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7" r:id="rId2"/>
    <p:sldId id="260" r:id="rId3"/>
    <p:sldId id="258" r:id="rId4"/>
    <p:sldId id="259" r:id="rId5"/>
    <p:sldId id="262" r:id="rId6"/>
    <p:sldId id="264" r:id="rId7"/>
    <p:sldId id="265" r:id="rId8"/>
    <p:sldId id="267" r:id="rId9"/>
    <p:sldId id="268" r:id="rId10"/>
    <p:sldId id="269" r:id="rId11"/>
    <p:sldId id="271" r:id="rId12"/>
    <p:sldId id="272" r:id="rId13"/>
    <p:sldId id="273" r:id="rId14"/>
    <p:sldId id="274" r:id="rId15"/>
    <p:sldId id="275" r:id="rId16"/>
    <p:sldId id="276" r:id="rId17"/>
    <p:sldId id="277" r:id="rId18"/>
    <p:sldId id="278" r:id="rId19"/>
    <p:sldId id="287" r:id="rId20"/>
    <p:sldId id="279" r:id="rId21"/>
    <p:sldId id="280" r:id="rId22"/>
    <p:sldId id="282" r:id="rId23"/>
    <p:sldId id="283" r:id="rId24"/>
    <p:sldId id="284" r:id="rId25"/>
    <p:sldId id="285" r:id="rId26"/>
    <p:sldId id="286"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63" d="100"/>
          <a:sy n="63" d="100"/>
        </p:scale>
        <p:origin x="804" y="5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theme" Target="theme/theme1.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C930BC47-D9E7-4F18-9DD7-9794D3E0D473}" type="datetimeFigureOut">
              <a:rPr lang="en-US" smtClean="0"/>
              <a:t>11/23/2021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252588318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930BC47-D9E7-4F18-9DD7-9794D3E0D473}" type="datetimeFigureOut">
              <a:rPr lang="en-US" smtClean="0"/>
              <a:t>11/23/2021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10179937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930BC47-D9E7-4F18-9DD7-9794D3E0D473}" type="datetimeFigureOut">
              <a:rPr lang="en-US" smtClean="0"/>
              <a:t>11/23/2021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24249088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4363526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5_Basic Layou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64638"/>
            <a:ext cx="12192000" cy="768085"/>
          </a:xfrm>
          <a:prstGeom prst="rect">
            <a:avLst/>
          </a:prstGeom>
        </p:spPr>
        <p:txBody>
          <a:bodyPr anchor="ctr"/>
          <a:lstStyle>
            <a:lvl1pPr marL="0" indent="0" algn="ctr">
              <a:buNone/>
              <a:defRPr sz="4800" b="0" baseline="0">
                <a:solidFill>
                  <a:schemeClr val="tx1">
                    <a:lumMod val="75000"/>
                    <a:lumOff val="25000"/>
                  </a:schemeClr>
                </a:solidFill>
                <a:latin typeface="+mj-lt"/>
                <a:cs typeface="Arial" pitchFamily="34" charset="0"/>
              </a:defRPr>
            </a:lvl1pPr>
          </a:lstStyle>
          <a:p>
            <a:pPr lvl="0"/>
            <a:r>
              <a:rPr lang="en-US" altLang="ko-KR" dirty="0"/>
              <a:t>BASIC LAYOUT</a:t>
            </a:r>
          </a:p>
        </p:txBody>
      </p:sp>
      <p:sp>
        <p:nvSpPr>
          <p:cNvPr id="11" name="Text Placeholder 9"/>
          <p:cNvSpPr>
            <a:spLocks noGrp="1"/>
          </p:cNvSpPr>
          <p:nvPr>
            <p:ph type="body" sz="quarter" idx="11" hasCustomPrompt="1"/>
          </p:nvPr>
        </p:nvSpPr>
        <p:spPr>
          <a:xfrm>
            <a:off x="0" y="932723"/>
            <a:ext cx="12192000" cy="384043"/>
          </a:xfrm>
          <a:prstGeom prst="rect">
            <a:avLst/>
          </a:prstGeom>
        </p:spPr>
        <p:txBody>
          <a:bodyPr anchor="ctr"/>
          <a:lstStyle>
            <a:lvl1pPr marL="0" indent="0" algn="ctr">
              <a:buNone/>
              <a:defRPr sz="1867" b="0" baseline="0">
                <a:solidFill>
                  <a:schemeClr val="tx1">
                    <a:lumMod val="75000"/>
                    <a:lumOff val="25000"/>
                  </a:schemeClr>
                </a:solidFill>
                <a:latin typeface="+mn-lt"/>
                <a:cs typeface="Arial" pitchFamily="34" charset="0"/>
              </a:defRPr>
            </a:lvl1pPr>
          </a:lstStyle>
          <a:p>
            <a:pPr lvl="0"/>
            <a:r>
              <a:rPr lang="en-US" altLang="ko-KR" dirty="0"/>
              <a:t>Insert the title of your subtitle Here</a:t>
            </a:r>
          </a:p>
        </p:txBody>
      </p:sp>
      <p:grpSp>
        <p:nvGrpSpPr>
          <p:cNvPr id="23" name="Group 2">
            <a:extLst>
              <a:ext uri="{FF2B5EF4-FFF2-40B4-BE49-F238E27FC236}">
                <a16:creationId xmlns:a16="http://schemas.microsoft.com/office/drawing/2014/main" id="{75A1F0C8-ADE8-49C0-9621-BADA30C5AA62}"/>
              </a:ext>
            </a:extLst>
          </p:cNvPr>
          <p:cNvGrpSpPr/>
          <p:nvPr userDrawn="1"/>
        </p:nvGrpSpPr>
        <p:grpSpPr>
          <a:xfrm>
            <a:off x="3155" y="6730999"/>
            <a:ext cx="12188845" cy="141244"/>
            <a:chOff x="2267744" y="4865360"/>
            <a:chExt cx="8064896" cy="154663"/>
          </a:xfrm>
        </p:grpSpPr>
        <p:sp>
          <p:nvSpPr>
            <p:cNvPr id="24" name="Rectangle 1">
              <a:extLst>
                <a:ext uri="{FF2B5EF4-FFF2-40B4-BE49-F238E27FC236}">
                  <a16:creationId xmlns:a16="http://schemas.microsoft.com/office/drawing/2014/main" id="{F8E22D68-A56D-46FD-BC42-93B4EAE80021}"/>
                </a:ext>
              </a:extLst>
            </p:cNvPr>
            <p:cNvSpPr/>
            <p:nvPr userDrawn="1"/>
          </p:nvSpPr>
          <p:spPr>
            <a:xfrm>
              <a:off x="2267744" y="4872209"/>
              <a:ext cx="504056" cy="147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Rectangle 6">
              <a:extLst>
                <a:ext uri="{FF2B5EF4-FFF2-40B4-BE49-F238E27FC236}">
                  <a16:creationId xmlns:a16="http://schemas.microsoft.com/office/drawing/2014/main" id="{8D24A598-D874-4C08-BEA7-301F153CADDB}"/>
                </a:ext>
              </a:extLst>
            </p:cNvPr>
            <p:cNvSpPr/>
            <p:nvPr userDrawn="1"/>
          </p:nvSpPr>
          <p:spPr>
            <a:xfrm>
              <a:off x="2771800" y="4872088"/>
              <a:ext cx="504056" cy="1478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6" name="Rectangle 7">
              <a:extLst>
                <a:ext uri="{FF2B5EF4-FFF2-40B4-BE49-F238E27FC236}">
                  <a16:creationId xmlns:a16="http://schemas.microsoft.com/office/drawing/2014/main" id="{53A13DC6-0EDF-4A8E-8E4D-81768F1DF80B}"/>
                </a:ext>
              </a:extLst>
            </p:cNvPr>
            <p:cNvSpPr/>
            <p:nvPr userDrawn="1"/>
          </p:nvSpPr>
          <p:spPr>
            <a:xfrm>
              <a:off x="3275856" y="4870431"/>
              <a:ext cx="504056" cy="1478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7" name="Rectangle 8">
              <a:extLst>
                <a:ext uri="{FF2B5EF4-FFF2-40B4-BE49-F238E27FC236}">
                  <a16:creationId xmlns:a16="http://schemas.microsoft.com/office/drawing/2014/main" id="{F2E441BD-7BE9-4A75-9DB5-735EC46026C2}"/>
                </a:ext>
              </a:extLst>
            </p:cNvPr>
            <p:cNvSpPr/>
            <p:nvPr userDrawn="1"/>
          </p:nvSpPr>
          <p:spPr>
            <a:xfrm>
              <a:off x="3779912" y="4870310"/>
              <a:ext cx="504056" cy="14781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8" name="Rectangle 11">
              <a:extLst>
                <a:ext uri="{FF2B5EF4-FFF2-40B4-BE49-F238E27FC236}">
                  <a16:creationId xmlns:a16="http://schemas.microsoft.com/office/drawing/2014/main" id="{C0BF37B3-A371-4645-A8AB-6294FA0012B1}"/>
                </a:ext>
              </a:extLst>
            </p:cNvPr>
            <p:cNvSpPr/>
            <p:nvPr userDrawn="1"/>
          </p:nvSpPr>
          <p:spPr>
            <a:xfrm>
              <a:off x="4283968" y="4868845"/>
              <a:ext cx="504056" cy="147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9" name="Rectangle 12">
              <a:extLst>
                <a:ext uri="{FF2B5EF4-FFF2-40B4-BE49-F238E27FC236}">
                  <a16:creationId xmlns:a16="http://schemas.microsoft.com/office/drawing/2014/main" id="{D1F581C4-49C2-4733-8878-B70E3BB3F716}"/>
                </a:ext>
              </a:extLst>
            </p:cNvPr>
            <p:cNvSpPr/>
            <p:nvPr userDrawn="1"/>
          </p:nvSpPr>
          <p:spPr>
            <a:xfrm>
              <a:off x="4788024" y="4868724"/>
              <a:ext cx="504056" cy="1478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0" name="Rectangle 13">
              <a:extLst>
                <a:ext uri="{FF2B5EF4-FFF2-40B4-BE49-F238E27FC236}">
                  <a16:creationId xmlns:a16="http://schemas.microsoft.com/office/drawing/2014/main" id="{0562264D-B2F2-4788-B47F-5919F0A03323}"/>
                </a:ext>
              </a:extLst>
            </p:cNvPr>
            <p:cNvSpPr/>
            <p:nvPr userDrawn="1"/>
          </p:nvSpPr>
          <p:spPr>
            <a:xfrm>
              <a:off x="5292080" y="4867067"/>
              <a:ext cx="504056" cy="1478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1" name="Rectangle 14">
              <a:extLst>
                <a:ext uri="{FF2B5EF4-FFF2-40B4-BE49-F238E27FC236}">
                  <a16:creationId xmlns:a16="http://schemas.microsoft.com/office/drawing/2014/main" id="{1D2413AA-E9C9-4063-A40F-31C3653DDF8F}"/>
                </a:ext>
              </a:extLst>
            </p:cNvPr>
            <p:cNvSpPr/>
            <p:nvPr userDrawn="1"/>
          </p:nvSpPr>
          <p:spPr>
            <a:xfrm>
              <a:off x="5796136" y="4866946"/>
              <a:ext cx="504056" cy="14781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2" name="Rectangle 15">
              <a:extLst>
                <a:ext uri="{FF2B5EF4-FFF2-40B4-BE49-F238E27FC236}">
                  <a16:creationId xmlns:a16="http://schemas.microsoft.com/office/drawing/2014/main" id="{98EE8A88-944E-4EAF-802A-76F8CA0050AD}"/>
                </a:ext>
              </a:extLst>
            </p:cNvPr>
            <p:cNvSpPr/>
            <p:nvPr userDrawn="1"/>
          </p:nvSpPr>
          <p:spPr>
            <a:xfrm>
              <a:off x="6300192" y="4868845"/>
              <a:ext cx="504056" cy="147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16">
              <a:extLst>
                <a:ext uri="{FF2B5EF4-FFF2-40B4-BE49-F238E27FC236}">
                  <a16:creationId xmlns:a16="http://schemas.microsoft.com/office/drawing/2014/main" id="{0A2BE1D3-6B9D-4BA7-AAC7-928A6AA44D80}"/>
                </a:ext>
              </a:extLst>
            </p:cNvPr>
            <p:cNvSpPr/>
            <p:nvPr userDrawn="1"/>
          </p:nvSpPr>
          <p:spPr>
            <a:xfrm>
              <a:off x="6804248" y="4868724"/>
              <a:ext cx="504056" cy="1478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4" name="Rectangle 17">
              <a:extLst>
                <a:ext uri="{FF2B5EF4-FFF2-40B4-BE49-F238E27FC236}">
                  <a16:creationId xmlns:a16="http://schemas.microsoft.com/office/drawing/2014/main" id="{576E8FCF-68A2-4B49-93A1-8F3AE723DA83}"/>
                </a:ext>
              </a:extLst>
            </p:cNvPr>
            <p:cNvSpPr/>
            <p:nvPr userDrawn="1"/>
          </p:nvSpPr>
          <p:spPr>
            <a:xfrm>
              <a:off x="7308304" y="4867067"/>
              <a:ext cx="504056" cy="1478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5" name="Rectangle 18">
              <a:extLst>
                <a:ext uri="{FF2B5EF4-FFF2-40B4-BE49-F238E27FC236}">
                  <a16:creationId xmlns:a16="http://schemas.microsoft.com/office/drawing/2014/main" id="{E38FF078-492E-46D5-B6EE-4FF39A801B41}"/>
                </a:ext>
              </a:extLst>
            </p:cNvPr>
            <p:cNvSpPr/>
            <p:nvPr userDrawn="1"/>
          </p:nvSpPr>
          <p:spPr>
            <a:xfrm>
              <a:off x="7812360" y="4866946"/>
              <a:ext cx="504056" cy="14781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6" name="Rectangle 19">
              <a:extLst>
                <a:ext uri="{FF2B5EF4-FFF2-40B4-BE49-F238E27FC236}">
                  <a16:creationId xmlns:a16="http://schemas.microsoft.com/office/drawing/2014/main" id="{CE554615-93B8-4E75-BBD0-67603689B6A1}"/>
                </a:ext>
              </a:extLst>
            </p:cNvPr>
            <p:cNvSpPr/>
            <p:nvPr userDrawn="1"/>
          </p:nvSpPr>
          <p:spPr>
            <a:xfrm>
              <a:off x="8316416" y="4865481"/>
              <a:ext cx="504056" cy="147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7" name="Rectangle 20">
              <a:extLst>
                <a:ext uri="{FF2B5EF4-FFF2-40B4-BE49-F238E27FC236}">
                  <a16:creationId xmlns:a16="http://schemas.microsoft.com/office/drawing/2014/main" id="{AC36994E-976C-4B08-8784-AAC20FDF60E3}"/>
                </a:ext>
              </a:extLst>
            </p:cNvPr>
            <p:cNvSpPr/>
            <p:nvPr userDrawn="1"/>
          </p:nvSpPr>
          <p:spPr>
            <a:xfrm>
              <a:off x="8820472" y="4865360"/>
              <a:ext cx="504056" cy="1478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8" name="Rectangle 21">
              <a:extLst>
                <a:ext uri="{FF2B5EF4-FFF2-40B4-BE49-F238E27FC236}">
                  <a16:creationId xmlns:a16="http://schemas.microsoft.com/office/drawing/2014/main" id="{7EEBE4CE-D8B6-495B-ACCE-C188E8DF4878}"/>
                </a:ext>
              </a:extLst>
            </p:cNvPr>
            <p:cNvSpPr/>
            <p:nvPr userDrawn="1"/>
          </p:nvSpPr>
          <p:spPr>
            <a:xfrm>
              <a:off x="9324528" y="4871445"/>
              <a:ext cx="504056" cy="1478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9" name="Rectangle 22">
              <a:extLst>
                <a:ext uri="{FF2B5EF4-FFF2-40B4-BE49-F238E27FC236}">
                  <a16:creationId xmlns:a16="http://schemas.microsoft.com/office/drawing/2014/main" id="{FD50BD70-C637-458B-8952-261DED7CC717}"/>
                </a:ext>
              </a:extLst>
            </p:cNvPr>
            <p:cNvSpPr/>
            <p:nvPr userDrawn="1"/>
          </p:nvSpPr>
          <p:spPr>
            <a:xfrm>
              <a:off x="9828584" y="4871324"/>
              <a:ext cx="504056" cy="14781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Tree>
    <p:extLst>
      <p:ext uri="{BB962C8B-B14F-4D97-AF65-F5344CB8AC3E}">
        <p14:creationId xmlns:p14="http://schemas.microsoft.com/office/powerpoint/2010/main" val="67363882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930BC47-D9E7-4F18-9DD7-9794D3E0D473}" type="datetimeFigureOut">
              <a:rPr lang="en-US" smtClean="0"/>
              <a:t>11/23/2021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97802559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930BC47-D9E7-4F18-9DD7-9794D3E0D473}" type="datetimeFigureOut">
              <a:rPr lang="en-US" smtClean="0"/>
              <a:t>11/23/2021</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30474068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930BC47-D9E7-4F18-9DD7-9794D3E0D473}" type="datetimeFigureOut">
              <a:rPr lang="en-US" smtClean="0"/>
              <a:t>11/23/2021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33361760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930BC47-D9E7-4F18-9DD7-9794D3E0D473}" type="datetimeFigureOut">
              <a:rPr lang="en-US" smtClean="0"/>
              <a:t>11/23/2021</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22225974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930BC47-D9E7-4F18-9DD7-9794D3E0D473}" type="datetimeFigureOut">
              <a:rPr lang="en-US" smtClean="0"/>
              <a:t>11/23/2021</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2589997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930BC47-D9E7-4F18-9DD7-9794D3E0D473}" type="datetimeFigureOut">
              <a:rPr lang="en-US" smtClean="0"/>
              <a:t>11/23/2021</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299998770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930BC47-D9E7-4F18-9DD7-9794D3E0D473}" type="datetimeFigureOut">
              <a:rPr lang="en-US" smtClean="0"/>
              <a:t>11/23/2021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146545430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930BC47-D9E7-4F18-9DD7-9794D3E0D473}" type="datetimeFigureOut">
              <a:rPr lang="en-US" smtClean="0"/>
              <a:t>11/23/2021</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F004AFF9-8F97-4E08-9624-56D71A9EE777}" type="slidenum">
              <a:rPr lang="en-US" smtClean="0"/>
              <a:t>‹#›</a:t>
            </a:fld>
            <a:endParaRPr lang="en-US"/>
          </a:p>
        </p:txBody>
      </p:sp>
    </p:spTree>
    <p:extLst>
      <p:ext uri="{BB962C8B-B14F-4D97-AF65-F5344CB8AC3E}">
        <p14:creationId xmlns:p14="http://schemas.microsoft.com/office/powerpoint/2010/main" val="366980248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930BC47-D9E7-4F18-9DD7-9794D3E0D473}" type="datetimeFigureOut">
              <a:rPr lang="en-US" smtClean="0"/>
              <a:t>11/23/2021</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004AFF9-8F97-4E08-9624-56D71A9EE777}" type="slidenum">
              <a:rPr lang="en-US" smtClean="0"/>
              <a:t>‹#›</a:t>
            </a:fld>
            <a:endParaRPr lang="en-US"/>
          </a:p>
        </p:txBody>
      </p:sp>
    </p:spTree>
    <p:extLst>
      <p:ext uri="{BB962C8B-B14F-4D97-AF65-F5344CB8AC3E}">
        <p14:creationId xmlns:p14="http://schemas.microsoft.com/office/powerpoint/2010/main" val="232809473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5231907" y="3758561"/>
            <a:ext cx="6480040" cy="523220"/>
          </a:xfrm>
          <a:prstGeom prst="rect">
            <a:avLst/>
          </a:prstGeom>
          <a:noFill/>
        </p:spPr>
        <p:txBody>
          <a:bodyPr wrap="square">
            <a:spAutoFit/>
          </a:bodyPr>
          <a:lstStyle/>
          <a:p>
            <a:pPr algn="r">
              <a:defRPr/>
            </a:pPr>
            <a:r>
              <a:rPr lang="en-US" altLang="ko-KR" sz="1400" b="1" dirty="0">
                <a:solidFill>
                  <a:schemeClr val="tx1">
                    <a:lumMod val="75000"/>
                    <a:lumOff val="25000"/>
                  </a:schemeClr>
                </a:solidFill>
                <a:latin typeface="Arial" pitchFamily="34" charset="0"/>
                <a:cs typeface="Arial" pitchFamily="34" charset="0"/>
              </a:rPr>
              <a:t>TIM DOSEN PROGRAM STUDI ILMU EKONOMI </a:t>
            </a:r>
          </a:p>
          <a:p>
            <a:pPr algn="r">
              <a:defRPr/>
            </a:pPr>
            <a:r>
              <a:rPr lang="en-US" altLang="ko-KR" sz="1400" b="1" dirty="0">
                <a:solidFill>
                  <a:schemeClr val="tx1">
                    <a:lumMod val="75000"/>
                    <a:lumOff val="25000"/>
                  </a:schemeClr>
                </a:solidFill>
                <a:latin typeface="Arial" pitchFamily="34" charset="0"/>
                <a:cs typeface="Arial" pitchFamily="34" charset="0"/>
              </a:rPr>
              <a:t>DAN KEUANGAN ISLAM</a:t>
            </a:r>
          </a:p>
        </p:txBody>
      </p:sp>
      <p:sp>
        <p:nvSpPr>
          <p:cNvPr id="5" name="TextBox 1"/>
          <p:cNvSpPr txBox="1">
            <a:spLocks noChangeArrowheads="1"/>
          </p:cNvSpPr>
          <p:nvPr/>
        </p:nvSpPr>
        <p:spPr bwMode="auto">
          <a:xfrm>
            <a:off x="5231904" y="2428254"/>
            <a:ext cx="6480043" cy="1077218"/>
          </a:xfrm>
          <a:prstGeom prst="rect">
            <a:avLst/>
          </a:prstGeom>
          <a:noFill/>
          <a:ln w="9525">
            <a:noFill/>
            <a:miter lim="800000"/>
            <a:headEnd/>
            <a:tailEnd/>
          </a:ln>
        </p:spPr>
        <p:txBody>
          <a:bodyPr wrap="square">
            <a:spAutoFit/>
          </a:bodyPr>
          <a:lstStyle/>
          <a:p>
            <a:pPr algn="r"/>
            <a:r>
              <a:rPr lang="en-US" altLang="ko-KR" sz="3200" b="1" dirty="0">
                <a:solidFill>
                  <a:schemeClr val="tx1">
                    <a:lumMod val="75000"/>
                    <a:lumOff val="25000"/>
                  </a:schemeClr>
                </a:solidFill>
                <a:latin typeface="Arial" pitchFamily="34" charset="0"/>
                <a:ea typeface="맑은 고딕" pitchFamily="50" charset="-127"/>
                <a:cs typeface="Arial" pitchFamily="34" charset="0"/>
              </a:rPr>
              <a:t>INDUSTRI JASA KEUANGAN ISLAM NON BANK</a:t>
            </a:r>
          </a:p>
        </p:txBody>
      </p:sp>
      <p:grpSp>
        <p:nvGrpSpPr>
          <p:cNvPr id="8" name="Group 7"/>
          <p:cNvGrpSpPr/>
          <p:nvPr/>
        </p:nvGrpSpPr>
        <p:grpSpPr>
          <a:xfrm>
            <a:off x="0" y="171338"/>
            <a:ext cx="12207499" cy="6686662"/>
            <a:chOff x="0" y="171338"/>
            <a:chExt cx="12207499" cy="6686662"/>
          </a:xfrm>
        </p:grpSpPr>
        <p:sp>
          <p:nvSpPr>
            <p:cNvPr id="9" name="Rectangle 8">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10" name="Rectangle 9">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11" name="Group 10">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12" name="Picture 11">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13" name="Picture 12">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Tree>
    <p:extLst>
      <p:ext uri="{BB962C8B-B14F-4D97-AF65-F5344CB8AC3E}">
        <p14:creationId xmlns:p14="http://schemas.microsoft.com/office/powerpoint/2010/main" val="337947622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grpSp>
        <p:nvGrpSpPr>
          <p:cNvPr id="8" name="Group 7"/>
          <p:cNvGrpSpPr/>
          <p:nvPr/>
        </p:nvGrpSpPr>
        <p:grpSpPr>
          <a:xfrm>
            <a:off x="15499" y="779863"/>
            <a:ext cx="12192000" cy="4896565"/>
            <a:chOff x="0" y="779863"/>
            <a:chExt cx="12192000" cy="4896565"/>
          </a:xfrm>
        </p:grpSpPr>
        <p:grpSp>
          <p:nvGrpSpPr>
            <p:cNvPr id="9" name="Group 8">
              <a:extLst>
                <a:ext uri="{FF2B5EF4-FFF2-40B4-BE49-F238E27FC236}">
                  <a16:creationId xmlns:a16="http://schemas.microsoft.com/office/drawing/2014/main" id="{E09F8985-DB9A-450F-AE50-A456FEFCC14B}"/>
                </a:ext>
              </a:extLst>
            </p:cNvPr>
            <p:cNvGrpSpPr/>
            <p:nvPr/>
          </p:nvGrpSpPr>
          <p:grpSpPr>
            <a:xfrm>
              <a:off x="0" y="2124465"/>
              <a:ext cx="12192000" cy="2597869"/>
              <a:chOff x="0" y="2092574"/>
              <a:chExt cx="12192000" cy="2597869"/>
            </a:xfrm>
            <a:solidFill>
              <a:schemeClr val="accent1">
                <a:lumMod val="60000"/>
                <a:lumOff val="40000"/>
              </a:schemeClr>
            </a:solidFill>
          </p:grpSpPr>
          <p:sp>
            <p:nvSpPr>
              <p:cNvPr id="69" name="Rectangle 68">
                <a:extLst>
                  <a:ext uri="{FF2B5EF4-FFF2-40B4-BE49-F238E27FC236}">
                    <a16:creationId xmlns:a16="http://schemas.microsoft.com/office/drawing/2014/main" id="{1BD6D9B2-F343-42BF-84B2-B257FAF0C92B}"/>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C0FE38A2-D5FB-4137-96B7-D67804F18A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95C8A077-0151-4717-A793-5EE0732D5A3F}"/>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844828CC-6F61-47EC-85E2-B21863D23656}"/>
                </a:ext>
              </a:extLst>
            </p:cNvPr>
            <p:cNvGrpSpPr/>
            <p:nvPr/>
          </p:nvGrpSpPr>
          <p:grpSpPr>
            <a:xfrm>
              <a:off x="987158" y="779863"/>
              <a:ext cx="10581029" cy="4896565"/>
              <a:chOff x="987158" y="853605"/>
              <a:chExt cx="10581029" cy="4896565"/>
            </a:xfrm>
          </p:grpSpPr>
          <p:sp>
            <p:nvSpPr>
              <p:cNvPr id="11" name="Freeform: Shape 144">
                <a:extLst>
                  <a:ext uri="{FF2B5EF4-FFF2-40B4-BE49-F238E27FC236}">
                    <a16:creationId xmlns:a16="http://schemas.microsoft.com/office/drawing/2014/main" id="{18D175AA-4F47-4729-B0F3-B094AA2B4497}"/>
                  </a:ext>
                </a:extLst>
              </p:cNvPr>
              <p:cNvSpPr>
                <a:spLocks/>
              </p:cNvSpPr>
              <p:nvPr/>
            </p:nvSpPr>
            <p:spPr bwMode="auto">
              <a:xfrm rot="3516856">
                <a:off x="6331046" y="1303566"/>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8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8 h 4241931"/>
                  <a:gd name="connsiteX7" fmla="*/ 3877729 w 4651277"/>
                  <a:gd name="connsiteY7" fmla="*/ 2513815 h 4241931"/>
                  <a:gd name="connsiteX8" fmla="*/ 3877901 w 4651277"/>
                  <a:gd name="connsiteY8" fmla="*/ 2487464 h 4241931"/>
                  <a:gd name="connsiteX9" fmla="*/ 3888276 w 4651277"/>
                  <a:gd name="connsiteY9" fmla="*/ 2487069 h 4241931"/>
                  <a:gd name="connsiteX10" fmla="*/ 3891886 w 4651277"/>
                  <a:gd name="connsiteY10" fmla="*/ 2490770 h 4241931"/>
                  <a:gd name="connsiteX11" fmla="*/ 3891216 w 4651277"/>
                  <a:gd name="connsiteY11" fmla="*/ 2494296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8 w 4651277"/>
                  <a:gd name="connsiteY17" fmla="*/ 2490422 h 4241931"/>
                  <a:gd name="connsiteX18" fmla="*/ 3870148 w 4651277"/>
                  <a:gd name="connsiteY18" fmla="*/ 2488776 h 4241931"/>
                  <a:gd name="connsiteX19" fmla="*/ 3869606 w 4651277"/>
                  <a:gd name="connsiteY19" fmla="*/ 2488750 h 4241931"/>
                  <a:gd name="connsiteX20" fmla="*/ 3844058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2 w 4651277"/>
                  <a:gd name="connsiteY24" fmla="*/ 2054951 h 4241931"/>
                  <a:gd name="connsiteX25" fmla="*/ 4089266 w 4651277"/>
                  <a:gd name="connsiteY25" fmla="*/ 2055669 h 4241931"/>
                  <a:gd name="connsiteX26" fmla="*/ 3885513 w 4651277"/>
                  <a:gd name="connsiteY26" fmla="*/ 1821923 h 4241931"/>
                  <a:gd name="connsiteX27" fmla="*/ 3885167 w 4651277"/>
                  <a:gd name="connsiteY27" fmla="*/ 1822589 h 4241931"/>
                  <a:gd name="connsiteX28" fmla="*/ 3886626 w 4651277"/>
                  <a:gd name="connsiteY28" fmla="*/ 1822716 h 4241931"/>
                  <a:gd name="connsiteX29" fmla="*/ 3891162 w 4651277"/>
                  <a:gd name="connsiteY29" fmla="*/ 1820860 h 4241931"/>
                  <a:gd name="connsiteX30" fmla="*/ 3821509 w 4651277"/>
                  <a:gd name="connsiteY30" fmla="*/ 1811281 h 4241931"/>
                  <a:gd name="connsiteX31" fmla="*/ 3822504 w 4651277"/>
                  <a:gd name="connsiteY31" fmla="*/ 1811642 h 4241931"/>
                  <a:gd name="connsiteX32" fmla="*/ 3822243 w 4651277"/>
                  <a:gd name="connsiteY32" fmla="*/ 1811284 h 4241931"/>
                  <a:gd name="connsiteX33" fmla="*/ 3767516 w 4651277"/>
                  <a:gd name="connsiteY33" fmla="*/ 1561443 h 4241931"/>
                  <a:gd name="connsiteX34" fmla="*/ 3765081 w 4651277"/>
                  <a:gd name="connsiteY34" fmla="*/ 1577440 h 4241931"/>
                  <a:gd name="connsiteX35" fmla="*/ 3767063 w 4651277"/>
                  <a:gd name="connsiteY35" fmla="*/ 1592964 h 4241931"/>
                  <a:gd name="connsiteX36" fmla="*/ 3763927 w 4651277"/>
                  <a:gd name="connsiteY36" fmla="*/ 1607782 h 4241931"/>
                  <a:gd name="connsiteX37" fmla="*/ 3761546 w 4651277"/>
                  <a:gd name="connsiteY37" fmla="*/ 1609280 h 4241931"/>
                  <a:gd name="connsiteX38" fmla="*/ 3797457 w 4651277"/>
                  <a:gd name="connsiteY38" fmla="*/ 1614968 h 4241931"/>
                  <a:gd name="connsiteX39" fmla="*/ 3788624 w 4651277"/>
                  <a:gd name="connsiteY39" fmla="*/ 1604063 h 4241931"/>
                  <a:gd name="connsiteX40" fmla="*/ 3776032 w 4651277"/>
                  <a:gd name="connsiteY40" fmla="*/ 1576162 h 4241931"/>
                  <a:gd name="connsiteX41" fmla="*/ 2526548 w 4651277"/>
                  <a:gd name="connsiteY41" fmla="*/ 3066943 h 4241931"/>
                  <a:gd name="connsiteX42" fmla="*/ 2526941 w 4651277"/>
                  <a:gd name="connsiteY42" fmla="*/ 3067714 h 4241931"/>
                  <a:gd name="connsiteX43" fmla="*/ 2540254 w 4651277"/>
                  <a:gd name="connsiteY43" fmla="*/ 3062845 h 4241931"/>
                  <a:gd name="connsiteX44" fmla="*/ 2539881 w 4651277"/>
                  <a:gd name="connsiteY44" fmla="*/ 3062027 h 4241931"/>
                  <a:gd name="connsiteX45" fmla="*/ 2539743 w 4651277"/>
                  <a:gd name="connsiteY45" fmla="*/ 3061741 h 4241931"/>
                  <a:gd name="connsiteX46" fmla="*/ 3386337 w 4651277"/>
                  <a:gd name="connsiteY46" fmla="*/ 529816 h 4241931"/>
                  <a:gd name="connsiteX47" fmla="*/ 3387319 w 4651277"/>
                  <a:gd name="connsiteY47" fmla="*/ 533022 h 4241931"/>
                  <a:gd name="connsiteX48" fmla="*/ 3390370 w 4651277"/>
                  <a:gd name="connsiteY48" fmla="*/ 545620 h 4241931"/>
                  <a:gd name="connsiteX49" fmla="*/ 3423565 w 4651277"/>
                  <a:gd name="connsiteY49" fmla="*/ 548694 h 4241931"/>
                  <a:gd name="connsiteX50" fmla="*/ 3424013 w 4651277"/>
                  <a:gd name="connsiteY50" fmla="*/ 548364 h 4241931"/>
                  <a:gd name="connsiteX51" fmla="*/ 3429555 w 4651277"/>
                  <a:gd name="connsiteY51" fmla="*/ 530803 h 4241931"/>
                  <a:gd name="connsiteX52" fmla="*/ 3427865 w 4651277"/>
                  <a:gd name="connsiteY52" fmla="*/ 511430 h 4241931"/>
                  <a:gd name="connsiteX53" fmla="*/ 3425437 w 4651277"/>
                  <a:gd name="connsiteY53" fmla="*/ 507611 h 4241931"/>
                  <a:gd name="connsiteX54" fmla="*/ 3420176 w 4651277"/>
                  <a:gd name="connsiteY54" fmla="*/ 511007 h 4241931"/>
                  <a:gd name="connsiteX55" fmla="*/ 3392266 w 4651277"/>
                  <a:gd name="connsiteY55" fmla="*/ 521522 h 4241931"/>
                  <a:gd name="connsiteX56" fmla="*/ 1071940 w 4651277"/>
                  <a:gd name="connsiteY56" fmla="*/ 3407137 h 4241931"/>
                  <a:gd name="connsiteX57" fmla="*/ 1073275 w 4651277"/>
                  <a:gd name="connsiteY57" fmla="*/ 3407279 h 4241931"/>
                  <a:gd name="connsiteX58" fmla="*/ 1073048 w 4651277"/>
                  <a:gd name="connsiteY58" fmla="*/ 3406948 h 4241931"/>
                  <a:gd name="connsiteX59" fmla="*/ 842232 w 4651277"/>
                  <a:gd name="connsiteY59" fmla="*/ 3128002 h 4241931"/>
                  <a:gd name="connsiteX60" fmla="*/ 853613 w 4651277"/>
                  <a:gd name="connsiteY60" fmla="*/ 3150615 h 4241931"/>
                  <a:gd name="connsiteX61" fmla="*/ 883500 w 4651277"/>
                  <a:gd name="connsiteY61" fmla="*/ 3172512 h 4241931"/>
                  <a:gd name="connsiteX62" fmla="*/ 895668 w 4651277"/>
                  <a:gd name="connsiteY62" fmla="*/ 3159366 h 4241931"/>
                  <a:gd name="connsiteX63" fmla="*/ 895051 w 4651277"/>
                  <a:gd name="connsiteY63" fmla="*/ 3159242 h 4241931"/>
                  <a:gd name="connsiteX64" fmla="*/ 884086 w 4651277"/>
                  <a:gd name="connsiteY64" fmla="*/ 3150235 h 4241931"/>
                  <a:gd name="connsiteX65" fmla="*/ 861788 w 4651277"/>
                  <a:gd name="connsiteY65" fmla="*/ 3130176 h 4241931"/>
                  <a:gd name="connsiteX66" fmla="*/ 846830 w 4651277"/>
                  <a:gd name="connsiteY66" fmla="*/ 3126461 h 4241931"/>
                  <a:gd name="connsiteX67" fmla="*/ 1182718 w 4651277"/>
                  <a:gd name="connsiteY67" fmla="*/ 1487138 h 4241931"/>
                  <a:gd name="connsiteX68" fmla="*/ 1184885 w 4651277"/>
                  <a:gd name="connsiteY68" fmla="*/ 1486780 h 4241931"/>
                  <a:gd name="connsiteX69" fmla="*/ 1184389 w 4651277"/>
                  <a:gd name="connsiteY69" fmla="*/ 1486142 h 4241931"/>
                  <a:gd name="connsiteX70" fmla="*/ 1183954 w 4651277"/>
                  <a:gd name="connsiteY70" fmla="*/ 1486556 h 4241931"/>
                  <a:gd name="connsiteX71" fmla="*/ 1182718 w 4651277"/>
                  <a:gd name="connsiteY71" fmla="*/ 1487138 h 4241931"/>
                  <a:gd name="connsiteX72" fmla="*/ 1148542 w 4651277"/>
                  <a:gd name="connsiteY72" fmla="*/ 1390278 h 4241931"/>
                  <a:gd name="connsiteX73" fmla="*/ 1148805 w 4651277"/>
                  <a:gd name="connsiteY73" fmla="*/ 1398307 h 4241931"/>
                  <a:gd name="connsiteX74" fmla="*/ 1150120 w 4651277"/>
                  <a:gd name="connsiteY74" fmla="*/ 1419807 h 4241931"/>
                  <a:gd name="connsiteX75" fmla="*/ 1148674 w 4651277"/>
                  <a:gd name="connsiteY75" fmla="*/ 1423488 h 4241931"/>
                  <a:gd name="connsiteX76" fmla="*/ 1150306 w 4651277"/>
                  <a:gd name="connsiteY76" fmla="*/ 1421569 h 4241931"/>
                  <a:gd name="connsiteX77" fmla="*/ 1150446 w 4651277"/>
                  <a:gd name="connsiteY77" fmla="*/ 1406292 h 4241931"/>
                  <a:gd name="connsiteX78" fmla="*/ 1150974 w 4651277"/>
                  <a:gd name="connsiteY78" fmla="*/ 1390797 h 4241931"/>
                  <a:gd name="connsiteX79" fmla="*/ 1160764 w 4651277"/>
                  <a:gd name="connsiteY79" fmla="*/ 1385670 h 4241931"/>
                  <a:gd name="connsiteX80" fmla="*/ 1158556 w 4651277"/>
                  <a:gd name="connsiteY80" fmla="*/ 1383721 h 4241931"/>
                  <a:gd name="connsiteX81" fmla="*/ 1152826 w 4651277"/>
                  <a:gd name="connsiteY81" fmla="*/ 1383736 h 4241931"/>
                  <a:gd name="connsiteX82" fmla="*/ 1148542 w 4651277"/>
                  <a:gd name="connsiteY82" fmla="*/ 1390278 h 4241931"/>
                  <a:gd name="connsiteX83" fmla="*/ 1176775 w 4651277"/>
                  <a:gd name="connsiteY83" fmla="*/ 1335146 h 4241931"/>
                  <a:gd name="connsiteX84" fmla="*/ 1176922 w 4651277"/>
                  <a:gd name="connsiteY84" fmla="*/ 1344593 h 4241931"/>
                  <a:gd name="connsiteX85" fmla="*/ 1178171 w 4651277"/>
                  <a:gd name="connsiteY85" fmla="*/ 1355232 h 4241931"/>
                  <a:gd name="connsiteX86" fmla="*/ 1178988 w 4651277"/>
                  <a:gd name="connsiteY86" fmla="*/ 1344413 h 4241931"/>
                  <a:gd name="connsiteX87" fmla="*/ 1434125 w 4651277"/>
                  <a:gd name="connsiteY87" fmla="*/ 357635 h 4241931"/>
                  <a:gd name="connsiteX88" fmla="*/ 1444615 w 4651277"/>
                  <a:gd name="connsiteY88" fmla="*/ 349964 h 4241931"/>
                  <a:gd name="connsiteX89" fmla="*/ 1442833 w 4651277"/>
                  <a:gd name="connsiteY89" fmla="*/ 352363 h 4241931"/>
                  <a:gd name="connsiteX90" fmla="*/ 1435282 w 4651277"/>
                  <a:gd name="connsiteY90" fmla="*/ 357773 h 4241931"/>
                  <a:gd name="connsiteX91" fmla="*/ 901578 w 4651277"/>
                  <a:gd name="connsiteY91" fmla="*/ 1089026 h 4241931"/>
                  <a:gd name="connsiteX92" fmla="*/ 902450 w 4651277"/>
                  <a:gd name="connsiteY92" fmla="*/ 1097146 h 4241931"/>
                  <a:gd name="connsiteX93" fmla="*/ 902526 w 4651277"/>
                  <a:gd name="connsiteY93" fmla="*/ 1097155 h 4241931"/>
                  <a:gd name="connsiteX94" fmla="*/ 903198 w 4651277"/>
                  <a:gd name="connsiteY94" fmla="*/ 1086956 h 4241931"/>
                  <a:gd name="connsiteX95" fmla="*/ 757666 w 4651277"/>
                  <a:gd name="connsiteY95" fmla="*/ 1050727 h 4241931"/>
                  <a:gd name="connsiteX96" fmla="*/ 751018 w 4651277"/>
                  <a:gd name="connsiteY96" fmla="*/ 1071490 h 4241931"/>
                  <a:gd name="connsiteX97" fmla="*/ 758841 w 4651277"/>
                  <a:gd name="connsiteY97" fmla="*/ 1071058 h 4241931"/>
                  <a:gd name="connsiteX98" fmla="*/ 769344 w 4651277"/>
                  <a:gd name="connsiteY98" fmla="*/ 1066423 h 4241931"/>
                  <a:gd name="connsiteX99" fmla="*/ 764664 w 4651277"/>
                  <a:gd name="connsiteY99" fmla="*/ 1057752 h 4241931"/>
                  <a:gd name="connsiteX100" fmla="*/ 394920 w 4651277"/>
                  <a:gd name="connsiteY100" fmla="*/ 954017 h 4241931"/>
                  <a:gd name="connsiteX101" fmla="*/ 407227 w 4651277"/>
                  <a:gd name="connsiteY101" fmla="*/ 946656 h 4241931"/>
                  <a:gd name="connsiteX102" fmla="*/ 424128 w 4651277"/>
                  <a:gd name="connsiteY102" fmla="*/ 922299 h 4241931"/>
                  <a:gd name="connsiteX103" fmla="*/ 452395 w 4651277"/>
                  <a:gd name="connsiteY103" fmla="*/ 908274 h 4241931"/>
                  <a:gd name="connsiteX104" fmla="*/ 459935 w 4651277"/>
                  <a:gd name="connsiteY104" fmla="*/ 911515 h 4241931"/>
                  <a:gd name="connsiteX105" fmla="*/ 483116 w 4651277"/>
                  <a:gd name="connsiteY105" fmla="*/ 899146 h 4241931"/>
                  <a:gd name="connsiteX106" fmla="*/ 490125 w 4651277"/>
                  <a:gd name="connsiteY106" fmla="*/ 893227 h 4241931"/>
                  <a:gd name="connsiteX107" fmla="*/ 505508 w 4651277"/>
                  <a:gd name="connsiteY107" fmla="*/ 899211 h 4241931"/>
                  <a:gd name="connsiteX108" fmla="*/ 533045 w 4651277"/>
                  <a:gd name="connsiteY108" fmla="*/ 903097 h 4241931"/>
                  <a:gd name="connsiteX109" fmla="*/ 549057 w 4651277"/>
                  <a:gd name="connsiteY109" fmla="*/ 904707 h 4241931"/>
                  <a:gd name="connsiteX110" fmla="*/ 576911 w 4651277"/>
                  <a:gd name="connsiteY110" fmla="*/ 960445 h 4241931"/>
                  <a:gd name="connsiteX111" fmla="*/ 592268 w 4651277"/>
                  <a:gd name="connsiteY111" fmla="*/ 969814 h 4241931"/>
                  <a:gd name="connsiteX112" fmla="*/ 635566 w 4651277"/>
                  <a:gd name="connsiteY112" fmla="*/ 969038 h 4241931"/>
                  <a:gd name="connsiteX113" fmla="*/ 656699 w 4651277"/>
                  <a:gd name="connsiteY113" fmla="*/ 977852 h 4241931"/>
                  <a:gd name="connsiteX114" fmla="*/ 677578 w 4651277"/>
                  <a:gd name="connsiteY114" fmla="*/ 980396 h 4241931"/>
                  <a:gd name="connsiteX115" fmla="*/ 708863 w 4651277"/>
                  <a:gd name="connsiteY115" fmla="*/ 989282 h 4241931"/>
                  <a:gd name="connsiteX116" fmla="*/ 709249 w 4651277"/>
                  <a:gd name="connsiteY116" fmla="*/ 990880 h 4241931"/>
                  <a:gd name="connsiteX117" fmla="*/ 730538 w 4651277"/>
                  <a:gd name="connsiteY117" fmla="*/ 987041 h 4241931"/>
                  <a:gd name="connsiteX118" fmla="*/ 733369 w 4651277"/>
                  <a:gd name="connsiteY118" fmla="*/ 981508 h 4241931"/>
                  <a:gd name="connsiteX119" fmla="*/ 741250 w 4651277"/>
                  <a:gd name="connsiteY119" fmla="*/ 939228 h 4241931"/>
                  <a:gd name="connsiteX120" fmla="*/ 770388 w 4651277"/>
                  <a:gd name="connsiteY120" fmla="*/ 922209 h 4241931"/>
                  <a:gd name="connsiteX121" fmla="*/ 772846 w 4651277"/>
                  <a:gd name="connsiteY121" fmla="*/ 931130 h 4241931"/>
                  <a:gd name="connsiteX122" fmla="*/ 771985 w 4651277"/>
                  <a:gd name="connsiteY122" fmla="*/ 935690 h 4241931"/>
                  <a:gd name="connsiteX123" fmla="*/ 777370 w 4651277"/>
                  <a:gd name="connsiteY123" fmla="*/ 940500 h 4241931"/>
                  <a:gd name="connsiteX124" fmla="*/ 782283 w 4651277"/>
                  <a:gd name="connsiteY124" fmla="*/ 952504 h 4241931"/>
                  <a:gd name="connsiteX125" fmla="*/ 776624 w 4651277"/>
                  <a:gd name="connsiteY125" fmla="*/ 964007 h 4241931"/>
                  <a:gd name="connsiteX126" fmla="*/ 768714 w 4651277"/>
                  <a:gd name="connsiteY126" fmla="*/ 968596 h 4241931"/>
                  <a:gd name="connsiteX127" fmla="*/ 769873 w 4651277"/>
                  <a:gd name="connsiteY127" fmla="*/ 975063 h 4241931"/>
                  <a:gd name="connsiteX128" fmla="*/ 789860 w 4651277"/>
                  <a:gd name="connsiteY128" fmla="*/ 1001522 h 4241931"/>
                  <a:gd name="connsiteX129" fmla="*/ 801796 w 4651277"/>
                  <a:gd name="connsiteY129" fmla="*/ 1013423 h 4241931"/>
                  <a:gd name="connsiteX130" fmla="*/ 804836 w 4651277"/>
                  <a:gd name="connsiteY130" fmla="*/ 1014108 h 4241931"/>
                  <a:gd name="connsiteX131" fmla="*/ 810408 w 4651277"/>
                  <a:gd name="connsiteY131" fmla="*/ 1011186 h 4241931"/>
                  <a:gd name="connsiteX132" fmla="*/ 847470 w 4651277"/>
                  <a:gd name="connsiteY132" fmla="*/ 994970 h 4241931"/>
                  <a:gd name="connsiteX133" fmla="*/ 858657 w 4651277"/>
                  <a:gd name="connsiteY133" fmla="*/ 987297 h 4241931"/>
                  <a:gd name="connsiteX134" fmla="*/ 874361 w 4651277"/>
                  <a:gd name="connsiteY134" fmla="*/ 995010 h 4241931"/>
                  <a:gd name="connsiteX135" fmla="*/ 927779 w 4651277"/>
                  <a:gd name="connsiteY135" fmla="*/ 1035418 h 4241931"/>
                  <a:gd name="connsiteX136" fmla="*/ 932742 w 4651277"/>
                  <a:gd name="connsiteY136" fmla="*/ 1035538 h 4241931"/>
                  <a:gd name="connsiteX137" fmla="*/ 935226 w 4651277"/>
                  <a:gd name="connsiteY137" fmla="*/ 1039553 h 4241931"/>
                  <a:gd name="connsiteX138" fmla="*/ 940983 w 4651277"/>
                  <a:gd name="connsiteY138" fmla="*/ 1033338 h 4241931"/>
                  <a:gd name="connsiteX139" fmla="*/ 935821 w 4651277"/>
                  <a:gd name="connsiteY139" fmla="*/ 1023593 h 4241931"/>
                  <a:gd name="connsiteX140" fmla="*/ 913760 w 4651277"/>
                  <a:gd name="connsiteY140" fmla="*/ 1010868 h 4241931"/>
                  <a:gd name="connsiteX141" fmla="*/ 908193 w 4651277"/>
                  <a:gd name="connsiteY141" fmla="*/ 1013124 h 4241931"/>
                  <a:gd name="connsiteX142" fmla="*/ 918086 w 4651277"/>
                  <a:gd name="connsiteY142" fmla="*/ 991595 h 4241931"/>
                  <a:gd name="connsiteX143" fmla="*/ 923864 w 4651277"/>
                  <a:gd name="connsiteY143" fmla="*/ 967585 h 4241931"/>
                  <a:gd name="connsiteX144" fmla="*/ 911850 w 4651277"/>
                  <a:gd name="connsiteY144" fmla="*/ 958668 h 4241931"/>
                  <a:gd name="connsiteX145" fmla="*/ 893528 w 4651277"/>
                  <a:gd name="connsiteY145" fmla="*/ 951841 h 4241931"/>
                  <a:gd name="connsiteX146" fmla="*/ 898383 w 4651277"/>
                  <a:gd name="connsiteY146" fmla="*/ 935411 h 4241931"/>
                  <a:gd name="connsiteX147" fmla="*/ 900622 w 4651277"/>
                  <a:gd name="connsiteY147" fmla="*/ 928906 h 4241931"/>
                  <a:gd name="connsiteX148" fmla="*/ 889714 w 4651277"/>
                  <a:gd name="connsiteY148" fmla="*/ 923737 h 4241931"/>
                  <a:gd name="connsiteX149" fmla="*/ 871980 w 4651277"/>
                  <a:gd name="connsiteY149" fmla="*/ 910814 h 4241931"/>
                  <a:gd name="connsiteX150" fmla="*/ 847332 w 4651277"/>
                  <a:gd name="connsiteY150" fmla="*/ 874932 h 4241931"/>
                  <a:gd name="connsiteX151" fmla="*/ 841915 w 4651277"/>
                  <a:gd name="connsiteY151" fmla="*/ 864377 h 4241931"/>
                  <a:gd name="connsiteX152" fmla="*/ 826359 w 4651277"/>
                  <a:gd name="connsiteY152" fmla="*/ 834814 h 4241931"/>
                  <a:gd name="connsiteX153" fmla="*/ 827615 w 4651277"/>
                  <a:gd name="connsiteY153" fmla="*/ 825752 h 4241931"/>
                  <a:gd name="connsiteX154" fmla="*/ 837279 w 4651277"/>
                  <a:gd name="connsiteY154" fmla="*/ 794828 h 4241931"/>
                  <a:gd name="connsiteX155" fmla="*/ 836885 w 4651277"/>
                  <a:gd name="connsiteY155" fmla="*/ 786176 h 4241931"/>
                  <a:gd name="connsiteX156" fmla="*/ 852800 w 4651277"/>
                  <a:gd name="connsiteY156" fmla="*/ 762101 h 4241931"/>
                  <a:gd name="connsiteX157" fmla="*/ 864539 w 4651277"/>
                  <a:gd name="connsiteY157" fmla="*/ 744488 h 4241931"/>
                  <a:gd name="connsiteX158" fmla="*/ 871755 w 4651277"/>
                  <a:gd name="connsiteY158" fmla="*/ 722748 h 4241931"/>
                  <a:gd name="connsiteX159" fmla="*/ 872404 w 4651277"/>
                  <a:gd name="connsiteY159" fmla="*/ 707713 h 4241931"/>
                  <a:gd name="connsiteX160" fmla="*/ 866503 w 4651277"/>
                  <a:gd name="connsiteY160" fmla="*/ 692377 h 4241931"/>
                  <a:gd name="connsiteX161" fmla="*/ 859922 w 4651277"/>
                  <a:gd name="connsiteY161" fmla="*/ 687011 h 4241931"/>
                  <a:gd name="connsiteX162" fmla="*/ 847757 w 4651277"/>
                  <a:gd name="connsiteY162" fmla="*/ 690905 h 4241931"/>
                  <a:gd name="connsiteX163" fmla="*/ 831296 w 4651277"/>
                  <a:gd name="connsiteY163" fmla="*/ 680990 h 4241931"/>
                  <a:gd name="connsiteX164" fmla="*/ 830431 w 4651277"/>
                  <a:gd name="connsiteY164" fmla="*/ 660556 h 4241931"/>
                  <a:gd name="connsiteX165" fmla="*/ 842534 w 4651277"/>
                  <a:gd name="connsiteY165" fmla="*/ 646527 h 4241931"/>
                  <a:gd name="connsiteX166" fmla="*/ 847783 w 4651277"/>
                  <a:gd name="connsiteY166" fmla="*/ 638749 h 4241931"/>
                  <a:gd name="connsiteX167" fmla="*/ 835406 w 4651277"/>
                  <a:gd name="connsiteY167" fmla="*/ 626246 h 4241931"/>
                  <a:gd name="connsiteX168" fmla="*/ 833304 w 4651277"/>
                  <a:gd name="connsiteY168" fmla="*/ 626943 h 4241931"/>
                  <a:gd name="connsiteX169" fmla="*/ 819248 w 4651277"/>
                  <a:gd name="connsiteY169" fmla="*/ 628857 h 4241931"/>
                  <a:gd name="connsiteX170" fmla="*/ 813029 w 4651277"/>
                  <a:gd name="connsiteY170" fmla="*/ 608001 h 4241931"/>
                  <a:gd name="connsiteX171" fmla="*/ 821182 w 4651277"/>
                  <a:gd name="connsiteY171" fmla="*/ 590753 h 4241931"/>
                  <a:gd name="connsiteX172" fmla="*/ 831485 w 4651277"/>
                  <a:gd name="connsiteY172" fmla="*/ 589945 h 4241931"/>
                  <a:gd name="connsiteX173" fmla="*/ 836962 w 4651277"/>
                  <a:gd name="connsiteY173" fmla="*/ 591560 h 4241931"/>
                  <a:gd name="connsiteX174" fmla="*/ 838006 w 4651277"/>
                  <a:gd name="connsiteY174" fmla="*/ 585177 h 4241931"/>
                  <a:gd name="connsiteX175" fmla="*/ 832589 w 4651277"/>
                  <a:gd name="connsiteY175" fmla="*/ 574621 h 4241931"/>
                  <a:gd name="connsiteX176" fmla="*/ 844297 w 4651277"/>
                  <a:gd name="connsiteY176" fmla="*/ 551941 h 4241931"/>
                  <a:gd name="connsiteX177" fmla="*/ 848337 w 4651277"/>
                  <a:gd name="connsiteY177" fmla="*/ 551287 h 4241931"/>
                  <a:gd name="connsiteX178" fmla="*/ 866763 w 4651277"/>
                  <a:gd name="connsiteY178" fmla="*/ 528166 h 4241931"/>
                  <a:gd name="connsiteX179" fmla="*/ 874296 w 4651277"/>
                  <a:gd name="connsiteY179" fmla="*/ 511946 h 4241931"/>
                  <a:gd name="connsiteX180" fmla="*/ 881271 w 4651277"/>
                  <a:gd name="connsiteY180" fmla="*/ 506890 h 4241931"/>
                  <a:gd name="connsiteX181" fmla="*/ 895567 w 4651277"/>
                  <a:gd name="connsiteY181" fmla="*/ 469218 h 4241931"/>
                  <a:gd name="connsiteX182" fmla="*/ 893053 w 4651277"/>
                  <a:gd name="connsiteY182" fmla="*/ 449192 h 4241931"/>
                  <a:gd name="connsiteX183" fmla="*/ 900284 w 4651277"/>
                  <a:gd name="connsiteY183" fmla="*/ 439523 h 4241931"/>
                  <a:gd name="connsiteX184" fmla="*/ 908015 w 4651277"/>
                  <a:gd name="connsiteY184" fmla="*/ 446703 h 4241931"/>
                  <a:gd name="connsiteX185" fmla="*/ 935325 w 4651277"/>
                  <a:gd name="connsiteY185" fmla="*/ 451650 h 4241931"/>
                  <a:gd name="connsiteX186" fmla="*/ 955007 w 4651277"/>
                  <a:gd name="connsiteY186" fmla="*/ 438541 h 4241931"/>
                  <a:gd name="connsiteX187" fmla="*/ 977460 w 4651277"/>
                  <a:gd name="connsiteY187" fmla="*/ 440844 h 4241931"/>
                  <a:gd name="connsiteX188" fmla="*/ 1019519 w 4651277"/>
                  <a:gd name="connsiteY188" fmla="*/ 426905 h 4241931"/>
                  <a:gd name="connsiteX189" fmla="*/ 1024027 w 4651277"/>
                  <a:gd name="connsiteY189" fmla="*/ 418962 h 4241931"/>
                  <a:gd name="connsiteX190" fmla="*/ 1054530 w 4651277"/>
                  <a:gd name="connsiteY190" fmla="*/ 433965 h 4241931"/>
                  <a:gd name="connsiteX191" fmla="*/ 1082669 w 4651277"/>
                  <a:gd name="connsiteY191" fmla="*/ 416132 h 4241931"/>
                  <a:gd name="connsiteX192" fmla="*/ 1084016 w 4651277"/>
                  <a:gd name="connsiteY192" fmla="*/ 422272 h 4241931"/>
                  <a:gd name="connsiteX193" fmla="*/ 1107832 w 4651277"/>
                  <a:gd name="connsiteY193" fmla="*/ 442787 h 4241931"/>
                  <a:gd name="connsiteX194" fmla="*/ 1128122 w 4651277"/>
                  <a:gd name="connsiteY194" fmla="*/ 454725 h 4241931"/>
                  <a:gd name="connsiteX195" fmla="*/ 1153601 w 4651277"/>
                  <a:gd name="connsiteY195" fmla="*/ 467827 h 4241931"/>
                  <a:gd name="connsiteX196" fmla="*/ 1155642 w 4651277"/>
                  <a:gd name="connsiteY196" fmla="*/ 456996 h 4241931"/>
                  <a:gd name="connsiteX197" fmla="*/ 1156095 w 4651277"/>
                  <a:gd name="connsiteY197" fmla="*/ 437634 h 4241931"/>
                  <a:gd name="connsiteX198" fmla="*/ 1165444 w 4651277"/>
                  <a:gd name="connsiteY198" fmla="*/ 439339 h 4241931"/>
                  <a:gd name="connsiteX199" fmla="*/ 1198671 w 4651277"/>
                  <a:gd name="connsiteY199" fmla="*/ 452617 h 4241931"/>
                  <a:gd name="connsiteX200" fmla="*/ 1270353 w 4651277"/>
                  <a:gd name="connsiteY200" fmla="*/ 440250 h 4241931"/>
                  <a:gd name="connsiteX201" fmla="*/ 1308223 w 4651277"/>
                  <a:gd name="connsiteY201" fmla="*/ 439777 h 4241931"/>
                  <a:gd name="connsiteX202" fmla="*/ 1321763 w 4651277"/>
                  <a:gd name="connsiteY202" fmla="*/ 428016 h 4241931"/>
                  <a:gd name="connsiteX203" fmla="*/ 1334516 w 4651277"/>
                  <a:gd name="connsiteY203" fmla="*/ 418027 h 4241931"/>
                  <a:gd name="connsiteX204" fmla="*/ 1338527 w 4651277"/>
                  <a:gd name="connsiteY204" fmla="*/ 431380 h 4241931"/>
                  <a:gd name="connsiteX205" fmla="*/ 1348242 w 4651277"/>
                  <a:gd name="connsiteY205" fmla="*/ 455745 h 4241931"/>
                  <a:gd name="connsiteX206" fmla="*/ 1387252 w 4651277"/>
                  <a:gd name="connsiteY206" fmla="*/ 495472 h 4241931"/>
                  <a:gd name="connsiteX207" fmla="*/ 1391837 w 4651277"/>
                  <a:gd name="connsiteY207" fmla="*/ 495408 h 4241931"/>
                  <a:gd name="connsiteX208" fmla="*/ 1416978 w 4651277"/>
                  <a:gd name="connsiteY208" fmla="*/ 473734 h 4241931"/>
                  <a:gd name="connsiteX209" fmla="*/ 1459404 w 4651277"/>
                  <a:gd name="connsiteY209" fmla="*/ 441306 h 4241931"/>
                  <a:gd name="connsiteX210" fmla="*/ 1469781 w 4651277"/>
                  <a:gd name="connsiteY210" fmla="*/ 440250 h 4241931"/>
                  <a:gd name="connsiteX211" fmla="*/ 1481549 w 4651277"/>
                  <a:gd name="connsiteY211" fmla="*/ 423949 h 4241931"/>
                  <a:gd name="connsiteX212" fmla="*/ 1461863 w 4651277"/>
                  <a:gd name="connsiteY212" fmla="*/ 391126 h 4241931"/>
                  <a:gd name="connsiteX213" fmla="*/ 1459824 w 4651277"/>
                  <a:gd name="connsiteY213" fmla="*/ 373082 h 4241931"/>
                  <a:gd name="connsiteX214" fmla="*/ 1468739 w 4651277"/>
                  <a:gd name="connsiteY214" fmla="*/ 351406 h 4241931"/>
                  <a:gd name="connsiteX215" fmla="*/ 1464112 w 4651277"/>
                  <a:gd name="connsiteY215" fmla="*/ 338871 h 4241931"/>
                  <a:gd name="connsiteX216" fmla="*/ 1460545 w 4651277"/>
                  <a:gd name="connsiteY216" fmla="*/ 338313 h 4241931"/>
                  <a:gd name="connsiteX217" fmla="*/ 1512110 w 4651277"/>
                  <a:gd name="connsiteY217" fmla="*/ 300603 h 4241931"/>
                  <a:gd name="connsiteX218" fmla="*/ 1512639 w 4651277"/>
                  <a:gd name="connsiteY218" fmla="*/ 301468 h 4241931"/>
                  <a:gd name="connsiteX219" fmla="*/ 1518925 w 4651277"/>
                  <a:gd name="connsiteY219" fmla="*/ 302455 h 4241931"/>
                  <a:gd name="connsiteX220" fmla="*/ 1592775 w 4651277"/>
                  <a:gd name="connsiteY220" fmla="*/ 337949 h 4241931"/>
                  <a:gd name="connsiteX221" fmla="*/ 1609283 w 4651277"/>
                  <a:gd name="connsiteY221" fmla="*/ 384943 h 4241931"/>
                  <a:gd name="connsiteX222" fmla="*/ 1618784 w 4651277"/>
                  <a:gd name="connsiteY222" fmla="*/ 393836 h 4241931"/>
                  <a:gd name="connsiteX223" fmla="*/ 1646487 w 4651277"/>
                  <a:gd name="connsiteY223" fmla="*/ 387871 h 4241931"/>
                  <a:gd name="connsiteX224" fmla="*/ 1656853 w 4651277"/>
                  <a:gd name="connsiteY224" fmla="*/ 392900 h 4241931"/>
                  <a:gd name="connsiteX225" fmla="*/ 1697241 w 4651277"/>
                  <a:gd name="connsiteY225" fmla="*/ 414806 h 4241931"/>
                  <a:gd name="connsiteX226" fmla="*/ 1703912 w 4651277"/>
                  <a:gd name="connsiteY226" fmla="*/ 406155 h 4241931"/>
                  <a:gd name="connsiteX227" fmla="*/ 1723639 w 4651277"/>
                  <a:gd name="connsiteY227" fmla="*/ 381491 h 4241931"/>
                  <a:gd name="connsiteX228" fmla="*/ 1751084 w 4651277"/>
                  <a:gd name="connsiteY228" fmla="*/ 397791 h 4241931"/>
                  <a:gd name="connsiteX229" fmla="*/ 1750050 w 4651277"/>
                  <a:gd name="connsiteY229" fmla="*/ 414469 h 4241931"/>
                  <a:gd name="connsiteX230" fmla="*/ 1771479 w 4651277"/>
                  <a:gd name="connsiteY230" fmla="*/ 433479 h 4241931"/>
                  <a:gd name="connsiteX231" fmla="*/ 1791671 w 4651277"/>
                  <a:gd name="connsiteY231" fmla="*/ 427858 h 4241931"/>
                  <a:gd name="connsiteX232" fmla="*/ 1811648 w 4651277"/>
                  <a:gd name="connsiteY232" fmla="*/ 420162 h 4241931"/>
                  <a:gd name="connsiteX233" fmla="*/ 1828465 w 4651277"/>
                  <a:gd name="connsiteY233" fmla="*/ 420549 h 4241931"/>
                  <a:gd name="connsiteX234" fmla="*/ 1828507 w 4651277"/>
                  <a:gd name="connsiteY234" fmla="*/ 435439 h 4241931"/>
                  <a:gd name="connsiteX235" fmla="*/ 1831732 w 4651277"/>
                  <a:gd name="connsiteY235" fmla="*/ 469308 h 4241931"/>
                  <a:gd name="connsiteX236" fmla="*/ 1847892 w 4651277"/>
                  <a:gd name="connsiteY236" fmla="*/ 475634 h 4241931"/>
                  <a:gd name="connsiteX237" fmla="*/ 1880126 w 4651277"/>
                  <a:gd name="connsiteY237" fmla="*/ 458510 h 4241931"/>
                  <a:gd name="connsiteX238" fmla="*/ 1931438 w 4651277"/>
                  <a:gd name="connsiteY238" fmla="*/ 455808 h 4241931"/>
                  <a:gd name="connsiteX239" fmla="*/ 1943892 w 4651277"/>
                  <a:gd name="connsiteY239" fmla="*/ 454541 h 4241931"/>
                  <a:gd name="connsiteX240" fmla="*/ 1961453 w 4651277"/>
                  <a:gd name="connsiteY240" fmla="*/ 439538 h 4241931"/>
                  <a:gd name="connsiteX241" fmla="*/ 1987828 w 4651277"/>
                  <a:gd name="connsiteY241" fmla="*/ 418394 h 4241931"/>
                  <a:gd name="connsiteX242" fmla="*/ 1975043 w 4651277"/>
                  <a:gd name="connsiteY242" fmla="*/ 406059 h 4241931"/>
                  <a:gd name="connsiteX243" fmla="*/ 1967342 w 4651277"/>
                  <a:gd name="connsiteY243" fmla="*/ 392156 h 4241931"/>
                  <a:gd name="connsiteX244" fmla="*/ 1982906 w 4651277"/>
                  <a:gd name="connsiteY244" fmla="*/ 373999 h 4241931"/>
                  <a:gd name="connsiteX245" fmla="*/ 1993404 w 4651277"/>
                  <a:gd name="connsiteY245" fmla="*/ 384469 h 4241931"/>
                  <a:gd name="connsiteX246" fmla="*/ 2001183 w 4651277"/>
                  <a:gd name="connsiteY246" fmla="*/ 395007 h 4241931"/>
                  <a:gd name="connsiteX247" fmla="*/ 2026849 w 4651277"/>
                  <a:gd name="connsiteY247" fmla="*/ 370998 h 4241931"/>
                  <a:gd name="connsiteX248" fmla="*/ 2023876 w 4651277"/>
                  <a:gd name="connsiteY248" fmla="*/ 354098 h 4241931"/>
                  <a:gd name="connsiteX249" fmla="*/ 2033778 w 4651277"/>
                  <a:gd name="connsiteY249" fmla="*/ 340083 h 4241931"/>
                  <a:gd name="connsiteX250" fmla="*/ 2048794 w 4651277"/>
                  <a:gd name="connsiteY250" fmla="*/ 345479 h 4241931"/>
                  <a:gd name="connsiteX251" fmla="*/ 2057325 w 4651277"/>
                  <a:gd name="connsiteY251" fmla="*/ 373772 h 4241931"/>
                  <a:gd name="connsiteX252" fmla="*/ 2070321 w 4651277"/>
                  <a:gd name="connsiteY252" fmla="*/ 397232 h 4241931"/>
                  <a:gd name="connsiteX253" fmla="*/ 2071511 w 4651277"/>
                  <a:gd name="connsiteY253" fmla="*/ 397143 h 4241931"/>
                  <a:gd name="connsiteX254" fmla="*/ 2069934 w 4651277"/>
                  <a:gd name="connsiteY254" fmla="*/ 387948 h 4241931"/>
                  <a:gd name="connsiteX255" fmla="*/ 2060255 w 4651277"/>
                  <a:gd name="connsiteY255" fmla="*/ 375986 h 4241931"/>
                  <a:gd name="connsiteX256" fmla="*/ 2064924 w 4651277"/>
                  <a:gd name="connsiteY256" fmla="*/ 367708 h 4241931"/>
                  <a:gd name="connsiteX257" fmla="*/ 2081666 w 4651277"/>
                  <a:gd name="connsiteY257" fmla="*/ 366819 h 4241931"/>
                  <a:gd name="connsiteX258" fmla="*/ 2129578 w 4651277"/>
                  <a:gd name="connsiteY258" fmla="*/ 334347 h 4241931"/>
                  <a:gd name="connsiteX259" fmla="*/ 2116160 w 4651277"/>
                  <a:gd name="connsiteY259" fmla="*/ 315351 h 4241931"/>
                  <a:gd name="connsiteX260" fmla="*/ 2102325 w 4651277"/>
                  <a:gd name="connsiteY260" fmla="*/ 302218 h 4241931"/>
                  <a:gd name="connsiteX261" fmla="*/ 2119407 w 4651277"/>
                  <a:gd name="connsiteY261" fmla="*/ 294010 h 4241931"/>
                  <a:gd name="connsiteX262" fmla="*/ 2224738 w 4651277"/>
                  <a:gd name="connsiteY262" fmla="*/ 243162 h 4241931"/>
                  <a:gd name="connsiteX263" fmla="*/ 2229478 w 4651277"/>
                  <a:gd name="connsiteY263" fmla="*/ 222474 h 4241931"/>
                  <a:gd name="connsiteX264" fmla="*/ 2233028 w 4651277"/>
                  <a:gd name="connsiteY264" fmla="*/ 193087 h 4241931"/>
                  <a:gd name="connsiteX265" fmla="*/ 2257860 w 4651277"/>
                  <a:gd name="connsiteY265" fmla="*/ 207097 h 4241931"/>
                  <a:gd name="connsiteX266" fmla="*/ 2292598 w 4651277"/>
                  <a:gd name="connsiteY266" fmla="*/ 187735 h 4241931"/>
                  <a:gd name="connsiteX267" fmla="*/ 2292817 w 4651277"/>
                  <a:gd name="connsiteY267" fmla="*/ 187109 h 4241931"/>
                  <a:gd name="connsiteX268" fmla="*/ 2286426 w 4651277"/>
                  <a:gd name="connsiteY268" fmla="*/ 166089 h 4241931"/>
                  <a:gd name="connsiteX269" fmla="*/ 2271697 w 4651277"/>
                  <a:gd name="connsiteY269" fmla="*/ 148167 h 4241931"/>
                  <a:gd name="connsiteX270" fmla="*/ 2200551 w 4651277"/>
                  <a:gd name="connsiteY270" fmla="*/ 141725 h 4241931"/>
                  <a:gd name="connsiteX271" fmla="*/ 2177954 w 4651277"/>
                  <a:gd name="connsiteY271" fmla="*/ 156063 h 4241931"/>
                  <a:gd name="connsiteX272" fmla="*/ 2161941 w 4651277"/>
                  <a:gd name="connsiteY272" fmla="*/ 156914 h 4241931"/>
                  <a:gd name="connsiteX273" fmla="*/ 2166815 w 4651277"/>
                  <a:gd name="connsiteY273" fmla="*/ 128838 h 4241931"/>
                  <a:gd name="connsiteX274" fmla="*/ 2176178 w 4651277"/>
                  <a:gd name="connsiteY274" fmla="*/ 122581 h 4241931"/>
                  <a:gd name="connsiteX275" fmla="*/ 2220346 w 4651277"/>
                  <a:gd name="connsiteY275" fmla="*/ 115856 h 4241931"/>
                  <a:gd name="connsiteX276" fmla="*/ 2224591 w 4651277"/>
                  <a:gd name="connsiteY276" fmla="*/ 99573 h 4241931"/>
                  <a:gd name="connsiteX277" fmla="*/ 2236573 w 4651277"/>
                  <a:gd name="connsiteY277" fmla="*/ 77768 h 4241931"/>
                  <a:gd name="connsiteX278" fmla="*/ 2240288 w 4651277"/>
                  <a:gd name="connsiteY278" fmla="*/ 79030 h 4241931"/>
                  <a:gd name="connsiteX279" fmla="*/ 2269604 w 4651277"/>
                  <a:gd name="connsiteY279" fmla="*/ 94992 h 4241931"/>
                  <a:gd name="connsiteX280" fmla="*/ 2282204 w 4651277"/>
                  <a:gd name="connsiteY280" fmla="*/ 84835 h 4241931"/>
                  <a:gd name="connsiteX281" fmla="*/ 2285805 w 4651277"/>
                  <a:gd name="connsiteY281" fmla="*/ 83914 h 4241931"/>
                  <a:gd name="connsiteX282" fmla="*/ 2306411 w 4651277"/>
                  <a:gd name="connsiteY282" fmla="*/ 73331 h 4241931"/>
                  <a:gd name="connsiteX283" fmla="*/ 2339875 w 4651277"/>
                  <a:gd name="connsiteY283" fmla="*/ 29946 h 4241931"/>
                  <a:gd name="connsiteX284" fmla="*/ 2392011 w 4651277"/>
                  <a:gd name="connsiteY284" fmla="*/ 22069 h 4241931"/>
                  <a:gd name="connsiteX285" fmla="*/ 2449746 w 4651277"/>
                  <a:gd name="connsiteY285" fmla="*/ 23384 h 4241931"/>
                  <a:gd name="connsiteX286" fmla="*/ 2451124 w 4651277"/>
                  <a:gd name="connsiteY286" fmla="*/ 21850 h 4241931"/>
                  <a:gd name="connsiteX287" fmla="*/ 2508326 w 4651277"/>
                  <a:gd name="connsiteY287" fmla="*/ 26842 h 4241931"/>
                  <a:gd name="connsiteX288" fmla="*/ 2528565 w 4651277"/>
                  <a:gd name="connsiteY288" fmla="*/ 50586 h 4241931"/>
                  <a:gd name="connsiteX289" fmla="*/ 2545177 w 4651277"/>
                  <a:gd name="connsiteY289" fmla="*/ 19776 h 4241931"/>
                  <a:gd name="connsiteX290" fmla="*/ 2549345 w 4651277"/>
                  <a:gd name="connsiteY290" fmla="*/ 2036 h 4241931"/>
                  <a:gd name="connsiteX291" fmla="*/ 2559883 w 4651277"/>
                  <a:gd name="connsiteY291" fmla="*/ 8046 h 4241931"/>
                  <a:gd name="connsiteX292" fmla="*/ 2562074 w 4651277"/>
                  <a:gd name="connsiteY292" fmla="*/ 21798 h 4241931"/>
                  <a:gd name="connsiteX293" fmla="*/ 2568791 w 4651277"/>
                  <a:gd name="connsiteY293" fmla="*/ 52100 h 4241931"/>
                  <a:gd name="connsiteX294" fmla="*/ 2601553 w 4651277"/>
                  <a:gd name="connsiteY294" fmla="*/ 64228 h 4241931"/>
                  <a:gd name="connsiteX295" fmla="*/ 2625296 w 4651277"/>
                  <a:gd name="connsiteY295" fmla="*/ 43989 h 4241931"/>
                  <a:gd name="connsiteX296" fmla="*/ 2645290 w 4651277"/>
                  <a:gd name="connsiteY296" fmla="*/ 35628 h 4241931"/>
                  <a:gd name="connsiteX297" fmla="*/ 2655912 w 4651277"/>
                  <a:gd name="connsiteY297" fmla="*/ 56963 h 4241931"/>
                  <a:gd name="connsiteX298" fmla="*/ 2657690 w 4651277"/>
                  <a:gd name="connsiteY298" fmla="*/ 90445 h 4241931"/>
                  <a:gd name="connsiteX299" fmla="*/ 2676280 w 4651277"/>
                  <a:gd name="connsiteY299" fmla="*/ 110626 h 4241931"/>
                  <a:gd name="connsiteX300" fmla="*/ 2711006 w 4651277"/>
                  <a:gd name="connsiteY300" fmla="*/ 146010 h 4241931"/>
                  <a:gd name="connsiteX301" fmla="*/ 2766305 w 4651277"/>
                  <a:gd name="connsiteY301" fmla="*/ 183951 h 4241931"/>
                  <a:gd name="connsiteX302" fmla="*/ 2774785 w 4651277"/>
                  <a:gd name="connsiteY302" fmla="*/ 182383 h 4241931"/>
                  <a:gd name="connsiteX303" fmla="*/ 2787061 w 4651277"/>
                  <a:gd name="connsiteY303" fmla="*/ 171241 h 4241931"/>
                  <a:gd name="connsiteX304" fmla="*/ 2822613 w 4651277"/>
                  <a:gd name="connsiteY304" fmla="*/ 167164 h 4241931"/>
                  <a:gd name="connsiteX305" fmla="*/ 2851379 w 4651277"/>
                  <a:gd name="connsiteY305" fmla="*/ 159068 h 4241931"/>
                  <a:gd name="connsiteX306" fmla="*/ 2865410 w 4651277"/>
                  <a:gd name="connsiteY306" fmla="*/ 175841 h 4241931"/>
                  <a:gd name="connsiteX307" fmla="*/ 2868616 w 4651277"/>
                  <a:gd name="connsiteY307" fmla="*/ 203591 h 4241931"/>
                  <a:gd name="connsiteX308" fmla="*/ 2876460 w 4651277"/>
                  <a:gd name="connsiteY308" fmla="*/ 217590 h 4241931"/>
                  <a:gd name="connsiteX309" fmla="*/ 2879988 w 4651277"/>
                  <a:gd name="connsiteY309" fmla="*/ 214776 h 4241931"/>
                  <a:gd name="connsiteX310" fmla="*/ 2883159 w 4651277"/>
                  <a:gd name="connsiteY310" fmla="*/ 198914 h 4241931"/>
                  <a:gd name="connsiteX311" fmla="*/ 2919613 w 4651277"/>
                  <a:gd name="connsiteY311" fmla="*/ 156832 h 4241931"/>
                  <a:gd name="connsiteX312" fmla="*/ 2928147 w 4651277"/>
                  <a:gd name="connsiteY312" fmla="*/ 138860 h 4241931"/>
                  <a:gd name="connsiteX313" fmla="*/ 2945881 w 4651277"/>
                  <a:gd name="connsiteY313" fmla="*/ 129160 h 4241931"/>
                  <a:gd name="connsiteX314" fmla="*/ 3020035 w 4651277"/>
                  <a:gd name="connsiteY314" fmla="*/ 96025 h 4241931"/>
                  <a:gd name="connsiteX315" fmla="*/ 3059179 w 4651277"/>
                  <a:gd name="connsiteY315" fmla="*/ 77157 h 4241931"/>
                  <a:gd name="connsiteX316" fmla="*/ 3077043 w 4651277"/>
                  <a:gd name="connsiteY316" fmla="*/ 97377 h 4241931"/>
                  <a:gd name="connsiteX317" fmla="*/ 3110061 w 4651277"/>
                  <a:gd name="connsiteY317" fmla="*/ 86865 h 4241931"/>
                  <a:gd name="connsiteX318" fmla="*/ 3141966 w 4651277"/>
                  <a:gd name="connsiteY318" fmla="*/ 69112 h 4241931"/>
                  <a:gd name="connsiteX319" fmla="*/ 3160021 w 4651277"/>
                  <a:gd name="connsiteY319" fmla="*/ 92972 h 4241931"/>
                  <a:gd name="connsiteX320" fmla="*/ 3174507 w 4651277"/>
                  <a:gd name="connsiteY320" fmla="*/ 104612 h 4241931"/>
                  <a:gd name="connsiteX321" fmla="*/ 3184041 w 4651277"/>
                  <a:gd name="connsiteY321" fmla="*/ 91696 h 4241931"/>
                  <a:gd name="connsiteX322" fmla="*/ 3184575 w 4651277"/>
                  <a:gd name="connsiteY322" fmla="*/ 88018 h 4241931"/>
                  <a:gd name="connsiteX323" fmla="*/ 3192073 w 4651277"/>
                  <a:gd name="connsiteY323" fmla="*/ 64262 h 4241931"/>
                  <a:gd name="connsiteX324" fmla="*/ 3201007 w 4651277"/>
                  <a:gd name="connsiteY324" fmla="*/ 81307 h 4241931"/>
                  <a:gd name="connsiteX325" fmla="*/ 3205002 w 4651277"/>
                  <a:gd name="connsiteY325" fmla="*/ 101532 h 4241931"/>
                  <a:gd name="connsiteX326" fmla="*/ 3239907 w 4651277"/>
                  <a:gd name="connsiteY326" fmla="*/ 112818 h 4241931"/>
                  <a:gd name="connsiteX327" fmla="*/ 3253692 w 4651277"/>
                  <a:gd name="connsiteY327" fmla="*/ 97487 h 4241931"/>
                  <a:gd name="connsiteX328" fmla="*/ 3276340 w 4651277"/>
                  <a:gd name="connsiteY328" fmla="*/ 111615 h 4241931"/>
                  <a:gd name="connsiteX329" fmla="*/ 3277538 w 4651277"/>
                  <a:gd name="connsiteY329" fmla="*/ 134178 h 4241931"/>
                  <a:gd name="connsiteX330" fmla="*/ 3294633 w 4651277"/>
                  <a:gd name="connsiteY330" fmla="*/ 153709 h 4241931"/>
                  <a:gd name="connsiteX331" fmla="*/ 3319511 w 4651277"/>
                  <a:gd name="connsiteY331" fmla="*/ 182315 h 4241931"/>
                  <a:gd name="connsiteX332" fmla="*/ 3357761 w 4651277"/>
                  <a:gd name="connsiteY332" fmla="*/ 215322 h 4241931"/>
                  <a:gd name="connsiteX333" fmla="*/ 3375693 w 4651277"/>
                  <a:gd name="connsiteY333" fmla="*/ 223128 h 4241931"/>
                  <a:gd name="connsiteX334" fmla="*/ 3367384 w 4651277"/>
                  <a:gd name="connsiteY334" fmla="*/ 231599 h 4241931"/>
                  <a:gd name="connsiteX335" fmla="*/ 3377007 w 4651277"/>
                  <a:gd name="connsiteY335" fmla="*/ 247876 h 4241931"/>
                  <a:gd name="connsiteX336" fmla="*/ 3404679 w 4651277"/>
                  <a:gd name="connsiteY336" fmla="*/ 274146 h 4241931"/>
                  <a:gd name="connsiteX337" fmla="*/ 3412506 w 4651277"/>
                  <a:gd name="connsiteY337" fmla="*/ 297817 h 4241931"/>
                  <a:gd name="connsiteX338" fmla="*/ 3404705 w 4651277"/>
                  <a:gd name="connsiteY338" fmla="*/ 329618 h 4241931"/>
                  <a:gd name="connsiteX339" fmla="*/ 3403810 w 4651277"/>
                  <a:gd name="connsiteY339" fmla="*/ 381492 h 4241931"/>
                  <a:gd name="connsiteX340" fmla="*/ 3416229 w 4651277"/>
                  <a:gd name="connsiteY340" fmla="*/ 395431 h 4241931"/>
                  <a:gd name="connsiteX341" fmla="*/ 3415823 w 4651277"/>
                  <a:gd name="connsiteY341" fmla="*/ 429030 h 4241931"/>
                  <a:gd name="connsiteX342" fmla="*/ 3401628 w 4651277"/>
                  <a:gd name="connsiteY342" fmla="*/ 453598 h 4241931"/>
                  <a:gd name="connsiteX343" fmla="*/ 3406630 w 4651277"/>
                  <a:gd name="connsiteY343" fmla="*/ 464271 h 4241931"/>
                  <a:gd name="connsiteX344" fmla="*/ 3407669 w 4651277"/>
                  <a:gd name="connsiteY344" fmla="*/ 464755 h 4241931"/>
                  <a:gd name="connsiteX345" fmla="*/ 3418321 w 4651277"/>
                  <a:gd name="connsiteY345" fmla="*/ 455507 h 4241931"/>
                  <a:gd name="connsiteX346" fmla="*/ 3436938 w 4651277"/>
                  <a:gd name="connsiteY346" fmla="*/ 446109 h 4241931"/>
                  <a:gd name="connsiteX347" fmla="*/ 3438909 w 4651277"/>
                  <a:gd name="connsiteY347" fmla="*/ 448742 h 4241931"/>
                  <a:gd name="connsiteX348" fmla="*/ 3451615 w 4651277"/>
                  <a:gd name="connsiteY348" fmla="*/ 473672 h 4241931"/>
                  <a:gd name="connsiteX349" fmla="*/ 3465140 w 4651277"/>
                  <a:gd name="connsiteY349" fmla="*/ 472618 h 4241931"/>
                  <a:gd name="connsiteX350" fmla="*/ 3468067 w 4651277"/>
                  <a:gd name="connsiteY350" fmla="*/ 473688 h 4241931"/>
                  <a:gd name="connsiteX351" fmla="*/ 3487330 w 4651277"/>
                  <a:gd name="connsiteY351" fmla="*/ 476135 h 4241931"/>
                  <a:gd name="connsiteX352" fmla="*/ 3531027 w 4651277"/>
                  <a:gd name="connsiteY352" fmla="*/ 461995 h 4241931"/>
                  <a:gd name="connsiteX353" fmla="*/ 3570810 w 4651277"/>
                  <a:gd name="connsiteY353" fmla="*/ 481255 h 4241931"/>
                  <a:gd name="connsiteX354" fmla="*/ 3610106 w 4651277"/>
                  <a:gd name="connsiteY354" fmla="*/ 509524 h 4241931"/>
                  <a:gd name="connsiteX355" fmla="*/ 3611787 w 4651277"/>
                  <a:gd name="connsiteY355" fmla="*/ 509117 h 4241931"/>
                  <a:gd name="connsiteX356" fmla="*/ 3648972 w 4651277"/>
                  <a:gd name="connsiteY356" fmla="*/ 539676 h 4241931"/>
                  <a:gd name="connsiteX357" fmla="*/ 3651715 w 4651277"/>
                  <a:gd name="connsiteY357" fmla="*/ 565684 h 4241931"/>
                  <a:gd name="connsiteX358" fmla="*/ 3677800 w 4651277"/>
                  <a:gd name="connsiteY358" fmla="*/ 552253 h 4241931"/>
                  <a:gd name="connsiteX359" fmla="*/ 3689090 w 4651277"/>
                  <a:gd name="connsiteY359" fmla="*/ 541962 h 4241931"/>
                  <a:gd name="connsiteX360" fmla="*/ 3693528 w 4651277"/>
                  <a:gd name="connsiteY360" fmla="*/ 551111 h 4241931"/>
                  <a:gd name="connsiteX361" fmla="*/ 3688525 w 4651277"/>
                  <a:gd name="connsiteY361" fmla="*/ 561659 h 4241931"/>
                  <a:gd name="connsiteX362" fmla="*/ 3678811 w 4651277"/>
                  <a:gd name="connsiteY362" fmla="*/ 585793 h 4241931"/>
                  <a:gd name="connsiteX363" fmla="*/ 3695717 w 4651277"/>
                  <a:gd name="connsiteY363" fmla="*/ 609705 h 4241931"/>
                  <a:gd name="connsiteX364" fmla="*/ 3721724 w 4651277"/>
                  <a:gd name="connsiteY364" fmla="*/ 606963 h 4241931"/>
                  <a:gd name="connsiteX365" fmla="*/ 3739511 w 4651277"/>
                  <a:gd name="connsiteY365" fmla="*/ 610656 h 4241931"/>
                  <a:gd name="connsiteX366" fmla="*/ 3736745 w 4651277"/>
                  <a:gd name="connsiteY366" fmla="*/ 630441 h 4241931"/>
                  <a:gd name="connsiteX367" fmla="*/ 3722108 w 4651277"/>
                  <a:gd name="connsiteY367" fmla="*/ 654435 h 4241931"/>
                  <a:gd name="connsiteX368" fmla="*/ 3725398 w 4651277"/>
                  <a:gd name="connsiteY368" fmla="*/ 677198 h 4241931"/>
                  <a:gd name="connsiteX369" fmla="*/ 3732642 w 4651277"/>
                  <a:gd name="connsiteY369" fmla="*/ 718120 h 4241931"/>
                  <a:gd name="connsiteX370" fmla="*/ 3752899 w 4651277"/>
                  <a:gd name="connsiteY370" fmla="*/ 770559 h 4241931"/>
                  <a:gd name="connsiteX371" fmla="*/ 3759505 w 4651277"/>
                  <a:gd name="connsiteY371" fmla="*/ 773492 h 4241931"/>
                  <a:gd name="connsiteX372" fmla="*/ 3773273 w 4651277"/>
                  <a:gd name="connsiteY372" fmla="*/ 771607 h 4241931"/>
                  <a:gd name="connsiteX373" fmla="*/ 3799787 w 4651277"/>
                  <a:gd name="connsiteY373" fmla="*/ 785635 h 4241931"/>
                  <a:gd name="connsiteX374" fmla="*/ 3823514 w 4651277"/>
                  <a:gd name="connsiteY374" fmla="*/ 793669 h 4241931"/>
                  <a:gd name="connsiteX375" fmla="*/ 3825266 w 4651277"/>
                  <a:gd name="connsiteY375" fmla="*/ 811916 h 4241931"/>
                  <a:gd name="connsiteX376" fmla="*/ 3814334 w 4651277"/>
                  <a:gd name="connsiteY376" fmla="*/ 832622 h 4241931"/>
                  <a:gd name="connsiteX377" fmla="*/ 3813124 w 4651277"/>
                  <a:gd name="connsiteY377" fmla="*/ 846019 h 4241931"/>
                  <a:gd name="connsiteX378" fmla="*/ 3816896 w 4651277"/>
                  <a:gd name="connsiteY378" fmla="*/ 845745 h 4241931"/>
                  <a:gd name="connsiteX379" fmla="*/ 3826606 w 4651277"/>
                  <a:gd name="connsiteY379" fmla="*/ 836281 h 4241931"/>
                  <a:gd name="connsiteX380" fmla="*/ 3871753 w 4651277"/>
                  <a:gd name="connsiteY380" fmla="*/ 824457 h 4241931"/>
                  <a:gd name="connsiteX381" fmla="*/ 3886171 w 4651277"/>
                  <a:gd name="connsiteY381" fmla="*/ 816075 h 4241931"/>
                  <a:gd name="connsiteX382" fmla="*/ 3903030 w 4651277"/>
                  <a:gd name="connsiteY382" fmla="*/ 817772 h 4241931"/>
                  <a:gd name="connsiteX383" fmla="*/ 3970004 w 4651277"/>
                  <a:gd name="connsiteY383" fmla="*/ 830001 h 4241931"/>
                  <a:gd name="connsiteX384" fmla="*/ 4006011 w 4651277"/>
                  <a:gd name="connsiteY384" fmla="*/ 835505 h 4241931"/>
                  <a:gd name="connsiteX385" fmla="*/ 4008781 w 4651277"/>
                  <a:gd name="connsiteY385" fmla="*/ 857952 h 4241931"/>
                  <a:gd name="connsiteX386" fmla="*/ 4036593 w 4651277"/>
                  <a:gd name="connsiteY386" fmla="*/ 866329 h 4241931"/>
                  <a:gd name="connsiteX387" fmla="*/ 4067065 w 4651277"/>
                  <a:gd name="connsiteY387" fmla="*/ 869173 h 4241931"/>
                  <a:gd name="connsiteX388" fmla="*/ 4068243 w 4651277"/>
                  <a:gd name="connsiteY388" fmla="*/ 894227 h 4241931"/>
                  <a:gd name="connsiteX389" fmla="*/ 4072744 w 4651277"/>
                  <a:gd name="connsiteY389" fmla="*/ 909141 h 4241931"/>
                  <a:gd name="connsiteX390" fmla="*/ 4085456 w 4651277"/>
                  <a:gd name="connsiteY390" fmla="*/ 904728 h 4241931"/>
                  <a:gd name="connsiteX391" fmla="*/ 4087569 w 4651277"/>
                  <a:gd name="connsiteY391" fmla="*/ 902438 h 4241931"/>
                  <a:gd name="connsiteX392" fmla="*/ 4104011 w 4651277"/>
                  <a:gd name="connsiteY392" fmla="*/ 889565 h 4241931"/>
                  <a:gd name="connsiteX393" fmla="*/ 4102112 w 4651277"/>
                  <a:gd name="connsiteY393" fmla="*/ 905585 h 4241931"/>
                  <a:gd name="connsiteX394" fmla="*/ 4095288 w 4651277"/>
                  <a:gd name="connsiteY394" fmla="*/ 921462 h 4241931"/>
                  <a:gd name="connsiteX395" fmla="*/ 4114076 w 4651277"/>
                  <a:gd name="connsiteY395" fmla="*/ 945806 h 4241931"/>
                  <a:gd name="connsiteX396" fmla="*/ 4130871 w 4651277"/>
                  <a:gd name="connsiteY396" fmla="*/ 941738 h 4241931"/>
                  <a:gd name="connsiteX397" fmla="*/ 4139837 w 4651277"/>
                  <a:gd name="connsiteY397" fmla="*/ 962239 h 4241931"/>
                  <a:gd name="connsiteX398" fmla="*/ 4129972 w 4651277"/>
                  <a:gd name="connsiteY398" fmla="*/ 978409 h 4241931"/>
                  <a:gd name="connsiteX399" fmla="*/ 4132538 w 4651277"/>
                  <a:gd name="connsiteY399" fmla="*/ 1000014 h 4241931"/>
                  <a:gd name="connsiteX400" fmla="*/ 4136184 w 4651277"/>
                  <a:gd name="connsiteY400" fmla="*/ 1031582 h 4241931"/>
                  <a:gd name="connsiteX401" fmla="*/ 4146989 w 4651277"/>
                  <a:gd name="connsiteY401" fmla="*/ 1072530 h 4241931"/>
                  <a:gd name="connsiteX402" fmla="*/ 4155689 w 4651277"/>
                  <a:gd name="connsiteY402" fmla="*/ 1086426 h 4241931"/>
                  <a:gd name="connsiteX403" fmla="*/ 4145929 w 4651277"/>
                  <a:gd name="connsiteY403" fmla="*/ 1088346 h 4241931"/>
                  <a:gd name="connsiteX404" fmla="*/ 4144869 w 4651277"/>
                  <a:gd name="connsiteY404" fmla="*/ 1104161 h 4241931"/>
                  <a:gd name="connsiteX405" fmla="*/ 4151555 w 4651277"/>
                  <a:gd name="connsiteY405" fmla="*/ 1135437 h 4241931"/>
                  <a:gd name="connsiteX406" fmla="*/ 4145749 w 4651277"/>
                  <a:gd name="connsiteY406" fmla="*/ 1155514 h 4241931"/>
                  <a:gd name="connsiteX407" fmla="*/ 4125285 w 4651277"/>
                  <a:gd name="connsiteY407" fmla="*/ 1173806 h 4241931"/>
                  <a:gd name="connsiteX408" fmla="*/ 4100084 w 4651277"/>
                  <a:gd name="connsiteY408" fmla="*/ 1209249 h 4241931"/>
                  <a:gd name="connsiteX409" fmla="*/ 4102065 w 4651277"/>
                  <a:gd name="connsiteY409" fmla="*/ 1224773 h 4241931"/>
                  <a:gd name="connsiteX410" fmla="*/ 4085863 w 4651277"/>
                  <a:gd name="connsiteY410" fmla="*/ 1247811 h 4241931"/>
                  <a:gd name="connsiteX411" fmla="*/ 4062766 w 4651277"/>
                  <a:gd name="connsiteY411" fmla="*/ 1268076 h 4241931"/>
                  <a:gd name="connsiteX412" fmla="*/ 4083268 w 4651277"/>
                  <a:gd name="connsiteY412" fmla="*/ 1301340 h 4241931"/>
                  <a:gd name="connsiteX413" fmla="*/ 4087529 w 4651277"/>
                  <a:gd name="connsiteY413" fmla="*/ 1306087 h 4241931"/>
                  <a:gd name="connsiteX414" fmla="*/ 4075365 w 4651277"/>
                  <a:gd name="connsiteY414" fmla="*/ 1307255 h 4241931"/>
                  <a:gd name="connsiteX415" fmla="*/ 4025745 w 4651277"/>
                  <a:gd name="connsiteY415" fmla="*/ 1300601 h 4241931"/>
                  <a:gd name="connsiteX416" fmla="*/ 4008463 w 4651277"/>
                  <a:gd name="connsiteY416" fmla="*/ 1313678 h 4241931"/>
                  <a:gd name="connsiteX417" fmla="*/ 3997211 w 4651277"/>
                  <a:gd name="connsiteY417" fmla="*/ 1333296 h 4241931"/>
                  <a:gd name="connsiteX418" fmla="*/ 3959711 w 4651277"/>
                  <a:gd name="connsiteY418" fmla="*/ 1345489 h 4241931"/>
                  <a:gd name="connsiteX419" fmla="*/ 3934694 w 4651277"/>
                  <a:gd name="connsiteY419" fmla="*/ 1355993 h 4241931"/>
                  <a:gd name="connsiteX420" fmla="*/ 3923281 w 4651277"/>
                  <a:gd name="connsiteY420" fmla="*/ 1354756 h 4241931"/>
                  <a:gd name="connsiteX421" fmla="*/ 3922998 w 4651277"/>
                  <a:gd name="connsiteY421" fmla="*/ 1364605 h 4241931"/>
                  <a:gd name="connsiteX422" fmla="*/ 3927995 w 4651277"/>
                  <a:gd name="connsiteY422" fmla="*/ 1383399 h 4241931"/>
                  <a:gd name="connsiteX423" fmla="*/ 3949876 w 4651277"/>
                  <a:gd name="connsiteY423" fmla="*/ 1400327 h 4241931"/>
                  <a:gd name="connsiteX424" fmla="*/ 3968971 w 4651277"/>
                  <a:gd name="connsiteY424" fmla="*/ 1411261 h 4241931"/>
                  <a:gd name="connsiteX425" fmla="*/ 3957365 w 4651277"/>
                  <a:gd name="connsiteY425" fmla="*/ 1422073 h 4241931"/>
                  <a:gd name="connsiteX426" fmla="*/ 3884013 w 4651277"/>
                  <a:gd name="connsiteY426" fmla="*/ 1478958 h 4241931"/>
                  <a:gd name="connsiteX427" fmla="*/ 3859917 w 4651277"/>
                  <a:gd name="connsiteY427" fmla="*/ 1489419 h 4241931"/>
                  <a:gd name="connsiteX428" fmla="*/ 3852809 w 4651277"/>
                  <a:gd name="connsiteY428" fmla="*/ 1481837 h 4241931"/>
                  <a:gd name="connsiteX429" fmla="*/ 3841864 w 4651277"/>
                  <a:gd name="connsiteY429" fmla="*/ 1492090 h 4241931"/>
                  <a:gd name="connsiteX430" fmla="*/ 3840531 w 4651277"/>
                  <a:gd name="connsiteY430" fmla="*/ 1496285 h 4241931"/>
                  <a:gd name="connsiteX431" fmla="*/ 3850294 w 4651277"/>
                  <a:gd name="connsiteY431" fmla="*/ 1497108 h 4241931"/>
                  <a:gd name="connsiteX432" fmla="*/ 3872107 w 4651277"/>
                  <a:gd name="connsiteY432" fmla="*/ 1537613 h 4241931"/>
                  <a:gd name="connsiteX433" fmla="*/ 3857531 w 4651277"/>
                  <a:gd name="connsiteY433" fmla="*/ 1567371 h 4241931"/>
                  <a:gd name="connsiteX434" fmla="*/ 3876636 w 4651277"/>
                  <a:gd name="connsiteY434" fmla="*/ 1591193 h 4241931"/>
                  <a:gd name="connsiteX435" fmla="*/ 3893839 w 4651277"/>
                  <a:gd name="connsiteY435" fmla="*/ 1588805 h 4241931"/>
                  <a:gd name="connsiteX436" fmla="*/ 3910000 w 4651277"/>
                  <a:gd name="connsiteY436" fmla="*/ 1585781 h 4241931"/>
                  <a:gd name="connsiteX437" fmla="*/ 3841479 w 4651277"/>
                  <a:gd name="connsiteY437" fmla="*/ 1598374 h 4241931"/>
                  <a:gd name="connsiteX438" fmla="*/ 3820166 w 4651277"/>
                  <a:gd name="connsiteY438" fmla="*/ 1603981 h 4241931"/>
                  <a:gd name="connsiteX439" fmla="*/ 3821044 w 4651277"/>
                  <a:gd name="connsiteY439" fmla="*/ 1616327 h 4241931"/>
                  <a:gd name="connsiteX440" fmla="*/ 3820601 w 4651277"/>
                  <a:gd name="connsiteY440" fmla="*/ 1618633 h 4241931"/>
                  <a:gd name="connsiteX441" fmla="*/ 3856796 w 4651277"/>
                  <a:gd name="connsiteY441" fmla="*/ 1624365 h 4241931"/>
                  <a:gd name="connsiteX442" fmla="*/ 3878963 w 4651277"/>
                  <a:gd name="connsiteY442" fmla="*/ 1632824 h 4241931"/>
                  <a:gd name="connsiteX443" fmla="*/ 3881060 w 4651277"/>
                  <a:gd name="connsiteY443" fmla="*/ 1631301 h 4241931"/>
                  <a:gd name="connsiteX444" fmla="*/ 3946493 w 4651277"/>
                  <a:gd name="connsiteY444" fmla="*/ 1636097 h 4241931"/>
                  <a:gd name="connsiteX445" fmla="*/ 4070600 w 4651277"/>
                  <a:gd name="connsiteY445" fmla="*/ 1629769 h 4241931"/>
                  <a:gd name="connsiteX446" fmla="*/ 4108464 w 4651277"/>
                  <a:gd name="connsiteY446" fmla="*/ 1628962 h 4241931"/>
                  <a:gd name="connsiteX447" fmla="*/ 4169224 w 4651277"/>
                  <a:gd name="connsiteY447" fmla="*/ 1639821 h 4241931"/>
                  <a:gd name="connsiteX448" fmla="*/ 4200098 w 4651277"/>
                  <a:gd name="connsiteY448" fmla="*/ 1644093 h 4241931"/>
                  <a:gd name="connsiteX449" fmla="*/ 4211147 w 4651277"/>
                  <a:gd name="connsiteY449" fmla="*/ 1656359 h 4241931"/>
                  <a:gd name="connsiteX450" fmla="*/ 4233230 w 4651277"/>
                  <a:gd name="connsiteY450" fmla="*/ 1641916 h 4241931"/>
                  <a:gd name="connsiteX451" fmla="*/ 4300563 w 4651277"/>
                  <a:gd name="connsiteY451" fmla="*/ 1658147 h 4241931"/>
                  <a:gd name="connsiteX452" fmla="*/ 4319080 w 4651277"/>
                  <a:gd name="connsiteY452" fmla="*/ 1662318 h 4241931"/>
                  <a:gd name="connsiteX453" fmla="*/ 4374375 w 4651277"/>
                  <a:gd name="connsiteY453" fmla="*/ 1680353 h 4241931"/>
                  <a:gd name="connsiteX454" fmla="*/ 4434018 w 4651277"/>
                  <a:gd name="connsiteY454" fmla="*/ 1702171 h 4241931"/>
                  <a:gd name="connsiteX455" fmla="*/ 4465268 w 4651277"/>
                  <a:gd name="connsiteY455" fmla="*/ 1715781 h 4241931"/>
                  <a:gd name="connsiteX456" fmla="*/ 4467174 w 4651277"/>
                  <a:gd name="connsiteY456" fmla="*/ 1715464 h 4241931"/>
                  <a:gd name="connsiteX457" fmla="*/ 4467174 w 4651277"/>
                  <a:gd name="connsiteY457" fmla="*/ 1715465 h 4241931"/>
                  <a:gd name="connsiteX458" fmla="*/ 4467651 w 4651277"/>
                  <a:gd name="connsiteY458" fmla="*/ 1715385 h 4241931"/>
                  <a:gd name="connsiteX459" fmla="*/ 4467174 w 4651277"/>
                  <a:gd name="connsiteY459" fmla="*/ 1715464 h 4241931"/>
                  <a:gd name="connsiteX460" fmla="*/ 4466063 w 4651277"/>
                  <a:gd name="connsiteY460" fmla="*/ 1714670 h 4241931"/>
                  <a:gd name="connsiteX461" fmla="*/ 4467370 w 4651277"/>
                  <a:gd name="connsiteY461" fmla="*/ 1702505 h 4241931"/>
                  <a:gd name="connsiteX462" fmla="*/ 4476105 w 4651277"/>
                  <a:gd name="connsiteY462" fmla="*/ 1702032 h 4241931"/>
                  <a:gd name="connsiteX463" fmla="*/ 4572318 w 4651277"/>
                  <a:gd name="connsiteY463" fmla="*/ 1711701 h 4241931"/>
                  <a:gd name="connsiteX464" fmla="*/ 4589311 w 4651277"/>
                  <a:gd name="connsiteY464" fmla="*/ 1713774 h 4241931"/>
                  <a:gd name="connsiteX465" fmla="*/ 4593344 w 4651277"/>
                  <a:gd name="connsiteY465" fmla="*/ 1715650 h 4241931"/>
                  <a:gd name="connsiteX466" fmla="*/ 4601154 w 4651277"/>
                  <a:gd name="connsiteY466" fmla="*/ 1724929 h 4241931"/>
                  <a:gd name="connsiteX467" fmla="*/ 4602993 w 4651277"/>
                  <a:gd name="connsiteY467" fmla="*/ 1728933 h 4241931"/>
                  <a:gd name="connsiteX468" fmla="*/ 4603083 w 4651277"/>
                  <a:gd name="connsiteY468" fmla="*/ 1740082 h 4241931"/>
                  <a:gd name="connsiteX469" fmla="*/ 4603239 w 4651277"/>
                  <a:gd name="connsiteY469" fmla="*/ 1746912 h 4241931"/>
                  <a:gd name="connsiteX470" fmla="*/ 4630175 w 4651277"/>
                  <a:gd name="connsiteY470" fmla="*/ 1748703 h 4241931"/>
                  <a:gd name="connsiteX471" fmla="*/ 4649928 w 4651277"/>
                  <a:gd name="connsiteY471" fmla="*/ 1756780 h 4241931"/>
                  <a:gd name="connsiteX472" fmla="*/ 4642711 w 4651277"/>
                  <a:gd name="connsiteY472" fmla="*/ 1771103 h 4241931"/>
                  <a:gd name="connsiteX473" fmla="*/ 4560387 w 4651277"/>
                  <a:gd name="connsiteY473" fmla="*/ 1751878 h 4241931"/>
                  <a:gd name="connsiteX474" fmla="*/ 4517474 w 4651277"/>
                  <a:gd name="connsiteY474" fmla="*/ 1749413 h 4241931"/>
                  <a:gd name="connsiteX475" fmla="*/ 4509436 w 4651277"/>
                  <a:gd name="connsiteY475" fmla="*/ 1749377 h 4241931"/>
                  <a:gd name="connsiteX476" fmla="*/ 4460463 w 4651277"/>
                  <a:gd name="connsiteY476" fmla="*/ 1730486 h 4241931"/>
                  <a:gd name="connsiteX477" fmla="*/ 4435148 w 4651277"/>
                  <a:gd name="connsiteY477" fmla="*/ 1730189 h 4241931"/>
                  <a:gd name="connsiteX478" fmla="*/ 4420091 w 4651277"/>
                  <a:gd name="connsiteY478" fmla="*/ 1731516 h 4241931"/>
                  <a:gd name="connsiteX479" fmla="*/ 4358507 w 4651277"/>
                  <a:gd name="connsiteY479" fmla="*/ 1718051 h 4241931"/>
                  <a:gd name="connsiteX480" fmla="*/ 4315402 w 4651277"/>
                  <a:gd name="connsiteY480" fmla="*/ 1716792 h 4241931"/>
                  <a:gd name="connsiteX481" fmla="*/ 4279957 w 4651277"/>
                  <a:gd name="connsiteY481" fmla="*/ 1706229 h 4241931"/>
                  <a:gd name="connsiteX482" fmla="*/ 4243898 w 4651277"/>
                  <a:gd name="connsiteY482" fmla="*/ 1719077 h 4241931"/>
                  <a:gd name="connsiteX483" fmla="*/ 4242561 w 4651277"/>
                  <a:gd name="connsiteY483" fmla="*/ 1727526 h 4241931"/>
                  <a:gd name="connsiteX484" fmla="*/ 4197062 w 4651277"/>
                  <a:gd name="connsiteY484" fmla="*/ 1753107 h 4241931"/>
                  <a:gd name="connsiteX485" fmla="*/ 4171232 w 4651277"/>
                  <a:gd name="connsiteY485" fmla="*/ 1763864 h 4241931"/>
                  <a:gd name="connsiteX486" fmla="*/ 4148247 w 4651277"/>
                  <a:gd name="connsiteY486" fmla="*/ 1803527 h 4241931"/>
                  <a:gd name="connsiteX487" fmla="*/ 4142937 w 4651277"/>
                  <a:gd name="connsiteY487" fmla="*/ 1817531 h 4241931"/>
                  <a:gd name="connsiteX488" fmla="*/ 4116091 w 4651277"/>
                  <a:gd name="connsiteY488" fmla="*/ 1826890 h 4241931"/>
                  <a:gd name="connsiteX489" fmla="*/ 4104976 w 4651277"/>
                  <a:gd name="connsiteY489" fmla="*/ 1818944 h 4241931"/>
                  <a:gd name="connsiteX490" fmla="*/ 4097318 w 4651277"/>
                  <a:gd name="connsiteY490" fmla="*/ 1828247 h 4241931"/>
                  <a:gd name="connsiteX491" fmla="*/ 4085236 w 4651277"/>
                  <a:gd name="connsiteY491" fmla="*/ 1849842 h 4241931"/>
                  <a:gd name="connsiteX492" fmla="*/ 4074972 w 4651277"/>
                  <a:gd name="connsiteY492" fmla="*/ 1859969 h 4241931"/>
                  <a:gd name="connsiteX493" fmla="*/ 4084939 w 4651277"/>
                  <a:gd name="connsiteY493" fmla="*/ 1875159 h 4241931"/>
                  <a:gd name="connsiteX494" fmla="*/ 4100715 w 4651277"/>
                  <a:gd name="connsiteY494" fmla="*/ 1900545 h 4241931"/>
                  <a:gd name="connsiteX495" fmla="*/ 4096318 w 4651277"/>
                  <a:gd name="connsiteY495" fmla="*/ 1928305 h 4241931"/>
                  <a:gd name="connsiteX496" fmla="*/ 4108759 w 4651277"/>
                  <a:gd name="connsiteY496" fmla="*/ 1951308 h 4241931"/>
                  <a:gd name="connsiteX497" fmla="*/ 4131370 w 4651277"/>
                  <a:gd name="connsiteY497" fmla="*/ 1964787 h 4241931"/>
                  <a:gd name="connsiteX498" fmla="*/ 4154147 w 4651277"/>
                  <a:gd name="connsiteY498" fmla="*/ 1961590 h 4241931"/>
                  <a:gd name="connsiteX499" fmla="*/ 4170691 w 4651277"/>
                  <a:gd name="connsiteY499" fmla="*/ 1970397 h 4241931"/>
                  <a:gd name="connsiteX500" fmla="*/ 4162195 w 4651277"/>
                  <a:gd name="connsiteY500" fmla="*/ 2000601 h 4241931"/>
                  <a:gd name="connsiteX501" fmla="*/ 4160762 w 4651277"/>
                  <a:gd name="connsiteY501" fmla="*/ 2009654 h 4241931"/>
                  <a:gd name="connsiteX502" fmla="*/ 4164444 w 4651277"/>
                  <a:gd name="connsiteY502" fmla="*/ 2017660 h 4241931"/>
                  <a:gd name="connsiteX503" fmla="*/ 4161732 w 4651277"/>
                  <a:gd name="connsiteY503" fmla="*/ 2042594 h 4241931"/>
                  <a:gd name="connsiteX504" fmla="*/ 4183266 w 4651277"/>
                  <a:gd name="connsiteY504" fmla="*/ 2047242 h 4241931"/>
                  <a:gd name="connsiteX505" fmla="*/ 4188028 w 4651277"/>
                  <a:gd name="connsiteY505" fmla="*/ 2052326 h 4241931"/>
                  <a:gd name="connsiteX506" fmla="*/ 4207826 w 4651277"/>
                  <a:gd name="connsiteY506" fmla="*/ 2103095 h 4241931"/>
                  <a:gd name="connsiteX507" fmla="*/ 4208997 w 4651277"/>
                  <a:gd name="connsiteY507" fmla="*/ 2111323 h 4241931"/>
                  <a:gd name="connsiteX508" fmla="*/ 4203675 w 4651277"/>
                  <a:gd name="connsiteY508" fmla="*/ 2148834 h 4241931"/>
                  <a:gd name="connsiteX509" fmla="*/ 4180972 w 4651277"/>
                  <a:gd name="connsiteY509" fmla="*/ 2198440 h 4241931"/>
                  <a:gd name="connsiteX510" fmla="*/ 4169590 w 4651277"/>
                  <a:gd name="connsiteY510" fmla="*/ 2219526 h 4241931"/>
                  <a:gd name="connsiteX511" fmla="*/ 4158340 w 4651277"/>
                  <a:gd name="connsiteY511" fmla="*/ 2231974 h 4241931"/>
                  <a:gd name="connsiteX512" fmla="*/ 4107541 w 4651277"/>
                  <a:gd name="connsiteY512" fmla="*/ 2248055 h 4241931"/>
                  <a:gd name="connsiteX513" fmla="*/ 4097438 w 4651277"/>
                  <a:gd name="connsiteY513" fmla="*/ 2253258 h 4241931"/>
                  <a:gd name="connsiteX514" fmla="*/ 4081921 w 4651277"/>
                  <a:gd name="connsiteY514" fmla="*/ 2284825 h 4241931"/>
                  <a:gd name="connsiteX515" fmla="*/ 4073974 w 4651277"/>
                  <a:gd name="connsiteY515" fmla="*/ 2295941 h 4241931"/>
                  <a:gd name="connsiteX516" fmla="*/ 4052681 w 4651277"/>
                  <a:gd name="connsiteY516" fmla="*/ 2321023 h 4241931"/>
                  <a:gd name="connsiteX517" fmla="*/ 4057216 w 4651277"/>
                  <a:gd name="connsiteY517" fmla="*/ 2335352 h 4241931"/>
                  <a:gd name="connsiteX518" fmla="*/ 4073447 w 4651277"/>
                  <a:gd name="connsiteY518" fmla="*/ 2336856 h 4241931"/>
                  <a:gd name="connsiteX519" fmla="*/ 4053350 w 4651277"/>
                  <a:gd name="connsiteY519" fmla="*/ 2363122 h 4241931"/>
                  <a:gd name="connsiteX520" fmla="*/ 4026071 w 4651277"/>
                  <a:gd name="connsiteY520" fmla="*/ 2415619 h 4241931"/>
                  <a:gd name="connsiteX521" fmla="*/ 4026496 w 4651277"/>
                  <a:gd name="connsiteY521" fmla="*/ 2412144 h 4241931"/>
                  <a:gd name="connsiteX522" fmla="*/ 4036450 w 4651277"/>
                  <a:gd name="connsiteY522" fmla="*/ 2388356 h 4241931"/>
                  <a:gd name="connsiteX523" fmla="*/ 4033639 w 4651277"/>
                  <a:gd name="connsiteY523" fmla="*/ 2351413 h 4241931"/>
                  <a:gd name="connsiteX524" fmla="*/ 4007815 w 4651277"/>
                  <a:gd name="connsiteY524" fmla="*/ 2350417 h 4241931"/>
                  <a:gd name="connsiteX525" fmla="*/ 4002760 w 4651277"/>
                  <a:gd name="connsiteY525" fmla="*/ 2358895 h 4241931"/>
                  <a:gd name="connsiteX526" fmla="*/ 3990263 w 4651277"/>
                  <a:gd name="connsiteY526" fmla="*/ 2390940 h 4241931"/>
                  <a:gd name="connsiteX527" fmla="*/ 3968627 w 4651277"/>
                  <a:gd name="connsiteY527" fmla="*/ 2398648 h 4241931"/>
                  <a:gd name="connsiteX528" fmla="*/ 3931553 w 4651277"/>
                  <a:gd name="connsiteY528" fmla="*/ 2410099 h 4241931"/>
                  <a:gd name="connsiteX529" fmla="*/ 3913538 w 4651277"/>
                  <a:gd name="connsiteY529" fmla="*/ 2418380 h 4241931"/>
                  <a:gd name="connsiteX530" fmla="*/ 3904576 w 4651277"/>
                  <a:gd name="connsiteY530" fmla="*/ 2428097 h 4241931"/>
                  <a:gd name="connsiteX531" fmla="*/ 3915152 w 4651277"/>
                  <a:gd name="connsiteY531" fmla="*/ 2431628 h 4241931"/>
                  <a:gd name="connsiteX532" fmla="*/ 3952295 w 4651277"/>
                  <a:gd name="connsiteY532" fmla="*/ 2478339 h 4241931"/>
                  <a:gd name="connsiteX533" fmla="*/ 3926585 w 4651277"/>
                  <a:gd name="connsiteY533" fmla="*/ 2503961 h 4241931"/>
                  <a:gd name="connsiteX534" fmla="*/ 3914218 w 4651277"/>
                  <a:gd name="connsiteY534" fmla="*/ 2527366 h 4241931"/>
                  <a:gd name="connsiteX535" fmla="*/ 3927394 w 4651277"/>
                  <a:gd name="connsiteY535" fmla="*/ 2541826 h 4241931"/>
                  <a:gd name="connsiteX536" fmla="*/ 3961310 w 4651277"/>
                  <a:gd name="connsiteY536" fmla="*/ 2562043 h 4241931"/>
                  <a:gd name="connsiteX537" fmla="*/ 3965845 w 4651277"/>
                  <a:gd name="connsiteY537" fmla="*/ 2576371 h 4241931"/>
                  <a:gd name="connsiteX538" fmla="*/ 3944723 w 4651277"/>
                  <a:gd name="connsiteY538" fmla="*/ 2709741 h 4241931"/>
                  <a:gd name="connsiteX539" fmla="*/ 3933742 w 4651277"/>
                  <a:gd name="connsiteY539" fmla="*/ 2755635 h 4241931"/>
                  <a:gd name="connsiteX540" fmla="*/ 3942916 w 4651277"/>
                  <a:gd name="connsiteY540" fmla="*/ 2771935 h 4241931"/>
                  <a:gd name="connsiteX541" fmla="*/ 3958242 w 4651277"/>
                  <a:gd name="connsiteY541" fmla="*/ 2804057 h 4241931"/>
                  <a:gd name="connsiteX542" fmla="*/ 3993102 w 4651277"/>
                  <a:gd name="connsiteY542" fmla="*/ 2841746 h 4241931"/>
                  <a:gd name="connsiteX543" fmla="*/ 4028260 w 4651277"/>
                  <a:gd name="connsiteY543" fmla="*/ 2854118 h 4241931"/>
                  <a:gd name="connsiteX544" fmla="*/ 4030417 w 4651277"/>
                  <a:gd name="connsiteY544" fmla="*/ 2860027 h 4241931"/>
                  <a:gd name="connsiteX545" fmla="*/ 4028877 w 4651277"/>
                  <a:gd name="connsiteY545" fmla="*/ 2893189 h 4241931"/>
                  <a:gd name="connsiteX546" fmla="*/ 4020657 w 4651277"/>
                  <a:gd name="connsiteY546" fmla="*/ 2945090 h 4241931"/>
                  <a:gd name="connsiteX547" fmla="*/ 4008391 w 4651277"/>
                  <a:gd name="connsiteY547" fmla="*/ 2956138 h 4241931"/>
                  <a:gd name="connsiteX548" fmla="*/ 4007340 w 4651277"/>
                  <a:gd name="connsiteY548" fmla="*/ 2962776 h 4241931"/>
                  <a:gd name="connsiteX549" fmla="*/ 3981780 w 4651277"/>
                  <a:gd name="connsiteY549" fmla="*/ 3006980 h 4241931"/>
                  <a:gd name="connsiteX550" fmla="*/ 3962714 w 4651277"/>
                  <a:gd name="connsiteY550" fmla="*/ 3021901 h 4241931"/>
                  <a:gd name="connsiteX551" fmla="*/ 3936483 w 4651277"/>
                  <a:gd name="connsiteY551" fmla="*/ 3007848 h 4241931"/>
                  <a:gd name="connsiteX552" fmla="*/ 3932864 w 4651277"/>
                  <a:gd name="connsiteY552" fmla="*/ 3007275 h 4241931"/>
                  <a:gd name="connsiteX553" fmla="*/ 3836556 w 4651277"/>
                  <a:gd name="connsiteY553" fmla="*/ 2998210 h 4241931"/>
                  <a:gd name="connsiteX554" fmla="*/ 3826596 w 4651277"/>
                  <a:gd name="connsiteY554" fmla="*/ 2971268 h 4241931"/>
                  <a:gd name="connsiteX555" fmla="*/ 3819102 w 4651277"/>
                  <a:gd name="connsiteY555" fmla="*/ 2963896 h 4241931"/>
                  <a:gd name="connsiteX556" fmla="*/ 3803698 w 4651277"/>
                  <a:gd name="connsiteY556" fmla="*/ 2959600 h 4241931"/>
                  <a:gd name="connsiteX557" fmla="*/ 3816539 w 4651277"/>
                  <a:gd name="connsiteY557" fmla="*/ 2944930 h 4241931"/>
                  <a:gd name="connsiteX558" fmla="*/ 3806099 w 4651277"/>
                  <a:gd name="connsiteY558" fmla="*/ 2921006 h 4241931"/>
                  <a:gd name="connsiteX559" fmla="*/ 3804324 w 4651277"/>
                  <a:gd name="connsiteY559" fmla="*/ 2912684 h 4241931"/>
                  <a:gd name="connsiteX560" fmla="*/ 3795618 w 4651277"/>
                  <a:gd name="connsiteY560" fmla="*/ 2916872 h 4241931"/>
                  <a:gd name="connsiteX561" fmla="*/ 3786147 w 4651277"/>
                  <a:gd name="connsiteY561" fmla="*/ 2925889 h 4241931"/>
                  <a:gd name="connsiteX562" fmla="*/ 3773865 w 4651277"/>
                  <a:gd name="connsiteY562" fmla="*/ 2925935 h 4241931"/>
                  <a:gd name="connsiteX563" fmla="*/ 3773518 w 4651277"/>
                  <a:gd name="connsiteY563" fmla="*/ 2926280 h 4241931"/>
                  <a:gd name="connsiteX564" fmla="*/ 3784754 w 4651277"/>
                  <a:gd name="connsiteY564" fmla="*/ 2933616 h 4241931"/>
                  <a:gd name="connsiteX565" fmla="*/ 3777010 w 4651277"/>
                  <a:gd name="connsiteY565" fmla="*/ 2940205 h 4241931"/>
                  <a:gd name="connsiteX566" fmla="*/ 3767057 w 4651277"/>
                  <a:gd name="connsiteY566" fmla="*/ 2938295 h 4241931"/>
                  <a:gd name="connsiteX567" fmla="*/ 3765045 w 4651277"/>
                  <a:gd name="connsiteY567" fmla="*/ 2949766 h 4241931"/>
                  <a:gd name="connsiteX568" fmla="*/ 3751466 w 4651277"/>
                  <a:gd name="connsiteY568" fmla="*/ 2984733 h 4241931"/>
                  <a:gd name="connsiteX569" fmla="*/ 3751078 w 4651277"/>
                  <a:gd name="connsiteY569" fmla="*/ 2998901 h 4241931"/>
                  <a:gd name="connsiteX570" fmla="*/ 3763368 w 4651277"/>
                  <a:gd name="connsiteY570" fmla="*/ 3003321 h 4241931"/>
                  <a:gd name="connsiteX571" fmla="*/ 3779627 w 4651277"/>
                  <a:gd name="connsiteY571" fmla="*/ 3013937 h 4241931"/>
                  <a:gd name="connsiteX572" fmla="*/ 3782528 w 4651277"/>
                  <a:gd name="connsiteY572" fmla="*/ 3062030 h 4241931"/>
                  <a:gd name="connsiteX573" fmla="*/ 3780892 w 4651277"/>
                  <a:gd name="connsiteY573" fmla="*/ 3069427 h 4241931"/>
                  <a:gd name="connsiteX574" fmla="*/ 3778294 w 4651277"/>
                  <a:gd name="connsiteY574" fmla="*/ 3073382 h 4241931"/>
                  <a:gd name="connsiteX575" fmla="*/ 3789082 w 4651277"/>
                  <a:gd name="connsiteY575" fmla="*/ 3087723 h 4241931"/>
                  <a:gd name="connsiteX576" fmla="*/ 3795809 w 4651277"/>
                  <a:gd name="connsiteY576" fmla="*/ 3086560 h 4241931"/>
                  <a:gd name="connsiteX577" fmla="*/ 3806757 w 4651277"/>
                  <a:gd name="connsiteY577" fmla="*/ 3077003 h 4241931"/>
                  <a:gd name="connsiteX578" fmla="*/ 3840146 w 4651277"/>
                  <a:gd name="connsiteY578" fmla="*/ 3069300 h 4241931"/>
                  <a:gd name="connsiteX579" fmla="*/ 3868293 w 4651277"/>
                  <a:gd name="connsiteY579" fmla="*/ 3059530 h 4241931"/>
                  <a:gd name="connsiteX580" fmla="*/ 3888279 w 4651277"/>
                  <a:gd name="connsiteY580" fmla="*/ 3046611 h 4241931"/>
                  <a:gd name="connsiteX581" fmla="*/ 3901102 w 4651277"/>
                  <a:gd name="connsiteY581" fmla="*/ 3067199 h 4241931"/>
                  <a:gd name="connsiteX582" fmla="*/ 3910137 w 4651277"/>
                  <a:gd name="connsiteY582" fmla="*/ 3103892 h 4241931"/>
                  <a:gd name="connsiteX583" fmla="*/ 3912964 w 4651277"/>
                  <a:gd name="connsiteY583" fmla="*/ 3105577 h 4241931"/>
                  <a:gd name="connsiteX584" fmla="*/ 3932587 w 4651277"/>
                  <a:gd name="connsiteY584" fmla="*/ 3122294 h 4241931"/>
                  <a:gd name="connsiteX585" fmla="*/ 3925389 w 4651277"/>
                  <a:gd name="connsiteY585" fmla="*/ 3163840 h 4241931"/>
                  <a:gd name="connsiteX586" fmla="*/ 3918081 w 4651277"/>
                  <a:gd name="connsiteY586" fmla="*/ 3167012 h 4241931"/>
                  <a:gd name="connsiteX587" fmla="*/ 3905062 w 4651277"/>
                  <a:gd name="connsiteY587" fmla="*/ 3159383 h 4241931"/>
                  <a:gd name="connsiteX588" fmla="*/ 3901125 w 4651277"/>
                  <a:gd name="connsiteY588" fmla="*/ 3156903 h 4241931"/>
                  <a:gd name="connsiteX589" fmla="*/ 3877568 w 4651277"/>
                  <a:gd name="connsiteY589" fmla="*/ 3125953 h 4241931"/>
                  <a:gd name="connsiteX590" fmla="*/ 3864614 w 4651277"/>
                  <a:gd name="connsiteY590" fmla="*/ 3114004 h 4241931"/>
                  <a:gd name="connsiteX591" fmla="*/ 3827867 w 4651277"/>
                  <a:gd name="connsiteY591" fmla="*/ 3103854 h 4241931"/>
                  <a:gd name="connsiteX592" fmla="*/ 3792335 w 4651277"/>
                  <a:gd name="connsiteY592" fmla="*/ 3120584 h 4241931"/>
                  <a:gd name="connsiteX593" fmla="*/ 3788652 w 4651277"/>
                  <a:gd name="connsiteY593" fmla="*/ 3128340 h 4241931"/>
                  <a:gd name="connsiteX594" fmla="*/ 3794472 w 4651277"/>
                  <a:gd name="connsiteY594" fmla="*/ 3139166 h 4241931"/>
                  <a:gd name="connsiteX595" fmla="*/ 3785947 w 4651277"/>
                  <a:gd name="connsiteY595" fmla="*/ 3136398 h 4241931"/>
                  <a:gd name="connsiteX596" fmla="*/ 3783580 w 4651277"/>
                  <a:gd name="connsiteY596" fmla="*/ 3147180 h 4241931"/>
                  <a:gd name="connsiteX597" fmla="*/ 3785751 w 4651277"/>
                  <a:gd name="connsiteY597" fmla="*/ 3162758 h 4241931"/>
                  <a:gd name="connsiteX598" fmla="*/ 3780632 w 4651277"/>
                  <a:gd name="connsiteY598" fmla="*/ 3175556 h 4241931"/>
                  <a:gd name="connsiteX599" fmla="*/ 3768818 w 4651277"/>
                  <a:gd name="connsiteY599" fmla="*/ 3168119 h 4241931"/>
                  <a:gd name="connsiteX600" fmla="*/ 3764521 w 4651277"/>
                  <a:gd name="connsiteY600" fmla="*/ 3149205 h 4241931"/>
                  <a:gd name="connsiteX601" fmla="*/ 3758745 w 4651277"/>
                  <a:gd name="connsiteY601" fmla="*/ 3149338 h 4241931"/>
                  <a:gd name="connsiteX602" fmla="*/ 3750332 w 4651277"/>
                  <a:gd name="connsiteY602" fmla="*/ 3153082 h 4241931"/>
                  <a:gd name="connsiteX603" fmla="*/ 3754299 w 4651277"/>
                  <a:gd name="connsiteY603" fmla="*/ 3159710 h 4241931"/>
                  <a:gd name="connsiteX604" fmla="*/ 3746580 w 4651277"/>
                  <a:gd name="connsiteY604" fmla="*/ 3175731 h 4241931"/>
                  <a:gd name="connsiteX605" fmla="*/ 3726880 w 4651277"/>
                  <a:gd name="connsiteY605" fmla="*/ 3186840 h 4241931"/>
                  <a:gd name="connsiteX606" fmla="*/ 3729726 w 4651277"/>
                  <a:gd name="connsiteY606" fmla="*/ 3215747 h 4241931"/>
                  <a:gd name="connsiteX607" fmla="*/ 3738701 w 4651277"/>
                  <a:gd name="connsiteY607" fmla="*/ 3245006 h 4241931"/>
                  <a:gd name="connsiteX608" fmla="*/ 3715986 w 4651277"/>
                  <a:gd name="connsiteY608" fmla="*/ 3255636 h 4241931"/>
                  <a:gd name="connsiteX609" fmla="*/ 3703909 w 4651277"/>
                  <a:gd name="connsiteY609" fmla="*/ 3265478 h 4241931"/>
                  <a:gd name="connsiteX610" fmla="*/ 3712832 w 4651277"/>
                  <a:gd name="connsiteY610" fmla="*/ 3275552 h 4241931"/>
                  <a:gd name="connsiteX611" fmla="*/ 3715754 w 4651277"/>
                  <a:gd name="connsiteY611" fmla="*/ 3276634 h 4241931"/>
                  <a:gd name="connsiteX612" fmla="*/ 3733918 w 4651277"/>
                  <a:gd name="connsiteY612" fmla="*/ 3286934 h 4241931"/>
                  <a:gd name="connsiteX613" fmla="*/ 3718383 w 4651277"/>
                  <a:gd name="connsiteY613" fmla="*/ 3291278 h 4241931"/>
                  <a:gd name="connsiteX614" fmla="*/ 3701104 w 4651277"/>
                  <a:gd name="connsiteY614" fmla="*/ 3291017 h 4241931"/>
                  <a:gd name="connsiteX615" fmla="*/ 3685748 w 4651277"/>
                  <a:gd name="connsiteY615" fmla="*/ 3317659 h 4241931"/>
                  <a:gd name="connsiteX616" fmla="*/ 3695906 w 4651277"/>
                  <a:gd name="connsiteY616" fmla="*/ 3331641 h 4241931"/>
                  <a:gd name="connsiteX617" fmla="*/ 3680365 w 4651277"/>
                  <a:gd name="connsiteY617" fmla="*/ 3347738 h 4241931"/>
                  <a:gd name="connsiteX618" fmla="*/ 3661658 w 4651277"/>
                  <a:gd name="connsiteY618" fmla="*/ 3344775 h 4241931"/>
                  <a:gd name="connsiteX619" fmla="*/ 3642658 w 4651277"/>
                  <a:gd name="connsiteY619" fmla="*/ 3355375 h 4241931"/>
                  <a:gd name="connsiteX620" fmla="*/ 3614856 w 4651277"/>
                  <a:gd name="connsiteY620" fmla="*/ 3370769 h 4241931"/>
                  <a:gd name="connsiteX621" fmla="*/ 3581110 w 4651277"/>
                  <a:gd name="connsiteY621" fmla="*/ 3396356 h 4241931"/>
                  <a:gd name="connsiteX622" fmla="*/ 3571575 w 4651277"/>
                  <a:gd name="connsiteY622" fmla="*/ 3409691 h 4241931"/>
                  <a:gd name="connsiteX623" fmla="*/ 3566083 w 4651277"/>
                  <a:gd name="connsiteY623" fmla="*/ 3401399 h 4241931"/>
                  <a:gd name="connsiteX624" fmla="*/ 3551057 w 4651277"/>
                  <a:gd name="connsiteY624" fmla="*/ 3406442 h 4241931"/>
                  <a:gd name="connsiteX625" fmla="*/ 3545766 w 4651277"/>
                  <a:gd name="connsiteY625" fmla="*/ 3415251 h 4241931"/>
                  <a:gd name="connsiteX626" fmla="*/ 3552178 w 4651277"/>
                  <a:gd name="connsiteY626" fmla="*/ 3422386 h 4241931"/>
                  <a:gd name="connsiteX627" fmla="*/ 3536193 w 4651277"/>
                  <a:gd name="connsiteY627" fmla="*/ 3424560 h 4241931"/>
                  <a:gd name="connsiteX628" fmla="*/ 3529977 w 4651277"/>
                  <a:gd name="connsiteY628" fmla="*/ 3423604 h 4241931"/>
                  <a:gd name="connsiteX629" fmla="*/ 3524683 w 4651277"/>
                  <a:gd name="connsiteY629" fmla="*/ 3424536 h 4241931"/>
                  <a:gd name="connsiteX630" fmla="*/ 3503908 w 4651277"/>
                  <a:gd name="connsiteY630" fmla="*/ 3426814 h 4241931"/>
                  <a:gd name="connsiteX631" fmla="*/ 3498752 w 4651277"/>
                  <a:gd name="connsiteY631" fmla="*/ 3426054 h 4241931"/>
                  <a:gd name="connsiteX632" fmla="*/ 3497136 w 4651277"/>
                  <a:gd name="connsiteY632" fmla="*/ 3433401 h 4241931"/>
                  <a:gd name="connsiteX633" fmla="*/ 3500251 w 4651277"/>
                  <a:gd name="connsiteY633" fmla="*/ 3446219 h 4241931"/>
                  <a:gd name="connsiteX634" fmla="*/ 3508398 w 4651277"/>
                  <a:gd name="connsiteY634" fmla="*/ 3461460 h 4241931"/>
                  <a:gd name="connsiteX635" fmla="*/ 3490797 w 4651277"/>
                  <a:gd name="connsiteY635" fmla="*/ 3475276 h 4241931"/>
                  <a:gd name="connsiteX636" fmla="*/ 3472671 w 4651277"/>
                  <a:gd name="connsiteY636" fmla="*/ 3469777 h 4241931"/>
                  <a:gd name="connsiteX637" fmla="*/ 3460862 w 4651277"/>
                  <a:gd name="connsiteY637" fmla="*/ 3468188 h 4241931"/>
                  <a:gd name="connsiteX638" fmla="*/ 3453331 w 4651277"/>
                  <a:gd name="connsiteY638" fmla="*/ 3476626 h 4241931"/>
                  <a:gd name="connsiteX639" fmla="*/ 3454386 w 4651277"/>
                  <a:gd name="connsiteY639" fmla="*/ 3477165 h 4241931"/>
                  <a:gd name="connsiteX640" fmla="*/ 3446789 w 4651277"/>
                  <a:gd name="connsiteY640" fmla="*/ 3491117 h 4241931"/>
                  <a:gd name="connsiteX641" fmla="*/ 3400060 w 4651277"/>
                  <a:gd name="connsiteY641" fmla="*/ 3577309 h 4241931"/>
                  <a:gd name="connsiteX642" fmla="*/ 3406973 w 4651277"/>
                  <a:gd name="connsiteY642" fmla="*/ 3593703 h 4241931"/>
                  <a:gd name="connsiteX643" fmla="*/ 3418956 w 4651277"/>
                  <a:gd name="connsiteY643" fmla="*/ 3615430 h 4241931"/>
                  <a:gd name="connsiteX644" fmla="*/ 3395203 w 4651277"/>
                  <a:gd name="connsiteY644" fmla="*/ 3618067 h 4241931"/>
                  <a:gd name="connsiteX645" fmla="*/ 3381062 w 4651277"/>
                  <a:gd name="connsiteY645" fmla="*/ 3648256 h 4241931"/>
                  <a:gd name="connsiteX646" fmla="*/ 3389340 w 4651277"/>
                  <a:gd name="connsiteY646" fmla="*/ 3676099 h 4241931"/>
                  <a:gd name="connsiteX647" fmla="*/ 3387297 w 4651277"/>
                  <a:gd name="connsiteY647" fmla="*/ 3734980 h 4241931"/>
                  <a:gd name="connsiteX648" fmla="*/ 3365114 w 4651277"/>
                  <a:gd name="connsiteY648" fmla="*/ 3755173 h 4241931"/>
                  <a:gd name="connsiteX649" fmla="*/ 3349515 w 4651277"/>
                  <a:gd name="connsiteY649" fmla="*/ 3774773 h 4241931"/>
                  <a:gd name="connsiteX650" fmla="*/ 3331755 w 4651277"/>
                  <a:gd name="connsiteY650" fmla="*/ 3770238 h 4241931"/>
                  <a:gd name="connsiteX651" fmla="*/ 3295139 w 4651277"/>
                  <a:gd name="connsiteY651" fmla="*/ 3743233 h 4241931"/>
                  <a:gd name="connsiteX652" fmla="*/ 3262091 w 4651277"/>
                  <a:gd name="connsiteY652" fmla="*/ 3731390 h 4241931"/>
                  <a:gd name="connsiteX653" fmla="*/ 3205351 w 4651277"/>
                  <a:gd name="connsiteY653" fmla="*/ 3745657 h 4241931"/>
                  <a:gd name="connsiteX654" fmla="*/ 3194120 w 4651277"/>
                  <a:gd name="connsiteY654" fmla="*/ 3757041 h 4241931"/>
                  <a:gd name="connsiteX655" fmla="*/ 3176971 w 4651277"/>
                  <a:gd name="connsiteY655" fmla="*/ 3766914 h 4241931"/>
                  <a:gd name="connsiteX656" fmla="*/ 3172726 w 4651277"/>
                  <a:gd name="connsiteY656" fmla="*/ 3749940 h 4241931"/>
                  <a:gd name="connsiteX657" fmla="*/ 3169365 w 4651277"/>
                  <a:gd name="connsiteY657" fmla="*/ 3740884 h 4241931"/>
                  <a:gd name="connsiteX658" fmla="*/ 3161839 w 4651277"/>
                  <a:gd name="connsiteY658" fmla="*/ 3746151 h 4241931"/>
                  <a:gd name="connsiteX659" fmla="*/ 3103961 w 4651277"/>
                  <a:gd name="connsiteY659" fmla="*/ 3762903 h 4241931"/>
                  <a:gd name="connsiteX660" fmla="*/ 3079445 w 4651277"/>
                  <a:gd name="connsiteY660" fmla="*/ 3757920 h 4241931"/>
                  <a:gd name="connsiteX661" fmla="*/ 3076595 w 4651277"/>
                  <a:gd name="connsiteY661" fmla="*/ 3753244 h 4241931"/>
                  <a:gd name="connsiteX662" fmla="*/ 3073963 w 4651277"/>
                  <a:gd name="connsiteY662" fmla="*/ 3755235 h 4241931"/>
                  <a:gd name="connsiteX663" fmla="*/ 3064222 w 4651277"/>
                  <a:gd name="connsiteY663" fmla="*/ 3749147 h 4241931"/>
                  <a:gd name="connsiteX664" fmla="*/ 3062184 w 4651277"/>
                  <a:gd name="connsiteY664" fmla="*/ 3744246 h 4241931"/>
                  <a:gd name="connsiteX665" fmla="*/ 3049858 w 4651277"/>
                  <a:gd name="connsiteY665" fmla="*/ 3739106 h 4241931"/>
                  <a:gd name="connsiteX666" fmla="*/ 3044792 w 4651277"/>
                  <a:gd name="connsiteY666" fmla="*/ 3733879 h 4241931"/>
                  <a:gd name="connsiteX667" fmla="*/ 3044128 w 4651277"/>
                  <a:gd name="connsiteY667" fmla="*/ 3738922 h 4241931"/>
                  <a:gd name="connsiteX668" fmla="*/ 2984298 w 4651277"/>
                  <a:gd name="connsiteY668" fmla="*/ 3791655 h 4241931"/>
                  <a:gd name="connsiteX669" fmla="*/ 2940903 w 4651277"/>
                  <a:gd name="connsiteY669" fmla="*/ 3792129 h 4241931"/>
                  <a:gd name="connsiteX670" fmla="*/ 2874058 w 4651277"/>
                  <a:gd name="connsiteY670" fmla="*/ 3781642 h 4241931"/>
                  <a:gd name="connsiteX671" fmla="*/ 2865991 w 4651277"/>
                  <a:gd name="connsiteY671" fmla="*/ 3778096 h 4241931"/>
                  <a:gd name="connsiteX672" fmla="*/ 2857815 w 4651277"/>
                  <a:gd name="connsiteY672" fmla="*/ 3786799 h 4241931"/>
                  <a:gd name="connsiteX673" fmla="*/ 2856425 w 4651277"/>
                  <a:gd name="connsiteY673" fmla="*/ 3795390 h 4241931"/>
                  <a:gd name="connsiteX674" fmla="*/ 2860563 w 4651277"/>
                  <a:gd name="connsiteY674" fmla="*/ 3807410 h 4241931"/>
                  <a:gd name="connsiteX675" fmla="*/ 2856998 w 4651277"/>
                  <a:gd name="connsiteY675" fmla="*/ 3813863 h 4241931"/>
                  <a:gd name="connsiteX676" fmla="*/ 2854422 w 4651277"/>
                  <a:gd name="connsiteY676" fmla="*/ 3814137 h 4241931"/>
                  <a:gd name="connsiteX677" fmla="*/ 2854754 w 4651277"/>
                  <a:gd name="connsiteY677" fmla="*/ 3831215 h 4241931"/>
                  <a:gd name="connsiteX678" fmla="*/ 2843360 w 4651277"/>
                  <a:gd name="connsiteY678" fmla="*/ 3850708 h 4241931"/>
                  <a:gd name="connsiteX679" fmla="*/ 2807827 w 4651277"/>
                  <a:gd name="connsiteY679" fmla="*/ 3846654 h 4241931"/>
                  <a:gd name="connsiteX680" fmla="*/ 2785810 w 4651277"/>
                  <a:gd name="connsiteY680" fmla="*/ 3849588 h 4241931"/>
                  <a:gd name="connsiteX681" fmla="*/ 2789121 w 4651277"/>
                  <a:gd name="connsiteY681" fmla="*/ 3868487 h 4241931"/>
                  <a:gd name="connsiteX682" fmla="*/ 2791863 w 4651277"/>
                  <a:gd name="connsiteY682" fmla="*/ 3871984 h 4241931"/>
                  <a:gd name="connsiteX683" fmla="*/ 2806233 w 4651277"/>
                  <a:gd name="connsiteY683" fmla="*/ 3898062 h 4241931"/>
                  <a:gd name="connsiteX684" fmla="*/ 2784118 w 4651277"/>
                  <a:gd name="connsiteY684" fmla="*/ 3891736 h 4241931"/>
                  <a:gd name="connsiteX685" fmla="*/ 2763325 w 4651277"/>
                  <a:gd name="connsiteY685" fmla="*/ 3878511 h 4241931"/>
                  <a:gd name="connsiteX686" fmla="*/ 2724775 w 4651277"/>
                  <a:gd name="connsiteY686" fmla="*/ 3899406 h 4241931"/>
                  <a:gd name="connsiteX687" fmla="*/ 2726671 w 4651277"/>
                  <a:gd name="connsiteY687" fmla="*/ 3923975 h 4241931"/>
                  <a:gd name="connsiteX688" fmla="*/ 2695770 w 4651277"/>
                  <a:gd name="connsiteY688" fmla="*/ 3931920 h 4241931"/>
                  <a:gd name="connsiteX689" fmla="*/ 2675260 w 4651277"/>
                  <a:gd name="connsiteY689" fmla="*/ 3914348 h 4241931"/>
                  <a:gd name="connsiteX690" fmla="*/ 2660753 w 4651277"/>
                  <a:gd name="connsiteY690" fmla="*/ 3905503 h 4241931"/>
                  <a:gd name="connsiteX691" fmla="*/ 2646083 w 4651277"/>
                  <a:gd name="connsiteY691" fmla="*/ 3912202 h 4241931"/>
                  <a:gd name="connsiteX692" fmla="*/ 2647150 w 4651277"/>
                  <a:gd name="connsiteY692" fmla="*/ 3913511 h 4241931"/>
                  <a:gd name="connsiteX693" fmla="*/ 2629231 w 4651277"/>
                  <a:gd name="connsiteY693" fmla="*/ 3927369 h 4241931"/>
                  <a:gd name="connsiteX694" fmla="*/ 2518807 w 4651277"/>
                  <a:gd name="connsiteY694" fmla="*/ 4013107 h 4241931"/>
                  <a:gd name="connsiteX695" fmla="*/ 2518432 w 4651277"/>
                  <a:gd name="connsiteY695" fmla="*/ 4038475 h 4241931"/>
                  <a:gd name="connsiteX696" fmla="*/ 2521619 w 4651277"/>
                  <a:gd name="connsiteY696" fmla="*/ 4073711 h 4241931"/>
                  <a:gd name="connsiteX697" fmla="*/ 2489096 w 4651277"/>
                  <a:gd name="connsiteY697" fmla="*/ 4063534 h 4241931"/>
                  <a:gd name="connsiteX698" fmla="*/ 2453324 w 4651277"/>
                  <a:gd name="connsiteY698" fmla="*/ 4094842 h 4241931"/>
                  <a:gd name="connsiteX699" fmla="*/ 2448168 w 4651277"/>
                  <a:gd name="connsiteY699" fmla="*/ 4135938 h 4241931"/>
                  <a:gd name="connsiteX700" fmla="*/ 2411741 w 4651277"/>
                  <a:gd name="connsiteY700" fmla="*/ 4211641 h 4241931"/>
                  <a:gd name="connsiteX701" fmla="*/ 2371202 w 4651277"/>
                  <a:gd name="connsiteY701" fmla="*/ 4225283 h 4241931"/>
                  <a:gd name="connsiteX702" fmla="*/ 2339599 w 4651277"/>
                  <a:gd name="connsiteY702" fmla="*/ 4241931 h 4241931"/>
                  <a:gd name="connsiteX703" fmla="*/ 2319011 w 4651277"/>
                  <a:gd name="connsiteY703" fmla="*/ 4225827 h 4241931"/>
                  <a:gd name="connsiteX704" fmla="*/ 2286691 w 4651277"/>
                  <a:gd name="connsiteY704" fmla="*/ 4169575 h 4241931"/>
                  <a:gd name="connsiteX705" fmla="*/ 2250336 w 4651277"/>
                  <a:gd name="connsiteY705" fmla="*/ 4135165 h 4241931"/>
                  <a:gd name="connsiteX706" fmla="*/ 2168075 w 4651277"/>
                  <a:gd name="connsiteY706" fmla="*/ 4121259 h 4241931"/>
                  <a:gd name="connsiteX707" fmla="*/ 2146887 w 4651277"/>
                  <a:gd name="connsiteY707" fmla="*/ 4129683 h 4241931"/>
                  <a:gd name="connsiteX708" fmla="*/ 2118834 w 4651277"/>
                  <a:gd name="connsiteY708" fmla="*/ 4132741 h 4241931"/>
                  <a:gd name="connsiteX709" fmla="*/ 2123027 w 4651277"/>
                  <a:gd name="connsiteY709" fmla="*/ 4108146 h 4241931"/>
                  <a:gd name="connsiteX710" fmla="*/ 2123831 w 4651277"/>
                  <a:gd name="connsiteY710" fmla="*/ 4094395 h 4241931"/>
                  <a:gd name="connsiteX711" fmla="*/ 2110984 w 4651277"/>
                  <a:gd name="connsiteY711" fmla="*/ 4096957 h 4241931"/>
                  <a:gd name="connsiteX712" fmla="*/ 2025816 w 4651277"/>
                  <a:gd name="connsiteY712" fmla="*/ 4085641 h 4241931"/>
                  <a:gd name="connsiteX713" fmla="*/ 1994734 w 4651277"/>
                  <a:gd name="connsiteY713" fmla="*/ 4050712 h 4241931"/>
                  <a:gd name="connsiteX714" fmla="*/ 1924097 w 4651277"/>
                  <a:gd name="connsiteY714" fmla="*/ 3922677 h 4241931"/>
                  <a:gd name="connsiteX715" fmla="*/ 1905006 w 4651277"/>
                  <a:gd name="connsiteY715" fmla="*/ 3918804 h 4241931"/>
                  <a:gd name="connsiteX716" fmla="*/ 1887982 w 4651277"/>
                  <a:gd name="connsiteY716" fmla="*/ 3912568 h 4241931"/>
                  <a:gd name="connsiteX717" fmla="*/ 1885017 w 4651277"/>
                  <a:gd name="connsiteY717" fmla="*/ 3901578 h 4241931"/>
                  <a:gd name="connsiteX718" fmla="*/ 1862111 w 4651277"/>
                  <a:gd name="connsiteY718" fmla="*/ 3897986 h 4241931"/>
                  <a:gd name="connsiteX719" fmla="*/ 1858625 w 4651277"/>
                  <a:gd name="connsiteY719" fmla="*/ 3892341 h 4241931"/>
                  <a:gd name="connsiteX720" fmla="*/ 1837794 w 4651277"/>
                  <a:gd name="connsiteY720" fmla="*/ 3907157 h 4241931"/>
                  <a:gd name="connsiteX721" fmla="*/ 1836714 w 4651277"/>
                  <a:gd name="connsiteY721" fmla="*/ 3883084 h 4241931"/>
                  <a:gd name="connsiteX722" fmla="*/ 1816165 w 4651277"/>
                  <a:gd name="connsiteY722" fmla="*/ 3880505 h 4241931"/>
                  <a:gd name="connsiteX723" fmla="*/ 1816633 w 4651277"/>
                  <a:gd name="connsiteY723" fmla="*/ 3878350 h 4241931"/>
                  <a:gd name="connsiteX724" fmla="*/ 1800539 w 4651277"/>
                  <a:gd name="connsiteY724" fmla="*/ 3891482 h 4241931"/>
                  <a:gd name="connsiteX725" fmla="*/ 1764303 w 4651277"/>
                  <a:gd name="connsiteY725" fmla="*/ 3915801 h 4241931"/>
                  <a:gd name="connsiteX726" fmla="*/ 1740423 w 4651277"/>
                  <a:gd name="connsiteY726" fmla="*/ 3889176 h 4241931"/>
                  <a:gd name="connsiteX727" fmla="*/ 1722011 w 4651277"/>
                  <a:gd name="connsiteY727" fmla="*/ 3876752 h 4241931"/>
                  <a:gd name="connsiteX728" fmla="*/ 1711940 w 4651277"/>
                  <a:gd name="connsiteY728" fmla="*/ 3893083 h 4241931"/>
                  <a:gd name="connsiteX729" fmla="*/ 1711668 w 4651277"/>
                  <a:gd name="connsiteY729" fmla="*/ 3897518 h 4241931"/>
                  <a:gd name="connsiteX730" fmla="*/ 1705099 w 4651277"/>
                  <a:gd name="connsiteY730" fmla="*/ 3926559 h 4241931"/>
                  <a:gd name="connsiteX731" fmla="*/ 1692762 w 4651277"/>
                  <a:gd name="connsiteY731" fmla="*/ 3907147 h 4241931"/>
                  <a:gd name="connsiteX732" fmla="*/ 1685994 w 4651277"/>
                  <a:gd name="connsiteY732" fmla="*/ 3883452 h 4241931"/>
                  <a:gd name="connsiteX733" fmla="*/ 1643295 w 4651277"/>
                  <a:gd name="connsiteY733" fmla="*/ 3873479 h 4241931"/>
                  <a:gd name="connsiteX734" fmla="*/ 1628399 w 4651277"/>
                  <a:gd name="connsiteY734" fmla="*/ 3893111 h 4241931"/>
                  <a:gd name="connsiteX735" fmla="*/ 1600019 w 4651277"/>
                  <a:gd name="connsiteY735" fmla="*/ 3878537 h 4241931"/>
                  <a:gd name="connsiteX736" fmla="*/ 1596347 w 4651277"/>
                  <a:gd name="connsiteY736" fmla="*/ 3851778 h 4241931"/>
                  <a:gd name="connsiteX737" fmla="*/ 1574043 w 4651277"/>
                  <a:gd name="connsiteY737" fmla="*/ 3830214 h 4241931"/>
                  <a:gd name="connsiteX738" fmla="*/ 1541567 w 4651277"/>
                  <a:gd name="connsiteY738" fmla="*/ 3798615 h 4241931"/>
                  <a:gd name="connsiteX739" fmla="*/ 1492724 w 4651277"/>
                  <a:gd name="connsiteY739" fmla="*/ 3763103 h 4241931"/>
                  <a:gd name="connsiteX740" fmla="*/ 1470589 w 4651277"/>
                  <a:gd name="connsiteY740" fmla="*/ 3755587 h 4241931"/>
                  <a:gd name="connsiteX741" fmla="*/ 1479644 w 4651277"/>
                  <a:gd name="connsiteY741" fmla="*/ 3744670 h 4241931"/>
                  <a:gd name="connsiteX742" fmla="*/ 1466562 w 4651277"/>
                  <a:gd name="connsiteY742" fmla="*/ 3726239 h 4241931"/>
                  <a:gd name="connsiteX743" fmla="*/ 1430989 w 4651277"/>
                  <a:gd name="connsiteY743" fmla="*/ 3697700 h 4241931"/>
                  <a:gd name="connsiteX744" fmla="*/ 1419313 w 4651277"/>
                  <a:gd name="connsiteY744" fmla="*/ 3670284 h 4241931"/>
                  <a:gd name="connsiteX745" fmla="*/ 1417125 w 4651277"/>
                  <a:gd name="connsiteY745" fmla="*/ 3655509 h 4241931"/>
                  <a:gd name="connsiteX746" fmla="*/ 1407563 w 4651277"/>
                  <a:gd name="connsiteY746" fmla="*/ 3669999 h 4241931"/>
                  <a:gd name="connsiteX747" fmla="*/ 1383547 w 4651277"/>
                  <a:gd name="connsiteY747" fmla="*/ 3699284 h 4241931"/>
                  <a:gd name="connsiteX748" fmla="*/ 1335775 w 4651277"/>
                  <a:gd name="connsiteY748" fmla="*/ 3738369 h 4241931"/>
                  <a:gd name="connsiteX749" fmla="*/ 1312449 w 4651277"/>
                  <a:gd name="connsiteY749" fmla="*/ 3759039 h 4241931"/>
                  <a:gd name="connsiteX750" fmla="*/ 1295945 w 4651277"/>
                  <a:gd name="connsiteY750" fmla="*/ 3759452 h 4241931"/>
                  <a:gd name="connsiteX751" fmla="*/ 1292551 w 4651277"/>
                  <a:gd name="connsiteY751" fmla="*/ 3785619 h 4241931"/>
                  <a:gd name="connsiteX752" fmla="*/ 1236423 w 4651277"/>
                  <a:gd name="connsiteY752" fmla="*/ 3826202 h 4241931"/>
                  <a:gd name="connsiteX753" fmla="*/ 1221212 w 4651277"/>
                  <a:gd name="connsiteY753" fmla="*/ 3837554 h 4241931"/>
                  <a:gd name="connsiteX754" fmla="*/ 1171545 w 4651277"/>
                  <a:gd name="connsiteY754" fmla="*/ 3867819 h 4241931"/>
                  <a:gd name="connsiteX755" fmla="*/ 1116177 w 4651277"/>
                  <a:gd name="connsiteY755" fmla="*/ 3898927 h 4241931"/>
                  <a:gd name="connsiteX756" fmla="*/ 1085512 w 4651277"/>
                  <a:gd name="connsiteY756" fmla="*/ 3913810 h 4241931"/>
                  <a:gd name="connsiteX757" fmla="*/ 1084513 w 4651277"/>
                  <a:gd name="connsiteY757" fmla="*/ 3915463 h 4241931"/>
                  <a:gd name="connsiteX758" fmla="*/ 1084512 w 4651277"/>
                  <a:gd name="connsiteY758" fmla="*/ 3915463 h 4241931"/>
                  <a:gd name="connsiteX759" fmla="*/ 1084263 w 4651277"/>
                  <a:gd name="connsiteY759" fmla="*/ 3915876 h 4241931"/>
                  <a:gd name="connsiteX760" fmla="*/ 1084513 w 4651277"/>
                  <a:gd name="connsiteY760" fmla="*/ 3915463 h 4241931"/>
                  <a:gd name="connsiteX761" fmla="*/ 1085839 w 4651277"/>
                  <a:gd name="connsiteY761" fmla="*/ 3915136 h 4241931"/>
                  <a:gd name="connsiteX762" fmla="*/ 1094228 w 4651277"/>
                  <a:gd name="connsiteY762" fmla="*/ 3924043 h 4241931"/>
                  <a:gd name="connsiteX763" fmla="*/ 1088904 w 4651277"/>
                  <a:gd name="connsiteY763" fmla="*/ 3930985 h 4241931"/>
                  <a:gd name="connsiteX764" fmla="*/ 1018977 w 4651277"/>
                  <a:gd name="connsiteY764" fmla="*/ 3997770 h 4241931"/>
                  <a:gd name="connsiteX765" fmla="*/ 1006350 w 4651277"/>
                  <a:gd name="connsiteY765" fmla="*/ 4009328 h 4241931"/>
                  <a:gd name="connsiteX766" fmla="*/ 1002301 w 4651277"/>
                  <a:gd name="connsiteY766" fmla="*/ 4011171 h 4241931"/>
                  <a:gd name="connsiteX767" fmla="*/ 990173 w 4651277"/>
                  <a:gd name="connsiteY767" fmla="*/ 4011068 h 4241931"/>
                  <a:gd name="connsiteX768" fmla="*/ 985936 w 4651277"/>
                  <a:gd name="connsiteY768" fmla="*/ 4009861 h 4241931"/>
                  <a:gd name="connsiteX769" fmla="*/ 977409 w 4651277"/>
                  <a:gd name="connsiteY769" fmla="*/ 4002677 h 4241931"/>
                  <a:gd name="connsiteX770" fmla="*/ 972121 w 4651277"/>
                  <a:gd name="connsiteY770" fmla="*/ 3998352 h 4241931"/>
                  <a:gd name="connsiteX771" fmla="*/ 953239 w 4651277"/>
                  <a:gd name="connsiteY771" fmla="*/ 4017645 h 4241931"/>
                  <a:gd name="connsiteX772" fmla="*/ 934255 w 4651277"/>
                  <a:gd name="connsiteY772" fmla="*/ 4027395 h 4241931"/>
                  <a:gd name="connsiteX773" fmla="*/ 928071 w 4651277"/>
                  <a:gd name="connsiteY773" fmla="*/ 4012596 h 4241931"/>
                  <a:gd name="connsiteX774" fmla="*/ 996223 w 4651277"/>
                  <a:gd name="connsiteY774" fmla="*/ 3962574 h 4241931"/>
                  <a:gd name="connsiteX775" fmla="*/ 1026009 w 4651277"/>
                  <a:gd name="connsiteY775" fmla="*/ 3931585 h 4241931"/>
                  <a:gd name="connsiteX776" fmla="*/ 1031264 w 4651277"/>
                  <a:gd name="connsiteY776" fmla="*/ 3925503 h 4241931"/>
                  <a:gd name="connsiteX777" fmla="*/ 1077468 w 4651277"/>
                  <a:gd name="connsiteY777" fmla="*/ 3900596 h 4241931"/>
                  <a:gd name="connsiteX778" fmla="*/ 1094162 w 4651277"/>
                  <a:gd name="connsiteY778" fmla="*/ 3881561 h 4241931"/>
                  <a:gd name="connsiteX779" fmla="*/ 1102948 w 4651277"/>
                  <a:gd name="connsiteY779" fmla="*/ 3869261 h 4241931"/>
                  <a:gd name="connsiteX780" fmla="*/ 1153234 w 4651277"/>
                  <a:gd name="connsiteY780" fmla="*/ 3831245 h 4241931"/>
                  <a:gd name="connsiteX781" fmla="*/ 1182230 w 4651277"/>
                  <a:gd name="connsiteY781" fmla="*/ 3799326 h 4241931"/>
                  <a:gd name="connsiteX782" fmla="*/ 1213308 w 4651277"/>
                  <a:gd name="connsiteY782" fmla="*/ 3779276 h 4241931"/>
                  <a:gd name="connsiteX783" fmla="*/ 1227005 w 4651277"/>
                  <a:gd name="connsiteY783" fmla="*/ 3743531 h 4241931"/>
                  <a:gd name="connsiteX784" fmla="*/ 1221458 w 4651277"/>
                  <a:gd name="connsiteY784" fmla="*/ 3737019 h 4241931"/>
                  <a:gd name="connsiteX785" fmla="*/ 1231625 w 4651277"/>
                  <a:gd name="connsiteY785" fmla="*/ 3685821 h 4241931"/>
                  <a:gd name="connsiteX786" fmla="*/ 1240257 w 4651277"/>
                  <a:gd name="connsiteY786" fmla="*/ 3659206 h 4241931"/>
                  <a:gd name="connsiteX787" fmla="*/ 1240179 w 4651277"/>
                  <a:gd name="connsiteY787" fmla="*/ 3659067 h 4241931"/>
                  <a:gd name="connsiteX788" fmla="*/ 1230192 w 4651277"/>
                  <a:gd name="connsiteY788" fmla="*/ 3642988 h 4241931"/>
                  <a:gd name="connsiteX789" fmla="*/ 1231048 w 4651277"/>
                  <a:gd name="connsiteY789" fmla="*/ 3642849 h 4241931"/>
                  <a:gd name="connsiteX790" fmla="*/ 1229111 w 4651277"/>
                  <a:gd name="connsiteY790" fmla="*/ 3639405 h 4241931"/>
                  <a:gd name="connsiteX791" fmla="*/ 1225082 w 4651277"/>
                  <a:gd name="connsiteY791" fmla="*/ 3615948 h 4241931"/>
                  <a:gd name="connsiteX792" fmla="*/ 1223380 w 4651277"/>
                  <a:gd name="connsiteY792" fmla="*/ 3610558 h 4241931"/>
                  <a:gd name="connsiteX793" fmla="*/ 1222745 w 4651277"/>
                  <a:gd name="connsiteY793" fmla="*/ 3611001 h 4241931"/>
                  <a:gd name="connsiteX794" fmla="*/ 1190494 w 4651277"/>
                  <a:gd name="connsiteY794" fmla="*/ 3651565 h 4241931"/>
                  <a:gd name="connsiteX795" fmla="*/ 1166783 w 4651277"/>
                  <a:gd name="connsiteY795" fmla="*/ 3661736 h 4241931"/>
                  <a:gd name="connsiteX796" fmla="*/ 1154637 w 4651277"/>
                  <a:gd name="connsiteY796" fmla="*/ 3670210 h 4241931"/>
                  <a:gd name="connsiteX797" fmla="*/ 1116633 w 4651277"/>
                  <a:gd name="connsiteY797" fmla="*/ 3690352 h 4241931"/>
                  <a:gd name="connsiteX798" fmla="*/ 1090960 w 4651277"/>
                  <a:gd name="connsiteY798" fmla="*/ 3676395 h 4241931"/>
                  <a:gd name="connsiteX799" fmla="*/ 1152057 w 4651277"/>
                  <a:gd name="connsiteY799" fmla="*/ 3582771 h 4241931"/>
                  <a:gd name="connsiteX800" fmla="*/ 1146988 w 4651277"/>
                  <a:gd name="connsiteY800" fmla="*/ 3583121 h 4241931"/>
                  <a:gd name="connsiteX801" fmla="*/ 1174341 w 4651277"/>
                  <a:gd name="connsiteY801" fmla="*/ 3554475 h 4241931"/>
                  <a:gd name="connsiteX802" fmla="*/ 1195008 w 4651277"/>
                  <a:gd name="connsiteY802" fmla="*/ 3526369 h 4241931"/>
                  <a:gd name="connsiteX803" fmla="*/ 1182314 w 4651277"/>
                  <a:gd name="connsiteY803" fmla="*/ 3516738 h 4241931"/>
                  <a:gd name="connsiteX804" fmla="*/ 1164089 w 4651277"/>
                  <a:gd name="connsiteY804" fmla="*/ 3495341 h 4241931"/>
                  <a:gd name="connsiteX805" fmla="*/ 1138525 w 4651277"/>
                  <a:gd name="connsiteY805" fmla="*/ 3489826 h 4241931"/>
                  <a:gd name="connsiteX806" fmla="*/ 1113579 w 4651277"/>
                  <a:gd name="connsiteY806" fmla="*/ 3498232 h 4241931"/>
                  <a:gd name="connsiteX807" fmla="*/ 1101193 w 4651277"/>
                  <a:gd name="connsiteY807" fmla="*/ 3517611 h 4241931"/>
                  <a:gd name="connsiteX808" fmla="*/ 1083741 w 4651277"/>
                  <a:gd name="connsiteY808" fmla="*/ 3524449 h 4241931"/>
                  <a:gd name="connsiteX809" fmla="*/ 1066327 w 4651277"/>
                  <a:gd name="connsiteY809" fmla="*/ 3498350 h 4241931"/>
                  <a:gd name="connsiteX810" fmla="*/ 1060384 w 4651277"/>
                  <a:gd name="connsiteY810" fmla="*/ 3491373 h 4241931"/>
                  <a:gd name="connsiteX811" fmla="*/ 1051908 w 4651277"/>
                  <a:gd name="connsiteY811" fmla="*/ 3488960 h 4241931"/>
                  <a:gd name="connsiteX812" fmla="*/ 1034735 w 4651277"/>
                  <a:gd name="connsiteY812" fmla="*/ 3470682 h 4241931"/>
                  <a:gd name="connsiteX813" fmla="*/ 1017197 w 4651277"/>
                  <a:gd name="connsiteY813" fmla="*/ 3484015 h 4241931"/>
                  <a:gd name="connsiteX814" fmla="*/ 1010237 w 4651277"/>
                  <a:gd name="connsiteY814" fmla="*/ 3484323 h 4241931"/>
                  <a:gd name="connsiteX815" fmla="*/ 958799 w 4651277"/>
                  <a:gd name="connsiteY815" fmla="*/ 3466337 h 4241931"/>
                  <a:gd name="connsiteX816" fmla="*/ 951788 w 4651277"/>
                  <a:gd name="connsiteY816" fmla="*/ 3461874 h 4241931"/>
                  <a:gd name="connsiteX817" fmla="*/ 926759 w 4651277"/>
                  <a:gd name="connsiteY817" fmla="*/ 3433431 h 4241931"/>
                  <a:gd name="connsiteX818" fmla="*/ 903850 w 4651277"/>
                  <a:gd name="connsiteY818" fmla="*/ 3383920 h 4241931"/>
                  <a:gd name="connsiteX819" fmla="*/ 895238 w 4651277"/>
                  <a:gd name="connsiteY819" fmla="*/ 3361559 h 4241931"/>
                  <a:gd name="connsiteX820" fmla="*/ 893102 w 4651277"/>
                  <a:gd name="connsiteY820" fmla="*/ 3344918 h 4241931"/>
                  <a:gd name="connsiteX821" fmla="*/ 913932 w 4651277"/>
                  <a:gd name="connsiteY821" fmla="*/ 3295875 h 4241931"/>
                  <a:gd name="connsiteX822" fmla="*/ 916552 w 4651277"/>
                  <a:gd name="connsiteY822" fmla="*/ 3284815 h 4241931"/>
                  <a:gd name="connsiteX823" fmla="*/ 902668 w 4651277"/>
                  <a:gd name="connsiteY823" fmla="*/ 3252497 h 4241931"/>
                  <a:gd name="connsiteX824" fmla="*/ 899396 w 4651277"/>
                  <a:gd name="connsiteY824" fmla="*/ 3239232 h 4241931"/>
                  <a:gd name="connsiteX825" fmla="*/ 894195 w 4651277"/>
                  <a:gd name="connsiteY825" fmla="*/ 3206742 h 4241931"/>
                  <a:gd name="connsiteX826" fmla="*/ 880363 w 4651277"/>
                  <a:gd name="connsiteY826" fmla="*/ 3200867 h 4241931"/>
                  <a:gd name="connsiteX827" fmla="*/ 868662 w 4651277"/>
                  <a:gd name="connsiteY827" fmla="*/ 3212216 h 4241931"/>
                  <a:gd name="connsiteX828" fmla="*/ 861785 w 4651277"/>
                  <a:gd name="connsiteY828" fmla="*/ 3179867 h 4241931"/>
                  <a:gd name="connsiteX829" fmla="*/ 841031 w 4651277"/>
                  <a:gd name="connsiteY829" fmla="*/ 3128406 h 4241931"/>
                  <a:gd name="connsiteX830" fmla="*/ 835094 w 4651277"/>
                  <a:gd name="connsiteY830" fmla="*/ 3130395 h 4241931"/>
                  <a:gd name="connsiteX831" fmla="*/ 836894 w 4651277"/>
                  <a:gd name="connsiteY831" fmla="*/ 3131712 h 4241931"/>
                  <a:gd name="connsiteX832" fmla="*/ 828164 w 4651277"/>
                  <a:gd name="connsiteY832" fmla="*/ 3141426 h 4241931"/>
                  <a:gd name="connsiteX833" fmla="*/ 810249 w 4651277"/>
                  <a:gd name="connsiteY833" fmla="*/ 3168564 h 4241931"/>
                  <a:gd name="connsiteX834" fmla="*/ 805666 w 4651277"/>
                  <a:gd name="connsiteY834" fmla="*/ 3182762 h 4241931"/>
                  <a:gd name="connsiteX835" fmla="*/ 762994 w 4651277"/>
                  <a:gd name="connsiteY835" fmla="*/ 3247137 h 4241931"/>
                  <a:gd name="connsiteX836" fmla="*/ 769696 w 4651277"/>
                  <a:gd name="connsiteY836" fmla="*/ 3269578 h 4241931"/>
                  <a:gd name="connsiteX837" fmla="*/ 788985 w 4651277"/>
                  <a:gd name="connsiteY837" fmla="*/ 3312615 h 4241931"/>
                  <a:gd name="connsiteX838" fmla="*/ 783024 w 4651277"/>
                  <a:gd name="connsiteY838" fmla="*/ 3324613 h 4241931"/>
                  <a:gd name="connsiteX839" fmla="*/ 758660 w 4651277"/>
                  <a:gd name="connsiteY839" fmla="*/ 3335580 h 4241931"/>
                  <a:gd name="connsiteX840" fmla="*/ 671389 w 4651277"/>
                  <a:gd name="connsiteY840" fmla="*/ 3280299 h 4241931"/>
                  <a:gd name="connsiteX841" fmla="*/ 650969 w 4651277"/>
                  <a:gd name="connsiteY841" fmla="*/ 3269201 h 4241931"/>
                  <a:gd name="connsiteX842" fmla="*/ 641617 w 4651277"/>
                  <a:gd name="connsiteY842" fmla="*/ 3268933 h 4241931"/>
                  <a:gd name="connsiteX843" fmla="*/ 644406 w 4651277"/>
                  <a:gd name="connsiteY843" fmla="*/ 3282190 h 4241931"/>
                  <a:gd name="connsiteX844" fmla="*/ 650760 w 4651277"/>
                  <a:gd name="connsiteY844" fmla="*/ 3284028 h 4241931"/>
                  <a:gd name="connsiteX845" fmla="*/ 664657 w 4651277"/>
                  <a:gd name="connsiteY845" fmla="*/ 3289107 h 4241931"/>
                  <a:gd name="connsiteX846" fmla="*/ 653088 w 4651277"/>
                  <a:gd name="connsiteY846" fmla="*/ 3305841 h 4241931"/>
                  <a:gd name="connsiteX847" fmla="*/ 681811 w 4651277"/>
                  <a:gd name="connsiteY847" fmla="*/ 3311127 h 4241931"/>
                  <a:gd name="connsiteX848" fmla="*/ 681325 w 4651277"/>
                  <a:gd name="connsiteY848" fmla="*/ 3323067 h 4241931"/>
                  <a:gd name="connsiteX849" fmla="*/ 642947 w 4651277"/>
                  <a:gd name="connsiteY849" fmla="*/ 3318009 h 4241931"/>
                  <a:gd name="connsiteX850" fmla="*/ 616859 w 4651277"/>
                  <a:gd name="connsiteY850" fmla="*/ 3306172 h 4241931"/>
                  <a:gd name="connsiteX851" fmla="*/ 615221 w 4651277"/>
                  <a:gd name="connsiteY851" fmla="*/ 3285459 h 4241931"/>
                  <a:gd name="connsiteX852" fmla="*/ 603851 w 4651277"/>
                  <a:gd name="connsiteY852" fmla="*/ 3275124 h 4241931"/>
                  <a:gd name="connsiteX853" fmla="*/ 584006 w 4651277"/>
                  <a:gd name="connsiteY853" fmla="*/ 3294285 h 4241931"/>
                  <a:gd name="connsiteX854" fmla="*/ 576030 w 4651277"/>
                  <a:gd name="connsiteY854" fmla="*/ 3296216 h 4241931"/>
                  <a:gd name="connsiteX855" fmla="*/ 595446 w 4651277"/>
                  <a:gd name="connsiteY855" fmla="*/ 3254362 h 4241931"/>
                  <a:gd name="connsiteX856" fmla="*/ 582146 w 4651277"/>
                  <a:gd name="connsiteY856" fmla="*/ 3236050 h 4241931"/>
                  <a:gd name="connsiteX857" fmla="*/ 559040 w 4651277"/>
                  <a:gd name="connsiteY857" fmla="*/ 3238269 h 4241931"/>
                  <a:gd name="connsiteX858" fmla="*/ 547418 w 4651277"/>
                  <a:gd name="connsiteY858" fmla="*/ 3221663 h 4241931"/>
                  <a:gd name="connsiteX859" fmla="*/ 555276 w 4651277"/>
                  <a:gd name="connsiteY859" fmla="*/ 3208783 h 4241931"/>
                  <a:gd name="connsiteX860" fmla="*/ 552916 w 4651277"/>
                  <a:gd name="connsiteY860" fmla="*/ 3178113 h 4241931"/>
                  <a:gd name="connsiteX861" fmla="*/ 554759 w 4651277"/>
                  <a:gd name="connsiteY861" fmla="*/ 3143891 h 4241931"/>
                  <a:gd name="connsiteX862" fmla="*/ 546452 w 4651277"/>
                  <a:gd name="connsiteY862" fmla="*/ 3109595 h 4241931"/>
                  <a:gd name="connsiteX863" fmla="*/ 531314 w 4651277"/>
                  <a:gd name="connsiteY863" fmla="*/ 3097640 h 4241931"/>
                  <a:gd name="connsiteX864" fmla="*/ 544016 w 4651277"/>
                  <a:gd name="connsiteY864" fmla="*/ 3089076 h 4241931"/>
                  <a:gd name="connsiteX865" fmla="*/ 547970 w 4651277"/>
                  <a:gd name="connsiteY865" fmla="*/ 3079252 h 4241931"/>
                  <a:gd name="connsiteX866" fmla="*/ 536113 w 4651277"/>
                  <a:gd name="connsiteY866" fmla="*/ 3040749 h 4241931"/>
                  <a:gd name="connsiteX867" fmla="*/ 536514 w 4651277"/>
                  <a:gd name="connsiteY867" fmla="*/ 3026719 h 4241931"/>
                  <a:gd name="connsiteX868" fmla="*/ 518069 w 4651277"/>
                  <a:gd name="connsiteY868" fmla="*/ 3044697 h 4241931"/>
                  <a:gd name="connsiteX869" fmla="*/ 505030 w 4651277"/>
                  <a:gd name="connsiteY869" fmla="*/ 3044899 h 4241931"/>
                  <a:gd name="connsiteX870" fmla="*/ 469088 w 4651277"/>
                  <a:gd name="connsiteY870" fmla="*/ 3060358 h 4241931"/>
                  <a:gd name="connsiteX871" fmla="*/ 446865 w 4651277"/>
                  <a:gd name="connsiteY871" fmla="*/ 3064475 h 4241931"/>
                  <a:gd name="connsiteX872" fmla="*/ 428168 w 4651277"/>
                  <a:gd name="connsiteY872" fmla="*/ 3076179 h 4241931"/>
                  <a:gd name="connsiteX873" fmla="*/ 421376 w 4651277"/>
                  <a:gd name="connsiteY873" fmla="*/ 3079513 h 4241931"/>
                  <a:gd name="connsiteX874" fmla="*/ 387850 w 4651277"/>
                  <a:gd name="connsiteY874" fmla="*/ 3050903 h 4241931"/>
                  <a:gd name="connsiteX875" fmla="*/ 356247 w 4651277"/>
                  <a:gd name="connsiteY875" fmla="*/ 3058134 h 4241931"/>
                  <a:gd name="connsiteX876" fmla="*/ 329279 w 4651277"/>
                  <a:gd name="connsiteY876" fmla="*/ 3044401 h 4241931"/>
                  <a:gd name="connsiteX877" fmla="*/ 308607 w 4651277"/>
                  <a:gd name="connsiteY877" fmla="*/ 3027031 h 4241931"/>
                  <a:gd name="connsiteX878" fmla="*/ 279538 w 4651277"/>
                  <a:gd name="connsiteY878" fmla="*/ 3001141 h 4241931"/>
                  <a:gd name="connsiteX879" fmla="*/ 267950 w 4651277"/>
                  <a:gd name="connsiteY879" fmla="*/ 2993392 h 4241931"/>
                  <a:gd name="connsiteX880" fmla="*/ 257547 w 4651277"/>
                  <a:gd name="connsiteY880" fmla="*/ 2987046 h 4241931"/>
                  <a:gd name="connsiteX881" fmla="*/ 263834 w 4651277"/>
                  <a:gd name="connsiteY881" fmla="*/ 2971168 h 4241931"/>
                  <a:gd name="connsiteX882" fmla="*/ 275244 w 4651277"/>
                  <a:gd name="connsiteY882" fmla="*/ 2962494 h 4241931"/>
                  <a:gd name="connsiteX883" fmla="*/ 283127 w 4651277"/>
                  <a:gd name="connsiteY883" fmla="*/ 2946230 h 4241931"/>
                  <a:gd name="connsiteX884" fmla="*/ 271842 w 4651277"/>
                  <a:gd name="connsiteY884" fmla="*/ 2937986 h 4241931"/>
                  <a:gd name="connsiteX885" fmla="*/ 255949 w 4651277"/>
                  <a:gd name="connsiteY885" fmla="*/ 2947324 h 4241931"/>
                  <a:gd name="connsiteX886" fmla="*/ 248671 w 4651277"/>
                  <a:gd name="connsiteY886" fmla="*/ 2962598 h 4241931"/>
                  <a:gd name="connsiteX887" fmla="*/ 220889 w 4651277"/>
                  <a:gd name="connsiteY887" fmla="*/ 2964682 h 4241931"/>
                  <a:gd name="connsiteX888" fmla="*/ 224312 w 4651277"/>
                  <a:gd name="connsiteY888" fmla="*/ 2945699 h 4241931"/>
                  <a:gd name="connsiteX889" fmla="*/ 224403 w 4651277"/>
                  <a:gd name="connsiteY889" fmla="*/ 2919922 h 4241931"/>
                  <a:gd name="connsiteX890" fmla="*/ 221120 w 4651277"/>
                  <a:gd name="connsiteY890" fmla="*/ 2906363 h 4241931"/>
                  <a:gd name="connsiteX891" fmla="*/ 227734 w 4651277"/>
                  <a:gd name="connsiteY891" fmla="*/ 2886607 h 4241931"/>
                  <a:gd name="connsiteX892" fmla="*/ 230419 w 4651277"/>
                  <a:gd name="connsiteY892" fmla="*/ 2873291 h 4241931"/>
                  <a:gd name="connsiteX893" fmla="*/ 220334 w 4651277"/>
                  <a:gd name="connsiteY893" fmla="*/ 2850825 h 4241931"/>
                  <a:gd name="connsiteX894" fmla="*/ 210854 w 4651277"/>
                  <a:gd name="connsiteY894" fmla="*/ 2827368 h 4241931"/>
                  <a:gd name="connsiteX895" fmla="*/ 241764 w 4651277"/>
                  <a:gd name="connsiteY895" fmla="*/ 2778929 h 4241931"/>
                  <a:gd name="connsiteX896" fmla="*/ 255002 w 4651277"/>
                  <a:gd name="connsiteY896" fmla="*/ 2751657 h 4241931"/>
                  <a:gd name="connsiteX897" fmla="*/ 276350 w 4651277"/>
                  <a:gd name="connsiteY897" fmla="*/ 2717777 h 4241931"/>
                  <a:gd name="connsiteX898" fmla="*/ 285282 w 4651277"/>
                  <a:gd name="connsiteY898" fmla="*/ 2707593 h 4241931"/>
                  <a:gd name="connsiteX899" fmla="*/ 276926 w 4651277"/>
                  <a:gd name="connsiteY899" fmla="*/ 2680064 h 4241931"/>
                  <a:gd name="connsiteX900" fmla="*/ 264542 w 4651277"/>
                  <a:gd name="connsiteY900" fmla="*/ 2672508 h 4241931"/>
                  <a:gd name="connsiteX901" fmla="*/ 308116 w 4651277"/>
                  <a:gd name="connsiteY901" fmla="*/ 2674621 h 4241931"/>
                  <a:gd name="connsiteX902" fmla="*/ 327864 w 4651277"/>
                  <a:gd name="connsiteY902" fmla="*/ 2668993 h 4241931"/>
                  <a:gd name="connsiteX903" fmla="*/ 339456 w 4651277"/>
                  <a:gd name="connsiteY903" fmla="*/ 2648876 h 4241931"/>
                  <a:gd name="connsiteX904" fmla="*/ 368061 w 4651277"/>
                  <a:gd name="connsiteY904" fmla="*/ 2643216 h 4241931"/>
                  <a:gd name="connsiteX905" fmla="*/ 389537 w 4651277"/>
                  <a:gd name="connsiteY905" fmla="*/ 2632526 h 4241931"/>
                  <a:gd name="connsiteX906" fmla="*/ 396992 w 4651277"/>
                  <a:gd name="connsiteY906" fmla="*/ 2633675 h 4241931"/>
                  <a:gd name="connsiteX907" fmla="*/ 398142 w 4651277"/>
                  <a:gd name="connsiteY907" fmla="*/ 2626219 h 4241931"/>
                  <a:gd name="connsiteX908" fmla="*/ 385394 w 4651277"/>
                  <a:gd name="connsiteY908" fmla="*/ 2597603 h 4241931"/>
                  <a:gd name="connsiteX909" fmla="*/ 377546 w 4651277"/>
                  <a:gd name="connsiteY909" fmla="*/ 2596603 h 4241931"/>
                  <a:gd name="connsiteX910" fmla="*/ 376221 w 4651277"/>
                  <a:gd name="connsiteY910" fmla="*/ 2597323 h 4241931"/>
                  <a:gd name="connsiteX911" fmla="*/ 363730 w 4651277"/>
                  <a:gd name="connsiteY911" fmla="*/ 2594317 h 4241931"/>
                  <a:gd name="connsiteX912" fmla="*/ 336858 w 4651277"/>
                  <a:gd name="connsiteY912" fmla="*/ 2561827 h 4241931"/>
                  <a:gd name="connsiteX913" fmla="*/ 337956 w 4651277"/>
                  <a:gd name="connsiteY913" fmla="*/ 2558256 h 4241931"/>
                  <a:gd name="connsiteX914" fmla="*/ 331405 w 4651277"/>
                  <a:gd name="connsiteY914" fmla="*/ 2552878 h 4241931"/>
                  <a:gd name="connsiteX915" fmla="*/ 308578 w 4651277"/>
                  <a:gd name="connsiteY915" fmla="*/ 2557984 h 4241931"/>
                  <a:gd name="connsiteX916" fmla="*/ 294264 w 4651277"/>
                  <a:gd name="connsiteY916" fmla="*/ 2582561 h 4241931"/>
                  <a:gd name="connsiteX917" fmla="*/ 283956 w 4651277"/>
                  <a:gd name="connsiteY917" fmla="*/ 2590545 h 4241931"/>
                  <a:gd name="connsiteX918" fmla="*/ 279462 w 4651277"/>
                  <a:gd name="connsiteY918" fmla="*/ 2578968 h 4241931"/>
                  <a:gd name="connsiteX919" fmla="*/ 280886 w 4651277"/>
                  <a:gd name="connsiteY919" fmla="*/ 2534293 h 4241931"/>
                  <a:gd name="connsiteX920" fmla="*/ 293312 w 4651277"/>
                  <a:gd name="connsiteY920" fmla="*/ 2522841 h 4241931"/>
                  <a:gd name="connsiteX921" fmla="*/ 313664 w 4651277"/>
                  <a:gd name="connsiteY921" fmla="*/ 2509256 h 4241931"/>
                  <a:gd name="connsiteX922" fmla="*/ 322562 w 4651277"/>
                  <a:gd name="connsiteY922" fmla="*/ 2501743 h 4241931"/>
                  <a:gd name="connsiteX923" fmla="*/ 322347 w 4651277"/>
                  <a:gd name="connsiteY923" fmla="*/ 2500403 h 4241931"/>
                  <a:gd name="connsiteX924" fmla="*/ 325012 w 4651277"/>
                  <a:gd name="connsiteY924" fmla="*/ 2494504 h 4241931"/>
                  <a:gd name="connsiteX925" fmla="*/ 327121 w 4651277"/>
                  <a:gd name="connsiteY925" fmla="*/ 2489822 h 4241931"/>
                  <a:gd name="connsiteX926" fmla="*/ 325375 w 4651277"/>
                  <a:gd name="connsiteY926" fmla="*/ 2483801 h 4241931"/>
                  <a:gd name="connsiteX927" fmla="*/ 319894 w 4651277"/>
                  <a:gd name="connsiteY927" fmla="*/ 2485096 h 4241931"/>
                  <a:gd name="connsiteX928" fmla="*/ 311599 w 4651277"/>
                  <a:gd name="connsiteY928" fmla="*/ 2486736 h 4241931"/>
                  <a:gd name="connsiteX929" fmla="*/ 310423 w 4651277"/>
                  <a:gd name="connsiteY929" fmla="*/ 2477683 h 4241931"/>
                  <a:gd name="connsiteX930" fmla="*/ 311281 w 4651277"/>
                  <a:gd name="connsiteY930" fmla="*/ 2475872 h 4241931"/>
                  <a:gd name="connsiteX931" fmla="*/ 304224 w 4651277"/>
                  <a:gd name="connsiteY931" fmla="*/ 2463706 h 4241931"/>
                  <a:gd name="connsiteX932" fmla="*/ 295275 w 4651277"/>
                  <a:gd name="connsiteY932" fmla="*/ 2457135 h 4241931"/>
                  <a:gd name="connsiteX933" fmla="*/ 294859 w 4651277"/>
                  <a:gd name="connsiteY933" fmla="*/ 2454016 h 4241931"/>
                  <a:gd name="connsiteX934" fmla="*/ 286910 w 4651277"/>
                  <a:gd name="connsiteY934" fmla="*/ 2446244 h 4241931"/>
                  <a:gd name="connsiteX935" fmla="*/ 278232 w 4651277"/>
                  <a:gd name="connsiteY935" fmla="*/ 2442183 h 4241931"/>
                  <a:gd name="connsiteX936" fmla="*/ 256502 w 4651277"/>
                  <a:gd name="connsiteY936" fmla="*/ 2431877 h 4241931"/>
                  <a:gd name="connsiteX937" fmla="*/ 233566 w 4651277"/>
                  <a:gd name="connsiteY937" fmla="*/ 2432796 h 4241931"/>
                  <a:gd name="connsiteX938" fmla="*/ 225585 w 4651277"/>
                  <a:gd name="connsiteY938" fmla="*/ 2427605 h 4241931"/>
                  <a:gd name="connsiteX939" fmla="*/ 218516 w 4651277"/>
                  <a:gd name="connsiteY939" fmla="*/ 2409611 h 4241931"/>
                  <a:gd name="connsiteX940" fmla="*/ 219702 w 4651277"/>
                  <a:gd name="connsiteY940" fmla="*/ 2396654 h 4241931"/>
                  <a:gd name="connsiteX941" fmla="*/ 203612 w 4651277"/>
                  <a:gd name="connsiteY941" fmla="*/ 2390201 h 4241931"/>
                  <a:gd name="connsiteX942" fmla="*/ 185454 w 4651277"/>
                  <a:gd name="connsiteY942" fmla="*/ 2384308 h 4241931"/>
                  <a:gd name="connsiteX943" fmla="*/ 180651 w 4651277"/>
                  <a:gd name="connsiteY943" fmla="*/ 2360984 h 4241931"/>
                  <a:gd name="connsiteX944" fmla="*/ 188954 w 4651277"/>
                  <a:gd name="connsiteY944" fmla="*/ 2355173 h 4241931"/>
                  <a:gd name="connsiteX945" fmla="*/ 203232 w 4651277"/>
                  <a:gd name="connsiteY945" fmla="*/ 2321739 h 4241931"/>
                  <a:gd name="connsiteX946" fmla="*/ 198358 w 4651277"/>
                  <a:gd name="connsiteY946" fmla="*/ 2280702 h 4241931"/>
                  <a:gd name="connsiteX947" fmla="*/ 181129 w 4651277"/>
                  <a:gd name="connsiteY947" fmla="*/ 2268831 h 4241931"/>
                  <a:gd name="connsiteX948" fmla="*/ 161542 w 4651277"/>
                  <a:gd name="connsiteY948" fmla="*/ 2266396 h 4241931"/>
                  <a:gd name="connsiteX949" fmla="*/ 170152 w 4651277"/>
                  <a:gd name="connsiteY949" fmla="*/ 2232225 h 4241931"/>
                  <a:gd name="connsiteX950" fmla="*/ 182158 w 4651277"/>
                  <a:gd name="connsiteY950" fmla="*/ 2210319 h 4241931"/>
                  <a:gd name="connsiteX951" fmla="*/ 185087 w 4651277"/>
                  <a:gd name="connsiteY951" fmla="*/ 2204960 h 4241931"/>
                  <a:gd name="connsiteX952" fmla="*/ 183548 w 4651277"/>
                  <a:gd name="connsiteY952" fmla="*/ 2204931 h 4241931"/>
                  <a:gd name="connsiteX953" fmla="*/ 176985 w 4651277"/>
                  <a:gd name="connsiteY953" fmla="*/ 2201655 h 4241931"/>
                  <a:gd name="connsiteX954" fmla="*/ 158195 w 4651277"/>
                  <a:gd name="connsiteY954" fmla="*/ 2192908 h 4241931"/>
                  <a:gd name="connsiteX955" fmla="*/ 153725 w 4651277"/>
                  <a:gd name="connsiteY955" fmla="*/ 2186242 h 4241931"/>
                  <a:gd name="connsiteX956" fmla="*/ 153180 w 4651277"/>
                  <a:gd name="connsiteY956" fmla="*/ 2181643 h 4241931"/>
                  <a:gd name="connsiteX957" fmla="*/ 148907 w 4651277"/>
                  <a:gd name="connsiteY957" fmla="*/ 2184596 h 4241931"/>
                  <a:gd name="connsiteX958" fmla="*/ 133549 w 4651277"/>
                  <a:gd name="connsiteY958" fmla="*/ 2192221 h 4241931"/>
                  <a:gd name="connsiteX959" fmla="*/ 130014 w 4651277"/>
                  <a:gd name="connsiteY959" fmla="*/ 2191909 h 4241931"/>
                  <a:gd name="connsiteX960" fmla="*/ 130318 w 4651277"/>
                  <a:gd name="connsiteY960" fmla="*/ 2192823 h 4241931"/>
                  <a:gd name="connsiteX961" fmla="*/ 126283 w 4651277"/>
                  <a:gd name="connsiteY961" fmla="*/ 2195305 h 4241931"/>
                  <a:gd name="connsiteX962" fmla="*/ 107338 w 4651277"/>
                  <a:gd name="connsiteY962" fmla="*/ 2192707 h 4241931"/>
                  <a:gd name="connsiteX963" fmla="*/ 90588 w 4651277"/>
                  <a:gd name="connsiteY963" fmla="*/ 2196667 h 4241931"/>
                  <a:gd name="connsiteX964" fmla="*/ 85329 w 4651277"/>
                  <a:gd name="connsiteY964" fmla="*/ 2204345 h 4241931"/>
                  <a:gd name="connsiteX965" fmla="*/ 82412 w 4651277"/>
                  <a:gd name="connsiteY965" fmla="*/ 2206965 h 4241931"/>
                  <a:gd name="connsiteX966" fmla="*/ 79791 w 4651277"/>
                  <a:gd name="connsiteY966" fmla="*/ 2204045 h 4241931"/>
                  <a:gd name="connsiteX967" fmla="*/ 72187 w 4651277"/>
                  <a:gd name="connsiteY967" fmla="*/ 2199087 h 4241931"/>
                  <a:gd name="connsiteX968" fmla="*/ 56610 w 4651277"/>
                  <a:gd name="connsiteY968" fmla="*/ 2194405 h 4241931"/>
                  <a:gd name="connsiteX969" fmla="*/ 49228 w 4651277"/>
                  <a:gd name="connsiteY969" fmla="*/ 2195828 h 4241931"/>
                  <a:gd name="connsiteX970" fmla="*/ 44932 w 4651277"/>
                  <a:gd name="connsiteY970" fmla="*/ 2199419 h 4241931"/>
                  <a:gd name="connsiteX971" fmla="*/ 40358 w 4651277"/>
                  <a:gd name="connsiteY971" fmla="*/ 2195030 h 4241931"/>
                  <a:gd name="connsiteX972" fmla="*/ 38739 w 4651277"/>
                  <a:gd name="connsiteY972" fmla="*/ 2190908 h 4241931"/>
                  <a:gd name="connsiteX973" fmla="*/ 25029 w 4651277"/>
                  <a:gd name="connsiteY973" fmla="*/ 2188681 h 4241931"/>
                  <a:gd name="connsiteX974" fmla="*/ 22953 w 4651277"/>
                  <a:gd name="connsiteY974" fmla="*/ 2190781 h 4241931"/>
                  <a:gd name="connsiteX975" fmla="*/ 17398 w 4651277"/>
                  <a:gd name="connsiteY975" fmla="*/ 2191771 h 4241931"/>
                  <a:gd name="connsiteX976" fmla="*/ 17464 w 4651277"/>
                  <a:gd name="connsiteY976" fmla="*/ 2186609 h 4241931"/>
                  <a:gd name="connsiteX977" fmla="*/ 20703 w 4651277"/>
                  <a:gd name="connsiteY977" fmla="*/ 2182626 h 4241931"/>
                  <a:gd name="connsiteX978" fmla="*/ 20175 w 4651277"/>
                  <a:gd name="connsiteY978" fmla="*/ 2176316 h 4241931"/>
                  <a:gd name="connsiteX979" fmla="*/ 10908 w 4651277"/>
                  <a:gd name="connsiteY979" fmla="*/ 2158882 h 4241931"/>
                  <a:gd name="connsiteX980" fmla="*/ 3909 w 4651277"/>
                  <a:gd name="connsiteY980" fmla="*/ 2136084 h 4241931"/>
                  <a:gd name="connsiteX981" fmla="*/ 5354 w 4651277"/>
                  <a:gd name="connsiteY981" fmla="*/ 2129952 h 4241931"/>
                  <a:gd name="connsiteX982" fmla="*/ 9185 w 4651277"/>
                  <a:gd name="connsiteY982" fmla="*/ 2123453 h 4241931"/>
                  <a:gd name="connsiteX983" fmla="*/ 8263 w 4651277"/>
                  <a:gd name="connsiteY983" fmla="*/ 2119867 h 4241931"/>
                  <a:gd name="connsiteX984" fmla="*/ 0 w 4651277"/>
                  <a:gd name="connsiteY984" fmla="*/ 2106669 h 4241931"/>
                  <a:gd name="connsiteX985" fmla="*/ 1997 w 4651277"/>
                  <a:gd name="connsiteY985" fmla="*/ 2092253 h 4241931"/>
                  <a:gd name="connsiteX986" fmla="*/ 18461 w 4651277"/>
                  <a:gd name="connsiteY986" fmla="*/ 2073068 h 4241931"/>
                  <a:gd name="connsiteX987" fmla="*/ 22909 w 4651277"/>
                  <a:gd name="connsiteY987" fmla="*/ 2063545 h 4241931"/>
                  <a:gd name="connsiteX988" fmla="*/ 31396 w 4651277"/>
                  <a:gd name="connsiteY988" fmla="*/ 2046292 h 4241931"/>
                  <a:gd name="connsiteX989" fmla="*/ 31352 w 4651277"/>
                  <a:gd name="connsiteY989" fmla="*/ 2025192 h 4241931"/>
                  <a:gd name="connsiteX990" fmla="*/ 63886 w 4651277"/>
                  <a:gd name="connsiteY990" fmla="*/ 2013091 h 4241931"/>
                  <a:gd name="connsiteX991" fmla="*/ 81239 w 4651277"/>
                  <a:gd name="connsiteY991" fmla="*/ 2008044 h 4241931"/>
                  <a:gd name="connsiteX992" fmla="*/ 111405 w 4651277"/>
                  <a:gd name="connsiteY992" fmla="*/ 1993139 h 4241931"/>
                  <a:gd name="connsiteX993" fmla="*/ 126677 w 4651277"/>
                  <a:gd name="connsiteY993" fmla="*/ 2000417 h 4241931"/>
                  <a:gd name="connsiteX994" fmla="*/ 139632 w 4651277"/>
                  <a:gd name="connsiteY994" fmla="*/ 1998124 h 4241931"/>
                  <a:gd name="connsiteX995" fmla="*/ 146533 w 4651277"/>
                  <a:gd name="connsiteY995" fmla="*/ 1993496 h 4241931"/>
                  <a:gd name="connsiteX996" fmla="*/ 153736 w 4651277"/>
                  <a:gd name="connsiteY996" fmla="*/ 1988375 h 4241931"/>
                  <a:gd name="connsiteX997" fmla="*/ 154376 w 4651277"/>
                  <a:gd name="connsiteY997" fmla="*/ 1996242 h 4241931"/>
                  <a:gd name="connsiteX998" fmla="*/ 153285 w 4651277"/>
                  <a:gd name="connsiteY998" fmla="*/ 2009173 h 4241931"/>
                  <a:gd name="connsiteX999" fmla="*/ 164872 w 4651277"/>
                  <a:gd name="connsiteY999" fmla="*/ 2016921 h 4241931"/>
                  <a:gd name="connsiteX1000" fmla="*/ 175266 w 4651277"/>
                  <a:gd name="connsiteY1000" fmla="*/ 2011025 h 4241931"/>
                  <a:gd name="connsiteX1001" fmla="*/ 179204 w 4651277"/>
                  <a:gd name="connsiteY1001" fmla="*/ 2016827 h 4241931"/>
                  <a:gd name="connsiteX1002" fmla="*/ 185964 w 4651277"/>
                  <a:gd name="connsiteY1002" fmla="*/ 2044743 h 4241931"/>
                  <a:gd name="connsiteX1003" fmla="*/ 192136 w 4651277"/>
                  <a:gd name="connsiteY1003" fmla="*/ 2058025 h 4241931"/>
                  <a:gd name="connsiteX1004" fmla="*/ 191400 w 4651277"/>
                  <a:gd name="connsiteY1004" fmla="*/ 2065222 h 4241931"/>
                  <a:gd name="connsiteX1005" fmla="*/ 193705 w 4651277"/>
                  <a:gd name="connsiteY1005" fmla="*/ 2064625 h 4241931"/>
                  <a:gd name="connsiteX1006" fmla="*/ 201345 w 4651277"/>
                  <a:gd name="connsiteY1006" fmla="*/ 2058516 h 4241931"/>
                  <a:gd name="connsiteX1007" fmla="*/ 208726 w 4651277"/>
                  <a:gd name="connsiteY1007" fmla="*/ 2057092 h 4241931"/>
                  <a:gd name="connsiteX1008" fmla="*/ 228242 w 4651277"/>
                  <a:gd name="connsiteY1008" fmla="*/ 2063119 h 4241931"/>
                  <a:gd name="connsiteX1009" fmla="*/ 231942 w 4651277"/>
                  <a:gd name="connsiteY1009" fmla="*/ 2058516 h 4241931"/>
                  <a:gd name="connsiteX1010" fmla="*/ 254423 w 4651277"/>
                  <a:gd name="connsiteY1010" fmla="*/ 2032807 h 4241931"/>
                  <a:gd name="connsiteX1011" fmla="*/ 259562 w 4651277"/>
                  <a:gd name="connsiteY1011" fmla="*/ 2024385 h 4241931"/>
                  <a:gd name="connsiteX1012" fmla="*/ 260350 w 4651277"/>
                  <a:gd name="connsiteY1012" fmla="*/ 2011951 h 4241931"/>
                  <a:gd name="connsiteX1013" fmla="*/ 243934 w 4651277"/>
                  <a:gd name="connsiteY1013" fmla="*/ 1984262 h 4241931"/>
                  <a:gd name="connsiteX1014" fmla="*/ 241968 w 4651277"/>
                  <a:gd name="connsiteY1014" fmla="*/ 1967429 h 4241931"/>
                  <a:gd name="connsiteX1015" fmla="*/ 257810 w 4651277"/>
                  <a:gd name="connsiteY1015" fmla="*/ 1964858 h 4241931"/>
                  <a:gd name="connsiteX1016" fmla="*/ 278777 w 4651277"/>
                  <a:gd name="connsiteY1016" fmla="*/ 1969490 h 4241931"/>
                  <a:gd name="connsiteX1017" fmla="*/ 293797 w 4651277"/>
                  <a:gd name="connsiteY1017" fmla="*/ 1970497 h 4241931"/>
                  <a:gd name="connsiteX1018" fmla="*/ 304189 w 4651277"/>
                  <a:gd name="connsiteY1018" fmla="*/ 1964603 h 4241931"/>
                  <a:gd name="connsiteX1019" fmla="*/ 323849 w 4651277"/>
                  <a:gd name="connsiteY1019" fmla="*/ 1916778 h 4241931"/>
                  <a:gd name="connsiteX1020" fmla="*/ 339900 w 4651277"/>
                  <a:gd name="connsiteY1020" fmla="*/ 1899380 h 4241931"/>
                  <a:gd name="connsiteX1021" fmla="*/ 366172 w 4651277"/>
                  <a:gd name="connsiteY1021" fmla="*/ 1899774 h 4241931"/>
                  <a:gd name="connsiteX1022" fmla="*/ 386796 w 4651277"/>
                  <a:gd name="connsiteY1022" fmla="*/ 1855936 h 4241931"/>
                  <a:gd name="connsiteX1023" fmla="*/ 382353 w 4651277"/>
                  <a:gd name="connsiteY1023" fmla="*/ 1837591 h 4241931"/>
                  <a:gd name="connsiteX1024" fmla="*/ 397618 w 4651277"/>
                  <a:gd name="connsiteY1024" fmla="*/ 1832628 h 4241931"/>
                  <a:gd name="connsiteX1025" fmla="*/ 428633 w 4651277"/>
                  <a:gd name="connsiteY1025" fmla="*/ 1850870 h 4241931"/>
                  <a:gd name="connsiteX1026" fmla="*/ 421799 w 4651277"/>
                  <a:gd name="connsiteY1026" fmla="*/ 1833105 h 4241931"/>
                  <a:gd name="connsiteX1027" fmla="*/ 416893 w 4651277"/>
                  <a:gd name="connsiteY1027" fmla="*/ 1823315 h 4241931"/>
                  <a:gd name="connsiteX1028" fmla="*/ 392973 w 4651277"/>
                  <a:gd name="connsiteY1028" fmla="*/ 1801244 h 4241931"/>
                  <a:gd name="connsiteX1029" fmla="*/ 372974 w 4651277"/>
                  <a:gd name="connsiteY1029" fmla="*/ 1800599 h 4241931"/>
                  <a:gd name="connsiteX1030" fmla="*/ 385949 w 4651277"/>
                  <a:gd name="connsiteY1030" fmla="*/ 1754815 h 4241931"/>
                  <a:gd name="connsiteX1031" fmla="*/ 398951 w 4651277"/>
                  <a:gd name="connsiteY1031" fmla="*/ 1705649 h 4241931"/>
                  <a:gd name="connsiteX1032" fmla="*/ 389494 w 4651277"/>
                  <a:gd name="connsiteY1032" fmla="*/ 1678807 h 4241931"/>
                  <a:gd name="connsiteX1033" fmla="*/ 363309 w 4651277"/>
                  <a:gd name="connsiteY1033" fmla="*/ 1680505 h 4241931"/>
                  <a:gd name="connsiteX1034" fmla="*/ 342496 w 4651277"/>
                  <a:gd name="connsiteY1034" fmla="*/ 1695679 h 4241931"/>
                  <a:gd name="connsiteX1035" fmla="*/ 298105 w 4651277"/>
                  <a:gd name="connsiteY1035" fmla="*/ 1669277 h 4241931"/>
                  <a:gd name="connsiteX1036" fmla="*/ 291363 w 4651277"/>
                  <a:gd name="connsiteY1036" fmla="*/ 1665844 h 4241931"/>
                  <a:gd name="connsiteX1037" fmla="*/ 294593 w 4651277"/>
                  <a:gd name="connsiteY1037" fmla="*/ 1646062 h 4241931"/>
                  <a:gd name="connsiteX1038" fmla="*/ 308882 w 4651277"/>
                  <a:gd name="connsiteY1038" fmla="*/ 1624869 h 4241931"/>
                  <a:gd name="connsiteX1039" fmla="*/ 350575 w 4651277"/>
                  <a:gd name="connsiteY1039" fmla="*/ 1612239 h 4241931"/>
                  <a:gd name="connsiteX1040" fmla="*/ 368300 w 4651277"/>
                  <a:gd name="connsiteY1040" fmla="*/ 1624411 h 4241931"/>
                  <a:gd name="connsiteX1041" fmla="*/ 381481 w 4651277"/>
                  <a:gd name="connsiteY1041" fmla="*/ 1631773 h 4241931"/>
                  <a:gd name="connsiteX1042" fmla="*/ 447262 w 4651277"/>
                  <a:gd name="connsiteY1042" fmla="*/ 1605288 h 4241931"/>
                  <a:gd name="connsiteX1043" fmla="*/ 459886 w 4651277"/>
                  <a:gd name="connsiteY1043" fmla="*/ 1566766 h 4241931"/>
                  <a:gd name="connsiteX1044" fmla="*/ 453689 w 4651277"/>
                  <a:gd name="connsiteY1044" fmla="*/ 1556868 h 4241931"/>
                  <a:gd name="connsiteX1045" fmla="*/ 470485 w 4651277"/>
                  <a:gd name="connsiteY1045" fmla="*/ 1505937 h 4241931"/>
                  <a:gd name="connsiteX1046" fmla="*/ 499433 w 4651277"/>
                  <a:gd name="connsiteY1046" fmla="*/ 1480773 h 4241931"/>
                  <a:gd name="connsiteX1047" fmla="*/ 547531 w 4651277"/>
                  <a:gd name="connsiteY1047" fmla="*/ 1463211 h 4241931"/>
                  <a:gd name="connsiteX1048" fmla="*/ 567253 w 4651277"/>
                  <a:gd name="connsiteY1048" fmla="*/ 1460968 h 4241931"/>
                  <a:gd name="connsiteX1049" fmla="*/ 536841 w 4651277"/>
                  <a:gd name="connsiteY1049" fmla="*/ 1441738 h 4241931"/>
                  <a:gd name="connsiteX1050" fmla="*/ 534666 w 4651277"/>
                  <a:gd name="connsiteY1050" fmla="*/ 1439730 h 4241931"/>
                  <a:gd name="connsiteX1051" fmla="*/ 534280 w 4651277"/>
                  <a:gd name="connsiteY1051" fmla="*/ 1438135 h 4241931"/>
                  <a:gd name="connsiteX1052" fmla="*/ 490714 w 4651277"/>
                  <a:gd name="connsiteY1052" fmla="*/ 1340184 h 4241931"/>
                  <a:gd name="connsiteX1053" fmla="*/ 488780 w 4651277"/>
                  <a:gd name="connsiteY1053" fmla="*/ 1292099 h 4241931"/>
                  <a:gd name="connsiteX1054" fmla="*/ 496936 w 4651277"/>
                  <a:gd name="connsiteY1054" fmla="*/ 1238618 h 4241931"/>
                  <a:gd name="connsiteX1055" fmla="*/ 497422 w 4651277"/>
                  <a:gd name="connsiteY1055" fmla="*/ 1226678 h 4241931"/>
                  <a:gd name="connsiteX1056" fmla="*/ 498708 w 4651277"/>
                  <a:gd name="connsiteY1056" fmla="*/ 1146573 h 4241931"/>
                  <a:gd name="connsiteX1057" fmla="*/ 494266 w 4651277"/>
                  <a:gd name="connsiteY1057" fmla="*/ 1128228 h 4241931"/>
                  <a:gd name="connsiteX1058" fmla="*/ 491300 w 4651277"/>
                  <a:gd name="connsiteY1058" fmla="*/ 1098549 h 4241931"/>
                  <a:gd name="connsiteX1059" fmla="*/ 474258 w 4651277"/>
                  <a:gd name="connsiteY1059" fmla="*/ 1115342 h 4241931"/>
                  <a:gd name="connsiteX1060" fmla="*/ 456676 w 4651277"/>
                  <a:gd name="connsiteY1060" fmla="*/ 1110733 h 4241931"/>
                  <a:gd name="connsiteX1061" fmla="*/ 424274 w 4651277"/>
                  <a:gd name="connsiteY1061" fmla="*/ 1078049 h 4241931"/>
                  <a:gd name="connsiteX1062" fmla="*/ 407590 w 4651277"/>
                  <a:gd name="connsiteY1062" fmla="*/ 1059716 h 4241931"/>
                  <a:gd name="connsiteX1063" fmla="*/ 403785 w 4651277"/>
                  <a:gd name="connsiteY1063" fmla="*/ 1049238 h 4241931"/>
                  <a:gd name="connsiteX1064" fmla="*/ 396629 w 4651277"/>
                  <a:gd name="connsiteY1064" fmla="*/ 1007485 h 4241931"/>
                  <a:gd name="connsiteX1065" fmla="*/ 398423 w 4651277"/>
                  <a:gd name="connsiteY1065" fmla="*/ 980030 h 4241931"/>
                  <a:gd name="connsiteX1066" fmla="*/ 397121 w 4651277"/>
                  <a:gd name="connsiteY1066" fmla="*/ 967680 h 4241931"/>
                  <a:gd name="connsiteX1067" fmla="*/ 394920 w 4651277"/>
                  <a:gd name="connsiteY1067"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Lst>
                <a:rect l="l" t="t" r="r" b="b"/>
                <a:pathLst>
                  <a:path w="4651277" h="4241931">
                    <a:moveTo>
                      <a:pt x="3897079" y="2775104"/>
                    </a:moveTo>
                    <a:lnTo>
                      <a:pt x="3897072" y="2775245"/>
                    </a:lnTo>
                    <a:lnTo>
                      <a:pt x="3897236" y="2775218"/>
                    </a:lnTo>
                    <a:close/>
                    <a:moveTo>
                      <a:pt x="3870002" y="2525312"/>
                    </a:moveTo>
                    <a:cubicBezTo>
                      <a:pt x="3867714" y="2528042"/>
                      <a:pt x="3867110" y="2530885"/>
                      <a:pt x="3868144" y="2533137"/>
                    </a:cubicBezTo>
                    <a:lnTo>
                      <a:pt x="3873257" y="2535878"/>
                    </a:lnTo>
                    <a:lnTo>
                      <a:pt x="3875291" y="2517798"/>
                    </a:lnTo>
                    <a:lnTo>
                      <a:pt x="3877729" y="2513815"/>
                    </a:lnTo>
                    <a:close/>
                    <a:moveTo>
                      <a:pt x="3877901" y="2487464"/>
                    </a:moveTo>
                    <a:lnTo>
                      <a:pt x="3888276" y="2487069"/>
                    </a:lnTo>
                    <a:cubicBezTo>
                      <a:pt x="3890138" y="2487517"/>
                      <a:pt x="3891479" y="2488580"/>
                      <a:pt x="3891886" y="2490770"/>
                    </a:cubicBezTo>
                    <a:lnTo>
                      <a:pt x="3891216" y="2494296"/>
                    </a:lnTo>
                    <a:lnTo>
                      <a:pt x="3905570" y="2476507"/>
                    </a:lnTo>
                    <a:cubicBezTo>
                      <a:pt x="3907159" y="2474284"/>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8" y="2490422"/>
                    </a:cubicBezTo>
                    <a:lnTo>
                      <a:pt x="3870148" y="2488776"/>
                    </a:lnTo>
                    <a:lnTo>
                      <a:pt x="3869606" y="2488750"/>
                    </a:lnTo>
                    <a:close/>
                    <a:moveTo>
                      <a:pt x="3844058" y="2490243"/>
                    </a:moveTo>
                    <a:lnTo>
                      <a:pt x="3842985" y="2493698"/>
                    </a:lnTo>
                    <a:lnTo>
                      <a:pt x="3843598" y="2492828"/>
                    </a:lnTo>
                    <a:close/>
                    <a:moveTo>
                      <a:pt x="4088505" y="2054563"/>
                    </a:moveTo>
                    <a:lnTo>
                      <a:pt x="4088402" y="2054951"/>
                    </a:lnTo>
                    <a:lnTo>
                      <a:pt x="4089266" y="2055669"/>
                    </a:lnTo>
                    <a:close/>
                    <a:moveTo>
                      <a:pt x="3885513" y="1821923"/>
                    </a:moveTo>
                    <a:lnTo>
                      <a:pt x="3885167" y="1822589"/>
                    </a:lnTo>
                    <a:lnTo>
                      <a:pt x="3886626" y="1822716"/>
                    </a:lnTo>
                    <a:lnTo>
                      <a:pt x="3891162" y="1820860"/>
                    </a:lnTo>
                    <a:close/>
                    <a:moveTo>
                      <a:pt x="3821509" y="1811281"/>
                    </a:moveTo>
                    <a:lnTo>
                      <a:pt x="3822504" y="1811642"/>
                    </a:lnTo>
                    <a:lnTo>
                      <a:pt x="3822243" y="1811284"/>
                    </a:lnTo>
                    <a:close/>
                    <a:moveTo>
                      <a:pt x="3767516" y="1561443"/>
                    </a:moveTo>
                    <a:lnTo>
                      <a:pt x="3765081" y="1577440"/>
                    </a:lnTo>
                    <a:cubicBezTo>
                      <a:pt x="3765461" y="1582682"/>
                      <a:pt x="3766682" y="1587722"/>
                      <a:pt x="3767063" y="1592964"/>
                    </a:cubicBezTo>
                    <a:cubicBezTo>
                      <a:pt x="3767647" y="1599046"/>
                      <a:pt x="3766615" y="1603964"/>
                      <a:pt x="3763927" y="1607782"/>
                    </a:cubicBezTo>
                    <a:lnTo>
                      <a:pt x="3761546" y="1609280"/>
                    </a:lnTo>
                    <a:lnTo>
                      <a:pt x="3797457" y="1614968"/>
                    </a:lnTo>
                    <a:lnTo>
                      <a:pt x="3788624" y="1604063"/>
                    </a:lnTo>
                    <a:cubicBezTo>
                      <a:pt x="3785763" y="1594087"/>
                      <a:pt x="3781115" y="1584988"/>
                      <a:pt x="3776032" y="1576162"/>
                    </a:cubicBezTo>
                    <a:close/>
                    <a:moveTo>
                      <a:pt x="2526548" y="3066943"/>
                    </a:moveTo>
                    <a:lnTo>
                      <a:pt x="2526941" y="3067714"/>
                    </a:lnTo>
                    <a:lnTo>
                      <a:pt x="2540254" y="3062845"/>
                    </a:lnTo>
                    <a:lnTo>
                      <a:pt x="2539881" y="3062027"/>
                    </a:lnTo>
                    <a:lnTo>
                      <a:pt x="2539743" y="3061741"/>
                    </a:lnTo>
                    <a:close/>
                    <a:moveTo>
                      <a:pt x="3386337" y="529816"/>
                    </a:moveTo>
                    <a:lnTo>
                      <a:pt x="3387319" y="533022"/>
                    </a:lnTo>
                    <a:cubicBezTo>
                      <a:pt x="3387837" y="537454"/>
                      <a:pt x="3387616" y="542508"/>
                      <a:pt x="3390370" y="545620"/>
                    </a:cubicBezTo>
                    <a:cubicBezTo>
                      <a:pt x="3403040" y="561222"/>
                      <a:pt x="3409325" y="561477"/>
                      <a:pt x="3423565" y="548694"/>
                    </a:cubicBezTo>
                    <a:lnTo>
                      <a:pt x="3424013" y="548364"/>
                    </a:lnTo>
                    <a:lnTo>
                      <a:pt x="3429555" y="530803"/>
                    </a:lnTo>
                    <a:cubicBezTo>
                      <a:pt x="3430271" y="524351"/>
                      <a:pt x="3429730" y="517757"/>
                      <a:pt x="3427865" y="511430"/>
                    </a:cubicBezTo>
                    <a:lnTo>
                      <a:pt x="3425437" y="507611"/>
                    </a:lnTo>
                    <a:lnTo>
                      <a:pt x="3420176" y="511007"/>
                    </a:lnTo>
                    <a:cubicBezTo>
                      <a:pt x="3411083" y="515050"/>
                      <a:pt x="3401574" y="518109"/>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182718" y="1487138"/>
                    </a:moveTo>
                    <a:lnTo>
                      <a:pt x="1184885" y="1486780"/>
                    </a:lnTo>
                    <a:lnTo>
                      <a:pt x="1184389" y="1486142"/>
                    </a:lnTo>
                    <a:lnTo>
                      <a:pt x="1183954" y="1486556"/>
                    </a:lnTo>
                    <a:cubicBezTo>
                      <a:pt x="1182777" y="1484694"/>
                      <a:pt x="1180289" y="1486468"/>
                      <a:pt x="1182718" y="1487138"/>
                    </a:cubicBezTo>
                    <a:close/>
                    <a:moveTo>
                      <a:pt x="1148542" y="1390278"/>
                    </a:moveTo>
                    <a:cubicBezTo>
                      <a:pt x="1147867" y="1392936"/>
                      <a:pt x="1147949" y="1395841"/>
                      <a:pt x="1148805" y="1398307"/>
                    </a:cubicBezTo>
                    <a:cubicBezTo>
                      <a:pt x="1151676" y="1406017"/>
                      <a:pt x="1151658" y="1413045"/>
                      <a:pt x="1150120" y="1419807"/>
                    </a:cubicBezTo>
                    <a:lnTo>
                      <a:pt x="1148674" y="1423488"/>
                    </a:lnTo>
                    <a:lnTo>
                      <a:pt x="1150306" y="1421569"/>
                    </a:lnTo>
                    <a:cubicBezTo>
                      <a:pt x="1151410" y="1417011"/>
                      <a:pt x="1150925" y="1411805"/>
                      <a:pt x="1150446" y="1406292"/>
                    </a:cubicBezTo>
                    <a:cubicBezTo>
                      <a:pt x="1150266" y="1401093"/>
                      <a:pt x="1149491" y="1395268"/>
                      <a:pt x="1150974" y="1390797"/>
                    </a:cubicBezTo>
                    <a:lnTo>
                      <a:pt x="1160764" y="1385670"/>
                    </a:lnTo>
                    <a:lnTo>
                      <a:pt x="1158556" y="1383721"/>
                    </a:lnTo>
                    <a:cubicBezTo>
                      <a:pt x="1156669" y="1382760"/>
                      <a:pt x="1154688" y="1382558"/>
                      <a:pt x="1152826" y="1383736"/>
                    </a:cubicBezTo>
                    <a:cubicBezTo>
                      <a:pt x="1150651" y="1385211"/>
                      <a:pt x="1149218" y="1387621"/>
                      <a:pt x="1148542" y="1390278"/>
                    </a:cubicBezTo>
                    <a:close/>
                    <a:moveTo>
                      <a:pt x="1176775" y="1335146"/>
                    </a:moveTo>
                    <a:lnTo>
                      <a:pt x="1176922" y="1344593"/>
                    </a:lnTo>
                    <a:lnTo>
                      <a:pt x="1178171" y="1355232"/>
                    </a:lnTo>
                    <a:lnTo>
                      <a:pt x="1178988" y="1344413"/>
                    </a:lnTo>
                    <a:close/>
                    <a:moveTo>
                      <a:pt x="1434125" y="357635"/>
                    </a:moveTo>
                    <a:lnTo>
                      <a:pt x="1444615" y="349964"/>
                    </a:lnTo>
                    <a:lnTo>
                      <a:pt x="1442833" y="352363"/>
                    </a:lnTo>
                    <a:cubicBezTo>
                      <a:pt x="1440502" y="355223"/>
                      <a:pt x="1438066" y="357044"/>
                      <a:pt x="1435282" y="357773"/>
                    </a:cubicBezTo>
                    <a:close/>
                    <a:moveTo>
                      <a:pt x="901578" y="1089026"/>
                    </a:moveTo>
                    <a:cubicBezTo>
                      <a:pt x="900293" y="1091592"/>
                      <a:pt x="900074" y="1094338"/>
                      <a:pt x="902450" y="1097146"/>
                    </a:cubicBezTo>
                    <a:lnTo>
                      <a:pt x="902526" y="1097155"/>
                    </a:lnTo>
                    <a:lnTo>
                      <a:pt x="903198" y="1086956"/>
                    </a:lnTo>
                    <a:close/>
                    <a:moveTo>
                      <a:pt x="757666" y="1050727"/>
                    </a:moveTo>
                    <a:lnTo>
                      <a:pt x="751018" y="1071490"/>
                    </a:lnTo>
                    <a:lnTo>
                      <a:pt x="758841" y="1071058"/>
                    </a:lnTo>
                    <a:cubicBezTo>
                      <a:pt x="763118" y="1071161"/>
                      <a:pt x="767408" y="1070654"/>
                      <a:pt x="769344" y="1066423"/>
                    </a:cubicBezTo>
                    <a:cubicBezTo>
                      <a:pt x="771280" y="1062191"/>
                      <a:pt x="767048"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500"/>
                      <a:pt x="459935" y="911515"/>
                    </a:cubicBezTo>
                    <a:cubicBezTo>
                      <a:pt x="471849" y="915384"/>
                      <a:pt x="481311" y="914360"/>
                      <a:pt x="483116" y="899146"/>
                    </a:cubicBezTo>
                    <a:cubicBezTo>
                      <a:pt x="482560" y="893369"/>
                      <a:pt x="486053" y="892100"/>
                      <a:pt x="490125" y="893227"/>
                    </a:cubicBezTo>
                    <a:cubicBezTo>
                      <a:pt x="495490" y="894460"/>
                      <a:pt x="501350" y="895995"/>
                      <a:pt x="505508" y="899211"/>
                    </a:cubicBezTo>
                    <a:cubicBezTo>
                      <a:pt x="514314" y="905945"/>
                      <a:pt x="522954" y="908496"/>
                      <a:pt x="533045" y="903097"/>
                    </a:cubicBezTo>
                    <a:cubicBezTo>
                      <a:pt x="538738" y="900451"/>
                      <a:pt x="543994" y="902977"/>
                      <a:pt x="549057" y="904707"/>
                    </a:cubicBezTo>
                    <a:cubicBezTo>
                      <a:pt x="558974" y="922993"/>
                      <a:pt x="551705" y="950506"/>
                      <a:pt x="576911" y="960445"/>
                    </a:cubicBezTo>
                    <a:cubicBezTo>
                      <a:pt x="582964" y="962779"/>
                      <a:pt x="582479" y="974718"/>
                      <a:pt x="592268" y="969814"/>
                    </a:cubicBezTo>
                    <a:cubicBezTo>
                      <a:pt x="612778" y="955137"/>
                      <a:pt x="612476" y="955631"/>
                      <a:pt x="635566" y="969038"/>
                    </a:cubicBezTo>
                    <a:cubicBezTo>
                      <a:pt x="642005" y="972967"/>
                      <a:pt x="647127" y="980170"/>
                      <a:pt x="656699" y="977852"/>
                    </a:cubicBezTo>
                    <a:cubicBezTo>
                      <a:pt x="663852" y="979496"/>
                      <a:pt x="669880" y="985215"/>
                      <a:pt x="677578" y="980396"/>
                    </a:cubicBezTo>
                    <a:cubicBezTo>
                      <a:pt x="689736" y="978295"/>
                      <a:pt x="699861" y="981753"/>
                      <a:pt x="708863" y="989282"/>
                    </a:cubicBezTo>
                    <a:cubicBezTo>
                      <a:pt x="709057" y="990081"/>
                      <a:pt x="709057" y="990081"/>
                      <a:pt x="709249" y="990880"/>
                    </a:cubicBezTo>
                    <a:cubicBezTo>
                      <a:pt x="719278" y="993938"/>
                      <a:pt x="725838" y="991822"/>
                      <a:pt x="730538" y="987041"/>
                    </a:cubicBezTo>
                    <a:lnTo>
                      <a:pt x="733369" y="981508"/>
                    </a:lnTo>
                    <a:lnTo>
                      <a:pt x="741250" y="939228"/>
                    </a:lnTo>
                    <a:cubicBezTo>
                      <a:pt x="743019" y="916657"/>
                      <a:pt x="748591" y="913736"/>
                      <a:pt x="770388" y="922209"/>
                    </a:cubicBezTo>
                    <a:cubicBezTo>
                      <a:pt x="772764" y="925016"/>
                      <a:pt x="773149" y="928081"/>
                      <a:pt x="772846" y="931130"/>
                    </a:cubicBezTo>
                    <a:lnTo>
                      <a:pt x="771985" y="935690"/>
                    </a:lnTo>
                    <a:lnTo>
                      <a:pt x="777370" y="940500"/>
                    </a:lnTo>
                    <a:cubicBezTo>
                      <a:pt x="778541" y="943594"/>
                      <a:pt x="779432" y="947706"/>
                      <a:pt x="782283" y="952504"/>
                    </a:cubicBezTo>
                    <a:cubicBezTo>
                      <a:pt x="782149" y="957181"/>
                      <a:pt x="780033" y="960648"/>
                      <a:pt x="776624" y="964007"/>
                    </a:cubicBezTo>
                    <a:lnTo>
                      <a:pt x="768714" y="968596"/>
                    </a:lnTo>
                    <a:lnTo>
                      <a:pt x="769873" y="975063"/>
                    </a:lnTo>
                    <a:cubicBezTo>
                      <a:pt x="773893" y="985704"/>
                      <a:pt x="781464" y="994901"/>
                      <a:pt x="789860" y="1001522"/>
                    </a:cubicBezTo>
                    <a:cubicBezTo>
                      <a:pt x="794047" y="1005291"/>
                      <a:pt x="800723" y="1007285"/>
                      <a:pt x="801796" y="1013423"/>
                    </a:cubicBezTo>
                    <a:cubicBezTo>
                      <a:pt x="802915" y="1017729"/>
                      <a:pt x="802930" y="1017117"/>
                      <a:pt x="804836" y="1014108"/>
                    </a:cubicBezTo>
                    <a:cubicBezTo>
                      <a:pt x="806116" y="1011694"/>
                      <a:pt x="808603" y="1009921"/>
                      <a:pt x="810408" y="1011186"/>
                    </a:cubicBezTo>
                    <a:cubicBezTo>
                      <a:pt x="828554" y="1018960"/>
                      <a:pt x="837446" y="1005119"/>
                      <a:pt x="847470" y="994970"/>
                    </a:cubicBezTo>
                    <a:cubicBezTo>
                      <a:pt x="850598" y="991990"/>
                      <a:pt x="854351" y="988414"/>
                      <a:pt x="858657" y="987297"/>
                    </a:cubicBezTo>
                    <a:cubicBezTo>
                      <a:pt x="865406" y="986236"/>
                      <a:pt x="872081" y="988232"/>
                      <a:pt x="874361" y="995010"/>
                    </a:cubicBezTo>
                    <a:cubicBezTo>
                      <a:pt x="882904" y="1020886"/>
                      <a:pt x="907844" y="1025768"/>
                      <a:pt x="927779" y="1035418"/>
                    </a:cubicBezTo>
                    <a:cubicBezTo>
                      <a:pt x="929008" y="1035142"/>
                      <a:pt x="931001" y="1034884"/>
                      <a:pt x="932742" y="1035538"/>
                    </a:cubicBezTo>
                    <a:lnTo>
                      <a:pt x="935226" y="1039553"/>
                    </a:lnTo>
                    <a:lnTo>
                      <a:pt x="940983" y="1033338"/>
                    </a:lnTo>
                    <a:lnTo>
                      <a:pt x="935821" y="1023593"/>
                    </a:lnTo>
                    <a:cubicBezTo>
                      <a:pt x="931931" y="1011433"/>
                      <a:pt x="926045" y="1008168"/>
                      <a:pt x="913760" y="1010868"/>
                    </a:cubicBezTo>
                    <a:cubicBezTo>
                      <a:pt x="912112" y="1011276"/>
                      <a:pt x="910749" y="1012140"/>
                      <a:pt x="908193" y="1013124"/>
                    </a:cubicBezTo>
                    <a:cubicBezTo>
                      <a:pt x="907678" y="1003278"/>
                      <a:pt x="913624" y="997602"/>
                      <a:pt x="918086" y="991595"/>
                    </a:cubicBezTo>
                    <a:cubicBezTo>
                      <a:pt x="923623" y="984271"/>
                      <a:pt x="926482" y="976736"/>
                      <a:pt x="923864" y="967585"/>
                    </a:cubicBezTo>
                    <a:cubicBezTo>
                      <a:pt x="922684" y="960704"/>
                      <a:pt x="919188" y="957197"/>
                      <a:pt x="911850" y="958668"/>
                    </a:cubicBezTo>
                    <a:cubicBezTo>
                      <a:pt x="904058" y="960427"/>
                      <a:pt x="897962" y="959840"/>
                      <a:pt x="893528" y="951841"/>
                    </a:cubicBezTo>
                    <a:cubicBezTo>
                      <a:pt x="888928" y="944582"/>
                      <a:pt x="893799" y="940223"/>
                      <a:pt x="898383" y="935411"/>
                    </a:cubicBezTo>
                    <a:cubicBezTo>
                      <a:pt x="899911" y="933807"/>
                      <a:pt x="903088" y="931793"/>
                      <a:pt x="900622" y="928906"/>
                    </a:cubicBezTo>
                    <a:cubicBezTo>
                      <a:pt x="898322" y="925276"/>
                      <a:pt x="893920" y="922343"/>
                      <a:pt x="889714" y="923737"/>
                    </a:cubicBezTo>
                    <a:cubicBezTo>
                      <a:pt x="878002" y="927344"/>
                      <a:pt x="874887" y="920417"/>
                      <a:pt x="871980" y="910814"/>
                    </a:cubicBezTo>
                    <a:cubicBezTo>
                      <a:pt x="866942" y="896840"/>
                      <a:pt x="858725" y="884879"/>
                      <a:pt x="847332" y="874932"/>
                    </a:cubicBezTo>
                    <a:cubicBezTo>
                      <a:pt x="844124" y="871878"/>
                      <a:pt x="841658" y="868990"/>
                      <a:pt x="841915" y="864377"/>
                    </a:cubicBezTo>
                    <a:cubicBezTo>
                      <a:pt x="842065" y="851565"/>
                      <a:pt x="839779" y="840932"/>
                      <a:pt x="826359" y="834814"/>
                    </a:cubicBezTo>
                    <a:cubicBezTo>
                      <a:pt x="821502" y="832169"/>
                      <a:pt x="824603" y="827024"/>
                      <a:pt x="827615" y="825752"/>
                    </a:cubicBezTo>
                    <a:cubicBezTo>
                      <a:pt x="844604" y="819436"/>
                      <a:pt x="844709" y="808559"/>
                      <a:pt x="837279" y="794828"/>
                    </a:cubicBezTo>
                    <a:cubicBezTo>
                      <a:pt x="836297" y="792273"/>
                      <a:pt x="836961" y="789307"/>
                      <a:pt x="836885" y="786176"/>
                    </a:cubicBezTo>
                    <a:cubicBezTo>
                      <a:pt x="836385" y="769326"/>
                      <a:pt x="836718" y="767844"/>
                      <a:pt x="852800" y="762101"/>
                    </a:cubicBezTo>
                    <a:cubicBezTo>
                      <a:pt x="861666" y="759027"/>
                      <a:pt x="866084" y="754956"/>
                      <a:pt x="864539" y="744488"/>
                    </a:cubicBezTo>
                    <a:cubicBezTo>
                      <a:pt x="863525" y="736866"/>
                      <a:pt x="865068" y="728258"/>
                      <a:pt x="871755" y="722748"/>
                    </a:cubicBezTo>
                    <a:cubicBezTo>
                      <a:pt x="877987" y="717526"/>
                      <a:pt x="875567" y="712703"/>
                      <a:pt x="872404" y="707713"/>
                    </a:cubicBezTo>
                    <a:cubicBezTo>
                      <a:pt x="869242" y="702722"/>
                      <a:pt x="865912" y="698474"/>
                      <a:pt x="866503" y="692377"/>
                    </a:cubicBezTo>
                    <a:cubicBezTo>
                      <a:pt x="866759" y="687764"/>
                      <a:pt x="863052" y="686934"/>
                      <a:pt x="859922" y="687011"/>
                    </a:cubicBezTo>
                    <a:cubicBezTo>
                      <a:pt x="855428" y="687951"/>
                      <a:pt x="851675" y="689057"/>
                      <a:pt x="847757" y="690905"/>
                    </a:cubicBezTo>
                    <a:cubicBezTo>
                      <a:pt x="833944" y="695208"/>
                      <a:pt x="832916" y="694588"/>
                      <a:pt x="831296" y="680990"/>
                    </a:cubicBezTo>
                    <a:cubicBezTo>
                      <a:pt x="830116" y="674108"/>
                      <a:pt x="830871" y="667272"/>
                      <a:pt x="830431" y="660556"/>
                    </a:cubicBezTo>
                    <a:cubicBezTo>
                      <a:pt x="830324" y="652357"/>
                      <a:pt x="830218" y="644158"/>
                      <a:pt x="842534" y="646527"/>
                    </a:cubicBezTo>
                    <a:cubicBezTo>
                      <a:pt x="846696" y="647069"/>
                      <a:pt x="849463" y="643408"/>
                      <a:pt x="847783" y="638749"/>
                    </a:cubicBezTo>
                    <a:cubicBezTo>
                      <a:pt x="845983" y="632896"/>
                      <a:pt x="844347" y="626303"/>
                      <a:pt x="835406" y="626246"/>
                    </a:cubicBezTo>
                    <a:cubicBezTo>
                      <a:pt x="834953" y="626533"/>
                      <a:pt x="834499" y="626822"/>
                      <a:pt x="833304" y="626943"/>
                    </a:cubicBezTo>
                    <a:cubicBezTo>
                      <a:pt x="828810" y="627883"/>
                      <a:pt x="824468" y="635086"/>
                      <a:pt x="819248" y="628857"/>
                    </a:cubicBezTo>
                    <a:cubicBezTo>
                      <a:pt x="814316" y="623080"/>
                      <a:pt x="812393" y="616033"/>
                      <a:pt x="813029" y="608001"/>
                    </a:cubicBezTo>
                    <a:cubicBezTo>
                      <a:pt x="814071" y="601617"/>
                      <a:pt x="817339" y="595732"/>
                      <a:pt x="821182" y="590753"/>
                    </a:cubicBezTo>
                    <a:cubicBezTo>
                      <a:pt x="824404" y="586803"/>
                      <a:pt x="827582" y="584789"/>
                      <a:pt x="831485" y="589945"/>
                    </a:cubicBezTo>
                    <a:cubicBezTo>
                      <a:pt x="833088" y="591472"/>
                      <a:pt x="835147" y="592711"/>
                      <a:pt x="836962" y="591560"/>
                    </a:cubicBezTo>
                    <a:cubicBezTo>
                      <a:pt x="840139" y="589547"/>
                      <a:pt x="839156" y="586991"/>
                      <a:pt x="838006" y="585177"/>
                    </a:cubicBezTo>
                    <a:cubicBezTo>
                      <a:pt x="836160" y="581260"/>
                      <a:pt x="834146" y="578085"/>
                      <a:pt x="832589" y="574621"/>
                    </a:cubicBezTo>
                    <a:cubicBezTo>
                      <a:pt x="827051" y="562871"/>
                      <a:pt x="831726" y="554185"/>
                      <a:pt x="844297" y="551941"/>
                    </a:cubicBezTo>
                    <a:cubicBezTo>
                      <a:pt x="845947" y="551532"/>
                      <a:pt x="847142" y="551410"/>
                      <a:pt x="848337" y="551287"/>
                    </a:cubicBezTo>
                    <a:cubicBezTo>
                      <a:pt x="867747" y="549797"/>
                      <a:pt x="869730" y="547904"/>
                      <a:pt x="866763" y="528166"/>
                    </a:cubicBezTo>
                    <a:cubicBezTo>
                      <a:pt x="865749" y="520543"/>
                      <a:pt x="866914" y="515353"/>
                      <a:pt x="874296" y="511946"/>
                    </a:cubicBezTo>
                    <a:cubicBezTo>
                      <a:pt x="877307" y="510674"/>
                      <a:pt x="879289" y="508783"/>
                      <a:pt x="881271" y="506890"/>
                    </a:cubicBezTo>
                    <a:cubicBezTo>
                      <a:pt x="894599" y="497807"/>
                      <a:pt x="901875" y="486203"/>
                      <a:pt x="895567" y="469218"/>
                    </a:cubicBezTo>
                    <a:cubicBezTo>
                      <a:pt x="893478" y="462911"/>
                      <a:pt x="892297" y="456030"/>
                      <a:pt x="893053" y="449192"/>
                    </a:cubicBezTo>
                    <a:cubicBezTo>
                      <a:pt x="893310" y="444578"/>
                      <a:pt x="895790" y="440463"/>
                      <a:pt x="900284" y="439523"/>
                    </a:cubicBezTo>
                    <a:cubicBezTo>
                      <a:pt x="905685" y="438008"/>
                      <a:pt x="906457" y="443241"/>
                      <a:pt x="908015" y="446703"/>
                    </a:cubicBezTo>
                    <a:cubicBezTo>
                      <a:pt x="918849" y="467814"/>
                      <a:pt x="918849" y="467814"/>
                      <a:pt x="935325" y="451650"/>
                    </a:cubicBezTo>
                    <a:cubicBezTo>
                      <a:pt x="941270" y="445976"/>
                      <a:pt x="947336" y="441495"/>
                      <a:pt x="955007" y="438541"/>
                    </a:cubicBezTo>
                    <a:cubicBezTo>
                      <a:pt x="962966" y="436041"/>
                      <a:pt x="969274" y="433949"/>
                      <a:pt x="977460" y="440844"/>
                    </a:cubicBezTo>
                    <a:cubicBezTo>
                      <a:pt x="989760" y="450215"/>
                      <a:pt x="1009307" y="442914"/>
                      <a:pt x="1019519" y="426905"/>
                    </a:cubicBezTo>
                    <a:cubicBezTo>
                      <a:pt x="1021214" y="424559"/>
                      <a:pt x="1022167" y="422048"/>
                      <a:pt x="1024027" y="418962"/>
                    </a:cubicBezTo>
                    <a:cubicBezTo>
                      <a:pt x="1032455" y="428245"/>
                      <a:pt x="1041215" y="436046"/>
                      <a:pt x="1054530" y="433965"/>
                    </a:cubicBezTo>
                    <a:cubicBezTo>
                      <a:pt x="1066648" y="432008"/>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8" y="431383"/>
                      <a:pt x="1165444" y="439339"/>
                    </a:cubicBezTo>
                    <a:cubicBezTo>
                      <a:pt x="1172285" y="459165"/>
                      <a:pt x="1180561" y="462186"/>
                      <a:pt x="1198671" y="452617"/>
                    </a:cubicBezTo>
                    <a:cubicBezTo>
                      <a:pt x="1221607" y="440624"/>
                      <a:pt x="1245102" y="436543"/>
                      <a:pt x="1270353" y="440250"/>
                    </a:cubicBezTo>
                    <a:cubicBezTo>
                      <a:pt x="1283123" y="442331"/>
                      <a:pt x="1295484" y="442763"/>
                      <a:pt x="1308223" y="439777"/>
                    </a:cubicBezTo>
                    <a:cubicBezTo>
                      <a:pt x="1314819" y="438140"/>
                      <a:pt x="1319812" y="434976"/>
                      <a:pt x="1321763" y="428016"/>
                    </a:cubicBezTo>
                    <a:cubicBezTo>
                      <a:pt x="1323548" y="421799"/>
                      <a:pt x="1327103" y="416367"/>
                      <a:pt x="1334516" y="418027"/>
                    </a:cubicBezTo>
                    <a:cubicBezTo>
                      <a:pt x="1342217" y="420140"/>
                      <a:pt x="1339525" y="426934"/>
                      <a:pt x="1338527" y="431380"/>
                    </a:cubicBezTo>
                    <a:cubicBezTo>
                      <a:pt x="1336031" y="442501"/>
                      <a:pt x="1339602" y="449138"/>
                      <a:pt x="1348242" y="455745"/>
                    </a:cubicBezTo>
                    <a:lnTo>
                      <a:pt x="1387252" y="495472"/>
                    </a:lnTo>
                    <a:lnTo>
                      <a:pt x="1391837" y="495408"/>
                    </a:lnTo>
                    <a:cubicBezTo>
                      <a:pt x="1404436" y="492736"/>
                      <a:pt x="1415417" y="485221"/>
                      <a:pt x="1416978" y="473734"/>
                    </a:cubicBezTo>
                    <a:cubicBezTo>
                      <a:pt x="1420965" y="446896"/>
                      <a:pt x="1437005" y="441698"/>
                      <a:pt x="1459404" y="441306"/>
                    </a:cubicBezTo>
                    <a:cubicBezTo>
                      <a:pt x="1462911" y="440739"/>
                      <a:pt x="1466274" y="440817"/>
                      <a:pt x="1469781" y="440250"/>
                    </a:cubicBezTo>
                    <a:cubicBezTo>
                      <a:pt x="1484809" y="439561"/>
                      <a:pt x="1485743" y="438417"/>
                      <a:pt x="1481549" y="423949"/>
                    </a:cubicBezTo>
                    <a:cubicBezTo>
                      <a:pt x="1477566" y="411556"/>
                      <a:pt x="1470432" y="401163"/>
                      <a:pt x="1461863" y="391126"/>
                    </a:cubicBezTo>
                    <a:cubicBezTo>
                      <a:pt x="1456437" y="385175"/>
                      <a:pt x="1454727" y="380734"/>
                      <a:pt x="1459824" y="373082"/>
                    </a:cubicBezTo>
                    <a:cubicBezTo>
                      <a:pt x="1463987" y="366575"/>
                      <a:pt x="1466363" y="358991"/>
                      <a:pt x="1468739" y="351406"/>
                    </a:cubicBezTo>
                    <a:cubicBezTo>
                      <a:pt x="1470539" y="346398"/>
                      <a:pt x="1468975" y="341312"/>
                      <a:pt x="1464112" y="338871"/>
                    </a:cubicBezTo>
                    <a:lnTo>
                      <a:pt x="1460545" y="338313"/>
                    </a:lnTo>
                    <a:lnTo>
                      <a:pt x="1512110" y="300603"/>
                    </a:lnTo>
                    <a:lnTo>
                      <a:pt x="1512639" y="301468"/>
                    </a:lnTo>
                    <a:cubicBezTo>
                      <a:pt x="1514202" y="302412"/>
                      <a:pt x="1516208" y="302521"/>
                      <a:pt x="1518925" y="302455"/>
                    </a:cubicBezTo>
                    <a:cubicBezTo>
                      <a:pt x="1549337" y="302509"/>
                      <a:pt x="1572854" y="315221"/>
                      <a:pt x="1592775" y="337949"/>
                    </a:cubicBezTo>
                    <a:cubicBezTo>
                      <a:pt x="1604626" y="351430"/>
                      <a:pt x="1610607" y="366976"/>
                      <a:pt x="1609283" y="384943"/>
                    </a:cubicBezTo>
                    <a:cubicBezTo>
                      <a:pt x="1608837" y="392959"/>
                      <a:pt x="1611124" y="394824"/>
                      <a:pt x="1618784" y="393836"/>
                    </a:cubicBezTo>
                    <a:cubicBezTo>
                      <a:pt x="1627874" y="392491"/>
                      <a:pt x="1638107" y="392080"/>
                      <a:pt x="1646487" y="387871"/>
                    </a:cubicBezTo>
                    <a:cubicBezTo>
                      <a:pt x="1652648" y="384516"/>
                      <a:pt x="1654934" y="386382"/>
                      <a:pt x="1656853" y="392900"/>
                    </a:cubicBezTo>
                    <a:cubicBezTo>
                      <a:pt x="1659904" y="406436"/>
                      <a:pt x="1684065" y="419293"/>
                      <a:pt x="1697241" y="414806"/>
                    </a:cubicBezTo>
                    <a:cubicBezTo>
                      <a:pt x="1701679" y="413095"/>
                      <a:pt x="1702546" y="409230"/>
                      <a:pt x="1703912" y="406155"/>
                    </a:cubicBezTo>
                    <a:cubicBezTo>
                      <a:pt x="1708798" y="396427"/>
                      <a:pt x="1714181" y="387489"/>
                      <a:pt x="1723639" y="381491"/>
                    </a:cubicBezTo>
                    <a:cubicBezTo>
                      <a:pt x="1739900" y="372285"/>
                      <a:pt x="1751265" y="378892"/>
                      <a:pt x="1751084" y="397791"/>
                    </a:cubicBezTo>
                    <a:cubicBezTo>
                      <a:pt x="1751216" y="403232"/>
                      <a:pt x="1749918" y="409028"/>
                      <a:pt x="1750050" y="414469"/>
                    </a:cubicBezTo>
                    <a:cubicBezTo>
                      <a:pt x="1750736" y="429504"/>
                      <a:pt x="1756307" y="434812"/>
                      <a:pt x="1771479" y="433479"/>
                    </a:cubicBezTo>
                    <a:cubicBezTo>
                      <a:pt x="1778994" y="433134"/>
                      <a:pt x="1785010" y="430423"/>
                      <a:pt x="1791671" y="427858"/>
                    </a:cubicBezTo>
                    <a:cubicBezTo>
                      <a:pt x="1798474" y="424649"/>
                      <a:pt x="1804491" y="421937"/>
                      <a:pt x="1811648" y="420162"/>
                    </a:cubicBezTo>
                    <a:cubicBezTo>
                      <a:pt x="1816733" y="418595"/>
                      <a:pt x="1822961" y="417960"/>
                      <a:pt x="1828465" y="420549"/>
                    </a:cubicBezTo>
                    <a:cubicBezTo>
                      <a:pt x="1835612" y="424856"/>
                      <a:pt x="1828874" y="430786"/>
                      <a:pt x="1828507" y="435439"/>
                    </a:cubicBezTo>
                    <a:cubicBezTo>
                      <a:pt x="1828628" y="446966"/>
                      <a:pt x="1826673" y="458702"/>
                      <a:pt x="1831732" y="469308"/>
                    </a:cubicBezTo>
                    <a:cubicBezTo>
                      <a:pt x="1835582" y="476258"/>
                      <a:pt x="1839799" y="478556"/>
                      <a:pt x="1847892" y="475634"/>
                    </a:cubicBezTo>
                    <a:cubicBezTo>
                      <a:pt x="1858991" y="471359"/>
                      <a:pt x="1870025" y="464363"/>
                      <a:pt x="1880126" y="458510"/>
                    </a:cubicBezTo>
                    <a:cubicBezTo>
                      <a:pt x="1897175" y="448804"/>
                      <a:pt x="1913648" y="441674"/>
                      <a:pt x="1931438" y="455808"/>
                    </a:cubicBezTo>
                    <a:cubicBezTo>
                      <a:pt x="1936155" y="458895"/>
                      <a:pt x="1940095" y="456395"/>
                      <a:pt x="1943892" y="454541"/>
                    </a:cubicBezTo>
                    <a:cubicBezTo>
                      <a:pt x="1951340" y="451475"/>
                      <a:pt x="1956790" y="445257"/>
                      <a:pt x="1961453" y="439538"/>
                    </a:cubicBezTo>
                    <a:cubicBezTo>
                      <a:pt x="1968913" y="430388"/>
                      <a:pt x="1975086" y="420949"/>
                      <a:pt x="1987828" y="418394"/>
                    </a:cubicBezTo>
                    <a:cubicBezTo>
                      <a:pt x="1985264" y="411731"/>
                      <a:pt x="1978971" y="409645"/>
                      <a:pt x="1975043" y="406059"/>
                    </a:cubicBezTo>
                    <a:cubicBezTo>
                      <a:pt x="1971114" y="402472"/>
                      <a:pt x="1965110" y="399096"/>
                      <a:pt x="1967342" y="392156"/>
                    </a:cubicBezTo>
                    <a:cubicBezTo>
                      <a:pt x="1969863" y="383928"/>
                      <a:pt x="1973671" y="375987"/>
                      <a:pt x="1982906" y="373999"/>
                    </a:cubicBezTo>
                    <a:cubicBezTo>
                      <a:pt x="1990854" y="371723"/>
                      <a:pt x="1996357" y="374310"/>
                      <a:pt x="1993404" y="384469"/>
                    </a:cubicBezTo>
                    <a:cubicBezTo>
                      <a:pt x="1991172" y="391411"/>
                      <a:pt x="1995389" y="393709"/>
                      <a:pt x="2001183" y="395007"/>
                    </a:cubicBezTo>
                    <a:cubicBezTo>
                      <a:pt x="2016988" y="399903"/>
                      <a:pt x="2030607" y="387399"/>
                      <a:pt x="2026849" y="370998"/>
                    </a:cubicBezTo>
                    <a:cubicBezTo>
                      <a:pt x="2026072" y="365413"/>
                      <a:pt x="2024508" y="360326"/>
                      <a:pt x="2023876" y="354098"/>
                    </a:cubicBezTo>
                    <a:cubicBezTo>
                      <a:pt x="2024031" y="347368"/>
                      <a:pt x="2027118" y="342649"/>
                      <a:pt x="2033778" y="340083"/>
                    </a:cubicBezTo>
                    <a:cubicBezTo>
                      <a:pt x="2040583" y="336874"/>
                      <a:pt x="2044367" y="341105"/>
                      <a:pt x="2048794" y="345479"/>
                    </a:cubicBezTo>
                    <a:cubicBezTo>
                      <a:pt x="2056507" y="353296"/>
                      <a:pt x="2056273" y="363390"/>
                      <a:pt x="2057325" y="373772"/>
                    </a:cubicBezTo>
                    <a:cubicBezTo>
                      <a:pt x="2059221" y="392461"/>
                      <a:pt x="2059695" y="397132"/>
                      <a:pt x="2070321" y="397232"/>
                    </a:cubicBezTo>
                    <a:lnTo>
                      <a:pt x="2071511" y="397143"/>
                    </a:lnTo>
                    <a:lnTo>
                      <a:pt x="2069934" y="387948"/>
                    </a:lnTo>
                    <a:cubicBezTo>
                      <a:pt x="2068111" y="383917"/>
                      <a:pt x="2065026" y="379929"/>
                      <a:pt x="2060255" y="375986"/>
                    </a:cubicBezTo>
                    <a:cubicBezTo>
                      <a:pt x="2056461" y="373267"/>
                      <a:pt x="2059830" y="367979"/>
                      <a:pt x="2064924" y="367708"/>
                    </a:cubicBezTo>
                    <a:cubicBezTo>
                      <a:pt x="2070748" y="367399"/>
                      <a:pt x="2075842" y="367129"/>
                      <a:pt x="2081666" y="366819"/>
                    </a:cubicBezTo>
                    <a:cubicBezTo>
                      <a:pt x="2107986" y="367612"/>
                      <a:pt x="2120663" y="358908"/>
                      <a:pt x="2129578" y="334347"/>
                    </a:cubicBezTo>
                    <a:cubicBezTo>
                      <a:pt x="2134016" y="321703"/>
                      <a:pt x="2123671" y="319333"/>
                      <a:pt x="2116160" y="315351"/>
                    </a:cubicBezTo>
                    <a:cubicBezTo>
                      <a:pt x="2110145" y="312021"/>
                      <a:pt x="2101294" y="310302"/>
                      <a:pt x="2102325" y="302218"/>
                    </a:cubicBezTo>
                    <a:cubicBezTo>
                      <a:pt x="2104083" y="294094"/>
                      <a:pt x="2112817" y="293631"/>
                      <a:pt x="2119407" y="294010"/>
                    </a:cubicBezTo>
                    <a:cubicBezTo>
                      <a:pt x="2164845" y="297438"/>
                      <a:pt x="2192376" y="266049"/>
                      <a:pt x="2224738" y="243162"/>
                    </a:cubicBezTo>
                    <a:cubicBezTo>
                      <a:pt x="2232474" y="237642"/>
                      <a:pt x="2229865" y="229752"/>
                      <a:pt x="2229478" y="222474"/>
                    </a:cubicBezTo>
                    <a:cubicBezTo>
                      <a:pt x="2229666" y="212244"/>
                      <a:pt x="2223108" y="198724"/>
                      <a:pt x="2233028" y="193087"/>
                    </a:cubicBezTo>
                    <a:cubicBezTo>
                      <a:pt x="2245093" y="186607"/>
                      <a:pt x="2248242" y="204688"/>
                      <a:pt x="2257860" y="207097"/>
                    </a:cubicBezTo>
                    <a:cubicBezTo>
                      <a:pt x="2280850" y="213905"/>
                      <a:pt x="2287208" y="209918"/>
                      <a:pt x="2292598" y="187735"/>
                    </a:cubicBezTo>
                    <a:lnTo>
                      <a:pt x="2292817" y="187109"/>
                    </a:lnTo>
                    <a:lnTo>
                      <a:pt x="2286426" y="166089"/>
                    </a:lnTo>
                    <a:cubicBezTo>
                      <a:pt x="2282779" y="159257"/>
                      <a:pt x="2277801" y="153134"/>
                      <a:pt x="2271697" y="148167"/>
                    </a:cubicBezTo>
                    <a:cubicBezTo>
                      <a:pt x="2252651" y="133119"/>
                      <a:pt x="2225333" y="127270"/>
                      <a:pt x="2200551" y="141725"/>
                    </a:cubicBezTo>
                    <a:cubicBezTo>
                      <a:pt x="2193465" y="145752"/>
                      <a:pt x="2180094" y="141351"/>
                      <a:pt x="2177954" y="156063"/>
                    </a:cubicBezTo>
                    <a:cubicBezTo>
                      <a:pt x="2177459" y="160470"/>
                      <a:pt x="2167500" y="165378"/>
                      <a:pt x="2161941" y="156914"/>
                    </a:cubicBezTo>
                    <a:cubicBezTo>
                      <a:pt x="2160845" y="146570"/>
                      <a:pt x="2160158" y="136205"/>
                      <a:pt x="2166815" y="128838"/>
                    </a:cubicBezTo>
                    <a:cubicBezTo>
                      <a:pt x="2169034" y="126381"/>
                      <a:pt x="2172069" y="124259"/>
                      <a:pt x="2176178" y="122581"/>
                    </a:cubicBezTo>
                    <a:cubicBezTo>
                      <a:pt x="2190465" y="116713"/>
                      <a:pt x="2206825" y="122414"/>
                      <a:pt x="2220346" y="115856"/>
                    </a:cubicBezTo>
                    <a:cubicBezTo>
                      <a:pt x="2227471" y="112559"/>
                      <a:pt x="2238235" y="109067"/>
                      <a:pt x="2224591" y="99573"/>
                    </a:cubicBezTo>
                    <a:cubicBezTo>
                      <a:pt x="2222555" y="88731"/>
                      <a:pt x="2211553" y="73987"/>
                      <a:pt x="2236573" y="77768"/>
                    </a:cubicBezTo>
                    <a:cubicBezTo>
                      <a:pt x="2238028" y="77691"/>
                      <a:pt x="2238757" y="77652"/>
                      <a:pt x="2240288" y="79030"/>
                    </a:cubicBezTo>
                    <a:cubicBezTo>
                      <a:pt x="2247381" y="88873"/>
                      <a:pt x="2259833" y="89671"/>
                      <a:pt x="2269604" y="94992"/>
                    </a:cubicBezTo>
                    <a:cubicBezTo>
                      <a:pt x="2277114" y="98973"/>
                      <a:pt x="2283472" y="94987"/>
                      <a:pt x="2282204" y="84835"/>
                    </a:cubicBezTo>
                    <a:cubicBezTo>
                      <a:pt x="2282893" y="84068"/>
                      <a:pt x="2284309" y="83264"/>
                      <a:pt x="2285805" y="83914"/>
                    </a:cubicBezTo>
                    <a:cubicBezTo>
                      <a:pt x="2292124" y="79198"/>
                      <a:pt x="2301741" y="81608"/>
                      <a:pt x="2306411" y="73331"/>
                    </a:cubicBezTo>
                    <a:cubicBezTo>
                      <a:pt x="2320350" y="60911"/>
                      <a:pt x="2332834" y="48569"/>
                      <a:pt x="2339875" y="29946"/>
                    </a:cubicBezTo>
                    <a:cubicBezTo>
                      <a:pt x="2352809" y="-1397"/>
                      <a:pt x="2370239" y="-3053"/>
                      <a:pt x="2392011" y="22069"/>
                    </a:cubicBezTo>
                    <a:cubicBezTo>
                      <a:pt x="2415354" y="49298"/>
                      <a:pt x="2423401" y="49599"/>
                      <a:pt x="2449746" y="23384"/>
                    </a:cubicBezTo>
                    <a:cubicBezTo>
                      <a:pt x="2450436" y="22617"/>
                      <a:pt x="2450436" y="22617"/>
                      <a:pt x="2451124" y="21850"/>
                    </a:cubicBezTo>
                    <a:cubicBezTo>
                      <a:pt x="2481072" y="-5288"/>
                      <a:pt x="2484595" y="-7665"/>
                      <a:pt x="2508326" y="26842"/>
                    </a:cubicBezTo>
                    <a:cubicBezTo>
                      <a:pt x="2514650" y="35996"/>
                      <a:pt x="2516957" y="51932"/>
                      <a:pt x="2528565" y="50586"/>
                    </a:cubicBezTo>
                    <a:cubicBezTo>
                      <a:pt x="2543084" y="49084"/>
                      <a:pt x="2541428" y="31654"/>
                      <a:pt x="2545177" y="19776"/>
                    </a:cubicBezTo>
                    <a:cubicBezTo>
                      <a:pt x="2547052" y="13837"/>
                      <a:pt x="2548199" y="7937"/>
                      <a:pt x="2549345" y="2036"/>
                    </a:cubicBezTo>
                    <a:cubicBezTo>
                      <a:pt x="2556391" y="-2718"/>
                      <a:pt x="2559535" y="1495"/>
                      <a:pt x="2559883" y="8046"/>
                    </a:cubicBezTo>
                    <a:cubicBezTo>
                      <a:pt x="2560882" y="13102"/>
                      <a:pt x="2559657" y="17549"/>
                      <a:pt x="2562074" y="21798"/>
                    </a:cubicBezTo>
                    <a:cubicBezTo>
                      <a:pt x="2564070" y="31912"/>
                      <a:pt x="2566066" y="42025"/>
                      <a:pt x="2568791" y="52100"/>
                    </a:cubicBezTo>
                    <a:cubicBezTo>
                      <a:pt x="2575008" y="72937"/>
                      <a:pt x="2583208" y="76153"/>
                      <a:pt x="2601553" y="64228"/>
                    </a:cubicBezTo>
                    <a:cubicBezTo>
                      <a:pt x="2610018" y="58670"/>
                      <a:pt x="2616871" y="50277"/>
                      <a:pt x="2625296" y="43989"/>
                    </a:cubicBezTo>
                    <a:cubicBezTo>
                      <a:pt x="2630888" y="39313"/>
                      <a:pt x="2637090" y="32415"/>
                      <a:pt x="2645290" y="35628"/>
                    </a:cubicBezTo>
                    <a:cubicBezTo>
                      <a:pt x="2654257" y="39532"/>
                      <a:pt x="2654721" y="48267"/>
                      <a:pt x="2655912" y="56963"/>
                    </a:cubicBezTo>
                    <a:cubicBezTo>
                      <a:pt x="2657220" y="67843"/>
                      <a:pt x="2657072" y="78799"/>
                      <a:pt x="2657690" y="90445"/>
                    </a:cubicBezTo>
                    <a:cubicBezTo>
                      <a:pt x="2658347" y="102820"/>
                      <a:pt x="2663062" y="109139"/>
                      <a:pt x="2676280" y="110626"/>
                    </a:cubicBezTo>
                    <a:cubicBezTo>
                      <a:pt x="2699766" y="113029"/>
                      <a:pt x="2709119" y="124213"/>
                      <a:pt x="2711006" y="146010"/>
                    </a:cubicBezTo>
                    <a:cubicBezTo>
                      <a:pt x="2715741" y="193934"/>
                      <a:pt x="2718768" y="195963"/>
                      <a:pt x="2766305" y="183951"/>
                    </a:cubicBezTo>
                    <a:lnTo>
                      <a:pt x="2774785" y="182383"/>
                    </a:lnTo>
                    <a:lnTo>
                      <a:pt x="2787061" y="171241"/>
                    </a:lnTo>
                    <a:cubicBezTo>
                      <a:pt x="2798361" y="164073"/>
                      <a:pt x="2812957" y="164028"/>
                      <a:pt x="2822613" y="167164"/>
                    </a:cubicBezTo>
                    <a:cubicBezTo>
                      <a:pt x="2833762" y="170951"/>
                      <a:pt x="2840275" y="169876"/>
                      <a:pt x="2851379" y="159068"/>
                    </a:cubicBezTo>
                    <a:cubicBezTo>
                      <a:pt x="2843193" y="183589"/>
                      <a:pt x="2851927" y="183125"/>
                      <a:pt x="2865410" y="175841"/>
                    </a:cubicBezTo>
                    <a:cubicBezTo>
                      <a:pt x="2866295" y="185648"/>
                      <a:pt x="2866605" y="194939"/>
                      <a:pt x="2868616" y="203591"/>
                    </a:cubicBezTo>
                    <a:lnTo>
                      <a:pt x="2876460" y="217590"/>
                    </a:lnTo>
                    <a:lnTo>
                      <a:pt x="2879988" y="214776"/>
                    </a:lnTo>
                    <a:cubicBezTo>
                      <a:pt x="2882505" y="210629"/>
                      <a:pt x="2883508" y="205465"/>
                      <a:pt x="2883159" y="198914"/>
                    </a:cubicBezTo>
                    <a:cubicBezTo>
                      <a:pt x="2881344" y="164704"/>
                      <a:pt x="2883373" y="161676"/>
                      <a:pt x="2919613" y="156832"/>
                    </a:cubicBezTo>
                    <a:cubicBezTo>
                      <a:pt x="2934860" y="155293"/>
                      <a:pt x="2934511" y="148741"/>
                      <a:pt x="2928147" y="138860"/>
                    </a:cubicBezTo>
                    <a:cubicBezTo>
                      <a:pt x="2925764" y="121468"/>
                      <a:pt x="2937836" y="128857"/>
                      <a:pt x="2945881" y="129160"/>
                    </a:cubicBezTo>
                    <a:cubicBezTo>
                      <a:pt x="2979943" y="138301"/>
                      <a:pt x="3002044" y="128368"/>
                      <a:pt x="3020035" y="96025"/>
                    </a:cubicBezTo>
                    <a:cubicBezTo>
                      <a:pt x="3035385" y="68933"/>
                      <a:pt x="3041054" y="65712"/>
                      <a:pt x="3059179" y="77157"/>
                    </a:cubicBezTo>
                    <a:cubicBezTo>
                      <a:pt x="3063973" y="84932"/>
                      <a:pt x="3065279" y="95813"/>
                      <a:pt x="3077043" y="97377"/>
                    </a:cubicBezTo>
                    <a:cubicBezTo>
                      <a:pt x="3090414" y="101777"/>
                      <a:pt x="3100334" y="96140"/>
                      <a:pt x="3110061" y="86865"/>
                    </a:cubicBezTo>
                    <a:cubicBezTo>
                      <a:pt x="3119098" y="78356"/>
                      <a:pt x="3126447" y="65557"/>
                      <a:pt x="3141966" y="69112"/>
                    </a:cubicBezTo>
                    <a:cubicBezTo>
                      <a:pt x="3147524" y="77576"/>
                      <a:pt x="3152355" y="86080"/>
                      <a:pt x="3160021" y="92972"/>
                    </a:cubicBezTo>
                    <a:cubicBezTo>
                      <a:pt x="3164620" y="97106"/>
                      <a:pt x="3163055" y="108869"/>
                      <a:pt x="3174507" y="104612"/>
                    </a:cubicBezTo>
                    <a:cubicBezTo>
                      <a:pt x="3179448" y="101429"/>
                      <a:pt x="3180594" y="95529"/>
                      <a:pt x="3184041" y="91696"/>
                    </a:cubicBezTo>
                    <a:cubicBezTo>
                      <a:pt x="3184731" y="90929"/>
                      <a:pt x="3184653" y="89475"/>
                      <a:pt x="3184575" y="88018"/>
                    </a:cubicBezTo>
                    <a:cubicBezTo>
                      <a:pt x="3188556" y="80507"/>
                      <a:pt x="3182153" y="69898"/>
                      <a:pt x="3192073" y="64262"/>
                    </a:cubicBezTo>
                    <a:cubicBezTo>
                      <a:pt x="3200962" y="66710"/>
                      <a:pt x="3199932" y="74794"/>
                      <a:pt x="3201007" y="81307"/>
                    </a:cubicBezTo>
                    <a:cubicBezTo>
                      <a:pt x="3202083" y="87819"/>
                      <a:pt x="3203197" y="95059"/>
                      <a:pt x="3205002" y="101532"/>
                    </a:cubicBezTo>
                    <a:cubicBezTo>
                      <a:pt x="3211448" y="126738"/>
                      <a:pt x="3219610" y="129226"/>
                      <a:pt x="3239907" y="112818"/>
                    </a:cubicBezTo>
                    <a:cubicBezTo>
                      <a:pt x="3244771" y="108180"/>
                      <a:pt x="3249596" y="102815"/>
                      <a:pt x="3253692" y="97487"/>
                    </a:cubicBezTo>
                    <a:cubicBezTo>
                      <a:pt x="3267940" y="90891"/>
                      <a:pt x="3274878" y="97822"/>
                      <a:pt x="3276340" y="111615"/>
                    </a:cubicBezTo>
                    <a:cubicBezTo>
                      <a:pt x="3277455" y="118854"/>
                      <a:pt x="3277880" y="126859"/>
                      <a:pt x="3277538" y="134178"/>
                    </a:cubicBezTo>
                    <a:cubicBezTo>
                      <a:pt x="3277428" y="145864"/>
                      <a:pt x="3279999" y="153025"/>
                      <a:pt x="3294633" y="153709"/>
                    </a:cubicBezTo>
                    <a:cubicBezTo>
                      <a:pt x="3310725" y="154314"/>
                      <a:pt x="3317971" y="167069"/>
                      <a:pt x="3319511" y="182315"/>
                    </a:cubicBezTo>
                    <a:cubicBezTo>
                      <a:pt x="3323589" y="217866"/>
                      <a:pt x="3323589" y="217866"/>
                      <a:pt x="3357761" y="215322"/>
                    </a:cubicBezTo>
                    <a:cubicBezTo>
                      <a:pt x="3365040" y="214935"/>
                      <a:pt x="3376222" y="205581"/>
                      <a:pt x="3375693" y="223128"/>
                    </a:cubicBezTo>
                    <a:cubicBezTo>
                      <a:pt x="3372937" y="226194"/>
                      <a:pt x="3370180" y="229261"/>
                      <a:pt x="3367384" y="231599"/>
                    </a:cubicBezTo>
                    <a:cubicBezTo>
                      <a:pt x="3359268" y="243708"/>
                      <a:pt x="3368118" y="245428"/>
                      <a:pt x="3377007" y="247876"/>
                    </a:cubicBezTo>
                    <a:cubicBezTo>
                      <a:pt x="3393174" y="249938"/>
                      <a:pt x="3404403" y="255181"/>
                      <a:pt x="3404679" y="274146"/>
                    </a:cubicBezTo>
                    <a:cubicBezTo>
                      <a:pt x="3404377" y="282190"/>
                      <a:pt x="3409897" y="289926"/>
                      <a:pt x="3412506" y="297817"/>
                    </a:cubicBezTo>
                    <a:cubicBezTo>
                      <a:pt x="3416074" y="310037"/>
                      <a:pt x="3414431" y="320343"/>
                      <a:pt x="3404705" y="329618"/>
                    </a:cubicBezTo>
                    <a:cubicBezTo>
                      <a:pt x="3386707" y="348093"/>
                      <a:pt x="3386714" y="361961"/>
                      <a:pt x="3403810" y="381492"/>
                    </a:cubicBezTo>
                    <a:cubicBezTo>
                      <a:pt x="3407719" y="386394"/>
                      <a:pt x="3412319" y="390529"/>
                      <a:pt x="3416229" y="395431"/>
                    </a:cubicBezTo>
                    <a:cubicBezTo>
                      <a:pt x="3425582" y="406614"/>
                      <a:pt x="3425434" y="417571"/>
                      <a:pt x="3415823" y="429030"/>
                    </a:cubicBezTo>
                    <a:cubicBezTo>
                      <a:pt x="3409102" y="436503"/>
                      <a:pt x="3400313" y="443677"/>
                      <a:pt x="3401628" y="453598"/>
                    </a:cubicBezTo>
                    <a:lnTo>
                      <a:pt x="3406630" y="464271"/>
                    </a:lnTo>
                    <a:lnTo>
                      <a:pt x="3407669" y="464755"/>
                    </a:lnTo>
                    <a:cubicBezTo>
                      <a:pt x="3414157" y="465851"/>
                      <a:pt x="3423255" y="468537"/>
                      <a:pt x="3418321" y="455507"/>
                    </a:cubicBezTo>
                    <a:cubicBezTo>
                      <a:pt x="3422051" y="447047"/>
                      <a:pt x="3421431" y="431638"/>
                      <a:pt x="3436938" y="446109"/>
                    </a:cubicBezTo>
                    <a:cubicBezTo>
                      <a:pt x="3437981" y="446745"/>
                      <a:pt x="3438503" y="447063"/>
                      <a:pt x="3438909" y="448742"/>
                    </a:cubicBezTo>
                    <a:cubicBezTo>
                      <a:pt x="3439149" y="458909"/>
                      <a:pt x="3447381" y="465362"/>
                      <a:pt x="3451615" y="473672"/>
                    </a:cubicBezTo>
                    <a:cubicBezTo>
                      <a:pt x="3454921" y="479983"/>
                      <a:pt x="3461208" y="480239"/>
                      <a:pt x="3465140" y="472618"/>
                    </a:cubicBezTo>
                    <a:cubicBezTo>
                      <a:pt x="3465981" y="472415"/>
                      <a:pt x="3467341" y="472531"/>
                      <a:pt x="3468067" y="473688"/>
                    </a:cubicBezTo>
                    <a:cubicBezTo>
                      <a:pt x="3474671" y="473422"/>
                      <a:pt x="3480179" y="479645"/>
                      <a:pt x="3487330" y="476135"/>
                    </a:cubicBezTo>
                    <a:cubicBezTo>
                      <a:pt x="3502854" y="474154"/>
                      <a:pt x="3517334" y="471536"/>
                      <a:pt x="3531027" y="461995"/>
                    </a:cubicBezTo>
                    <a:cubicBezTo>
                      <a:pt x="3554823" y="446453"/>
                      <a:pt x="3567661" y="453568"/>
                      <a:pt x="3570810" y="481255"/>
                    </a:cubicBezTo>
                    <a:cubicBezTo>
                      <a:pt x="3574048" y="511145"/>
                      <a:pt x="3579467" y="515167"/>
                      <a:pt x="3610106" y="509524"/>
                    </a:cubicBezTo>
                    <a:cubicBezTo>
                      <a:pt x="3610947" y="509321"/>
                      <a:pt x="3610947" y="509321"/>
                      <a:pt x="3611787" y="509117"/>
                    </a:cubicBezTo>
                    <a:cubicBezTo>
                      <a:pt x="3645353" y="504545"/>
                      <a:pt x="3648916" y="504571"/>
                      <a:pt x="3648972" y="539676"/>
                    </a:cubicBezTo>
                    <a:cubicBezTo>
                      <a:pt x="3649008" y="549002"/>
                      <a:pt x="3643051" y="561113"/>
                      <a:pt x="3651715" y="565684"/>
                    </a:cubicBezTo>
                    <a:cubicBezTo>
                      <a:pt x="3662465" y="571526"/>
                      <a:pt x="3669581" y="558689"/>
                      <a:pt x="3677800" y="552253"/>
                    </a:cubicBezTo>
                    <a:cubicBezTo>
                      <a:pt x="3681913" y="549035"/>
                      <a:pt x="3685501" y="545499"/>
                      <a:pt x="3689090" y="541962"/>
                    </a:cubicBezTo>
                    <a:cubicBezTo>
                      <a:pt x="3696215" y="542014"/>
                      <a:pt x="3696392" y="546416"/>
                      <a:pt x="3693528" y="551111"/>
                    </a:cubicBezTo>
                    <a:cubicBezTo>
                      <a:pt x="3691823" y="555081"/>
                      <a:pt x="3688870" y="557574"/>
                      <a:pt x="3688525" y="561659"/>
                    </a:cubicBezTo>
                    <a:cubicBezTo>
                      <a:pt x="3685113" y="569597"/>
                      <a:pt x="3681701" y="577536"/>
                      <a:pt x="3678811" y="585793"/>
                    </a:cubicBezTo>
                    <a:cubicBezTo>
                      <a:pt x="3673235" y="603147"/>
                      <a:pt x="3677382" y="609256"/>
                      <a:pt x="3695717" y="609705"/>
                    </a:cubicBezTo>
                    <a:cubicBezTo>
                      <a:pt x="3704203" y="609872"/>
                      <a:pt x="3712920" y="607317"/>
                      <a:pt x="3721724" y="606963"/>
                    </a:cubicBezTo>
                    <a:cubicBezTo>
                      <a:pt x="3727807" y="606379"/>
                      <a:pt x="3735364" y="604548"/>
                      <a:pt x="3739511" y="610656"/>
                    </a:cubicBezTo>
                    <a:cubicBezTo>
                      <a:pt x="3743862" y="617605"/>
                      <a:pt x="3740043" y="623864"/>
                      <a:pt x="3736745" y="630441"/>
                    </a:cubicBezTo>
                    <a:cubicBezTo>
                      <a:pt x="3732495" y="638583"/>
                      <a:pt x="3727200" y="646089"/>
                      <a:pt x="3722108" y="654435"/>
                    </a:cubicBezTo>
                    <a:cubicBezTo>
                      <a:pt x="3716698" y="663301"/>
                      <a:pt x="3716964" y="669905"/>
                      <a:pt x="3725398" y="677198"/>
                    </a:cubicBezTo>
                    <a:cubicBezTo>
                      <a:pt x="3740499" y="689988"/>
                      <a:pt x="3741667" y="702153"/>
                      <a:pt x="3732642" y="718120"/>
                    </a:cubicBezTo>
                    <a:cubicBezTo>
                      <a:pt x="3713205" y="753500"/>
                      <a:pt x="3714336" y="756337"/>
                      <a:pt x="3752899" y="770559"/>
                    </a:cubicBezTo>
                    <a:lnTo>
                      <a:pt x="3759505" y="773492"/>
                    </a:lnTo>
                    <a:lnTo>
                      <a:pt x="3773273" y="771607"/>
                    </a:lnTo>
                    <a:cubicBezTo>
                      <a:pt x="3784483" y="772004"/>
                      <a:pt x="3794597" y="778891"/>
                      <a:pt x="3799787" y="785635"/>
                    </a:cubicBezTo>
                    <a:cubicBezTo>
                      <a:pt x="3805701" y="793538"/>
                      <a:pt x="3810714" y="795880"/>
                      <a:pt x="3823514" y="793669"/>
                    </a:cubicBezTo>
                    <a:cubicBezTo>
                      <a:pt x="3806234" y="806745"/>
                      <a:pt x="3812492" y="810563"/>
                      <a:pt x="3825266" y="811916"/>
                    </a:cubicBezTo>
                    <a:cubicBezTo>
                      <a:pt x="3821231" y="819116"/>
                      <a:pt x="3817043" y="825686"/>
                      <a:pt x="3814334" y="832622"/>
                    </a:cubicBezTo>
                    <a:lnTo>
                      <a:pt x="3813124" y="846019"/>
                    </a:lnTo>
                    <a:lnTo>
                      <a:pt x="3816896" y="845745"/>
                    </a:lnTo>
                    <a:cubicBezTo>
                      <a:pt x="3820602" y="844069"/>
                      <a:pt x="3823742" y="840975"/>
                      <a:pt x="3826606" y="836281"/>
                    </a:cubicBezTo>
                    <a:cubicBezTo>
                      <a:pt x="3841561" y="811766"/>
                      <a:pt x="3844399" y="810633"/>
                      <a:pt x="3871753" y="824457"/>
                    </a:cubicBezTo>
                    <a:cubicBezTo>
                      <a:pt x="3883024" y="830618"/>
                      <a:pt x="3885888" y="825924"/>
                      <a:pt x="3886171" y="816075"/>
                    </a:cubicBezTo>
                    <a:cubicBezTo>
                      <a:pt x="3892765" y="802920"/>
                      <a:pt x="3897610" y="813750"/>
                      <a:pt x="3903030" y="817772"/>
                    </a:cubicBezTo>
                    <a:cubicBezTo>
                      <a:pt x="3922250" y="840234"/>
                      <a:pt x="3942237" y="843839"/>
                      <a:pt x="3970004" y="830001"/>
                    </a:cubicBezTo>
                    <a:cubicBezTo>
                      <a:pt x="3993457" y="818542"/>
                      <a:pt x="3998903" y="819002"/>
                      <a:pt x="4006011" y="835505"/>
                    </a:cubicBezTo>
                    <a:cubicBezTo>
                      <a:pt x="4005641" y="843153"/>
                      <a:pt x="4001389" y="851294"/>
                      <a:pt x="4008781" y="857952"/>
                    </a:cubicBezTo>
                    <a:cubicBezTo>
                      <a:pt x="4015942" y="867330"/>
                      <a:pt x="4025472" y="868134"/>
                      <a:pt x="4036593" y="866329"/>
                    </a:cubicBezTo>
                    <a:cubicBezTo>
                      <a:pt x="4046874" y="864729"/>
                      <a:pt x="4058021" y="859362"/>
                      <a:pt x="4067065" y="869173"/>
                    </a:cubicBezTo>
                    <a:cubicBezTo>
                      <a:pt x="4066898" y="877660"/>
                      <a:pt x="4066209" y="885829"/>
                      <a:pt x="4068243" y="894227"/>
                    </a:cubicBezTo>
                    <a:cubicBezTo>
                      <a:pt x="4069463" y="899266"/>
                      <a:pt x="4062807" y="906657"/>
                      <a:pt x="4072744" y="909141"/>
                    </a:cubicBezTo>
                    <a:cubicBezTo>
                      <a:pt x="4077668" y="909281"/>
                      <a:pt x="4081257" y="905745"/>
                      <a:pt x="4085456" y="904728"/>
                    </a:cubicBezTo>
                    <a:cubicBezTo>
                      <a:pt x="4086296" y="904525"/>
                      <a:pt x="4086932" y="903481"/>
                      <a:pt x="4087569" y="902438"/>
                    </a:cubicBezTo>
                    <a:cubicBezTo>
                      <a:pt x="4093880" y="899131"/>
                      <a:pt x="4094481" y="888762"/>
                      <a:pt x="4104011" y="889565"/>
                    </a:cubicBezTo>
                    <a:cubicBezTo>
                      <a:pt x="4108996" y="895470"/>
                      <a:pt x="4104453" y="900573"/>
                      <a:pt x="4102112" y="905585"/>
                    </a:cubicBezTo>
                    <a:cubicBezTo>
                      <a:pt x="4099768" y="910596"/>
                      <a:pt x="4097108" y="916132"/>
                      <a:pt x="4095288" y="921462"/>
                    </a:cubicBezTo>
                    <a:cubicBezTo>
                      <a:pt x="4087801" y="941946"/>
                      <a:pt x="4092266" y="947533"/>
                      <a:pt x="4114076" y="945806"/>
                    </a:cubicBezTo>
                    <a:cubicBezTo>
                      <a:pt x="4119636" y="944905"/>
                      <a:pt x="4125514" y="943481"/>
                      <a:pt x="4130871" y="941738"/>
                    </a:cubicBezTo>
                    <a:cubicBezTo>
                      <a:pt x="4143850" y="943930"/>
                      <a:pt x="4145362" y="952010"/>
                      <a:pt x="4139837" y="962239"/>
                    </a:cubicBezTo>
                    <a:cubicBezTo>
                      <a:pt x="4137177" y="967774"/>
                      <a:pt x="4133677" y="973510"/>
                      <a:pt x="4129972" y="978409"/>
                    </a:cubicBezTo>
                    <a:cubicBezTo>
                      <a:pt x="4124359" y="986436"/>
                      <a:pt x="4122741" y="992607"/>
                      <a:pt x="4132538" y="1000014"/>
                    </a:cubicBezTo>
                    <a:cubicBezTo>
                      <a:pt x="4143377" y="1008058"/>
                      <a:pt x="4142344" y="1020311"/>
                      <a:pt x="4136184" y="1031582"/>
                    </a:cubicBezTo>
                    <a:cubicBezTo>
                      <a:pt x="4122155" y="1058096"/>
                      <a:pt x="4122155" y="1058096"/>
                      <a:pt x="4146989" y="1072530"/>
                    </a:cubicBezTo>
                    <a:cubicBezTo>
                      <a:pt x="4152205" y="1075713"/>
                      <a:pt x="4164370" y="1074544"/>
                      <a:pt x="4155689" y="1086426"/>
                    </a:cubicBezTo>
                    <a:cubicBezTo>
                      <a:pt x="4152330" y="1087240"/>
                      <a:pt x="4148971" y="1088053"/>
                      <a:pt x="4145929" y="1088346"/>
                    </a:cubicBezTo>
                    <a:cubicBezTo>
                      <a:pt x="4134580" y="1092872"/>
                      <a:pt x="4139884" y="1098255"/>
                      <a:pt x="4144869" y="1104161"/>
                    </a:cubicBezTo>
                    <a:cubicBezTo>
                      <a:pt x="4155072" y="1113248"/>
                      <a:pt x="4160351" y="1122193"/>
                      <a:pt x="4151555" y="1135437"/>
                    </a:cubicBezTo>
                    <a:cubicBezTo>
                      <a:pt x="4147533" y="1140857"/>
                      <a:pt x="4147683" y="1148821"/>
                      <a:pt x="4145749" y="1155514"/>
                    </a:cubicBezTo>
                    <a:cubicBezTo>
                      <a:pt x="4142425" y="1165654"/>
                      <a:pt x="4136406" y="1172002"/>
                      <a:pt x="4125285" y="1173806"/>
                    </a:cubicBezTo>
                    <a:cubicBezTo>
                      <a:pt x="4104086" y="1178051"/>
                      <a:pt x="4097520" y="1187644"/>
                      <a:pt x="4100084" y="1209249"/>
                    </a:cubicBezTo>
                    <a:cubicBezTo>
                      <a:pt x="4100465" y="1214492"/>
                      <a:pt x="4101685" y="1219531"/>
                      <a:pt x="4102065" y="1224773"/>
                    </a:cubicBezTo>
                    <a:cubicBezTo>
                      <a:pt x="4103234" y="1236937"/>
                      <a:pt x="4097939" y="1244443"/>
                      <a:pt x="4085863" y="1247811"/>
                    </a:cubicBezTo>
                    <a:cubicBezTo>
                      <a:pt x="4074945" y="1250455"/>
                      <a:pt x="4061738" y="1250987"/>
                      <a:pt x="4062766" y="1268076"/>
                    </a:cubicBezTo>
                    <a:cubicBezTo>
                      <a:pt x="4063703" y="1282962"/>
                      <a:pt x="4064642" y="1297849"/>
                      <a:pt x="4083268" y="1301340"/>
                    </a:cubicBezTo>
                    <a:cubicBezTo>
                      <a:pt x="4085151" y="1301774"/>
                      <a:pt x="4088078" y="1302842"/>
                      <a:pt x="4087529" y="1306087"/>
                    </a:cubicBezTo>
                    <a:cubicBezTo>
                      <a:pt x="4084144" y="1310464"/>
                      <a:pt x="4079449" y="1307599"/>
                      <a:pt x="4075365" y="1307255"/>
                    </a:cubicBezTo>
                    <a:cubicBezTo>
                      <a:pt x="4057845" y="1310164"/>
                      <a:pt x="4041852" y="1304703"/>
                      <a:pt x="4025745" y="1300601"/>
                    </a:cubicBezTo>
                    <a:cubicBezTo>
                      <a:pt x="4016737" y="1300117"/>
                      <a:pt x="4012599" y="1306897"/>
                      <a:pt x="4008463" y="1313678"/>
                    </a:cubicBezTo>
                    <a:cubicBezTo>
                      <a:pt x="4004644" y="1319937"/>
                      <a:pt x="4001030" y="1327036"/>
                      <a:pt x="3997211" y="1333296"/>
                    </a:cubicBezTo>
                    <a:cubicBezTo>
                      <a:pt x="3983731" y="1356565"/>
                      <a:pt x="3982892" y="1356768"/>
                      <a:pt x="3959711" y="1345489"/>
                    </a:cubicBezTo>
                    <a:cubicBezTo>
                      <a:pt x="3954629" y="1366725"/>
                      <a:pt x="3954629" y="1366725"/>
                      <a:pt x="3934694" y="1355993"/>
                    </a:cubicBezTo>
                    <a:cubicBezTo>
                      <a:pt x="3931042" y="1353766"/>
                      <a:pt x="3927072" y="1352059"/>
                      <a:pt x="3923281" y="1354756"/>
                    </a:cubicBezTo>
                    <a:cubicBezTo>
                      <a:pt x="3919488" y="1357454"/>
                      <a:pt x="3922185" y="1361246"/>
                      <a:pt x="3922998" y="1364605"/>
                    </a:cubicBezTo>
                    <a:cubicBezTo>
                      <a:pt x="3924944" y="1370803"/>
                      <a:pt x="3926889" y="1376999"/>
                      <a:pt x="3927995" y="1383399"/>
                    </a:cubicBezTo>
                    <a:cubicBezTo>
                      <a:pt x="3930524" y="1395678"/>
                      <a:pt x="3936872" y="1401698"/>
                      <a:pt x="3949876" y="1400327"/>
                    </a:cubicBezTo>
                    <a:cubicBezTo>
                      <a:pt x="3959000" y="1399450"/>
                      <a:pt x="3965895" y="1402226"/>
                      <a:pt x="3968971" y="1411261"/>
                    </a:cubicBezTo>
                    <a:cubicBezTo>
                      <a:pt x="3969123" y="1419226"/>
                      <a:pt x="3962925" y="1421171"/>
                      <a:pt x="3957365" y="1422073"/>
                    </a:cubicBezTo>
                    <a:cubicBezTo>
                      <a:pt x="3922845" y="1428211"/>
                      <a:pt x="3902965" y="1452585"/>
                      <a:pt x="3884013" y="1478958"/>
                    </a:cubicBezTo>
                    <a:cubicBezTo>
                      <a:pt x="3874400" y="1492955"/>
                      <a:pt x="3868462" y="1496310"/>
                      <a:pt x="3859917" y="1489419"/>
                    </a:cubicBezTo>
                    <a:lnTo>
                      <a:pt x="3852809" y="1481837"/>
                    </a:lnTo>
                    <a:lnTo>
                      <a:pt x="3841864" y="1492090"/>
                    </a:lnTo>
                    <a:lnTo>
                      <a:pt x="3840531" y="1496285"/>
                    </a:lnTo>
                    <a:lnTo>
                      <a:pt x="3850294" y="1497108"/>
                    </a:lnTo>
                    <a:cubicBezTo>
                      <a:pt x="3875525" y="1500333"/>
                      <a:pt x="3883385" y="1514432"/>
                      <a:pt x="3872107" y="1537613"/>
                    </a:cubicBezTo>
                    <a:cubicBezTo>
                      <a:pt x="3867421" y="1547638"/>
                      <a:pt x="3860129" y="1556073"/>
                      <a:pt x="3857531" y="1567371"/>
                    </a:cubicBezTo>
                    <a:cubicBezTo>
                      <a:pt x="3852883" y="1586722"/>
                      <a:pt x="3857029" y="1592830"/>
                      <a:pt x="3876636" y="1591193"/>
                    </a:cubicBezTo>
                    <a:cubicBezTo>
                      <a:pt x="3882402" y="1591131"/>
                      <a:pt x="3888279" y="1589708"/>
                      <a:pt x="3893839" y="1588805"/>
                    </a:cubicBezTo>
                    <a:cubicBezTo>
                      <a:pt x="3898879" y="1587585"/>
                      <a:pt x="3903918" y="1586365"/>
                      <a:pt x="3910000" y="1585781"/>
                    </a:cubicBezTo>
                    <a:cubicBezTo>
                      <a:pt x="3887371" y="1613488"/>
                      <a:pt x="3869009" y="1616601"/>
                      <a:pt x="3841479" y="1598374"/>
                    </a:cubicBezTo>
                    <a:cubicBezTo>
                      <a:pt x="3828236" y="1589580"/>
                      <a:pt x="3822039" y="1591525"/>
                      <a:pt x="3820166" y="1603981"/>
                    </a:cubicBezTo>
                    <a:cubicBezTo>
                      <a:pt x="3819878" y="1607385"/>
                      <a:pt x="3820969" y="1612345"/>
                      <a:pt x="3821044" y="1616327"/>
                    </a:cubicBezTo>
                    <a:lnTo>
                      <a:pt x="3820601" y="1618633"/>
                    </a:lnTo>
                    <a:lnTo>
                      <a:pt x="3856796" y="1624365"/>
                    </a:lnTo>
                    <a:cubicBezTo>
                      <a:pt x="3864640" y="1625607"/>
                      <a:pt x="3873279" y="1625739"/>
                      <a:pt x="3878963" y="1632824"/>
                    </a:cubicBezTo>
                    <a:cubicBezTo>
                      <a:pt x="3879662" y="1632317"/>
                      <a:pt x="3880361" y="1631809"/>
                      <a:pt x="3881060" y="1631301"/>
                    </a:cubicBezTo>
                    <a:cubicBezTo>
                      <a:pt x="3903233" y="1628009"/>
                      <a:pt x="3924385" y="1635070"/>
                      <a:pt x="3946493" y="1636097"/>
                    </a:cubicBezTo>
                    <a:cubicBezTo>
                      <a:pt x="3987691" y="1637671"/>
                      <a:pt x="4029301" y="1640551"/>
                      <a:pt x="4070600" y="1629769"/>
                    </a:cubicBezTo>
                    <a:cubicBezTo>
                      <a:pt x="4082831" y="1626757"/>
                      <a:pt x="4095982" y="1625747"/>
                      <a:pt x="4108464" y="1628962"/>
                    </a:cubicBezTo>
                    <a:cubicBezTo>
                      <a:pt x="4128696" y="1634021"/>
                      <a:pt x="4146574" y="1646132"/>
                      <a:pt x="4169224" y="1639821"/>
                    </a:cubicBezTo>
                    <a:cubicBezTo>
                      <a:pt x="4178947" y="1637030"/>
                      <a:pt x="4190031" y="1641260"/>
                      <a:pt x="4200098" y="1644093"/>
                    </a:cubicBezTo>
                    <a:cubicBezTo>
                      <a:pt x="4206038" y="1645651"/>
                      <a:pt x="4211182" y="1648322"/>
                      <a:pt x="4211147" y="1656359"/>
                    </a:cubicBezTo>
                    <a:cubicBezTo>
                      <a:pt x="4214361" y="1643877"/>
                      <a:pt x="4222463" y="1639593"/>
                      <a:pt x="4233230" y="1641916"/>
                    </a:cubicBezTo>
                    <a:cubicBezTo>
                      <a:pt x="4255971" y="1646755"/>
                      <a:pt x="4279860" y="1644351"/>
                      <a:pt x="4300563" y="1658147"/>
                    </a:cubicBezTo>
                    <a:cubicBezTo>
                      <a:pt x="4305612" y="1661421"/>
                      <a:pt x="4313140" y="1660757"/>
                      <a:pt x="4319080" y="1662318"/>
                    </a:cubicBezTo>
                    <a:cubicBezTo>
                      <a:pt x="4337405" y="1667694"/>
                      <a:pt x="4355923" y="1671864"/>
                      <a:pt x="4374375" y="1680353"/>
                    </a:cubicBezTo>
                    <a:cubicBezTo>
                      <a:pt x="4392126" y="1689350"/>
                      <a:pt x="4410924" y="1703463"/>
                      <a:pt x="4434018" y="1702171"/>
                    </a:cubicBezTo>
                    <a:cubicBezTo>
                      <a:pt x="4445166" y="1702081"/>
                      <a:pt x="4457840" y="1704088"/>
                      <a:pt x="4465268" y="1715781"/>
                    </a:cubicBezTo>
                    <a:lnTo>
                      <a:pt x="4467174" y="1715464"/>
                    </a:lnTo>
                    <a:lnTo>
                      <a:pt x="4467174" y="1715465"/>
                    </a:lnTo>
                    <a:cubicBezTo>
                      <a:pt x="4468222" y="1714702"/>
                      <a:pt x="4468175" y="1715004"/>
                      <a:pt x="4467651" y="1715385"/>
                    </a:cubicBezTo>
                    <a:lnTo>
                      <a:pt x="4467174" y="1715464"/>
                    </a:lnTo>
                    <a:lnTo>
                      <a:pt x="4466063" y="1714670"/>
                    </a:lnTo>
                    <a:cubicBezTo>
                      <a:pt x="4458791" y="1709807"/>
                      <a:pt x="4459459" y="1705582"/>
                      <a:pt x="4467370" y="1702505"/>
                    </a:cubicBezTo>
                    <a:cubicBezTo>
                      <a:pt x="4470071" y="1701077"/>
                      <a:pt x="4473089" y="1701554"/>
                      <a:pt x="4476105" y="1702032"/>
                    </a:cubicBezTo>
                    <a:cubicBezTo>
                      <a:pt x="4507614" y="1710115"/>
                      <a:pt x="4540876" y="1699299"/>
                      <a:pt x="4572318" y="1711701"/>
                    </a:cubicBezTo>
                    <a:cubicBezTo>
                      <a:pt x="4576954" y="1713673"/>
                      <a:pt x="4583370" y="1712215"/>
                      <a:pt x="4589311" y="1713774"/>
                    </a:cubicBezTo>
                    <a:cubicBezTo>
                      <a:pt x="4590518" y="1713966"/>
                      <a:pt x="4592232" y="1714855"/>
                      <a:pt x="4593344" y="1715650"/>
                    </a:cubicBezTo>
                    <a:cubicBezTo>
                      <a:pt x="4596582" y="1718639"/>
                      <a:pt x="4596420" y="1723562"/>
                      <a:pt x="4601154" y="1724929"/>
                    </a:cubicBezTo>
                    <a:cubicBezTo>
                      <a:pt x="4602169" y="1726327"/>
                      <a:pt x="4602581" y="1727630"/>
                      <a:pt x="4602993" y="1728933"/>
                    </a:cubicBezTo>
                    <a:cubicBezTo>
                      <a:pt x="4603627" y="1732745"/>
                      <a:pt x="4603657" y="1736461"/>
                      <a:pt x="4603083" y="1740082"/>
                    </a:cubicBezTo>
                    <a:cubicBezTo>
                      <a:pt x="4603304" y="1742592"/>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2"/>
                      <a:pt x="4587764" y="1758689"/>
                      <a:pt x="4560387" y="1751878"/>
                    </a:cubicBezTo>
                    <a:cubicBezTo>
                      <a:pt x="4549111" y="1748855"/>
                      <a:pt x="4532124" y="1735030"/>
                      <a:pt x="4517474" y="1749413"/>
                    </a:cubicBezTo>
                    <a:cubicBezTo>
                      <a:pt x="4515980" y="1751032"/>
                      <a:pt x="4511057" y="1750870"/>
                      <a:pt x="4509436" y="1749377"/>
                    </a:cubicBezTo>
                    <a:cubicBezTo>
                      <a:pt x="4495275" y="1737237"/>
                      <a:pt x="4475707" y="1739705"/>
                      <a:pt x="4460463" y="1730486"/>
                    </a:cubicBezTo>
                    <a:cubicBezTo>
                      <a:pt x="4451986" y="1725431"/>
                      <a:pt x="4443919" y="1721680"/>
                      <a:pt x="4435148" y="1730189"/>
                    </a:cubicBezTo>
                    <a:cubicBezTo>
                      <a:pt x="4430762" y="1734443"/>
                      <a:pt x="4424728" y="1733487"/>
                      <a:pt x="4420091" y="1731516"/>
                    </a:cubicBezTo>
                    <a:cubicBezTo>
                      <a:pt x="4400338" y="1723437"/>
                      <a:pt x="4379217" y="1720092"/>
                      <a:pt x="4358507" y="1718051"/>
                    </a:cubicBezTo>
                    <a:cubicBezTo>
                      <a:pt x="4343927" y="1716359"/>
                      <a:pt x="4330142" y="1713558"/>
                      <a:pt x="4315402" y="1716792"/>
                    </a:cubicBezTo>
                    <a:cubicBezTo>
                      <a:pt x="4303267" y="1719199"/>
                      <a:pt x="4290880" y="1715382"/>
                      <a:pt x="4279957" y="1706229"/>
                    </a:cubicBezTo>
                    <a:cubicBezTo>
                      <a:pt x="4264780" y="1692690"/>
                      <a:pt x="4247656" y="1699257"/>
                      <a:pt x="4243898" y="1719077"/>
                    </a:cubicBezTo>
                    <a:cubicBezTo>
                      <a:pt x="4243516" y="1721492"/>
                      <a:pt x="4243039" y="1724509"/>
                      <a:pt x="4242561" y="1727526"/>
                    </a:cubicBezTo>
                    <a:cubicBezTo>
                      <a:pt x="4237590" y="1758907"/>
                      <a:pt x="4227487" y="1764111"/>
                      <a:pt x="4197062" y="1753107"/>
                    </a:cubicBezTo>
                    <a:cubicBezTo>
                      <a:pt x="4185374" y="1748781"/>
                      <a:pt x="4177117" y="1746236"/>
                      <a:pt x="4171232" y="1763864"/>
                    </a:cubicBezTo>
                    <a:cubicBezTo>
                      <a:pt x="4166620" y="1777361"/>
                      <a:pt x="4162737" y="1794067"/>
                      <a:pt x="4148247" y="1803527"/>
                    </a:cubicBezTo>
                    <a:cubicBezTo>
                      <a:pt x="4143450" y="1806479"/>
                      <a:pt x="4144304" y="1812800"/>
                      <a:pt x="4142937" y="1817531"/>
                    </a:cubicBezTo>
                    <a:cubicBezTo>
                      <a:pt x="4139245" y="1833030"/>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4"/>
                      <a:pt x="4085236" y="1849842"/>
                    </a:cubicBezTo>
                    <a:cubicBezTo>
                      <a:pt x="4078915" y="1850697"/>
                      <a:pt x="4074500" y="1851235"/>
                      <a:pt x="4074972" y="1859969"/>
                    </a:cubicBezTo>
                    <a:cubicBezTo>
                      <a:pt x="4075032" y="1867403"/>
                      <a:pt x="4075791" y="1874328"/>
                      <a:pt x="4084939" y="1875159"/>
                    </a:cubicBezTo>
                    <a:cubicBezTo>
                      <a:pt x="4101330" y="1877135"/>
                      <a:pt x="4102721" y="1887872"/>
                      <a:pt x="4100715" y="1900545"/>
                    </a:cubicBezTo>
                    <a:cubicBezTo>
                      <a:pt x="4099281" y="1909598"/>
                      <a:pt x="4098355" y="1919348"/>
                      <a:pt x="4096318" y="1928305"/>
                    </a:cubicBezTo>
                    <a:cubicBezTo>
                      <a:pt x="4093898" y="1939677"/>
                      <a:pt x="4089764" y="1950156"/>
                      <a:pt x="4108759" y="1951308"/>
                    </a:cubicBezTo>
                    <a:cubicBezTo>
                      <a:pt x="4116699" y="1951948"/>
                      <a:pt x="4120123" y="1965481"/>
                      <a:pt x="4131370" y="1964787"/>
                    </a:cubicBezTo>
                    <a:cubicBezTo>
                      <a:pt x="4138801" y="1964727"/>
                      <a:pt x="4146360" y="1967781"/>
                      <a:pt x="4154147" y="1961590"/>
                    </a:cubicBezTo>
                    <a:cubicBezTo>
                      <a:pt x="4161932" y="1955400"/>
                      <a:pt x="4170697" y="1958643"/>
                      <a:pt x="4170691" y="1970397"/>
                    </a:cubicBezTo>
                    <a:cubicBezTo>
                      <a:pt x="4170877" y="1980943"/>
                      <a:pt x="4173889" y="1993173"/>
                      <a:pt x="4162195" y="2000601"/>
                    </a:cubicBezTo>
                    <a:cubicBezTo>
                      <a:pt x="4158796" y="2002537"/>
                      <a:pt x="4158826" y="2006253"/>
                      <a:pt x="4160762" y="2009654"/>
                    </a:cubicBezTo>
                    <a:cubicBezTo>
                      <a:pt x="4162191" y="2012353"/>
                      <a:pt x="4163619" y="2015054"/>
                      <a:pt x="4164444" y="2017660"/>
                    </a:cubicBezTo>
                    <a:cubicBezTo>
                      <a:pt x="4168029" y="2026269"/>
                      <a:pt x="4156940" y="2033793"/>
                      <a:pt x="4161732" y="2042594"/>
                    </a:cubicBezTo>
                    <a:cubicBezTo>
                      <a:pt x="4166429" y="2051997"/>
                      <a:pt x="4177267" y="2038249"/>
                      <a:pt x="4183266" y="2047242"/>
                    </a:cubicBezTo>
                    <a:cubicBezTo>
                      <a:pt x="4184790" y="2049338"/>
                      <a:pt x="4188219" y="2051119"/>
                      <a:pt x="4188028" y="2052326"/>
                    </a:cubicBezTo>
                    <a:cubicBezTo>
                      <a:pt x="4186081" y="2072432"/>
                      <a:pt x="4203260" y="2085051"/>
                      <a:pt x="4207826" y="2103095"/>
                    </a:cubicBezTo>
                    <a:cubicBezTo>
                      <a:pt x="4208650" y="2105700"/>
                      <a:pt x="4210491" y="2109703"/>
                      <a:pt x="4208997" y="2111323"/>
                    </a:cubicBezTo>
                    <a:cubicBezTo>
                      <a:pt x="4199145" y="2122753"/>
                      <a:pt x="4203776" y="2136478"/>
                      <a:pt x="4203675" y="2148834"/>
                    </a:cubicBezTo>
                    <a:cubicBezTo>
                      <a:pt x="4203635" y="2168623"/>
                      <a:pt x="4188572" y="2181704"/>
                      <a:pt x="4180972" y="2198440"/>
                    </a:cubicBezTo>
                    <a:cubicBezTo>
                      <a:pt x="4177411" y="2205300"/>
                      <a:pt x="4172135" y="2211269"/>
                      <a:pt x="4169590" y="2219526"/>
                    </a:cubicBezTo>
                    <a:cubicBezTo>
                      <a:pt x="4168126" y="2224863"/>
                      <a:pt x="4163867" y="2232229"/>
                      <a:pt x="4158340" y="2231974"/>
                    </a:cubicBezTo>
                    <a:cubicBezTo>
                      <a:pt x="4139249" y="2231424"/>
                      <a:pt x="4126124" y="2247903"/>
                      <a:pt x="4107541" y="2248055"/>
                    </a:cubicBezTo>
                    <a:cubicBezTo>
                      <a:pt x="4103221" y="2247988"/>
                      <a:pt x="4097215" y="2250749"/>
                      <a:pt x="4097438" y="2253258"/>
                    </a:cubicBezTo>
                    <a:cubicBezTo>
                      <a:pt x="4100067" y="2267903"/>
                      <a:pt x="4085548" y="2273646"/>
                      <a:pt x="4081921" y="2284825"/>
                    </a:cubicBezTo>
                    <a:cubicBezTo>
                      <a:pt x="4080648" y="2288954"/>
                      <a:pt x="4077088" y="2295814"/>
                      <a:pt x="4073974" y="2295941"/>
                    </a:cubicBezTo>
                    <a:cubicBezTo>
                      <a:pt x="4057712" y="2297075"/>
                      <a:pt x="4060657" y="2313626"/>
                      <a:pt x="4052681" y="2321023"/>
                    </a:cubicBezTo>
                    <a:cubicBezTo>
                      <a:pt x="4048295" y="2325278"/>
                      <a:pt x="4050357" y="2331791"/>
                      <a:pt x="4057216" y="2335352"/>
                    </a:cubicBezTo>
                    <a:lnTo>
                      <a:pt x="4073447" y="2336856"/>
                    </a:lnTo>
                    <a:lnTo>
                      <a:pt x="4053350" y="2363122"/>
                    </a:lnTo>
                    <a:lnTo>
                      <a:pt x="4026071" y="2415619"/>
                    </a:lnTo>
                    <a:lnTo>
                      <a:pt x="4026496" y="2412144"/>
                    </a:lnTo>
                    <a:cubicBezTo>
                      <a:pt x="4027930" y="2403092"/>
                      <a:pt x="4030983" y="2395533"/>
                      <a:pt x="4036450" y="2388356"/>
                    </a:cubicBezTo>
                    <a:cubicBezTo>
                      <a:pt x="4045191" y="2376132"/>
                      <a:pt x="4030425" y="2363894"/>
                      <a:pt x="4033639" y="2351413"/>
                    </a:cubicBezTo>
                    <a:cubicBezTo>
                      <a:pt x="4025000" y="2351282"/>
                      <a:pt x="4016551" y="2349945"/>
                      <a:pt x="4007815" y="2350417"/>
                    </a:cubicBezTo>
                    <a:cubicBezTo>
                      <a:pt x="4004004" y="2351050"/>
                      <a:pt x="4003843" y="2355973"/>
                      <a:pt x="4002760" y="2358895"/>
                    </a:cubicBezTo>
                    <a:cubicBezTo>
                      <a:pt x="3998627" y="2369376"/>
                      <a:pt x="3995000" y="2380555"/>
                      <a:pt x="3990263" y="2390940"/>
                    </a:cubicBezTo>
                    <a:cubicBezTo>
                      <a:pt x="3986224" y="2400817"/>
                      <a:pt x="3976598" y="2403004"/>
                      <a:pt x="3968627" y="2398648"/>
                    </a:cubicBezTo>
                    <a:cubicBezTo>
                      <a:pt x="3951574" y="2389144"/>
                      <a:pt x="3939313" y="2388439"/>
                      <a:pt x="3931553" y="2410099"/>
                    </a:cubicBezTo>
                    <a:cubicBezTo>
                      <a:pt x="3928596" y="2417053"/>
                      <a:pt x="3920367" y="2418225"/>
                      <a:pt x="3913538" y="2418380"/>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6"/>
                      <a:pt x="3915048" y="2518218"/>
                      <a:pt x="3914218" y="2527366"/>
                    </a:cubicBezTo>
                    <a:cubicBezTo>
                      <a:pt x="3912784" y="2536418"/>
                      <a:pt x="3918150" y="2541598"/>
                      <a:pt x="3927394" y="2541826"/>
                    </a:cubicBezTo>
                    <a:cubicBezTo>
                      <a:pt x="3942863" y="2541800"/>
                      <a:pt x="3950799" y="2554193"/>
                      <a:pt x="3961310" y="2562043"/>
                    </a:cubicBezTo>
                    <a:cubicBezTo>
                      <a:pt x="3965754" y="2565221"/>
                      <a:pt x="3966706" y="2570940"/>
                      <a:pt x="3965845" y="2576371"/>
                    </a:cubicBezTo>
                    <a:cubicBezTo>
                      <a:pt x="3958772" y="2621030"/>
                      <a:pt x="3951796" y="2665082"/>
                      <a:pt x="3944723" y="2709741"/>
                    </a:cubicBezTo>
                    <a:cubicBezTo>
                      <a:pt x="3942238" y="2725432"/>
                      <a:pt x="3935020" y="2739754"/>
                      <a:pt x="3933742" y="2755635"/>
                    </a:cubicBezTo>
                    <a:cubicBezTo>
                      <a:pt x="3933103" y="2763577"/>
                      <a:pt x="3934054" y="2769295"/>
                      <a:pt x="3942916" y="2771935"/>
                    </a:cubicBezTo>
                    <a:cubicBezTo>
                      <a:pt x="3958828" y="2776930"/>
                      <a:pt x="3960631" y="2788970"/>
                      <a:pt x="3958242" y="2804057"/>
                    </a:cubicBezTo>
                    <a:cubicBezTo>
                      <a:pt x="3953654" y="2833024"/>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4"/>
                      <a:pt x="4016188" y="2926441"/>
                      <a:pt x="4020657" y="2945090"/>
                    </a:cubicBezTo>
                    <a:cubicBezTo>
                      <a:pt x="4022116" y="2951507"/>
                      <a:pt x="4016936" y="2956871"/>
                      <a:pt x="4008391" y="2956138"/>
                    </a:cubicBezTo>
                    <a:cubicBezTo>
                      <a:pt x="4003880" y="2957278"/>
                      <a:pt x="4005912" y="2960075"/>
                      <a:pt x="4007340" y="2962776"/>
                    </a:cubicBezTo>
                    <a:cubicBezTo>
                      <a:pt x="3985800" y="2969881"/>
                      <a:pt x="3985251" y="2988971"/>
                      <a:pt x="3981780" y="3006980"/>
                    </a:cubicBezTo>
                    <a:cubicBezTo>
                      <a:pt x="3979744" y="3015937"/>
                      <a:pt x="3972054" y="3021525"/>
                      <a:pt x="3962714" y="3021901"/>
                    </a:cubicBezTo>
                    <a:cubicBezTo>
                      <a:pt x="3952168" y="3022087"/>
                      <a:pt x="3940512" y="3021477"/>
                      <a:pt x="3936483" y="3007848"/>
                    </a:cubicBezTo>
                    <a:cubicBezTo>
                      <a:pt x="3935945" y="3003434"/>
                      <a:pt x="3934452" y="3005052"/>
                      <a:pt x="3932864" y="3007275"/>
                    </a:cubicBezTo>
                    <a:cubicBezTo>
                      <a:pt x="3899887" y="3016282"/>
                      <a:pt x="3866439" y="3016551"/>
                      <a:pt x="3836556" y="2998210"/>
                    </a:cubicBezTo>
                    <a:cubicBezTo>
                      <a:pt x="3828681" y="2993251"/>
                      <a:pt x="3830084" y="2980481"/>
                      <a:pt x="3826596" y="2971268"/>
                    </a:cubicBezTo>
                    <a:cubicBezTo>
                      <a:pt x="3825357" y="2967361"/>
                      <a:pt x="3827109" y="2960213"/>
                      <a:pt x="3819102" y="2963896"/>
                    </a:cubicBezTo>
                    <a:cubicBezTo>
                      <a:pt x="3812398" y="2967164"/>
                      <a:pt x="3806076" y="2968018"/>
                      <a:pt x="3803698" y="2959600"/>
                    </a:cubicBezTo>
                    <a:cubicBezTo>
                      <a:pt x="3801510" y="2949974"/>
                      <a:pt x="3807706" y="2946006"/>
                      <a:pt x="3816539" y="2944930"/>
                    </a:cubicBezTo>
                    <a:cubicBezTo>
                      <a:pt x="3810348" y="2937145"/>
                      <a:pt x="3803966" y="2930566"/>
                      <a:pt x="3806099" y="2921006"/>
                    </a:cubicBezTo>
                    <a:cubicBezTo>
                      <a:pt x="3807276" y="2917482"/>
                      <a:pt x="3809660" y="2914147"/>
                      <a:pt x="3804324" y="2912684"/>
                    </a:cubicBezTo>
                    <a:cubicBezTo>
                      <a:pt x="3800195" y="2911412"/>
                      <a:pt x="3797399" y="2913443"/>
                      <a:pt x="3795618" y="2916872"/>
                    </a:cubicBezTo>
                    <a:cubicBezTo>
                      <a:pt x="3793138" y="2920810"/>
                      <a:pt x="3790880" y="2927257"/>
                      <a:pt x="3786147" y="2925889"/>
                    </a:cubicBezTo>
                    <a:cubicBezTo>
                      <a:pt x="3780613" y="2924703"/>
                      <a:pt x="3776684" y="2924854"/>
                      <a:pt x="3773865" y="2925935"/>
                    </a:cubicBezTo>
                    <a:lnTo>
                      <a:pt x="3773518" y="2926280"/>
                    </a:lnTo>
                    <a:lnTo>
                      <a:pt x="3784754" y="2933616"/>
                    </a:lnTo>
                    <a:cubicBezTo>
                      <a:pt x="3786489" y="2940527"/>
                      <a:pt x="3782271" y="2941801"/>
                      <a:pt x="3777010" y="2940205"/>
                    </a:cubicBezTo>
                    <a:lnTo>
                      <a:pt x="3767057" y="2938295"/>
                    </a:lnTo>
                    <a:lnTo>
                      <a:pt x="3765045" y="2949766"/>
                    </a:lnTo>
                    <a:cubicBezTo>
                      <a:pt x="3762434" y="2962345"/>
                      <a:pt x="3762841" y="2975400"/>
                      <a:pt x="3751466" y="2984733"/>
                    </a:cubicBezTo>
                    <a:cubicBezTo>
                      <a:pt x="3746476" y="2988892"/>
                      <a:pt x="3748824" y="2993595"/>
                      <a:pt x="3751078" y="2998901"/>
                    </a:cubicBezTo>
                    <a:cubicBezTo>
                      <a:pt x="3753742" y="3005509"/>
                      <a:pt x="3757555" y="3004875"/>
                      <a:pt x="3763368" y="3003321"/>
                    </a:cubicBezTo>
                    <a:cubicBezTo>
                      <a:pt x="3772390" y="3001038"/>
                      <a:pt x="3778044" y="3004407"/>
                      <a:pt x="3779627" y="3013937"/>
                    </a:cubicBezTo>
                    <a:cubicBezTo>
                      <a:pt x="3782669" y="3029884"/>
                      <a:pt x="3787015" y="3045419"/>
                      <a:pt x="3782528" y="3062030"/>
                    </a:cubicBezTo>
                    <a:cubicBezTo>
                      <a:pt x="3781843" y="3064397"/>
                      <a:pt x="3781588" y="3066986"/>
                      <a:pt x="3780892" y="3069427"/>
                    </a:cubicBezTo>
                    <a:lnTo>
                      <a:pt x="3778294" y="3073382"/>
                    </a:lnTo>
                    <a:lnTo>
                      <a:pt x="3789082" y="3087723"/>
                    </a:lnTo>
                    <a:lnTo>
                      <a:pt x="3795809" y="3086560"/>
                    </a:lnTo>
                    <a:cubicBezTo>
                      <a:pt x="3799907" y="3084116"/>
                      <a:pt x="3803420" y="3080495"/>
                      <a:pt x="3806757" y="3077003"/>
                    </a:cubicBezTo>
                    <a:cubicBezTo>
                      <a:pt x="3816513" y="3066176"/>
                      <a:pt x="3825823" y="3062083"/>
                      <a:pt x="3840146" y="3069300"/>
                    </a:cubicBezTo>
                    <a:cubicBezTo>
                      <a:pt x="3851038" y="3074737"/>
                      <a:pt x="3862790" y="3074742"/>
                      <a:pt x="3868293" y="3059530"/>
                    </a:cubicBezTo>
                    <a:cubicBezTo>
                      <a:pt x="3871537" y="3050763"/>
                      <a:pt x="3878814" y="3043874"/>
                      <a:pt x="3888279" y="3046611"/>
                    </a:cubicBezTo>
                    <a:cubicBezTo>
                      <a:pt x="3897743" y="3049347"/>
                      <a:pt x="3903139" y="3058244"/>
                      <a:pt x="3901102" y="3067199"/>
                    </a:cubicBezTo>
                    <a:cubicBezTo>
                      <a:pt x="3898903" y="3081080"/>
                      <a:pt x="3916752" y="3089474"/>
                      <a:pt x="3910137" y="3103892"/>
                    </a:cubicBezTo>
                    <a:cubicBezTo>
                      <a:pt x="3910137" y="3103892"/>
                      <a:pt x="3911757" y="3105386"/>
                      <a:pt x="3912964" y="3105577"/>
                    </a:cubicBezTo>
                    <a:cubicBezTo>
                      <a:pt x="3922524" y="3107710"/>
                      <a:pt x="3933609" y="3111939"/>
                      <a:pt x="3932587" y="3122294"/>
                    </a:cubicBezTo>
                    <a:cubicBezTo>
                      <a:pt x="3930992" y="3136271"/>
                      <a:pt x="3934829" y="3151107"/>
                      <a:pt x="3925389" y="3163840"/>
                    </a:cubicBezTo>
                    <a:cubicBezTo>
                      <a:pt x="3923195" y="3165967"/>
                      <a:pt x="3921194" y="3166887"/>
                      <a:pt x="3918081" y="3167012"/>
                    </a:cubicBezTo>
                    <a:cubicBezTo>
                      <a:pt x="3913540" y="3164437"/>
                      <a:pt x="3909793" y="3160751"/>
                      <a:pt x="3905062" y="3159383"/>
                    </a:cubicBezTo>
                    <a:cubicBezTo>
                      <a:pt x="3903252" y="3159096"/>
                      <a:pt x="3902235" y="3157697"/>
                      <a:pt x="3901125" y="3156903"/>
                    </a:cubicBezTo>
                    <a:cubicBezTo>
                      <a:pt x="3889311" y="3149465"/>
                      <a:pt x="3880295" y="3139996"/>
                      <a:pt x="3877568" y="3125953"/>
                    </a:cubicBezTo>
                    <a:cubicBezTo>
                      <a:pt x="3876206" y="3118933"/>
                      <a:pt x="3871061" y="3116262"/>
                      <a:pt x="3864614" y="3114004"/>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80"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4"/>
                      <a:pt x="3752857" y="3169301"/>
                      <a:pt x="3746580" y="3175731"/>
                    </a:cubicBezTo>
                    <a:cubicBezTo>
                      <a:pt x="3739368" y="3178301"/>
                      <a:pt x="3730220" y="3177471"/>
                      <a:pt x="3726880" y="3186840"/>
                    </a:cubicBezTo>
                    <a:cubicBezTo>
                      <a:pt x="3720935" y="3197034"/>
                      <a:pt x="3723822" y="3206152"/>
                      <a:pt x="3729726" y="3215747"/>
                    </a:cubicBezTo>
                    <a:cubicBezTo>
                      <a:pt x="3735122" y="3224644"/>
                      <a:pt x="3744330" y="3232907"/>
                      <a:pt x="3738701" y="3245006"/>
                    </a:cubicBezTo>
                    <a:cubicBezTo>
                      <a:pt x="3730791" y="3248084"/>
                      <a:pt x="3722976" y="3250558"/>
                      <a:pt x="3715986" y="3255636"/>
                    </a:cubicBezTo>
                    <a:cubicBezTo>
                      <a:pt x="3711791" y="3258685"/>
                      <a:pt x="3702422" y="3255345"/>
                      <a:pt x="3703909" y="3265478"/>
                    </a:cubicBezTo>
                    <a:cubicBezTo>
                      <a:pt x="3705655" y="3270085"/>
                      <a:pt x="3710292" y="3272057"/>
                      <a:pt x="3712832" y="3275552"/>
                    </a:cubicBezTo>
                    <a:cubicBezTo>
                      <a:pt x="3713339" y="3276252"/>
                      <a:pt x="3714546" y="3276443"/>
                      <a:pt x="3715754" y="3276634"/>
                    </a:cubicBezTo>
                    <a:cubicBezTo>
                      <a:pt x="3721214" y="3281210"/>
                      <a:pt x="3731032"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3"/>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5"/>
                    </a:cubicBezTo>
                    <a:cubicBezTo>
                      <a:pt x="2226638" y="4110875"/>
                      <a:pt x="2199293" y="4106522"/>
                      <a:pt x="2168075" y="4121259"/>
                    </a:cubicBezTo>
                    <a:cubicBezTo>
                      <a:pt x="2161573" y="4123918"/>
                      <a:pt x="2154229" y="4126801"/>
                      <a:pt x="2146887" y="4129683"/>
                    </a:cubicBezTo>
                    <a:cubicBezTo>
                      <a:pt x="2137861" y="4133020"/>
                      <a:pt x="2127444"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2"/>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3"/>
                    </a:cubicBezTo>
                    <a:cubicBezTo>
                      <a:pt x="1711193" y="3894066"/>
                      <a:pt x="1711431" y="3895791"/>
                      <a:pt x="1711668" y="3897518"/>
                    </a:cubicBezTo>
                    <a:cubicBezTo>
                      <a:pt x="1707672"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0" y="3894819"/>
                      <a:pt x="1600019" y="3878537"/>
                    </a:cubicBezTo>
                    <a:cubicBezTo>
                      <a:pt x="1597971"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0"/>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8"/>
                      <a:pt x="1345717" y="3717059"/>
                      <a:pt x="1335775" y="3738369"/>
                    </a:cubicBezTo>
                    <a:cubicBezTo>
                      <a:pt x="1331571" y="3747568"/>
                      <a:pt x="1321149" y="3753234"/>
                      <a:pt x="1312449" y="3759039"/>
                    </a:cubicBezTo>
                    <a:cubicBezTo>
                      <a:pt x="1307402" y="3762536"/>
                      <a:pt x="1302027" y="3764707"/>
                      <a:pt x="1295945" y="3759452"/>
                    </a:cubicBezTo>
                    <a:cubicBezTo>
                      <a:pt x="1303336" y="3770012"/>
                      <a:pt x="1301319" y="3778953"/>
                      <a:pt x="1292551" y="3785619"/>
                    </a:cubicBezTo>
                    <a:cubicBezTo>
                      <a:pt x="1274082"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8"/>
                      <a:pt x="1116177" y="3898927"/>
                    </a:cubicBezTo>
                    <a:cubicBezTo>
                      <a:pt x="1108993" y="3907454"/>
                      <a:pt x="1099225" y="3915774"/>
                      <a:pt x="1085512" y="3913810"/>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7" y="3916032"/>
                      <a:pt x="1094228"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8" y="4010121"/>
                      <a:pt x="1003628" y="4010843"/>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3"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2"/>
                      <a:pt x="1175096" y="3812624"/>
                      <a:pt x="1182230" y="3799326"/>
                    </a:cubicBezTo>
                    <a:cubicBezTo>
                      <a:pt x="1188294" y="3788542"/>
                      <a:pt x="1199251" y="3781617"/>
                      <a:pt x="1213308" y="3779276"/>
                    </a:cubicBezTo>
                    <a:cubicBezTo>
                      <a:pt x="1233463" y="3776554"/>
                      <a:pt x="1239614" y="3759276"/>
                      <a:pt x="1227005" y="3743531"/>
                    </a:cubicBezTo>
                    <a:cubicBezTo>
                      <a:pt x="1225420" y="3741670"/>
                      <a:pt x="1223439" y="3739344"/>
                      <a:pt x="1221458" y="3737019"/>
                    </a:cubicBezTo>
                    <a:cubicBezTo>
                      <a:pt x="1200857" y="3712831"/>
                      <a:pt x="1203476" y="3701771"/>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8"/>
                      <a:pt x="1225082" y="3615948"/>
                    </a:cubicBezTo>
                    <a:lnTo>
                      <a:pt x="1223380" y="3610558"/>
                    </a:lnTo>
                    <a:lnTo>
                      <a:pt x="1222745" y="3611001"/>
                    </a:lnTo>
                    <a:cubicBezTo>
                      <a:pt x="1211165" y="3623331"/>
                      <a:pt x="1193951" y="3632156"/>
                      <a:pt x="1190494" y="3651565"/>
                    </a:cubicBezTo>
                    <a:cubicBezTo>
                      <a:pt x="1182352" y="3655121"/>
                      <a:pt x="1174924" y="3658179"/>
                      <a:pt x="1166783" y="3661736"/>
                    </a:cubicBezTo>
                    <a:cubicBezTo>
                      <a:pt x="1162495" y="3664727"/>
                      <a:pt x="1158923" y="3667219"/>
                      <a:pt x="1154637" y="3670210"/>
                    </a:cubicBezTo>
                    <a:cubicBezTo>
                      <a:pt x="1145979" y="3683687"/>
                      <a:pt x="1131058" y="3686662"/>
                      <a:pt x="1116633" y="3690352"/>
                    </a:cubicBezTo>
                    <a:cubicBezTo>
                      <a:pt x="1105999" y="3690337"/>
                      <a:pt x="1094649" y="3690818"/>
                      <a:pt x="1090960" y="3676395"/>
                    </a:cubicBezTo>
                    <a:cubicBezTo>
                      <a:pt x="1104933" y="3640086"/>
                      <a:pt x="1123543" y="3605853"/>
                      <a:pt x="1152057" y="3582771"/>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8"/>
                      <a:pt x="1011030" y="3485255"/>
                      <a:pt x="1010237" y="3484323"/>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2" y="3323390"/>
                      <a:pt x="700012" y="3299121"/>
                      <a:pt x="671389" y="3280299"/>
                    </a:cubicBezTo>
                    <a:cubicBezTo>
                      <a:pt x="664454" y="3276068"/>
                      <a:pt x="658316" y="3271644"/>
                      <a:pt x="650969" y="3269201"/>
                    </a:cubicBezTo>
                    <a:cubicBezTo>
                      <a:pt x="647695" y="3267882"/>
                      <a:pt x="644252" y="3262384"/>
                      <a:pt x="641617" y="3268933"/>
                    </a:cubicBezTo>
                    <a:cubicBezTo>
                      <a:pt x="639392" y="3273694"/>
                      <a:pt x="638956" y="3278866"/>
                      <a:pt x="644406" y="3282190"/>
                    </a:cubicBezTo>
                    <a:cubicBezTo>
                      <a:pt x="646387" y="3283399"/>
                      <a:pt x="648476" y="3283314"/>
                      <a:pt x="650760" y="3284028"/>
                    </a:cubicBezTo>
                    <a:cubicBezTo>
                      <a:pt x="655328" y="3285455"/>
                      <a:pt x="662423" y="3281626"/>
                      <a:pt x="664657" y="3289107"/>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2"/>
                    </a:cubicBezTo>
                    <a:cubicBezTo>
                      <a:pt x="612232" y="3299271"/>
                      <a:pt x="615172" y="3292226"/>
                      <a:pt x="615221" y="3285459"/>
                    </a:cubicBezTo>
                    <a:cubicBezTo>
                      <a:pt x="615078" y="3277895"/>
                      <a:pt x="613230" y="3272008"/>
                      <a:pt x="603851" y="3275124"/>
                    </a:cubicBezTo>
                    <a:cubicBezTo>
                      <a:pt x="597338" y="3281347"/>
                      <a:pt x="590822" y="3287568"/>
                      <a:pt x="584006" y="3294285"/>
                    </a:cubicBezTo>
                    <a:cubicBezTo>
                      <a:pt x="581394" y="3297450"/>
                      <a:pt x="579691" y="3299130"/>
                      <a:pt x="576030" y="3296216"/>
                    </a:cubicBezTo>
                    <a:cubicBezTo>
                      <a:pt x="583887" y="3283337"/>
                      <a:pt x="590066" y="3268752"/>
                      <a:pt x="595446" y="3254362"/>
                    </a:cubicBezTo>
                    <a:cubicBezTo>
                      <a:pt x="600718" y="3241263"/>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5"/>
                      <a:pt x="555276" y="3208783"/>
                    </a:cubicBezTo>
                    <a:cubicBezTo>
                      <a:pt x="563218"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0"/>
                      <a:pt x="544016" y="3089076"/>
                    </a:cubicBezTo>
                    <a:cubicBezTo>
                      <a:pt x="551086" y="3088629"/>
                      <a:pt x="550917" y="3084449"/>
                      <a:pt x="547970" y="3079252"/>
                    </a:cubicBezTo>
                    <a:cubicBezTo>
                      <a:pt x="535005" y="3069303"/>
                      <a:pt x="524737" y="3058280"/>
                      <a:pt x="536113" y="3040749"/>
                    </a:cubicBezTo>
                    <a:cubicBezTo>
                      <a:pt x="534651" y="3036458"/>
                      <a:pt x="536573" y="3032193"/>
                      <a:pt x="536514" y="3026719"/>
                    </a:cubicBezTo>
                    <a:cubicBezTo>
                      <a:pt x="527824" y="3030935"/>
                      <a:pt x="526650" y="3041773"/>
                      <a:pt x="518069" y="3044697"/>
                    </a:cubicBezTo>
                    <a:cubicBezTo>
                      <a:pt x="513393" y="3044561"/>
                      <a:pt x="509103" y="3046023"/>
                      <a:pt x="505030" y="3044899"/>
                    </a:cubicBezTo>
                    <a:cubicBezTo>
                      <a:pt x="488742" y="3040400"/>
                      <a:pt x="476283" y="3042996"/>
                      <a:pt x="469088" y="3060358"/>
                    </a:cubicBezTo>
                    <a:cubicBezTo>
                      <a:pt x="464531" y="3071173"/>
                      <a:pt x="455891" y="3068621"/>
                      <a:pt x="446865" y="3064475"/>
                    </a:cubicBezTo>
                    <a:cubicBezTo>
                      <a:pt x="427327" y="3055274"/>
                      <a:pt x="427327" y="3055274"/>
                      <a:pt x="428168" y="3076179"/>
                    </a:cubicBezTo>
                    <a:cubicBezTo>
                      <a:pt x="428034" y="3080857"/>
                      <a:pt x="426028" y="3083029"/>
                      <a:pt x="421376" y="3079513"/>
                    </a:cubicBezTo>
                    <a:cubicBezTo>
                      <a:pt x="412206" y="3067802"/>
                      <a:pt x="406748" y="3052236"/>
                      <a:pt x="387850" y="3050903"/>
                    </a:cubicBezTo>
                    <a:cubicBezTo>
                      <a:pt x="376213" y="3049921"/>
                      <a:pt x="366533" y="3053532"/>
                      <a:pt x="356247" y="3058134"/>
                    </a:cubicBezTo>
                    <a:cubicBezTo>
                      <a:pt x="336669" y="3067942"/>
                      <a:pt x="330918" y="3065114"/>
                      <a:pt x="329279" y="3044401"/>
                    </a:cubicBezTo>
                    <a:cubicBezTo>
                      <a:pt x="328084" y="3030757"/>
                      <a:pt x="321453" y="3026031"/>
                      <a:pt x="308607" y="3027031"/>
                    </a:cubicBezTo>
                    <a:cubicBezTo>
                      <a:pt x="279229" y="3029502"/>
                      <a:pt x="278733" y="3029198"/>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6"/>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20"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3" y="2655618"/>
                      <a:pt x="339456" y="2648876"/>
                    </a:cubicBezTo>
                    <a:cubicBezTo>
                      <a:pt x="345913" y="2637181"/>
                      <a:pt x="353636" y="2628976"/>
                      <a:pt x="368061" y="2643216"/>
                    </a:cubicBezTo>
                    <a:cubicBezTo>
                      <a:pt x="369890" y="2624619"/>
                      <a:pt x="377177" y="2621587"/>
                      <a:pt x="389537"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8" y="2577279"/>
                      <a:pt x="336858" y="2561827"/>
                    </a:cubicBezTo>
                    <a:lnTo>
                      <a:pt x="337956" y="2558256"/>
                    </a:lnTo>
                    <a:lnTo>
                      <a:pt x="331405" y="2552878"/>
                    </a:lnTo>
                    <a:cubicBezTo>
                      <a:pt x="322102" y="2545844"/>
                      <a:pt x="314127" y="2547774"/>
                      <a:pt x="308578" y="2557984"/>
                    </a:cubicBezTo>
                    <a:cubicBezTo>
                      <a:pt x="303440" y="2566405"/>
                      <a:pt x="299100" y="2574634"/>
                      <a:pt x="294264" y="2582561"/>
                    </a:cubicBezTo>
                    <a:cubicBezTo>
                      <a:pt x="292149" y="2586028"/>
                      <a:pt x="290806" y="2592686"/>
                      <a:pt x="283956"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7"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7"/>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2"/>
                      <a:pt x="177430" y="2216952"/>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3"/>
                    </a:lnTo>
                    <a:lnTo>
                      <a:pt x="148907" y="2184596"/>
                    </a:lnTo>
                    <a:cubicBezTo>
                      <a:pt x="144000" y="2188740"/>
                      <a:pt x="138907" y="2191241"/>
                      <a:pt x="133549" y="2192221"/>
                    </a:cubicBezTo>
                    <a:lnTo>
                      <a:pt x="130014" y="2191909"/>
                    </a:lnTo>
                    <a:lnTo>
                      <a:pt x="130318" y="2192823"/>
                    </a:lnTo>
                    <a:cubicBezTo>
                      <a:pt x="129999" y="2194023"/>
                      <a:pt x="128755" y="2194881"/>
                      <a:pt x="126283" y="2195305"/>
                    </a:cubicBezTo>
                    <a:cubicBezTo>
                      <a:pt x="119511" y="2196585"/>
                      <a:pt x="113381" y="2195139"/>
                      <a:pt x="107338" y="2192707"/>
                    </a:cubicBezTo>
                    <a:cubicBezTo>
                      <a:pt x="99558" y="2189719"/>
                      <a:pt x="95832" y="2190279"/>
                      <a:pt x="90588" y="2196667"/>
                    </a:cubicBezTo>
                    <a:cubicBezTo>
                      <a:pt x="88512" y="2198766"/>
                      <a:pt x="86956"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2" y="2197945"/>
                      <a:pt x="47513" y="2199452"/>
                      <a:pt x="44932" y="2199419"/>
                    </a:cubicBezTo>
                    <a:cubicBezTo>
                      <a:pt x="41439" y="2199601"/>
                      <a:pt x="41471" y="2197020"/>
                      <a:pt x="40358" y="2195030"/>
                    </a:cubicBezTo>
                    <a:cubicBezTo>
                      <a:pt x="39764" y="2193884"/>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5"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4"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6"/>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0"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9" y="1897227"/>
                      <a:pt x="399610" y="1886186"/>
                      <a:pt x="386796" y="1855936"/>
                    </a:cubicBezTo>
                    <a:cubicBezTo>
                      <a:pt x="388938" y="1849085"/>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3"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9"/>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300"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5" y="1560167"/>
                      <a:pt x="453689" y="1556868"/>
                    </a:cubicBezTo>
                    <a:cubicBezTo>
                      <a:pt x="438565" y="1529288"/>
                      <a:pt x="441528" y="1518861"/>
                      <a:pt x="470485" y="1505937"/>
                    </a:cubicBezTo>
                    <a:cubicBezTo>
                      <a:pt x="483163" y="1500755"/>
                      <a:pt x="492675" y="1492964"/>
                      <a:pt x="499433" y="1480773"/>
                    </a:cubicBezTo>
                    <a:cubicBezTo>
                      <a:pt x="509925" y="1461344"/>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0"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2" y="1226678"/>
                    </a:cubicBezTo>
                    <a:cubicBezTo>
                      <a:pt x="501501" y="1199936"/>
                      <a:pt x="504781" y="1173389"/>
                      <a:pt x="498708" y="1146573"/>
                    </a:cubicBezTo>
                    <a:cubicBezTo>
                      <a:pt x="501647" y="1139528"/>
                      <a:pt x="498204" y="1134029"/>
                      <a:pt x="494266" y="1128228"/>
                    </a:cubicBezTo>
                    <a:cubicBezTo>
                      <a:pt x="489857" y="1118741"/>
                      <a:pt x="492023" y="1108506"/>
                      <a:pt x="491300" y="1098549"/>
                    </a:cubicBezTo>
                    <a:cubicBezTo>
                      <a:pt x="482720" y="1101472"/>
                      <a:pt x="479672" y="1109808"/>
                      <a:pt x="474258" y="1115342"/>
                    </a:cubicBezTo>
                    <a:cubicBezTo>
                      <a:pt x="465132" y="1124729"/>
                      <a:pt x="456686" y="1122975"/>
                      <a:pt x="456676" y="1110733"/>
                    </a:cubicBezTo>
                    <a:cubicBezTo>
                      <a:pt x="455943" y="1088535"/>
                      <a:pt x="441662" y="1081860"/>
                      <a:pt x="424274" y="1078049"/>
                    </a:cubicBezTo>
                    <a:cubicBezTo>
                      <a:pt x="414341" y="1075391"/>
                      <a:pt x="406802" y="1072149"/>
                      <a:pt x="407590" y="1059716"/>
                    </a:cubicBezTo>
                    <a:cubicBezTo>
                      <a:pt x="407916" y="1055836"/>
                      <a:pt x="406456" y="1051545"/>
                      <a:pt x="403785" y="1049238"/>
                    </a:cubicBezTo>
                    <a:cubicBezTo>
                      <a:pt x="389141" y="1037584"/>
                      <a:pt x="389048" y="1023254"/>
                      <a:pt x="396629" y="1007485"/>
                    </a:cubicBezTo>
                    <a:cubicBezTo>
                      <a:pt x="399483" y="998349"/>
                      <a:pt x="402832" y="989518"/>
                      <a:pt x="398423" y="980030"/>
                    </a:cubicBezTo>
                    <a:cubicBezTo>
                      <a:pt x="398256" y="975849"/>
                      <a:pt x="400177" y="971584"/>
                      <a:pt x="397121" y="967680"/>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12" name="Group 11">
                <a:extLst>
                  <a:ext uri="{FF2B5EF4-FFF2-40B4-BE49-F238E27FC236}">
                    <a16:creationId xmlns:a16="http://schemas.microsoft.com/office/drawing/2014/main" id="{653B38FE-2126-4BA6-8C69-473DBAAA5C20}"/>
                  </a:ext>
                </a:extLst>
              </p:cNvPr>
              <p:cNvGrpSpPr/>
              <p:nvPr/>
            </p:nvGrpSpPr>
            <p:grpSpPr>
              <a:xfrm>
                <a:off x="5899199" y="853605"/>
                <a:ext cx="5668988" cy="4846071"/>
                <a:chOff x="5899199" y="853605"/>
                <a:chExt cx="5668988" cy="4846071"/>
              </a:xfrm>
            </p:grpSpPr>
            <p:sp>
              <p:nvSpPr>
                <p:cNvPr id="21" name="Freeform: Shape 143">
                  <a:extLst>
                    <a:ext uri="{FF2B5EF4-FFF2-40B4-BE49-F238E27FC236}">
                      <a16:creationId xmlns:a16="http://schemas.microsoft.com/office/drawing/2014/main" id="{DF0C07E1-8379-4176-9101-15455407DD93}"/>
                    </a:ext>
                  </a:extLst>
                </p:cNvPr>
                <p:cNvSpPr/>
                <p:nvPr/>
              </p:nvSpPr>
              <p:spPr>
                <a:xfrm>
                  <a:off x="6303964" y="2304805"/>
                  <a:ext cx="4572368" cy="2407420"/>
                </a:xfrm>
                <a:custGeom>
                  <a:avLst/>
                  <a:gdLst>
                    <a:gd name="connsiteX0" fmla="*/ 3420385 w 4572368"/>
                    <a:gd name="connsiteY0" fmla="*/ 2295621 h 2407420"/>
                    <a:gd name="connsiteX1" fmla="*/ 3419637 w 4572368"/>
                    <a:gd name="connsiteY1" fmla="*/ 2295672 h 2407420"/>
                    <a:gd name="connsiteX2" fmla="*/ 3420288 w 4572368"/>
                    <a:gd name="connsiteY2" fmla="*/ 2296984 h 2407420"/>
                    <a:gd name="connsiteX3" fmla="*/ 3424235 w 4572368"/>
                    <a:gd name="connsiteY3" fmla="*/ 2299890 h 2407420"/>
                    <a:gd name="connsiteX4" fmla="*/ 3396137 w 4572368"/>
                    <a:gd name="connsiteY4" fmla="*/ 2235439 h 2407420"/>
                    <a:gd name="connsiteX5" fmla="*/ 3396347 w 4572368"/>
                    <a:gd name="connsiteY5" fmla="*/ 2236477 h 2407420"/>
                    <a:gd name="connsiteX6" fmla="*/ 3396517 w 4572368"/>
                    <a:gd name="connsiteY6" fmla="*/ 2236068 h 2407420"/>
                    <a:gd name="connsiteX7" fmla="*/ 3581300 w 4572368"/>
                    <a:gd name="connsiteY7" fmla="*/ 2059232 h 2407420"/>
                    <a:gd name="connsiteX8" fmla="*/ 3566375 w 4572368"/>
                    <a:gd name="connsiteY8" fmla="*/ 2065484 h 2407420"/>
                    <a:gd name="connsiteX9" fmla="*/ 3554155 w 4572368"/>
                    <a:gd name="connsiteY9" fmla="*/ 2075261 h 2407420"/>
                    <a:gd name="connsiteX10" fmla="*/ 3539872 w 4572368"/>
                    <a:gd name="connsiteY10" fmla="*/ 2080301 h 2407420"/>
                    <a:gd name="connsiteX11" fmla="*/ 3537353 w 4572368"/>
                    <a:gd name="connsiteY11" fmla="*/ 2079049 h 2407420"/>
                    <a:gd name="connsiteX12" fmla="*/ 3551199 w 4572368"/>
                    <a:gd name="connsiteY12" fmla="*/ 2112667 h 2407420"/>
                    <a:gd name="connsiteX13" fmla="*/ 3555909 w 4572368"/>
                    <a:gd name="connsiteY13" fmla="*/ 2099448 h 2407420"/>
                    <a:gd name="connsiteX14" fmla="*/ 3573169 w 4572368"/>
                    <a:gd name="connsiteY14" fmla="*/ 2074167 h 2407420"/>
                    <a:gd name="connsiteX15" fmla="*/ 1649791 w 4572368"/>
                    <a:gd name="connsiteY15" fmla="*/ 1783901 h 2407420"/>
                    <a:gd name="connsiteX16" fmla="*/ 1649338 w 4572368"/>
                    <a:gd name="connsiteY16" fmla="*/ 1784638 h 2407420"/>
                    <a:gd name="connsiteX17" fmla="*/ 1660428 w 4572368"/>
                    <a:gd name="connsiteY17" fmla="*/ 1793468 h 2407420"/>
                    <a:gd name="connsiteX18" fmla="*/ 1660932 w 4572368"/>
                    <a:gd name="connsiteY18" fmla="*/ 1792723 h 2407420"/>
                    <a:gd name="connsiteX19" fmla="*/ 1661104 w 4572368"/>
                    <a:gd name="connsiteY19" fmla="*/ 1792457 h 2407420"/>
                    <a:gd name="connsiteX20" fmla="*/ 4263462 w 4572368"/>
                    <a:gd name="connsiteY20" fmla="*/ 1196558 h 2407420"/>
                    <a:gd name="connsiteX21" fmla="*/ 4261237 w 4572368"/>
                    <a:gd name="connsiteY21" fmla="*/ 1199066 h 2407420"/>
                    <a:gd name="connsiteX22" fmla="*/ 4252071 w 4572368"/>
                    <a:gd name="connsiteY22" fmla="*/ 1208232 h 2407420"/>
                    <a:gd name="connsiteX23" fmla="*/ 4266735 w 4572368"/>
                    <a:gd name="connsiteY23" fmla="*/ 1238171 h 2407420"/>
                    <a:gd name="connsiteX24" fmla="*/ 4267250 w 4572368"/>
                    <a:gd name="connsiteY24" fmla="*/ 1238381 h 2407420"/>
                    <a:gd name="connsiteX25" fmla="*/ 4285128 w 4572368"/>
                    <a:gd name="connsiteY25" fmla="*/ 1233967 h 2407420"/>
                    <a:gd name="connsiteX26" fmla="*/ 4300786 w 4572368"/>
                    <a:gd name="connsiteY26" fmla="*/ 1222435 h 2407420"/>
                    <a:gd name="connsiteX27" fmla="*/ 4302782 w 4572368"/>
                    <a:gd name="connsiteY27" fmla="*/ 1218373 h 2407420"/>
                    <a:gd name="connsiteX28" fmla="*/ 4297143 w 4572368"/>
                    <a:gd name="connsiteY28" fmla="*/ 1215650 h 2407420"/>
                    <a:gd name="connsiteX29" fmla="*/ 4273631 w 4572368"/>
                    <a:gd name="connsiteY29" fmla="*/ 1197300 h 2407420"/>
                    <a:gd name="connsiteX30" fmla="*/ 601819 w 4572368"/>
                    <a:gd name="connsiteY30" fmla="*/ 719303 h 2407420"/>
                    <a:gd name="connsiteX31" fmla="*/ 602393 w 4572368"/>
                    <a:gd name="connsiteY31" fmla="*/ 720517 h 2407420"/>
                    <a:gd name="connsiteX32" fmla="*/ 602557 w 4572368"/>
                    <a:gd name="connsiteY32" fmla="*/ 720150 h 2407420"/>
                    <a:gd name="connsiteX33" fmla="*/ 720480 w 4572368"/>
                    <a:gd name="connsiteY33" fmla="*/ 377833 h 2407420"/>
                    <a:gd name="connsiteX34" fmla="*/ 707102 w 4572368"/>
                    <a:gd name="connsiteY34" fmla="*/ 399326 h 2407420"/>
                    <a:gd name="connsiteX35" fmla="*/ 703974 w 4572368"/>
                    <a:gd name="connsiteY35" fmla="*/ 436243 h 2407420"/>
                    <a:gd name="connsiteX36" fmla="*/ 721534 w 4572368"/>
                    <a:gd name="connsiteY36" fmla="*/ 439785 h 2407420"/>
                    <a:gd name="connsiteX37" fmla="*/ 721319 w 4572368"/>
                    <a:gd name="connsiteY37" fmla="*/ 439193 h 2407420"/>
                    <a:gd name="connsiteX38" fmla="*/ 723297 w 4572368"/>
                    <a:gd name="connsiteY38" fmla="*/ 425142 h 2407420"/>
                    <a:gd name="connsiteX39" fmla="*/ 728808 w 4572368"/>
                    <a:gd name="connsiteY39" fmla="*/ 395660 h 2407420"/>
                    <a:gd name="connsiteX40" fmla="*/ 724190 w 4572368"/>
                    <a:gd name="connsiteY40" fmla="*/ 380956 h 2407420"/>
                    <a:gd name="connsiteX41" fmla="*/ 567851 w 4572368"/>
                    <a:gd name="connsiteY41" fmla="*/ 0 h 2407420"/>
                    <a:gd name="connsiteX42" fmla="*/ 3690886 w 4572368"/>
                    <a:gd name="connsiteY42" fmla="*/ 0 h 2407420"/>
                    <a:gd name="connsiteX43" fmla="*/ 3691270 w 4572368"/>
                    <a:gd name="connsiteY43" fmla="*/ 4052 h 2407420"/>
                    <a:gd name="connsiteX44" fmla="*/ 3691965 w 4572368"/>
                    <a:gd name="connsiteY44" fmla="*/ 5021 h 2407420"/>
                    <a:gd name="connsiteX45" fmla="*/ 3697718 w 4572368"/>
                    <a:gd name="connsiteY45" fmla="*/ 0 h 2407420"/>
                    <a:gd name="connsiteX46" fmla="*/ 3725160 w 4572368"/>
                    <a:gd name="connsiteY46" fmla="*/ 0 h 2407420"/>
                    <a:gd name="connsiteX47" fmla="*/ 3744760 w 4572368"/>
                    <a:gd name="connsiteY47" fmla="*/ 20416 h 2407420"/>
                    <a:gd name="connsiteX48" fmla="*/ 3775814 w 4572368"/>
                    <a:gd name="connsiteY48" fmla="*/ 21888 h 2407420"/>
                    <a:gd name="connsiteX49" fmla="*/ 3785043 w 4572368"/>
                    <a:gd name="connsiteY49" fmla="*/ 540 h 2407420"/>
                    <a:gd name="connsiteX50" fmla="*/ 3784998 w 4572368"/>
                    <a:gd name="connsiteY50" fmla="*/ 0 h 2407420"/>
                    <a:gd name="connsiteX51" fmla="*/ 3810920 w 4572368"/>
                    <a:gd name="connsiteY51" fmla="*/ 0 h 2407420"/>
                    <a:gd name="connsiteX52" fmla="*/ 3823937 w 4572368"/>
                    <a:gd name="connsiteY52" fmla="*/ 17019 h 2407420"/>
                    <a:gd name="connsiteX53" fmla="*/ 3903216 w 4572368"/>
                    <a:gd name="connsiteY53" fmla="*/ 55635 h 2407420"/>
                    <a:gd name="connsiteX54" fmla="*/ 3923346 w 4572368"/>
                    <a:gd name="connsiteY54" fmla="*/ 48907 h 2407420"/>
                    <a:gd name="connsiteX55" fmla="*/ 3950282 w 4572368"/>
                    <a:gd name="connsiteY55" fmla="*/ 36633 h 2407420"/>
                    <a:gd name="connsiteX56" fmla="*/ 3951254 w 4572368"/>
                    <a:gd name="connsiteY56" fmla="*/ 65128 h 2407420"/>
                    <a:gd name="connsiteX57" fmla="*/ 3985874 w 4572368"/>
                    <a:gd name="connsiteY57" fmla="*/ 84700 h 2407420"/>
                    <a:gd name="connsiteX58" fmla="*/ 3986523 w 4572368"/>
                    <a:gd name="connsiteY58" fmla="*/ 84561 h 2407420"/>
                    <a:gd name="connsiteX59" fmla="*/ 4001139 w 4572368"/>
                    <a:gd name="connsiteY59" fmla="*/ 68158 h 2407420"/>
                    <a:gd name="connsiteX60" fmla="*/ 4008768 w 4572368"/>
                    <a:gd name="connsiteY60" fmla="*/ 46250 h 2407420"/>
                    <a:gd name="connsiteX61" fmla="*/ 4003556 w 4572368"/>
                    <a:gd name="connsiteY61" fmla="*/ 10279 h 2407420"/>
                    <a:gd name="connsiteX62" fmla="*/ 3993927 w 4572368"/>
                    <a:gd name="connsiteY62" fmla="*/ 0 h 2407420"/>
                    <a:gd name="connsiteX63" fmla="*/ 4052247 w 4572368"/>
                    <a:gd name="connsiteY63" fmla="*/ 0 h 2407420"/>
                    <a:gd name="connsiteX64" fmla="*/ 4053072 w 4572368"/>
                    <a:gd name="connsiteY64" fmla="*/ 16770 h 2407420"/>
                    <a:gd name="connsiteX65" fmla="*/ 4068305 w 4572368"/>
                    <a:gd name="connsiteY65" fmla="*/ 22237 h 2407420"/>
                    <a:gd name="connsiteX66" fmla="*/ 4070966 w 4572368"/>
                    <a:gd name="connsiteY66" fmla="*/ 24831 h 2407420"/>
                    <a:gd name="connsiteX67" fmla="*/ 4090733 w 4572368"/>
                    <a:gd name="connsiteY67" fmla="*/ 36910 h 2407420"/>
                    <a:gd name="connsiteX68" fmla="*/ 4145197 w 4572368"/>
                    <a:gd name="connsiteY68" fmla="*/ 42883 h 2407420"/>
                    <a:gd name="connsiteX69" fmla="*/ 4179074 w 4572368"/>
                    <a:gd name="connsiteY69" fmla="*/ 83288 h 2407420"/>
                    <a:gd name="connsiteX70" fmla="*/ 4208020 w 4572368"/>
                    <a:gd name="connsiteY70" fmla="*/ 133260 h 2407420"/>
                    <a:gd name="connsiteX71" fmla="*/ 4210047 w 4572368"/>
                    <a:gd name="connsiteY71" fmla="*/ 133638 h 2407420"/>
                    <a:gd name="connsiteX72" fmla="*/ 4235576 w 4572368"/>
                    <a:gd name="connsiteY72" fmla="*/ 185070 h 2407420"/>
                    <a:gd name="connsiteX73" fmla="*/ 4225847 w 4572368"/>
                    <a:gd name="connsiteY73" fmla="*/ 214713 h 2407420"/>
                    <a:gd name="connsiteX74" fmla="*/ 4260800 w 4572368"/>
                    <a:gd name="connsiteY74" fmla="*/ 212849 h 2407420"/>
                    <a:gd name="connsiteX75" fmla="*/ 4278115 w 4572368"/>
                    <a:gd name="connsiteY75" fmla="*/ 207168 h 2407420"/>
                    <a:gd name="connsiteX76" fmla="*/ 4278473 w 4572368"/>
                    <a:gd name="connsiteY76" fmla="*/ 219294 h 2407420"/>
                    <a:gd name="connsiteX77" fmla="*/ 4267874 w 4572368"/>
                    <a:gd name="connsiteY77" fmla="*/ 228327 h 2407420"/>
                    <a:gd name="connsiteX78" fmla="*/ 4245504 w 4572368"/>
                    <a:gd name="connsiteY78" fmla="*/ 249842 h 2407420"/>
                    <a:gd name="connsiteX79" fmla="*/ 4252213 w 4572368"/>
                    <a:gd name="connsiteY79" fmla="*/ 284127 h 2407420"/>
                    <a:gd name="connsiteX80" fmla="*/ 4281856 w 4572368"/>
                    <a:gd name="connsiteY80" fmla="*/ 293855 h 2407420"/>
                    <a:gd name="connsiteX81" fmla="*/ 4299406 w 4572368"/>
                    <a:gd name="connsiteY81" fmla="*/ 306569 h 2407420"/>
                    <a:gd name="connsiteX82" fmla="*/ 4286725 w 4572368"/>
                    <a:gd name="connsiteY82" fmla="*/ 326748 h 2407420"/>
                    <a:gd name="connsiteX83" fmla="*/ 4259068 w 4572368"/>
                    <a:gd name="connsiteY83" fmla="*/ 345703 h 2407420"/>
                    <a:gd name="connsiteX84" fmla="*/ 4251521 w 4572368"/>
                    <a:gd name="connsiteY84" fmla="*/ 372083 h 2407420"/>
                    <a:gd name="connsiteX85" fmla="*/ 4239400 w 4572368"/>
                    <a:gd name="connsiteY85" fmla="*/ 420156 h 2407420"/>
                    <a:gd name="connsiteX86" fmla="*/ 4235810 w 4572368"/>
                    <a:gd name="connsiteY86" fmla="*/ 487124 h 2407420"/>
                    <a:gd name="connsiteX87" fmla="*/ 4241565 w 4572368"/>
                    <a:gd name="connsiteY87" fmla="*/ 493546 h 2407420"/>
                    <a:gd name="connsiteX88" fmla="*/ 4257470 w 4572368"/>
                    <a:gd name="connsiteY88" fmla="*/ 498223 h 2407420"/>
                    <a:gd name="connsiteX89" fmla="*/ 4279466 w 4572368"/>
                    <a:gd name="connsiteY89" fmla="*/ 526450 h 2407420"/>
                    <a:gd name="connsiteX90" fmla="*/ 4301358 w 4572368"/>
                    <a:gd name="connsiteY90" fmla="*/ 546791 h 2407420"/>
                    <a:gd name="connsiteX91" fmla="*/ 4294347 w 4572368"/>
                    <a:gd name="connsiteY91" fmla="*/ 567504 h 2407420"/>
                    <a:gd name="connsiteX92" fmla="*/ 4272327 w 4572368"/>
                    <a:gd name="connsiteY92" fmla="*/ 584693 h 2407420"/>
                    <a:gd name="connsiteX93" fmla="*/ 4264461 w 4572368"/>
                    <a:gd name="connsiteY93" fmla="*/ 598680 h 2407420"/>
                    <a:gd name="connsiteX94" fmla="*/ 4268701 w 4572368"/>
                    <a:gd name="connsiteY94" fmla="*/ 600226 h 2407420"/>
                    <a:gd name="connsiteX95" fmla="*/ 4283893 w 4572368"/>
                    <a:gd name="connsiteY95" fmla="*/ 594672 h 2407420"/>
                    <a:gd name="connsiteX96" fmla="*/ 4338803 w 4572368"/>
                    <a:gd name="connsiteY96" fmla="*/ 603876 h 2407420"/>
                    <a:gd name="connsiteX97" fmla="*/ 4358590 w 4572368"/>
                    <a:gd name="connsiteY97" fmla="*/ 601802 h 2407420"/>
                    <a:gd name="connsiteX98" fmla="*/ 4376107 w 4572368"/>
                    <a:gd name="connsiteY98" fmla="*/ 611889 h 2407420"/>
                    <a:gd name="connsiteX99" fmla="*/ 4443012 w 4572368"/>
                    <a:gd name="connsiteY99" fmla="*/ 657936 h 2407420"/>
                    <a:gd name="connsiteX100" fmla="*/ 4479506 w 4572368"/>
                    <a:gd name="connsiteY100" fmla="*/ 681526 h 2407420"/>
                    <a:gd name="connsiteX101" fmla="*/ 4471548 w 4572368"/>
                    <a:gd name="connsiteY101" fmla="*/ 707307 h 2407420"/>
                    <a:gd name="connsiteX102" fmla="*/ 4497717 w 4572368"/>
                    <a:gd name="connsiteY102" fmla="*/ 730019 h 2407420"/>
                    <a:gd name="connsiteX103" fmla="*/ 4529489 w 4572368"/>
                    <a:gd name="connsiteY103" fmla="*/ 748010 h 2407420"/>
                    <a:gd name="connsiteX104" fmla="*/ 4518523 w 4572368"/>
                    <a:gd name="connsiteY104" fmla="*/ 775850 h 2407420"/>
                    <a:gd name="connsiteX105" fmla="*/ 4516130 w 4572368"/>
                    <a:gd name="connsiteY105" fmla="*/ 794278 h 2407420"/>
                    <a:gd name="connsiteX106" fmla="*/ 4532122 w 4572368"/>
                    <a:gd name="connsiteY106" fmla="*/ 795690 h 2407420"/>
                    <a:gd name="connsiteX107" fmla="*/ 4535540 w 4572368"/>
                    <a:gd name="connsiteY107" fmla="*/ 794231 h 2407420"/>
                    <a:gd name="connsiteX108" fmla="*/ 4559725 w 4572368"/>
                    <a:gd name="connsiteY108" fmla="*/ 788260 h 2407420"/>
                    <a:gd name="connsiteX109" fmla="*/ 4549827 w 4572368"/>
                    <a:gd name="connsiteY109" fmla="*/ 804763 h 2407420"/>
                    <a:gd name="connsiteX110" fmla="*/ 4534641 w 4572368"/>
                    <a:gd name="connsiteY110" fmla="*/ 818707 h 2407420"/>
                    <a:gd name="connsiteX111" fmla="*/ 4543185 w 4572368"/>
                    <a:gd name="connsiteY111" fmla="*/ 854382 h 2407420"/>
                    <a:gd name="connsiteX112" fmla="*/ 4563452 w 4572368"/>
                    <a:gd name="connsiteY112" fmla="*/ 858166 h 2407420"/>
                    <a:gd name="connsiteX113" fmla="*/ 4563186 w 4572368"/>
                    <a:gd name="connsiteY113" fmla="*/ 884858 h 2407420"/>
                    <a:gd name="connsiteX114" fmla="*/ 4544549 w 4572368"/>
                    <a:gd name="connsiteY114" fmla="*/ 897632 h 2407420"/>
                    <a:gd name="connsiteX115" fmla="*/ 4536779 w 4572368"/>
                    <a:gd name="connsiteY115" fmla="*/ 922397 h 2407420"/>
                    <a:gd name="connsiteX116" fmla="*/ 4525315 w 4572368"/>
                    <a:gd name="connsiteY116" fmla="*/ 958533 h 2407420"/>
                    <a:gd name="connsiteX117" fmla="*/ 4517058 w 4572368"/>
                    <a:gd name="connsiteY117" fmla="*/ 1008376 h 2407420"/>
                    <a:gd name="connsiteX118" fmla="*/ 4519733 w 4572368"/>
                    <a:gd name="connsiteY118" fmla="*/ 1027749 h 2407420"/>
                    <a:gd name="connsiteX119" fmla="*/ 4508174 w 4572368"/>
                    <a:gd name="connsiteY119" fmla="*/ 1025068 h 2407420"/>
                    <a:gd name="connsiteX120" fmla="*/ 4499290 w 4572368"/>
                    <a:gd name="connsiteY120" fmla="*/ 1041760 h 2407420"/>
                    <a:gd name="connsiteX121" fmla="*/ 4491275 w 4572368"/>
                    <a:gd name="connsiteY121" fmla="*/ 1079064 h 2407420"/>
                    <a:gd name="connsiteX122" fmla="*/ 4475144 w 4572368"/>
                    <a:gd name="connsiteY122" fmla="*/ 1098074 h 2407420"/>
                    <a:gd name="connsiteX123" fmla="*/ 4443934 w 4572368"/>
                    <a:gd name="connsiteY123" fmla="*/ 1107976 h 2407420"/>
                    <a:gd name="connsiteX124" fmla="*/ 4399184 w 4572368"/>
                    <a:gd name="connsiteY124" fmla="*/ 1134228 h 2407420"/>
                    <a:gd name="connsiteX125" fmla="*/ 4393752 w 4572368"/>
                    <a:gd name="connsiteY125" fmla="*/ 1152089 h 2407420"/>
                    <a:gd name="connsiteX126" fmla="*/ 4364858 w 4572368"/>
                    <a:gd name="connsiteY126" fmla="*/ 1169241 h 2407420"/>
                    <a:gd name="connsiteX127" fmla="*/ 4336492 w 4572368"/>
                    <a:gd name="connsiteY127" fmla="*/ 1169918 h 2407420"/>
                    <a:gd name="connsiteX128" fmla="*/ 4329986 w 4572368"/>
                    <a:gd name="connsiteY128" fmla="*/ 1179746 h 2407420"/>
                    <a:gd name="connsiteX129" fmla="*/ 4330113 w 4572368"/>
                    <a:gd name="connsiteY129" fmla="*/ 1180885 h 2407420"/>
                    <a:gd name="connsiteX130" fmla="*/ 4343556 w 4572368"/>
                    <a:gd name="connsiteY130" fmla="*/ 1185162 h 2407420"/>
                    <a:gd name="connsiteX131" fmla="*/ 4361274 w 4572368"/>
                    <a:gd name="connsiteY131" fmla="*/ 1196161 h 2407420"/>
                    <a:gd name="connsiteX132" fmla="*/ 4360053 w 4572368"/>
                    <a:gd name="connsiteY132" fmla="*/ 1199215 h 2407420"/>
                    <a:gd name="connsiteX133" fmla="*/ 4345388 w 4572368"/>
                    <a:gd name="connsiteY133" fmla="*/ 1223045 h 2407420"/>
                    <a:gd name="connsiteX134" fmla="*/ 4353332 w 4572368"/>
                    <a:gd name="connsiteY134" fmla="*/ 1234042 h 2407420"/>
                    <a:gd name="connsiteX135" fmla="*/ 4353943 w 4572368"/>
                    <a:gd name="connsiteY135" fmla="*/ 1237098 h 2407420"/>
                    <a:gd name="connsiteX136" fmla="*/ 4361886 w 4572368"/>
                    <a:gd name="connsiteY136" fmla="*/ 1254817 h 2407420"/>
                    <a:gd name="connsiteX137" fmla="*/ 4396714 w 4572368"/>
                    <a:gd name="connsiteY137" fmla="*/ 1284756 h 2407420"/>
                    <a:gd name="connsiteX138" fmla="*/ 4400991 w 4572368"/>
                    <a:gd name="connsiteY138" fmla="*/ 1328749 h 2407420"/>
                    <a:gd name="connsiteX139" fmla="*/ 4397324 w 4572368"/>
                    <a:gd name="connsiteY139" fmla="*/ 1377017 h 2407420"/>
                    <a:gd name="connsiteX140" fmla="*/ 4398547 w 4572368"/>
                    <a:gd name="connsiteY140" fmla="*/ 1378241 h 2407420"/>
                    <a:gd name="connsiteX141" fmla="*/ 4391825 w 4572368"/>
                    <a:gd name="connsiteY141" fmla="*/ 1425900 h 2407420"/>
                    <a:gd name="connsiteX142" fmla="*/ 4371051 w 4572368"/>
                    <a:gd name="connsiteY142" fmla="*/ 1441786 h 2407420"/>
                    <a:gd name="connsiteX143" fmla="*/ 4396102 w 4572368"/>
                    <a:gd name="connsiteY143" fmla="*/ 1457060 h 2407420"/>
                    <a:gd name="connsiteX144" fmla="*/ 4410767 w 4572368"/>
                    <a:gd name="connsiteY144" fmla="*/ 1461338 h 2407420"/>
                    <a:gd name="connsiteX145" fmla="*/ 4405268 w 4572368"/>
                    <a:gd name="connsiteY145" fmla="*/ 1469892 h 2407420"/>
                    <a:gd name="connsiteX146" fmla="*/ 4393657 w 4572368"/>
                    <a:gd name="connsiteY146" fmla="*/ 1471114 h 2407420"/>
                    <a:gd name="connsiteX147" fmla="*/ 4367996 w 4572368"/>
                    <a:gd name="connsiteY147" fmla="*/ 1475390 h 2407420"/>
                    <a:gd name="connsiteX148" fmla="*/ 4356387 w 4572368"/>
                    <a:gd name="connsiteY148" fmla="*/ 1502276 h 2407420"/>
                    <a:gd name="connsiteX149" fmla="*/ 4372272 w 4572368"/>
                    <a:gd name="connsiteY149" fmla="*/ 1523050 h 2407420"/>
                    <a:gd name="connsiteX150" fmla="*/ 4378383 w 4572368"/>
                    <a:gd name="connsiteY150" fmla="*/ 1540157 h 2407420"/>
                    <a:gd name="connsiteX151" fmla="*/ 4360052 w 4572368"/>
                    <a:gd name="connsiteY151" fmla="*/ 1548100 h 2407420"/>
                    <a:gd name="connsiteX152" fmla="*/ 4331946 w 4572368"/>
                    <a:gd name="connsiteY152" fmla="*/ 1548101 h 2407420"/>
                    <a:gd name="connsiteX153" fmla="*/ 4314227 w 4572368"/>
                    <a:gd name="connsiteY153" fmla="*/ 1562764 h 2407420"/>
                    <a:gd name="connsiteX154" fmla="*/ 4283066 w 4572368"/>
                    <a:gd name="connsiteY154" fmla="*/ 1590260 h 2407420"/>
                    <a:gd name="connsiteX155" fmla="*/ 4248849 w 4572368"/>
                    <a:gd name="connsiteY155" fmla="*/ 1634863 h 2407420"/>
                    <a:gd name="connsiteX156" fmla="*/ 4249786 w 4572368"/>
                    <a:gd name="connsiteY156" fmla="*/ 1642030 h 2407420"/>
                    <a:gd name="connsiteX157" fmla="*/ 4258565 w 4572368"/>
                    <a:gd name="connsiteY157" fmla="*/ 1652802 h 2407420"/>
                    <a:gd name="connsiteX158" fmla="*/ 4260398 w 4572368"/>
                    <a:gd name="connsiteY158" fmla="*/ 1682742 h 2407420"/>
                    <a:gd name="connsiteX159" fmla="*/ 4265897 w 4572368"/>
                    <a:gd name="connsiteY159" fmla="*/ 1707182 h 2407420"/>
                    <a:gd name="connsiteX160" fmla="*/ 4251232 w 4572368"/>
                    <a:gd name="connsiteY160" fmla="*/ 1718180 h 2407420"/>
                    <a:gd name="connsiteX161" fmla="*/ 4227862 w 4572368"/>
                    <a:gd name="connsiteY161" fmla="*/ 1719631 h 2407420"/>
                    <a:gd name="connsiteX162" fmla="*/ 4215796 w 4572368"/>
                    <a:gd name="connsiteY162" fmla="*/ 1725576 h 2407420"/>
                    <a:gd name="connsiteX163" fmla="*/ 4217994 w 4572368"/>
                    <a:gd name="connsiteY163" fmla="*/ 1728653 h 2407420"/>
                    <a:gd name="connsiteX164" fmla="*/ 4231130 w 4572368"/>
                    <a:gd name="connsiteY164" fmla="*/ 1732013 h 2407420"/>
                    <a:gd name="connsiteX165" fmla="*/ 4264736 w 4572368"/>
                    <a:gd name="connsiteY165" fmla="*/ 1764397 h 2407420"/>
                    <a:gd name="connsiteX166" fmla="*/ 4279401 w 4572368"/>
                    <a:gd name="connsiteY166" fmla="*/ 1772340 h 2407420"/>
                    <a:gd name="connsiteX167" fmla="*/ 4286732 w 4572368"/>
                    <a:gd name="connsiteY167" fmla="*/ 1787616 h 2407420"/>
                    <a:gd name="connsiteX168" fmla="*/ 4311172 w 4572368"/>
                    <a:gd name="connsiteY168" fmla="*/ 1851159 h 2407420"/>
                    <a:gd name="connsiteX169" fmla="*/ 4325226 w 4572368"/>
                    <a:gd name="connsiteY169" fmla="*/ 1884764 h 2407420"/>
                    <a:gd name="connsiteX170" fmla="*/ 4307506 w 4572368"/>
                    <a:gd name="connsiteY170" fmla="*/ 1898819 h 2407420"/>
                    <a:gd name="connsiteX171" fmla="*/ 4314839 w 4572368"/>
                    <a:gd name="connsiteY171" fmla="*/ 1926924 h 2407420"/>
                    <a:gd name="connsiteX172" fmla="*/ 4328281 w 4572368"/>
                    <a:gd name="connsiteY172" fmla="*/ 1954419 h 2407420"/>
                    <a:gd name="connsiteX173" fmla="*/ 4307507 w 4572368"/>
                    <a:gd name="connsiteY173" fmla="*/ 1968472 h 2407420"/>
                    <a:gd name="connsiteX174" fmla="*/ 4297119 w 4572368"/>
                    <a:gd name="connsiteY174" fmla="*/ 1980082 h 2407420"/>
                    <a:gd name="connsiteX175" fmla="*/ 4307507 w 4572368"/>
                    <a:gd name="connsiteY175" fmla="*/ 1988636 h 2407420"/>
                    <a:gd name="connsiteX176" fmla="*/ 4310562 w 4572368"/>
                    <a:gd name="connsiteY176" fmla="*/ 1989247 h 2407420"/>
                    <a:gd name="connsiteX177" fmla="*/ 4330114 w 4572368"/>
                    <a:gd name="connsiteY177" fmla="*/ 1996579 h 2407420"/>
                    <a:gd name="connsiteX178" fmla="*/ 4315449 w 4572368"/>
                    <a:gd name="connsiteY178" fmla="*/ 2003301 h 2407420"/>
                    <a:gd name="connsiteX179" fmla="*/ 4298342 w 4572368"/>
                    <a:gd name="connsiteY179" fmla="*/ 2005744 h 2407420"/>
                    <a:gd name="connsiteX180" fmla="*/ 4287344 w 4572368"/>
                    <a:gd name="connsiteY180" fmla="*/ 2034461 h 2407420"/>
                    <a:gd name="connsiteX181" fmla="*/ 4299564 w 4572368"/>
                    <a:gd name="connsiteY181" fmla="*/ 2046680 h 2407420"/>
                    <a:gd name="connsiteX182" fmla="*/ 4286732 w 4572368"/>
                    <a:gd name="connsiteY182" fmla="*/ 2065011 h 2407420"/>
                    <a:gd name="connsiteX183" fmla="*/ 4267790 w 4572368"/>
                    <a:gd name="connsiteY183" fmla="*/ 2065011 h 2407420"/>
                    <a:gd name="connsiteX184" fmla="*/ 4250683 w 4572368"/>
                    <a:gd name="connsiteY184" fmla="*/ 2078453 h 2407420"/>
                    <a:gd name="connsiteX185" fmla="*/ 4225633 w 4572368"/>
                    <a:gd name="connsiteY185" fmla="*/ 2098006 h 2407420"/>
                    <a:gd name="connsiteX186" fmla="*/ 4196303 w 4572368"/>
                    <a:gd name="connsiteY186" fmla="*/ 2128556 h 2407420"/>
                    <a:gd name="connsiteX187" fmla="*/ 4188972 w 4572368"/>
                    <a:gd name="connsiteY187" fmla="*/ 2143220 h 2407420"/>
                    <a:gd name="connsiteX188" fmla="*/ 4182250 w 4572368"/>
                    <a:gd name="connsiteY188" fmla="*/ 2135888 h 2407420"/>
                    <a:gd name="connsiteX189" fmla="*/ 4168197 w 4572368"/>
                    <a:gd name="connsiteY189" fmla="*/ 2143220 h 2407420"/>
                    <a:gd name="connsiteX190" fmla="*/ 4144979 w 4572368"/>
                    <a:gd name="connsiteY190" fmla="*/ 2165216 h 2407420"/>
                    <a:gd name="connsiteX191" fmla="*/ 4124816 w 4572368"/>
                    <a:gd name="connsiteY191" fmla="*/ 2170715 h 2407420"/>
                    <a:gd name="connsiteX192" fmla="*/ 4098543 w 4572368"/>
                    <a:gd name="connsiteY192" fmla="*/ 2162772 h 2407420"/>
                    <a:gd name="connsiteX193" fmla="*/ 4055161 w 4572368"/>
                    <a:gd name="connsiteY193" fmla="*/ 2159717 h 2407420"/>
                    <a:gd name="connsiteX194" fmla="*/ 4042940 w 4572368"/>
                    <a:gd name="connsiteY194" fmla="*/ 2169493 h 2407420"/>
                    <a:gd name="connsiteX195" fmla="*/ 4014835 w 4572368"/>
                    <a:gd name="connsiteY195" fmla="*/ 2167660 h 2407420"/>
                    <a:gd name="connsiteX196" fmla="*/ 3985507 w 4572368"/>
                    <a:gd name="connsiteY196" fmla="*/ 2158496 h 2407420"/>
                    <a:gd name="connsiteX197" fmla="*/ 3967787 w 4572368"/>
                    <a:gd name="connsiteY197" fmla="*/ 2193322 h 2407420"/>
                    <a:gd name="connsiteX198" fmla="*/ 3965954 w 4572368"/>
                    <a:gd name="connsiteY198" fmla="*/ 2199432 h 2407420"/>
                    <a:gd name="connsiteX199" fmla="*/ 3958622 w 4572368"/>
                    <a:gd name="connsiteY199" fmla="*/ 2189656 h 2407420"/>
                    <a:gd name="connsiteX200" fmla="*/ 3938460 w 4572368"/>
                    <a:gd name="connsiteY200" fmla="*/ 2143831 h 2407420"/>
                    <a:gd name="connsiteX201" fmla="*/ 3918296 w 4572368"/>
                    <a:gd name="connsiteY201" fmla="*/ 2135888 h 2407420"/>
                    <a:gd name="connsiteX202" fmla="*/ 3895689 w 4572368"/>
                    <a:gd name="connsiteY202" fmla="*/ 2136500 h 2407420"/>
                    <a:gd name="connsiteX203" fmla="*/ 3865750 w 4572368"/>
                    <a:gd name="connsiteY203" fmla="*/ 2110837 h 2407420"/>
                    <a:gd name="connsiteX204" fmla="*/ 3843754 w 4572368"/>
                    <a:gd name="connsiteY204" fmla="*/ 2094951 h 2407420"/>
                    <a:gd name="connsiteX205" fmla="*/ 3838866 w 4572368"/>
                    <a:gd name="connsiteY205" fmla="*/ 2084563 h 2407420"/>
                    <a:gd name="connsiteX206" fmla="*/ 3830311 w 4572368"/>
                    <a:gd name="connsiteY206" fmla="*/ 2089451 h 2407420"/>
                    <a:gd name="connsiteX207" fmla="*/ 3816869 w 4572368"/>
                    <a:gd name="connsiteY207" fmla="*/ 2103505 h 2407420"/>
                    <a:gd name="connsiteX208" fmla="*/ 3813814 w 4572368"/>
                    <a:gd name="connsiteY208" fmla="*/ 2131000 h 2407420"/>
                    <a:gd name="connsiteX209" fmla="*/ 3814424 w 4572368"/>
                    <a:gd name="connsiteY209" fmla="*/ 2152996 h 2407420"/>
                    <a:gd name="connsiteX210" fmla="*/ 3799150 w 4572368"/>
                    <a:gd name="connsiteY210" fmla="*/ 2148719 h 2407420"/>
                    <a:gd name="connsiteX211" fmla="*/ 3712387 w 4572368"/>
                    <a:gd name="connsiteY211" fmla="*/ 2115725 h 2407420"/>
                    <a:gd name="connsiteX212" fmla="*/ 3690907 w 4572368"/>
                    <a:gd name="connsiteY212" fmla="*/ 2100603 h 2407420"/>
                    <a:gd name="connsiteX213" fmla="*/ 3693678 w 4572368"/>
                    <a:gd name="connsiteY213" fmla="*/ 2090586 h 2407420"/>
                    <a:gd name="connsiteX214" fmla="*/ 3679225 w 4572368"/>
                    <a:gd name="connsiteY214" fmla="*/ 2086582 h 2407420"/>
                    <a:gd name="connsiteX215" fmla="*/ 3674950 w 4572368"/>
                    <a:gd name="connsiteY215" fmla="*/ 2087629 h 2407420"/>
                    <a:gd name="connsiteX216" fmla="*/ 3679332 w 4572368"/>
                    <a:gd name="connsiteY216" fmla="*/ 2096392 h 2407420"/>
                    <a:gd name="connsiteX217" fmla="*/ 3656113 w 4572368"/>
                    <a:gd name="connsiteY217" fmla="*/ 2136108 h 2407420"/>
                    <a:gd name="connsiteX218" fmla="*/ 3623118 w 4572368"/>
                    <a:gd name="connsiteY218" fmla="*/ 2139163 h 2407420"/>
                    <a:gd name="connsiteX219" fmla="*/ 3612732 w 4572368"/>
                    <a:gd name="connsiteY219" fmla="*/ 2167879 h 2407420"/>
                    <a:gd name="connsiteX220" fmla="*/ 3623730 w 4572368"/>
                    <a:gd name="connsiteY220" fmla="*/ 2181321 h 2407420"/>
                    <a:gd name="connsiteX221" fmla="*/ 3634728 w 4572368"/>
                    <a:gd name="connsiteY221" fmla="*/ 2193543 h 2407420"/>
                    <a:gd name="connsiteX222" fmla="*/ 3588292 w 4572368"/>
                    <a:gd name="connsiteY222" fmla="*/ 2141606 h 2407420"/>
                    <a:gd name="connsiteX223" fmla="*/ 3572406 w 4572368"/>
                    <a:gd name="connsiteY223" fmla="*/ 2126332 h 2407420"/>
                    <a:gd name="connsiteX224" fmla="*/ 3562323 w 4572368"/>
                    <a:gd name="connsiteY224" fmla="*/ 2133511 h 2407420"/>
                    <a:gd name="connsiteX225" fmla="*/ 3560124 w 4572368"/>
                    <a:gd name="connsiteY225" fmla="*/ 2134334 h 2407420"/>
                    <a:gd name="connsiteX226" fmla="*/ 3574081 w 4572368"/>
                    <a:gd name="connsiteY226" fmla="*/ 2168218 h 2407420"/>
                    <a:gd name="connsiteX227" fmla="*/ 3578404 w 4572368"/>
                    <a:gd name="connsiteY227" fmla="*/ 2191547 h 2407420"/>
                    <a:gd name="connsiteX228" fmla="*/ 3580797 w 4572368"/>
                    <a:gd name="connsiteY228" fmla="*/ 2192544 h 2407420"/>
                    <a:gd name="connsiteX229" fmla="*/ 3610780 w 4572368"/>
                    <a:gd name="connsiteY229" fmla="*/ 2250901 h 2407420"/>
                    <a:gd name="connsiteX230" fmla="*/ 3680816 w 4572368"/>
                    <a:gd name="connsiteY230" fmla="*/ 2353553 h 2407420"/>
                    <a:gd name="connsiteX231" fmla="*/ 3701225 w 4572368"/>
                    <a:gd name="connsiteY231" fmla="*/ 2385456 h 2407420"/>
                    <a:gd name="connsiteX232" fmla="*/ 3706369 w 4572368"/>
                    <a:gd name="connsiteY232" fmla="*/ 2407420 h 2407420"/>
                    <a:gd name="connsiteX233" fmla="*/ 1080113 w 4572368"/>
                    <a:gd name="connsiteY233" fmla="*/ 2407420 h 2407420"/>
                    <a:gd name="connsiteX234" fmla="*/ 1077797 w 4572368"/>
                    <a:gd name="connsiteY234" fmla="*/ 2390172 h 2407420"/>
                    <a:gd name="connsiteX235" fmla="*/ 1042370 w 4572368"/>
                    <a:gd name="connsiteY235" fmla="*/ 2386668 h 2407420"/>
                    <a:gd name="connsiteX236" fmla="*/ 1022383 w 4572368"/>
                    <a:gd name="connsiteY236" fmla="*/ 2401082 h 2407420"/>
                    <a:gd name="connsiteX237" fmla="*/ 999508 w 4572368"/>
                    <a:gd name="connsiteY237" fmla="*/ 2378841 h 2407420"/>
                    <a:gd name="connsiteX238" fmla="*/ 1003827 w 4572368"/>
                    <a:gd name="connsiteY238" fmla="*/ 2352180 h 2407420"/>
                    <a:gd name="connsiteX239" fmla="*/ 1003823 w 4572368"/>
                    <a:gd name="connsiteY239" fmla="*/ 2335189 h 2407420"/>
                    <a:gd name="connsiteX240" fmla="*/ 990464 w 4572368"/>
                    <a:gd name="connsiteY240" fmla="*/ 2326155 h 2407420"/>
                    <a:gd name="connsiteX241" fmla="*/ 989902 w 4572368"/>
                    <a:gd name="connsiteY241" fmla="*/ 2327747 h 2407420"/>
                    <a:gd name="connsiteX242" fmla="*/ 968739 w 4572368"/>
                    <a:gd name="connsiteY242" fmla="*/ 2319667 h 2407420"/>
                    <a:gd name="connsiteX243" fmla="*/ 838038 w 4572368"/>
                    <a:gd name="connsiteY243" fmla="*/ 2270053 h 2407420"/>
                    <a:gd name="connsiteX244" fmla="*/ 816187 w 4572368"/>
                    <a:gd name="connsiteY244" fmla="*/ 2282944 h 2407420"/>
                    <a:gd name="connsiteX245" fmla="*/ 787766 w 4572368"/>
                    <a:gd name="connsiteY245" fmla="*/ 2304016 h 2407420"/>
                    <a:gd name="connsiteX246" fmla="*/ 779516 w 4572368"/>
                    <a:gd name="connsiteY246" fmla="*/ 2270951 h 2407420"/>
                    <a:gd name="connsiteX247" fmla="*/ 734159 w 4572368"/>
                    <a:gd name="connsiteY247" fmla="*/ 2256718 h 2407420"/>
                    <a:gd name="connsiteX248" fmla="*/ 696391 w 4572368"/>
                    <a:gd name="connsiteY248" fmla="*/ 2273720 h 2407420"/>
                    <a:gd name="connsiteX249" fmla="*/ 612794 w 4572368"/>
                    <a:gd name="connsiteY249" fmla="*/ 2282048 h 2407420"/>
                    <a:gd name="connsiteX250" fmla="*/ 580035 w 4572368"/>
                    <a:gd name="connsiteY250" fmla="*/ 2254546 h 2407420"/>
                    <a:gd name="connsiteX251" fmla="*/ 549364 w 4572368"/>
                    <a:gd name="connsiteY251" fmla="*/ 2236237 h 2407420"/>
                    <a:gd name="connsiteX252" fmla="*/ 552390 w 4572368"/>
                    <a:gd name="connsiteY252" fmla="*/ 2210275 h 2407420"/>
                    <a:gd name="connsiteX253" fmla="*/ 583579 w 4572368"/>
                    <a:gd name="connsiteY253" fmla="*/ 2153388 h 2407420"/>
                    <a:gd name="connsiteX254" fmla="*/ 594021 w 4572368"/>
                    <a:gd name="connsiteY254" fmla="*/ 2104432 h 2407420"/>
                    <a:gd name="connsiteX255" fmla="*/ 563051 w 4572368"/>
                    <a:gd name="connsiteY255" fmla="*/ 2026965 h 2407420"/>
                    <a:gd name="connsiteX256" fmla="*/ 544825 w 4572368"/>
                    <a:gd name="connsiteY256" fmla="*/ 2013264 h 2407420"/>
                    <a:gd name="connsiteX257" fmla="*/ 527604 w 4572368"/>
                    <a:gd name="connsiteY257" fmla="*/ 1990909 h 2407420"/>
                    <a:gd name="connsiteX258" fmla="*/ 550784 w 4572368"/>
                    <a:gd name="connsiteY258" fmla="*/ 1981679 h 2407420"/>
                    <a:gd name="connsiteX259" fmla="*/ 562942 w 4572368"/>
                    <a:gd name="connsiteY259" fmla="*/ 1975204 h 2407420"/>
                    <a:gd name="connsiteX260" fmla="*/ 554064 w 4572368"/>
                    <a:gd name="connsiteY260" fmla="*/ 1965571 h 2407420"/>
                    <a:gd name="connsiteX261" fmla="*/ 519369 w 4572368"/>
                    <a:gd name="connsiteY261" fmla="*/ 1886971 h 2407420"/>
                    <a:gd name="connsiteX262" fmla="*/ 533000 w 4572368"/>
                    <a:gd name="connsiteY262" fmla="*/ 1842246 h 2407420"/>
                    <a:gd name="connsiteX263" fmla="*/ 605513 w 4572368"/>
                    <a:gd name="connsiteY263" fmla="*/ 1715265 h 2407420"/>
                    <a:gd name="connsiteX264" fmla="*/ 598877 w 4572368"/>
                    <a:gd name="connsiteY264" fmla="*/ 1696950 h 2407420"/>
                    <a:gd name="connsiteX265" fmla="*/ 595334 w 4572368"/>
                    <a:gd name="connsiteY265" fmla="*/ 1679169 h 2407420"/>
                    <a:gd name="connsiteX266" fmla="*/ 603172 w 4572368"/>
                    <a:gd name="connsiteY266" fmla="*/ 1670914 h 2407420"/>
                    <a:gd name="connsiteX267" fmla="*/ 594309 w 4572368"/>
                    <a:gd name="connsiteY267" fmla="*/ 1649489 h 2407420"/>
                    <a:gd name="connsiteX268" fmla="*/ 597313 w 4572368"/>
                    <a:gd name="connsiteY268" fmla="*/ 1643573 h 2407420"/>
                    <a:gd name="connsiteX269" fmla="*/ 573816 w 4572368"/>
                    <a:gd name="connsiteY269" fmla="*/ 1633507 h 2407420"/>
                    <a:gd name="connsiteX270" fmla="*/ 593804 w 4572368"/>
                    <a:gd name="connsiteY270" fmla="*/ 1620047 h 2407420"/>
                    <a:gd name="connsiteX271" fmla="*/ 585304 w 4572368"/>
                    <a:gd name="connsiteY271" fmla="*/ 1601162 h 2407420"/>
                    <a:gd name="connsiteX272" fmla="*/ 587387 w 4572368"/>
                    <a:gd name="connsiteY272" fmla="*/ 1600439 h 2407420"/>
                    <a:gd name="connsiteX273" fmla="*/ 567795 w 4572368"/>
                    <a:gd name="connsiteY273" fmla="*/ 1593539 h 2407420"/>
                    <a:gd name="connsiteX274" fmla="*/ 528163 w 4572368"/>
                    <a:gd name="connsiteY274" fmla="*/ 1575271 h 2407420"/>
                    <a:gd name="connsiteX275" fmla="*/ 538455 w 4572368"/>
                    <a:gd name="connsiteY275" fmla="*/ 1541018 h 2407420"/>
                    <a:gd name="connsiteX276" fmla="*/ 539473 w 4572368"/>
                    <a:gd name="connsiteY276" fmla="*/ 1518830 h 2407420"/>
                    <a:gd name="connsiteX277" fmla="*/ 520286 w 4572368"/>
                    <a:gd name="connsiteY277" fmla="*/ 1518738 h 2407420"/>
                    <a:gd name="connsiteX278" fmla="*/ 516358 w 4572368"/>
                    <a:gd name="connsiteY278" fmla="*/ 1520815 h 2407420"/>
                    <a:gd name="connsiteX279" fmla="*/ 488146 w 4572368"/>
                    <a:gd name="connsiteY279" fmla="*/ 1530332 h 2407420"/>
                    <a:gd name="connsiteX280" fmla="*/ 498292 w 4572368"/>
                    <a:gd name="connsiteY280" fmla="*/ 1509690 h 2407420"/>
                    <a:gd name="connsiteX281" fmla="*/ 514995 w 4572368"/>
                    <a:gd name="connsiteY281" fmla="*/ 1491572 h 2407420"/>
                    <a:gd name="connsiteX282" fmla="*/ 501272 w 4572368"/>
                    <a:gd name="connsiteY282" fmla="*/ 1449927 h 2407420"/>
                    <a:gd name="connsiteX283" fmla="*/ 476754 w 4572368"/>
                    <a:gd name="connsiteY283" fmla="*/ 1447435 h 2407420"/>
                    <a:gd name="connsiteX284" fmla="*/ 474416 w 4572368"/>
                    <a:gd name="connsiteY284" fmla="*/ 1415618 h 2407420"/>
                    <a:gd name="connsiteX285" fmla="*/ 495347 w 4572368"/>
                    <a:gd name="connsiteY285" fmla="*/ 1398547 h 2407420"/>
                    <a:gd name="connsiteX286" fmla="*/ 502140 w 4572368"/>
                    <a:gd name="connsiteY286" fmla="*/ 1368276 h 2407420"/>
                    <a:gd name="connsiteX287" fmla="*/ 512202 w 4572368"/>
                    <a:gd name="connsiteY287" fmla="*/ 1324095 h 2407420"/>
                    <a:gd name="connsiteX288" fmla="*/ 517081 w 4572368"/>
                    <a:gd name="connsiteY288" fmla="*/ 1263904 h 2407420"/>
                    <a:gd name="connsiteX289" fmla="*/ 511969 w 4572368"/>
                    <a:gd name="connsiteY289" fmla="*/ 1241094 h 2407420"/>
                    <a:gd name="connsiteX290" fmla="*/ 526004 w 4572368"/>
                    <a:gd name="connsiteY290" fmla="*/ 1243138 h 2407420"/>
                    <a:gd name="connsiteX291" fmla="*/ 534926 w 4572368"/>
                    <a:gd name="connsiteY291" fmla="*/ 1222372 h 2407420"/>
                    <a:gd name="connsiteX292" fmla="*/ 540762 w 4572368"/>
                    <a:gd name="connsiteY292" fmla="*/ 1177141 h 2407420"/>
                    <a:gd name="connsiteX293" fmla="*/ 558086 w 4572368"/>
                    <a:gd name="connsiteY293" fmla="*/ 1152895 h 2407420"/>
                    <a:gd name="connsiteX294" fmla="*/ 569560 w 4572368"/>
                    <a:gd name="connsiteY294" fmla="*/ 1143332 h 2407420"/>
                    <a:gd name="connsiteX295" fmla="*/ 552210 w 4572368"/>
                    <a:gd name="connsiteY295" fmla="*/ 1142716 h 2407420"/>
                    <a:gd name="connsiteX296" fmla="*/ 514703 w 4572368"/>
                    <a:gd name="connsiteY296" fmla="*/ 1137465 h 2407420"/>
                    <a:gd name="connsiteX297" fmla="*/ 456457 w 4572368"/>
                    <a:gd name="connsiteY297" fmla="*/ 1117038 h 2407420"/>
                    <a:gd name="connsiteX298" fmla="*/ 426663 w 4572368"/>
                    <a:gd name="connsiteY298" fmla="*/ 1107890 h 2407420"/>
                    <a:gd name="connsiteX299" fmla="*/ 417715 w 4572368"/>
                    <a:gd name="connsiteY299" fmla="*/ 1094016 h 2407420"/>
                    <a:gd name="connsiteX300" fmla="*/ 393610 w 4572368"/>
                    <a:gd name="connsiteY300" fmla="*/ 1104747 h 2407420"/>
                    <a:gd name="connsiteX301" fmla="*/ 329733 w 4572368"/>
                    <a:gd name="connsiteY301" fmla="*/ 1077967 h 2407420"/>
                    <a:gd name="connsiteX302" fmla="*/ 312121 w 4572368"/>
                    <a:gd name="connsiteY302" fmla="*/ 1070894 h 2407420"/>
                    <a:gd name="connsiteX303" fmla="*/ 260417 w 4572368"/>
                    <a:gd name="connsiteY303" fmla="*/ 1044256 h 2407420"/>
                    <a:gd name="connsiteX304" fmla="*/ 205026 w 4572368"/>
                    <a:gd name="connsiteY304" fmla="*/ 1013190 h 2407420"/>
                    <a:gd name="connsiteX305" fmla="*/ 176350 w 4572368"/>
                    <a:gd name="connsiteY305" fmla="*/ 994763 h 2407420"/>
                    <a:gd name="connsiteX306" fmla="*/ 174419 w 4572368"/>
                    <a:gd name="connsiteY306" fmla="*/ 994771 h 2407420"/>
                    <a:gd name="connsiteX307" fmla="*/ 174418 w 4572368"/>
                    <a:gd name="connsiteY307" fmla="*/ 994770 h 2407420"/>
                    <a:gd name="connsiteX308" fmla="*/ 173936 w 4572368"/>
                    <a:gd name="connsiteY308" fmla="*/ 994773 h 2407420"/>
                    <a:gd name="connsiteX309" fmla="*/ 174419 w 4572368"/>
                    <a:gd name="connsiteY309" fmla="*/ 994771 h 2407420"/>
                    <a:gd name="connsiteX310" fmla="*/ 175388 w 4572368"/>
                    <a:gd name="connsiteY310" fmla="*/ 995733 h 2407420"/>
                    <a:gd name="connsiteX311" fmla="*/ 172154 w 4572368"/>
                    <a:gd name="connsiteY311" fmla="*/ 1007533 h 2407420"/>
                    <a:gd name="connsiteX312" fmla="*/ 163455 w 4572368"/>
                    <a:gd name="connsiteY312" fmla="*/ 1006603 h 2407420"/>
                    <a:gd name="connsiteX313" fmla="*/ 70024 w 4572368"/>
                    <a:gd name="connsiteY313" fmla="*/ 981689 h 2407420"/>
                    <a:gd name="connsiteX314" fmla="*/ 53581 w 4572368"/>
                    <a:gd name="connsiteY314" fmla="*/ 976929 h 2407420"/>
                    <a:gd name="connsiteX315" fmla="*/ 49899 w 4572368"/>
                    <a:gd name="connsiteY315" fmla="*/ 974433 h 2407420"/>
                    <a:gd name="connsiteX316" fmla="*/ 43671 w 4572368"/>
                    <a:gd name="connsiteY316" fmla="*/ 964026 h 2407420"/>
                    <a:gd name="connsiteX317" fmla="*/ 42494 w 4572368"/>
                    <a:gd name="connsiteY317" fmla="*/ 959780 h 2407420"/>
                    <a:gd name="connsiteX318" fmla="*/ 44186 w 4572368"/>
                    <a:gd name="connsiteY318" fmla="*/ 948759 h 2407420"/>
                    <a:gd name="connsiteX319" fmla="*/ 45125 w 4572368"/>
                    <a:gd name="connsiteY319" fmla="*/ 941993 h 2407420"/>
                    <a:gd name="connsiteX320" fmla="*/ 18821 w 4572368"/>
                    <a:gd name="connsiteY320" fmla="*/ 935921 h 2407420"/>
                    <a:gd name="connsiteX321" fmla="*/ 611 w 4572368"/>
                    <a:gd name="connsiteY321" fmla="*/ 924793 h 2407420"/>
                    <a:gd name="connsiteX322" fmla="*/ 10024 w 4572368"/>
                    <a:gd name="connsiteY322" fmla="*/ 911806 h 2407420"/>
                    <a:gd name="connsiteX323" fmla="*/ 88220 w 4572368"/>
                    <a:gd name="connsiteY323" fmla="*/ 943935 h 2407420"/>
                    <a:gd name="connsiteX324" fmla="*/ 130187 w 4572368"/>
                    <a:gd name="connsiteY324" fmla="*/ 953224 h 2407420"/>
                    <a:gd name="connsiteX325" fmla="*/ 138116 w 4572368"/>
                    <a:gd name="connsiteY325" fmla="*/ 954542 h 2407420"/>
                    <a:gd name="connsiteX326" fmla="*/ 183441 w 4572368"/>
                    <a:gd name="connsiteY326" fmla="*/ 981014 h 2407420"/>
                    <a:gd name="connsiteX327" fmla="*/ 208385 w 4572368"/>
                    <a:gd name="connsiteY327" fmla="*/ 985352 h 2407420"/>
                    <a:gd name="connsiteX328" fmla="*/ 223461 w 4572368"/>
                    <a:gd name="connsiteY328" fmla="*/ 986447 h 2407420"/>
                    <a:gd name="connsiteX329" fmla="*/ 282104 w 4572368"/>
                    <a:gd name="connsiteY329" fmla="*/ 1009576 h 2407420"/>
                    <a:gd name="connsiteX330" fmla="*/ 324453 w 4572368"/>
                    <a:gd name="connsiteY330" fmla="*/ 1017706 h 2407420"/>
                    <a:gd name="connsiteX331" fmla="*/ 357755 w 4572368"/>
                    <a:gd name="connsiteY331" fmla="*/ 1033795 h 2407420"/>
                    <a:gd name="connsiteX332" fmla="*/ 395403 w 4572368"/>
                    <a:gd name="connsiteY332" fmla="*/ 1026872 h 2407420"/>
                    <a:gd name="connsiteX333" fmla="*/ 398073 w 4572368"/>
                    <a:gd name="connsiteY333" fmla="*/ 1018745 h 2407420"/>
                    <a:gd name="connsiteX334" fmla="*/ 447075 w 4572368"/>
                    <a:gd name="connsiteY334" fmla="*/ 1000761 h 2407420"/>
                    <a:gd name="connsiteX335" fmla="*/ 474291 w 4572368"/>
                    <a:gd name="connsiteY335" fmla="*/ 994269 h 2407420"/>
                    <a:gd name="connsiteX336" fmla="*/ 474369 w 4572368"/>
                    <a:gd name="connsiteY336" fmla="*/ 994130 h 2407420"/>
                    <a:gd name="connsiteX337" fmla="*/ 482894 w 4572368"/>
                    <a:gd name="connsiteY337" fmla="*/ 977230 h 2407420"/>
                    <a:gd name="connsiteX338" fmla="*/ 483459 w 4572368"/>
                    <a:gd name="connsiteY338" fmla="*/ 977889 h 2407420"/>
                    <a:gd name="connsiteX339" fmla="*/ 485390 w 4572368"/>
                    <a:gd name="connsiteY339" fmla="*/ 974441 h 2407420"/>
                    <a:gd name="connsiteX340" fmla="*/ 503317 w 4572368"/>
                    <a:gd name="connsiteY340" fmla="*/ 958786 h 2407420"/>
                    <a:gd name="connsiteX341" fmla="*/ 507032 w 4572368"/>
                    <a:gd name="connsiteY341" fmla="*/ 954525 h 2407420"/>
                    <a:gd name="connsiteX342" fmla="*/ 506323 w 4572368"/>
                    <a:gd name="connsiteY342" fmla="*/ 954214 h 2407420"/>
                    <a:gd name="connsiteX343" fmla="*/ 454898 w 4572368"/>
                    <a:gd name="connsiteY343" fmla="*/ 947808 h 2407420"/>
                    <a:gd name="connsiteX344" fmla="*/ 433866 w 4572368"/>
                    <a:gd name="connsiteY344" fmla="*/ 932863 h 2407420"/>
                    <a:gd name="connsiteX345" fmla="*/ 420307 w 4572368"/>
                    <a:gd name="connsiteY345" fmla="*/ 926907 h 2407420"/>
                    <a:gd name="connsiteX346" fmla="*/ 383320 w 4572368"/>
                    <a:gd name="connsiteY346" fmla="*/ 904954 h 2407420"/>
                    <a:gd name="connsiteX347" fmla="*/ 381864 w 4572368"/>
                    <a:gd name="connsiteY347" fmla="*/ 875769 h 2407420"/>
                    <a:gd name="connsiteX348" fmla="*/ 493608 w 4572368"/>
                    <a:gd name="connsiteY348" fmla="*/ 879167 h 2407420"/>
                    <a:gd name="connsiteX349" fmla="*/ 490669 w 4572368"/>
                    <a:gd name="connsiteY349" fmla="*/ 875022 h 2407420"/>
                    <a:gd name="connsiteX350" fmla="*/ 529369 w 4572368"/>
                    <a:gd name="connsiteY350" fmla="*/ 883454 h 2407420"/>
                    <a:gd name="connsiteX351" fmla="*/ 564126 w 4572368"/>
                    <a:gd name="connsiteY351" fmla="*/ 886459 h 2407420"/>
                    <a:gd name="connsiteX352" fmla="*/ 565737 w 4572368"/>
                    <a:gd name="connsiteY352" fmla="*/ 870607 h 2407420"/>
                    <a:gd name="connsiteX353" fmla="*/ 574512 w 4572368"/>
                    <a:gd name="connsiteY353" fmla="*/ 843905 h 2407420"/>
                    <a:gd name="connsiteX354" fmla="*/ 565906 w 4572368"/>
                    <a:gd name="connsiteY354" fmla="*/ 819210 h 2407420"/>
                    <a:gd name="connsiteX355" fmla="*/ 545738 w 4572368"/>
                    <a:gd name="connsiteY355" fmla="*/ 802291 h 2407420"/>
                    <a:gd name="connsiteX356" fmla="*/ 522744 w 4572368"/>
                    <a:gd name="connsiteY356" fmla="*/ 801810 h 2407420"/>
                    <a:gd name="connsiteX357" fmla="*/ 507818 w 4572368"/>
                    <a:gd name="connsiteY357" fmla="*/ 790473 h 2407420"/>
                    <a:gd name="connsiteX358" fmla="*/ 521029 w 4572368"/>
                    <a:gd name="connsiteY358" fmla="*/ 762015 h 2407420"/>
                    <a:gd name="connsiteX359" fmla="*/ 523890 w 4572368"/>
                    <a:gd name="connsiteY359" fmla="*/ 753308 h 2407420"/>
                    <a:gd name="connsiteX360" fmla="*/ 521535 w 4572368"/>
                    <a:gd name="connsiteY360" fmla="*/ 744815 h 2407420"/>
                    <a:gd name="connsiteX361" fmla="*/ 528195 w 4572368"/>
                    <a:gd name="connsiteY361" fmla="*/ 720636 h 2407420"/>
                    <a:gd name="connsiteX362" fmla="*/ 507679 w 4572368"/>
                    <a:gd name="connsiteY362" fmla="*/ 712608 h 2407420"/>
                    <a:gd name="connsiteX363" fmla="*/ 503792 w 4572368"/>
                    <a:gd name="connsiteY363" fmla="*/ 706827 h 2407420"/>
                    <a:gd name="connsiteX364" fmla="*/ 492357 w 4572368"/>
                    <a:gd name="connsiteY364" fmla="*/ 653548 h 2407420"/>
                    <a:gd name="connsiteX365" fmla="*/ 492516 w 4572368"/>
                    <a:gd name="connsiteY365" fmla="*/ 645238 h 2407420"/>
                    <a:gd name="connsiteX366" fmla="*/ 503762 w 4572368"/>
                    <a:gd name="connsiteY366" fmla="*/ 609059 h 2407420"/>
                    <a:gd name="connsiteX367" fmla="*/ 534098 w 4572368"/>
                    <a:gd name="connsiteY367" fmla="*/ 563717 h 2407420"/>
                    <a:gd name="connsiteX368" fmla="*/ 548702 w 4572368"/>
                    <a:gd name="connsiteY368" fmla="*/ 544719 h 2407420"/>
                    <a:gd name="connsiteX369" fmla="*/ 561796 w 4572368"/>
                    <a:gd name="connsiteY369" fmla="*/ 534229 h 2407420"/>
                    <a:gd name="connsiteX370" fmla="*/ 614511 w 4572368"/>
                    <a:gd name="connsiteY370" fmla="*/ 526470 h 2407420"/>
                    <a:gd name="connsiteX371" fmla="*/ 625317 w 4572368"/>
                    <a:gd name="connsiteY371" fmla="*/ 522946 h 2407420"/>
                    <a:gd name="connsiteX372" fmla="*/ 645675 w 4572368"/>
                    <a:gd name="connsiteY372" fmla="*/ 494263 h 2407420"/>
                    <a:gd name="connsiteX373" fmla="*/ 655296 w 4572368"/>
                    <a:gd name="connsiteY373" fmla="*/ 484561 h 2407420"/>
                    <a:gd name="connsiteX374" fmla="*/ 680323 w 4572368"/>
                    <a:gd name="connsiteY374" fmla="*/ 463200 h 2407420"/>
                    <a:gd name="connsiteX375" fmla="*/ 678135 w 4572368"/>
                    <a:gd name="connsiteY375" fmla="*/ 448333 h 2407420"/>
                    <a:gd name="connsiteX376" fmla="*/ 662352 w 4572368"/>
                    <a:gd name="connsiteY376" fmla="*/ 444254 h 2407420"/>
                    <a:gd name="connsiteX377" fmla="*/ 686387 w 4572368"/>
                    <a:gd name="connsiteY377" fmla="*/ 421536 h 2407420"/>
                    <a:gd name="connsiteX378" fmla="*/ 719509 w 4572368"/>
                    <a:gd name="connsiteY378" fmla="*/ 377018 h 2407420"/>
                    <a:gd name="connsiteX379" fmla="*/ 714719 w 4572368"/>
                    <a:gd name="connsiteY379" fmla="*/ 372986 h 2407420"/>
                    <a:gd name="connsiteX380" fmla="*/ 714532 w 4572368"/>
                    <a:gd name="connsiteY380" fmla="*/ 375208 h 2407420"/>
                    <a:gd name="connsiteX381" fmla="*/ 701693 w 4572368"/>
                    <a:gd name="connsiteY381" fmla="*/ 372815 h 2407420"/>
                    <a:gd name="connsiteX382" fmla="*/ 669196 w 4572368"/>
                    <a:gd name="connsiteY382" fmla="*/ 371654 h 2407420"/>
                    <a:gd name="connsiteX383" fmla="*/ 654689 w 4572368"/>
                    <a:gd name="connsiteY383" fmla="*/ 375136 h 2407420"/>
                    <a:gd name="connsiteX384" fmla="*/ 577509 w 4572368"/>
                    <a:gd name="connsiteY384" fmla="*/ 372234 h 2407420"/>
                    <a:gd name="connsiteX385" fmla="*/ 561842 w 4572368"/>
                    <a:gd name="connsiteY385" fmla="*/ 389643 h 2407420"/>
                    <a:gd name="connsiteX386" fmla="*/ 535148 w 4572368"/>
                    <a:gd name="connsiteY386" fmla="*/ 428523 h 2407420"/>
                    <a:gd name="connsiteX387" fmla="*/ 521801 w 4572368"/>
                    <a:gd name="connsiteY387" fmla="*/ 429683 h 2407420"/>
                    <a:gd name="connsiteX388" fmla="*/ 499750 w 4572368"/>
                    <a:gd name="connsiteY388" fmla="*/ 414595 h 2407420"/>
                    <a:gd name="connsiteX389" fmla="*/ 501492 w 4572368"/>
                    <a:gd name="connsiteY389" fmla="*/ 311304 h 2407420"/>
                    <a:gd name="connsiteX390" fmla="*/ 500332 w 4572368"/>
                    <a:gd name="connsiteY390" fmla="*/ 288092 h 2407420"/>
                    <a:gd name="connsiteX391" fmla="*/ 495690 w 4572368"/>
                    <a:gd name="connsiteY391" fmla="*/ 279968 h 2407420"/>
                    <a:gd name="connsiteX392" fmla="*/ 485825 w 4572368"/>
                    <a:gd name="connsiteY392" fmla="*/ 289254 h 2407420"/>
                    <a:gd name="connsiteX393" fmla="*/ 487565 w 4572368"/>
                    <a:gd name="connsiteY393" fmla="*/ 295635 h 2407420"/>
                    <a:gd name="connsiteX394" fmla="*/ 490467 w 4572368"/>
                    <a:gd name="connsiteY394" fmla="*/ 310144 h 2407420"/>
                    <a:gd name="connsiteX395" fmla="*/ 470156 w 4572368"/>
                    <a:gd name="connsiteY395" fmla="*/ 308983 h 2407420"/>
                    <a:gd name="connsiteX396" fmla="*/ 480603 w 4572368"/>
                    <a:gd name="connsiteY396" fmla="*/ 336256 h 2407420"/>
                    <a:gd name="connsiteX397" fmla="*/ 470156 w 4572368"/>
                    <a:gd name="connsiteY397" fmla="*/ 342059 h 2407420"/>
                    <a:gd name="connsiteX398" fmla="*/ 454487 w 4572368"/>
                    <a:gd name="connsiteY398" fmla="*/ 306662 h 2407420"/>
                    <a:gd name="connsiteX399" fmla="*/ 451006 w 4572368"/>
                    <a:gd name="connsiteY399" fmla="*/ 278227 h 2407420"/>
                    <a:gd name="connsiteX400" fmla="*/ 467835 w 4572368"/>
                    <a:gd name="connsiteY400" fmla="*/ 266041 h 2407420"/>
                    <a:gd name="connsiteX401" fmla="*/ 470736 w 4572368"/>
                    <a:gd name="connsiteY401" fmla="*/ 250953 h 2407420"/>
                    <a:gd name="connsiteX402" fmla="*/ 444044 w 4572368"/>
                    <a:gd name="connsiteY402" fmla="*/ 243990 h 2407420"/>
                    <a:gd name="connsiteX403" fmla="*/ 438241 w 4572368"/>
                    <a:gd name="connsiteY403" fmla="*/ 238187 h 2407420"/>
                    <a:gd name="connsiteX404" fmla="*/ 484083 w 4572368"/>
                    <a:gd name="connsiteY404" fmla="*/ 232965 h 2407420"/>
                    <a:gd name="connsiteX405" fmla="*/ 492789 w 4572368"/>
                    <a:gd name="connsiteY405" fmla="*/ 212074 h 2407420"/>
                    <a:gd name="connsiteX406" fmla="*/ 478861 w 4572368"/>
                    <a:gd name="connsiteY406" fmla="*/ 193504 h 2407420"/>
                    <a:gd name="connsiteX407" fmla="*/ 486985 w 4572368"/>
                    <a:gd name="connsiteY407" fmla="*/ 174935 h 2407420"/>
                    <a:gd name="connsiteX408" fmla="*/ 502073 w 4572368"/>
                    <a:gd name="connsiteY408" fmla="*/ 174935 h 2407420"/>
                    <a:gd name="connsiteX409" fmla="*/ 527026 w 4572368"/>
                    <a:gd name="connsiteY409" fmla="*/ 156947 h 2407420"/>
                    <a:gd name="connsiteX410" fmla="*/ 557200 w 4572368"/>
                    <a:gd name="connsiteY410" fmla="*/ 140698 h 2407420"/>
                    <a:gd name="connsiteX411" fmla="*/ 582152 w 4572368"/>
                    <a:gd name="connsiteY411" fmla="*/ 115745 h 2407420"/>
                    <a:gd name="connsiteX412" fmla="*/ 584474 w 4572368"/>
                    <a:gd name="connsiteY412" fmla="*/ 96596 h 2407420"/>
                    <a:gd name="connsiteX413" fmla="*/ 598400 w 4572368"/>
                    <a:gd name="connsiteY413" fmla="*/ 102979 h 2407420"/>
                    <a:gd name="connsiteX414" fmla="*/ 608846 w 4572368"/>
                    <a:gd name="connsiteY414" fmla="*/ 101238 h 2407420"/>
                    <a:gd name="connsiteX415" fmla="*/ 635540 w 4572368"/>
                    <a:gd name="connsiteY415" fmla="*/ 71064 h 2407420"/>
                    <a:gd name="connsiteX416" fmla="*/ 647726 w 4572368"/>
                    <a:gd name="connsiteY416" fmla="*/ 64100 h 2407420"/>
                    <a:gd name="connsiteX417" fmla="*/ 622772 w 4572368"/>
                    <a:gd name="connsiteY417" fmla="*/ 57716 h 2407420"/>
                    <a:gd name="connsiteX418" fmla="*/ 615809 w 4572368"/>
                    <a:gd name="connsiteY418" fmla="*/ 46691 h 2407420"/>
                    <a:gd name="connsiteX419" fmla="*/ 583894 w 4572368"/>
                    <a:gd name="connsiteY419" fmla="*/ 24059 h 2407420"/>
                    <a:gd name="connsiteX420" fmla="*/ 568805 w 4572368"/>
                    <a:gd name="connsiteY420" fmla="*/ 7231 h 24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4572368" h="2407420">
                      <a:moveTo>
                        <a:pt x="3420385" y="2295621"/>
                      </a:moveTo>
                      <a:lnTo>
                        <a:pt x="3419637" y="2295672"/>
                      </a:lnTo>
                      <a:lnTo>
                        <a:pt x="3420288" y="2296984"/>
                      </a:lnTo>
                      <a:lnTo>
                        <a:pt x="3424235" y="2299890"/>
                      </a:lnTo>
                      <a:close/>
                      <a:moveTo>
                        <a:pt x="3396137" y="2235439"/>
                      </a:moveTo>
                      <a:lnTo>
                        <a:pt x="3396347" y="2236477"/>
                      </a:lnTo>
                      <a:lnTo>
                        <a:pt x="3396517" y="2236068"/>
                      </a:lnTo>
                      <a:close/>
                      <a:moveTo>
                        <a:pt x="3581300" y="2059232"/>
                      </a:moveTo>
                      <a:lnTo>
                        <a:pt x="3566375" y="2065484"/>
                      </a:lnTo>
                      <a:cubicBezTo>
                        <a:pt x="3562098" y="2068539"/>
                        <a:pt x="3558431" y="2072206"/>
                        <a:pt x="3554155" y="2075261"/>
                      </a:cubicBezTo>
                      <a:cubicBezTo>
                        <a:pt x="3549267" y="2078927"/>
                        <a:pt x="3544531" y="2080607"/>
                        <a:pt x="3539872" y="2080301"/>
                      </a:cubicBezTo>
                      <a:lnTo>
                        <a:pt x="3537353" y="2079049"/>
                      </a:lnTo>
                      <a:lnTo>
                        <a:pt x="3551199" y="2112667"/>
                      </a:lnTo>
                      <a:lnTo>
                        <a:pt x="3555909" y="2099448"/>
                      </a:lnTo>
                      <a:cubicBezTo>
                        <a:pt x="3562935" y="2091810"/>
                        <a:pt x="3568282" y="2083103"/>
                        <a:pt x="3573169" y="2074167"/>
                      </a:cubicBezTo>
                      <a:close/>
                      <a:moveTo>
                        <a:pt x="1649791" y="1783901"/>
                      </a:moveTo>
                      <a:lnTo>
                        <a:pt x="1649338" y="1784638"/>
                      </a:lnTo>
                      <a:lnTo>
                        <a:pt x="1660428" y="1793468"/>
                      </a:lnTo>
                      <a:lnTo>
                        <a:pt x="1660932" y="1792723"/>
                      </a:lnTo>
                      <a:lnTo>
                        <a:pt x="1661104" y="1792457"/>
                      </a:lnTo>
                      <a:close/>
                      <a:moveTo>
                        <a:pt x="4263462" y="1196558"/>
                      </a:moveTo>
                      <a:lnTo>
                        <a:pt x="4261237" y="1199066"/>
                      </a:lnTo>
                      <a:cubicBezTo>
                        <a:pt x="4257723" y="1201817"/>
                        <a:pt x="4253294" y="1204260"/>
                        <a:pt x="4252071" y="1208232"/>
                      </a:cubicBezTo>
                      <a:cubicBezTo>
                        <a:pt x="4245351" y="1227173"/>
                        <a:pt x="4248406" y="1232672"/>
                        <a:pt x="4266735" y="1238171"/>
                      </a:cubicBezTo>
                      <a:lnTo>
                        <a:pt x="4267250" y="1238381"/>
                      </a:lnTo>
                      <a:lnTo>
                        <a:pt x="4285128" y="1233967"/>
                      </a:lnTo>
                      <a:cubicBezTo>
                        <a:pt x="4291009" y="1231218"/>
                        <a:pt x="4296356" y="1227322"/>
                        <a:pt x="4300786" y="1222435"/>
                      </a:cubicBezTo>
                      <a:lnTo>
                        <a:pt x="4302782" y="1218373"/>
                      </a:lnTo>
                      <a:lnTo>
                        <a:pt x="4297143" y="1215650"/>
                      </a:lnTo>
                      <a:cubicBezTo>
                        <a:pt x="4288956" y="1209993"/>
                        <a:pt x="4281392" y="1203469"/>
                        <a:pt x="4273631" y="1197300"/>
                      </a:cubicBezTo>
                      <a:close/>
                      <a:moveTo>
                        <a:pt x="601819" y="719303"/>
                      </a:moveTo>
                      <a:lnTo>
                        <a:pt x="602393" y="720517"/>
                      </a:lnTo>
                      <a:lnTo>
                        <a:pt x="602557" y="720150"/>
                      </a:lnTo>
                      <a:close/>
                      <a:moveTo>
                        <a:pt x="720480" y="377833"/>
                      </a:moveTo>
                      <a:lnTo>
                        <a:pt x="707102" y="399326"/>
                      </a:lnTo>
                      <a:cubicBezTo>
                        <a:pt x="696521" y="409997"/>
                        <a:pt x="709141" y="424435"/>
                        <a:pt x="703974" y="436243"/>
                      </a:cubicBezTo>
                      <a:lnTo>
                        <a:pt x="721534" y="439785"/>
                      </a:lnTo>
                      <a:lnTo>
                        <a:pt x="721319" y="439193"/>
                      </a:lnTo>
                      <a:cubicBezTo>
                        <a:pt x="720855" y="434687"/>
                        <a:pt x="721551" y="430125"/>
                        <a:pt x="723297" y="425142"/>
                      </a:cubicBezTo>
                      <a:cubicBezTo>
                        <a:pt x="726156" y="415562"/>
                        <a:pt x="730035" y="406231"/>
                        <a:pt x="728808" y="395660"/>
                      </a:cubicBezTo>
                      <a:cubicBezTo>
                        <a:pt x="728002" y="390058"/>
                        <a:pt x="726755" y="385160"/>
                        <a:pt x="724190" y="380956"/>
                      </a:cubicBezTo>
                      <a:close/>
                      <a:moveTo>
                        <a:pt x="567851" y="0"/>
                      </a:moveTo>
                      <a:lnTo>
                        <a:pt x="3690886" y="0"/>
                      </a:lnTo>
                      <a:lnTo>
                        <a:pt x="3691270" y="4052"/>
                      </a:lnTo>
                      <a:lnTo>
                        <a:pt x="3691965" y="5021"/>
                      </a:lnTo>
                      <a:lnTo>
                        <a:pt x="3697718" y="0"/>
                      </a:lnTo>
                      <a:lnTo>
                        <a:pt x="3725160" y="0"/>
                      </a:lnTo>
                      <a:lnTo>
                        <a:pt x="3744760" y="20416"/>
                      </a:lnTo>
                      <a:cubicBezTo>
                        <a:pt x="3753098" y="24201"/>
                        <a:pt x="3763009" y="24478"/>
                        <a:pt x="3775814" y="21888"/>
                      </a:cubicBezTo>
                      <a:cubicBezTo>
                        <a:pt x="3788919" y="19092"/>
                        <a:pt x="3785555" y="9026"/>
                        <a:pt x="3785043" y="540"/>
                      </a:cubicBezTo>
                      <a:lnTo>
                        <a:pt x="3784998" y="0"/>
                      </a:lnTo>
                      <a:lnTo>
                        <a:pt x="3810920" y="0"/>
                      </a:lnTo>
                      <a:lnTo>
                        <a:pt x="3823937" y="17019"/>
                      </a:lnTo>
                      <a:cubicBezTo>
                        <a:pt x="3845961" y="36885"/>
                        <a:pt x="3875922" y="43855"/>
                        <a:pt x="3903216" y="55635"/>
                      </a:cubicBezTo>
                      <a:cubicBezTo>
                        <a:pt x="3911957" y="59365"/>
                        <a:pt x="3917334" y="53028"/>
                        <a:pt x="3923346" y="48907"/>
                      </a:cubicBezTo>
                      <a:cubicBezTo>
                        <a:pt x="3932177" y="43740"/>
                        <a:pt x="3940303" y="31101"/>
                        <a:pt x="3950282" y="36633"/>
                      </a:cubicBezTo>
                      <a:cubicBezTo>
                        <a:pt x="3962097" y="43558"/>
                        <a:pt x="3948301" y="55663"/>
                        <a:pt x="3951254" y="65128"/>
                      </a:cubicBezTo>
                      <a:cubicBezTo>
                        <a:pt x="3957415" y="88300"/>
                        <a:pt x="3964130" y="91651"/>
                        <a:pt x="3985874" y="84700"/>
                      </a:cubicBezTo>
                      <a:lnTo>
                        <a:pt x="3986523" y="84561"/>
                      </a:lnTo>
                      <a:lnTo>
                        <a:pt x="4001139" y="68158"/>
                      </a:lnTo>
                      <a:cubicBezTo>
                        <a:pt x="4005072" y="61486"/>
                        <a:pt x="4007706" y="54048"/>
                        <a:pt x="4008768" y="46250"/>
                      </a:cubicBezTo>
                      <a:cubicBezTo>
                        <a:pt x="4010232" y="34202"/>
                        <a:pt x="4008655" y="21586"/>
                        <a:pt x="4003556" y="10279"/>
                      </a:cubicBezTo>
                      <a:lnTo>
                        <a:pt x="3993927" y="0"/>
                      </a:lnTo>
                      <a:lnTo>
                        <a:pt x="4052247" y="0"/>
                      </a:lnTo>
                      <a:lnTo>
                        <a:pt x="4053072" y="16770"/>
                      </a:lnTo>
                      <a:cubicBezTo>
                        <a:pt x="4053585" y="25254"/>
                        <a:pt x="4060299" y="28606"/>
                        <a:pt x="4068305" y="22237"/>
                      </a:cubicBezTo>
                      <a:cubicBezTo>
                        <a:pt x="4069318" y="22425"/>
                        <a:pt x="4070742" y="23215"/>
                        <a:pt x="4070966" y="24831"/>
                      </a:cubicBezTo>
                      <a:cubicBezTo>
                        <a:pt x="4078283" y="27769"/>
                        <a:pt x="4081234" y="37234"/>
                        <a:pt x="4090733" y="36910"/>
                      </a:cubicBezTo>
                      <a:cubicBezTo>
                        <a:pt x="4108595" y="42342"/>
                        <a:pt x="4125632" y="46571"/>
                        <a:pt x="4145197" y="42883"/>
                      </a:cubicBezTo>
                      <a:cubicBezTo>
                        <a:pt x="4178690" y="37601"/>
                        <a:pt x="4189181" y="51619"/>
                        <a:pt x="4179074" y="83288"/>
                      </a:cubicBezTo>
                      <a:cubicBezTo>
                        <a:pt x="4167986" y="117397"/>
                        <a:pt x="4171920" y="124423"/>
                        <a:pt x="4208020" y="133260"/>
                      </a:cubicBezTo>
                      <a:cubicBezTo>
                        <a:pt x="4209034" y="133450"/>
                        <a:pt x="4209034" y="133450"/>
                        <a:pt x="4210047" y="133638"/>
                      </a:cubicBezTo>
                      <a:cubicBezTo>
                        <a:pt x="4248811" y="145071"/>
                        <a:pt x="4252675" y="146840"/>
                        <a:pt x="4235576" y="185070"/>
                      </a:cubicBezTo>
                      <a:cubicBezTo>
                        <a:pt x="4231055" y="195236"/>
                        <a:pt x="4218652" y="205505"/>
                        <a:pt x="4225847" y="214713"/>
                      </a:cubicBezTo>
                      <a:cubicBezTo>
                        <a:pt x="4234690" y="226326"/>
                        <a:pt x="4248708" y="215835"/>
                        <a:pt x="4260800" y="212849"/>
                      </a:cubicBezTo>
                      <a:cubicBezTo>
                        <a:pt x="4266847" y="211357"/>
                        <a:pt x="4272481" y="209263"/>
                        <a:pt x="4278115" y="207168"/>
                      </a:cubicBezTo>
                      <a:cubicBezTo>
                        <a:pt x="4285843" y="210707"/>
                        <a:pt x="4283884" y="215585"/>
                        <a:pt x="4278473" y="219294"/>
                      </a:cubicBezTo>
                      <a:cubicBezTo>
                        <a:pt x="4274677" y="222780"/>
                        <a:pt x="4270242" y="224050"/>
                        <a:pt x="4267874" y="228327"/>
                      </a:cubicBezTo>
                      <a:cubicBezTo>
                        <a:pt x="4260279" y="235298"/>
                        <a:pt x="4252685" y="242269"/>
                        <a:pt x="4245504" y="249842"/>
                      </a:cubicBezTo>
                      <a:cubicBezTo>
                        <a:pt x="4230953" y="266001"/>
                        <a:pt x="4232479" y="274676"/>
                        <a:pt x="4252213" y="284127"/>
                      </a:cubicBezTo>
                      <a:cubicBezTo>
                        <a:pt x="4261366" y="288458"/>
                        <a:pt x="4272100" y="289938"/>
                        <a:pt x="4281856" y="293855"/>
                      </a:cubicBezTo>
                      <a:cubicBezTo>
                        <a:pt x="4288760" y="296194"/>
                        <a:pt x="4297878" y="297896"/>
                        <a:pt x="4299406" y="306569"/>
                      </a:cubicBezTo>
                      <a:cubicBezTo>
                        <a:pt x="4300743" y="316257"/>
                        <a:pt x="4293528" y="321203"/>
                        <a:pt x="4286725" y="326748"/>
                      </a:cubicBezTo>
                      <a:cubicBezTo>
                        <a:pt x="4278118" y="333531"/>
                        <a:pt x="4268688" y="339111"/>
                        <a:pt x="4259068" y="345703"/>
                      </a:cubicBezTo>
                      <a:cubicBezTo>
                        <a:pt x="4248846" y="352709"/>
                        <a:pt x="4245907" y="360025"/>
                        <a:pt x="4251521" y="372083"/>
                      </a:cubicBezTo>
                      <a:cubicBezTo>
                        <a:pt x="4261701" y="393385"/>
                        <a:pt x="4257025" y="407194"/>
                        <a:pt x="4239400" y="420156"/>
                      </a:cubicBezTo>
                      <a:cubicBezTo>
                        <a:pt x="4200954" y="449157"/>
                        <a:pt x="4200798" y="452798"/>
                        <a:pt x="4235810" y="487124"/>
                      </a:cubicBezTo>
                      <a:lnTo>
                        <a:pt x="4241565" y="493546"/>
                      </a:lnTo>
                      <a:lnTo>
                        <a:pt x="4257470" y="498223"/>
                      </a:lnTo>
                      <a:cubicBezTo>
                        <a:pt x="4269474" y="504137"/>
                        <a:pt x="4277114" y="516574"/>
                        <a:pt x="4279466" y="526450"/>
                      </a:cubicBezTo>
                      <a:cubicBezTo>
                        <a:pt x="4282039" y="537940"/>
                        <a:pt x="4286349" y="542940"/>
                        <a:pt x="4301358" y="546791"/>
                      </a:cubicBezTo>
                      <a:cubicBezTo>
                        <a:pt x="4276162" y="552573"/>
                        <a:pt x="4281107" y="559787"/>
                        <a:pt x="4294347" y="567504"/>
                      </a:cubicBezTo>
                      <a:cubicBezTo>
                        <a:pt x="4286436" y="573367"/>
                        <a:pt x="4278666" y="578470"/>
                        <a:pt x="4272327" y="584693"/>
                      </a:cubicBezTo>
                      <a:lnTo>
                        <a:pt x="4264461" y="598680"/>
                      </a:lnTo>
                      <a:lnTo>
                        <a:pt x="4268701" y="600226"/>
                      </a:lnTo>
                      <a:cubicBezTo>
                        <a:pt x="4273552" y="600215"/>
                        <a:pt x="4278483" y="598382"/>
                        <a:pt x="4283893" y="594672"/>
                      </a:cubicBezTo>
                      <a:cubicBezTo>
                        <a:pt x="4312153" y="575306"/>
                        <a:pt x="4315794" y="575461"/>
                        <a:pt x="4338803" y="603876"/>
                      </a:cubicBezTo>
                      <a:cubicBezTo>
                        <a:pt x="4348058" y="616091"/>
                        <a:pt x="4353469" y="612380"/>
                        <a:pt x="4358590" y="601802"/>
                      </a:cubicBezTo>
                      <a:cubicBezTo>
                        <a:pt x="4372196" y="590710"/>
                        <a:pt x="4372175" y="604863"/>
                        <a:pt x="4376107" y="611889"/>
                      </a:cubicBezTo>
                      <a:cubicBezTo>
                        <a:pt x="4386042" y="645728"/>
                        <a:pt x="4406032" y="659422"/>
                        <a:pt x="4443012" y="657936"/>
                      </a:cubicBezTo>
                      <a:cubicBezTo>
                        <a:pt x="4474135" y="656931"/>
                        <a:pt x="4479837" y="660093"/>
                        <a:pt x="4479506" y="681526"/>
                      </a:cubicBezTo>
                      <a:cubicBezTo>
                        <a:pt x="4475365" y="689668"/>
                        <a:pt x="4466756" y="696450"/>
                        <a:pt x="4471548" y="707307"/>
                      </a:cubicBezTo>
                      <a:cubicBezTo>
                        <a:pt x="4474755" y="721013"/>
                        <a:pt x="4484734" y="726546"/>
                        <a:pt x="4497717" y="730019"/>
                      </a:cubicBezTo>
                      <a:cubicBezTo>
                        <a:pt x="4509688" y="733302"/>
                        <a:pt x="4524441" y="732910"/>
                        <a:pt x="4529489" y="748010"/>
                      </a:cubicBezTo>
                      <a:cubicBezTo>
                        <a:pt x="4525158" y="757163"/>
                        <a:pt x="4520414" y="765716"/>
                        <a:pt x="4518523" y="775850"/>
                      </a:cubicBezTo>
                      <a:cubicBezTo>
                        <a:pt x="4517389" y="781929"/>
                        <a:pt x="4506532" y="786719"/>
                        <a:pt x="4516130" y="794278"/>
                      </a:cubicBezTo>
                      <a:cubicBezTo>
                        <a:pt x="4521421" y="796838"/>
                        <a:pt x="4527054" y="794744"/>
                        <a:pt x="4532122" y="795690"/>
                      </a:cubicBezTo>
                      <a:cubicBezTo>
                        <a:pt x="4533136" y="795880"/>
                        <a:pt x="4534337" y="795056"/>
                        <a:pt x="4535540" y="794231"/>
                      </a:cubicBezTo>
                      <a:cubicBezTo>
                        <a:pt x="4544025" y="793718"/>
                        <a:pt x="4549747" y="782726"/>
                        <a:pt x="4559725" y="788260"/>
                      </a:cubicBezTo>
                      <a:cubicBezTo>
                        <a:pt x="4562264" y="797123"/>
                        <a:pt x="4554827" y="800454"/>
                        <a:pt x="4549827" y="804763"/>
                      </a:cubicBezTo>
                      <a:cubicBezTo>
                        <a:pt x="4544828" y="809073"/>
                        <a:pt x="4539227" y="813795"/>
                        <a:pt x="4534641" y="818707"/>
                      </a:cubicBezTo>
                      <a:cubicBezTo>
                        <a:pt x="4516481" y="837337"/>
                        <a:pt x="4518607" y="845601"/>
                        <a:pt x="4543185" y="854382"/>
                      </a:cubicBezTo>
                      <a:cubicBezTo>
                        <a:pt x="4549678" y="856119"/>
                        <a:pt x="4556771" y="857444"/>
                        <a:pt x="4563452" y="858166"/>
                      </a:cubicBezTo>
                      <a:cubicBezTo>
                        <a:pt x="4576503" y="866894"/>
                        <a:pt x="4574200" y="876427"/>
                        <a:pt x="4563186" y="884858"/>
                      </a:cubicBezTo>
                      <a:cubicBezTo>
                        <a:pt x="4557587" y="889580"/>
                        <a:pt x="4550975" y="894112"/>
                        <a:pt x="4544549" y="897632"/>
                      </a:cubicBezTo>
                      <a:cubicBezTo>
                        <a:pt x="4534515" y="903624"/>
                        <a:pt x="4529741" y="909548"/>
                        <a:pt x="4536779" y="922397"/>
                      </a:cubicBezTo>
                      <a:cubicBezTo>
                        <a:pt x="4544643" y="936449"/>
                        <a:pt x="4537528" y="949278"/>
                        <a:pt x="4525315" y="958533"/>
                      </a:cubicBezTo>
                      <a:cubicBezTo>
                        <a:pt x="4497089" y="980529"/>
                        <a:pt x="4497089" y="980529"/>
                        <a:pt x="4517058" y="1008376"/>
                      </a:cubicBezTo>
                      <a:cubicBezTo>
                        <a:pt x="4521179" y="1014388"/>
                        <a:pt x="4534988" y="1019063"/>
                        <a:pt x="4519733" y="1027749"/>
                      </a:cubicBezTo>
                      <a:cubicBezTo>
                        <a:pt x="4515680" y="1026993"/>
                        <a:pt x="4511626" y="1026237"/>
                        <a:pt x="4508174" y="1025068"/>
                      </a:cubicBezTo>
                      <a:cubicBezTo>
                        <a:pt x="4493610" y="1024446"/>
                        <a:pt x="4496751" y="1032897"/>
                        <a:pt x="4499290" y="1041760"/>
                      </a:cubicBezTo>
                      <a:cubicBezTo>
                        <a:pt x="4505950" y="1056635"/>
                        <a:pt x="4507322" y="1068952"/>
                        <a:pt x="4491275" y="1079064"/>
                      </a:cubicBezTo>
                      <a:cubicBezTo>
                        <a:pt x="4484251" y="1082996"/>
                        <a:pt x="4480522" y="1091737"/>
                        <a:pt x="4475144" y="1098074"/>
                      </a:cubicBezTo>
                      <a:cubicBezTo>
                        <a:pt x="4466570" y="1107484"/>
                        <a:pt x="4456917" y="1111449"/>
                        <a:pt x="4443934" y="1107976"/>
                      </a:cubicBezTo>
                      <a:cubicBezTo>
                        <a:pt x="4418789" y="1102233"/>
                        <a:pt x="4406953" y="1109462"/>
                        <a:pt x="4399184" y="1134228"/>
                      </a:cubicBezTo>
                      <a:cubicBezTo>
                        <a:pt x="4397035" y="1140118"/>
                        <a:pt x="4395900" y="1146198"/>
                        <a:pt x="4393752" y="1152089"/>
                      </a:cubicBezTo>
                      <a:cubicBezTo>
                        <a:pt x="4389076" y="1165898"/>
                        <a:pt x="4379645" y="1171478"/>
                        <a:pt x="4364858" y="1169241"/>
                      </a:cubicBezTo>
                      <a:cubicBezTo>
                        <a:pt x="4354978" y="1167395"/>
                        <a:pt x="4344276" y="1163628"/>
                        <a:pt x="4336492" y="1169918"/>
                      </a:cubicBezTo>
                      <a:lnTo>
                        <a:pt x="4329986" y="1179746"/>
                      </a:lnTo>
                      <a:lnTo>
                        <a:pt x="4330113" y="1180885"/>
                      </a:lnTo>
                      <a:cubicBezTo>
                        <a:pt x="4332557" y="1186995"/>
                        <a:pt x="4335002" y="1196160"/>
                        <a:pt x="4343556" y="1185162"/>
                      </a:cubicBezTo>
                      <a:cubicBezTo>
                        <a:pt x="4352721" y="1183941"/>
                        <a:pt x="4365552" y="1175386"/>
                        <a:pt x="4361274" y="1196161"/>
                      </a:cubicBezTo>
                      <a:cubicBezTo>
                        <a:pt x="4361275" y="1197383"/>
                        <a:pt x="4361275" y="1197994"/>
                        <a:pt x="4360053" y="1199215"/>
                      </a:cubicBezTo>
                      <a:cubicBezTo>
                        <a:pt x="4351499" y="1204715"/>
                        <a:pt x="4350277" y="1215103"/>
                        <a:pt x="4345388" y="1223045"/>
                      </a:cubicBezTo>
                      <a:cubicBezTo>
                        <a:pt x="4341722" y="1229154"/>
                        <a:pt x="4344778" y="1234655"/>
                        <a:pt x="4353332" y="1234042"/>
                      </a:cubicBezTo>
                      <a:cubicBezTo>
                        <a:pt x="4353943" y="1234654"/>
                        <a:pt x="4354552" y="1235876"/>
                        <a:pt x="4353943" y="1237098"/>
                      </a:cubicBezTo>
                      <a:cubicBezTo>
                        <a:pt x="4357609" y="1242597"/>
                        <a:pt x="4355165" y="1250540"/>
                        <a:pt x="4361886" y="1254817"/>
                      </a:cubicBezTo>
                      <a:cubicBezTo>
                        <a:pt x="4371662" y="1267038"/>
                        <a:pt x="4381438" y="1278036"/>
                        <a:pt x="4396714" y="1284756"/>
                      </a:cubicBezTo>
                      <a:cubicBezTo>
                        <a:pt x="4422375" y="1296976"/>
                        <a:pt x="4422987" y="1311641"/>
                        <a:pt x="4400991" y="1328749"/>
                      </a:cubicBezTo>
                      <a:cubicBezTo>
                        <a:pt x="4377161" y="1347080"/>
                        <a:pt x="4376550" y="1353800"/>
                        <a:pt x="4397324" y="1377017"/>
                      </a:cubicBezTo>
                      <a:cubicBezTo>
                        <a:pt x="4397935" y="1377630"/>
                        <a:pt x="4397935" y="1377630"/>
                        <a:pt x="4398547" y="1378241"/>
                      </a:cubicBezTo>
                      <a:cubicBezTo>
                        <a:pt x="4419931" y="1404514"/>
                        <a:pt x="4421764" y="1407569"/>
                        <a:pt x="4391825" y="1425900"/>
                      </a:cubicBezTo>
                      <a:cubicBezTo>
                        <a:pt x="4383882" y="1430787"/>
                        <a:pt x="4370441" y="1432009"/>
                        <a:pt x="4371051" y="1441786"/>
                      </a:cubicBezTo>
                      <a:cubicBezTo>
                        <a:pt x="4371662" y="1454006"/>
                        <a:pt x="4386327" y="1453395"/>
                        <a:pt x="4396102" y="1457060"/>
                      </a:cubicBezTo>
                      <a:cubicBezTo>
                        <a:pt x="4400991" y="1458895"/>
                        <a:pt x="4405878" y="1460116"/>
                        <a:pt x="4410767" y="1461338"/>
                      </a:cubicBezTo>
                      <a:cubicBezTo>
                        <a:pt x="4414433" y="1467448"/>
                        <a:pt x="4410767" y="1469891"/>
                        <a:pt x="4405268" y="1469892"/>
                      </a:cubicBezTo>
                      <a:cubicBezTo>
                        <a:pt x="4400990" y="1470504"/>
                        <a:pt x="4397324" y="1469281"/>
                        <a:pt x="4393657" y="1471114"/>
                      </a:cubicBezTo>
                      <a:cubicBezTo>
                        <a:pt x="4385104" y="1472335"/>
                        <a:pt x="4376550" y="1473557"/>
                        <a:pt x="4367996" y="1475390"/>
                      </a:cubicBezTo>
                      <a:cubicBezTo>
                        <a:pt x="4350277" y="1479668"/>
                        <a:pt x="4347221" y="1486390"/>
                        <a:pt x="4356387" y="1502276"/>
                      </a:cubicBezTo>
                      <a:cubicBezTo>
                        <a:pt x="4360664" y="1509607"/>
                        <a:pt x="4367385" y="1515718"/>
                        <a:pt x="4372272" y="1523050"/>
                      </a:cubicBezTo>
                      <a:cubicBezTo>
                        <a:pt x="4375939" y="1527938"/>
                        <a:pt x="4381437" y="1533436"/>
                        <a:pt x="4378383" y="1540157"/>
                      </a:cubicBezTo>
                      <a:cubicBezTo>
                        <a:pt x="4374717" y="1547491"/>
                        <a:pt x="4367385" y="1547490"/>
                        <a:pt x="4360052" y="1548100"/>
                      </a:cubicBezTo>
                      <a:cubicBezTo>
                        <a:pt x="4350888" y="1548712"/>
                        <a:pt x="4341723" y="1548101"/>
                        <a:pt x="4331946" y="1548101"/>
                      </a:cubicBezTo>
                      <a:cubicBezTo>
                        <a:pt x="4321560" y="1548100"/>
                        <a:pt x="4316061" y="1551766"/>
                        <a:pt x="4314227" y="1562764"/>
                      </a:cubicBezTo>
                      <a:cubicBezTo>
                        <a:pt x="4311173" y="1582317"/>
                        <a:pt x="4301397" y="1589649"/>
                        <a:pt x="4283066" y="1590260"/>
                      </a:cubicBezTo>
                      <a:cubicBezTo>
                        <a:pt x="4242740" y="1592093"/>
                        <a:pt x="4240907" y="1594536"/>
                        <a:pt x="4248849" y="1634863"/>
                      </a:cubicBezTo>
                      <a:lnTo>
                        <a:pt x="4249786" y="1642030"/>
                      </a:lnTo>
                      <a:lnTo>
                        <a:pt x="4258565" y="1652802"/>
                      </a:lnTo>
                      <a:cubicBezTo>
                        <a:pt x="4264065" y="1662579"/>
                        <a:pt x="4263453" y="1674799"/>
                        <a:pt x="4260398" y="1682742"/>
                      </a:cubicBezTo>
                      <a:cubicBezTo>
                        <a:pt x="4256732" y="1691907"/>
                        <a:pt x="4257343" y="1697406"/>
                        <a:pt x="4265897" y="1707182"/>
                      </a:cubicBezTo>
                      <a:cubicBezTo>
                        <a:pt x="4245735" y="1699240"/>
                        <a:pt x="4245735" y="1706571"/>
                        <a:pt x="4251232" y="1718180"/>
                      </a:cubicBezTo>
                      <a:cubicBezTo>
                        <a:pt x="4242984" y="1718485"/>
                        <a:pt x="4235194" y="1718332"/>
                        <a:pt x="4227862" y="1719631"/>
                      </a:cubicBezTo>
                      <a:lnTo>
                        <a:pt x="4215796" y="1725576"/>
                      </a:lnTo>
                      <a:lnTo>
                        <a:pt x="4217994" y="1728653"/>
                      </a:lnTo>
                      <a:cubicBezTo>
                        <a:pt x="4221355" y="1730944"/>
                        <a:pt x="4225631" y="1732013"/>
                        <a:pt x="4231130" y="1732013"/>
                      </a:cubicBezTo>
                      <a:cubicBezTo>
                        <a:pt x="4259847" y="1732013"/>
                        <a:pt x="4262292" y="1733846"/>
                        <a:pt x="4264736" y="1764397"/>
                      </a:cubicBezTo>
                      <a:cubicBezTo>
                        <a:pt x="4265347" y="1777227"/>
                        <a:pt x="4270846" y="1777227"/>
                        <a:pt x="4279401" y="1772340"/>
                      </a:cubicBezTo>
                      <a:cubicBezTo>
                        <a:pt x="4294065" y="1771118"/>
                        <a:pt x="4287343" y="1780894"/>
                        <a:pt x="4286732" y="1787616"/>
                      </a:cubicBezTo>
                      <a:cubicBezTo>
                        <a:pt x="4277567" y="1815722"/>
                        <a:pt x="4284898" y="1834661"/>
                        <a:pt x="4311172" y="1851159"/>
                      </a:cubicBezTo>
                      <a:cubicBezTo>
                        <a:pt x="4333169" y="1865212"/>
                        <a:pt x="4335613" y="1870101"/>
                        <a:pt x="4325226" y="1884764"/>
                      </a:cubicBezTo>
                      <a:cubicBezTo>
                        <a:pt x="4318505" y="1888431"/>
                        <a:pt x="4309340" y="1889041"/>
                        <a:pt x="4307506" y="1898819"/>
                      </a:cubicBezTo>
                      <a:cubicBezTo>
                        <a:pt x="4303230" y="1909816"/>
                        <a:pt x="4307507" y="1918370"/>
                        <a:pt x="4314839" y="1926924"/>
                      </a:cubicBezTo>
                      <a:cubicBezTo>
                        <a:pt x="4321560" y="1934868"/>
                        <a:pt x="4331947" y="1941588"/>
                        <a:pt x="4328281" y="1954419"/>
                      </a:cubicBezTo>
                      <a:cubicBezTo>
                        <a:pt x="4320949" y="1958696"/>
                        <a:pt x="4313616" y="1962362"/>
                        <a:pt x="4307507" y="1968472"/>
                      </a:cubicBezTo>
                      <a:cubicBezTo>
                        <a:pt x="4303840" y="1972138"/>
                        <a:pt x="4294064" y="1970305"/>
                        <a:pt x="4297119" y="1980082"/>
                      </a:cubicBezTo>
                      <a:cubicBezTo>
                        <a:pt x="4299564" y="1984358"/>
                        <a:pt x="4304452" y="1985581"/>
                        <a:pt x="4307507" y="1988636"/>
                      </a:cubicBezTo>
                      <a:cubicBezTo>
                        <a:pt x="4308117" y="1989247"/>
                        <a:pt x="4309340" y="1989246"/>
                        <a:pt x="4310562" y="1989247"/>
                      </a:cubicBezTo>
                      <a:cubicBezTo>
                        <a:pt x="4316672" y="1992912"/>
                        <a:pt x="4325837" y="1988025"/>
                        <a:pt x="4330114" y="1996579"/>
                      </a:cubicBezTo>
                      <a:cubicBezTo>
                        <a:pt x="4327669" y="2003910"/>
                        <a:pt x="4320947" y="2002689"/>
                        <a:pt x="4315449" y="2003301"/>
                      </a:cubicBezTo>
                      <a:cubicBezTo>
                        <a:pt x="4309951" y="2003910"/>
                        <a:pt x="4303840" y="2004522"/>
                        <a:pt x="4298342" y="2005744"/>
                      </a:cubicBezTo>
                      <a:cubicBezTo>
                        <a:pt x="4276956" y="2010021"/>
                        <a:pt x="4274511" y="2016742"/>
                        <a:pt x="4287344" y="2034461"/>
                      </a:cubicBezTo>
                      <a:cubicBezTo>
                        <a:pt x="4291009" y="2038739"/>
                        <a:pt x="4295286" y="2043015"/>
                        <a:pt x="4299564" y="2046680"/>
                      </a:cubicBezTo>
                      <a:cubicBezTo>
                        <a:pt x="4304452" y="2058902"/>
                        <a:pt x="4298342" y="2064401"/>
                        <a:pt x="4286732" y="2065011"/>
                      </a:cubicBezTo>
                      <a:cubicBezTo>
                        <a:pt x="4280622" y="2065623"/>
                        <a:pt x="4273902" y="2065622"/>
                        <a:pt x="4267790" y="2065011"/>
                      </a:cubicBezTo>
                      <a:cubicBezTo>
                        <a:pt x="4258015" y="2064400"/>
                        <a:pt x="4251904" y="2066232"/>
                        <a:pt x="4250683" y="2078453"/>
                      </a:cubicBezTo>
                      <a:cubicBezTo>
                        <a:pt x="4249461" y="2091896"/>
                        <a:pt x="4238463" y="2097395"/>
                        <a:pt x="4225633" y="2098006"/>
                      </a:cubicBezTo>
                      <a:cubicBezTo>
                        <a:pt x="4195692" y="2099839"/>
                        <a:pt x="4195692" y="2099839"/>
                        <a:pt x="4196303" y="2128556"/>
                      </a:cubicBezTo>
                      <a:cubicBezTo>
                        <a:pt x="4196303" y="2134667"/>
                        <a:pt x="4203636" y="2144443"/>
                        <a:pt x="4188972" y="2143220"/>
                      </a:cubicBezTo>
                      <a:cubicBezTo>
                        <a:pt x="4186527" y="2140776"/>
                        <a:pt x="4184084" y="2138332"/>
                        <a:pt x="4182250" y="2135888"/>
                      </a:cubicBezTo>
                      <a:cubicBezTo>
                        <a:pt x="4172475" y="2128557"/>
                        <a:pt x="4170642" y="2135888"/>
                        <a:pt x="4168197" y="2143220"/>
                      </a:cubicBezTo>
                      <a:cubicBezTo>
                        <a:pt x="4165753" y="2156662"/>
                        <a:pt x="4160866" y="2165827"/>
                        <a:pt x="4144979" y="2165216"/>
                      </a:cubicBezTo>
                      <a:cubicBezTo>
                        <a:pt x="4138257" y="2164605"/>
                        <a:pt x="4131537" y="2168881"/>
                        <a:pt x="4124816" y="2170715"/>
                      </a:cubicBezTo>
                      <a:cubicBezTo>
                        <a:pt x="4114428" y="2173159"/>
                        <a:pt x="4105875" y="2171326"/>
                        <a:pt x="4098543" y="2162772"/>
                      </a:cubicBezTo>
                      <a:cubicBezTo>
                        <a:pt x="4083878" y="2146886"/>
                        <a:pt x="4072270" y="2146276"/>
                        <a:pt x="4055161" y="2159717"/>
                      </a:cubicBezTo>
                      <a:cubicBezTo>
                        <a:pt x="4050884" y="2162773"/>
                        <a:pt x="4047217" y="2166439"/>
                        <a:pt x="4042940" y="2169493"/>
                      </a:cubicBezTo>
                      <a:cubicBezTo>
                        <a:pt x="4033165" y="2176826"/>
                        <a:pt x="4024000" y="2176215"/>
                        <a:pt x="4014835" y="2167660"/>
                      </a:cubicBezTo>
                      <a:cubicBezTo>
                        <a:pt x="4006892" y="2159716"/>
                        <a:pt x="3999560" y="2148719"/>
                        <a:pt x="3985507" y="2158496"/>
                      </a:cubicBezTo>
                      <a:cubicBezTo>
                        <a:pt x="3973287" y="2167049"/>
                        <a:pt x="3961067" y="2175603"/>
                        <a:pt x="3967787" y="2193322"/>
                      </a:cubicBezTo>
                      <a:cubicBezTo>
                        <a:pt x="3968397" y="2195156"/>
                        <a:pt x="3969010" y="2198211"/>
                        <a:pt x="3965954" y="2199432"/>
                      </a:cubicBezTo>
                      <a:cubicBezTo>
                        <a:pt x="3960454" y="2198822"/>
                        <a:pt x="3960455" y="2193322"/>
                        <a:pt x="3958622" y="2189656"/>
                      </a:cubicBezTo>
                      <a:cubicBezTo>
                        <a:pt x="3947014" y="2176215"/>
                        <a:pt x="3943347" y="2159718"/>
                        <a:pt x="3938460" y="2143831"/>
                      </a:cubicBezTo>
                      <a:cubicBezTo>
                        <a:pt x="3934182" y="2135889"/>
                        <a:pt x="3926239" y="2135888"/>
                        <a:pt x="3918296" y="2135888"/>
                      </a:cubicBezTo>
                      <a:cubicBezTo>
                        <a:pt x="3910964" y="2135888"/>
                        <a:pt x="3903022" y="2136500"/>
                        <a:pt x="3895689" y="2136500"/>
                      </a:cubicBezTo>
                      <a:cubicBezTo>
                        <a:pt x="3868804" y="2137110"/>
                        <a:pt x="3868194" y="2136500"/>
                        <a:pt x="3865750" y="2110837"/>
                      </a:cubicBezTo>
                      <a:cubicBezTo>
                        <a:pt x="3844974" y="2117558"/>
                        <a:pt x="3844974" y="2117558"/>
                        <a:pt x="3843754" y="2094951"/>
                      </a:cubicBezTo>
                      <a:cubicBezTo>
                        <a:pt x="3843753" y="2090673"/>
                        <a:pt x="3843143" y="2086395"/>
                        <a:pt x="3838866" y="2084563"/>
                      </a:cubicBezTo>
                      <a:cubicBezTo>
                        <a:pt x="3834588" y="2082730"/>
                        <a:pt x="3832755" y="2087008"/>
                        <a:pt x="3830311" y="2089451"/>
                      </a:cubicBezTo>
                      <a:cubicBezTo>
                        <a:pt x="3826033" y="2094340"/>
                        <a:pt x="3821757" y="2099227"/>
                        <a:pt x="3816869" y="2103505"/>
                      </a:cubicBezTo>
                      <a:cubicBezTo>
                        <a:pt x="3807704" y="2112059"/>
                        <a:pt x="3805871" y="2120613"/>
                        <a:pt x="3813814" y="2131000"/>
                      </a:cubicBezTo>
                      <a:cubicBezTo>
                        <a:pt x="3819314" y="2138332"/>
                        <a:pt x="3820535" y="2145664"/>
                        <a:pt x="3814424" y="2152996"/>
                      </a:cubicBezTo>
                      <a:cubicBezTo>
                        <a:pt x="3807704" y="2157274"/>
                        <a:pt x="3802815" y="2152995"/>
                        <a:pt x="3799150" y="2148719"/>
                      </a:cubicBezTo>
                      <a:cubicBezTo>
                        <a:pt x="3775932" y="2122446"/>
                        <a:pt x="3744771" y="2118169"/>
                        <a:pt x="3712387" y="2115725"/>
                      </a:cubicBezTo>
                      <a:cubicBezTo>
                        <a:pt x="3695431" y="2114808"/>
                        <a:pt x="3689475" y="2111486"/>
                        <a:pt x="3690907" y="2100603"/>
                      </a:cubicBezTo>
                      <a:lnTo>
                        <a:pt x="3693678" y="2090586"/>
                      </a:lnTo>
                      <a:lnTo>
                        <a:pt x="3679225" y="2086582"/>
                      </a:lnTo>
                      <a:lnTo>
                        <a:pt x="3674950" y="2087629"/>
                      </a:lnTo>
                      <a:lnTo>
                        <a:pt x="3679332" y="2096392"/>
                      </a:lnTo>
                      <a:cubicBezTo>
                        <a:pt x="3689719" y="2119611"/>
                        <a:pt x="3681776" y="2133664"/>
                        <a:pt x="3656113" y="2136108"/>
                      </a:cubicBezTo>
                      <a:cubicBezTo>
                        <a:pt x="3645115" y="2137329"/>
                        <a:pt x="3634116" y="2135497"/>
                        <a:pt x="3623118" y="2139163"/>
                      </a:cubicBezTo>
                      <a:cubicBezTo>
                        <a:pt x="3604178" y="2145273"/>
                        <a:pt x="3601123" y="2151994"/>
                        <a:pt x="3612732" y="2167879"/>
                      </a:cubicBezTo>
                      <a:cubicBezTo>
                        <a:pt x="3615788" y="2172769"/>
                        <a:pt x="3620063" y="2177045"/>
                        <a:pt x="3623730" y="2181321"/>
                      </a:cubicBezTo>
                      <a:cubicBezTo>
                        <a:pt x="3627396" y="2184988"/>
                        <a:pt x="3631062" y="2188655"/>
                        <a:pt x="3634728" y="2193543"/>
                      </a:cubicBezTo>
                      <a:cubicBezTo>
                        <a:pt x="3599290" y="2188655"/>
                        <a:pt x="3587069" y="2174600"/>
                        <a:pt x="3588292" y="2141606"/>
                      </a:cubicBezTo>
                      <a:cubicBezTo>
                        <a:pt x="3588902" y="2125721"/>
                        <a:pt x="3584015" y="2121444"/>
                        <a:pt x="3572406" y="2126332"/>
                      </a:cubicBezTo>
                      <a:cubicBezTo>
                        <a:pt x="3569350" y="2127859"/>
                        <a:pt x="3565684" y="2131373"/>
                        <a:pt x="3562323" y="2133511"/>
                      </a:cubicBezTo>
                      <a:lnTo>
                        <a:pt x="3560124" y="2134334"/>
                      </a:lnTo>
                      <a:lnTo>
                        <a:pt x="3574081" y="2168218"/>
                      </a:lnTo>
                      <a:cubicBezTo>
                        <a:pt x="3577106" y="2175561"/>
                        <a:pt x="3581492" y="2183005"/>
                        <a:pt x="3578404" y="2191547"/>
                      </a:cubicBezTo>
                      <a:cubicBezTo>
                        <a:pt x="3579201" y="2191880"/>
                        <a:pt x="3579999" y="2192212"/>
                        <a:pt x="3580797" y="2192544"/>
                      </a:cubicBezTo>
                      <a:cubicBezTo>
                        <a:pt x="3595154" y="2209758"/>
                        <a:pt x="3600143" y="2231493"/>
                        <a:pt x="3610780" y="2250901"/>
                      </a:cubicBezTo>
                      <a:cubicBezTo>
                        <a:pt x="3630892" y="2286890"/>
                        <a:pt x="3650103" y="2323912"/>
                        <a:pt x="3680816" y="2353553"/>
                      </a:cubicBezTo>
                      <a:cubicBezTo>
                        <a:pt x="3689757" y="2362425"/>
                        <a:pt x="3697469" y="2373126"/>
                        <a:pt x="3701225" y="2385456"/>
                      </a:cubicBezTo>
                      <a:lnTo>
                        <a:pt x="3706369" y="2407420"/>
                      </a:lnTo>
                      <a:lnTo>
                        <a:pt x="1080113" y="2407420"/>
                      </a:lnTo>
                      <a:lnTo>
                        <a:pt x="1077797" y="2390172"/>
                      </a:lnTo>
                      <a:cubicBezTo>
                        <a:pt x="1073504" y="2376320"/>
                        <a:pt x="1063270" y="2376152"/>
                        <a:pt x="1042370" y="2386668"/>
                      </a:cubicBezTo>
                      <a:cubicBezTo>
                        <a:pt x="1035515" y="2390853"/>
                        <a:pt x="1028519" y="2395896"/>
                        <a:pt x="1022383" y="2401082"/>
                      </a:cubicBezTo>
                      <a:cubicBezTo>
                        <a:pt x="1004069" y="2405178"/>
                        <a:pt x="997721" y="2395321"/>
                        <a:pt x="999508" y="2378841"/>
                      </a:cubicBezTo>
                      <a:cubicBezTo>
                        <a:pt x="1000042" y="2370100"/>
                        <a:pt x="1001573" y="2360641"/>
                        <a:pt x="1003827" y="2352180"/>
                      </a:cubicBezTo>
                      <a:cubicBezTo>
                        <a:pt x="1005373" y="2345369"/>
                        <a:pt x="1005848" y="2339709"/>
                        <a:pt x="1003823" y="2335189"/>
                      </a:cubicBezTo>
                      <a:lnTo>
                        <a:pt x="990464" y="2326155"/>
                      </a:lnTo>
                      <a:lnTo>
                        <a:pt x="989902" y="2327747"/>
                      </a:lnTo>
                      <a:cubicBezTo>
                        <a:pt x="981407" y="2332899"/>
                        <a:pt x="973826" y="2325699"/>
                        <a:pt x="968739" y="2319667"/>
                      </a:cubicBezTo>
                      <a:cubicBezTo>
                        <a:pt x="934367" y="2277419"/>
                        <a:pt x="884499" y="2279327"/>
                        <a:pt x="838038" y="2270053"/>
                      </a:cubicBezTo>
                      <a:cubicBezTo>
                        <a:pt x="826889" y="2267877"/>
                        <a:pt x="822186" y="2276625"/>
                        <a:pt x="816187" y="2282944"/>
                      </a:cubicBezTo>
                      <a:cubicBezTo>
                        <a:pt x="807156" y="2291189"/>
                        <a:pt x="800813" y="2307993"/>
                        <a:pt x="787766" y="2304016"/>
                      </a:cubicBezTo>
                      <a:cubicBezTo>
                        <a:pt x="772227" y="2298873"/>
                        <a:pt x="785328" y="2281277"/>
                        <a:pt x="779516" y="2270951"/>
                      </a:cubicBezTo>
                      <a:cubicBezTo>
                        <a:pt x="766528" y="2245403"/>
                        <a:pt x="757843" y="2243164"/>
                        <a:pt x="734159" y="2256718"/>
                      </a:cubicBezTo>
                      <a:cubicBezTo>
                        <a:pt x="722633" y="2263796"/>
                        <a:pt x="707916" y="2266643"/>
                        <a:pt x="696391" y="2273720"/>
                      </a:cubicBezTo>
                      <a:cubicBezTo>
                        <a:pt x="668948" y="2284907"/>
                        <a:pt x="641976" y="2290536"/>
                        <a:pt x="612794" y="2282048"/>
                      </a:cubicBezTo>
                      <a:cubicBezTo>
                        <a:pt x="597286" y="2278134"/>
                        <a:pt x="585249" y="2265504"/>
                        <a:pt x="580035" y="2254546"/>
                      </a:cubicBezTo>
                      <a:cubicBezTo>
                        <a:pt x="574157" y="2241758"/>
                        <a:pt x="567871" y="2236990"/>
                        <a:pt x="549364" y="2236237"/>
                      </a:cubicBezTo>
                      <a:cubicBezTo>
                        <a:pt x="577375" y="2223186"/>
                        <a:pt x="569792" y="2215988"/>
                        <a:pt x="552390" y="2210275"/>
                      </a:cubicBezTo>
                      <a:cubicBezTo>
                        <a:pt x="567955" y="2192616"/>
                        <a:pt x="583617" y="2178653"/>
                        <a:pt x="583579" y="2153388"/>
                      </a:cubicBezTo>
                      <a:cubicBezTo>
                        <a:pt x="583165" y="2137375"/>
                        <a:pt x="590140" y="2121171"/>
                        <a:pt x="594021" y="2104432"/>
                      </a:cubicBezTo>
                      <a:cubicBezTo>
                        <a:pt x="602415" y="2071551"/>
                        <a:pt x="591890" y="2045940"/>
                        <a:pt x="563051" y="2026965"/>
                      </a:cubicBezTo>
                      <a:cubicBezTo>
                        <a:pt x="557394" y="2022799"/>
                        <a:pt x="551109" y="2018031"/>
                        <a:pt x="544825" y="2013264"/>
                      </a:cubicBezTo>
                      <a:cubicBezTo>
                        <a:pt x="537275" y="2007297"/>
                        <a:pt x="524828" y="2002688"/>
                        <a:pt x="527604" y="1990909"/>
                      </a:cubicBezTo>
                      <a:cubicBezTo>
                        <a:pt x="529781" y="1979758"/>
                        <a:pt x="542826" y="1983735"/>
                        <a:pt x="550784" y="1981679"/>
                      </a:cubicBezTo>
                      <a:cubicBezTo>
                        <a:pt x="555680" y="1980321"/>
                        <a:pt x="561839" y="1980161"/>
                        <a:pt x="562942" y="1975204"/>
                      </a:cubicBezTo>
                      <a:cubicBezTo>
                        <a:pt x="564616" y="1968380"/>
                        <a:pt x="557192" y="1967340"/>
                        <a:pt x="554064" y="1965571"/>
                      </a:cubicBezTo>
                      <a:cubicBezTo>
                        <a:pt x="519130" y="1949221"/>
                        <a:pt x="520132" y="1916532"/>
                        <a:pt x="519369" y="1886971"/>
                      </a:cubicBezTo>
                      <a:cubicBezTo>
                        <a:pt x="518385" y="1872821"/>
                        <a:pt x="511685" y="1852042"/>
                        <a:pt x="533000" y="1842246"/>
                      </a:cubicBezTo>
                      <a:cubicBezTo>
                        <a:pt x="532165" y="1786189"/>
                        <a:pt x="596368" y="1766653"/>
                        <a:pt x="605513" y="1715265"/>
                      </a:cubicBezTo>
                      <a:cubicBezTo>
                        <a:pt x="606522" y="1706612"/>
                        <a:pt x="612489" y="1699062"/>
                        <a:pt x="598877" y="1696950"/>
                      </a:cubicBezTo>
                      <a:cubicBezTo>
                        <a:pt x="580936" y="1694334"/>
                        <a:pt x="588737" y="1686119"/>
                        <a:pt x="595334" y="1679169"/>
                      </a:cubicBezTo>
                      <a:lnTo>
                        <a:pt x="603172" y="1670914"/>
                      </a:lnTo>
                      <a:lnTo>
                        <a:pt x="594309" y="1649489"/>
                      </a:lnTo>
                      <a:lnTo>
                        <a:pt x="597313" y="1643573"/>
                      </a:lnTo>
                      <a:lnTo>
                        <a:pt x="573816" y="1633507"/>
                      </a:lnTo>
                      <a:cubicBezTo>
                        <a:pt x="572139" y="1616293"/>
                        <a:pt x="587110" y="1623303"/>
                        <a:pt x="593804" y="1620047"/>
                      </a:cubicBezTo>
                      <a:cubicBezTo>
                        <a:pt x="592380" y="1612688"/>
                        <a:pt x="579368" y="1609944"/>
                        <a:pt x="585304" y="1601162"/>
                      </a:cubicBezTo>
                      <a:lnTo>
                        <a:pt x="587387" y="1600439"/>
                      </a:lnTo>
                      <a:lnTo>
                        <a:pt x="567795" y="1593539"/>
                      </a:lnTo>
                      <a:cubicBezTo>
                        <a:pt x="553210" y="1590819"/>
                        <a:pt x="535674" y="1592752"/>
                        <a:pt x="528163" y="1575271"/>
                      </a:cubicBezTo>
                      <a:cubicBezTo>
                        <a:pt x="532411" y="1563934"/>
                        <a:pt x="537210" y="1553277"/>
                        <a:pt x="538455" y="1541018"/>
                      </a:cubicBezTo>
                      <a:cubicBezTo>
                        <a:pt x="539203" y="1533664"/>
                        <a:pt x="551658" y="1526880"/>
                        <a:pt x="539473" y="1518830"/>
                      </a:cubicBezTo>
                      <a:cubicBezTo>
                        <a:pt x="532918" y="1516305"/>
                        <a:pt x="526416" y="1519361"/>
                        <a:pt x="520286" y="1518738"/>
                      </a:cubicBezTo>
                      <a:cubicBezTo>
                        <a:pt x="519058" y="1518612"/>
                        <a:pt x="517709" y="1519714"/>
                        <a:pt x="516358" y="1520815"/>
                      </a:cubicBezTo>
                      <a:cubicBezTo>
                        <a:pt x="506301" y="1522270"/>
                        <a:pt x="500580" y="1535931"/>
                        <a:pt x="488146" y="1530332"/>
                      </a:cubicBezTo>
                      <a:cubicBezTo>
                        <a:pt x="484238" y="1520027"/>
                        <a:pt x="492768" y="1515322"/>
                        <a:pt x="498292" y="1509690"/>
                      </a:cubicBezTo>
                      <a:cubicBezTo>
                        <a:pt x="503820" y="1504060"/>
                        <a:pt x="510021" y="1497879"/>
                        <a:pt x="514995" y="1491572"/>
                      </a:cubicBezTo>
                      <a:cubicBezTo>
                        <a:pt x="534773" y="1467575"/>
                        <a:pt x="531418" y="1457945"/>
                        <a:pt x="501272" y="1449927"/>
                      </a:cubicBezTo>
                      <a:cubicBezTo>
                        <a:pt x="493367" y="1448504"/>
                        <a:pt x="484785" y="1447632"/>
                        <a:pt x="476754" y="1447435"/>
                      </a:cubicBezTo>
                      <a:cubicBezTo>
                        <a:pt x="460340" y="1438338"/>
                        <a:pt x="462136" y="1426753"/>
                        <a:pt x="474416" y="1415618"/>
                      </a:cubicBezTo>
                      <a:cubicBezTo>
                        <a:pt x="480617" y="1409435"/>
                        <a:pt x="488044" y="1403378"/>
                        <a:pt x="495347" y="1398547"/>
                      </a:cubicBezTo>
                      <a:cubicBezTo>
                        <a:pt x="506701" y="1390413"/>
                        <a:pt x="511801" y="1382881"/>
                        <a:pt x="502140" y="1368276"/>
                      </a:cubicBezTo>
                      <a:cubicBezTo>
                        <a:pt x="491376" y="1352321"/>
                        <a:pt x="498574" y="1336333"/>
                        <a:pt x="512202" y="1324095"/>
                      </a:cubicBezTo>
                      <a:cubicBezTo>
                        <a:pt x="543636" y="1295089"/>
                        <a:pt x="543636" y="1295089"/>
                        <a:pt x="517081" y="1263904"/>
                      </a:cubicBezTo>
                      <a:cubicBezTo>
                        <a:pt x="511575" y="1257151"/>
                        <a:pt x="494663" y="1252956"/>
                        <a:pt x="511969" y="1241094"/>
                      </a:cubicBezTo>
                      <a:cubicBezTo>
                        <a:pt x="516871" y="1241590"/>
                        <a:pt x="521776" y="1242088"/>
                        <a:pt x="526004" y="1243138"/>
                      </a:cubicBezTo>
                      <a:cubicBezTo>
                        <a:pt x="543413" y="1242431"/>
                        <a:pt x="538832" y="1232675"/>
                        <a:pt x="534926" y="1222372"/>
                      </a:cubicBezTo>
                      <a:cubicBezTo>
                        <a:pt x="525515" y="1205315"/>
                        <a:pt x="522655" y="1190782"/>
                        <a:pt x="540762" y="1177141"/>
                      </a:cubicBezTo>
                      <a:cubicBezTo>
                        <a:pt x="548739" y="1171760"/>
                        <a:pt x="552313" y="1160977"/>
                        <a:pt x="558086" y="1152895"/>
                      </a:cubicBezTo>
                      <a:lnTo>
                        <a:pt x="569560" y="1143332"/>
                      </a:lnTo>
                      <a:lnTo>
                        <a:pt x="552210" y="1142716"/>
                      </a:lnTo>
                      <a:cubicBezTo>
                        <a:pt x="539655" y="1143735"/>
                        <a:pt x="526512" y="1142632"/>
                        <a:pt x="514703" y="1137465"/>
                      </a:cubicBezTo>
                      <a:cubicBezTo>
                        <a:pt x="495540" y="1129237"/>
                        <a:pt x="479827" y="1114428"/>
                        <a:pt x="456457" y="1117038"/>
                      </a:cubicBezTo>
                      <a:cubicBezTo>
                        <a:pt x="446414" y="1118240"/>
                        <a:pt x="436150" y="1112294"/>
                        <a:pt x="426663" y="1107890"/>
                      </a:cubicBezTo>
                      <a:cubicBezTo>
                        <a:pt x="421049" y="1105403"/>
                        <a:pt x="416397" y="1101945"/>
                        <a:pt x="417715" y="1094016"/>
                      </a:cubicBezTo>
                      <a:cubicBezTo>
                        <a:pt x="412550" y="1105826"/>
                        <a:pt x="403867" y="1108760"/>
                        <a:pt x="393610" y="1104747"/>
                      </a:cubicBezTo>
                      <a:cubicBezTo>
                        <a:pt x="371933" y="1096336"/>
                        <a:pt x="347968" y="1094893"/>
                        <a:pt x="329733" y="1077967"/>
                      </a:cubicBezTo>
                      <a:cubicBezTo>
                        <a:pt x="325271" y="1073929"/>
                        <a:pt x="317734" y="1073382"/>
                        <a:pt x="312121" y="1070894"/>
                      </a:cubicBezTo>
                      <a:cubicBezTo>
                        <a:pt x="294889" y="1062658"/>
                        <a:pt x="277275" y="1055585"/>
                        <a:pt x="260417" y="1044256"/>
                      </a:cubicBezTo>
                      <a:cubicBezTo>
                        <a:pt x="244331" y="1032539"/>
                        <a:pt x="228028" y="1015605"/>
                        <a:pt x="205026" y="1013190"/>
                      </a:cubicBezTo>
                      <a:cubicBezTo>
                        <a:pt x="194005" y="1011498"/>
                        <a:pt x="181815" y="1007492"/>
                        <a:pt x="176350" y="994763"/>
                      </a:cubicBezTo>
                      <a:lnTo>
                        <a:pt x="174419" y="994771"/>
                      </a:lnTo>
                      <a:lnTo>
                        <a:pt x="174418" y="994770"/>
                      </a:lnTo>
                      <a:cubicBezTo>
                        <a:pt x="173262" y="995355"/>
                        <a:pt x="173357" y="995065"/>
                        <a:pt x="173936" y="994773"/>
                      </a:cubicBezTo>
                      <a:lnTo>
                        <a:pt x="174419" y="994771"/>
                      </a:lnTo>
                      <a:lnTo>
                        <a:pt x="175388" y="995733"/>
                      </a:lnTo>
                      <a:cubicBezTo>
                        <a:pt x="181790" y="1001695"/>
                        <a:pt x="180455" y="1005759"/>
                        <a:pt x="172154" y="1007533"/>
                      </a:cubicBezTo>
                      <a:cubicBezTo>
                        <a:pt x="169260" y="1008511"/>
                        <a:pt x="166357" y="1007557"/>
                        <a:pt x="163455" y="1006603"/>
                      </a:cubicBezTo>
                      <a:cubicBezTo>
                        <a:pt x="133644" y="993592"/>
                        <a:pt x="99081" y="998956"/>
                        <a:pt x="70024" y="981689"/>
                      </a:cubicBezTo>
                      <a:cubicBezTo>
                        <a:pt x="65762" y="979002"/>
                        <a:pt x="59195" y="979418"/>
                        <a:pt x="53581" y="976929"/>
                      </a:cubicBezTo>
                      <a:cubicBezTo>
                        <a:pt x="52419" y="976547"/>
                        <a:pt x="50870" y="975395"/>
                        <a:pt x="49899" y="974433"/>
                      </a:cubicBezTo>
                      <a:cubicBezTo>
                        <a:pt x="47179" y="970967"/>
                        <a:pt x="48124" y="966132"/>
                        <a:pt x="43671" y="964026"/>
                      </a:cubicBezTo>
                      <a:cubicBezTo>
                        <a:pt x="42892" y="962482"/>
                        <a:pt x="42694" y="961132"/>
                        <a:pt x="42494" y="959780"/>
                      </a:cubicBezTo>
                      <a:cubicBezTo>
                        <a:pt x="42478" y="955915"/>
                        <a:pt x="43042" y="952242"/>
                        <a:pt x="44186" y="948759"/>
                      </a:cubicBezTo>
                      <a:cubicBezTo>
                        <a:pt x="44369" y="946246"/>
                        <a:pt x="45132" y="943923"/>
                        <a:pt x="45125" y="941993"/>
                      </a:cubicBezTo>
                      <a:cubicBezTo>
                        <a:pt x="37935" y="932555"/>
                        <a:pt x="29045" y="932207"/>
                        <a:pt x="18821" y="935921"/>
                      </a:cubicBezTo>
                      <a:cubicBezTo>
                        <a:pt x="9168" y="937895"/>
                        <a:pt x="3355" y="934055"/>
                        <a:pt x="611" y="924793"/>
                      </a:cubicBezTo>
                      <a:cubicBezTo>
                        <a:pt x="-1545" y="917653"/>
                        <a:pt x="2103" y="912420"/>
                        <a:pt x="10024" y="911806"/>
                      </a:cubicBezTo>
                      <a:cubicBezTo>
                        <a:pt x="33474" y="928517"/>
                        <a:pt x="62283" y="932838"/>
                        <a:pt x="88220" y="943935"/>
                      </a:cubicBezTo>
                      <a:cubicBezTo>
                        <a:pt x="98867" y="948720"/>
                        <a:pt x="113427" y="965081"/>
                        <a:pt x="130187" y="953224"/>
                      </a:cubicBezTo>
                      <a:cubicBezTo>
                        <a:pt x="131922" y="951864"/>
                        <a:pt x="136755" y="952808"/>
                        <a:pt x="138116" y="954542"/>
                      </a:cubicBezTo>
                      <a:cubicBezTo>
                        <a:pt x="150155" y="968790"/>
                        <a:pt x="169867" y="969479"/>
                        <a:pt x="183441" y="981014"/>
                      </a:cubicBezTo>
                      <a:cubicBezTo>
                        <a:pt x="191004" y="987358"/>
                        <a:pt x="198367" y="992350"/>
                        <a:pt x="208385" y="985352"/>
                      </a:cubicBezTo>
                      <a:cubicBezTo>
                        <a:pt x="213393" y="981853"/>
                        <a:pt x="219197" y="983760"/>
                        <a:pt x="223461" y="986447"/>
                      </a:cubicBezTo>
                      <a:cubicBezTo>
                        <a:pt x="241669" y="997577"/>
                        <a:pt x="261986" y="1004253"/>
                        <a:pt x="282104" y="1009576"/>
                      </a:cubicBezTo>
                      <a:cubicBezTo>
                        <a:pt x="296226" y="1013576"/>
                        <a:pt x="309386" y="1018542"/>
                        <a:pt x="324453" y="1017706"/>
                      </a:cubicBezTo>
                      <a:cubicBezTo>
                        <a:pt x="336818" y="1017267"/>
                        <a:pt x="348436" y="1023014"/>
                        <a:pt x="357755" y="1033795"/>
                      </a:cubicBezTo>
                      <a:cubicBezTo>
                        <a:pt x="370575" y="1049583"/>
                        <a:pt x="388529" y="1045836"/>
                        <a:pt x="395403" y="1026872"/>
                      </a:cubicBezTo>
                      <a:cubicBezTo>
                        <a:pt x="396166" y="1024550"/>
                        <a:pt x="397120" y="1021647"/>
                        <a:pt x="398073" y="1018745"/>
                      </a:cubicBezTo>
                      <a:cubicBezTo>
                        <a:pt x="407993" y="988561"/>
                        <a:pt x="418799" y="985037"/>
                        <a:pt x="447075" y="1000761"/>
                      </a:cubicBezTo>
                      <a:cubicBezTo>
                        <a:pt x="457921" y="1006898"/>
                        <a:pt x="465667" y="1010729"/>
                        <a:pt x="474291" y="994269"/>
                      </a:cubicBezTo>
                      <a:lnTo>
                        <a:pt x="474369" y="994130"/>
                      </a:lnTo>
                      <a:lnTo>
                        <a:pt x="482894" y="977230"/>
                      </a:lnTo>
                      <a:lnTo>
                        <a:pt x="483459" y="977889"/>
                      </a:lnTo>
                      <a:lnTo>
                        <a:pt x="485390" y="974441"/>
                      </a:lnTo>
                      <a:cubicBezTo>
                        <a:pt x="489831" y="968022"/>
                        <a:pt x="495409" y="962299"/>
                        <a:pt x="503317" y="958786"/>
                      </a:cubicBezTo>
                      <a:lnTo>
                        <a:pt x="507032" y="954525"/>
                      </a:lnTo>
                      <a:lnTo>
                        <a:pt x="506323" y="954214"/>
                      </a:lnTo>
                      <a:cubicBezTo>
                        <a:pt x="489766" y="950750"/>
                        <a:pt x="473267" y="940651"/>
                        <a:pt x="454898" y="947808"/>
                      </a:cubicBezTo>
                      <a:cubicBezTo>
                        <a:pt x="447622" y="942709"/>
                        <a:pt x="441143" y="937960"/>
                        <a:pt x="433866" y="932863"/>
                      </a:cubicBezTo>
                      <a:cubicBezTo>
                        <a:pt x="429080" y="930760"/>
                        <a:pt x="425092" y="929009"/>
                        <a:pt x="420307" y="926907"/>
                      </a:cubicBezTo>
                      <a:cubicBezTo>
                        <a:pt x="404293" y="926535"/>
                        <a:pt x="393982" y="915347"/>
                        <a:pt x="383320" y="904954"/>
                      </a:cubicBezTo>
                      <a:cubicBezTo>
                        <a:pt x="377794" y="895868"/>
                        <a:pt x="371473" y="886429"/>
                        <a:pt x="381864" y="875769"/>
                      </a:cubicBezTo>
                      <a:cubicBezTo>
                        <a:pt x="420137" y="868788"/>
                        <a:pt x="459053" y="866846"/>
                        <a:pt x="493608" y="879167"/>
                      </a:cubicBezTo>
                      <a:cubicBezTo>
                        <a:pt x="492011" y="878466"/>
                        <a:pt x="491565" y="877317"/>
                        <a:pt x="490669" y="875022"/>
                      </a:cubicBezTo>
                      <a:cubicBezTo>
                        <a:pt x="503622" y="878569"/>
                        <a:pt x="516517" y="881437"/>
                        <a:pt x="529369" y="883454"/>
                      </a:cubicBezTo>
                      <a:lnTo>
                        <a:pt x="564126" y="886459"/>
                      </a:lnTo>
                      <a:lnTo>
                        <a:pt x="565737" y="870607"/>
                      </a:lnTo>
                      <a:cubicBezTo>
                        <a:pt x="568598" y="861899"/>
                        <a:pt x="571071" y="852421"/>
                        <a:pt x="574512" y="843905"/>
                      </a:cubicBezTo>
                      <a:cubicBezTo>
                        <a:pt x="578717" y="833067"/>
                        <a:pt x="584471" y="823381"/>
                        <a:pt x="565906" y="819210"/>
                      </a:cubicBezTo>
                      <a:cubicBezTo>
                        <a:pt x="558168" y="817311"/>
                        <a:pt x="556950" y="803404"/>
                        <a:pt x="545738" y="802291"/>
                      </a:cubicBezTo>
                      <a:cubicBezTo>
                        <a:pt x="538392" y="801164"/>
                        <a:pt x="531417" y="796943"/>
                        <a:pt x="522744" y="801810"/>
                      </a:cubicBezTo>
                      <a:cubicBezTo>
                        <a:pt x="514070" y="806678"/>
                        <a:pt x="505935" y="802075"/>
                        <a:pt x="507818" y="790473"/>
                      </a:cubicBezTo>
                      <a:cubicBezTo>
                        <a:pt x="509319" y="780033"/>
                        <a:pt x="508300" y="767478"/>
                        <a:pt x="521029" y="762015"/>
                      </a:cubicBezTo>
                      <a:cubicBezTo>
                        <a:pt x="524694" y="760646"/>
                        <a:pt x="525259" y="756973"/>
                        <a:pt x="523890" y="753308"/>
                      </a:cubicBezTo>
                      <a:cubicBezTo>
                        <a:pt x="522911" y="750414"/>
                        <a:pt x="521933" y="747520"/>
                        <a:pt x="521535" y="744815"/>
                      </a:cubicBezTo>
                      <a:cubicBezTo>
                        <a:pt x="519371" y="735744"/>
                        <a:pt x="531521" y="730088"/>
                        <a:pt x="528195" y="720636"/>
                      </a:cubicBezTo>
                      <a:cubicBezTo>
                        <a:pt x="525061" y="710601"/>
                        <a:pt x="512166" y="722442"/>
                        <a:pt x="507679" y="712608"/>
                      </a:cubicBezTo>
                      <a:cubicBezTo>
                        <a:pt x="506510" y="710294"/>
                        <a:pt x="503409" y="707989"/>
                        <a:pt x="503792" y="706827"/>
                      </a:cubicBezTo>
                      <a:cubicBezTo>
                        <a:pt x="508926" y="687290"/>
                        <a:pt x="493983" y="672090"/>
                        <a:pt x="492357" y="653548"/>
                      </a:cubicBezTo>
                      <a:cubicBezTo>
                        <a:pt x="491959" y="650845"/>
                        <a:pt x="490782" y="646599"/>
                        <a:pt x="492516" y="645238"/>
                      </a:cubicBezTo>
                      <a:cubicBezTo>
                        <a:pt x="504067" y="635529"/>
                        <a:pt x="501688" y="621240"/>
                        <a:pt x="503762" y="609059"/>
                      </a:cubicBezTo>
                      <a:cubicBezTo>
                        <a:pt x="506962" y="589531"/>
                        <a:pt x="523922" y="579024"/>
                        <a:pt x="534098" y="563717"/>
                      </a:cubicBezTo>
                      <a:cubicBezTo>
                        <a:pt x="538709" y="557515"/>
                        <a:pt x="544870" y="552464"/>
                        <a:pt x="548702" y="544719"/>
                      </a:cubicBezTo>
                      <a:cubicBezTo>
                        <a:pt x="550999" y="539685"/>
                        <a:pt x="556381" y="533094"/>
                        <a:pt x="561796" y="534229"/>
                      </a:cubicBezTo>
                      <a:cubicBezTo>
                        <a:pt x="580553" y="537822"/>
                        <a:pt x="596143" y="523650"/>
                        <a:pt x="614511" y="526470"/>
                      </a:cubicBezTo>
                      <a:cubicBezTo>
                        <a:pt x="618765" y="527226"/>
                        <a:pt x="625134" y="525458"/>
                        <a:pt x="625317" y="522946"/>
                      </a:cubicBezTo>
                      <a:cubicBezTo>
                        <a:pt x="625060" y="508070"/>
                        <a:pt x="640310" y="504719"/>
                        <a:pt x="645675" y="494263"/>
                      </a:cubicBezTo>
                      <a:cubicBezTo>
                        <a:pt x="647591" y="490391"/>
                        <a:pt x="652201" y="484188"/>
                        <a:pt x="655296" y="484561"/>
                      </a:cubicBezTo>
                      <a:cubicBezTo>
                        <a:pt x="671531" y="486038"/>
                        <a:pt x="671268" y="469229"/>
                        <a:pt x="680323" y="463200"/>
                      </a:cubicBezTo>
                      <a:cubicBezTo>
                        <a:pt x="685332" y="459702"/>
                        <a:pt x="684336" y="452943"/>
                        <a:pt x="678135" y="448333"/>
                      </a:cubicBezTo>
                      <a:lnTo>
                        <a:pt x="662352" y="444254"/>
                      </a:lnTo>
                      <a:lnTo>
                        <a:pt x="686387" y="421536"/>
                      </a:lnTo>
                      <a:lnTo>
                        <a:pt x="719509" y="377018"/>
                      </a:lnTo>
                      <a:lnTo>
                        <a:pt x="714719" y="372986"/>
                      </a:lnTo>
                      <a:lnTo>
                        <a:pt x="714532" y="375208"/>
                      </a:lnTo>
                      <a:cubicBezTo>
                        <a:pt x="712283" y="376732"/>
                        <a:pt x="708076" y="375716"/>
                        <a:pt x="701693" y="372815"/>
                      </a:cubicBezTo>
                      <a:cubicBezTo>
                        <a:pt x="690666" y="368172"/>
                        <a:pt x="680222" y="368171"/>
                        <a:pt x="669196" y="371654"/>
                      </a:cubicBezTo>
                      <a:cubicBezTo>
                        <a:pt x="664554" y="373395"/>
                        <a:pt x="659331" y="376296"/>
                        <a:pt x="654689" y="375136"/>
                      </a:cubicBezTo>
                      <a:cubicBezTo>
                        <a:pt x="629156" y="369332"/>
                        <a:pt x="603044" y="377457"/>
                        <a:pt x="577509" y="372234"/>
                      </a:cubicBezTo>
                      <a:cubicBezTo>
                        <a:pt x="560683" y="368752"/>
                        <a:pt x="556619" y="373975"/>
                        <a:pt x="561842" y="389643"/>
                      </a:cubicBezTo>
                      <a:cubicBezTo>
                        <a:pt x="569386" y="412275"/>
                        <a:pt x="558942" y="427362"/>
                        <a:pt x="535148" y="428523"/>
                      </a:cubicBezTo>
                      <a:cubicBezTo>
                        <a:pt x="530507" y="428523"/>
                        <a:pt x="526445" y="428523"/>
                        <a:pt x="521801" y="429683"/>
                      </a:cubicBezTo>
                      <a:cubicBezTo>
                        <a:pt x="502073" y="433745"/>
                        <a:pt x="503232" y="433165"/>
                        <a:pt x="499750" y="414595"/>
                      </a:cubicBezTo>
                      <a:cubicBezTo>
                        <a:pt x="492789" y="379778"/>
                        <a:pt x="500331" y="345541"/>
                        <a:pt x="501492" y="311304"/>
                      </a:cubicBezTo>
                      <a:cubicBezTo>
                        <a:pt x="501492" y="303180"/>
                        <a:pt x="502072" y="295636"/>
                        <a:pt x="500332" y="288092"/>
                      </a:cubicBezTo>
                      <a:cubicBezTo>
                        <a:pt x="499752" y="284610"/>
                        <a:pt x="502653" y="278807"/>
                        <a:pt x="495690" y="279968"/>
                      </a:cubicBezTo>
                      <a:cubicBezTo>
                        <a:pt x="490467" y="280549"/>
                        <a:pt x="485824" y="282870"/>
                        <a:pt x="485825" y="289254"/>
                      </a:cubicBezTo>
                      <a:cubicBezTo>
                        <a:pt x="485825" y="291574"/>
                        <a:pt x="486985" y="293313"/>
                        <a:pt x="487565" y="295635"/>
                      </a:cubicBezTo>
                      <a:cubicBezTo>
                        <a:pt x="488726" y="300278"/>
                        <a:pt x="495690" y="304341"/>
                        <a:pt x="490467" y="310144"/>
                      </a:cubicBezTo>
                      <a:cubicBezTo>
                        <a:pt x="485243" y="315946"/>
                        <a:pt x="478280" y="310143"/>
                        <a:pt x="470156" y="308983"/>
                      </a:cubicBezTo>
                      <a:cubicBezTo>
                        <a:pt x="477700" y="318267"/>
                        <a:pt x="481762" y="326392"/>
                        <a:pt x="480603" y="336256"/>
                      </a:cubicBezTo>
                      <a:cubicBezTo>
                        <a:pt x="479440" y="342060"/>
                        <a:pt x="477700" y="347282"/>
                        <a:pt x="470156" y="342059"/>
                      </a:cubicBezTo>
                      <a:cubicBezTo>
                        <a:pt x="474799" y="326392"/>
                        <a:pt x="463192" y="317108"/>
                        <a:pt x="454487" y="306662"/>
                      </a:cubicBezTo>
                      <a:cubicBezTo>
                        <a:pt x="446945" y="297957"/>
                        <a:pt x="441142" y="289253"/>
                        <a:pt x="451006" y="278227"/>
                      </a:cubicBezTo>
                      <a:cubicBezTo>
                        <a:pt x="454487" y="270683"/>
                        <a:pt x="462033" y="269524"/>
                        <a:pt x="467835" y="266041"/>
                      </a:cubicBezTo>
                      <a:cubicBezTo>
                        <a:pt x="474218" y="261980"/>
                        <a:pt x="478281" y="257336"/>
                        <a:pt x="470736" y="250953"/>
                      </a:cubicBezTo>
                      <a:cubicBezTo>
                        <a:pt x="462032" y="248633"/>
                        <a:pt x="453328" y="246311"/>
                        <a:pt x="444044" y="243990"/>
                      </a:cubicBezTo>
                      <a:cubicBezTo>
                        <a:pt x="439981" y="243409"/>
                        <a:pt x="437660" y="242830"/>
                        <a:pt x="438241" y="238187"/>
                      </a:cubicBezTo>
                      <a:cubicBezTo>
                        <a:pt x="453328" y="238187"/>
                        <a:pt x="468997" y="235866"/>
                        <a:pt x="484083" y="232965"/>
                      </a:cubicBezTo>
                      <a:cubicBezTo>
                        <a:pt x="498011" y="230643"/>
                        <a:pt x="499751" y="223099"/>
                        <a:pt x="492789" y="212074"/>
                      </a:cubicBezTo>
                      <a:cubicBezTo>
                        <a:pt x="488726" y="205691"/>
                        <a:pt x="483504" y="199887"/>
                        <a:pt x="478861" y="193504"/>
                      </a:cubicBezTo>
                      <a:cubicBezTo>
                        <a:pt x="470736" y="182479"/>
                        <a:pt x="473058" y="176675"/>
                        <a:pt x="486985" y="174935"/>
                      </a:cubicBezTo>
                      <a:cubicBezTo>
                        <a:pt x="492208" y="174356"/>
                        <a:pt x="497430" y="174356"/>
                        <a:pt x="502073" y="174935"/>
                      </a:cubicBezTo>
                      <a:cubicBezTo>
                        <a:pt x="515420" y="176095"/>
                        <a:pt x="524124" y="173775"/>
                        <a:pt x="527026" y="156947"/>
                      </a:cubicBezTo>
                      <a:cubicBezTo>
                        <a:pt x="529346" y="141860"/>
                        <a:pt x="543853" y="140698"/>
                        <a:pt x="557200" y="140698"/>
                      </a:cubicBezTo>
                      <a:cubicBezTo>
                        <a:pt x="579251" y="140698"/>
                        <a:pt x="581572" y="137797"/>
                        <a:pt x="582152" y="115745"/>
                      </a:cubicBezTo>
                      <a:cubicBezTo>
                        <a:pt x="581572" y="109362"/>
                        <a:pt x="577509" y="102398"/>
                        <a:pt x="584474" y="96596"/>
                      </a:cubicBezTo>
                      <a:cubicBezTo>
                        <a:pt x="590857" y="95435"/>
                        <a:pt x="594918" y="98336"/>
                        <a:pt x="598400" y="102979"/>
                      </a:cubicBezTo>
                      <a:cubicBezTo>
                        <a:pt x="602464" y="108782"/>
                        <a:pt x="605944" y="106461"/>
                        <a:pt x="608846" y="101238"/>
                      </a:cubicBezTo>
                      <a:cubicBezTo>
                        <a:pt x="610587" y="84989"/>
                        <a:pt x="614649" y="70483"/>
                        <a:pt x="635540" y="71064"/>
                      </a:cubicBezTo>
                      <a:cubicBezTo>
                        <a:pt x="638442" y="67581"/>
                        <a:pt x="643084" y="67001"/>
                        <a:pt x="647726" y="64100"/>
                      </a:cubicBezTo>
                      <a:cubicBezTo>
                        <a:pt x="639601" y="58877"/>
                        <a:pt x="629737" y="63519"/>
                        <a:pt x="622772" y="57716"/>
                      </a:cubicBezTo>
                      <a:cubicBezTo>
                        <a:pt x="620453" y="53654"/>
                        <a:pt x="616971" y="50753"/>
                        <a:pt x="615809" y="46691"/>
                      </a:cubicBezTo>
                      <a:cubicBezTo>
                        <a:pt x="611167" y="30443"/>
                        <a:pt x="602462" y="21159"/>
                        <a:pt x="583894" y="24059"/>
                      </a:cubicBezTo>
                      <a:cubicBezTo>
                        <a:pt x="572288" y="25801"/>
                        <a:pt x="569967" y="17096"/>
                        <a:pt x="568805" y="723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52">
                  <a:extLst>
                    <a:ext uri="{FF2B5EF4-FFF2-40B4-BE49-F238E27FC236}">
                      <a16:creationId xmlns:a16="http://schemas.microsoft.com/office/drawing/2014/main" id="{E09320E6-A091-4897-B328-5CBF2E7EBEC7}"/>
                    </a:ext>
                  </a:extLst>
                </p:cNvPr>
                <p:cNvSpPr/>
                <p:nvPr/>
              </p:nvSpPr>
              <p:spPr>
                <a:xfrm rot="19755688">
                  <a:off x="9894549" y="2099824"/>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a:p>
              </p:txBody>
            </p:sp>
            <p:sp>
              <p:nvSpPr>
                <p:cNvPr id="23" name="Freeform: Shape 53">
                  <a:extLst>
                    <a:ext uri="{FF2B5EF4-FFF2-40B4-BE49-F238E27FC236}">
                      <a16:creationId xmlns:a16="http://schemas.microsoft.com/office/drawing/2014/main" id="{DA65A858-0BDB-4AEB-AC95-EF2D5292FE34}"/>
                    </a:ext>
                  </a:extLst>
                </p:cNvPr>
                <p:cNvSpPr/>
                <p:nvPr/>
              </p:nvSpPr>
              <p:spPr>
                <a:xfrm rot="20986817">
                  <a:off x="6440945" y="4296224"/>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a:p>
              </p:txBody>
            </p:sp>
            <p:sp>
              <p:nvSpPr>
                <p:cNvPr id="24" name="Freeform: Shape 54">
                  <a:extLst>
                    <a:ext uri="{FF2B5EF4-FFF2-40B4-BE49-F238E27FC236}">
                      <a16:creationId xmlns:a16="http://schemas.microsoft.com/office/drawing/2014/main" id="{82384884-F845-4657-BD09-7146ABBDF6A9}"/>
                    </a:ext>
                  </a:extLst>
                </p:cNvPr>
                <p:cNvSpPr>
                  <a:spLocks/>
                </p:cNvSpPr>
                <p:nvPr/>
              </p:nvSpPr>
              <p:spPr bwMode="auto">
                <a:xfrm rot="3516856">
                  <a:off x="7816105" y="1664286"/>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5" name="Freeform: Shape 55">
                  <a:extLst>
                    <a:ext uri="{FF2B5EF4-FFF2-40B4-BE49-F238E27FC236}">
                      <a16:creationId xmlns:a16="http://schemas.microsoft.com/office/drawing/2014/main" id="{1169DE97-1FBD-4328-B19B-A631147CE834}"/>
                    </a:ext>
                  </a:extLst>
                </p:cNvPr>
                <p:cNvSpPr/>
                <p:nvPr/>
              </p:nvSpPr>
              <p:spPr>
                <a:xfrm rot="3494497">
                  <a:off x="7081579" y="1521344"/>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26" name="Freeform: Shape 56">
                  <a:extLst>
                    <a:ext uri="{FF2B5EF4-FFF2-40B4-BE49-F238E27FC236}">
                      <a16:creationId xmlns:a16="http://schemas.microsoft.com/office/drawing/2014/main" id="{1835E9D2-F4BD-4682-8368-53FB0CE744F8}"/>
                    </a:ext>
                  </a:extLst>
                </p:cNvPr>
                <p:cNvSpPr/>
                <p:nvPr/>
              </p:nvSpPr>
              <p:spPr>
                <a:xfrm>
                  <a:off x="8164923" y="3424532"/>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27" name="Freeform: Shape 57">
                  <a:extLst>
                    <a:ext uri="{FF2B5EF4-FFF2-40B4-BE49-F238E27FC236}">
                      <a16:creationId xmlns:a16="http://schemas.microsoft.com/office/drawing/2014/main" id="{F565793E-7036-4A8B-86F8-C2CDB493C327}"/>
                    </a:ext>
                  </a:extLst>
                </p:cNvPr>
                <p:cNvSpPr/>
                <p:nvPr/>
              </p:nvSpPr>
              <p:spPr>
                <a:xfrm>
                  <a:off x="9225499" y="2908452"/>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28" name="Freeform: Shape 58">
                  <a:extLst>
                    <a:ext uri="{FF2B5EF4-FFF2-40B4-BE49-F238E27FC236}">
                      <a16:creationId xmlns:a16="http://schemas.microsoft.com/office/drawing/2014/main" id="{04F3B14F-78AE-4910-85E6-C7E1B9A16F34}"/>
                    </a:ext>
                  </a:extLst>
                </p:cNvPr>
                <p:cNvSpPr/>
                <p:nvPr/>
              </p:nvSpPr>
              <p:spPr>
                <a:xfrm rot="16200000">
                  <a:off x="8719824" y="1990944"/>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29" name="Freeform: Shape 63">
                  <a:extLst>
                    <a:ext uri="{FF2B5EF4-FFF2-40B4-BE49-F238E27FC236}">
                      <a16:creationId xmlns:a16="http://schemas.microsoft.com/office/drawing/2014/main" id="{AF637892-B62C-44F7-9601-0F23DBEF9BE7}"/>
                    </a:ext>
                  </a:extLst>
                </p:cNvPr>
                <p:cNvSpPr/>
                <p:nvPr/>
              </p:nvSpPr>
              <p:spPr>
                <a:xfrm rot="6300000">
                  <a:off x="6991010" y="3116762"/>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30" name="Freeform: Shape 87">
                  <a:extLst>
                    <a:ext uri="{FF2B5EF4-FFF2-40B4-BE49-F238E27FC236}">
                      <a16:creationId xmlns:a16="http://schemas.microsoft.com/office/drawing/2014/main" id="{A7229D89-D737-4F30-BDCE-D4BB54A6746A}"/>
                    </a:ext>
                  </a:extLst>
                </p:cNvPr>
                <p:cNvSpPr/>
                <p:nvPr/>
              </p:nvSpPr>
              <p:spPr>
                <a:xfrm>
                  <a:off x="8074422" y="4675268"/>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a:p>
              </p:txBody>
            </p:sp>
            <p:sp>
              <p:nvSpPr>
                <p:cNvPr id="31" name="Freeform: Shape 88">
                  <a:extLst>
                    <a:ext uri="{FF2B5EF4-FFF2-40B4-BE49-F238E27FC236}">
                      <a16:creationId xmlns:a16="http://schemas.microsoft.com/office/drawing/2014/main" id="{BBBA7C75-DF5C-4DA8-B566-ADB9259F07A1}"/>
                    </a:ext>
                  </a:extLst>
                </p:cNvPr>
                <p:cNvSpPr/>
                <p:nvPr/>
              </p:nvSpPr>
              <p:spPr>
                <a:xfrm>
                  <a:off x="6664163" y="1413281"/>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a:p>
              </p:txBody>
            </p:sp>
            <p:sp>
              <p:nvSpPr>
                <p:cNvPr id="32" name="Freeform: Shape 89">
                  <a:extLst>
                    <a:ext uri="{FF2B5EF4-FFF2-40B4-BE49-F238E27FC236}">
                      <a16:creationId xmlns:a16="http://schemas.microsoft.com/office/drawing/2014/main" id="{CB177F14-8651-421D-BF45-8004508BE10D}"/>
                    </a:ext>
                  </a:extLst>
                </p:cNvPr>
                <p:cNvSpPr/>
                <p:nvPr/>
              </p:nvSpPr>
              <p:spPr>
                <a:xfrm>
                  <a:off x="6682439" y="4094239"/>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3" name="Freeform: Shape 90">
                  <a:extLst>
                    <a:ext uri="{FF2B5EF4-FFF2-40B4-BE49-F238E27FC236}">
                      <a16:creationId xmlns:a16="http://schemas.microsoft.com/office/drawing/2014/main" id="{8328946D-8F52-414C-9F12-417441B0C1AF}"/>
                    </a:ext>
                  </a:extLst>
                </p:cNvPr>
                <p:cNvSpPr/>
                <p:nvPr/>
              </p:nvSpPr>
              <p:spPr>
                <a:xfrm rot="13519709">
                  <a:off x="9186971" y="52503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34" name="Freeform: Shape 91">
                  <a:extLst>
                    <a:ext uri="{FF2B5EF4-FFF2-40B4-BE49-F238E27FC236}">
                      <a16:creationId xmlns:a16="http://schemas.microsoft.com/office/drawing/2014/main" id="{917D5369-FE75-4DA8-8CD0-253BE2D79F18}"/>
                    </a:ext>
                  </a:extLst>
                </p:cNvPr>
                <p:cNvSpPr/>
                <p:nvPr/>
              </p:nvSpPr>
              <p:spPr>
                <a:xfrm>
                  <a:off x="7173254" y="1305348"/>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a:p>
              </p:txBody>
            </p:sp>
            <p:sp>
              <p:nvSpPr>
                <p:cNvPr id="35" name="Freeform: Shape 92">
                  <a:extLst>
                    <a:ext uri="{FF2B5EF4-FFF2-40B4-BE49-F238E27FC236}">
                      <a16:creationId xmlns:a16="http://schemas.microsoft.com/office/drawing/2014/main" id="{7A675D3D-CF3F-498B-BA41-181D882D7DB9}"/>
                    </a:ext>
                  </a:extLst>
                </p:cNvPr>
                <p:cNvSpPr/>
                <p:nvPr/>
              </p:nvSpPr>
              <p:spPr>
                <a:xfrm>
                  <a:off x="10569835" y="2852422"/>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6" name="Freeform: Shape 93">
                  <a:extLst>
                    <a:ext uri="{FF2B5EF4-FFF2-40B4-BE49-F238E27FC236}">
                      <a16:creationId xmlns:a16="http://schemas.microsoft.com/office/drawing/2014/main" id="{AE173B87-F25B-4347-AE5B-82253FD6FD3D}"/>
                    </a:ext>
                  </a:extLst>
                </p:cNvPr>
                <p:cNvSpPr/>
                <p:nvPr/>
              </p:nvSpPr>
              <p:spPr>
                <a:xfrm>
                  <a:off x="9925469" y="430146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7" name="Freeform: Shape 94">
                  <a:extLst>
                    <a:ext uri="{FF2B5EF4-FFF2-40B4-BE49-F238E27FC236}">
                      <a16:creationId xmlns:a16="http://schemas.microsoft.com/office/drawing/2014/main" id="{E280BC4A-93B6-4F55-AE3C-8BEF2B1552B6}"/>
                    </a:ext>
                  </a:extLst>
                </p:cNvPr>
                <p:cNvSpPr/>
                <p:nvPr/>
              </p:nvSpPr>
              <p:spPr>
                <a:xfrm>
                  <a:off x="9030958" y="514986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8" name="Freeform: Shape 95">
                  <a:extLst>
                    <a:ext uri="{FF2B5EF4-FFF2-40B4-BE49-F238E27FC236}">
                      <a16:creationId xmlns:a16="http://schemas.microsoft.com/office/drawing/2014/main" id="{8C4DDD2C-6862-4F41-A106-2B607F9746E5}"/>
                    </a:ext>
                  </a:extLst>
                </p:cNvPr>
                <p:cNvSpPr/>
                <p:nvPr/>
              </p:nvSpPr>
              <p:spPr>
                <a:xfrm>
                  <a:off x="7413340" y="4542833"/>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9" name="Freeform: Shape 96">
                  <a:extLst>
                    <a:ext uri="{FF2B5EF4-FFF2-40B4-BE49-F238E27FC236}">
                      <a16:creationId xmlns:a16="http://schemas.microsoft.com/office/drawing/2014/main" id="{605D50D3-753B-4539-B809-610F8E3FFA21}"/>
                    </a:ext>
                  </a:extLst>
                </p:cNvPr>
                <p:cNvSpPr/>
                <p:nvPr/>
              </p:nvSpPr>
              <p:spPr>
                <a:xfrm>
                  <a:off x="8792524" y="1621808"/>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0" name="Freeform: Shape 97">
                  <a:extLst>
                    <a:ext uri="{FF2B5EF4-FFF2-40B4-BE49-F238E27FC236}">
                      <a16:creationId xmlns:a16="http://schemas.microsoft.com/office/drawing/2014/main" id="{52CAE4AB-CF67-426C-9EAF-B376709CBBE0}"/>
                    </a:ext>
                  </a:extLst>
                </p:cNvPr>
                <p:cNvSpPr/>
                <p:nvPr/>
              </p:nvSpPr>
              <p:spPr>
                <a:xfrm>
                  <a:off x="9822309" y="150099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1" name="Freeform: Shape 98">
                  <a:extLst>
                    <a:ext uri="{FF2B5EF4-FFF2-40B4-BE49-F238E27FC236}">
                      <a16:creationId xmlns:a16="http://schemas.microsoft.com/office/drawing/2014/main" id="{0A7617F6-7E52-470F-A88C-8CC3B9D20EF3}"/>
                    </a:ext>
                  </a:extLst>
                </p:cNvPr>
                <p:cNvSpPr/>
                <p:nvPr/>
              </p:nvSpPr>
              <p:spPr>
                <a:xfrm>
                  <a:off x="9994073" y="190741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2" name="Freeform: Shape 99">
                  <a:extLst>
                    <a:ext uri="{FF2B5EF4-FFF2-40B4-BE49-F238E27FC236}">
                      <a16:creationId xmlns:a16="http://schemas.microsoft.com/office/drawing/2014/main" id="{DE3A26AE-D8EB-41F6-97A5-F01416ADA31C}"/>
                    </a:ext>
                  </a:extLst>
                </p:cNvPr>
                <p:cNvSpPr/>
                <p:nvPr/>
              </p:nvSpPr>
              <p:spPr>
                <a:xfrm>
                  <a:off x="8146771" y="1363150"/>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3" name="Freeform: Shape 100">
                  <a:extLst>
                    <a:ext uri="{FF2B5EF4-FFF2-40B4-BE49-F238E27FC236}">
                      <a16:creationId xmlns:a16="http://schemas.microsoft.com/office/drawing/2014/main" id="{5E97E803-E8C7-42AC-BF83-302D7D86B4FF}"/>
                    </a:ext>
                  </a:extLst>
                </p:cNvPr>
                <p:cNvSpPr/>
                <p:nvPr/>
              </p:nvSpPr>
              <p:spPr>
                <a:xfrm>
                  <a:off x="6668582" y="313630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4" name="Freeform: Shape 113">
                  <a:extLst>
                    <a:ext uri="{FF2B5EF4-FFF2-40B4-BE49-F238E27FC236}">
                      <a16:creationId xmlns:a16="http://schemas.microsoft.com/office/drawing/2014/main" id="{6F315D2E-9525-42CC-869D-0137CA4F81E8}"/>
                    </a:ext>
                  </a:extLst>
                </p:cNvPr>
                <p:cNvSpPr/>
                <p:nvPr/>
              </p:nvSpPr>
              <p:spPr>
                <a:xfrm>
                  <a:off x="10476610" y="439974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5" name="Freeform: Shape 114">
                  <a:extLst>
                    <a:ext uri="{FF2B5EF4-FFF2-40B4-BE49-F238E27FC236}">
                      <a16:creationId xmlns:a16="http://schemas.microsoft.com/office/drawing/2014/main" id="{E747EA66-20C4-4B22-B541-F4147F80927D}"/>
                    </a:ext>
                  </a:extLst>
                </p:cNvPr>
                <p:cNvSpPr/>
                <p:nvPr/>
              </p:nvSpPr>
              <p:spPr>
                <a:xfrm>
                  <a:off x="10462753" y="344181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6" name="Freeform: Shape 116">
                  <a:extLst>
                    <a:ext uri="{FF2B5EF4-FFF2-40B4-BE49-F238E27FC236}">
                      <a16:creationId xmlns:a16="http://schemas.microsoft.com/office/drawing/2014/main" id="{2DBA37FE-8B14-48FE-97FF-C473D1A9AB03}"/>
                    </a:ext>
                  </a:extLst>
                </p:cNvPr>
                <p:cNvSpPr/>
                <p:nvPr/>
              </p:nvSpPr>
              <p:spPr>
                <a:xfrm>
                  <a:off x="7590642" y="4988734"/>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7" name="Freeform: Shape 117">
                  <a:extLst>
                    <a:ext uri="{FF2B5EF4-FFF2-40B4-BE49-F238E27FC236}">
                      <a16:creationId xmlns:a16="http://schemas.microsoft.com/office/drawing/2014/main" id="{4BE18392-B3D5-457C-8FBE-FA0519C20763}"/>
                    </a:ext>
                  </a:extLst>
                </p:cNvPr>
                <p:cNvSpPr/>
                <p:nvPr/>
              </p:nvSpPr>
              <p:spPr>
                <a:xfrm>
                  <a:off x="8718354" y="490023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8" name="Freeform: Shape 118">
                  <a:extLst>
                    <a:ext uri="{FF2B5EF4-FFF2-40B4-BE49-F238E27FC236}">
                      <a16:creationId xmlns:a16="http://schemas.microsoft.com/office/drawing/2014/main" id="{D47C59BE-879F-442F-ACAD-50BD2511753A}"/>
                    </a:ext>
                  </a:extLst>
                </p:cNvPr>
                <p:cNvSpPr/>
                <p:nvPr/>
              </p:nvSpPr>
              <p:spPr>
                <a:xfrm rot="19265104" flipH="1">
                  <a:off x="10955015" y="3365922"/>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49" name="Freeform: Shape 119">
                  <a:extLst>
                    <a:ext uri="{FF2B5EF4-FFF2-40B4-BE49-F238E27FC236}">
                      <a16:creationId xmlns:a16="http://schemas.microsoft.com/office/drawing/2014/main" id="{502EAD64-3488-4958-945E-92F3C647F06D}"/>
                    </a:ext>
                  </a:extLst>
                </p:cNvPr>
                <p:cNvSpPr/>
                <p:nvPr/>
              </p:nvSpPr>
              <p:spPr>
                <a:xfrm flipH="1">
                  <a:off x="10542345" y="201033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50" name="Freeform: Shape 120">
                  <a:extLst>
                    <a:ext uri="{FF2B5EF4-FFF2-40B4-BE49-F238E27FC236}">
                      <a16:creationId xmlns:a16="http://schemas.microsoft.com/office/drawing/2014/main" id="{26E104DC-D923-4F26-BC6D-666CAB86D77B}"/>
                    </a:ext>
                  </a:extLst>
                </p:cNvPr>
                <p:cNvSpPr/>
                <p:nvPr/>
              </p:nvSpPr>
              <p:spPr>
                <a:xfrm rot="18674865" flipH="1">
                  <a:off x="7520869" y="851319"/>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51" name="Freeform: Shape 121">
                  <a:extLst>
                    <a:ext uri="{FF2B5EF4-FFF2-40B4-BE49-F238E27FC236}">
                      <a16:creationId xmlns:a16="http://schemas.microsoft.com/office/drawing/2014/main" id="{3A381E96-39C4-47D2-9896-5A717949D177}"/>
                    </a:ext>
                  </a:extLst>
                </p:cNvPr>
                <p:cNvSpPr/>
                <p:nvPr/>
              </p:nvSpPr>
              <p:spPr>
                <a:xfrm rot="13519709">
                  <a:off x="9277445" y="3864913"/>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a:p>
              </p:txBody>
            </p:sp>
            <p:sp>
              <p:nvSpPr>
                <p:cNvPr id="52" name="Freeform: Shape 122">
                  <a:extLst>
                    <a:ext uri="{FF2B5EF4-FFF2-40B4-BE49-F238E27FC236}">
                      <a16:creationId xmlns:a16="http://schemas.microsoft.com/office/drawing/2014/main" id="{6F47F523-F5B2-473E-B67F-51D25C10A31E}"/>
                    </a:ext>
                  </a:extLst>
                </p:cNvPr>
                <p:cNvSpPr/>
                <p:nvPr/>
              </p:nvSpPr>
              <p:spPr>
                <a:xfrm>
                  <a:off x="6368136" y="4062039"/>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a:p>
              </p:txBody>
            </p:sp>
            <p:sp>
              <p:nvSpPr>
                <p:cNvPr id="53" name="Freeform: Shape 123">
                  <a:extLst>
                    <a:ext uri="{FF2B5EF4-FFF2-40B4-BE49-F238E27FC236}">
                      <a16:creationId xmlns:a16="http://schemas.microsoft.com/office/drawing/2014/main" id="{859C7899-8393-4E39-9E3E-C6DEE6E9B439}"/>
                    </a:ext>
                  </a:extLst>
                </p:cNvPr>
                <p:cNvSpPr/>
                <p:nvPr/>
              </p:nvSpPr>
              <p:spPr>
                <a:xfrm>
                  <a:off x="8854039" y="539167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54" name="Freeform: Shape 124">
                  <a:extLst>
                    <a:ext uri="{FF2B5EF4-FFF2-40B4-BE49-F238E27FC236}">
                      <a16:creationId xmlns:a16="http://schemas.microsoft.com/office/drawing/2014/main" id="{4C8208DE-4F48-4A8F-8D1C-694AB337A40C}"/>
                    </a:ext>
                  </a:extLst>
                </p:cNvPr>
                <p:cNvSpPr/>
                <p:nvPr/>
              </p:nvSpPr>
              <p:spPr>
                <a:xfrm>
                  <a:off x="10662143" y="4663077"/>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a:p>
              </p:txBody>
            </p:sp>
            <p:sp>
              <p:nvSpPr>
                <p:cNvPr id="55" name="Freeform: Shape 125">
                  <a:extLst>
                    <a:ext uri="{FF2B5EF4-FFF2-40B4-BE49-F238E27FC236}">
                      <a16:creationId xmlns:a16="http://schemas.microsoft.com/office/drawing/2014/main" id="{D2F98F6C-B9DA-401B-8592-7EACA2BC3291}"/>
                    </a:ext>
                  </a:extLst>
                </p:cNvPr>
                <p:cNvSpPr/>
                <p:nvPr/>
              </p:nvSpPr>
              <p:spPr>
                <a:xfrm>
                  <a:off x="10647498" y="2630334"/>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a:p>
              </p:txBody>
            </p:sp>
            <p:sp>
              <p:nvSpPr>
                <p:cNvPr id="56" name="Freeform: Shape 126">
                  <a:extLst>
                    <a:ext uri="{FF2B5EF4-FFF2-40B4-BE49-F238E27FC236}">
                      <a16:creationId xmlns:a16="http://schemas.microsoft.com/office/drawing/2014/main" id="{864BA7C5-325D-4455-B8EE-C03A6FF26528}"/>
                    </a:ext>
                  </a:extLst>
                </p:cNvPr>
                <p:cNvSpPr/>
                <p:nvPr/>
              </p:nvSpPr>
              <p:spPr>
                <a:xfrm>
                  <a:off x="6312916" y="2339457"/>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a:p>
              </p:txBody>
            </p:sp>
            <p:sp>
              <p:nvSpPr>
                <p:cNvPr id="57" name="Freeform: Shape 127">
                  <a:extLst>
                    <a:ext uri="{FF2B5EF4-FFF2-40B4-BE49-F238E27FC236}">
                      <a16:creationId xmlns:a16="http://schemas.microsoft.com/office/drawing/2014/main" id="{D86EEC35-C0A5-4946-8ADF-B7DF4C850761}"/>
                    </a:ext>
                  </a:extLst>
                </p:cNvPr>
                <p:cNvSpPr/>
                <p:nvPr/>
              </p:nvSpPr>
              <p:spPr>
                <a:xfrm>
                  <a:off x="6406629" y="2379942"/>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a:p>
              </p:txBody>
            </p:sp>
            <p:sp>
              <p:nvSpPr>
                <p:cNvPr id="58" name="Freeform: Shape 128">
                  <a:extLst>
                    <a:ext uri="{FF2B5EF4-FFF2-40B4-BE49-F238E27FC236}">
                      <a16:creationId xmlns:a16="http://schemas.microsoft.com/office/drawing/2014/main" id="{34C123A4-DA4C-4C3E-9BA9-96372CEBA8B5}"/>
                    </a:ext>
                  </a:extLst>
                </p:cNvPr>
                <p:cNvSpPr/>
                <p:nvPr/>
              </p:nvSpPr>
              <p:spPr>
                <a:xfrm>
                  <a:off x="7879426" y="5167743"/>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a:p>
              </p:txBody>
            </p:sp>
            <p:sp>
              <p:nvSpPr>
                <p:cNvPr id="59" name="Freeform: Shape 129">
                  <a:extLst>
                    <a:ext uri="{FF2B5EF4-FFF2-40B4-BE49-F238E27FC236}">
                      <a16:creationId xmlns:a16="http://schemas.microsoft.com/office/drawing/2014/main" id="{2B9E9DE0-5F88-4908-850A-1BA92C19091F}"/>
                    </a:ext>
                  </a:extLst>
                </p:cNvPr>
                <p:cNvSpPr/>
                <p:nvPr/>
              </p:nvSpPr>
              <p:spPr>
                <a:xfrm>
                  <a:off x="8313123" y="1164959"/>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60" name="Freeform: Shape 130">
                  <a:extLst>
                    <a:ext uri="{FF2B5EF4-FFF2-40B4-BE49-F238E27FC236}">
                      <a16:creationId xmlns:a16="http://schemas.microsoft.com/office/drawing/2014/main" id="{E3DB4AFA-F818-433A-887C-5F6BBD90D2E8}"/>
                    </a:ext>
                  </a:extLst>
                </p:cNvPr>
                <p:cNvSpPr/>
                <p:nvPr/>
              </p:nvSpPr>
              <p:spPr>
                <a:xfrm>
                  <a:off x="7195437" y="5073025"/>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a:p>
              </p:txBody>
            </p:sp>
            <p:sp>
              <p:nvSpPr>
                <p:cNvPr id="61" name="Freeform: Shape 131">
                  <a:extLst>
                    <a:ext uri="{FF2B5EF4-FFF2-40B4-BE49-F238E27FC236}">
                      <a16:creationId xmlns:a16="http://schemas.microsoft.com/office/drawing/2014/main" id="{52D3A470-E4B2-4820-82EB-B099CA55D389}"/>
                    </a:ext>
                  </a:extLst>
                </p:cNvPr>
                <p:cNvSpPr/>
                <p:nvPr/>
              </p:nvSpPr>
              <p:spPr>
                <a:xfrm>
                  <a:off x="10858500" y="396592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62" name="Freeform: Shape 132">
                  <a:extLst>
                    <a:ext uri="{FF2B5EF4-FFF2-40B4-BE49-F238E27FC236}">
                      <a16:creationId xmlns:a16="http://schemas.microsoft.com/office/drawing/2014/main" id="{2F04F84F-9084-4069-B043-B1376B38DD83}"/>
                    </a:ext>
                  </a:extLst>
                </p:cNvPr>
                <p:cNvSpPr/>
                <p:nvPr/>
              </p:nvSpPr>
              <p:spPr>
                <a:xfrm>
                  <a:off x="6595261" y="4371058"/>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a:p>
              </p:txBody>
            </p:sp>
            <p:sp>
              <p:nvSpPr>
                <p:cNvPr id="63" name="Freeform: Shape 133">
                  <a:extLst>
                    <a:ext uri="{FF2B5EF4-FFF2-40B4-BE49-F238E27FC236}">
                      <a16:creationId xmlns:a16="http://schemas.microsoft.com/office/drawing/2014/main" id="{7FDAEFBB-765C-4B80-A063-BFCD9250250E}"/>
                    </a:ext>
                  </a:extLst>
                </p:cNvPr>
                <p:cNvSpPr>
                  <a:spLocks/>
                </p:cNvSpPr>
                <p:nvPr/>
              </p:nvSpPr>
              <p:spPr bwMode="auto">
                <a:xfrm rot="900000">
                  <a:off x="7089267" y="1926620"/>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4" name="Freeform: Shape 134">
                  <a:extLst>
                    <a:ext uri="{FF2B5EF4-FFF2-40B4-BE49-F238E27FC236}">
                      <a16:creationId xmlns:a16="http://schemas.microsoft.com/office/drawing/2014/main" id="{B8CBB5FA-51ED-4753-A32D-0927D30E46B1}"/>
                    </a:ext>
                  </a:extLst>
                </p:cNvPr>
                <p:cNvSpPr/>
                <p:nvPr/>
              </p:nvSpPr>
              <p:spPr>
                <a:xfrm>
                  <a:off x="7000161" y="2031424"/>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5" name="Freeform: Shape 135">
                  <a:extLst>
                    <a:ext uri="{FF2B5EF4-FFF2-40B4-BE49-F238E27FC236}">
                      <a16:creationId xmlns:a16="http://schemas.microsoft.com/office/drawing/2014/main" id="{CC4075BD-BC71-41DA-A721-E2020562AF33}"/>
                    </a:ext>
                  </a:extLst>
                </p:cNvPr>
                <p:cNvSpPr/>
                <p:nvPr/>
              </p:nvSpPr>
              <p:spPr>
                <a:xfrm flipH="1">
                  <a:off x="8784570" y="1883600"/>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6" name="Freeform: Shape 136">
                  <a:extLst>
                    <a:ext uri="{FF2B5EF4-FFF2-40B4-BE49-F238E27FC236}">
                      <a16:creationId xmlns:a16="http://schemas.microsoft.com/office/drawing/2014/main" id="{74DD2201-8F8B-4958-9811-FF0D9CEE6C50}"/>
                    </a:ext>
                  </a:extLst>
                </p:cNvPr>
                <p:cNvSpPr/>
                <p:nvPr/>
              </p:nvSpPr>
              <p:spPr>
                <a:xfrm flipV="1">
                  <a:off x="5899199" y="4439734"/>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7" name="Freeform: Shape 137">
                  <a:extLst>
                    <a:ext uri="{FF2B5EF4-FFF2-40B4-BE49-F238E27FC236}">
                      <a16:creationId xmlns:a16="http://schemas.microsoft.com/office/drawing/2014/main" id="{727A3E93-930A-42FE-B5C7-CB1E30695DF4}"/>
                    </a:ext>
                  </a:extLst>
                </p:cNvPr>
                <p:cNvSpPr/>
                <p:nvPr/>
              </p:nvSpPr>
              <p:spPr>
                <a:xfrm rot="19531334">
                  <a:off x="6084441" y="3363823"/>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8" name="Freeform: Shape 138">
                  <a:extLst>
                    <a:ext uri="{FF2B5EF4-FFF2-40B4-BE49-F238E27FC236}">
                      <a16:creationId xmlns:a16="http://schemas.microsoft.com/office/drawing/2014/main" id="{FCF075F2-9A11-40D7-8CBF-B70A5F7E3B16}"/>
                    </a:ext>
                  </a:extLst>
                </p:cNvPr>
                <p:cNvSpPr/>
                <p:nvPr/>
              </p:nvSpPr>
              <p:spPr>
                <a:xfrm rot="9900000" flipH="1">
                  <a:off x="8046141" y="3975013"/>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grpSp>
          <p:grpSp>
            <p:nvGrpSpPr>
              <p:cNvPr id="13" name="Group 12">
                <a:extLst>
                  <a:ext uri="{FF2B5EF4-FFF2-40B4-BE49-F238E27FC236}">
                    <a16:creationId xmlns:a16="http://schemas.microsoft.com/office/drawing/2014/main" id="{E4FFBAE7-B433-4A70-B535-1E9F57F6A05E}"/>
                  </a:ext>
                </a:extLst>
              </p:cNvPr>
              <p:cNvGrpSpPr/>
              <p:nvPr/>
            </p:nvGrpSpPr>
            <p:grpSpPr>
              <a:xfrm>
                <a:off x="987158" y="2661778"/>
                <a:ext cx="8788333" cy="1569660"/>
                <a:chOff x="-1611676" y="2195936"/>
                <a:chExt cx="8788333" cy="1569660"/>
              </a:xfrm>
            </p:grpSpPr>
            <p:sp>
              <p:nvSpPr>
                <p:cNvPr id="14" name="TextBox 13">
                  <a:extLst>
                    <a:ext uri="{FF2B5EF4-FFF2-40B4-BE49-F238E27FC236}">
                      <a16:creationId xmlns:a16="http://schemas.microsoft.com/office/drawing/2014/main" id="{382C8A06-6634-4814-B3BC-5F1014506EE2}"/>
                    </a:ext>
                  </a:extLst>
                </p:cNvPr>
                <p:cNvSpPr txBox="1"/>
                <p:nvPr/>
              </p:nvSpPr>
              <p:spPr>
                <a:xfrm>
                  <a:off x="-1611676" y="2195936"/>
                  <a:ext cx="4708234" cy="1569660"/>
                </a:xfrm>
                <a:prstGeom prst="rect">
                  <a:avLst/>
                </a:prstGeom>
                <a:noFill/>
              </p:spPr>
              <p:txBody>
                <a:bodyPr wrap="square" rtlCol="0" anchor="ctr">
                  <a:spAutoFit/>
                </a:bodyPr>
                <a:lstStyle/>
                <a:p>
                  <a:pPr lvl="0" algn="ctr"/>
                  <a:r>
                    <a:rPr lang="en-US" sz="2400" b="1" dirty="0" err="1">
                      <a:solidFill>
                        <a:schemeClr val="accent5">
                          <a:lumMod val="50000"/>
                        </a:schemeClr>
                      </a:solidFill>
                      <a:latin typeface="+mj-lt"/>
                      <a:cs typeface="Arial" pitchFamily="34" charset="0"/>
                    </a:rPr>
                    <a:t>Peluang</a:t>
                  </a:r>
                  <a:r>
                    <a:rPr lang="en-US" sz="2400" b="1" dirty="0">
                      <a:solidFill>
                        <a:schemeClr val="accent5">
                          <a:lumMod val="50000"/>
                        </a:schemeClr>
                      </a:solidFill>
                      <a:latin typeface="+mj-lt"/>
                      <a:cs typeface="Arial" pitchFamily="34" charset="0"/>
                    </a:rPr>
                    <a:t>, </a:t>
                  </a:r>
                  <a:r>
                    <a:rPr lang="en-US" sz="2400" b="1" dirty="0" err="1">
                      <a:solidFill>
                        <a:schemeClr val="accent5">
                          <a:lumMod val="50000"/>
                        </a:schemeClr>
                      </a:solidFill>
                      <a:latin typeface="+mj-lt"/>
                      <a:cs typeface="Arial" pitchFamily="34" charset="0"/>
                    </a:rPr>
                    <a:t>tantangan</a:t>
                  </a:r>
                  <a:r>
                    <a:rPr lang="en-US" sz="2400" b="1" dirty="0">
                      <a:solidFill>
                        <a:schemeClr val="accent5">
                          <a:lumMod val="50000"/>
                        </a:schemeClr>
                      </a:solidFill>
                      <a:latin typeface="+mj-lt"/>
                      <a:cs typeface="Arial" pitchFamily="34" charset="0"/>
                    </a:rPr>
                    <a:t> </a:t>
                  </a:r>
                  <a:r>
                    <a:rPr lang="en-US" sz="2400" b="1" dirty="0" err="1">
                      <a:solidFill>
                        <a:schemeClr val="accent5">
                          <a:lumMod val="50000"/>
                        </a:schemeClr>
                      </a:solidFill>
                      <a:latin typeface="+mj-lt"/>
                      <a:cs typeface="Arial" pitchFamily="34" charset="0"/>
                    </a:rPr>
                    <a:t>dan</a:t>
                  </a:r>
                  <a:r>
                    <a:rPr lang="en-US" sz="2400" b="1" dirty="0">
                      <a:solidFill>
                        <a:schemeClr val="accent5">
                          <a:lumMod val="50000"/>
                        </a:schemeClr>
                      </a:solidFill>
                      <a:latin typeface="+mj-lt"/>
                      <a:cs typeface="Arial" pitchFamily="34" charset="0"/>
                    </a:rPr>
                    <a:t> </a:t>
                  </a:r>
                  <a:r>
                    <a:rPr lang="en-US" sz="2400" b="1" dirty="0" err="1">
                      <a:solidFill>
                        <a:schemeClr val="accent5">
                          <a:lumMod val="50000"/>
                        </a:schemeClr>
                      </a:solidFill>
                      <a:latin typeface="+mj-lt"/>
                      <a:cs typeface="Arial" pitchFamily="34" charset="0"/>
                    </a:rPr>
                    <a:t>faktor</a:t>
                  </a:r>
                  <a:r>
                    <a:rPr lang="en-US" sz="2400" b="1" dirty="0">
                      <a:solidFill>
                        <a:schemeClr val="accent5">
                          <a:lumMod val="50000"/>
                        </a:schemeClr>
                      </a:solidFill>
                      <a:latin typeface="+mj-lt"/>
                      <a:cs typeface="Arial" pitchFamily="34" charset="0"/>
                    </a:rPr>
                    <a:t> yang </a:t>
                  </a:r>
                  <a:r>
                    <a:rPr lang="en-US" sz="2400" b="1" dirty="0" err="1">
                      <a:solidFill>
                        <a:schemeClr val="accent5">
                          <a:lumMod val="50000"/>
                        </a:schemeClr>
                      </a:solidFill>
                      <a:latin typeface="+mj-lt"/>
                      <a:cs typeface="Arial" pitchFamily="34" charset="0"/>
                    </a:rPr>
                    <a:t>mempengaruhi</a:t>
                  </a:r>
                  <a:r>
                    <a:rPr lang="en-US" sz="2400" b="1" dirty="0">
                      <a:solidFill>
                        <a:schemeClr val="accent5">
                          <a:lumMod val="50000"/>
                        </a:schemeClr>
                      </a:solidFill>
                      <a:latin typeface="+mj-lt"/>
                      <a:cs typeface="Arial" pitchFamily="34" charset="0"/>
                    </a:rPr>
                    <a:t> </a:t>
                  </a:r>
                  <a:r>
                    <a:rPr lang="en-US" sz="2400" b="1" dirty="0" err="1">
                      <a:solidFill>
                        <a:schemeClr val="accent5">
                          <a:lumMod val="50000"/>
                        </a:schemeClr>
                      </a:solidFill>
                      <a:latin typeface="+mj-lt"/>
                      <a:cs typeface="Arial" pitchFamily="34" charset="0"/>
                    </a:rPr>
                    <a:t>perkembangan</a:t>
                  </a:r>
                  <a:r>
                    <a:rPr lang="en-US" sz="2400" b="1" dirty="0">
                      <a:solidFill>
                        <a:schemeClr val="accent5">
                          <a:lumMod val="50000"/>
                        </a:schemeClr>
                      </a:solidFill>
                      <a:latin typeface="+mj-lt"/>
                      <a:cs typeface="Arial" pitchFamily="34" charset="0"/>
                    </a:rPr>
                    <a:t>  </a:t>
                  </a:r>
                  <a:r>
                    <a:rPr lang="en-US" sz="2400" b="1" dirty="0" err="1">
                      <a:solidFill>
                        <a:schemeClr val="accent5">
                          <a:lumMod val="50000"/>
                        </a:schemeClr>
                      </a:solidFill>
                      <a:latin typeface="+mj-lt"/>
                      <a:cs typeface="Arial" pitchFamily="34" charset="0"/>
                    </a:rPr>
                    <a:t>industri</a:t>
                  </a:r>
                  <a:r>
                    <a:rPr lang="en-US" sz="2400" b="1" dirty="0">
                      <a:solidFill>
                        <a:schemeClr val="accent5">
                          <a:lumMod val="50000"/>
                        </a:schemeClr>
                      </a:solidFill>
                      <a:latin typeface="+mj-lt"/>
                      <a:cs typeface="Arial" pitchFamily="34" charset="0"/>
                    </a:rPr>
                    <a:t> </a:t>
                  </a:r>
                  <a:r>
                    <a:rPr lang="en-US" sz="2400" b="1" dirty="0" err="1">
                      <a:solidFill>
                        <a:schemeClr val="accent5">
                          <a:lumMod val="50000"/>
                        </a:schemeClr>
                      </a:solidFill>
                      <a:latin typeface="+mj-lt"/>
                      <a:cs typeface="Arial" pitchFamily="34" charset="0"/>
                    </a:rPr>
                    <a:t>keuangan</a:t>
                  </a:r>
                  <a:r>
                    <a:rPr lang="en-US" sz="2400" b="1" dirty="0">
                      <a:solidFill>
                        <a:schemeClr val="accent5">
                          <a:lumMod val="50000"/>
                        </a:schemeClr>
                      </a:solidFill>
                      <a:latin typeface="+mj-lt"/>
                      <a:cs typeface="Arial" pitchFamily="34" charset="0"/>
                    </a:rPr>
                    <a:t> Islam non bank yang </a:t>
                  </a:r>
                  <a:r>
                    <a:rPr lang="en-US" sz="2400" b="1" dirty="0" err="1">
                      <a:solidFill>
                        <a:schemeClr val="accent5">
                          <a:lumMod val="50000"/>
                        </a:schemeClr>
                      </a:solidFill>
                      <a:latin typeface="+mj-lt"/>
                      <a:cs typeface="Arial" pitchFamily="34" charset="0"/>
                    </a:rPr>
                    <a:t>dihadapi</a:t>
                  </a:r>
                  <a:r>
                    <a:rPr lang="en-US" sz="2400" b="1" dirty="0">
                      <a:solidFill>
                        <a:schemeClr val="accent5">
                          <a:lumMod val="50000"/>
                        </a:schemeClr>
                      </a:solidFill>
                      <a:latin typeface="+mj-lt"/>
                      <a:cs typeface="Arial" pitchFamily="34" charset="0"/>
                    </a:rPr>
                    <a:t> di </a:t>
                  </a:r>
                  <a:r>
                    <a:rPr lang="en-US" sz="2400" b="1" dirty="0" err="1">
                      <a:solidFill>
                        <a:schemeClr val="accent5">
                          <a:lumMod val="50000"/>
                        </a:schemeClr>
                      </a:solidFill>
                      <a:latin typeface="+mj-lt"/>
                      <a:cs typeface="Arial" pitchFamily="34" charset="0"/>
                    </a:rPr>
                    <a:t>indonesia</a:t>
                  </a:r>
                  <a:r>
                    <a:rPr lang="en-US" sz="2400" b="1" dirty="0">
                      <a:solidFill>
                        <a:schemeClr val="accent5">
                          <a:lumMod val="50000"/>
                        </a:schemeClr>
                      </a:solidFill>
                      <a:latin typeface="+mj-lt"/>
                      <a:cs typeface="Arial" pitchFamily="34" charset="0"/>
                    </a:rPr>
                    <a:t> </a:t>
                  </a:r>
                </a:p>
              </p:txBody>
            </p:sp>
            <p:grpSp>
              <p:nvGrpSpPr>
                <p:cNvPr id="15" name="Group 14">
                  <a:extLst>
                    <a:ext uri="{FF2B5EF4-FFF2-40B4-BE49-F238E27FC236}">
                      <a16:creationId xmlns:a16="http://schemas.microsoft.com/office/drawing/2014/main" id="{65E6FB1A-03D9-43E9-B1D6-46060F8AE553}"/>
                    </a:ext>
                  </a:extLst>
                </p:cNvPr>
                <p:cNvGrpSpPr/>
                <p:nvPr/>
              </p:nvGrpSpPr>
              <p:grpSpPr>
                <a:xfrm rot="10579261" flipH="1">
                  <a:off x="6559487" y="3020135"/>
                  <a:ext cx="617170" cy="431438"/>
                  <a:chOff x="3755403" y="3352246"/>
                  <a:chExt cx="1133941" cy="792691"/>
                </a:xfrm>
                <a:solidFill>
                  <a:schemeClr val="accent1"/>
                </a:solidFill>
              </p:grpSpPr>
              <p:sp>
                <p:nvSpPr>
                  <p:cNvPr id="19" name="Freeform: Shape 152">
                    <a:extLst>
                      <a:ext uri="{FF2B5EF4-FFF2-40B4-BE49-F238E27FC236}">
                        <a16:creationId xmlns:a16="http://schemas.microsoft.com/office/drawing/2014/main" id="{91C0D289-F389-4B60-874D-B101C7895D36}"/>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20" name="Freeform: Shape 153">
                    <a:extLst>
                      <a:ext uri="{FF2B5EF4-FFF2-40B4-BE49-F238E27FC236}">
                        <a16:creationId xmlns:a16="http://schemas.microsoft.com/office/drawing/2014/main" id="{BC1928D9-0F53-49E1-8BA6-CE932C01E223}"/>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nvGrpSpPr>
                <p:cNvPr id="16" name="Group 15">
                  <a:extLst>
                    <a:ext uri="{FF2B5EF4-FFF2-40B4-BE49-F238E27FC236}">
                      <a16:creationId xmlns:a16="http://schemas.microsoft.com/office/drawing/2014/main" id="{84035B4C-47C0-41E0-8ECF-6C711949B901}"/>
                    </a:ext>
                  </a:extLst>
                </p:cNvPr>
                <p:cNvGrpSpPr/>
                <p:nvPr/>
              </p:nvGrpSpPr>
              <p:grpSpPr>
                <a:xfrm rot="2700000" flipH="1">
                  <a:off x="5029048" y="2353944"/>
                  <a:ext cx="617170" cy="431438"/>
                  <a:chOff x="3755403" y="3352246"/>
                  <a:chExt cx="1133941" cy="792691"/>
                </a:xfrm>
                <a:solidFill>
                  <a:schemeClr val="accent1"/>
                </a:solidFill>
              </p:grpSpPr>
              <p:sp>
                <p:nvSpPr>
                  <p:cNvPr id="17" name="Freeform: Shape 150">
                    <a:extLst>
                      <a:ext uri="{FF2B5EF4-FFF2-40B4-BE49-F238E27FC236}">
                        <a16:creationId xmlns:a16="http://schemas.microsoft.com/office/drawing/2014/main" id="{11A1A45C-55D3-4EC0-A373-C0B7A2E11607}"/>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18" name="Freeform: Shape 151">
                    <a:extLst>
                      <a:ext uri="{FF2B5EF4-FFF2-40B4-BE49-F238E27FC236}">
                        <a16:creationId xmlns:a16="http://schemas.microsoft.com/office/drawing/2014/main" id="{B43F1755-B952-4492-B071-B8B1B27D92CB}"/>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grpSp>
      </p:grpSp>
    </p:spTree>
    <p:extLst>
      <p:ext uri="{BB962C8B-B14F-4D97-AF65-F5344CB8AC3E}">
        <p14:creationId xmlns:p14="http://schemas.microsoft.com/office/powerpoint/2010/main" val="355411655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483633" y="3014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Perkembangan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Keuangan</a:t>
            </a:r>
            <a:r>
              <a:rPr lang="en-ID" sz="2400" dirty="0">
                <a:solidFill>
                  <a:srgbClr val="002060"/>
                </a:solidFill>
                <a:latin typeface="Arial Black" panose="020B0A04020102020204" pitchFamily="34" charset="0"/>
                <a:cs typeface="Times New Roman" panose="02020603050405020304" pitchFamily="18" charset="0"/>
              </a:rPr>
              <a:t> Islam Indonesia </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9" name="Group 8">
            <a:extLst>
              <a:ext uri="{FF2B5EF4-FFF2-40B4-BE49-F238E27FC236}">
                <a16:creationId xmlns:a16="http://schemas.microsoft.com/office/drawing/2014/main" id="{97F01D60-B7F0-4844-B1A2-3BC84CDC0440}"/>
              </a:ext>
            </a:extLst>
          </p:cNvPr>
          <p:cNvGrpSpPr/>
          <p:nvPr/>
        </p:nvGrpSpPr>
        <p:grpSpPr>
          <a:xfrm>
            <a:off x="7330" y="2947065"/>
            <a:ext cx="3155739" cy="1643520"/>
            <a:chOff x="-3373" y="3444677"/>
            <a:chExt cx="3155739" cy="1643520"/>
          </a:xfrm>
        </p:grpSpPr>
        <p:sp>
          <p:nvSpPr>
            <p:cNvPr id="10" name="Freeform 61">
              <a:extLst>
                <a:ext uri="{FF2B5EF4-FFF2-40B4-BE49-F238E27FC236}">
                  <a16:creationId xmlns:a16="http://schemas.microsoft.com/office/drawing/2014/main" id="{2CD9D2F7-8A52-4B8E-8CFD-C53BAAC53D7C}"/>
                </a:ext>
              </a:extLst>
            </p:cNvPr>
            <p:cNvSpPr/>
            <p:nvPr/>
          </p:nvSpPr>
          <p:spPr>
            <a:xfrm rot="5400000">
              <a:off x="1185646" y="3121477"/>
              <a:ext cx="1643520" cy="2289920"/>
            </a:xfrm>
            <a:custGeom>
              <a:avLst/>
              <a:gdLst>
                <a:gd name="connsiteX0" fmla="*/ 0 w 1404518"/>
                <a:gd name="connsiteY0" fmla="*/ 1053388 h 2070201"/>
                <a:gd name="connsiteX1" fmla="*/ 124358 w 1404518"/>
                <a:gd name="connsiteY1" fmla="*/ 1382572 h 2070201"/>
                <a:gd name="connsiteX2" fmla="*/ 292608 w 1404518"/>
                <a:gd name="connsiteY2" fmla="*/ 1675180 h 2070201"/>
                <a:gd name="connsiteX3" fmla="*/ 687628 w 1404518"/>
                <a:gd name="connsiteY3" fmla="*/ 2070201 h 2070201"/>
                <a:gd name="connsiteX4" fmla="*/ 1302105 w 1404518"/>
                <a:gd name="connsiteY4" fmla="*/ 2018995 h 2070201"/>
                <a:gd name="connsiteX5" fmla="*/ 1404518 w 1404518"/>
                <a:gd name="connsiteY5" fmla="*/ 1155801 h 2070201"/>
                <a:gd name="connsiteX6" fmla="*/ 1221638 w 1404518"/>
                <a:gd name="connsiteY6" fmla="*/ 768096 h 2070201"/>
                <a:gd name="connsiteX7" fmla="*/ 1177747 w 1404518"/>
                <a:gd name="connsiteY7" fmla="*/ 965606 h 2070201"/>
                <a:gd name="connsiteX8" fmla="*/ 1024128 w 1404518"/>
                <a:gd name="connsiteY8" fmla="*/ 694944 h 2070201"/>
                <a:gd name="connsiteX9" fmla="*/ 921715 w 1404518"/>
                <a:gd name="connsiteY9" fmla="*/ 929030 h 2070201"/>
                <a:gd name="connsiteX10" fmla="*/ 877824 w 1404518"/>
                <a:gd name="connsiteY10" fmla="*/ 629107 h 2070201"/>
                <a:gd name="connsiteX11" fmla="*/ 709574 w 1404518"/>
                <a:gd name="connsiteY11" fmla="*/ 936345 h 2070201"/>
                <a:gd name="connsiteX12" fmla="*/ 526694 w 1404518"/>
                <a:gd name="connsiteY12" fmla="*/ 0 h 2070201"/>
                <a:gd name="connsiteX13" fmla="*/ 468172 w 1404518"/>
                <a:gd name="connsiteY13" fmla="*/ 1338681 h 2070201"/>
                <a:gd name="connsiteX14" fmla="*/ 321868 w 1404518"/>
                <a:gd name="connsiteY14" fmla="*/ 1287475 h 2070201"/>
                <a:gd name="connsiteX15" fmla="*/ 0 w 1404518"/>
                <a:gd name="connsiteY15" fmla="*/ 1053388 h 2070201"/>
                <a:gd name="connsiteX0" fmla="*/ 0 w 1404518"/>
                <a:gd name="connsiteY0" fmla="*/ 1053388 h 2070201"/>
                <a:gd name="connsiteX1" fmla="*/ 124358 w 1404518"/>
                <a:gd name="connsiteY1" fmla="*/ 1382572 h 2070201"/>
                <a:gd name="connsiteX2" fmla="*/ 292608 w 1404518"/>
                <a:gd name="connsiteY2" fmla="*/ 1675180 h 2070201"/>
                <a:gd name="connsiteX3" fmla="*/ 687628 w 1404518"/>
                <a:gd name="connsiteY3" fmla="*/ 2070201 h 2070201"/>
                <a:gd name="connsiteX4" fmla="*/ 1302105 w 1404518"/>
                <a:gd name="connsiteY4" fmla="*/ 2018995 h 2070201"/>
                <a:gd name="connsiteX5" fmla="*/ 1404518 w 1404518"/>
                <a:gd name="connsiteY5" fmla="*/ 1155801 h 2070201"/>
                <a:gd name="connsiteX6" fmla="*/ 1221638 w 1404518"/>
                <a:gd name="connsiteY6" fmla="*/ 768096 h 2070201"/>
                <a:gd name="connsiteX7" fmla="*/ 1177747 w 1404518"/>
                <a:gd name="connsiteY7" fmla="*/ 965606 h 2070201"/>
                <a:gd name="connsiteX8" fmla="*/ 1024128 w 1404518"/>
                <a:gd name="connsiteY8" fmla="*/ 694944 h 2070201"/>
                <a:gd name="connsiteX9" fmla="*/ 921715 w 1404518"/>
                <a:gd name="connsiteY9" fmla="*/ 929030 h 2070201"/>
                <a:gd name="connsiteX10" fmla="*/ 877824 w 1404518"/>
                <a:gd name="connsiteY10" fmla="*/ 629107 h 2070201"/>
                <a:gd name="connsiteX11" fmla="*/ 709574 w 1404518"/>
                <a:gd name="connsiteY11" fmla="*/ 936345 h 2070201"/>
                <a:gd name="connsiteX12" fmla="*/ 526694 w 1404518"/>
                <a:gd name="connsiteY12" fmla="*/ 0 h 2070201"/>
                <a:gd name="connsiteX13" fmla="*/ 468172 w 1404518"/>
                <a:gd name="connsiteY13" fmla="*/ 1338681 h 2070201"/>
                <a:gd name="connsiteX14" fmla="*/ 321868 w 1404518"/>
                <a:gd name="connsiteY14" fmla="*/ 1287475 h 2070201"/>
                <a:gd name="connsiteX15" fmla="*/ 0 w 1404518"/>
                <a:gd name="connsiteY15" fmla="*/ 1053388 h 2070201"/>
                <a:gd name="connsiteX0" fmla="*/ 0 w 1404518"/>
                <a:gd name="connsiteY0" fmla="*/ 1053388 h 2070201"/>
                <a:gd name="connsiteX1" fmla="*/ 124358 w 1404518"/>
                <a:gd name="connsiteY1" fmla="*/ 1382572 h 2070201"/>
                <a:gd name="connsiteX2" fmla="*/ 292608 w 1404518"/>
                <a:gd name="connsiteY2" fmla="*/ 1741017 h 2070201"/>
                <a:gd name="connsiteX3" fmla="*/ 687628 w 1404518"/>
                <a:gd name="connsiteY3" fmla="*/ 2070201 h 2070201"/>
                <a:gd name="connsiteX4" fmla="*/ 1302105 w 1404518"/>
                <a:gd name="connsiteY4" fmla="*/ 2018995 h 2070201"/>
                <a:gd name="connsiteX5" fmla="*/ 1404518 w 1404518"/>
                <a:gd name="connsiteY5" fmla="*/ 1155801 h 2070201"/>
                <a:gd name="connsiteX6" fmla="*/ 1221638 w 1404518"/>
                <a:gd name="connsiteY6" fmla="*/ 768096 h 2070201"/>
                <a:gd name="connsiteX7" fmla="*/ 1177747 w 1404518"/>
                <a:gd name="connsiteY7" fmla="*/ 965606 h 2070201"/>
                <a:gd name="connsiteX8" fmla="*/ 1024128 w 1404518"/>
                <a:gd name="connsiteY8" fmla="*/ 694944 h 2070201"/>
                <a:gd name="connsiteX9" fmla="*/ 921715 w 1404518"/>
                <a:gd name="connsiteY9" fmla="*/ 929030 h 2070201"/>
                <a:gd name="connsiteX10" fmla="*/ 877824 w 1404518"/>
                <a:gd name="connsiteY10" fmla="*/ 629107 h 2070201"/>
                <a:gd name="connsiteX11" fmla="*/ 709574 w 1404518"/>
                <a:gd name="connsiteY11" fmla="*/ 936345 h 2070201"/>
                <a:gd name="connsiteX12" fmla="*/ 526694 w 1404518"/>
                <a:gd name="connsiteY12" fmla="*/ 0 h 2070201"/>
                <a:gd name="connsiteX13" fmla="*/ 468172 w 1404518"/>
                <a:gd name="connsiteY13" fmla="*/ 1338681 h 2070201"/>
                <a:gd name="connsiteX14" fmla="*/ 321868 w 1404518"/>
                <a:gd name="connsiteY14" fmla="*/ 1287475 h 2070201"/>
                <a:gd name="connsiteX15" fmla="*/ 0 w 1404518"/>
                <a:gd name="connsiteY15" fmla="*/ 1053388 h 2070201"/>
                <a:gd name="connsiteX0" fmla="*/ 0 w 1404518"/>
                <a:gd name="connsiteY0" fmla="*/ 1053388 h 2070201"/>
                <a:gd name="connsiteX1" fmla="*/ 124358 w 1404518"/>
                <a:gd name="connsiteY1" fmla="*/ 1382572 h 2070201"/>
                <a:gd name="connsiteX2" fmla="*/ 292608 w 1404518"/>
                <a:gd name="connsiteY2" fmla="*/ 1741017 h 2070201"/>
                <a:gd name="connsiteX3" fmla="*/ 687628 w 1404518"/>
                <a:gd name="connsiteY3" fmla="*/ 2070201 h 2070201"/>
                <a:gd name="connsiteX4" fmla="*/ 1302105 w 1404518"/>
                <a:gd name="connsiteY4" fmla="*/ 2018995 h 2070201"/>
                <a:gd name="connsiteX5" fmla="*/ 1404518 w 1404518"/>
                <a:gd name="connsiteY5" fmla="*/ 1155801 h 2070201"/>
                <a:gd name="connsiteX6" fmla="*/ 1221638 w 1404518"/>
                <a:gd name="connsiteY6" fmla="*/ 768096 h 2070201"/>
                <a:gd name="connsiteX7" fmla="*/ 1177747 w 1404518"/>
                <a:gd name="connsiteY7" fmla="*/ 965606 h 2070201"/>
                <a:gd name="connsiteX8" fmla="*/ 1024128 w 1404518"/>
                <a:gd name="connsiteY8" fmla="*/ 694944 h 2070201"/>
                <a:gd name="connsiteX9" fmla="*/ 921715 w 1404518"/>
                <a:gd name="connsiteY9" fmla="*/ 929030 h 2070201"/>
                <a:gd name="connsiteX10" fmla="*/ 877824 w 1404518"/>
                <a:gd name="connsiteY10" fmla="*/ 629107 h 2070201"/>
                <a:gd name="connsiteX11" fmla="*/ 709574 w 1404518"/>
                <a:gd name="connsiteY11" fmla="*/ 936345 h 2070201"/>
                <a:gd name="connsiteX12" fmla="*/ 526694 w 1404518"/>
                <a:gd name="connsiteY12" fmla="*/ 0 h 2070201"/>
                <a:gd name="connsiteX13" fmla="*/ 468172 w 1404518"/>
                <a:gd name="connsiteY13" fmla="*/ 1338681 h 2070201"/>
                <a:gd name="connsiteX14" fmla="*/ 321868 w 1404518"/>
                <a:gd name="connsiteY14" fmla="*/ 1287475 h 2070201"/>
                <a:gd name="connsiteX15" fmla="*/ 0 w 1404518"/>
                <a:gd name="connsiteY15" fmla="*/ 1053388 h 2070201"/>
                <a:gd name="connsiteX0" fmla="*/ 0 w 1404518"/>
                <a:gd name="connsiteY0" fmla="*/ 1053388 h 2070201"/>
                <a:gd name="connsiteX1" fmla="*/ 124358 w 1404518"/>
                <a:gd name="connsiteY1" fmla="*/ 1382572 h 2070201"/>
                <a:gd name="connsiteX2" fmla="*/ 292608 w 1404518"/>
                <a:gd name="connsiteY2" fmla="*/ 1741017 h 2070201"/>
                <a:gd name="connsiteX3" fmla="*/ 687628 w 1404518"/>
                <a:gd name="connsiteY3" fmla="*/ 2070201 h 2070201"/>
                <a:gd name="connsiteX4" fmla="*/ 1302105 w 1404518"/>
                <a:gd name="connsiteY4" fmla="*/ 2018995 h 2070201"/>
                <a:gd name="connsiteX5" fmla="*/ 1404518 w 1404518"/>
                <a:gd name="connsiteY5" fmla="*/ 1155801 h 2070201"/>
                <a:gd name="connsiteX6" fmla="*/ 1221638 w 1404518"/>
                <a:gd name="connsiteY6" fmla="*/ 768096 h 2070201"/>
                <a:gd name="connsiteX7" fmla="*/ 1177747 w 1404518"/>
                <a:gd name="connsiteY7" fmla="*/ 965606 h 2070201"/>
                <a:gd name="connsiteX8" fmla="*/ 1024128 w 1404518"/>
                <a:gd name="connsiteY8" fmla="*/ 694944 h 2070201"/>
                <a:gd name="connsiteX9" fmla="*/ 921715 w 1404518"/>
                <a:gd name="connsiteY9" fmla="*/ 929030 h 2070201"/>
                <a:gd name="connsiteX10" fmla="*/ 877824 w 1404518"/>
                <a:gd name="connsiteY10" fmla="*/ 629107 h 2070201"/>
                <a:gd name="connsiteX11" fmla="*/ 709574 w 1404518"/>
                <a:gd name="connsiteY11" fmla="*/ 936345 h 2070201"/>
                <a:gd name="connsiteX12" fmla="*/ 526694 w 1404518"/>
                <a:gd name="connsiteY12" fmla="*/ 0 h 2070201"/>
                <a:gd name="connsiteX13" fmla="*/ 468172 w 1404518"/>
                <a:gd name="connsiteY13" fmla="*/ 1338681 h 2070201"/>
                <a:gd name="connsiteX14" fmla="*/ 321868 w 1404518"/>
                <a:gd name="connsiteY14" fmla="*/ 1287475 h 2070201"/>
                <a:gd name="connsiteX15" fmla="*/ 0 w 1404518"/>
                <a:gd name="connsiteY15" fmla="*/ 1053388 h 2070201"/>
                <a:gd name="connsiteX0" fmla="*/ 0 w 1404518"/>
                <a:gd name="connsiteY0" fmla="*/ 1053388 h 2070201"/>
                <a:gd name="connsiteX1" fmla="*/ 124358 w 1404518"/>
                <a:gd name="connsiteY1" fmla="*/ 1382572 h 2070201"/>
                <a:gd name="connsiteX2" fmla="*/ 292608 w 1404518"/>
                <a:gd name="connsiteY2" fmla="*/ 1741017 h 2070201"/>
                <a:gd name="connsiteX3" fmla="*/ 687628 w 1404518"/>
                <a:gd name="connsiteY3" fmla="*/ 2070201 h 2070201"/>
                <a:gd name="connsiteX4" fmla="*/ 1331366 w 1404518"/>
                <a:gd name="connsiteY4" fmla="*/ 2055571 h 2070201"/>
                <a:gd name="connsiteX5" fmla="*/ 1404518 w 1404518"/>
                <a:gd name="connsiteY5" fmla="*/ 1155801 h 2070201"/>
                <a:gd name="connsiteX6" fmla="*/ 1221638 w 1404518"/>
                <a:gd name="connsiteY6" fmla="*/ 768096 h 2070201"/>
                <a:gd name="connsiteX7" fmla="*/ 1177747 w 1404518"/>
                <a:gd name="connsiteY7" fmla="*/ 965606 h 2070201"/>
                <a:gd name="connsiteX8" fmla="*/ 1024128 w 1404518"/>
                <a:gd name="connsiteY8" fmla="*/ 694944 h 2070201"/>
                <a:gd name="connsiteX9" fmla="*/ 921715 w 1404518"/>
                <a:gd name="connsiteY9" fmla="*/ 929030 h 2070201"/>
                <a:gd name="connsiteX10" fmla="*/ 877824 w 1404518"/>
                <a:gd name="connsiteY10" fmla="*/ 629107 h 2070201"/>
                <a:gd name="connsiteX11" fmla="*/ 709574 w 1404518"/>
                <a:gd name="connsiteY11" fmla="*/ 936345 h 2070201"/>
                <a:gd name="connsiteX12" fmla="*/ 526694 w 1404518"/>
                <a:gd name="connsiteY12" fmla="*/ 0 h 2070201"/>
                <a:gd name="connsiteX13" fmla="*/ 468172 w 1404518"/>
                <a:gd name="connsiteY13" fmla="*/ 1338681 h 2070201"/>
                <a:gd name="connsiteX14" fmla="*/ 321868 w 1404518"/>
                <a:gd name="connsiteY14" fmla="*/ 1287475 h 2070201"/>
                <a:gd name="connsiteX15" fmla="*/ 0 w 1404518"/>
                <a:gd name="connsiteY15" fmla="*/ 1053388 h 2070201"/>
                <a:gd name="connsiteX0" fmla="*/ 0 w 1404518"/>
                <a:gd name="connsiteY0" fmla="*/ 1053388 h 2070201"/>
                <a:gd name="connsiteX1" fmla="*/ 124358 w 1404518"/>
                <a:gd name="connsiteY1" fmla="*/ 1382572 h 2070201"/>
                <a:gd name="connsiteX2" fmla="*/ 292608 w 1404518"/>
                <a:gd name="connsiteY2" fmla="*/ 1741017 h 2070201"/>
                <a:gd name="connsiteX3" fmla="*/ 687628 w 1404518"/>
                <a:gd name="connsiteY3" fmla="*/ 2070201 h 2070201"/>
                <a:gd name="connsiteX4" fmla="*/ 1294790 w 1404518"/>
                <a:gd name="connsiteY4" fmla="*/ 2055571 h 2070201"/>
                <a:gd name="connsiteX5" fmla="*/ 1404518 w 1404518"/>
                <a:gd name="connsiteY5" fmla="*/ 1155801 h 2070201"/>
                <a:gd name="connsiteX6" fmla="*/ 1221638 w 1404518"/>
                <a:gd name="connsiteY6" fmla="*/ 768096 h 2070201"/>
                <a:gd name="connsiteX7" fmla="*/ 1177747 w 1404518"/>
                <a:gd name="connsiteY7" fmla="*/ 965606 h 2070201"/>
                <a:gd name="connsiteX8" fmla="*/ 1024128 w 1404518"/>
                <a:gd name="connsiteY8" fmla="*/ 694944 h 2070201"/>
                <a:gd name="connsiteX9" fmla="*/ 921715 w 1404518"/>
                <a:gd name="connsiteY9" fmla="*/ 929030 h 2070201"/>
                <a:gd name="connsiteX10" fmla="*/ 877824 w 1404518"/>
                <a:gd name="connsiteY10" fmla="*/ 629107 h 2070201"/>
                <a:gd name="connsiteX11" fmla="*/ 709574 w 1404518"/>
                <a:gd name="connsiteY11" fmla="*/ 936345 h 2070201"/>
                <a:gd name="connsiteX12" fmla="*/ 526694 w 1404518"/>
                <a:gd name="connsiteY12" fmla="*/ 0 h 2070201"/>
                <a:gd name="connsiteX13" fmla="*/ 468172 w 1404518"/>
                <a:gd name="connsiteY13" fmla="*/ 1338681 h 2070201"/>
                <a:gd name="connsiteX14" fmla="*/ 321868 w 1404518"/>
                <a:gd name="connsiteY14" fmla="*/ 1287475 h 2070201"/>
                <a:gd name="connsiteX15" fmla="*/ 0 w 1404518"/>
                <a:gd name="connsiteY15" fmla="*/ 1053388 h 2070201"/>
                <a:gd name="connsiteX0" fmla="*/ 0 w 1404518"/>
                <a:gd name="connsiteY0" fmla="*/ 1053388 h 2070201"/>
                <a:gd name="connsiteX1" fmla="*/ 124358 w 1404518"/>
                <a:gd name="connsiteY1" fmla="*/ 1382572 h 2070201"/>
                <a:gd name="connsiteX2" fmla="*/ 292608 w 1404518"/>
                <a:gd name="connsiteY2" fmla="*/ 1741017 h 2070201"/>
                <a:gd name="connsiteX3" fmla="*/ 687628 w 1404518"/>
                <a:gd name="connsiteY3" fmla="*/ 2070201 h 2070201"/>
                <a:gd name="connsiteX4" fmla="*/ 1294790 w 1404518"/>
                <a:gd name="connsiteY4" fmla="*/ 2055571 h 2070201"/>
                <a:gd name="connsiteX5" fmla="*/ 1404518 w 1404518"/>
                <a:gd name="connsiteY5" fmla="*/ 1155801 h 2070201"/>
                <a:gd name="connsiteX6" fmla="*/ 1221638 w 1404518"/>
                <a:gd name="connsiteY6" fmla="*/ 768096 h 2070201"/>
                <a:gd name="connsiteX7" fmla="*/ 1177747 w 1404518"/>
                <a:gd name="connsiteY7" fmla="*/ 965606 h 2070201"/>
                <a:gd name="connsiteX8" fmla="*/ 1024128 w 1404518"/>
                <a:gd name="connsiteY8" fmla="*/ 694944 h 2070201"/>
                <a:gd name="connsiteX9" fmla="*/ 921715 w 1404518"/>
                <a:gd name="connsiteY9" fmla="*/ 929030 h 2070201"/>
                <a:gd name="connsiteX10" fmla="*/ 877824 w 1404518"/>
                <a:gd name="connsiteY10" fmla="*/ 629107 h 2070201"/>
                <a:gd name="connsiteX11" fmla="*/ 709574 w 1404518"/>
                <a:gd name="connsiteY11" fmla="*/ 936345 h 2070201"/>
                <a:gd name="connsiteX12" fmla="*/ 526694 w 1404518"/>
                <a:gd name="connsiteY12" fmla="*/ 0 h 2070201"/>
                <a:gd name="connsiteX13" fmla="*/ 468172 w 1404518"/>
                <a:gd name="connsiteY13" fmla="*/ 1338681 h 2070201"/>
                <a:gd name="connsiteX14" fmla="*/ 321868 w 1404518"/>
                <a:gd name="connsiteY14" fmla="*/ 1287475 h 2070201"/>
                <a:gd name="connsiteX15" fmla="*/ 0 w 1404518"/>
                <a:gd name="connsiteY15" fmla="*/ 1053388 h 2070201"/>
                <a:gd name="connsiteX0" fmla="*/ 0 w 1413093"/>
                <a:gd name="connsiteY0" fmla="*/ 1053388 h 2070201"/>
                <a:gd name="connsiteX1" fmla="*/ 124358 w 1413093"/>
                <a:gd name="connsiteY1" fmla="*/ 1382572 h 2070201"/>
                <a:gd name="connsiteX2" fmla="*/ 292608 w 1413093"/>
                <a:gd name="connsiteY2" fmla="*/ 1741017 h 2070201"/>
                <a:gd name="connsiteX3" fmla="*/ 687628 w 1413093"/>
                <a:gd name="connsiteY3" fmla="*/ 2070201 h 2070201"/>
                <a:gd name="connsiteX4" fmla="*/ 1294790 w 1413093"/>
                <a:gd name="connsiteY4" fmla="*/ 2055571 h 2070201"/>
                <a:gd name="connsiteX5" fmla="*/ 1404518 w 1413093"/>
                <a:gd name="connsiteY5" fmla="*/ 1155801 h 2070201"/>
                <a:gd name="connsiteX6" fmla="*/ 1221638 w 1413093"/>
                <a:gd name="connsiteY6" fmla="*/ 768096 h 2070201"/>
                <a:gd name="connsiteX7" fmla="*/ 1177747 w 1413093"/>
                <a:gd name="connsiteY7" fmla="*/ 965606 h 2070201"/>
                <a:gd name="connsiteX8" fmla="*/ 1024128 w 1413093"/>
                <a:gd name="connsiteY8" fmla="*/ 694944 h 2070201"/>
                <a:gd name="connsiteX9" fmla="*/ 921715 w 1413093"/>
                <a:gd name="connsiteY9" fmla="*/ 929030 h 2070201"/>
                <a:gd name="connsiteX10" fmla="*/ 877824 w 1413093"/>
                <a:gd name="connsiteY10" fmla="*/ 629107 h 2070201"/>
                <a:gd name="connsiteX11" fmla="*/ 709574 w 1413093"/>
                <a:gd name="connsiteY11" fmla="*/ 936345 h 2070201"/>
                <a:gd name="connsiteX12" fmla="*/ 526694 w 1413093"/>
                <a:gd name="connsiteY12" fmla="*/ 0 h 2070201"/>
                <a:gd name="connsiteX13" fmla="*/ 468172 w 1413093"/>
                <a:gd name="connsiteY13" fmla="*/ 1338681 h 2070201"/>
                <a:gd name="connsiteX14" fmla="*/ 321868 w 1413093"/>
                <a:gd name="connsiteY14" fmla="*/ 1287475 h 2070201"/>
                <a:gd name="connsiteX15" fmla="*/ 0 w 1413093"/>
                <a:gd name="connsiteY15" fmla="*/ 1053388 h 2070201"/>
                <a:gd name="connsiteX0" fmla="*/ 0 w 1413093"/>
                <a:gd name="connsiteY0" fmla="*/ 1053388 h 2070201"/>
                <a:gd name="connsiteX1" fmla="*/ 124358 w 1413093"/>
                <a:gd name="connsiteY1" fmla="*/ 1382572 h 2070201"/>
                <a:gd name="connsiteX2" fmla="*/ 292608 w 1413093"/>
                <a:gd name="connsiteY2" fmla="*/ 1741017 h 2070201"/>
                <a:gd name="connsiteX3" fmla="*/ 687628 w 1413093"/>
                <a:gd name="connsiteY3" fmla="*/ 2070201 h 2070201"/>
                <a:gd name="connsiteX4" fmla="*/ 1294790 w 1413093"/>
                <a:gd name="connsiteY4" fmla="*/ 2055571 h 2070201"/>
                <a:gd name="connsiteX5" fmla="*/ 1404518 w 1413093"/>
                <a:gd name="connsiteY5" fmla="*/ 1155801 h 2070201"/>
                <a:gd name="connsiteX6" fmla="*/ 1221638 w 1413093"/>
                <a:gd name="connsiteY6" fmla="*/ 768096 h 2070201"/>
                <a:gd name="connsiteX7" fmla="*/ 1177747 w 1413093"/>
                <a:gd name="connsiteY7" fmla="*/ 965606 h 2070201"/>
                <a:gd name="connsiteX8" fmla="*/ 1024128 w 1413093"/>
                <a:gd name="connsiteY8" fmla="*/ 694944 h 2070201"/>
                <a:gd name="connsiteX9" fmla="*/ 921715 w 1413093"/>
                <a:gd name="connsiteY9" fmla="*/ 929030 h 2070201"/>
                <a:gd name="connsiteX10" fmla="*/ 877824 w 1413093"/>
                <a:gd name="connsiteY10" fmla="*/ 629107 h 2070201"/>
                <a:gd name="connsiteX11" fmla="*/ 709574 w 1413093"/>
                <a:gd name="connsiteY11" fmla="*/ 936345 h 2070201"/>
                <a:gd name="connsiteX12" fmla="*/ 526694 w 1413093"/>
                <a:gd name="connsiteY12" fmla="*/ 0 h 2070201"/>
                <a:gd name="connsiteX13" fmla="*/ 468172 w 1413093"/>
                <a:gd name="connsiteY13" fmla="*/ 1338681 h 2070201"/>
                <a:gd name="connsiteX14" fmla="*/ 321868 w 1413093"/>
                <a:gd name="connsiteY14" fmla="*/ 1287475 h 2070201"/>
                <a:gd name="connsiteX15" fmla="*/ 0 w 1413093"/>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1024128 w 1404608"/>
                <a:gd name="connsiteY8" fmla="*/ 694944 h 2070201"/>
                <a:gd name="connsiteX9" fmla="*/ 921715 w 1404608"/>
                <a:gd name="connsiteY9" fmla="*/ 929030 h 2070201"/>
                <a:gd name="connsiteX10" fmla="*/ 877824 w 1404608"/>
                <a:gd name="connsiteY10" fmla="*/ 629107 h 2070201"/>
                <a:gd name="connsiteX11" fmla="*/ 709574 w 1404608"/>
                <a:gd name="connsiteY11" fmla="*/ 936345 h 2070201"/>
                <a:gd name="connsiteX12" fmla="*/ 526694 w 1404608"/>
                <a:gd name="connsiteY12" fmla="*/ 0 h 2070201"/>
                <a:gd name="connsiteX13" fmla="*/ 468172 w 1404608"/>
                <a:gd name="connsiteY13" fmla="*/ 1338681 h 2070201"/>
                <a:gd name="connsiteX14" fmla="*/ 321868 w 1404608"/>
                <a:gd name="connsiteY14" fmla="*/ 1287475 h 2070201"/>
                <a:gd name="connsiteX15" fmla="*/ 0 w 1404608"/>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1024128 w 1404608"/>
                <a:gd name="connsiteY8" fmla="*/ 694944 h 2070201"/>
                <a:gd name="connsiteX9" fmla="*/ 921715 w 1404608"/>
                <a:gd name="connsiteY9" fmla="*/ 929030 h 2070201"/>
                <a:gd name="connsiteX10" fmla="*/ 877824 w 1404608"/>
                <a:gd name="connsiteY10" fmla="*/ 629107 h 2070201"/>
                <a:gd name="connsiteX11" fmla="*/ 709574 w 1404608"/>
                <a:gd name="connsiteY11" fmla="*/ 936345 h 2070201"/>
                <a:gd name="connsiteX12" fmla="*/ 526694 w 1404608"/>
                <a:gd name="connsiteY12" fmla="*/ 0 h 2070201"/>
                <a:gd name="connsiteX13" fmla="*/ 468172 w 1404608"/>
                <a:gd name="connsiteY13" fmla="*/ 1338681 h 2070201"/>
                <a:gd name="connsiteX14" fmla="*/ 321868 w 1404608"/>
                <a:gd name="connsiteY14" fmla="*/ 1287475 h 2070201"/>
                <a:gd name="connsiteX15" fmla="*/ 0 w 1404608"/>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1024128 w 1404608"/>
                <a:gd name="connsiteY8" fmla="*/ 694944 h 2070201"/>
                <a:gd name="connsiteX9" fmla="*/ 921715 w 1404608"/>
                <a:gd name="connsiteY9" fmla="*/ 929030 h 2070201"/>
                <a:gd name="connsiteX10" fmla="*/ 877824 w 1404608"/>
                <a:gd name="connsiteY10" fmla="*/ 629107 h 2070201"/>
                <a:gd name="connsiteX11" fmla="*/ 709574 w 1404608"/>
                <a:gd name="connsiteY11" fmla="*/ 936345 h 2070201"/>
                <a:gd name="connsiteX12" fmla="*/ 526694 w 1404608"/>
                <a:gd name="connsiteY12" fmla="*/ 0 h 2070201"/>
                <a:gd name="connsiteX13" fmla="*/ 468172 w 1404608"/>
                <a:gd name="connsiteY13" fmla="*/ 1338681 h 2070201"/>
                <a:gd name="connsiteX14" fmla="*/ 321868 w 1404608"/>
                <a:gd name="connsiteY14" fmla="*/ 1287475 h 2070201"/>
                <a:gd name="connsiteX15" fmla="*/ 0 w 1404608"/>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1024128 w 1404608"/>
                <a:gd name="connsiteY8" fmla="*/ 694944 h 2070201"/>
                <a:gd name="connsiteX9" fmla="*/ 921715 w 1404608"/>
                <a:gd name="connsiteY9" fmla="*/ 929030 h 2070201"/>
                <a:gd name="connsiteX10" fmla="*/ 877824 w 1404608"/>
                <a:gd name="connsiteY10" fmla="*/ 629107 h 2070201"/>
                <a:gd name="connsiteX11" fmla="*/ 709574 w 1404608"/>
                <a:gd name="connsiteY11" fmla="*/ 936345 h 2070201"/>
                <a:gd name="connsiteX12" fmla="*/ 526694 w 1404608"/>
                <a:gd name="connsiteY12" fmla="*/ 0 h 2070201"/>
                <a:gd name="connsiteX13" fmla="*/ 468172 w 1404608"/>
                <a:gd name="connsiteY13" fmla="*/ 1338681 h 2070201"/>
                <a:gd name="connsiteX14" fmla="*/ 321868 w 1404608"/>
                <a:gd name="connsiteY14" fmla="*/ 1287475 h 2070201"/>
                <a:gd name="connsiteX15" fmla="*/ 0 w 1404608"/>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980236 w 1404608"/>
                <a:gd name="connsiteY8" fmla="*/ 694944 h 2070201"/>
                <a:gd name="connsiteX9" fmla="*/ 921715 w 1404608"/>
                <a:gd name="connsiteY9" fmla="*/ 929030 h 2070201"/>
                <a:gd name="connsiteX10" fmla="*/ 877824 w 1404608"/>
                <a:gd name="connsiteY10" fmla="*/ 629107 h 2070201"/>
                <a:gd name="connsiteX11" fmla="*/ 709574 w 1404608"/>
                <a:gd name="connsiteY11" fmla="*/ 936345 h 2070201"/>
                <a:gd name="connsiteX12" fmla="*/ 526694 w 1404608"/>
                <a:gd name="connsiteY12" fmla="*/ 0 h 2070201"/>
                <a:gd name="connsiteX13" fmla="*/ 468172 w 1404608"/>
                <a:gd name="connsiteY13" fmla="*/ 1338681 h 2070201"/>
                <a:gd name="connsiteX14" fmla="*/ 321868 w 1404608"/>
                <a:gd name="connsiteY14" fmla="*/ 1287475 h 2070201"/>
                <a:gd name="connsiteX15" fmla="*/ 0 w 1404608"/>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980236 w 1404608"/>
                <a:gd name="connsiteY8" fmla="*/ 694944 h 2070201"/>
                <a:gd name="connsiteX9" fmla="*/ 921715 w 1404608"/>
                <a:gd name="connsiteY9" fmla="*/ 929030 h 2070201"/>
                <a:gd name="connsiteX10" fmla="*/ 877824 w 1404608"/>
                <a:gd name="connsiteY10" fmla="*/ 629107 h 2070201"/>
                <a:gd name="connsiteX11" fmla="*/ 709574 w 1404608"/>
                <a:gd name="connsiteY11" fmla="*/ 936345 h 2070201"/>
                <a:gd name="connsiteX12" fmla="*/ 526694 w 1404608"/>
                <a:gd name="connsiteY12" fmla="*/ 0 h 2070201"/>
                <a:gd name="connsiteX13" fmla="*/ 468172 w 1404608"/>
                <a:gd name="connsiteY13" fmla="*/ 1338681 h 2070201"/>
                <a:gd name="connsiteX14" fmla="*/ 321868 w 1404608"/>
                <a:gd name="connsiteY14" fmla="*/ 1287475 h 2070201"/>
                <a:gd name="connsiteX15" fmla="*/ 0 w 1404608"/>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980236 w 1404608"/>
                <a:gd name="connsiteY8" fmla="*/ 694944 h 2070201"/>
                <a:gd name="connsiteX9" fmla="*/ 921715 w 1404608"/>
                <a:gd name="connsiteY9" fmla="*/ 929030 h 2070201"/>
                <a:gd name="connsiteX10" fmla="*/ 790042 w 1404608"/>
                <a:gd name="connsiteY10" fmla="*/ 599846 h 2070201"/>
                <a:gd name="connsiteX11" fmla="*/ 709574 w 1404608"/>
                <a:gd name="connsiteY11" fmla="*/ 936345 h 2070201"/>
                <a:gd name="connsiteX12" fmla="*/ 526694 w 1404608"/>
                <a:gd name="connsiteY12" fmla="*/ 0 h 2070201"/>
                <a:gd name="connsiteX13" fmla="*/ 468172 w 1404608"/>
                <a:gd name="connsiteY13" fmla="*/ 1338681 h 2070201"/>
                <a:gd name="connsiteX14" fmla="*/ 321868 w 1404608"/>
                <a:gd name="connsiteY14" fmla="*/ 1287475 h 2070201"/>
                <a:gd name="connsiteX15" fmla="*/ 0 w 1404608"/>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980236 w 1404608"/>
                <a:gd name="connsiteY8" fmla="*/ 694944 h 2070201"/>
                <a:gd name="connsiteX9" fmla="*/ 921715 w 1404608"/>
                <a:gd name="connsiteY9" fmla="*/ 929030 h 2070201"/>
                <a:gd name="connsiteX10" fmla="*/ 738836 w 1404608"/>
                <a:gd name="connsiteY10" fmla="*/ 592531 h 2070201"/>
                <a:gd name="connsiteX11" fmla="*/ 709574 w 1404608"/>
                <a:gd name="connsiteY11" fmla="*/ 936345 h 2070201"/>
                <a:gd name="connsiteX12" fmla="*/ 526694 w 1404608"/>
                <a:gd name="connsiteY12" fmla="*/ 0 h 2070201"/>
                <a:gd name="connsiteX13" fmla="*/ 468172 w 1404608"/>
                <a:gd name="connsiteY13" fmla="*/ 1338681 h 2070201"/>
                <a:gd name="connsiteX14" fmla="*/ 321868 w 1404608"/>
                <a:gd name="connsiteY14" fmla="*/ 1287475 h 2070201"/>
                <a:gd name="connsiteX15" fmla="*/ 0 w 1404608"/>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980236 w 1404608"/>
                <a:gd name="connsiteY8" fmla="*/ 694944 h 2070201"/>
                <a:gd name="connsiteX9" fmla="*/ 921715 w 1404608"/>
                <a:gd name="connsiteY9" fmla="*/ 929030 h 2070201"/>
                <a:gd name="connsiteX10" fmla="*/ 738836 w 1404608"/>
                <a:gd name="connsiteY10" fmla="*/ 592531 h 2070201"/>
                <a:gd name="connsiteX11" fmla="*/ 709574 w 1404608"/>
                <a:gd name="connsiteY11" fmla="*/ 936345 h 2070201"/>
                <a:gd name="connsiteX12" fmla="*/ 526694 w 1404608"/>
                <a:gd name="connsiteY12" fmla="*/ 0 h 2070201"/>
                <a:gd name="connsiteX13" fmla="*/ 468172 w 1404608"/>
                <a:gd name="connsiteY13" fmla="*/ 1338681 h 2070201"/>
                <a:gd name="connsiteX14" fmla="*/ 321868 w 1404608"/>
                <a:gd name="connsiteY14" fmla="*/ 1287475 h 2070201"/>
                <a:gd name="connsiteX15" fmla="*/ 0 w 1404608"/>
                <a:gd name="connsiteY15" fmla="*/ 1053388 h 2070201"/>
                <a:gd name="connsiteX0" fmla="*/ 0 w 1404608"/>
                <a:gd name="connsiteY0" fmla="*/ 1053388 h 2070201"/>
                <a:gd name="connsiteX1" fmla="*/ 124358 w 1404608"/>
                <a:gd name="connsiteY1" fmla="*/ 1382572 h 2070201"/>
                <a:gd name="connsiteX2" fmla="*/ 292608 w 1404608"/>
                <a:gd name="connsiteY2" fmla="*/ 1741017 h 2070201"/>
                <a:gd name="connsiteX3" fmla="*/ 687628 w 1404608"/>
                <a:gd name="connsiteY3" fmla="*/ 2070201 h 2070201"/>
                <a:gd name="connsiteX4" fmla="*/ 1294790 w 1404608"/>
                <a:gd name="connsiteY4" fmla="*/ 2055571 h 2070201"/>
                <a:gd name="connsiteX5" fmla="*/ 1404518 w 1404608"/>
                <a:gd name="connsiteY5" fmla="*/ 1155801 h 2070201"/>
                <a:gd name="connsiteX6" fmla="*/ 1221638 w 1404608"/>
                <a:gd name="connsiteY6" fmla="*/ 768096 h 2070201"/>
                <a:gd name="connsiteX7" fmla="*/ 1177747 w 1404608"/>
                <a:gd name="connsiteY7" fmla="*/ 965606 h 2070201"/>
                <a:gd name="connsiteX8" fmla="*/ 980236 w 1404608"/>
                <a:gd name="connsiteY8" fmla="*/ 694944 h 2070201"/>
                <a:gd name="connsiteX9" fmla="*/ 921715 w 1404608"/>
                <a:gd name="connsiteY9" fmla="*/ 929030 h 2070201"/>
                <a:gd name="connsiteX10" fmla="*/ 738836 w 1404608"/>
                <a:gd name="connsiteY10" fmla="*/ 592531 h 2070201"/>
                <a:gd name="connsiteX11" fmla="*/ 709574 w 1404608"/>
                <a:gd name="connsiteY11" fmla="*/ 936345 h 2070201"/>
                <a:gd name="connsiteX12" fmla="*/ 702259 w 1404608"/>
                <a:gd name="connsiteY12" fmla="*/ 629107 h 2070201"/>
                <a:gd name="connsiteX13" fmla="*/ 526694 w 1404608"/>
                <a:gd name="connsiteY13" fmla="*/ 0 h 2070201"/>
                <a:gd name="connsiteX14" fmla="*/ 468172 w 1404608"/>
                <a:gd name="connsiteY14" fmla="*/ 1338681 h 2070201"/>
                <a:gd name="connsiteX15" fmla="*/ 321868 w 1404608"/>
                <a:gd name="connsiteY15" fmla="*/ 1287475 h 2070201"/>
                <a:gd name="connsiteX16" fmla="*/ 0 w 1404608"/>
                <a:gd name="connsiteY16" fmla="*/ 1053388 h 2070201"/>
                <a:gd name="connsiteX0" fmla="*/ 0 w 1404608"/>
                <a:gd name="connsiteY0" fmla="*/ 1056935 h 2073748"/>
                <a:gd name="connsiteX1" fmla="*/ 124358 w 1404608"/>
                <a:gd name="connsiteY1" fmla="*/ 1386119 h 2073748"/>
                <a:gd name="connsiteX2" fmla="*/ 292608 w 1404608"/>
                <a:gd name="connsiteY2" fmla="*/ 1744564 h 2073748"/>
                <a:gd name="connsiteX3" fmla="*/ 687628 w 1404608"/>
                <a:gd name="connsiteY3" fmla="*/ 2073748 h 2073748"/>
                <a:gd name="connsiteX4" fmla="*/ 1294790 w 1404608"/>
                <a:gd name="connsiteY4" fmla="*/ 2059118 h 2073748"/>
                <a:gd name="connsiteX5" fmla="*/ 1404518 w 1404608"/>
                <a:gd name="connsiteY5" fmla="*/ 1159348 h 2073748"/>
                <a:gd name="connsiteX6" fmla="*/ 1221638 w 1404608"/>
                <a:gd name="connsiteY6" fmla="*/ 771643 h 2073748"/>
                <a:gd name="connsiteX7" fmla="*/ 1177747 w 1404608"/>
                <a:gd name="connsiteY7" fmla="*/ 969153 h 2073748"/>
                <a:gd name="connsiteX8" fmla="*/ 980236 w 1404608"/>
                <a:gd name="connsiteY8" fmla="*/ 698491 h 2073748"/>
                <a:gd name="connsiteX9" fmla="*/ 921715 w 1404608"/>
                <a:gd name="connsiteY9" fmla="*/ 932577 h 2073748"/>
                <a:gd name="connsiteX10" fmla="*/ 738836 w 1404608"/>
                <a:gd name="connsiteY10" fmla="*/ 596078 h 2073748"/>
                <a:gd name="connsiteX11" fmla="*/ 709574 w 1404608"/>
                <a:gd name="connsiteY11" fmla="*/ 939892 h 2073748"/>
                <a:gd name="connsiteX12" fmla="*/ 526694 w 1404608"/>
                <a:gd name="connsiteY12" fmla="*/ 3547 h 2073748"/>
                <a:gd name="connsiteX13" fmla="*/ 468172 w 1404608"/>
                <a:gd name="connsiteY13" fmla="*/ 1342228 h 2073748"/>
                <a:gd name="connsiteX14" fmla="*/ 321868 w 1404608"/>
                <a:gd name="connsiteY14" fmla="*/ 1291022 h 2073748"/>
                <a:gd name="connsiteX15" fmla="*/ 0 w 1404608"/>
                <a:gd name="connsiteY15" fmla="*/ 1056935 h 2073748"/>
                <a:gd name="connsiteX0" fmla="*/ 0 w 1404608"/>
                <a:gd name="connsiteY0" fmla="*/ 1056935 h 2073748"/>
                <a:gd name="connsiteX1" fmla="*/ 124358 w 1404608"/>
                <a:gd name="connsiteY1" fmla="*/ 1386119 h 2073748"/>
                <a:gd name="connsiteX2" fmla="*/ 292608 w 1404608"/>
                <a:gd name="connsiteY2" fmla="*/ 1744564 h 2073748"/>
                <a:gd name="connsiteX3" fmla="*/ 687628 w 1404608"/>
                <a:gd name="connsiteY3" fmla="*/ 2073748 h 2073748"/>
                <a:gd name="connsiteX4" fmla="*/ 1294790 w 1404608"/>
                <a:gd name="connsiteY4" fmla="*/ 2059118 h 2073748"/>
                <a:gd name="connsiteX5" fmla="*/ 1404518 w 1404608"/>
                <a:gd name="connsiteY5" fmla="*/ 1159348 h 2073748"/>
                <a:gd name="connsiteX6" fmla="*/ 1221638 w 1404608"/>
                <a:gd name="connsiteY6" fmla="*/ 771643 h 2073748"/>
                <a:gd name="connsiteX7" fmla="*/ 1177747 w 1404608"/>
                <a:gd name="connsiteY7" fmla="*/ 969153 h 2073748"/>
                <a:gd name="connsiteX8" fmla="*/ 980236 w 1404608"/>
                <a:gd name="connsiteY8" fmla="*/ 698491 h 2073748"/>
                <a:gd name="connsiteX9" fmla="*/ 921715 w 1404608"/>
                <a:gd name="connsiteY9" fmla="*/ 932577 h 2073748"/>
                <a:gd name="connsiteX10" fmla="*/ 738836 w 1404608"/>
                <a:gd name="connsiteY10" fmla="*/ 596078 h 2073748"/>
                <a:gd name="connsiteX11" fmla="*/ 709574 w 1404608"/>
                <a:gd name="connsiteY11" fmla="*/ 939892 h 2073748"/>
                <a:gd name="connsiteX12" fmla="*/ 526694 w 1404608"/>
                <a:gd name="connsiteY12" fmla="*/ 3547 h 2073748"/>
                <a:gd name="connsiteX13" fmla="*/ 468172 w 1404608"/>
                <a:gd name="connsiteY13" fmla="*/ 1342228 h 2073748"/>
                <a:gd name="connsiteX14" fmla="*/ 321868 w 1404608"/>
                <a:gd name="connsiteY14" fmla="*/ 1291022 h 2073748"/>
                <a:gd name="connsiteX15" fmla="*/ 0 w 1404608"/>
                <a:gd name="connsiteY15" fmla="*/ 1056935 h 2073748"/>
                <a:gd name="connsiteX0" fmla="*/ 0 w 1404608"/>
                <a:gd name="connsiteY0" fmla="*/ 1056935 h 2073748"/>
                <a:gd name="connsiteX1" fmla="*/ 124358 w 1404608"/>
                <a:gd name="connsiteY1" fmla="*/ 1386119 h 2073748"/>
                <a:gd name="connsiteX2" fmla="*/ 292608 w 1404608"/>
                <a:gd name="connsiteY2" fmla="*/ 1744564 h 2073748"/>
                <a:gd name="connsiteX3" fmla="*/ 687628 w 1404608"/>
                <a:gd name="connsiteY3" fmla="*/ 2073748 h 2073748"/>
                <a:gd name="connsiteX4" fmla="*/ 1294790 w 1404608"/>
                <a:gd name="connsiteY4" fmla="*/ 2059118 h 2073748"/>
                <a:gd name="connsiteX5" fmla="*/ 1404518 w 1404608"/>
                <a:gd name="connsiteY5" fmla="*/ 1159348 h 2073748"/>
                <a:gd name="connsiteX6" fmla="*/ 1221638 w 1404608"/>
                <a:gd name="connsiteY6" fmla="*/ 771643 h 2073748"/>
                <a:gd name="connsiteX7" fmla="*/ 1177747 w 1404608"/>
                <a:gd name="connsiteY7" fmla="*/ 969153 h 2073748"/>
                <a:gd name="connsiteX8" fmla="*/ 980236 w 1404608"/>
                <a:gd name="connsiteY8" fmla="*/ 698491 h 2073748"/>
                <a:gd name="connsiteX9" fmla="*/ 921715 w 1404608"/>
                <a:gd name="connsiteY9" fmla="*/ 932577 h 2073748"/>
                <a:gd name="connsiteX10" fmla="*/ 738836 w 1404608"/>
                <a:gd name="connsiteY10" fmla="*/ 596078 h 2073748"/>
                <a:gd name="connsiteX11" fmla="*/ 709574 w 1404608"/>
                <a:gd name="connsiteY11" fmla="*/ 939892 h 2073748"/>
                <a:gd name="connsiteX12" fmla="*/ 526694 w 1404608"/>
                <a:gd name="connsiteY12" fmla="*/ 3547 h 2073748"/>
                <a:gd name="connsiteX13" fmla="*/ 468172 w 1404608"/>
                <a:gd name="connsiteY13" fmla="*/ 1342228 h 2073748"/>
                <a:gd name="connsiteX14" fmla="*/ 321868 w 1404608"/>
                <a:gd name="connsiteY14" fmla="*/ 1291022 h 2073748"/>
                <a:gd name="connsiteX15" fmla="*/ 0 w 1404608"/>
                <a:gd name="connsiteY15" fmla="*/ 1056935 h 2073748"/>
                <a:gd name="connsiteX0" fmla="*/ 0 w 1404608"/>
                <a:gd name="connsiteY0" fmla="*/ 1058942 h 2075755"/>
                <a:gd name="connsiteX1" fmla="*/ 124358 w 1404608"/>
                <a:gd name="connsiteY1" fmla="*/ 1388126 h 2075755"/>
                <a:gd name="connsiteX2" fmla="*/ 292608 w 1404608"/>
                <a:gd name="connsiteY2" fmla="*/ 1746571 h 2075755"/>
                <a:gd name="connsiteX3" fmla="*/ 687628 w 1404608"/>
                <a:gd name="connsiteY3" fmla="*/ 2075755 h 2075755"/>
                <a:gd name="connsiteX4" fmla="*/ 1294790 w 1404608"/>
                <a:gd name="connsiteY4" fmla="*/ 2061125 h 2075755"/>
                <a:gd name="connsiteX5" fmla="*/ 1404518 w 1404608"/>
                <a:gd name="connsiteY5" fmla="*/ 1161355 h 2075755"/>
                <a:gd name="connsiteX6" fmla="*/ 1221638 w 1404608"/>
                <a:gd name="connsiteY6" fmla="*/ 773650 h 2075755"/>
                <a:gd name="connsiteX7" fmla="*/ 1177747 w 1404608"/>
                <a:gd name="connsiteY7" fmla="*/ 971160 h 2075755"/>
                <a:gd name="connsiteX8" fmla="*/ 980236 w 1404608"/>
                <a:gd name="connsiteY8" fmla="*/ 700498 h 2075755"/>
                <a:gd name="connsiteX9" fmla="*/ 921715 w 1404608"/>
                <a:gd name="connsiteY9" fmla="*/ 934584 h 2075755"/>
                <a:gd name="connsiteX10" fmla="*/ 738836 w 1404608"/>
                <a:gd name="connsiteY10" fmla="*/ 598085 h 2075755"/>
                <a:gd name="connsiteX11" fmla="*/ 709574 w 1404608"/>
                <a:gd name="connsiteY11" fmla="*/ 941899 h 2075755"/>
                <a:gd name="connsiteX12" fmla="*/ 526694 w 1404608"/>
                <a:gd name="connsiteY12" fmla="*/ 5554 h 2075755"/>
                <a:gd name="connsiteX13" fmla="*/ 468172 w 1404608"/>
                <a:gd name="connsiteY13" fmla="*/ 1344235 h 2075755"/>
                <a:gd name="connsiteX14" fmla="*/ 321868 w 1404608"/>
                <a:gd name="connsiteY14" fmla="*/ 1293029 h 2075755"/>
                <a:gd name="connsiteX15" fmla="*/ 0 w 1404608"/>
                <a:gd name="connsiteY15" fmla="*/ 1058942 h 2075755"/>
                <a:gd name="connsiteX0" fmla="*/ 0 w 1404608"/>
                <a:gd name="connsiteY0" fmla="*/ 1029958 h 2046771"/>
                <a:gd name="connsiteX1" fmla="*/ 124358 w 1404608"/>
                <a:gd name="connsiteY1" fmla="*/ 1359142 h 2046771"/>
                <a:gd name="connsiteX2" fmla="*/ 292608 w 1404608"/>
                <a:gd name="connsiteY2" fmla="*/ 1717587 h 2046771"/>
                <a:gd name="connsiteX3" fmla="*/ 687628 w 1404608"/>
                <a:gd name="connsiteY3" fmla="*/ 2046771 h 2046771"/>
                <a:gd name="connsiteX4" fmla="*/ 1294790 w 1404608"/>
                <a:gd name="connsiteY4" fmla="*/ 2032141 h 2046771"/>
                <a:gd name="connsiteX5" fmla="*/ 1404518 w 1404608"/>
                <a:gd name="connsiteY5" fmla="*/ 1132371 h 2046771"/>
                <a:gd name="connsiteX6" fmla="*/ 1221638 w 1404608"/>
                <a:gd name="connsiteY6" fmla="*/ 744666 h 2046771"/>
                <a:gd name="connsiteX7" fmla="*/ 1177747 w 1404608"/>
                <a:gd name="connsiteY7" fmla="*/ 942176 h 2046771"/>
                <a:gd name="connsiteX8" fmla="*/ 980236 w 1404608"/>
                <a:gd name="connsiteY8" fmla="*/ 671514 h 2046771"/>
                <a:gd name="connsiteX9" fmla="*/ 921715 w 1404608"/>
                <a:gd name="connsiteY9" fmla="*/ 905600 h 2046771"/>
                <a:gd name="connsiteX10" fmla="*/ 738836 w 1404608"/>
                <a:gd name="connsiteY10" fmla="*/ 569101 h 2046771"/>
                <a:gd name="connsiteX11" fmla="*/ 709574 w 1404608"/>
                <a:gd name="connsiteY11" fmla="*/ 912915 h 2046771"/>
                <a:gd name="connsiteX12" fmla="*/ 526694 w 1404608"/>
                <a:gd name="connsiteY12" fmla="*/ 5831 h 2046771"/>
                <a:gd name="connsiteX13" fmla="*/ 468172 w 1404608"/>
                <a:gd name="connsiteY13" fmla="*/ 1315251 h 2046771"/>
                <a:gd name="connsiteX14" fmla="*/ 321868 w 1404608"/>
                <a:gd name="connsiteY14" fmla="*/ 1264045 h 2046771"/>
                <a:gd name="connsiteX15" fmla="*/ 0 w 1404608"/>
                <a:gd name="connsiteY15" fmla="*/ 1029958 h 2046771"/>
                <a:gd name="connsiteX0" fmla="*/ 0 w 1404608"/>
                <a:gd name="connsiteY0" fmla="*/ 1024127 h 2040940"/>
                <a:gd name="connsiteX1" fmla="*/ 124358 w 1404608"/>
                <a:gd name="connsiteY1" fmla="*/ 1353311 h 2040940"/>
                <a:gd name="connsiteX2" fmla="*/ 292608 w 1404608"/>
                <a:gd name="connsiteY2" fmla="*/ 1711756 h 2040940"/>
                <a:gd name="connsiteX3" fmla="*/ 687628 w 1404608"/>
                <a:gd name="connsiteY3" fmla="*/ 2040940 h 2040940"/>
                <a:gd name="connsiteX4" fmla="*/ 1294790 w 1404608"/>
                <a:gd name="connsiteY4" fmla="*/ 2026310 h 2040940"/>
                <a:gd name="connsiteX5" fmla="*/ 1404518 w 1404608"/>
                <a:gd name="connsiteY5" fmla="*/ 1126540 h 2040940"/>
                <a:gd name="connsiteX6" fmla="*/ 1221638 w 1404608"/>
                <a:gd name="connsiteY6" fmla="*/ 738835 h 2040940"/>
                <a:gd name="connsiteX7" fmla="*/ 1177747 w 1404608"/>
                <a:gd name="connsiteY7" fmla="*/ 936345 h 2040940"/>
                <a:gd name="connsiteX8" fmla="*/ 980236 w 1404608"/>
                <a:gd name="connsiteY8" fmla="*/ 665683 h 2040940"/>
                <a:gd name="connsiteX9" fmla="*/ 921715 w 1404608"/>
                <a:gd name="connsiteY9" fmla="*/ 899769 h 2040940"/>
                <a:gd name="connsiteX10" fmla="*/ 738836 w 1404608"/>
                <a:gd name="connsiteY10" fmla="*/ 563270 h 2040940"/>
                <a:gd name="connsiteX11" fmla="*/ 709574 w 1404608"/>
                <a:gd name="connsiteY11" fmla="*/ 907084 h 2040940"/>
                <a:gd name="connsiteX12" fmla="*/ 526694 w 1404608"/>
                <a:gd name="connsiteY12" fmla="*/ 0 h 2040940"/>
                <a:gd name="connsiteX13" fmla="*/ 468172 w 1404608"/>
                <a:gd name="connsiteY13" fmla="*/ 1309420 h 2040940"/>
                <a:gd name="connsiteX14" fmla="*/ 321868 w 1404608"/>
                <a:gd name="connsiteY14" fmla="*/ 1258214 h 2040940"/>
                <a:gd name="connsiteX15" fmla="*/ 0 w 1404608"/>
                <a:gd name="connsiteY15" fmla="*/ 1024127 h 2040940"/>
                <a:gd name="connsiteX0" fmla="*/ 0 w 1404608"/>
                <a:gd name="connsiteY0" fmla="*/ 1024614 h 2041427"/>
                <a:gd name="connsiteX1" fmla="*/ 124358 w 1404608"/>
                <a:gd name="connsiteY1" fmla="*/ 1353798 h 2041427"/>
                <a:gd name="connsiteX2" fmla="*/ 292608 w 1404608"/>
                <a:gd name="connsiteY2" fmla="*/ 1712243 h 2041427"/>
                <a:gd name="connsiteX3" fmla="*/ 687628 w 1404608"/>
                <a:gd name="connsiteY3" fmla="*/ 2041427 h 2041427"/>
                <a:gd name="connsiteX4" fmla="*/ 1294790 w 1404608"/>
                <a:gd name="connsiteY4" fmla="*/ 2026797 h 2041427"/>
                <a:gd name="connsiteX5" fmla="*/ 1404518 w 1404608"/>
                <a:gd name="connsiteY5" fmla="*/ 1127027 h 2041427"/>
                <a:gd name="connsiteX6" fmla="*/ 1221638 w 1404608"/>
                <a:gd name="connsiteY6" fmla="*/ 739322 h 2041427"/>
                <a:gd name="connsiteX7" fmla="*/ 1177747 w 1404608"/>
                <a:gd name="connsiteY7" fmla="*/ 936832 h 2041427"/>
                <a:gd name="connsiteX8" fmla="*/ 980236 w 1404608"/>
                <a:gd name="connsiteY8" fmla="*/ 666170 h 2041427"/>
                <a:gd name="connsiteX9" fmla="*/ 921715 w 1404608"/>
                <a:gd name="connsiteY9" fmla="*/ 900256 h 2041427"/>
                <a:gd name="connsiteX10" fmla="*/ 738836 w 1404608"/>
                <a:gd name="connsiteY10" fmla="*/ 563757 h 2041427"/>
                <a:gd name="connsiteX11" fmla="*/ 709574 w 1404608"/>
                <a:gd name="connsiteY11" fmla="*/ 907571 h 2041427"/>
                <a:gd name="connsiteX12" fmla="*/ 526694 w 1404608"/>
                <a:gd name="connsiteY12" fmla="*/ 487 h 2041427"/>
                <a:gd name="connsiteX13" fmla="*/ 468172 w 1404608"/>
                <a:gd name="connsiteY13" fmla="*/ 1309907 h 2041427"/>
                <a:gd name="connsiteX14" fmla="*/ 321868 w 1404608"/>
                <a:gd name="connsiteY14" fmla="*/ 1258701 h 2041427"/>
                <a:gd name="connsiteX15" fmla="*/ 0 w 1404608"/>
                <a:gd name="connsiteY15" fmla="*/ 1024614 h 2041427"/>
                <a:gd name="connsiteX0" fmla="*/ 0 w 1404608"/>
                <a:gd name="connsiteY0" fmla="*/ 1024614 h 2041427"/>
                <a:gd name="connsiteX1" fmla="*/ 124358 w 1404608"/>
                <a:gd name="connsiteY1" fmla="*/ 1353798 h 2041427"/>
                <a:gd name="connsiteX2" fmla="*/ 292608 w 1404608"/>
                <a:gd name="connsiteY2" fmla="*/ 1712243 h 2041427"/>
                <a:gd name="connsiteX3" fmla="*/ 687628 w 1404608"/>
                <a:gd name="connsiteY3" fmla="*/ 2041427 h 2041427"/>
                <a:gd name="connsiteX4" fmla="*/ 1294790 w 1404608"/>
                <a:gd name="connsiteY4" fmla="*/ 2026797 h 2041427"/>
                <a:gd name="connsiteX5" fmla="*/ 1404518 w 1404608"/>
                <a:gd name="connsiteY5" fmla="*/ 1127027 h 2041427"/>
                <a:gd name="connsiteX6" fmla="*/ 1221638 w 1404608"/>
                <a:gd name="connsiteY6" fmla="*/ 739322 h 2041427"/>
                <a:gd name="connsiteX7" fmla="*/ 1177747 w 1404608"/>
                <a:gd name="connsiteY7" fmla="*/ 936832 h 2041427"/>
                <a:gd name="connsiteX8" fmla="*/ 980236 w 1404608"/>
                <a:gd name="connsiteY8" fmla="*/ 666170 h 2041427"/>
                <a:gd name="connsiteX9" fmla="*/ 921715 w 1404608"/>
                <a:gd name="connsiteY9" fmla="*/ 900256 h 2041427"/>
                <a:gd name="connsiteX10" fmla="*/ 738836 w 1404608"/>
                <a:gd name="connsiteY10" fmla="*/ 563757 h 2041427"/>
                <a:gd name="connsiteX11" fmla="*/ 709574 w 1404608"/>
                <a:gd name="connsiteY11" fmla="*/ 907571 h 2041427"/>
                <a:gd name="connsiteX12" fmla="*/ 526694 w 1404608"/>
                <a:gd name="connsiteY12" fmla="*/ 487 h 2041427"/>
                <a:gd name="connsiteX13" fmla="*/ 468172 w 1404608"/>
                <a:gd name="connsiteY13" fmla="*/ 1309907 h 2041427"/>
                <a:gd name="connsiteX14" fmla="*/ 321868 w 1404608"/>
                <a:gd name="connsiteY14" fmla="*/ 1258701 h 2041427"/>
                <a:gd name="connsiteX15" fmla="*/ 0 w 1404608"/>
                <a:gd name="connsiteY15" fmla="*/ 1024614 h 2041427"/>
                <a:gd name="connsiteX0" fmla="*/ 0 w 1404608"/>
                <a:gd name="connsiteY0" fmla="*/ 1024370 h 2041183"/>
                <a:gd name="connsiteX1" fmla="*/ 124358 w 1404608"/>
                <a:gd name="connsiteY1" fmla="*/ 1353554 h 2041183"/>
                <a:gd name="connsiteX2" fmla="*/ 292608 w 1404608"/>
                <a:gd name="connsiteY2" fmla="*/ 1711999 h 2041183"/>
                <a:gd name="connsiteX3" fmla="*/ 687628 w 1404608"/>
                <a:gd name="connsiteY3" fmla="*/ 2041183 h 2041183"/>
                <a:gd name="connsiteX4" fmla="*/ 1294790 w 1404608"/>
                <a:gd name="connsiteY4" fmla="*/ 2026553 h 2041183"/>
                <a:gd name="connsiteX5" fmla="*/ 1404518 w 1404608"/>
                <a:gd name="connsiteY5" fmla="*/ 1126783 h 2041183"/>
                <a:gd name="connsiteX6" fmla="*/ 1221638 w 1404608"/>
                <a:gd name="connsiteY6" fmla="*/ 739078 h 2041183"/>
                <a:gd name="connsiteX7" fmla="*/ 1177747 w 1404608"/>
                <a:gd name="connsiteY7" fmla="*/ 936588 h 2041183"/>
                <a:gd name="connsiteX8" fmla="*/ 980236 w 1404608"/>
                <a:gd name="connsiteY8" fmla="*/ 665926 h 2041183"/>
                <a:gd name="connsiteX9" fmla="*/ 921715 w 1404608"/>
                <a:gd name="connsiteY9" fmla="*/ 900012 h 2041183"/>
                <a:gd name="connsiteX10" fmla="*/ 738836 w 1404608"/>
                <a:gd name="connsiteY10" fmla="*/ 563513 h 2041183"/>
                <a:gd name="connsiteX11" fmla="*/ 709574 w 1404608"/>
                <a:gd name="connsiteY11" fmla="*/ 907327 h 2041183"/>
                <a:gd name="connsiteX12" fmla="*/ 526694 w 1404608"/>
                <a:gd name="connsiteY12" fmla="*/ 243 h 2041183"/>
                <a:gd name="connsiteX13" fmla="*/ 468172 w 1404608"/>
                <a:gd name="connsiteY13" fmla="*/ 1309663 h 2041183"/>
                <a:gd name="connsiteX14" fmla="*/ 321868 w 1404608"/>
                <a:gd name="connsiteY14" fmla="*/ 1258457 h 2041183"/>
                <a:gd name="connsiteX15" fmla="*/ 0 w 1404608"/>
                <a:gd name="connsiteY15" fmla="*/ 1024370 h 2041183"/>
                <a:gd name="connsiteX0" fmla="*/ 0 w 1404608"/>
                <a:gd name="connsiteY0" fmla="*/ 1024383 h 2041196"/>
                <a:gd name="connsiteX1" fmla="*/ 124358 w 1404608"/>
                <a:gd name="connsiteY1" fmla="*/ 1353567 h 2041196"/>
                <a:gd name="connsiteX2" fmla="*/ 292608 w 1404608"/>
                <a:gd name="connsiteY2" fmla="*/ 1712012 h 2041196"/>
                <a:gd name="connsiteX3" fmla="*/ 687628 w 1404608"/>
                <a:gd name="connsiteY3" fmla="*/ 2041196 h 2041196"/>
                <a:gd name="connsiteX4" fmla="*/ 1294790 w 1404608"/>
                <a:gd name="connsiteY4" fmla="*/ 2026566 h 2041196"/>
                <a:gd name="connsiteX5" fmla="*/ 1404518 w 1404608"/>
                <a:gd name="connsiteY5" fmla="*/ 1126796 h 2041196"/>
                <a:gd name="connsiteX6" fmla="*/ 1221638 w 1404608"/>
                <a:gd name="connsiteY6" fmla="*/ 739091 h 2041196"/>
                <a:gd name="connsiteX7" fmla="*/ 1177747 w 1404608"/>
                <a:gd name="connsiteY7" fmla="*/ 936601 h 2041196"/>
                <a:gd name="connsiteX8" fmla="*/ 980236 w 1404608"/>
                <a:gd name="connsiteY8" fmla="*/ 665939 h 2041196"/>
                <a:gd name="connsiteX9" fmla="*/ 921715 w 1404608"/>
                <a:gd name="connsiteY9" fmla="*/ 900025 h 2041196"/>
                <a:gd name="connsiteX10" fmla="*/ 738836 w 1404608"/>
                <a:gd name="connsiteY10" fmla="*/ 563526 h 2041196"/>
                <a:gd name="connsiteX11" fmla="*/ 709574 w 1404608"/>
                <a:gd name="connsiteY11" fmla="*/ 907340 h 2041196"/>
                <a:gd name="connsiteX12" fmla="*/ 526694 w 1404608"/>
                <a:gd name="connsiteY12" fmla="*/ 256 h 2041196"/>
                <a:gd name="connsiteX13" fmla="*/ 453541 w 1404608"/>
                <a:gd name="connsiteY13" fmla="*/ 1258469 h 2041196"/>
                <a:gd name="connsiteX14" fmla="*/ 321868 w 1404608"/>
                <a:gd name="connsiteY14" fmla="*/ 1258470 h 2041196"/>
                <a:gd name="connsiteX15" fmla="*/ 0 w 1404608"/>
                <a:gd name="connsiteY15" fmla="*/ 1024383 h 2041196"/>
                <a:gd name="connsiteX0" fmla="*/ 0 w 1404608"/>
                <a:gd name="connsiteY0" fmla="*/ 1024383 h 2041196"/>
                <a:gd name="connsiteX1" fmla="*/ 124358 w 1404608"/>
                <a:gd name="connsiteY1" fmla="*/ 1353567 h 2041196"/>
                <a:gd name="connsiteX2" fmla="*/ 292608 w 1404608"/>
                <a:gd name="connsiteY2" fmla="*/ 1712012 h 2041196"/>
                <a:gd name="connsiteX3" fmla="*/ 687628 w 1404608"/>
                <a:gd name="connsiteY3" fmla="*/ 2041196 h 2041196"/>
                <a:gd name="connsiteX4" fmla="*/ 1294790 w 1404608"/>
                <a:gd name="connsiteY4" fmla="*/ 2026566 h 2041196"/>
                <a:gd name="connsiteX5" fmla="*/ 1404518 w 1404608"/>
                <a:gd name="connsiteY5" fmla="*/ 1126796 h 2041196"/>
                <a:gd name="connsiteX6" fmla="*/ 1221638 w 1404608"/>
                <a:gd name="connsiteY6" fmla="*/ 739091 h 2041196"/>
                <a:gd name="connsiteX7" fmla="*/ 1177747 w 1404608"/>
                <a:gd name="connsiteY7" fmla="*/ 936601 h 2041196"/>
                <a:gd name="connsiteX8" fmla="*/ 980236 w 1404608"/>
                <a:gd name="connsiteY8" fmla="*/ 665939 h 2041196"/>
                <a:gd name="connsiteX9" fmla="*/ 921715 w 1404608"/>
                <a:gd name="connsiteY9" fmla="*/ 900025 h 2041196"/>
                <a:gd name="connsiteX10" fmla="*/ 738836 w 1404608"/>
                <a:gd name="connsiteY10" fmla="*/ 563526 h 2041196"/>
                <a:gd name="connsiteX11" fmla="*/ 709574 w 1404608"/>
                <a:gd name="connsiteY11" fmla="*/ 907340 h 2041196"/>
                <a:gd name="connsiteX12" fmla="*/ 526694 w 1404608"/>
                <a:gd name="connsiteY12" fmla="*/ 256 h 2041196"/>
                <a:gd name="connsiteX13" fmla="*/ 453541 w 1404608"/>
                <a:gd name="connsiteY13" fmla="*/ 1258469 h 2041196"/>
                <a:gd name="connsiteX14" fmla="*/ 321868 w 1404608"/>
                <a:gd name="connsiteY14" fmla="*/ 1258470 h 2041196"/>
                <a:gd name="connsiteX15" fmla="*/ 0 w 1404608"/>
                <a:gd name="connsiteY15" fmla="*/ 1024383 h 2041196"/>
                <a:gd name="connsiteX0" fmla="*/ 0 w 1404608"/>
                <a:gd name="connsiteY0" fmla="*/ 1024369 h 2041182"/>
                <a:gd name="connsiteX1" fmla="*/ 124358 w 1404608"/>
                <a:gd name="connsiteY1" fmla="*/ 1353553 h 2041182"/>
                <a:gd name="connsiteX2" fmla="*/ 292608 w 1404608"/>
                <a:gd name="connsiteY2" fmla="*/ 1711998 h 2041182"/>
                <a:gd name="connsiteX3" fmla="*/ 687628 w 1404608"/>
                <a:gd name="connsiteY3" fmla="*/ 2041182 h 2041182"/>
                <a:gd name="connsiteX4" fmla="*/ 1294790 w 1404608"/>
                <a:gd name="connsiteY4" fmla="*/ 2026552 h 2041182"/>
                <a:gd name="connsiteX5" fmla="*/ 1404518 w 1404608"/>
                <a:gd name="connsiteY5" fmla="*/ 1126782 h 2041182"/>
                <a:gd name="connsiteX6" fmla="*/ 1221638 w 1404608"/>
                <a:gd name="connsiteY6" fmla="*/ 739077 h 2041182"/>
                <a:gd name="connsiteX7" fmla="*/ 1177747 w 1404608"/>
                <a:gd name="connsiteY7" fmla="*/ 936587 h 2041182"/>
                <a:gd name="connsiteX8" fmla="*/ 980236 w 1404608"/>
                <a:gd name="connsiteY8" fmla="*/ 665925 h 2041182"/>
                <a:gd name="connsiteX9" fmla="*/ 921715 w 1404608"/>
                <a:gd name="connsiteY9" fmla="*/ 900011 h 2041182"/>
                <a:gd name="connsiteX10" fmla="*/ 738836 w 1404608"/>
                <a:gd name="connsiteY10" fmla="*/ 563512 h 2041182"/>
                <a:gd name="connsiteX11" fmla="*/ 709574 w 1404608"/>
                <a:gd name="connsiteY11" fmla="*/ 907326 h 2041182"/>
                <a:gd name="connsiteX12" fmla="*/ 526694 w 1404608"/>
                <a:gd name="connsiteY12" fmla="*/ 242 h 2041182"/>
                <a:gd name="connsiteX13" fmla="*/ 456712 w 1404608"/>
                <a:gd name="connsiteY13" fmla="*/ 1312361 h 2041182"/>
                <a:gd name="connsiteX14" fmla="*/ 321868 w 1404608"/>
                <a:gd name="connsiteY14" fmla="*/ 1258456 h 2041182"/>
                <a:gd name="connsiteX15" fmla="*/ 0 w 1404608"/>
                <a:gd name="connsiteY15" fmla="*/ 1024369 h 2041182"/>
                <a:gd name="connsiteX0" fmla="*/ 0 w 1404608"/>
                <a:gd name="connsiteY0" fmla="*/ 1024369 h 2041182"/>
                <a:gd name="connsiteX1" fmla="*/ 124358 w 1404608"/>
                <a:gd name="connsiteY1" fmla="*/ 1353553 h 2041182"/>
                <a:gd name="connsiteX2" fmla="*/ 292608 w 1404608"/>
                <a:gd name="connsiteY2" fmla="*/ 1711998 h 2041182"/>
                <a:gd name="connsiteX3" fmla="*/ 687628 w 1404608"/>
                <a:gd name="connsiteY3" fmla="*/ 2041182 h 2041182"/>
                <a:gd name="connsiteX4" fmla="*/ 1294790 w 1404608"/>
                <a:gd name="connsiteY4" fmla="*/ 2026552 h 2041182"/>
                <a:gd name="connsiteX5" fmla="*/ 1404518 w 1404608"/>
                <a:gd name="connsiteY5" fmla="*/ 1126782 h 2041182"/>
                <a:gd name="connsiteX6" fmla="*/ 1221638 w 1404608"/>
                <a:gd name="connsiteY6" fmla="*/ 739077 h 2041182"/>
                <a:gd name="connsiteX7" fmla="*/ 1177747 w 1404608"/>
                <a:gd name="connsiteY7" fmla="*/ 936587 h 2041182"/>
                <a:gd name="connsiteX8" fmla="*/ 980236 w 1404608"/>
                <a:gd name="connsiteY8" fmla="*/ 665925 h 2041182"/>
                <a:gd name="connsiteX9" fmla="*/ 921715 w 1404608"/>
                <a:gd name="connsiteY9" fmla="*/ 900011 h 2041182"/>
                <a:gd name="connsiteX10" fmla="*/ 738836 w 1404608"/>
                <a:gd name="connsiteY10" fmla="*/ 563512 h 2041182"/>
                <a:gd name="connsiteX11" fmla="*/ 709574 w 1404608"/>
                <a:gd name="connsiteY11" fmla="*/ 907326 h 2041182"/>
                <a:gd name="connsiteX12" fmla="*/ 526694 w 1404608"/>
                <a:gd name="connsiteY12" fmla="*/ 242 h 2041182"/>
                <a:gd name="connsiteX13" fmla="*/ 456712 w 1404608"/>
                <a:gd name="connsiteY13" fmla="*/ 1312361 h 2041182"/>
                <a:gd name="connsiteX14" fmla="*/ 321868 w 1404608"/>
                <a:gd name="connsiteY14" fmla="*/ 1258456 h 2041182"/>
                <a:gd name="connsiteX15" fmla="*/ 0 w 1404608"/>
                <a:gd name="connsiteY15" fmla="*/ 1024369 h 2041182"/>
                <a:gd name="connsiteX0" fmla="*/ 0 w 1404608"/>
                <a:gd name="connsiteY0" fmla="*/ 1024369 h 2041182"/>
                <a:gd name="connsiteX1" fmla="*/ 124358 w 1404608"/>
                <a:gd name="connsiteY1" fmla="*/ 1353553 h 2041182"/>
                <a:gd name="connsiteX2" fmla="*/ 292608 w 1404608"/>
                <a:gd name="connsiteY2" fmla="*/ 1711998 h 2041182"/>
                <a:gd name="connsiteX3" fmla="*/ 687628 w 1404608"/>
                <a:gd name="connsiteY3" fmla="*/ 2041182 h 2041182"/>
                <a:gd name="connsiteX4" fmla="*/ 1294790 w 1404608"/>
                <a:gd name="connsiteY4" fmla="*/ 2026552 h 2041182"/>
                <a:gd name="connsiteX5" fmla="*/ 1404518 w 1404608"/>
                <a:gd name="connsiteY5" fmla="*/ 1126782 h 2041182"/>
                <a:gd name="connsiteX6" fmla="*/ 1221638 w 1404608"/>
                <a:gd name="connsiteY6" fmla="*/ 739077 h 2041182"/>
                <a:gd name="connsiteX7" fmla="*/ 1177747 w 1404608"/>
                <a:gd name="connsiteY7" fmla="*/ 936587 h 2041182"/>
                <a:gd name="connsiteX8" fmla="*/ 980236 w 1404608"/>
                <a:gd name="connsiteY8" fmla="*/ 665925 h 2041182"/>
                <a:gd name="connsiteX9" fmla="*/ 921715 w 1404608"/>
                <a:gd name="connsiteY9" fmla="*/ 900011 h 2041182"/>
                <a:gd name="connsiteX10" fmla="*/ 738836 w 1404608"/>
                <a:gd name="connsiteY10" fmla="*/ 563512 h 2041182"/>
                <a:gd name="connsiteX11" fmla="*/ 709574 w 1404608"/>
                <a:gd name="connsiteY11" fmla="*/ 907326 h 2041182"/>
                <a:gd name="connsiteX12" fmla="*/ 526694 w 1404608"/>
                <a:gd name="connsiteY12" fmla="*/ 242 h 2041182"/>
                <a:gd name="connsiteX13" fmla="*/ 456712 w 1404608"/>
                <a:gd name="connsiteY13" fmla="*/ 1312361 h 2041182"/>
                <a:gd name="connsiteX14" fmla="*/ 321868 w 1404608"/>
                <a:gd name="connsiteY14" fmla="*/ 1258456 h 2041182"/>
                <a:gd name="connsiteX15" fmla="*/ 0 w 1404608"/>
                <a:gd name="connsiteY15" fmla="*/ 1024369 h 2041182"/>
                <a:gd name="connsiteX0" fmla="*/ 0 w 1420463"/>
                <a:gd name="connsiteY0" fmla="*/ 957779 h 2041182"/>
                <a:gd name="connsiteX1" fmla="*/ 140213 w 1420463"/>
                <a:gd name="connsiteY1" fmla="*/ 1353553 h 2041182"/>
                <a:gd name="connsiteX2" fmla="*/ 308463 w 1420463"/>
                <a:gd name="connsiteY2" fmla="*/ 1711998 h 2041182"/>
                <a:gd name="connsiteX3" fmla="*/ 703483 w 1420463"/>
                <a:gd name="connsiteY3" fmla="*/ 2041182 h 2041182"/>
                <a:gd name="connsiteX4" fmla="*/ 1310645 w 1420463"/>
                <a:gd name="connsiteY4" fmla="*/ 2026552 h 2041182"/>
                <a:gd name="connsiteX5" fmla="*/ 1420373 w 1420463"/>
                <a:gd name="connsiteY5" fmla="*/ 1126782 h 2041182"/>
                <a:gd name="connsiteX6" fmla="*/ 1237493 w 1420463"/>
                <a:gd name="connsiteY6" fmla="*/ 739077 h 2041182"/>
                <a:gd name="connsiteX7" fmla="*/ 1193602 w 1420463"/>
                <a:gd name="connsiteY7" fmla="*/ 936587 h 2041182"/>
                <a:gd name="connsiteX8" fmla="*/ 996091 w 1420463"/>
                <a:gd name="connsiteY8" fmla="*/ 665925 h 2041182"/>
                <a:gd name="connsiteX9" fmla="*/ 937570 w 1420463"/>
                <a:gd name="connsiteY9" fmla="*/ 900011 h 2041182"/>
                <a:gd name="connsiteX10" fmla="*/ 754691 w 1420463"/>
                <a:gd name="connsiteY10" fmla="*/ 563512 h 2041182"/>
                <a:gd name="connsiteX11" fmla="*/ 725429 w 1420463"/>
                <a:gd name="connsiteY11" fmla="*/ 907326 h 2041182"/>
                <a:gd name="connsiteX12" fmla="*/ 542549 w 1420463"/>
                <a:gd name="connsiteY12" fmla="*/ 242 h 2041182"/>
                <a:gd name="connsiteX13" fmla="*/ 472567 w 1420463"/>
                <a:gd name="connsiteY13" fmla="*/ 1312361 h 2041182"/>
                <a:gd name="connsiteX14" fmla="*/ 337723 w 1420463"/>
                <a:gd name="connsiteY14" fmla="*/ 1258456 h 2041182"/>
                <a:gd name="connsiteX15" fmla="*/ 0 w 1420463"/>
                <a:gd name="connsiteY15" fmla="*/ 957779 h 2041182"/>
                <a:gd name="connsiteX0" fmla="*/ 0 w 1420463"/>
                <a:gd name="connsiteY0" fmla="*/ 957779 h 2041182"/>
                <a:gd name="connsiteX1" fmla="*/ 140213 w 1420463"/>
                <a:gd name="connsiteY1" fmla="*/ 1353553 h 2041182"/>
                <a:gd name="connsiteX2" fmla="*/ 308463 w 1420463"/>
                <a:gd name="connsiteY2" fmla="*/ 1711998 h 2041182"/>
                <a:gd name="connsiteX3" fmla="*/ 703483 w 1420463"/>
                <a:gd name="connsiteY3" fmla="*/ 2041182 h 2041182"/>
                <a:gd name="connsiteX4" fmla="*/ 1310645 w 1420463"/>
                <a:gd name="connsiteY4" fmla="*/ 2026552 h 2041182"/>
                <a:gd name="connsiteX5" fmla="*/ 1420373 w 1420463"/>
                <a:gd name="connsiteY5" fmla="*/ 1126782 h 2041182"/>
                <a:gd name="connsiteX6" fmla="*/ 1237493 w 1420463"/>
                <a:gd name="connsiteY6" fmla="*/ 739077 h 2041182"/>
                <a:gd name="connsiteX7" fmla="*/ 1193602 w 1420463"/>
                <a:gd name="connsiteY7" fmla="*/ 936587 h 2041182"/>
                <a:gd name="connsiteX8" fmla="*/ 996091 w 1420463"/>
                <a:gd name="connsiteY8" fmla="*/ 665925 h 2041182"/>
                <a:gd name="connsiteX9" fmla="*/ 937570 w 1420463"/>
                <a:gd name="connsiteY9" fmla="*/ 900011 h 2041182"/>
                <a:gd name="connsiteX10" fmla="*/ 754691 w 1420463"/>
                <a:gd name="connsiteY10" fmla="*/ 563512 h 2041182"/>
                <a:gd name="connsiteX11" fmla="*/ 725429 w 1420463"/>
                <a:gd name="connsiteY11" fmla="*/ 907326 h 2041182"/>
                <a:gd name="connsiteX12" fmla="*/ 542549 w 1420463"/>
                <a:gd name="connsiteY12" fmla="*/ 242 h 2041182"/>
                <a:gd name="connsiteX13" fmla="*/ 472567 w 1420463"/>
                <a:gd name="connsiteY13" fmla="*/ 1312361 h 2041182"/>
                <a:gd name="connsiteX14" fmla="*/ 337723 w 1420463"/>
                <a:gd name="connsiteY14" fmla="*/ 1258456 h 2041182"/>
                <a:gd name="connsiteX15" fmla="*/ 0 w 1420463"/>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38289 w 1421182"/>
                <a:gd name="connsiteY9" fmla="*/ 900011 h 2041182"/>
                <a:gd name="connsiteX10" fmla="*/ 755410 w 1421182"/>
                <a:gd name="connsiteY10" fmla="*/ 563512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38289 w 1421182"/>
                <a:gd name="connsiteY9" fmla="*/ 900011 h 2041182"/>
                <a:gd name="connsiteX10" fmla="*/ 736384 w 1421182"/>
                <a:gd name="connsiteY10" fmla="*/ 563512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38289 w 1421182"/>
                <a:gd name="connsiteY9" fmla="*/ 900011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38289 w 1421182"/>
                <a:gd name="connsiteY9" fmla="*/ 900011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38289 w 1421182"/>
                <a:gd name="connsiteY9" fmla="*/ 900011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38289 w 1421182"/>
                <a:gd name="connsiteY9" fmla="*/ 900011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96810 w 1421182"/>
                <a:gd name="connsiteY8" fmla="*/ 665925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94321 w 1421182"/>
                <a:gd name="connsiteY7" fmla="*/ 936587 h 2041182"/>
                <a:gd name="connsiteX8" fmla="*/ 955588 w 1421182"/>
                <a:gd name="connsiteY8" fmla="*/ 659583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78466 w 1421182"/>
                <a:gd name="connsiteY7" fmla="*/ 927074 h 2041182"/>
                <a:gd name="connsiteX8" fmla="*/ 955588 w 1421182"/>
                <a:gd name="connsiteY8" fmla="*/ 659583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78466 w 1421182"/>
                <a:gd name="connsiteY7" fmla="*/ 927074 h 2041182"/>
                <a:gd name="connsiteX8" fmla="*/ 955588 w 1421182"/>
                <a:gd name="connsiteY8" fmla="*/ 659583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78466 w 1421182"/>
                <a:gd name="connsiteY7" fmla="*/ 927074 h 2041182"/>
                <a:gd name="connsiteX8" fmla="*/ 955588 w 1421182"/>
                <a:gd name="connsiteY8" fmla="*/ 618361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78466 w 1421182"/>
                <a:gd name="connsiteY7" fmla="*/ 927074 h 2041182"/>
                <a:gd name="connsiteX8" fmla="*/ 955588 w 1421182"/>
                <a:gd name="connsiteY8" fmla="*/ 618361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238212 w 1421182"/>
                <a:gd name="connsiteY6" fmla="*/ 739077 h 2041182"/>
                <a:gd name="connsiteX7" fmla="*/ 1178466 w 1421182"/>
                <a:gd name="connsiteY7" fmla="*/ 927074 h 2041182"/>
                <a:gd name="connsiteX8" fmla="*/ 955588 w 1421182"/>
                <a:gd name="connsiteY8" fmla="*/ 618361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87477 w 1421182"/>
                <a:gd name="connsiteY6" fmla="*/ 691513 h 2041182"/>
                <a:gd name="connsiteX7" fmla="*/ 1178466 w 1421182"/>
                <a:gd name="connsiteY7" fmla="*/ 927074 h 2041182"/>
                <a:gd name="connsiteX8" fmla="*/ 955588 w 1421182"/>
                <a:gd name="connsiteY8" fmla="*/ 618361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87477 w 1421182"/>
                <a:gd name="connsiteY6" fmla="*/ 691513 h 2041182"/>
                <a:gd name="connsiteX7" fmla="*/ 1178466 w 1421182"/>
                <a:gd name="connsiteY7" fmla="*/ 927074 h 2041182"/>
                <a:gd name="connsiteX8" fmla="*/ 955588 w 1421182"/>
                <a:gd name="connsiteY8" fmla="*/ 618361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87477 w 1421182"/>
                <a:gd name="connsiteY6" fmla="*/ 691513 h 2041182"/>
                <a:gd name="connsiteX7" fmla="*/ 1178466 w 1421182"/>
                <a:gd name="connsiteY7" fmla="*/ 927074 h 2041182"/>
                <a:gd name="connsiteX8" fmla="*/ 927050 w 1421182"/>
                <a:gd name="connsiteY8" fmla="*/ 615190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87477 w 1421182"/>
                <a:gd name="connsiteY6" fmla="*/ 691513 h 2041182"/>
                <a:gd name="connsiteX7" fmla="*/ 1178466 w 1421182"/>
                <a:gd name="connsiteY7" fmla="*/ 927074 h 2041182"/>
                <a:gd name="connsiteX8" fmla="*/ 927050 w 1421182"/>
                <a:gd name="connsiteY8" fmla="*/ 615190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87477 w 1421182"/>
                <a:gd name="connsiteY6" fmla="*/ 691513 h 2041182"/>
                <a:gd name="connsiteX7" fmla="*/ 1178466 w 1421182"/>
                <a:gd name="connsiteY7" fmla="*/ 927074 h 2041182"/>
                <a:gd name="connsiteX8" fmla="*/ 927050 w 1421182"/>
                <a:gd name="connsiteY8" fmla="*/ 615190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87477 w 1421182"/>
                <a:gd name="connsiteY6" fmla="*/ 691513 h 2041182"/>
                <a:gd name="connsiteX7" fmla="*/ 1178466 w 1421182"/>
                <a:gd name="connsiteY7" fmla="*/ 927074 h 2041182"/>
                <a:gd name="connsiteX8" fmla="*/ 927050 w 1421182"/>
                <a:gd name="connsiteY8" fmla="*/ 615190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62110 w 1421182"/>
                <a:gd name="connsiteY6" fmla="*/ 682000 h 2041182"/>
                <a:gd name="connsiteX7" fmla="*/ 1178466 w 1421182"/>
                <a:gd name="connsiteY7" fmla="*/ 927074 h 2041182"/>
                <a:gd name="connsiteX8" fmla="*/ 927050 w 1421182"/>
                <a:gd name="connsiteY8" fmla="*/ 615190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62110 w 1421182"/>
                <a:gd name="connsiteY6" fmla="*/ 682000 h 2041182"/>
                <a:gd name="connsiteX7" fmla="*/ 1178466 w 1421182"/>
                <a:gd name="connsiteY7" fmla="*/ 927074 h 2041182"/>
                <a:gd name="connsiteX8" fmla="*/ 927050 w 1421182"/>
                <a:gd name="connsiteY8" fmla="*/ 615190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62110 w 1421182"/>
                <a:gd name="connsiteY6" fmla="*/ 682000 h 2041182"/>
                <a:gd name="connsiteX7" fmla="*/ 1178466 w 1421182"/>
                <a:gd name="connsiteY7" fmla="*/ 927074 h 2041182"/>
                <a:gd name="connsiteX8" fmla="*/ 927050 w 1421182"/>
                <a:gd name="connsiteY8" fmla="*/ 615190 h 2041182"/>
                <a:gd name="connsiteX9" fmla="*/ 947802 w 1421182"/>
                <a:gd name="connsiteY9" fmla="*/ 906353 h 2041182"/>
                <a:gd name="connsiteX10" fmla="*/ 711016 w 1421182"/>
                <a:gd name="connsiteY10" fmla="*/ 569854 h 2041182"/>
                <a:gd name="connsiteX11" fmla="*/ 726148 w 1421182"/>
                <a:gd name="connsiteY11" fmla="*/ 907326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62110 w 1421182"/>
                <a:gd name="connsiteY6" fmla="*/ 682000 h 2041182"/>
                <a:gd name="connsiteX7" fmla="*/ 1178466 w 1421182"/>
                <a:gd name="connsiteY7" fmla="*/ 927074 h 2041182"/>
                <a:gd name="connsiteX8" fmla="*/ 927050 w 1421182"/>
                <a:gd name="connsiteY8" fmla="*/ 615190 h 2041182"/>
                <a:gd name="connsiteX9" fmla="*/ 947802 w 1421182"/>
                <a:gd name="connsiteY9" fmla="*/ 906353 h 2041182"/>
                <a:gd name="connsiteX10" fmla="*/ 711016 w 1421182"/>
                <a:gd name="connsiteY10" fmla="*/ 569854 h 2041182"/>
                <a:gd name="connsiteX11" fmla="*/ 729319 w 1421182"/>
                <a:gd name="connsiteY11" fmla="*/ 958061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62110 w 1421182"/>
                <a:gd name="connsiteY6" fmla="*/ 682000 h 2041182"/>
                <a:gd name="connsiteX7" fmla="*/ 1178466 w 1421182"/>
                <a:gd name="connsiteY7" fmla="*/ 927074 h 2041182"/>
                <a:gd name="connsiteX8" fmla="*/ 927050 w 1421182"/>
                <a:gd name="connsiteY8" fmla="*/ 615190 h 2041182"/>
                <a:gd name="connsiteX9" fmla="*/ 957315 w 1421182"/>
                <a:gd name="connsiteY9" fmla="*/ 944404 h 2041182"/>
                <a:gd name="connsiteX10" fmla="*/ 711016 w 1421182"/>
                <a:gd name="connsiteY10" fmla="*/ 569854 h 2041182"/>
                <a:gd name="connsiteX11" fmla="*/ 729319 w 1421182"/>
                <a:gd name="connsiteY11" fmla="*/ 958061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62110 w 1421182"/>
                <a:gd name="connsiteY6" fmla="*/ 682000 h 2041182"/>
                <a:gd name="connsiteX7" fmla="*/ 1178466 w 1421182"/>
                <a:gd name="connsiteY7" fmla="*/ 927074 h 2041182"/>
                <a:gd name="connsiteX8" fmla="*/ 927050 w 1421182"/>
                <a:gd name="connsiteY8" fmla="*/ 615190 h 2041182"/>
                <a:gd name="connsiteX9" fmla="*/ 957315 w 1421182"/>
                <a:gd name="connsiteY9" fmla="*/ 944404 h 2041182"/>
                <a:gd name="connsiteX10" fmla="*/ 711016 w 1421182"/>
                <a:gd name="connsiteY10" fmla="*/ 569854 h 2041182"/>
                <a:gd name="connsiteX11" fmla="*/ 729319 w 1421182"/>
                <a:gd name="connsiteY11" fmla="*/ 958061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62110 w 1421182"/>
                <a:gd name="connsiteY6" fmla="*/ 682000 h 2041182"/>
                <a:gd name="connsiteX7" fmla="*/ 1168953 w 1421182"/>
                <a:gd name="connsiteY7" fmla="*/ 968296 h 2041182"/>
                <a:gd name="connsiteX8" fmla="*/ 927050 w 1421182"/>
                <a:gd name="connsiteY8" fmla="*/ 615190 h 2041182"/>
                <a:gd name="connsiteX9" fmla="*/ 957315 w 1421182"/>
                <a:gd name="connsiteY9" fmla="*/ 944404 h 2041182"/>
                <a:gd name="connsiteX10" fmla="*/ 711016 w 1421182"/>
                <a:gd name="connsiteY10" fmla="*/ 569854 h 2041182"/>
                <a:gd name="connsiteX11" fmla="*/ 729319 w 1421182"/>
                <a:gd name="connsiteY11" fmla="*/ 958061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62110 w 1421182"/>
                <a:gd name="connsiteY6" fmla="*/ 682000 h 2041182"/>
                <a:gd name="connsiteX7" fmla="*/ 1168953 w 1421182"/>
                <a:gd name="connsiteY7" fmla="*/ 968296 h 2041182"/>
                <a:gd name="connsiteX8" fmla="*/ 927050 w 1421182"/>
                <a:gd name="connsiteY8" fmla="*/ 615190 h 2041182"/>
                <a:gd name="connsiteX9" fmla="*/ 957315 w 1421182"/>
                <a:gd name="connsiteY9" fmla="*/ 944404 h 2041182"/>
                <a:gd name="connsiteX10" fmla="*/ 711016 w 1421182"/>
                <a:gd name="connsiteY10" fmla="*/ 569854 h 2041182"/>
                <a:gd name="connsiteX11" fmla="*/ 729319 w 1421182"/>
                <a:gd name="connsiteY11" fmla="*/ 958061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62110 w 1421182"/>
                <a:gd name="connsiteY6" fmla="*/ 682000 h 2041182"/>
                <a:gd name="connsiteX7" fmla="*/ 1168953 w 1421182"/>
                <a:gd name="connsiteY7" fmla="*/ 968296 h 2041182"/>
                <a:gd name="connsiteX8" fmla="*/ 927050 w 1421182"/>
                <a:gd name="connsiteY8" fmla="*/ 615190 h 2041182"/>
                <a:gd name="connsiteX9" fmla="*/ 957315 w 1421182"/>
                <a:gd name="connsiteY9" fmla="*/ 944404 h 2041182"/>
                <a:gd name="connsiteX10" fmla="*/ 711016 w 1421182"/>
                <a:gd name="connsiteY10" fmla="*/ 569854 h 2041182"/>
                <a:gd name="connsiteX11" fmla="*/ 729319 w 1421182"/>
                <a:gd name="connsiteY11" fmla="*/ 958061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779 h 2041182"/>
                <a:gd name="connsiteX1" fmla="*/ 140932 w 1421182"/>
                <a:gd name="connsiteY1" fmla="*/ 1353553 h 2041182"/>
                <a:gd name="connsiteX2" fmla="*/ 309182 w 1421182"/>
                <a:gd name="connsiteY2" fmla="*/ 1711998 h 2041182"/>
                <a:gd name="connsiteX3" fmla="*/ 704202 w 1421182"/>
                <a:gd name="connsiteY3" fmla="*/ 2041182 h 2041182"/>
                <a:gd name="connsiteX4" fmla="*/ 1311364 w 1421182"/>
                <a:gd name="connsiteY4" fmla="*/ 2026552 h 2041182"/>
                <a:gd name="connsiteX5" fmla="*/ 1421092 w 1421182"/>
                <a:gd name="connsiteY5" fmla="*/ 1126782 h 2041182"/>
                <a:gd name="connsiteX6" fmla="*/ 1152597 w 1421182"/>
                <a:gd name="connsiteY6" fmla="*/ 669316 h 2041182"/>
                <a:gd name="connsiteX7" fmla="*/ 1168953 w 1421182"/>
                <a:gd name="connsiteY7" fmla="*/ 968296 h 2041182"/>
                <a:gd name="connsiteX8" fmla="*/ 927050 w 1421182"/>
                <a:gd name="connsiteY8" fmla="*/ 615190 h 2041182"/>
                <a:gd name="connsiteX9" fmla="*/ 957315 w 1421182"/>
                <a:gd name="connsiteY9" fmla="*/ 944404 h 2041182"/>
                <a:gd name="connsiteX10" fmla="*/ 711016 w 1421182"/>
                <a:gd name="connsiteY10" fmla="*/ 569854 h 2041182"/>
                <a:gd name="connsiteX11" fmla="*/ 729319 w 1421182"/>
                <a:gd name="connsiteY11" fmla="*/ 958061 h 2041182"/>
                <a:gd name="connsiteX12" fmla="*/ 543268 w 1421182"/>
                <a:gd name="connsiteY12" fmla="*/ 242 h 2041182"/>
                <a:gd name="connsiteX13" fmla="*/ 473286 w 1421182"/>
                <a:gd name="connsiteY13" fmla="*/ 1312361 h 2041182"/>
                <a:gd name="connsiteX14" fmla="*/ 338442 w 1421182"/>
                <a:gd name="connsiteY14" fmla="*/ 1258456 h 2041182"/>
                <a:gd name="connsiteX15" fmla="*/ 719 w 1421182"/>
                <a:gd name="connsiteY15" fmla="*/ 957779 h 2041182"/>
                <a:gd name="connsiteX0" fmla="*/ 719 w 1421182"/>
                <a:gd name="connsiteY0" fmla="*/ 957537 h 2040940"/>
                <a:gd name="connsiteX1" fmla="*/ 140932 w 1421182"/>
                <a:gd name="connsiteY1" fmla="*/ 1353311 h 2040940"/>
                <a:gd name="connsiteX2" fmla="*/ 309182 w 1421182"/>
                <a:gd name="connsiteY2" fmla="*/ 1711756 h 2040940"/>
                <a:gd name="connsiteX3" fmla="*/ 704202 w 1421182"/>
                <a:gd name="connsiteY3" fmla="*/ 2040940 h 2040940"/>
                <a:gd name="connsiteX4" fmla="*/ 1311364 w 1421182"/>
                <a:gd name="connsiteY4" fmla="*/ 2026310 h 2040940"/>
                <a:gd name="connsiteX5" fmla="*/ 1421092 w 1421182"/>
                <a:gd name="connsiteY5" fmla="*/ 1126540 h 2040940"/>
                <a:gd name="connsiteX6" fmla="*/ 1152597 w 1421182"/>
                <a:gd name="connsiteY6" fmla="*/ 669074 h 2040940"/>
                <a:gd name="connsiteX7" fmla="*/ 1168953 w 1421182"/>
                <a:gd name="connsiteY7" fmla="*/ 968054 h 2040940"/>
                <a:gd name="connsiteX8" fmla="*/ 927050 w 1421182"/>
                <a:gd name="connsiteY8" fmla="*/ 614948 h 2040940"/>
                <a:gd name="connsiteX9" fmla="*/ 957315 w 1421182"/>
                <a:gd name="connsiteY9" fmla="*/ 944162 h 2040940"/>
                <a:gd name="connsiteX10" fmla="*/ 711016 w 1421182"/>
                <a:gd name="connsiteY10" fmla="*/ 569612 h 2040940"/>
                <a:gd name="connsiteX11" fmla="*/ 729319 w 1421182"/>
                <a:gd name="connsiteY11" fmla="*/ 957819 h 2040940"/>
                <a:gd name="connsiteX12" fmla="*/ 543268 w 1421182"/>
                <a:gd name="connsiteY12" fmla="*/ 0 h 2040940"/>
                <a:gd name="connsiteX13" fmla="*/ 473286 w 1421182"/>
                <a:gd name="connsiteY13" fmla="*/ 1312119 h 2040940"/>
                <a:gd name="connsiteX14" fmla="*/ 338442 w 1421182"/>
                <a:gd name="connsiteY14" fmla="*/ 1258214 h 2040940"/>
                <a:gd name="connsiteX15" fmla="*/ 719 w 1421182"/>
                <a:gd name="connsiteY15" fmla="*/ 957537 h 2040940"/>
                <a:gd name="connsiteX0" fmla="*/ 719 w 1421182"/>
                <a:gd name="connsiteY0" fmla="*/ 957545 h 2040948"/>
                <a:gd name="connsiteX1" fmla="*/ 140932 w 1421182"/>
                <a:gd name="connsiteY1" fmla="*/ 1353319 h 2040948"/>
                <a:gd name="connsiteX2" fmla="*/ 309182 w 1421182"/>
                <a:gd name="connsiteY2" fmla="*/ 1711764 h 2040948"/>
                <a:gd name="connsiteX3" fmla="*/ 704202 w 1421182"/>
                <a:gd name="connsiteY3" fmla="*/ 2040948 h 2040948"/>
                <a:gd name="connsiteX4" fmla="*/ 1311364 w 1421182"/>
                <a:gd name="connsiteY4" fmla="*/ 2026318 h 2040948"/>
                <a:gd name="connsiteX5" fmla="*/ 1421092 w 1421182"/>
                <a:gd name="connsiteY5" fmla="*/ 1126548 h 2040948"/>
                <a:gd name="connsiteX6" fmla="*/ 1152597 w 1421182"/>
                <a:gd name="connsiteY6" fmla="*/ 669082 h 2040948"/>
                <a:gd name="connsiteX7" fmla="*/ 1168953 w 1421182"/>
                <a:gd name="connsiteY7" fmla="*/ 968062 h 2040948"/>
                <a:gd name="connsiteX8" fmla="*/ 927050 w 1421182"/>
                <a:gd name="connsiteY8" fmla="*/ 614956 h 2040948"/>
                <a:gd name="connsiteX9" fmla="*/ 957315 w 1421182"/>
                <a:gd name="connsiteY9" fmla="*/ 944170 h 2040948"/>
                <a:gd name="connsiteX10" fmla="*/ 711016 w 1421182"/>
                <a:gd name="connsiteY10" fmla="*/ 569620 h 2040948"/>
                <a:gd name="connsiteX11" fmla="*/ 729319 w 1421182"/>
                <a:gd name="connsiteY11" fmla="*/ 957827 h 2040948"/>
                <a:gd name="connsiteX12" fmla="*/ 543268 w 1421182"/>
                <a:gd name="connsiteY12" fmla="*/ 8 h 2040948"/>
                <a:gd name="connsiteX13" fmla="*/ 473286 w 1421182"/>
                <a:gd name="connsiteY13" fmla="*/ 1312127 h 2040948"/>
                <a:gd name="connsiteX14" fmla="*/ 338442 w 1421182"/>
                <a:gd name="connsiteY14" fmla="*/ 1258222 h 2040948"/>
                <a:gd name="connsiteX15" fmla="*/ 719 w 1421182"/>
                <a:gd name="connsiteY15" fmla="*/ 957545 h 2040948"/>
                <a:gd name="connsiteX0" fmla="*/ 719 w 1421182"/>
                <a:gd name="connsiteY0" fmla="*/ 957545 h 2040948"/>
                <a:gd name="connsiteX1" fmla="*/ 140932 w 1421182"/>
                <a:gd name="connsiteY1" fmla="*/ 1353319 h 2040948"/>
                <a:gd name="connsiteX2" fmla="*/ 309182 w 1421182"/>
                <a:gd name="connsiteY2" fmla="*/ 1711764 h 2040948"/>
                <a:gd name="connsiteX3" fmla="*/ 704202 w 1421182"/>
                <a:gd name="connsiteY3" fmla="*/ 2040948 h 2040948"/>
                <a:gd name="connsiteX4" fmla="*/ 1311364 w 1421182"/>
                <a:gd name="connsiteY4" fmla="*/ 2026318 h 2040948"/>
                <a:gd name="connsiteX5" fmla="*/ 1421092 w 1421182"/>
                <a:gd name="connsiteY5" fmla="*/ 1126548 h 2040948"/>
                <a:gd name="connsiteX6" fmla="*/ 1152597 w 1421182"/>
                <a:gd name="connsiteY6" fmla="*/ 669082 h 2040948"/>
                <a:gd name="connsiteX7" fmla="*/ 1168953 w 1421182"/>
                <a:gd name="connsiteY7" fmla="*/ 968062 h 2040948"/>
                <a:gd name="connsiteX8" fmla="*/ 927050 w 1421182"/>
                <a:gd name="connsiteY8" fmla="*/ 614956 h 2040948"/>
                <a:gd name="connsiteX9" fmla="*/ 957315 w 1421182"/>
                <a:gd name="connsiteY9" fmla="*/ 944170 h 2040948"/>
                <a:gd name="connsiteX10" fmla="*/ 711016 w 1421182"/>
                <a:gd name="connsiteY10" fmla="*/ 569620 h 2040948"/>
                <a:gd name="connsiteX11" fmla="*/ 729319 w 1421182"/>
                <a:gd name="connsiteY11" fmla="*/ 957827 h 2040948"/>
                <a:gd name="connsiteX12" fmla="*/ 543268 w 1421182"/>
                <a:gd name="connsiteY12" fmla="*/ 8 h 2040948"/>
                <a:gd name="connsiteX13" fmla="*/ 473286 w 1421182"/>
                <a:gd name="connsiteY13" fmla="*/ 1312127 h 2040948"/>
                <a:gd name="connsiteX14" fmla="*/ 338442 w 1421182"/>
                <a:gd name="connsiteY14" fmla="*/ 1258222 h 2040948"/>
                <a:gd name="connsiteX15" fmla="*/ 719 w 1421182"/>
                <a:gd name="connsiteY15" fmla="*/ 957545 h 2040948"/>
                <a:gd name="connsiteX0" fmla="*/ 719 w 1421182"/>
                <a:gd name="connsiteY0" fmla="*/ 957545 h 2026318"/>
                <a:gd name="connsiteX1" fmla="*/ 140932 w 1421182"/>
                <a:gd name="connsiteY1" fmla="*/ 1353319 h 2026318"/>
                <a:gd name="connsiteX2" fmla="*/ 309182 w 1421182"/>
                <a:gd name="connsiteY2" fmla="*/ 1711764 h 2026318"/>
                <a:gd name="connsiteX3" fmla="*/ 693290 w 1421182"/>
                <a:gd name="connsiteY3" fmla="*/ 2019121 h 2026318"/>
                <a:gd name="connsiteX4" fmla="*/ 1311364 w 1421182"/>
                <a:gd name="connsiteY4" fmla="*/ 2026318 h 2026318"/>
                <a:gd name="connsiteX5" fmla="*/ 1421092 w 1421182"/>
                <a:gd name="connsiteY5" fmla="*/ 1126548 h 2026318"/>
                <a:gd name="connsiteX6" fmla="*/ 1152597 w 1421182"/>
                <a:gd name="connsiteY6" fmla="*/ 669082 h 2026318"/>
                <a:gd name="connsiteX7" fmla="*/ 1168953 w 1421182"/>
                <a:gd name="connsiteY7" fmla="*/ 968062 h 2026318"/>
                <a:gd name="connsiteX8" fmla="*/ 927050 w 1421182"/>
                <a:gd name="connsiteY8" fmla="*/ 614956 h 2026318"/>
                <a:gd name="connsiteX9" fmla="*/ 957315 w 1421182"/>
                <a:gd name="connsiteY9" fmla="*/ 944170 h 2026318"/>
                <a:gd name="connsiteX10" fmla="*/ 711016 w 1421182"/>
                <a:gd name="connsiteY10" fmla="*/ 569620 h 2026318"/>
                <a:gd name="connsiteX11" fmla="*/ 729319 w 1421182"/>
                <a:gd name="connsiteY11" fmla="*/ 957827 h 2026318"/>
                <a:gd name="connsiteX12" fmla="*/ 543268 w 1421182"/>
                <a:gd name="connsiteY12" fmla="*/ 8 h 2026318"/>
                <a:gd name="connsiteX13" fmla="*/ 473286 w 1421182"/>
                <a:gd name="connsiteY13" fmla="*/ 1312127 h 2026318"/>
                <a:gd name="connsiteX14" fmla="*/ 338442 w 1421182"/>
                <a:gd name="connsiteY14" fmla="*/ 1258222 h 2026318"/>
                <a:gd name="connsiteX15" fmla="*/ 719 w 1421182"/>
                <a:gd name="connsiteY15" fmla="*/ 957545 h 2026318"/>
                <a:gd name="connsiteX0" fmla="*/ 719 w 1421182"/>
                <a:gd name="connsiteY0" fmla="*/ 957545 h 2295953"/>
                <a:gd name="connsiteX1" fmla="*/ 140932 w 1421182"/>
                <a:gd name="connsiteY1" fmla="*/ 1353319 h 2295953"/>
                <a:gd name="connsiteX2" fmla="*/ 309182 w 1421182"/>
                <a:gd name="connsiteY2" fmla="*/ 1711764 h 2295953"/>
                <a:gd name="connsiteX3" fmla="*/ 693290 w 1421182"/>
                <a:gd name="connsiteY3" fmla="*/ 2019121 h 2295953"/>
                <a:gd name="connsiteX4" fmla="*/ 722524 w 1421182"/>
                <a:gd name="connsiteY4" fmla="*/ 2295953 h 2295953"/>
                <a:gd name="connsiteX5" fmla="*/ 1311364 w 1421182"/>
                <a:gd name="connsiteY5" fmla="*/ 2026318 h 2295953"/>
                <a:gd name="connsiteX6" fmla="*/ 1421092 w 1421182"/>
                <a:gd name="connsiteY6" fmla="*/ 1126548 h 2295953"/>
                <a:gd name="connsiteX7" fmla="*/ 1152597 w 1421182"/>
                <a:gd name="connsiteY7" fmla="*/ 669082 h 2295953"/>
                <a:gd name="connsiteX8" fmla="*/ 1168953 w 1421182"/>
                <a:gd name="connsiteY8" fmla="*/ 968062 h 2295953"/>
                <a:gd name="connsiteX9" fmla="*/ 927050 w 1421182"/>
                <a:gd name="connsiteY9" fmla="*/ 614956 h 2295953"/>
                <a:gd name="connsiteX10" fmla="*/ 957315 w 1421182"/>
                <a:gd name="connsiteY10" fmla="*/ 944170 h 2295953"/>
                <a:gd name="connsiteX11" fmla="*/ 711016 w 1421182"/>
                <a:gd name="connsiteY11" fmla="*/ 569620 h 2295953"/>
                <a:gd name="connsiteX12" fmla="*/ 729319 w 1421182"/>
                <a:gd name="connsiteY12" fmla="*/ 957827 h 2295953"/>
                <a:gd name="connsiteX13" fmla="*/ 543268 w 1421182"/>
                <a:gd name="connsiteY13" fmla="*/ 8 h 2295953"/>
                <a:gd name="connsiteX14" fmla="*/ 473286 w 1421182"/>
                <a:gd name="connsiteY14" fmla="*/ 1312127 h 2295953"/>
                <a:gd name="connsiteX15" fmla="*/ 338442 w 1421182"/>
                <a:gd name="connsiteY15" fmla="*/ 1258222 h 2295953"/>
                <a:gd name="connsiteX16" fmla="*/ 719 w 1421182"/>
                <a:gd name="connsiteY16" fmla="*/ 957545 h 2295953"/>
                <a:gd name="connsiteX0" fmla="*/ 719 w 1421182"/>
                <a:gd name="connsiteY0" fmla="*/ 957545 h 2317397"/>
                <a:gd name="connsiteX1" fmla="*/ 140932 w 1421182"/>
                <a:gd name="connsiteY1" fmla="*/ 1353319 h 2317397"/>
                <a:gd name="connsiteX2" fmla="*/ 309182 w 1421182"/>
                <a:gd name="connsiteY2" fmla="*/ 1711764 h 2317397"/>
                <a:gd name="connsiteX3" fmla="*/ 693290 w 1421182"/>
                <a:gd name="connsiteY3" fmla="*/ 2019121 h 2317397"/>
                <a:gd name="connsiteX4" fmla="*/ 722524 w 1421182"/>
                <a:gd name="connsiteY4" fmla="*/ 2295953 h 2317397"/>
                <a:gd name="connsiteX5" fmla="*/ 1170733 w 1421182"/>
                <a:gd name="connsiteY5" fmla="*/ 2300858 h 2317397"/>
                <a:gd name="connsiteX6" fmla="*/ 1311364 w 1421182"/>
                <a:gd name="connsiteY6" fmla="*/ 2026318 h 2317397"/>
                <a:gd name="connsiteX7" fmla="*/ 1421092 w 1421182"/>
                <a:gd name="connsiteY7" fmla="*/ 1126548 h 2317397"/>
                <a:gd name="connsiteX8" fmla="*/ 1152597 w 1421182"/>
                <a:gd name="connsiteY8" fmla="*/ 669082 h 2317397"/>
                <a:gd name="connsiteX9" fmla="*/ 1168953 w 1421182"/>
                <a:gd name="connsiteY9" fmla="*/ 968062 h 2317397"/>
                <a:gd name="connsiteX10" fmla="*/ 927050 w 1421182"/>
                <a:gd name="connsiteY10" fmla="*/ 614956 h 2317397"/>
                <a:gd name="connsiteX11" fmla="*/ 957315 w 1421182"/>
                <a:gd name="connsiteY11" fmla="*/ 944170 h 2317397"/>
                <a:gd name="connsiteX12" fmla="*/ 711016 w 1421182"/>
                <a:gd name="connsiteY12" fmla="*/ 569620 h 2317397"/>
                <a:gd name="connsiteX13" fmla="*/ 729319 w 1421182"/>
                <a:gd name="connsiteY13" fmla="*/ 957827 h 2317397"/>
                <a:gd name="connsiteX14" fmla="*/ 543268 w 1421182"/>
                <a:gd name="connsiteY14" fmla="*/ 8 h 2317397"/>
                <a:gd name="connsiteX15" fmla="*/ 473286 w 1421182"/>
                <a:gd name="connsiteY15" fmla="*/ 1312127 h 2317397"/>
                <a:gd name="connsiteX16" fmla="*/ 338442 w 1421182"/>
                <a:gd name="connsiteY16" fmla="*/ 1258222 h 2317397"/>
                <a:gd name="connsiteX17" fmla="*/ 719 w 1421182"/>
                <a:gd name="connsiteY17" fmla="*/ 957545 h 2317397"/>
                <a:gd name="connsiteX0" fmla="*/ 719 w 1421182"/>
                <a:gd name="connsiteY0" fmla="*/ 957545 h 2317397"/>
                <a:gd name="connsiteX1" fmla="*/ 140932 w 1421182"/>
                <a:gd name="connsiteY1" fmla="*/ 1353319 h 2317397"/>
                <a:gd name="connsiteX2" fmla="*/ 309182 w 1421182"/>
                <a:gd name="connsiteY2" fmla="*/ 1711764 h 2317397"/>
                <a:gd name="connsiteX3" fmla="*/ 626141 w 1421182"/>
                <a:gd name="connsiteY3" fmla="*/ 1985150 h 2317397"/>
                <a:gd name="connsiteX4" fmla="*/ 722524 w 1421182"/>
                <a:gd name="connsiteY4" fmla="*/ 2295953 h 2317397"/>
                <a:gd name="connsiteX5" fmla="*/ 1170733 w 1421182"/>
                <a:gd name="connsiteY5" fmla="*/ 2300858 h 2317397"/>
                <a:gd name="connsiteX6" fmla="*/ 1311364 w 1421182"/>
                <a:gd name="connsiteY6" fmla="*/ 2026318 h 2317397"/>
                <a:gd name="connsiteX7" fmla="*/ 1421092 w 1421182"/>
                <a:gd name="connsiteY7" fmla="*/ 1126548 h 2317397"/>
                <a:gd name="connsiteX8" fmla="*/ 1152597 w 1421182"/>
                <a:gd name="connsiteY8" fmla="*/ 669082 h 2317397"/>
                <a:gd name="connsiteX9" fmla="*/ 1168953 w 1421182"/>
                <a:gd name="connsiteY9" fmla="*/ 968062 h 2317397"/>
                <a:gd name="connsiteX10" fmla="*/ 927050 w 1421182"/>
                <a:gd name="connsiteY10" fmla="*/ 614956 h 2317397"/>
                <a:gd name="connsiteX11" fmla="*/ 957315 w 1421182"/>
                <a:gd name="connsiteY11" fmla="*/ 944170 h 2317397"/>
                <a:gd name="connsiteX12" fmla="*/ 711016 w 1421182"/>
                <a:gd name="connsiteY12" fmla="*/ 569620 h 2317397"/>
                <a:gd name="connsiteX13" fmla="*/ 729319 w 1421182"/>
                <a:gd name="connsiteY13" fmla="*/ 957827 h 2317397"/>
                <a:gd name="connsiteX14" fmla="*/ 543268 w 1421182"/>
                <a:gd name="connsiteY14" fmla="*/ 8 h 2317397"/>
                <a:gd name="connsiteX15" fmla="*/ 473286 w 1421182"/>
                <a:gd name="connsiteY15" fmla="*/ 1312127 h 2317397"/>
                <a:gd name="connsiteX16" fmla="*/ 338442 w 1421182"/>
                <a:gd name="connsiteY16" fmla="*/ 1258222 h 2317397"/>
                <a:gd name="connsiteX17" fmla="*/ 719 w 1421182"/>
                <a:gd name="connsiteY17" fmla="*/ 957545 h 2317397"/>
                <a:gd name="connsiteX0" fmla="*/ 719 w 1421182"/>
                <a:gd name="connsiteY0" fmla="*/ 957545 h 2314785"/>
                <a:gd name="connsiteX1" fmla="*/ 140932 w 1421182"/>
                <a:gd name="connsiteY1" fmla="*/ 1353319 h 2314785"/>
                <a:gd name="connsiteX2" fmla="*/ 309182 w 1421182"/>
                <a:gd name="connsiteY2" fmla="*/ 1711764 h 2314785"/>
                <a:gd name="connsiteX3" fmla="*/ 626141 w 1421182"/>
                <a:gd name="connsiteY3" fmla="*/ 1985150 h 2314785"/>
                <a:gd name="connsiteX4" fmla="*/ 658780 w 1421182"/>
                <a:gd name="connsiteY4" fmla="*/ 2266927 h 2314785"/>
                <a:gd name="connsiteX5" fmla="*/ 1170733 w 1421182"/>
                <a:gd name="connsiteY5" fmla="*/ 2300858 h 2314785"/>
                <a:gd name="connsiteX6" fmla="*/ 1311364 w 1421182"/>
                <a:gd name="connsiteY6" fmla="*/ 2026318 h 2314785"/>
                <a:gd name="connsiteX7" fmla="*/ 1421092 w 1421182"/>
                <a:gd name="connsiteY7" fmla="*/ 1126548 h 2314785"/>
                <a:gd name="connsiteX8" fmla="*/ 1152597 w 1421182"/>
                <a:gd name="connsiteY8" fmla="*/ 669082 h 2314785"/>
                <a:gd name="connsiteX9" fmla="*/ 1168953 w 1421182"/>
                <a:gd name="connsiteY9" fmla="*/ 968062 h 2314785"/>
                <a:gd name="connsiteX10" fmla="*/ 927050 w 1421182"/>
                <a:gd name="connsiteY10" fmla="*/ 614956 h 2314785"/>
                <a:gd name="connsiteX11" fmla="*/ 957315 w 1421182"/>
                <a:gd name="connsiteY11" fmla="*/ 944170 h 2314785"/>
                <a:gd name="connsiteX12" fmla="*/ 711016 w 1421182"/>
                <a:gd name="connsiteY12" fmla="*/ 569620 h 2314785"/>
                <a:gd name="connsiteX13" fmla="*/ 729319 w 1421182"/>
                <a:gd name="connsiteY13" fmla="*/ 957827 h 2314785"/>
                <a:gd name="connsiteX14" fmla="*/ 543268 w 1421182"/>
                <a:gd name="connsiteY14" fmla="*/ 8 h 2314785"/>
                <a:gd name="connsiteX15" fmla="*/ 473286 w 1421182"/>
                <a:gd name="connsiteY15" fmla="*/ 1312127 h 2314785"/>
                <a:gd name="connsiteX16" fmla="*/ 338442 w 1421182"/>
                <a:gd name="connsiteY16" fmla="*/ 1258222 h 2314785"/>
                <a:gd name="connsiteX17" fmla="*/ 719 w 1421182"/>
                <a:gd name="connsiteY17" fmla="*/ 957545 h 2314785"/>
                <a:gd name="connsiteX0" fmla="*/ 719 w 1421182"/>
                <a:gd name="connsiteY0" fmla="*/ 957545 h 2323891"/>
                <a:gd name="connsiteX1" fmla="*/ 140932 w 1421182"/>
                <a:gd name="connsiteY1" fmla="*/ 1353319 h 2323891"/>
                <a:gd name="connsiteX2" fmla="*/ 309182 w 1421182"/>
                <a:gd name="connsiteY2" fmla="*/ 1711764 h 2323891"/>
                <a:gd name="connsiteX3" fmla="*/ 626141 w 1421182"/>
                <a:gd name="connsiteY3" fmla="*/ 1985150 h 2323891"/>
                <a:gd name="connsiteX4" fmla="*/ 658780 w 1421182"/>
                <a:gd name="connsiteY4" fmla="*/ 2266927 h 2323891"/>
                <a:gd name="connsiteX5" fmla="*/ 1170733 w 1421182"/>
                <a:gd name="connsiteY5" fmla="*/ 2300858 h 2323891"/>
                <a:gd name="connsiteX6" fmla="*/ 1311364 w 1421182"/>
                <a:gd name="connsiteY6" fmla="*/ 2026318 h 2323891"/>
                <a:gd name="connsiteX7" fmla="*/ 1421092 w 1421182"/>
                <a:gd name="connsiteY7" fmla="*/ 1126548 h 2323891"/>
                <a:gd name="connsiteX8" fmla="*/ 1152597 w 1421182"/>
                <a:gd name="connsiteY8" fmla="*/ 669082 h 2323891"/>
                <a:gd name="connsiteX9" fmla="*/ 1168953 w 1421182"/>
                <a:gd name="connsiteY9" fmla="*/ 968062 h 2323891"/>
                <a:gd name="connsiteX10" fmla="*/ 927050 w 1421182"/>
                <a:gd name="connsiteY10" fmla="*/ 614956 h 2323891"/>
                <a:gd name="connsiteX11" fmla="*/ 957315 w 1421182"/>
                <a:gd name="connsiteY11" fmla="*/ 944170 h 2323891"/>
                <a:gd name="connsiteX12" fmla="*/ 711016 w 1421182"/>
                <a:gd name="connsiteY12" fmla="*/ 569620 h 2323891"/>
                <a:gd name="connsiteX13" fmla="*/ 729319 w 1421182"/>
                <a:gd name="connsiteY13" fmla="*/ 957827 h 2323891"/>
                <a:gd name="connsiteX14" fmla="*/ 543268 w 1421182"/>
                <a:gd name="connsiteY14" fmla="*/ 8 h 2323891"/>
                <a:gd name="connsiteX15" fmla="*/ 473286 w 1421182"/>
                <a:gd name="connsiteY15" fmla="*/ 1312127 h 2323891"/>
                <a:gd name="connsiteX16" fmla="*/ 338442 w 1421182"/>
                <a:gd name="connsiteY16" fmla="*/ 1258222 h 2323891"/>
                <a:gd name="connsiteX17" fmla="*/ 719 w 1421182"/>
                <a:gd name="connsiteY17" fmla="*/ 957545 h 2323891"/>
                <a:gd name="connsiteX0" fmla="*/ 719 w 1421182"/>
                <a:gd name="connsiteY0" fmla="*/ 957545 h 2358736"/>
                <a:gd name="connsiteX1" fmla="*/ 140932 w 1421182"/>
                <a:gd name="connsiteY1" fmla="*/ 1353319 h 2358736"/>
                <a:gd name="connsiteX2" fmla="*/ 309182 w 1421182"/>
                <a:gd name="connsiteY2" fmla="*/ 1711764 h 2358736"/>
                <a:gd name="connsiteX3" fmla="*/ 626141 w 1421182"/>
                <a:gd name="connsiteY3" fmla="*/ 1985150 h 2358736"/>
                <a:gd name="connsiteX4" fmla="*/ 658780 w 1421182"/>
                <a:gd name="connsiteY4" fmla="*/ 2266927 h 2358736"/>
                <a:gd name="connsiteX5" fmla="*/ 1227989 w 1421182"/>
                <a:gd name="connsiteY5" fmla="*/ 2341644 h 2358736"/>
                <a:gd name="connsiteX6" fmla="*/ 1311364 w 1421182"/>
                <a:gd name="connsiteY6" fmla="*/ 2026318 h 2358736"/>
                <a:gd name="connsiteX7" fmla="*/ 1421092 w 1421182"/>
                <a:gd name="connsiteY7" fmla="*/ 1126548 h 2358736"/>
                <a:gd name="connsiteX8" fmla="*/ 1152597 w 1421182"/>
                <a:gd name="connsiteY8" fmla="*/ 669082 h 2358736"/>
                <a:gd name="connsiteX9" fmla="*/ 1168953 w 1421182"/>
                <a:gd name="connsiteY9" fmla="*/ 968062 h 2358736"/>
                <a:gd name="connsiteX10" fmla="*/ 927050 w 1421182"/>
                <a:gd name="connsiteY10" fmla="*/ 614956 h 2358736"/>
                <a:gd name="connsiteX11" fmla="*/ 957315 w 1421182"/>
                <a:gd name="connsiteY11" fmla="*/ 944170 h 2358736"/>
                <a:gd name="connsiteX12" fmla="*/ 711016 w 1421182"/>
                <a:gd name="connsiteY12" fmla="*/ 569620 h 2358736"/>
                <a:gd name="connsiteX13" fmla="*/ 729319 w 1421182"/>
                <a:gd name="connsiteY13" fmla="*/ 957827 h 2358736"/>
                <a:gd name="connsiteX14" fmla="*/ 543268 w 1421182"/>
                <a:gd name="connsiteY14" fmla="*/ 8 h 2358736"/>
                <a:gd name="connsiteX15" fmla="*/ 473286 w 1421182"/>
                <a:gd name="connsiteY15" fmla="*/ 1312127 h 2358736"/>
                <a:gd name="connsiteX16" fmla="*/ 338442 w 1421182"/>
                <a:gd name="connsiteY16" fmla="*/ 1258222 h 2358736"/>
                <a:gd name="connsiteX17" fmla="*/ 719 w 1421182"/>
                <a:gd name="connsiteY17" fmla="*/ 957545 h 2358736"/>
                <a:gd name="connsiteX0" fmla="*/ 719 w 1421182"/>
                <a:gd name="connsiteY0" fmla="*/ 957545 h 2341644"/>
                <a:gd name="connsiteX1" fmla="*/ 140932 w 1421182"/>
                <a:gd name="connsiteY1" fmla="*/ 1353319 h 2341644"/>
                <a:gd name="connsiteX2" fmla="*/ 309182 w 1421182"/>
                <a:gd name="connsiteY2" fmla="*/ 1711764 h 2341644"/>
                <a:gd name="connsiteX3" fmla="*/ 626141 w 1421182"/>
                <a:gd name="connsiteY3" fmla="*/ 1985150 h 2341644"/>
                <a:gd name="connsiteX4" fmla="*/ 658780 w 1421182"/>
                <a:gd name="connsiteY4" fmla="*/ 2266927 h 2341644"/>
                <a:gd name="connsiteX5" fmla="*/ 1227989 w 1421182"/>
                <a:gd name="connsiteY5" fmla="*/ 2341644 h 2341644"/>
                <a:gd name="connsiteX6" fmla="*/ 1311364 w 1421182"/>
                <a:gd name="connsiteY6" fmla="*/ 2026318 h 2341644"/>
                <a:gd name="connsiteX7" fmla="*/ 1421092 w 1421182"/>
                <a:gd name="connsiteY7" fmla="*/ 1126548 h 2341644"/>
                <a:gd name="connsiteX8" fmla="*/ 1152597 w 1421182"/>
                <a:gd name="connsiteY8" fmla="*/ 669082 h 2341644"/>
                <a:gd name="connsiteX9" fmla="*/ 1168953 w 1421182"/>
                <a:gd name="connsiteY9" fmla="*/ 968062 h 2341644"/>
                <a:gd name="connsiteX10" fmla="*/ 927050 w 1421182"/>
                <a:gd name="connsiteY10" fmla="*/ 614956 h 2341644"/>
                <a:gd name="connsiteX11" fmla="*/ 957315 w 1421182"/>
                <a:gd name="connsiteY11" fmla="*/ 944170 h 2341644"/>
                <a:gd name="connsiteX12" fmla="*/ 711016 w 1421182"/>
                <a:gd name="connsiteY12" fmla="*/ 569620 h 2341644"/>
                <a:gd name="connsiteX13" fmla="*/ 729319 w 1421182"/>
                <a:gd name="connsiteY13" fmla="*/ 957827 h 2341644"/>
                <a:gd name="connsiteX14" fmla="*/ 543268 w 1421182"/>
                <a:gd name="connsiteY14" fmla="*/ 8 h 2341644"/>
                <a:gd name="connsiteX15" fmla="*/ 473286 w 1421182"/>
                <a:gd name="connsiteY15" fmla="*/ 1312127 h 2341644"/>
                <a:gd name="connsiteX16" fmla="*/ 338442 w 1421182"/>
                <a:gd name="connsiteY16" fmla="*/ 1258222 h 2341644"/>
                <a:gd name="connsiteX17" fmla="*/ 719 w 1421182"/>
                <a:gd name="connsiteY17" fmla="*/ 957545 h 2341644"/>
                <a:gd name="connsiteX0" fmla="*/ 719 w 1421092"/>
                <a:gd name="connsiteY0" fmla="*/ 957545 h 2341644"/>
                <a:gd name="connsiteX1" fmla="*/ 140932 w 1421092"/>
                <a:gd name="connsiteY1" fmla="*/ 1353319 h 2341644"/>
                <a:gd name="connsiteX2" fmla="*/ 309182 w 1421092"/>
                <a:gd name="connsiteY2" fmla="*/ 1711764 h 2341644"/>
                <a:gd name="connsiteX3" fmla="*/ 626141 w 1421092"/>
                <a:gd name="connsiteY3" fmla="*/ 1985150 h 2341644"/>
                <a:gd name="connsiteX4" fmla="*/ 658780 w 1421092"/>
                <a:gd name="connsiteY4" fmla="*/ 2266927 h 2341644"/>
                <a:gd name="connsiteX5" fmla="*/ 1227989 w 1421092"/>
                <a:gd name="connsiteY5" fmla="*/ 2341644 h 2341644"/>
                <a:gd name="connsiteX6" fmla="*/ 1262460 w 1421092"/>
                <a:gd name="connsiteY6" fmla="*/ 1987074 h 2341644"/>
                <a:gd name="connsiteX7" fmla="*/ 1421092 w 1421092"/>
                <a:gd name="connsiteY7" fmla="*/ 1126548 h 2341644"/>
                <a:gd name="connsiteX8" fmla="*/ 1152597 w 1421092"/>
                <a:gd name="connsiteY8" fmla="*/ 669082 h 2341644"/>
                <a:gd name="connsiteX9" fmla="*/ 1168953 w 1421092"/>
                <a:gd name="connsiteY9" fmla="*/ 968062 h 2341644"/>
                <a:gd name="connsiteX10" fmla="*/ 927050 w 1421092"/>
                <a:gd name="connsiteY10" fmla="*/ 614956 h 2341644"/>
                <a:gd name="connsiteX11" fmla="*/ 957315 w 1421092"/>
                <a:gd name="connsiteY11" fmla="*/ 944170 h 2341644"/>
                <a:gd name="connsiteX12" fmla="*/ 711016 w 1421092"/>
                <a:gd name="connsiteY12" fmla="*/ 569620 h 2341644"/>
                <a:gd name="connsiteX13" fmla="*/ 729319 w 1421092"/>
                <a:gd name="connsiteY13" fmla="*/ 957827 h 2341644"/>
                <a:gd name="connsiteX14" fmla="*/ 543268 w 1421092"/>
                <a:gd name="connsiteY14" fmla="*/ 8 h 2341644"/>
                <a:gd name="connsiteX15" fmla="*/ 473286 w 1421092"/>
                <a:gd name="connsiteY15" fmla="*/ 1312127 h 2341644"/>
                <a:gd name="connsiteX16" fmla="*/ 338442 w 1421092"/>
                <a:gd name="connsiteY16" fmla="*/ 1258222 h 2341644"/>
                <a:gd name="connsiteX17" fmla="*/ 719 w 1421092"/>
                <a:gd name="connsiteY17" fmla="*/ 957545 h 2341644"/>
                <a:gd name="connsiteX0" fmla="*/ 719 w 1421109"/>
                <a:gd name="connsiteY0" fmla="*/ 957545 h 2341644"/>
                <a:gd name="connsiteX1" fmla="*/ 140932 w 1421109"/>
                <a:gd name="connsiteY1" fmla="*/ 1353319 h 2341644"/>
                <a:gd name="connsiteX2" fmla="*/ 309182 w 1421109"/>
                <a:gd name="connsiteY2" fmla="*/ 1711764 h 2341644"/>
                <a:gd name="connsiteX3" fmla="*/ 626141 w 1421109"/>
                <a:gd name="connsiteY3" fmla="*/ 1985150 h 2341644"/>
                <a:gd name="connsiteX4" fmla="*/ 658780 w 1421109"/>
                <a:gd name="connsiteY4" fmla="*/ 2266927 h 2341644"/>
                <a:gd name="connsiteX5" fmla="*/ 1227989 w 1421109"/>
                <a:gd name="connsiteY5" fmla="*/ 2341644 h 2341644"/>
                <a:gd name="connsiteX6" fmla="*/ 1262460 w 1421109"/>
                <a:gd name="connsiteY6" fmla="*/ 1987074 h 2341644"/>
                <a:gd name="connsiteX7" fmla="*/ 1421092 w 1421109"/>
                <a:gd name="connsiteY7" fmla="*/ 1126548 h 2341644"/>
                <a:gd name="connsiteX8" fmla="*/ 1152597 w 1421109"/>
                <a:gd name="connsiteY8" fmla="*/ 669082 h 2341644"/>
                <a:gd name="connsiteX9" fmla="*/ 1168953 w 1421109"/>
                <a:gd name="connsiteY9" fmla="*/ 968062 h 2341644"/>
                <a:gd name="connsiteX10" fmla="*/ 927050 w 1421109"/>
                <a:gd name="connsiteY10" fmla="*/ 614956 h 2341644"/>
                <a:gd name="connsiteX11" fmla="*/ 957315 w 1421109"/>
                <a:gd name="connsiteY11" fmla="*/ 944170 h 2341644"/>
                <a:gd name="connsiteX12" fmla="*/ 711016 w 1421109"/>
                <a:gd name="connsiteY12" fmla="*/ 569620 h 2341644"/>
                <a:gd name="connsiteX13" fmla="*/ 729319 w 1421109"/>
                <a:gd name="connsiteY13" fmla="*/ 957827 h 2341644"/>
                <a:gd name="connsiteX14" fmla="*/ 543268 w 1421109"/>
                <a:gd name="connsiteY14" fmla="*/ 8 h 2341644"/>
                <a:gd name="connsiteX15" fmla="*/ 473286 w 1421109"/>
                <a:gd name="connsiteY15" fmla="*/ 1312127 h 2341644"/>
                <a:gd name="connsiteX16" fmla="*/ 338442 w 1421109"/>
                <a:gd name="connsiteY16" fmla="*/ 1258222 h 2341644"/>
                <a:gd name="connsiteX17" fmla="*/ 719 w 1421109"/>
                <a:gd name="connsiteY17" fmla="*/ 957545 h 2341644"/>
                <a:gd name="connsiteX0" fmla="*/ 719 w 1421109"/>
                <a:gd name="connsiteY0" fmla="*/ 957545 h 2341644"/>
                <a:gd name="connsiteX1" fmla="*/ 140932 w 1421109"/>
                <a:gd name="connsiteY1" fmla="*/ 1353319 h 2341644"/>
                <a:gd name="connsiteX2" fmla="*/ 309182 w 1421109"/>
                <a:gd name="connsiteY2" fmla="*/ 1711764 h 2341644"/>
                <a:gd name="connsiteX3" fmla="*/ 626141 w 1421109"/>
                <a:gd name="connsiteY3" fmla="*/ 1985150 h 2341644"/>
                <a:gd name="connsiteX4" fmla="*/ 658780 w 1421109"/>
                <a:gd name="connsiteY4" fmla="*/ 2266927 h 2341644"/>
                <a:gd name="connsiteX5" fmla="*/ 1227989 w 1421109"/>
                <a:gd name="connsiteY5" fmla="*/ 2341644 h 2341644"/>
                <a:gd name="connsiteX6" fmla="*/ 1262460 w 1421109"/>
                <a:gd name="connsiteY6" fmla="*/ 1987074 h 2341644"/>
                <a:gd name="connsiteX7" fmla="*/ 1421092 w 1421109"/>
                <a:gd name="connsiteY7" fmla="*/ 1126548 h 2341644"/>
                <a:gd name="connsiteX8" fmla="*/ 1152597 w 1421109"/>
                <a:gd name="connsiteY8" fmla="*/ 669082 h 2341644"/>
                <a:gd name="connsiteX9" fmla="*/ 1168953 w 1421109"/>
                <a:gd name="connsiteY9" fmla="*/ 968062 h 2341644"/>
                <a:gd name="connsiteX10" fmla="*/ 927050 w 1421109"/>
                <a:gd name="connsiteY10" fmla="*/ 614956 h 2341644"/>
                <a:gd name="connsiteX11" fmla="*/ 957315 w 1421109"/>
                <a:gd name="connsiteY11" fmla="*/ 944170 h 2341644"/>
                <a:gd name="connsiteX12" fmla="*/ 711016 w 1421109"/>
                <a:gd name="connsiteY12" fmla="*/ 569620 h 2341644"/>
                <a:gd name="connsiteX13" fmla="*/ 729319 w 1421109"/>
                <a:gd name="connsiteY13" fmla="*/ 957827 h 2341644"/>
                <a:gd name="connsiteX14" fmla="*/ 543268 w 1421109"/>
                <a:gd name="connsiteY14" fmla="*/ 8 h 2341644"/>
                <a:gd name="connsiteX15" fmla="*/ 473286 w 1421109"/>
                <a:gd name="connsiteY15" fmla="*/ 1312127 h 2341644"/>
                <a:gd name="connsiteX16" fmla="*/ 338442 w 1421109"/>
                <a:gd name="connsiteY16" fmla="*/ 1258222 h 2341644"/>
                <a:gd name="connsiteX17" fmla="*/ 719 w 1421109"/>
                <a:gd name="connsiteY17" fmla="*/ 957545 h 2341644"/>
                <a:gd name="connsiteX0" fmla="*/ 719 w 1421109"/>
                <a:gd name="connsiteY0" fmla="*/ 957545 h 2341644"/>
                <a:gd name="connsiteX1" fmla="*/ 140932 w 1421109"/>
                <a:gd name="connsiteY1" fmla="*/ 1353319 h 2341644"/>
                <a:gd name="connsiteX2" fmla="*/ 309182 w 1421109"/>
                <a:gd name="connsiteY2" fmla="*/ 1711764 h 2341644"/>
                <a:gd name="connsiteX3" fmla="*/ 626141 w 1421109"/>
                <a:gd name="connsiteY3" fmla="*/ 1985150 h 2341644"/>
                <a:gd name="connsiteX4" fmla="*/ 622941 w 1421109"/>
                <a:gd name="connsiteY4" fmla="*/ 2320778 h 2341644"/>
                <a:gd name="connsiteX5" fmla="*/ 1227989 w 1421109"/>
                <a:gd name="connsiteY5" fmla="*/ 2341644 h 2341644"/>
                <a:gd name="connsiteX6" fmla="*/ 1262460 w 1421109"/>
                <a:gd name="connsiteY6" fmla="*/ 1987074 h 2341644"/>
                <a:gd name="connsiteX7" fmla="*/ 1421092 w 1421109"/>
                <a:gd name="connsiteY7" fmla="*/ 1126548 h 2341644"/>
                <a:gd name="connsiteX8" fmla="*/ 1152597 w 1421109"/>
                <a:gd name="connsiteY8" fmla="*/ 669082 h 2341644"/>
                <a:gd name="connsiteX9" fmla="*/ 1168953 w 1421109"/>
                <a:gd name="connsiteY9" fmla="*/ 968062 h 2341644"/>
                <a:gd name="connsiteX10" fmla="*/ 927050 w 1421109"/>
                <a:gd name="connsiteY10" fmla="*/ 614956 h 2341644"/>
                <a:gd name="connsiteX11" fmla="*/ 957315 w 1421109"/>
                <a:gd name="connsiteY11" fmla="*/ 944170 h 2341644"/>
                <a:gd name="connsiteX12" fmla="*/ 711016 w 1421109"/>
                <a:gd name="connsiteY12" fmla="*/ 569620 h 2341644"/>
                <a:gd name="connsiteX13" fmla="*/ 729319 w 1421109"/>
                <a:gd name="connsiteY13" fmla="*/ 957827 h 2341644"/>
                <a:gd name="connsiteX14" fmla="*/ 543268 w 1421109"/>
                <a:gd name="connsiteY14" fmla="*/ 8 h 2341644"/>
                <a:gd name="connsiteX15" fmla="*/ 473286 w 1421109"/>
                <a:gd name="connsiteY15" fmla="*/ 1312127 h 2341644"/>
                <a:gd name="connsiteX16" fmla="*/ 338442 w 1421109"/>
                <a:gd name="connsiteY16" fmla="*/ 1258222 h 2341644"/>
                <a:gd name="connsiteX17" fmla="*/ 719 w 1421109"/>
                <a:gd name="connsiteY17" fmla="*/ 957545 h 2341644"/>
                <a:gd name="connsiteX0" fmla="*/ 719 w 1421109"/>
                <a:gd name="connsiteY0" fmla="*/ 957545 h 2341644"/>
                <a:gd name="connsiteX1" fmla="*/ 140932 w 1421109"/>
                <a:gd name="connsiteY1" fmla="*/ 1353319 h 2341644"/>
                <a:gd name="connsiteX2" fmla="*/ 309182 w 1421109"/>
                <a:gd name="connsiteY2" fmla="*/ 1711764 h 2341644"/>
                <a:gd name="connsiteX3" fmla="*/ 548773 w 1421109"/>
                <a:gd name="connsiteY3" fmla="*/ 1936338 h 2341644"/>
                <a:gd name="connsiteX4" fmla="*/ 622941 w 1421109"/>
                <a:gd name="connsiteY4" fmla="*/ 2320778 h 2341644"/>
                <a:gd name="connsiteX5" fmla="*/ 1227989 w 1421109"/>
                <a:gd name="connsiteY5" fmla="*/ 2341644 h 2341644"/>
                <a:gd name="connsiteX6" fmla="*/ 1262460 w 1421109"/>
                <a:gd name="connsiteY6" fmla="*/ 1987074 h 2341644"/>
                <a:gd name="connsiteX7" fmla="*/ 1421092 w 1421109"/>
                <a:gd name="connsiteY7" fmla="*/ 1126548 h 2341644"/>
                <a:gd name="connsiteX8" fmla="*/ 1152597 w 1421109"/>
                <a:gd name="connsiteY8" fmla="*/ 669082 h 2341644"/>
                <a:gd name="connsiteX9" fmla="*/ 1168953 w 1421109"/>
                <a:gd name="connsiteY9" fmla="*/ 968062 h 2341644"/>
                <a:gd name="connsiteX10" fmla="*/ 927050 w 1421109"/>
                <a:gd name="connsiteY10" fmla="*/ 614956 h 2341644"/>
                <a:gd name="connsiteX11" fmla="*/ 957315 w 1421109"/>
                <a:gd name="connsiteY11" fmla="*/ 944170 h 2341644"/>
                <a:gd name="connsiteX12" fmla="*/ 711016 w 1421109"/>
                <a:gd name="connsiteY12" fmla="*/ 569620 h 2341644"/>
                <a:gd name="connsiteX13" fmla="*/ 729319 w 1421109"/>
                <a:gd name="connsiteY13" fmla="*/ 957827 h 2341644"/>
                <a:gd name="connsiteX14" fmla="*/ 543268 w 1421109"/>
                <a:gd name="connsiteY14" fmla="*/ 8 h 2341644"/>
                <a:gd name="connsiteX15" fmla="*/ 473286 w 1421109"/>
                <a:gd name="connsiteY15" fmla="*/ 1312127 h 2341644"/>
                <a:gd name="connsiteX16" fmla="*/ 338442 w 1421109"/>
                <a:gd name="connsiteY16" fmla="*/ 1258222 h 2341644"/>
                <a:gd name="connsiteX17" fmla="*/ 719 w 1421109"/>
                <a:gd name="connsiteY17" fmla="*/ 957545 h 2341644"/>
                <a:gd name="connsiteX0" fmla="*/ 719 w 1421109"/>
                <a:gd name="connsiteY0" fmla="*/ 957545 h 2341644"/>
                <a:gd name="connsiteX1" fmla="*/ 140932 w 1421109"/>
                <a:gd name="connsiteY1" fmla="*/ 1353319 h 2341644"/>
                <a:gd name="connsiteX2" fmla="*/ 309182 w 1421109"/>
                <a:gd name="connsiteY2" fmla="*/ 1711764 h 2341644"/>
                <a:gd name="connsiteX3" fmla="*/ 548773 w 1421109"/>
                <a:gd name="connsiteY3" fmla="*/ 1936338 h 2341644"/>
                <a:gd name="connsiteX4" fmla="*/ 557331 w 1421109"/>
                <a:gd name="connsiteY4" fmla="*/ 2278453 h 2341644"/>
                <a:gd name="connsiteX5" fmla="*/ 1227989 w 1421109"/>
                <a:gd name="connsiteY5" fmla="*/ 2341644 h 2341644"/>
                <a:gd name="connsiteX6" fmla="*/ 1262460 w 1421109"/>
                <a:gd name="connsiteY6" fmla="*/ 1987074 h 2341644"/>
                <a:gd name="connsiteX7" fmla="*/ 1421092 w 1421109"/>
                <a:gd name="connsiteY7" fmla="*/ 1126548 h 2341644"/>
                <a:gd name="connsiteX8" fmla="*/ 1152597 w 1421109"/>
                <a:gd name="connsiteY8" fmla="*/ 669082 h 2341644"/>
                <a:gd name="connsiteX9" fmla="*/ 1168953 w 1421109"/>
                <a:gd name="connsiteY9" fmla="*/ 968062 h 2341644"/>
                <a:gd name="connsiteX10" fmla="*/ 927050 w 1421109"/>
                <a:gd name="connsiteY10" fmla="*/ 614956 h 2341644"/>
                <a:gd name="connsiteX11" fmla="*/ 957315 w 1421109"/>
                <a:gd name="connsiteY11" fmla="*/ 944170 h 2341644"/>
                <a:gd name="connsiteX12" fmla="*/ 711016 w 1421109"/>
                <a:gd name="connsiteY12" fmla="*/ 569620 h 2341644"/>
                <a:gd name="connsiteX13" fmla="*/ 729319 w 1421109"/>
                <a:gd name="connsiteY13" fmla="*/ 957827 h 2341644"/>
                <a:gd name="connsiteX14" fmla="*/ 543268 w 1421109"/>
                <a:gd name="connsiteY14" fmla="*/ 8 h 2341644"/>
                <a:gd name="connsiteX15" fmla="*/ 473286 w 1421109"/>
                <a:gd name="connsiteY15" fmla="*/ 1312127 h 2341644"/>
                <a:gd name="connsiteX16" fmla="*/ 338442 w 1421109"/>
                <a:gd name="connsiteY16" fmla="*/ 1258222 h 2341644"/>
                <a:gd name="connsiteX17" fmla="*/ 719 w 1421109"/>
                <a:gd name="connsiteY17" fmla="*/ 957545 h 2341644"/>
                <a:gd name="connsiteX0" fmla="*/ 719 w 1421109"/>
                <a:gd name="connsiteY0" fmla="*/ 957545 h 2341644"/>
                <a:gd name="connsiteX1" fmla="*/ 140932 w 1421109"/>
                <a:gd name="connsiteY1" fmla="*/ 1353319 h 2341644"/>
                <a:gd name="connsiteX2" fmla="*/ 309182 w 1421109"/>
                <a:gd name="connsiteY2" fmla="*/ 1711764 h 2341644"/>
                <a:gd name="connsiteX3" fmla="*/ 548773 w 1421109"/>
                <a:gd name="connsiteY3" fmla="*/ 1936338 h 2341644"/>
                <a:gd name="connsiteX4" fmla="*/ 601148 w 1421109"/>
                <a:gd name="connsiteY4" fmla="*/ 2297232 h 2341644"/>
                <a:gd name="connsiteX5" fmla="*/ 1227989 w 1421109"/>
                <a:gd name="connsiteY5" fmla="*/ 2341644 h 2341644"/>
                <a:gd name="connsiteX6" fmla="*/ 1262460 w 1421109"/>
                <a:gd name="connsiteY6" fmla="*/ 1987074 h 2341644"/>
                <a:gd name="connsiteX7" fmla="*/ 1421092 w 1421109"/>
                <a:gd name="connsiteY7" fmla="*/ 1126548 h 2341644"/>
                <a:gd name="connsiteX8" fmla="*/ 1152597 w 1421109"/>
                <a:gd name="connsiteY8" fmla="*/ 669082 h 2341644"/>
                <a:gd name="connsiteX9" fmla="*/ 1168953 w 1421109"/>
                <a:gd name="connsiteY9" fmla="*/ 968062 h 2341644"/>
                <a:gd name="connsiteX10" fmla="*/ 927050 w 1421109"/>
                <a:gd name="connsiteY10" fmla="*/ 614956 h 2341644"/>
                <a:gd name="connsiteX11" fmla="*/ 957315 w 1421109"/>
                <a:gd name="connsiteY11" fmla="*/ 944170 h 2341644"/>
                <a:gd name="connsiteX12" fmla="*/ 711016 w 1421109"/>
                <a:gd name="connsiteY12" fmla="*/ 569620 h 2341644"/>
                <a:gd name="connsiteX13" fmla="*/ 729319 w 1421109"/>
                <a:gd name="connsiteY13" fmla="*/ 957827 h 2341644"/>
                <a:gd name="connsiteX14" fmla="*/ 543268 w 1421109"/>
                <a:gd name="connsiteY14" fmla="*/ 8 h 2341644"/>
                <a:gd name="connsiteX15" fmla="*/ 473286 w 1421109"/>
                <a:gd name="connsiteY15" fmla="*/ 1312127 h 2341644"/>
                <a:gd name="connsiteX16" fmla="*/ 338442 w 1421109"/>
                <a:gd name="connsiteY16" fmla="*/ 1258222 h 2341644"/>
                <a:gd name="connsiteX17" fmla="*/ 719 w 1421109"/>
                <a:gd name="connsiteY17" fmla="*/ 957545 h 2341644"/>
                <a:gd name="connsiteX0" fmla="*/ 719 w 1421109"/>
                <a:gd name="connsiteY0" fmla="*/ 957545 h 2310754"/>
                <a:gd name="connsiteX1" fmla="*/ 140932 w 1421109"/>
                <a:gd name="connsiteY1" fmla="*/ 1353319 h 2310754"/>
                <a:gd name="connsiteX2" fmla="*/ 309182 w 1421109"/>
                <a:gd name="connsiteY2" fmla="*/ 1711764 h 2310754"/>
                <a:gd name="connsiteX3" fmla="*/ 548773 w 1421109"/>
                <a:gd name="connsiteY3" fmla="*/ 1936338 h 2310754"/>
                <a:gd name="connsiteX4" fmla="*/ 601148 w 1421109"/>
                <a:gd name="connsiteY4" fmla="*/ 2297232 h 2310754"/>
                <a:gd name="connsiteX5" fmla="*/ 1253027 w 1421109"/>
                <a:gd name="connsiteY5" fmla="*/ 2310347 h 2310754"/>
                <a:gd name="connsiteX6" fmla="*/ 1262460 w 1421109"/>
                <a:gd name="connsiteY6" fmla="*/ 1987074 h 2310754"/>
                <a:gd name="connsiteX7" fmla="*/ 1421092 w 1421109"/>
                <a:gd name="connsiteY7" fmla="*/ 1126548 h 2310754"/>
                <a:gd name="connsiteX8" fmla="*/ 1152597 w 1421109"/>
                <a:gd name="connsiteY8" fmla="*/ 669082 h 2310754"/>
                <a:gd name="connsiteX9" fmla="*/ 1168953 w 1421109"/>
                <a:gd name="connsiteY9" fmla="*/ 968062 h 2310754"/>
                <a:gd name="connsiteX10" fmla="*/ 927050 w 1421109"/>
                <a:gd name="connsiteY10" fmla="*/ 614956 h 2310754"/>
                <a:gd name="connsiteX11" fmla="*/ 957315 w 1421109"/>
                <a:gd name="connsiteY11" fmla="*/ 944170 h 2310754"/>
                <a:gd name="connsiteX12" fmla="*/ 711016 w 1421109"/>
                <a:gd name="connsiteY12" fmla="*/ 569620 h 2310754"/>
                <a:gd name="connsiteX13" fmla="*/ 729319 w 1421109"/>
                <a:gd name="connsiteY13" fmla="*/ 957827 h 2310754"/>
                <a:gd name="connsiteX14" fmla="*/ 543268 w 1421109"/>
                <a:gd name="connsiteY14" fmla="*/ 8 h 2310754"/>
                <a:gd name="connsiteX15" fmla="*/ 473286 w 1421109"/>
                <a:gd name="connsiteY15" fmla="*/ 1312127 h 2310754"/>
                <a:gd name="connsiteX16" fmla="*/ 338442 w 1421109"/>
                <a:gd name="connsiteY16" fmla="*/ 1258222 h 2310754"/>
                <a:gd name="connsiteX17" fmla="*/ 719 w 1421109"/>
                <a:gd name="connsiteY17" fmla="*/ 957545 h 2310754"/>
                <a:gd name="connsiteX0" fmla="*/ 719 w 1421109"/>
                <a:gd name="connsiteY0" fmla="*/ 957545 h 2310755"/>
                <a:gd name="connsiteX1" fmla="*/ 140932 w 1421109"/>
                <a:gd name="connsiteY1" fmla="*/ 1353319 h 2310755"/>
                <a:gd name="connsiteX2" fmla="*/ 309182 w 1421109"/>
                <a:gd name="connsiteY2" fmla="*/ 1711764 h 2310755"/>
                <a:gd name="connsiteX3" fmla="*/ 548773 w 1421109"/>
                <a:gd name="connsiteY3" fmla="*/ 1936338 h 2310755"/>
                <a:gd name="connsiteX4" fmla="*/ 601148 w 1421109"/>
                <a:gd name="connsiteY4" fmla="*/ 2297232 h 2310755"/>
                <a:gd name="connsiteX5" fmla="*/ 1253027 w 1421109"/>
                <a:gd name="connsiteY5" fmla="*/ 2310347 h 2310755"/>
                <a:gd name="connsiteX6" fmla="*/ 1262460 w 1421109"/>
                <a:gd name="connsiteY6" fmla="*/ 1987074 h 2310755"/>
                <a:gd name="connsiteX7" fmla="*/ 1421092 w 1421109"/>
                <a:gd name="connsiteY7" fmla="*/ 1126548 h 2310755"/>
                <a:gd name="connsiteX8" fmla="*/ 1152597 w 1421109"/>
                <a:gd name="connsiteY8" fmla="*/ 669082 h 2310755"/>
                <a:gd name="connsiteX9" fmla="*/ 1168953 w 1421109"/>
                <a:gd name="connsiteY9" fmla="*/ 968062 h 2310755"/>
                <a:gd name="connsiteX10" fmla="*/ 927050 w 1421109"/>
                <a:gd name="connsiteY10" fmla="*/ 614956 h 2310755"/>
                <a:gd name="connsiteX11" fmla="*/ 957315 w 1421109"/>
                <a:gd name="connsiteY11" fmla="*/ 944170 h 2310755"/>
                <a:gd name="connsiteX12" fmla="*/ 711016 w 1421109"/>
                <a:gd name="connsiteY12" fmla="*/ 569620 h 2310755"/>
                <a:gd name="connsiteX13" fmla="*/ 729319 w 1421109"/>
                <a:gd name="connsiteY13" fmla="*/ 957827 h 2310755"/>
                <a:gd name="connsiteX14" fmla="*/ 543268 w 1421109"/>
                <a:gd name="connsiteY14" fmla="*/ 8 h 2310755"/>
                <a:gd name="connsiteX15" fmla="*/ 473286 w 1421109"/>
                <a:gd name="connsiteY15" fmla="*/ 1312127 h 2310755"/>
                <a:gd name="connsiteX16" fmla="*/ 338442 w 1421109"/>
                <a:gd name="connsiteY16" fmla="*/ 1258222 h 2310755"/>
                <a:gd name="connsiteX17" fmla="*/ 719 w 1421109"/>
                <a:gd name="connsiteY17" fmla="*/ 957545 h 2310755"/>
                <a:gd name="connsiteX0" fmla="*/ 719 w 1421109"/>
                <a:gd name="connsiteY0" fmla="*/ 957545 h 2310755"/>
                <a:gd name="connsiteX1" fmla="*/ 140932 w 1421109"/>
                <a:gd name="connsiteY1" fmla="*/ 1353319 h 2310755"/>
                <a:gd name="connsiteX2" fmla="*/ 309182 w 1421109"/>
                <a:gd name="connsiteY2" fmla="*/ 1711764 h 2310755"/>
                <a:gd name="connsiteX3" fmla="*/ 548773 w 1421109"/>
                <a:gd name="connsiteY3" fmla="*/ 1936338 h 2310755"/>
                <a:gd name="connsiteX4" fmla="*/ 582370 w 1421109"/>
                <a:gd name="connsiteY4" fmla="*/ 2297232 h 2310755"/>
                <a:gd name="connsiteX5" fmla="*/ 1253027 w 1421109"/>
                <a:gd name="connsiteY5" fmla="*/ 2310347 h 2310755"/>
                <a:gd name="connsiteX6" fmla="*/ 1262460 w 1421109"/>
                <a:gd name="connsiteY6" fmla="*/ 1987074 h 2310755"/>
                <a:gd name="connsiteX7" fmla="*/ 1421092 w 1421109"/>
                <a:gd name="connsiteY7" fmla="*/ 1126548 h 2310755"/>
                <a:gd name="connsiteX8" fmla="*/ 1152597 w 1421109"/>
                <a:gd name="connsiteY8" fmla="*/ 669082 h 2310755"/>
                <a:gd name="connsiteX9" fmla="*/ 1168953 w 1421109"/>
                <a:gd name="connsiteY9" fmla="*/ 968062 h 2310755"/>
                <a:gd name="connsiteX10" fmla="*/ 927050 w 1421109"/>
                <a:gd name="connsiteY10" fmla="*/ 614956 h 2310755"/>
                <a:gd name="connsiteX11" fmla="*/ 957315 w 1421109"/>
                <a:gd name="connsiteY11" fmla="*/ 944170 h 2310755"/>
                <a:gd name="connsiteX12" fmla="*/ 711016 w 1421109"/>
                <a:gd name="connsiteY12" fmla="*/ 569620 h 2310755"/>
                <a:gd name="connsiteX13" fmla="*/ 729319 w 1421109"/>
                <a:gd name="connsiteY13" fmla="*/ 957827 h 2310755"/>
                <a:gd name="connsiteX14" fmla="*/ 543268 w 1421109"/>
                <a:gd name="connsiteY14" fmla="*/ 8 h 2310755"/>
                <a:gd name="connsiteX15" fmla="*/ 473286 w 1421109"/>
                <a:gd name="connsiteY15" fmla="*/ 1312127 h 2310755"/>
                <a:gd name="connsiteX16" fmla="*/ 338442 w 1421109"/>
                <a:gd name="connsiteY16" fmla="*/ 1258222 h 2310755"/>
                <a:gd name="connsiteX17" fmla="*/ 719 w 1421109"/>
                <a:gd name="connsiteY17" fmla="*/ 957545 h 2310755"/>
                <a:gd name="connsiteX0" fmla="*/ 719 w 1421109"/>
                <a:gd name="connsiteY0" fmla="*/ 957545 h 2310755"/>
                <a:gd name="connsiteX1" fmla="*/ 140932 w 1421109"/>
                <a:gd name="connsiteY1" fmla="*/ 1353319 h 2310755"/>
                <a:gd name="connsiteX2" fmla="*/ 309182 w 1421109"/>
                <a:gd name="connsiteY2" fmla="*/ 1711764 h 2310755"/>
                <a:gd name="connsiteX3" fmla="*/ 548773 w 1421109"/>
                <a:gd name="connsiteY3" fmla="*/ 1936338 h 2310755"/>
                <a:gd name="connsiteX4" fmla="*/ 582370 w 1421109"/>
                <a:gd name="connsiteY4" fmla="*/ 2297232 h 2310755"/>
                <a:gd name="connsiteX5" fmla="*/ 1253027 w 1421109"/>
                <a:gd name="connsiteY5" fmla="*/ 2310347 h 2310755"/>
                <a:gd name="connsiteX6" fmla="*/ 1262460 w 1421109"/>
                <a:gd name="connsiteY6" fmla="*/ 1987074 h 2310755"/>
                <a:gd name="connsiteX7" fmla="*/ 1421092 w 1421109"/>
                <a:gd name="connsiteY7" fmla="*/ 1126548 h 2310755"/>
                <a:gd name="connsiteX8" fmla="*/ 1152597 w 1421109"/>
                <a:gd name="connsiteY8" fmla="*/ 669082 h 2310755"/>
                <a:gd name="connsiteX9" fmla="*/ 1168953 w 1421109"/>
                <a:gd name="connsiteY9" fmla="*/ 968062 h 2310755"/>
                <a:gd name="connsiteX10" fmla="*/ 927050 w 1421109"/>
                <a:gd name="connsiteY10" fmla="*/ 614956 h 2310755"/>
                <a:gd name="connsiteX11" fmla="*/ 957315 w 1421109"/>
                <a:gd name="connsiteY11" fmla="*/ 944170 h 2310755"/>
                <a:gd name="connsiteX12" fmla="*/ 711016 w 1421109"/>
                <a:gd name="connsiteY12" fmla="*/ 569620 h 2310755"/>
                <a:gd name="connsiteX13" fmla="*/ 729319 w 1421109"/>
                <a:gd name="connsiteY13" fmla="*/ 957827 h 2310755"/>
                <a:gd name="connsiteX14" fmla="*/ 543268 w 1421109"/>
                <a:gd name="connsiteY14" fmla="*/ 8 h 2310755"/>
                <a:gd name="connsiteX15" fmla="*/ 473286 w 1421109"/>
                <a:gd name="connsiteY15" fmla="*/ 1312127 h 2310755"/>
                <a:gd name="connsiteX16" fmla="*/ 338442 w 1421109"/>
                <a:gd name="connsiteY16" fmla="*/ 1258222 h 2310755"/>
                <a:gd name="connsiteX17" fmla="*/ 719 w 1421109"/>
                <a:gd name="connsiteY17" fmla="*/ 957545 h 2310755"/>
                <a:gd name="connsiteX0" fmla="*/ 719 w 1421109"/>
                <a:gd name="connsiteY0" fmla="*/ 957545 h 2310347"/>
                <a:gd name="connsiteX1" fmla="*/ 140932 w 1421109"/>
                <a:gd name="connsiteY1" fmla="*/ 1353319 h 2310347"/>
                <a:gd name="connsiteX2" fmla="*/ 309182 w 1421109"/>
                <a:gd name="connsiteY2" fmla="*/ 1711764 h 2310347"/>
                <a:gd name="connsiteX3" fmla="*/ 548773 w 1421109"/>
                <a:gd name="connsiteY3" fmla="*/ 1936338 h 2310347"/>
                <a:gd name="connsiteX4" fmla="*/ 582370 w 1421109"/>
                <a:gd name="connsiteY4" fmla="*/ 2297232 h 2310347"/>
                <a:gd name="connsiteX5" fmla="*/ 1253027 w 1421109"/>
                <a:gd name="connsiteY5" fmla="*/ 2310347 h 2310347"/>
                <a:gd name="connsiteX6" fmla="*/ 1262460 w 1421109"/>
                <a:gd name="connsiteY6" fmla="*/ 1987074 h 2310347"/>
                <a:gd name="connsiteX7" fmla="*/ 1421092 w 1421109"/>
                <a:gd name="connsiteY7" fmla="*/ 1126548 h 2310347"/>
                <a:gd name="connsiteX8" fmla="*/ 1152597 w 1421109"/>
                <a:gd name="connsiteY8" fmla="*/ 669082 h 2310347"/>
                <a:gd name="connsiteX9" fmla="*/ 1168953 w 1421109"/>
                <a:gd name="connsiteY9" fmla="*/ 968062 h 2310347"/>
                <a:gd name="connsiteX10" fmla="*/ 927050 w 1421109"/>
                <a:gd name="connsiteY10" fmla="*/ 614956 h 2310347"/>
                <a:gd name="connsiteX11" fmla="*/ 957315 w 1421109"/>
                <a:gd name="connsiteY11" fmla="*/ 944170 h 2310347"/>
                <a:gd name="connsiteX12" fmla="*/ 711016 w 1421109"/>
                <a:gd name="connsiteY12" fmla="*/ 569620 h 2310347"/>
                <a:gd name="connsiteX13" fmla="*/ 729319 w 1421109"/>
                <a:gd name="connsiteY13" fmla="*/ 957827 h 2310347"/>
                <a:gd name="connsiteX14" fmla="*/ 543268 w 1421109"/>
                <a:gd name="connsiteY14" fmla="*/ 8 h 2310347"/>
                <a:gd name="connsiteX15" fmla="*/ 473286 w 1421109"/>
                <a:gd name="connsiteY15" fmla="*/ 1312127 h 2310347"/>
                <a:gd name="connsiteX16" fmla="*/ 338442 w 1421109"/>
                <a:gd name="connsiteY16" fmla="*/ 1258222 h 2310347"/>
                <a:gd name="connsiteX17" fmla="*/ 719 w 1421109"/>
                <a:gd name="connsiteY17" fmla="*/ 957545 h 2310347"/>
                <a:gd name="connsiteX0" fmla="*/ 719 w 1423213"/>
                <a:gd name="connsiteY0" fmla="*/ 957545 h 2310347"/>
                <a:gd name="connsiteX1" fmla="*/ 140932 w 1423213"/>
                <a:gd name="connsiteY1" fmla="*/ 1353319 h 2310347"/>
                <a:gd name="connsiteX2" fmla="*/ 309182 w 1423213"/>
                <a:gd name="connsiteY2" fmla="*/ 1711764 h 2310347"/>
                <a:gd name="connsiteX3" fmla="*/ 548773 w 1423213"/>
                <a:gd name="connsiteY3" fmla="*/ 1936338 h 2310347"/>
                <a:gd name="connsiteX4" fmla="*/ 582370 w 1423213"/>
                <a:gd name="connsiteY4" fmla="*/ 2297232 h 2310347"/>
                <a:gd name="connsiteX5" fmla="*/ 1253027 w 1423213"/>
                <a:gd name="connsiteY5" fmla="*/ 2310347 h 2310347"/>
                <a:gd name="connsiteX6" fmla="*/ 1262460 w 1423213"/>
                <a:gd name="connsiteY6" fmla="*/ 1987074 h 2310347"/>
                <a:gd name="connsiteX7" fmla="*/ 1421092 w 1423213"/>
                <a:gd name="connsiteY7" fmla="*/ 1126548 h 2310347"/>
                <a:gd name="connsiteX8" fmla="*/ 1378773 w 1423213"/>
                <a:gd name="connsiteY8" fmla="*/ 734522 h 2310347"/>
                <a:gd name="connsiteX9" fmla="*/ 1152597 w 1423213"/>
                <a:gd name="connsiteY9" fmla="*/ 669082 h 2310347"/>
                <a:gd name="connsiteX10" fmla="*/ 1168953 w 1423213"/>
                <a:gd name="connsiteY10" fmla="*/ 968062 h 2310347"/>
                <a:gd name="connsiteX11" fmla="*/ 927050 w 1423213"/>
                <a:gd name="connsiteY11" fmla="*/ 614956 h 2310347"/>
                <a:gd name="connsiteX12" fmla="*/ 957315 w 1423213"/>
                <a:gd name="connsiteY12" fmla="*/ 944170 h 2310347"/>
                <a:gd name="connsiteX13" fmla="*/ 711016 w 1423213"/>
                <a:gd name="connsiteY13" fmla="*/ 569620 h 2310347"/>
                <a:gd name="connsiteX14" fmla="*/ 729319 w 1423213"/>
                <a:gd name="connsiteY14" fmla="*/ 957827 h 2310347"/>
                <a:gd name="connsiteX15" fmla="*/ 543268 w 1423213"/>
                <a:gd name="connsiteY15" fmla="*/ 8 h 2310347"/>
                <a:gd name="connsiteX16" fmla="*/ 473286 w 1423213"/>
                <a:gd name="connsiteY16" fmla="*/ 1312127 h 2310347"/>
                <a:gd name="connsiteX17" fmla="*/ 338442 w 1423213"/>
                <a:gd name="connsiteY17" fmla="*/ 1258222 h 2310347"/>
                <a:gd name="connsiteX18" fmla="*/ 719 w 1423213"/>
                <a:gd name="connsiteY18" fmla="*/ 957545 h 2310347"/>
                <a:gd name="connsiteX0" fmla="*/ 719 w 1423213"/>
                <a:gd name="connsiteY0" fmla="*/ 957545 h 2310347"/>
                <a:gd name="connsiteX1" fmla="*/ 140932 w 1423213"/>
                <a:gd name="connsiteY1" fmla="*/ 1353319 h 2310347"/>
                <a:gd name="connsiteX2" fmla="*/ 309182 w 1423213"/>
                <a:gd name="connsiteY2" fmla="*/ 1711764 h 2310347"/>
                <a:gd name="connsiteX3" fmla="*/ 548773 w 1423213"/>
                <a:gd name="connsiteY3" fmla="*/ 1936338 h 2310347"/>
                <a:gd name="connsiteX4" fmla="*/ 582370 w 1423213"/>
                <a:gd name="connsiteY4" fmla="*/ 2297232 h 2310347"/>
                <a:gd name="connsiteX5" fmla="*/ 1253027 w 1423213"/>
                <a:gd name="connsiteY5" fmla="*/ 2310347 h 2310347"/>
                <a:gd name="connsiteX6" fmla="*/ 1262460 w 1423213"/>
                <a:gd name="connsiteY6" fmla="*/ 1987074 h 2310347"/>
                <a:gd name="connsiteX7" fmla="*/ 1421092 w 1423213"/>
                <a:gd name="connsiteY7" fmla="*/ 1126548 h 2310347"/>
                <a:gd name="connsiteX8" fmla="*/ 1378773 w 1423213"/>
                <a:gd name="connsiteY8" fmla="*/ 734522 h 2310347"/>
                <a:gd name="connsiteX9" fmla="*/ 1152597 w 1423213"/>
                <a:gd name="connsiteY9" fmla="*/ 669082 h 2310347"/>
                <a:gd name="connsiteX10" fmla="*/ 1168953 w 1423213"/>
                <a:gd name="connsiteY10" fmla="*/ 968062 h 2310347"/>
                <a:gd name="connsiteX11" fmla="*/ 927050 w 1423213"/>
                <a:gd name="connsiteY11" fmla="*/ 614956 h 2310347"/>
                <a:gd name="connsiteX12" fmla="*/ 957315 w 1423213"/>
                <a:gd name="connsiteY12" fmla="*/ 944170 h 2310347"/>
                <a:gd name="connsiteX13" fmla="*/ 711016 w 1423213"/>
                <a:gd name="connsiteY13" fmla="*/ 569620 h 2310347"/>
                <a:gd name="connsiteX14" fmla="*/ 729319 w 1423213"/>
                <a:gd name="connsiteY14" fmla="*/ 957827 h 2310347"/>
                <a:gd name="connsiteX15" fmla="*/ 543268 w 1423213"/>
                <a:gd name="connsiteY15" fmla="*/ 8 h 2310347"/>
                <a:gd name="connsiteX16" fmla="*/ 473286 w 1423213"/>
                <a:gd name="connsiteY16" fmla="*/ 1312127 h 2310347"/>
                <a:gd name="connsiteX17" fmla="*/ 338442 w 1423213"/>
                <a:gd name="connsiteY17" fmla="*/ 1258222 h 2310347"/>
                <a:gd name="connsiteX18" fmla="*/ 719 w 1423213"/>
                <a:gd name="connsiteY18" fmla="*/ 957545 h 2310347"/>
                <a:gd name="connsiteX0" fmla="*/ 719 w 1423213"/>
                <a:gd name="connsiteY0" fmla="*/ 957545 h 2310347"/>
                <a:gd name="connsiteX1" fmla="*/ 140932 w 1423213"/>
                <a:gd name="connsiteY1" fmla="*/ 1353319 h 2310347"/>
                <a:gd name="connsiteX2" fmla="*/ 309182 w 1423213"/>
                <a:gd name="connsiteY2" fmla="*/ 1711764 h 2310347"/>
                <a:gd name="connsiteX3" fmla="*/ 548773 w 1423213"/>
                <a:gd name="connsiteY3" fmla="*/ 1936338 h 2310347"/>
                <a:gd name="connsiteX4" fmla="*/ 582370 w 1423213"/>
                <a:gd name="connsiteY4" fmla="*/ 2297232 h 2310347"/>
                <a:gd name="connsiteX5" fmla="*/ 1253027 w 1423213"/>
                <a:gd name="connsiteY5" fmla="*/ 2310347 h 2310347"/>
                <a:gd name="connsiteX6" fmla="*/ 1262460 w 1423213"/>
                <a:gd name="connsiteY6" fmla="*/ 1987074 h 2310347"/>
                <a:gd name="connsiteX7" fmla="*/ 1421092 w 1423213"/>
                <a:gd name="connsiteY7" fmla="*/ 1126548 h 2310347"/>
                <a:gd name="connsiteX8" fmla="*/ 1378773 w 1423213"/>
                <a:gd name="connsiteY8" fmla="*/ 734522 h 2310347"/>
                <a:gd name="connsiteX9" fmla="*/ 1176719 w 1423213"/>
                <a:gd name="connsiteY9" fmla="*/ 664258 h 2310347"/>
                <a:gd name="connsiteX10" fmla="*/ 1168953 w 1423213"/>
                <a:gd name="connsiteY10" fmla="*/ 968062 h 2310347"/>
                <a:gd name="connsiteX11" fmla="*/ 927050 w 1423213"/>
                <a:gd name="connsiteY11" fmla="*/ 614956 h 2310347"/>
                <a:gd name="connsiteX12" fmla="*/ 957315 w 1423213"/>
                <a:gd name="connsiteY12" fmla="*/ 944170 h 2310347"/>
                <a:gd name="connsiteX13" fmla="*/ 711016 w 1423213"/>
                <a:gd name="connsiteY13" fmla="*/ 569620 h 2310347"/>
                <a:gd name="connsiteX14" fmla="*/ 729319 w 1423213"/>
                <a:gd name="connsiteY14" fmla="*/ 957827 h 2310347"/>
                <a:gd name="connsiteX15" fmla="*/ 543268 w 1423213"/>
                <a:gd name="connsiteY15" fmla="*/ 8 h 2310347"/>
                <a:gd name="connsiteX16" fmla="*/ 473286 w 1423213"/>
                <a:gd name="connsiteY16" fmla="*/ 1312127 h 2310347"/>
                <a:gd name="connsiteX17" fmla="*/ 338442 w 1423213"/>
                <a:gd name="connsiteY17" fmla="*/ 1258222 h 2310347"/>
                <a:gd name="connsiteX18" fmla="*/ 719 w 1423213"/>
                <a:gd name="connsiteY18" fmla="*/ 957545 h 2310347"/>
                <a:gd name="connsiteX0" fmla="*/ 719 w 1423213"/>
                <a:gd name="connsiteY0" fmla="*/ 957545 h 2310347"/>
                <a:gd name="connsiteX1" fmla="*/ 140932 w 1423213"/>
                <a:gd name="connsiteY1" fmla="*/ 1353319 h 2310347"/>
                <a:gd name="connsiteX2" fmla="*/ 309182 w 1423213"/>
                <a:gd name="connsiteY2" fmla="*/ 1711764 h 2310347"/>
                <a:gd name="connsiteX3" fmla="*/ 548773 w 1423213"/>
                <a:gd name="connsiteY3" fmla="*/ 1936338 h 2310347"/>
                <a:gd name="connsiteX4" fmla="*/ 582370 w 1423213"/>
                <a:gd name="connsiteY4" fmla="*/ 2297232 h 2310347"/>
                <a:gd name="connsiteX5" fmla="*/ 1253027 w 1423213"/>
                <a:gd name="connsiteY5" fmla="*/ 2310347 h 2310347"/>
                <a:gd name="connsiteX6" fmla="*/ 1262460 w 1423213"/>
                <a:gd name="connsiteY6" fmla="*/ 1987074 h 2310347"/>
                <a:gd name="connsiteX7" fmla="*/ 1421092 w 1423213"/>
                <a:gd name="connsiteY7" fmla="*/ 1126548 h 2310347"/>
                <a:gd name="connsiteX8" fmla="*/ 1378773 w 1423213"/>
                <a:gd name="connsiteY8" fmla="*/ 734522 h 2310347"/>
                <a:gd name="connsiteX9" fmla="*/ 1176719 w 1423213"/>
                <a:gd name="connsiteY9" fmla="*/ 664258 h 2310347"/>
                <a:gd name="connsiteX10" fmla="*/ 1168953 w 1423213"/>
                <a:gd name="connsiteY10" fmla="*/ 968062 h 2310347"/>
                <a:gd name="connsiteX11" fmla="*/ 1156855 w 1423213"/>
                <a:gd name="connsiteY11" fmla="*/ 657333 h 2310347"/>
                <a:gd name="connsiteX12" fmla="*/ 927050 w 1423213"/>
                <a:gd name="connsiteY12" fmla="*/ 614956 h 2310347"/>
                <a:gd name="connsiteX13" fmla="*/ 957315 w 1423213"/>
                <a:gd name="connsiteY13" fmla="*/ 944170 h 2310347"/>
                <a:gd name="connsiteX14" fmla="*/ 711016 w 1423213"/>
                <a:gd name="connsiteY14" fmla="*/ 569620 h 2310347"/>
                <a:gd name="connsiteX15" fmla="*/ 729319 w 1423213"/>
                <a:gd name="connsiteY15" fmla="*/ 957827 h 2310347"/>
                <a:gd name="connsiteX16" fmla="*/ 543268 w 1423213"/>
                <a:gd name="connsiteY16" fmla="*/ 8 h 2310347"/>
                <a:gd name="connsiteX17" fmla="*/ 473286 w 1423213"/>
                <a:gd name="connsiteY17" fmla="*/ 1312127 h 2310347"/>
                <a:gd name="connsiteX18" fmla="*/ 338442 w 1423213"/>
                <a:gd name="connsiteY18" fmla="*/ 1258222 h 2310347"/>
                <a:gd name="connsiteX19" fmla="*/ 719 w 1423213"/>
                <a:gd name="connsiteY19" fmla="*/ 957545 h 2310347"/>
                <a:gd name="connsiteX0" fmla="*/ 719 w 1423213"/>
                <a:gd name="connsiteY0" fmla="*/ 957545 h 2310347"/>
                <a:gd name="connsiteX1" fmla="*/ 140932 w 1423213"/>
                <a:gd name="connsiteY1" fmla="*/ 1353319 h 2310347"/>
                <a:gd name="connsiteX2" fmla="*/ 309182 w 1423213"/>
                <a:gd name="connsiteY2" fmla="*/ 1711764 h 2310347"/>
                <a:gd name="connsiteX3" fmla="*/ 548773 w 1423213"/>
                <a:gd name="connsiteY3" fmla="*/ 1936338 h 2310347"/>
                <a:gd name="connsiteX4" fmla="*/ 582370 w 1423213"/>
                <a:gd name="connsiteY4" fmla="*/ 2297232 h 2310347"/>
                <a:gd name="connsiteX5" fmla="*/ 1253027 w 1423213"/>
                <a:gd name="connsiteY5" fmla="*/ 2310347 h 2310347"/>
                <a:gd name="connsiteX6" fmla="*/ 1262460 w 1423213"/>
                <a:gd name="connsiteY6" fmla="*/ 1987074 h 2310347"/>
                <a:gd name="connsiteX7" fmla="*/ 1421092 w 1423213"/>
                <a:gd name="connsiteY7" fmla="*/ 1126548 h 2310347"/>
                <a:gd name="connsiteX8" fmla="*/ 1378773 w 1423213"/>
                <a:gd name="connsiteY8" fmla="*/ 734522 h 2310347"/>
                <a:gd name="connsiteX9" fmla="*/ 1176719 w 1423213"/>
                <a:gd name="connsiteY9" fmla="*/ 664258 h 2310347"/>
                <a:gd name="connsiteX10" fmla="*/ 1168953 w 1423213"/>
                <a:gd name="connsiteY10" fmla="*/ 968062 h 2310347"/>
                <a:gd name="connsiteX11" fmla="*/ 1156855 w 1423213"/>
                <a:gd name="connsiteY11" fmla="*/ 657333 h 2310347"/>
                <a:gd name="connsiteX12" fmla="*/ 927050 w 1423213"/>
                <a:gd name="connsiteY12" fmla="*/ 614956 h 2310347"/>
                <a:gd name="connsiteX13" fmla="*/ 957315 w 1423213"/>
                <a:gd name="connsiteY13" fmla="*/ 944170 h 2310347"/>
                <a:gd name="connsiteX14" fmla="*/ 711016 w 1423213"/>
                <a:gd name="connsiteY14" fmla="*/ 569620 h 2310347"/>
                <a:gd name="connsiteX15" fmla="*/ 729319 w 1423213"/>
                <a:gd name="connsiteY15" fmla="*/ 957827 h 2310347"/>
                <a:gd name="connsiteX16" fmla="*/ 543268 w 1423213"/>
                <a:gd name="connsiteY16" fmla="*/ 8 h 2310347"/>
                <a:gd name="connsiteX17" fmla="*/ 473286 w 1423213"/>
                <a:gd name="connsiteY17" fmla="*/ 1312127 h 2310347"/>
                <a:gd name="connsiteX18" fmla="*/ 338442 w 1423213"/>
                <a:gd name="connsiteY18" fmla="*/ 1258222 h 2310347"/>
                <a:gd name="connsiteX19" fmla="*/ 719 w 1423213"/>
                <a:gd name="connsiteY19" fmla="*/ 957545 h 2310347"/>
                <a:gd name="connsiteX0" fmla="*/ 719 w 1423213"/>
                <a:gd name="connsiteY0" fmla="*/ 957545 h 2310347"/>
                <a:gd name="connsiteX1" fmla="*/ 140932 w 1423213"/>
                <a:gd name="connsiteY1" fmla="*/ 1353319 h 2310347"/>
                <a:gd name="connsiteX2" fmla="*/ 309182 w 1423213"/>
                <a:gd name="connsiteY2" fmla="*/ 1711764 h 2310347"/>
                <a:gd name="connsiteX3" fmla="*/ 548773 w 1423213"/>
                <a:gd name="connsiteY3" fmla="*/ 1936338 h 2310347"/>
                <a:gd name="connsiteX4" fmla="*/ 582370 w 1423213"/>
                <a:gd name="connsiteY4" fmla="*/ 2297232 h 2310347"/>
                <a:gd name="connsiteX5" fmla="*/ 1253027 w 1423213"/>
                <a:gd name="connsiteY5" fmla="*/ 2310347 h 2310347"/>
                <a:gd name="connsiteX6" fmla="*/ 1262460 w 1423213"/>
                <a:gd name="connsiteY6" fmla="*/ 1987074 h 2310347"/>
                <a:gd name="connsiteX7" fmla="*/ 1421092 w 1423213"/>
                <a:gd name="connsiteY7" fmla="*/ 1126548 h 2310347"/>
                <a:gd name="connsiteX8" fmla="*/ 1378773 w 1423213"/>
                <a:gd name="connsiteY8" fmla="*/ 734522 h 2310347"/>
                <a:gd name="connsiteX9" fmla="*/ 1176719 w 1423213"/>
                <a:gd name="connsiteY9" fmla="*/ 664258 h 2310347"/>
                <a:gd name="connsiteX10" fmla="*/ 1168953 w 1423213"/>
                <a:gd name="connsiteY10" fmla="*/ 968062 h 2310347"/>
                <a:gd name="connsiteX11" fmla="*/ 1156855 w 1423213"/>
                <a:gd name="connsiteY11" fmla="*/ 657333 h 2310347"/>
                <a:gd name="connsiteX12" fmla="*/ 927050 w 1423213"/>
                <a:gd name="connsiteY12" fmla="*/ 614956 h 2310347"/>
                <a:gd name="connsiteX13" fmla="*/ 957315 w 1423213"/>
                <a:gd name="connsiteY13" fmla="*/ 944170 h 2310347"/>
                <a:gd name="connsiteX14" fmla="*/ 711016 w 1423213"/>
                <a:gd name="connsiteY14" fmla="*/ 569620 h 2310347"/>
                <a:gd name="connsiteX15" fmla="*/ 729319 w 1423213"/>
                <a:gd name="connsiteY15" fmla="*/ 957827 h 2310347"/>
                <a:gd name="connsiteX16" fmla="*/ 543268 w 1423213"/>
                <a:gd name="connsiteY16" fmla="*/ 8 h 2310347"/>
                <a:gd name="connsiteX17" fmla="*/ 473286 w 1423213"/>
                <a:gd name="connsiteY17" fmla="*/ 1312127 h 2310347"/>
                <a:gd name="connsiteX18" fmla="*/ 338442 w 1423213"/>
                <a:gd name="connsiteY18" fmla="*/ 1258222 h 2310347"/>
                <a:gd name="connsiteX19" fmla="*/ 719 w 1423213"/>
                <a:gd name="connsiteY19" fmla="*/ 957545 h 2310347"/>
                <a:gd name="connsiteX0" fmla="*/ 719 w 1423213"/>
                <a:gd name="connsiteY0" fmla="*/ 957545 h 2310347"/>
                <a:gd name="connsiteX1" fmla="*/ 140932 w 1423213"/>
                <a:gd name="connsiteY1" fmla="*/ 1353319 h 2310347"/>
                <a:gd name="connsiteX2" fmla="*/ 309182 w 1423213"/>
                <a:gd name="connsiteY2" fmla="*/ 1711764 h 2310347"/>
                <a:gd name="connsiteX3" fmla="*/ 548773 w 1423213"/>
                <a:gd name="connsiteY3" fmla="*/ 1936338 h 2310347"/>
                <a:gd name="connsiteX4" fmla="*/ 582370 w 1423213"/>
                <a:gd name="connsiteY4" fmla="*/ 2297232 h 2310347"/>
                <a:gd name="connsiteX5" fmla="*/ 1253027 w 1423213"/>
                <a:gd name="connsiteY5" fmla="*/ 2310347 h 2310347"/>
                <a:gd name="connsiteX6" fmla="*/ 1262460 w 1423213"/>
                <a:gd name="connsiteY6" fmla="*/ 1987074 h 2310347"/>
                <a:gd name="connsiteX7" fmla="*/ 1421092 w 1423213"/>
                <a:gd name="connsiteY7" fmla="*/ 1126548 h 2310347"/>
                <a:gd name="connsiteX8" fmla="*/ 1378773 w 1423213"/>
                <a:gd name="connsiteY8" fmla="*/ 734522 h 2310347"/>
                <a:gd name="connsiteX9" fmla="*/ 1176719 w 1423213"/>
                <a:gd name="connsiteY9" fmla="*/ 664258 h 2310347"/>
                <a:gd name="connsiteX10" fmla="*/ 1168953 w 1423213"/>
                <a:gd name="connsiteY10" fmla="*/ 968062 h 2310347"/>
                <a:gd name="connsiteX11" fmla="*/ 1156855 w 1423213"/>
                <a:gd name="connsiteY11" fmla="*/ 657333 h 2310347"/>
                <a:gd name="connsiteX12" fmla="*/ 927050 w 1423213"/>
                <a:gd name="connsiteY12" fmla="*/ 614956 h 2310347"/>
                <a:gd name="connsiteX13" fmla="*/ 957315 w 1423213"/>
                <a:gd name="connsiteY13" fmla="*/ 944170 h 2310347"/>
                <a:gd name="connsiteX14" fmla="*/ 711016 w 1423213"/>
                <a:gd name="connsiteY14" fmla="*/ 569620 h 2310347"/>
                <a:gd name="connsiteX15" fmla="*/ 729319 w 1423213"/>
                <a:gd name="connsiteY15" fmla="*/ 957827 h 2310347"/>
                <a:gd name="connsiteX16" fmla="*/ 543268 w 1423213"/>
                <a:gd name="connsiteY16" fmla="*/ 8 h 2310347"/>
                <a:gd name="connsiteX17" fmla="*/ 473286 w 1423213"/>
                <a:gd name="connsiteY17" fmla="*/ 1312127 h 2310347"/>
                <a:gd name="connsiteX18" fmla="*/ 338442 w 1423213"/>
                <a:gd name="connsiteY18" fmla="*/ 1258222 h 2310347"/>
                <a:gd name="connsiteX19" fmla="*/ 719 w 1423213"/>
                <a:gd name="connsiteY19" fmla="*/ 957545 h 2310347"/>
                <a:gd name="connsiteX0" fmla="*/ 719 w 1423213"/>
                <a:gd name="connsiteY0" fmla="*/ 957545 h 2310347"/>
                <a:gd name="connsiteX1" fmla="*/ 140932 w 1423213"/>
                <a:gd name="connsiteY1" fmla="*/ 1353319 h 2310347"/>
                <a:gd name="connsiteX2" fmla="*/ 309182 w 1423213"/>
                <a:gd name="connsiteY2" fmla="*/ 1711764 h 2310347"/>
                <a:gd name="connsiteX3" fmla="*/ 548773 w 1423213"/>
                <a:gd name="connsiteY3" fmla="*/ 1936338 h 2310347"/>
                <a:gd name="connsiteX4" fmla="*/ 582370 w 1423213"/>
                <a:gd name="connsiteY4" fmla="*/ 2297232 h 2310347"/>
                <a:gd name="connsiteX5" fmla="*/ 1253027 w 1423213"/>
                <a:gd name="connsiteY5" fmla="*/ 2310347 h 2310347"/>
                <a:gd name="connsiteX6" fmla="*/ 1262460 w 1423213"/>
                <a:gd name="connsiteY6" fmla="*/ 1987074 h 2310347"/>
                <a:gd name="connsiteX7" fmla="*/ 1421092 w 1423213"/>
                <a:gd name="connsiteY7" fmla="*/ 1126548 h 2310347"/>
                <a:gd name="connsiteX8" fmla="*/ 1378773 w 1423213"/>
                <a:gd name="connsiteY8" fmla="*/ 734522 h 2310347"/>
                <a:gd name="connsiteX9" fmla="*/ 1186368 w 1423213"/>
                <a:gd name="connsiteY9" fmla="*/ 644961 h 2310347"/>
                <a:gd name="connsiteX10" fmla="*/ 1168953 w 1423213"/>
                <a:gd name="connsiteY10" fmla="*/ 968062 h 2310347"/>
                <a:gd name="connsiteX11" fmla="*/ 1156855 w 1423213"/>
                <a:gd name="connsiteY11" fmla="*/ 657333 h 2310347"/>
                <a:gd name="connsiteX12" fmla="*/ 927050 w 1423213"/>
                <a:gd name="connsiteY12" fmla="*/ 614956 h 2310347"/>
                <a:gd name="connsiteX13" fmla="*/ 957315 w 1423213"/>
                <a:gd name="connsiteY13" fmla="*/ 944170 h 2310347"/>
                <a:gd name="connsiteX14" fmla="*/ 711016 w 1423213"/>
                <a:gd name="connsiteY14" fmla="*/ 569620 h 2310347"/>
                <a:gd name="connsiteX15" fmla="*/ 729319 w 1423213"/>
                <a:gd name="connsiteY15" fmla="*/ 957827 h 2310347"/>
                <a:gd name="connsiteX16" fmla="*/ 543268 w 1423213"/>
                <a:gd name="connsiteY16" fmla="*/ 8 h 2310347"/>
                <a:gd name="connsiteX17" fmla="*/ 473286 w 1423213"/>
                <a:gd name="connsiteY17" fmla="*/ 1312127 h 2310347"/>
                <a:gd name="connsiteX18" fmla="*/ 338442 w 1423213"/>
                <a:gd name="connsiteY18" fmla="*/ 1258222 h 2310347"/>
                <a:gd name="connsiteX19" fmla="*/ 719 w 1423213"/>
                <a:gd name="connsiteY19" fmla="*/ 957545 h 2310347"/>
                <a:gd name="connsiteX0" fmla="*/ 719 w 1423213"/>
                <a:gd name="connsiteY0" fmla="*/ 957545 h 2310347"/>
                <a:gd name="connsiteX1" fmla="*/ 140932 w 1423213"/>
                <a:gd name="connsiteY1" fmla="*/ 1353319 h 2310347"/>
                <a:gd name="connsiteX2" fmla="*/ 309182 w 1423213"/>
                <a:gd name="connsiteY2" fmla="*/ 1711764 h 2310347"/>
                <a:gd name="connsiteX3" fmla="*/ 548773 w 1423213"/>
                <a:gd name="connsiteY3" fmla="*/ 1936338 h 2310347"/>
                <a:gd name="connsiteX4" fmla="*/ 582370 w 1423213"/>
                <a:gd name="connsiteY4" fmla="*/ 2297232 h 2310347"/>
                <a:gd name="connsiteX5" fmla="*/ 1253027 w 1423213"/>
                <a:gd name="connsiteY5" fmla="*/ 2310347 h 2310347"/>
                <a:gd name="connsiteX6" fmla="*/ 1262460 w 1423213"/>
                <a:gd name="connsiteY6" fmla="*/ 1987074 h 2310347"/>
                <a:gd name="connsiteX7" fmla="*/ 1421092 w 1423213"/>
                <a:gd name="connsiteY7" fmla="*/ 1126548 h 2310347"/>
                <a:gd name="connsiteX8" fmla="*/ 1378773 w 1423213"/>
                <a:gd name="connsiteY8" fmla="*/ 734522 h 2310347"/>
                <a:gd name="connsiteX9" fmla="*/ 1186368 w 1423213"/>
                <a:gd name="connsiteY9" fmla="*/ 644961 h 2310347"/>
                <a:gd name="connsiteX10" fmla="*/ 1168953 w 1423213"/>
                <a:gd name="connsiteY10" fmla="*/ 968062 h 2310347"/>
                <a:gd name="connsiteX11" fmla="*/ 1156855 w 1423213"/>
                <a:gd name="connsiteY11" fmla="*/ 657333 h 2310347"/>
                <a:gd name="connsiteX12" fmla="*/ 927050 w 1423213"/>
                <a:gd name="connsiteY12" fmla="*/ 614956 h 2310347"/>
                <a:gd name="connsiteX13" fmla="*/ 957315 w 1423213"/>
                <a:gd name="connsiteY13" fmla="*/ 944170 h 2310347"/>
                <a:gd name="connsiteX14" fmla="*/ 711016 w 1423213"/>
                <a:gd name="connsiteY14" fmla="*/ 569620 h 2310347"/>
                <a:gd name="connsiteX15" fmla="*/ 729319 w 1423213"/>
                <a:gd name="connsiteY15" fmla="*/ 957827 h 2310347"/>
                <a:gd name="connsiteX16" fmla="*/ 543268 w 1423213"/>
                <a:gd name="connsiteY16" fmla="*/ 8 h 2310347"/>
                <a:gd name="connsiteX17" fmla="*/ 473286 w 1423213"/>
                <a:gd name="connsiteY17" fmla="*/ 1312127 h 2310347"/>
                <a:gd name="connsiteX18" fmla="*/ 338442 w 1423213"/>
                <a:gd name="connsiteY18" fmla="*/ 1258222 h 2310347"/>
                <a:gd name="connsiteX19" fmla="*/ 719 w 1423213"/>
                <a:gd name="connsiteY19" fmla="*/ 957545 h 2310347"/>
                <a:gd name="connsiteX0" fmla="*/ 719 w 1426650"/>
                <a:gd name="connsiteY0" fmla="*/ 957545 h 2310347"/>
                <a:gd name="connsiteX1" fmla="*/ 140932 w 1426650"/>
                <a:gd name="connsiteY1" fmla="*/ 1353319 h 2310347"/>
                <a:gd name="connsiteX2" fmla="*/ 309182 w 1426650"/>
                <a:gd name="connsiteY2" fmla="*/ 1711764 h 2310347"/>
                <a:gd name="connsiteX3" fmla="*/ 548773 w 1426650"/>
                <a:gd name="connsiteY3" fmla="*/ 1936338 h 2310347"/>
                <a:gd name="connsiteX4" fmla="*/ 582370 w 1426650"/>
                <a:gd name="connsiteY4" fmla="*/ 2297232 h 2310347"/>
                <a:gd name="connsiteX5" fmla="*/ 1253027 w 1426650"/>
                <a:gd name="connsiteY5" fmla="*/ 2310347 h 2310347"/>
                <a:gd name="connsiteX6" fmla="*/ 1262460 w 1426650"/>
                <a:gd name="connsiteY6" fmla="*/ 1987074 h 2310347"/>
                <a:gd name="connsiteX7" fmla="*/ 1421092 w 1426650"/>
                <a:gd name="connsiteY7" fmla="*/ 1126548 h 2310347"/>
                <a:gd name="connsiteX8" fmla="*/ 1393246 w 1426650"/>
                <a:gd name="connsiteY8" fmla="*/ 734522 h 2310347"/>
                <a:gd name="connsiteX9" fmla="*/ 1186368 w 1426650"/>
                <a:gd name="connsiteY9" fmla="*/ 644961 h 2310347"/>
                <a:gd name="connsiteX10" fmla="*/ 1168953 w 1426650"/>
                <a:gd name="connsiteY10" fmla="*/ 968062 h 2310347"/>
                <a:gd name="connsiteX11" fmla="*/ 1156855 w 1426650"/>
                <a:gd name="connsiteY11" fmla="*/ 657333 h 2310347"/>
                <a:gd name="connsiteX12" fmla="*/ 927050 w 1426650"/>
                <a:gd name="connsiteY12" fmla="*/ 614956 h 2310347"/>
                <a:gd name="connsiteX13" fmla="*/ 957315 w 1426650"/>
                <a:gd name="connsiteY13" fmla="*/ 944170 h 2310347"/>
                <a:gd name="connsiteX14" fmla="*/ 711016 w 1426650"/>
                <a:gd name="connsiteY14" fmla="*/ 569620 h 2310347"/>
                <a:gd name="connsiteX15" fmla="*/ 729319 w 1426650"/>
                <a:gd name="connsiteY15" fmla="*/ 957827 h 2310347"/>
                <a:gd name="connsiteX16" fmla="*/ 543268 w 1426650"/>
                <a:gd name="connsiteY16" fmla="*/ 8 h 2310347"/>
                <a:gd name="connsiteX17" fmla="*/ 473286 w 1426650"/>
                <a:gd name="connsiteY17" fmla="*/ 1312127 h 2310347"/>
                <a:gd name="connsiteX18" fmla="*/ 338442 w 1426650"/>
                <a:gd name="connsiteY18" fmla="*/ 1258222 h 2310347"/>
                <a:gd name="connsiteX19" fmla="*/ 719 w 1426650"/>
                <a:gd name="connsiteY19" fmla="*/ 957545 h 2310347"/>
                <a:gd name="connsiteX0" fmla="*/ 719 w 1422362"/>
                <a:gd name="connsiteY0" fmla="*/ 957545 h 2310347"/>
                <a:gd name="connsiteX1" fmla="*/ 140932 w 1422362"/>
                <a:gd name="connsiteY1" fmla="*/ 1353319 h 2310347"/>
                <a:gd name="connsiteX2" fmla="*/ 309182 w 1422362"/>
                <a:gd name="connsiteY2" fmla="*/ 1711764 h 2310347"/>
                <a:gd name="connsiteX3" fmla="*/ 548773 w 1422362"/>
                <a:gd name="connsiteY3" fmla="*/ 1936338 h 2310347"/>
                <a:gd name="connsiteX4" fmla="*/ 582370 w 1422362"/>
                <a:gd name="connsiteY4" fmla="*/ 2297232 h 2310347"/>
                <a:gd name="connsiteX5" fmla="*/ 1253027 w 1422362"/>
                <a:gd name="connsiteY5" fmla="*/ 2310347 h 2310347"/>
                <a:gd name="connsiteX6" fmla="*/ 1262460 w 1422362"/>
                <a:gd name="connsiteY6" fmla="*/ 1987074 h 2310347"/>
                <a:gd name="connsiteX7" fmla="*/ 1421092 w 1422362"/>
                <a:gd name="connsiteY7" fmla="*/ 1126548 h 2310347"/>
                <a:gd name="connsiteX8" fmla="*/ 1369124 w 1422362"/>
                <a:gd name="connsiteY8" fmla="*/ 700752 h 2310347"/>
                <a:gd name="connsiteX9" fmla="*/ 1186368 w 1422362"/>
                <a:gd name="connsiteY9" fmla="*/ 644961 h 2310347"/>
                <a:gd name="connsiteX10" fmla="*/ 1168953 w 1422362"/>
                <a:gd name="connsiteY10" fmla="*/ 968062 h 2310347"/>
                <a:gd name="connsiteX11" fmla="*/ 1156855 w 1422362"/>
                <a:gd name="connsiteY11" fmla="*/ 657333 h 2310347"/>
                <a:gd name="connsiteX12" fmla="*/ 927050 w 1422362"/>
                <a:gd name="connsiteY12" fmla="*/ 614956 h 2310347"/>
                <a:gd name="connsiteX13" fmla="*/ 957315 w 1422362"/>
                <a:gd name="connsiteY13" fmla="*/ 944170 h 2310347"/>
                <a:gd name="connsiteX14" fmla="*/ 711016 w 1422362"/>
                <a:gd name="connsiteY14" fmla="*/ 569620 h 2310347"/>
                <a:gd name="connsiteX15" fmla="*/ 729319 w 1422362"/>
                <a:gd name="connsiteY15" fmla="*/ 957827 h 2310347"/>
                <a:gd name="connsiteX16" fmla="*/ 543268 w 1422362"/>
                <a:gd name="connsiteY16" fmla="*/ 8 h 2310347"/>
                <a:gd name="connsiteX17" fmla="*/ 473286 w 1422362"/>
                <a:gd name="connsiteY17" fmla="*/ 1312127 h 2310347"/>
                <a:gd name="connsiteX18" fmla="*/ 338442 w 1422362"/>
                <a:gd name="connsiteY18" fmla="*/ 1258222 h 2310347"/>
                <a:gd name="connsiteX19" fmla="*/ 719 w 1422362"/>
                <a:gd name="connsiteY19" fmla="*/ 957545 h 2310347"/>
                <a:gd name="connsiteX0" fmla="*/ 719 w 1422362"/>
                <a:gd name="connsiteY0" fmla="*/ 957545 h 2310347"/>
                <a:gd name="connsiteX1" fmla="*/ 140932 w 1422362"/>
                <a:gd name="connsiteY1" fmla="*/ 1353319 h 2310347"/>
                <a:gd name="connsiteX2" fmla="*/ 309182 w 1422362"/>
                <a:gd name="connsiteY2" fmla="*/ 1711764 h 2310347"/>
                <a:gd name="connsiteX3" fmla="*/ 548773 w 1422362"/>
                <a:gd name="connsiteY3" fmla="*/ 1936338 h 2310347"/>
                <a:gd name="connsiteX4" fmla="*/ 582370 w 1422362"/>
                <a:gd name="connsiteY4" fmla="*/ 2297232 h 2310347"/>
                <a:gd name="connsiteX5" fmla="*/ 1253027 w 1422362"/>
                <a:gd name="connsiteY5" fmla="*/ 2310347 h 2310347"/>
                <a:gd name="connsiteX6" fmla="*/ 1262460 w 1422362"/>
                <a:gd name="connsiteY6" fmla="*/ 1987074 h 2310347"/>
                <a:gd name="connsiteX7" fmla="*/ 1421092 w 1422362"/>
                <a:gd name="connsiteY7" fmla="*/ 1126548 h 2310347"/>
                <a:gd name="connsiteX8" fmla="*/ 1369124 w 1422362"/>
                <a:gd name="connsiteY8" fmla="*/ 700752 h 2310347"/>
                <a:gd name="connsiteX9" fmla="*/ 1186368 w 1422362"/>
                <a:gd name="connsiteY9" fmla="*/ 644961 h 2310347"/>
                <a:gd name="connsiteX10" fmla="*/ 1168953 w 1422362"/>
                <a:gd name="connsiteY10" fmla="*/ 968062 h 2310347"/>
                <a:gd name="connsiteX11" fmla="*/ 1156855 w 1422362"/>
                <a:gd name="connsiteY11" fmla="*/ 657333 h 2310347"/>
                <a:gd name="connsiteX12" fmla="*/ 927050 w 1422362"/>
                <a:gd name="connsiteY12" fmla="*/ 614956 h 2310347"/>
                <a:gd name="connsiteX13" fmla="*/ 957315 w 1422362"/>
                <a:gd name="connsiteY13" fmla="*/ 944170 h 2310347"/>
                <a:gd name="connsiteX14" fmla="*/ 905990 w 1422362"/>
                <a:gd name="connsiteY14" fmla="*/ 613914 h 2310347"/>
                <a:gd name="connsiteX15" fmla="*/ 711016 w 1422362"/>
                <a:gd name="connsiteY15" fmla="*/ 569620 h 2310347"/>
                <a:gd name="connsiteX16" fmla="*/ 729319 w 1422362"/>
                <a:gd name="connsiteY16" fmla="*/ 957827 h 2310347"/>
                <a:gd name="connsiteX17" fmla="*/ 543268 w 1422362"/>
                <a:gd name="connsiteY17" fmla="*/ 8 h 2310347"/>
                <a:gd name="connsiteX18" fmla="*/ 473286 w 1422362"/>
                <a:gd name="connsiteY18" fmla="*/ 1312127 h 2310347"/>
                <a:gd name="connsiteX19" fmla="*/ 338442 w 1422362"/>
                <a:gd name="connsiteY19" fmla="*/ 1258222 h 2310347"/>
                <a:gd name="connsiteX20" fmla="*/ 719 w 1422362"/>
                <a:gd name="connsiteY20" fmla="*/ 957545 h 2310347"/>
                <a:gd name="connsiteX0" fmla="*/ 719 w 1422362"/>
                <a:gd name="connsiteY0" fmla="*/ 957545 h 2310347"/>
                <a:gd name="connsiteX1" fmla="*/ 140932 w 1422362"/>
                <a:gd name="connsiteY1" fmla="*/ 1353319 h 2310347"/>
                <a:gd name="connsiteX2" fmla="*/ 309182 w 1422362"/>
                <a:gd name="connsiteY2" fmla="*/ 1711764 h 2310347"/>
                <a:gd name="connsiteX3" fmla="*/ 548773 w 1422362"/>
                <a:gd name="connsiteY3" fmla="*/ 1936338 h 2310347"/>
                <a:gd name="connsiteX4" fmla="*/ 582370 w 1422362"/>
                <a:gd name="connsiteY4" fmla="*/ 2297232 h 2310347"/>
                <a:gd name="connsiteX5" fmla="*/ 1253027 w 1422362"/>
                <a:gd name="connsiteY5" fmla="*/ 2310347 h 2310347"/>
                <a:gd name="connsiteX6" fmla="*/ 1262460 w 1422362"/>
                <a:gd name="connsiteY6" fmla="*/ 1987074 h 2310347"/>
                <a:gd name="connsiteX7" fmla="*/ 1421092 w 1422362"/>
                <a:gd name="connsiteY7" fmla="*/ 1126548 h 2310347"/>
                <a:gd name="connsiteX8" fmla="*/ 1369124 w 1422362"/>
                <a:gd name="connsiteY8" fmla="*/ 700752 h 2310347"/>
                <a:gd name="connsiteX9" fmla="*/ 1186368 w 1422362"/>
                <a:gd name="connsiteY9" fmla="*/ 644961 h 2310347"/>
                <a:gd name="connsiteX10" fmla="*/ 1168953 w 1422362"/>
                <a:gd name="connsiteY10" fmla="*/ 968062 h 2310347"/>
                <a:gd name="connsiteX11" fmla="*/ 1156855 w 1422362"/>
                <a:gd name="connsiteY11" fmla="*/ 657333 h 2310347"/>
                <a:gd name="connsiteX12" fmla="*/ 927050 w 1422362"/>
                <a:gd name="connsiteY12" fmla="*/ 614956 h 2310347"/>
                <a:gd name="connsiteX13" fmla="*/ 957315 w 1422362"/>
                <a:gd name="connsiteY13" fmla="*/ 944170 h 2310347"/>
                <a:gd name="connsiteX14" fmla="*/ 905990 w 1422362"/>
                <a:gd name="connsiteY14" fmla="*/ 613914 h 2310347"/>
                <a:gd name="connsiteX15" fmla="*/ 711016 w 1422362"/>
                <a:gd name="connsiteY15" fmla="*/ 569620 h 2310347"/>
                <a:gd name="connsiteX16" fmla="*/ 729319 w 1422362"/>
                <a:gd name="connsiteY16" fmla="*/ 957827 h 2310347"/>
                <a:gd name="connsiteX17" fmla="*/ 543268 w 1422362"/>
                <a:gd name="connsiteY17" fmla="*/ 8 h 2310347"/>
                <a:gd name="connsiteX18" fmla="*/ 473286 w 1422362"/>
                <a:gd name="connsiteY18" fmla="*/ 1312127 h 2310347"/>
                <a:gd name="connsiteX19" fmla="*/ 338442 w 1422362"/>
                <a:gd name="connsiteY19" fmla="*/ 1258222 h 2310347"/>
                <a:gd name="connsiteX20" fmla="*/ 719 w 1422362"/>
                <a:gd name="connsiteY20" fmla="*/ 957545 h 2310347"/>
                <a:gd name="connsiteX0" fmla="*/ 719 w 1422362"/>
                <a:gd name="connsiteY0" fmla="*/ 957545 h 2310347"/>
                <a:gd name="connsiteX1" fmla="*/ 140932 w 1422362"/>
                <a:gd name="connsiteY1" fmla="*/ 1353319 h 2310347"/>
                <a:gd name="connsiteX2" fmla="*/ 309182 w 1422362"/>
                <a:gd name="connsiteY2" fmla="*/ 1711764 h 2310347"/>
                <a:gd name="connsiteX3" fmla="*/ 548773 w 1422362"/>
                <a:gd name="connsiteY3" fmla="*/ 1936338 h 2310347"/>
                <a:gd name="connsiteX4" fmla="*/ 582370 w 1422362"/>
                <a:gd name="connsiteY4" fmla="*/ 2297232 h 2310347"/>
                <a:gd name="connsiteX5" fmla="*/ 1253027 w 1422362"/>
                <a:gd name="connsiteY5" fmla="*/ 2310347 h 2310347"/>
                <a:gd name="connsiteX6" fmla="*/ 1262460 w 1422362"/>
                <a:gd name="connsiteY6" fmla="*/ 1987074 h 2310347"/>
                <a:gd name="connsiteX7" fmla="*/ 1421092 w 1422362"/>
                <a:gd name="connsiteY7" fmla="*/ 1126548 h 2310347"/>
                <a:gd name="connsiteX8" fmla="*/ 1369124 w 1422362"/>
                <a:gd name="connsiteY8" fmla="*/ 700752 h 2310347"/>
                <a:gd name="connsiteX9" fmla="*/ 1186368 w 1422362"/>
                <a:gd name="connsiteY9" fmla="*/ 644961 h 2310347"/>
                <a:gd name="connsiteX10" fmla="*/ 1168953 w 1422362"/>
                <a:gd name="connsiteY10" fmla="*/ 968062 h 2310347"/>
                <a:gd name="connsiteX11" fmla="*/ 1156855 w 1422362"/>
                <a:gd name="connsiteY11" fmla="*/ 657333 h 2310347"/>
                <a:gd name="connsiteX12" fmla="*/ 927050 w 1422362"/>
                <a:gd name="connsiteY12" fmla="*/ 614956 h 2310347"/>
                <a:gd name="connsiteX13" fmla="*/ 957315 w 1422362"/>
                <a:gd name="connsiteY13" fmla="*/ 944170 h 2310347"/>
                <a:gd name="connsiteX14" fmla="*/ 905990 w 1422362"/>
                <a:gd name="connsiteY14" fmla="*/ 613914 h 2310347"/>
                <a:gd name="connsiteX15" fmla="*/ 711016 w 1422362"/>
                <a:gd name="connsiteY15" fmla="*/ 569620 h 2310347"/>
                <a:gd name="connsiteX16" fmla="*/ 729319 w 1422362"/>
                <a:gd name="connsiteY16" fmla="*/ 957827 h 2310347"/>
                <a:gd name="connsiteX17" fmla="*/ 543268 w 1422362"/>
                <a:gd name="connsiteY17" fmla="*/ 8 h 2310347"/>
                <a:gd name="connsiteX18" fmla="*/ 473286 w 1422362"/>
                <a:gd name="connsiteY18" fmla="*/ 1312127 h 2310347"/>
                <a:gd name="connsiteX19" fmla="*/ 338442 w 1422362"/>
                <a:gd name="connsiteY19" fmla="*/ 1258222 h 2310347"/>
                <a:gd name="connsiteX20" fmla="*/ 719 w 1422362"/>
                <a:gd name="connsiteY20" fmla="*/ 957545 h 2310347"/>
                <a:gd name="connsiteX0" fmla="*/ 719 w 1422362"/>
                <a:gd name="connsiteY0" fmla="*/ 957545 h 2310347"/>
                <a:gd name="connsiteX1" fmla="*/ 140932 w 1422362"/>
                <a:gd name="connsiteY1" fmla="*/ 1353319 h 2310347"/>
                <a:gd name="connsiteX2" fmla="*/ 309182 w 1422362"/>
                <a:gd name="connsiteY2" fmla="*/ 1711764 h 2310347"/>
                <a:gd name="connsiteX3" fmla="*/ 548773 w 1422362"/>
                <a:gd name="connsiteY3" fmla="*/ 1936338 h 2310347"/>
                <a:gd name="connsiteX4" fmla="*/ 582370 w 1422362"/>
                <a:gd name="connsiteY4" fmla="*/ 2297232 h 2310347"/>
                <a:gd name="connsiteX5" fmla="*/ 1253027 w 1422362"/>
                <a:gd name="connsiteY5" fmla="*/ 2310347 h 2310347"/>
                <a:gd name="connsiteX6" fmla="*/ 1262460 w 1422362"/>
                <a:gd name="connsiteY6" fmla="*/ 1987074 h 2310347"/>
                <a:gd name="connsiteX7" fmla="*/ 1421092 w 1422362"/>
                <a:gd name="connsiteY7" fmla="*/ 1126548 h 2310347"/>
                <a:gd name="connsiteX8" fmla="*/ 1369124 w 1422362"/>
                <a:gd name="connsiteY8" fmla="*/ 700752 h 2310347"/>
                <a:gd name="connsiteX9" fmla="*/ 1186368 w 1422362"/>
                <a:gd name="connsiteY9" fmla="*/ 644961 h 2310347"/>
                <a:gd name="connsiteX10" fmla="*/ 1168953 w 1422362"/>
                <a:gd name="connsiteY10" fmla="*/ 968062 h 2310347"/>
                <a:gd name="connsiteX11" fmla="*/ 1156855 w 1422362"/>
                <a:gd name="connsiteY11" fmla="*/ 657333 h 2310347"/>
                <a:gd name="connsiteX12" fmla="*/ 927050 w 1422362"/>
                <a:gd name="connsiteY12" fmla="*/ 614956 h 2310347"/>
                <a:gd name="connsiteX13" fmla="*/ 957315 w 1422362"/>
                <a:gd name="connsiteY13" fmla="*/ 944170 h 2310347"/>
                <a:gd name="connsiteX14" fmla="*/ 905990 w 1422362"/>
                <a:gd name="connsiteY14" fmla="*/ 613914 h 2310347"/>
                <a:gd name="connsiteX15" fmla="*/ 711016 w 1422362"/>
                <a:gd name="connsiteY15" fmla="*/ 569620 h 2310347"/>
                <a:gd name="connsiteX16" fmla="*/ 729319 w 1422362"/>
                <a:gd name="connsiteY16" fmla="*/ 957827 h 2310347"/>
                <a:gd name="connsiteX17" fmla="*/ 543268 w 1422362"/>
                <a:gd name="connsiteY17" fmla="*/ 8 h 2310347"/>
                <a:gd name="connsiteX18" fmla="*/ 473286 w 1422362"/>
                <a:gd name="connsiteY18" fmla="*/ 1312127 h 2310347"/>
                <a:gd name="connsiteX19" fmla="*/ 338442 w 1422362"/>
                <a:gd name="connsiteY19" fmla="*/ 1258222 h 2310347"/>
                <a:gd name="connsiteX20" fmla="*/ 719 w 1422362"/>
                <a:gd name="connsiteY20" fmla="*/ 957545 h 2310347"/>
                <a:gd name="connsiteX0" fmla="*/ 719 w 1422362"/>
                <a:gd name="connsiteY0" fmla="*/ 957545 h 2310347"/>
                <a:gd name="connsiteX1" fmla="*/ 140932 w 1422362"/>
                <a:gd name="connsiteY1" fmla="*/ 1353319 h 2310347"/>
                <a:gd name="connsiteX2" fmla="*/ 309182 w 1422362"/>
                <a:gd name="connsiteY2" fmla="*/ 1711764 h 2310347"/>
                <a:gd name="connsiteX3" fmla="*/ 548773 w 1422362"/>
                <a:gd name="connsiteY3" fmla="*/ 1936338 h 2310347"/>
                <a:gd name="connsiteX4" fmla="*/ 582370 w 1422362"/>
                <a:gd name="connsiteY4" fmla="*/ 2297232 h 2310347"/>
                <a:gd name="connsiteX5" fmla="*/ 1253027 w 1422362"/>
                <a:gd name="connsiteY5" fmla="*/ 2310347 h 2310347"/>
                <a:gd name="connsiteX6" fmla="*/ 1262460 w 1422362"/>
                <a:gd name="connsiteY6" fmla="*/ 1987074 h 2310347"/>
                <a:gd name="connsiteX7" fmla="*/ 1421092 w 1422362"/>
                <a:gd name="connsiteY7" fmla="*/ 1126548 h 2310347"/>
                <a:gd name="connsiteX8" fmla="*/ 1369124 w 1422362"/>
                <a:gd name="connsiteY8" fmla="*/ 700752 h 2310347"/>
                <a:gd name="connsiteX9" fmla="*/ 1186368 w 1422362"/>
                <a:gd name="connsiteY9" fmla="*/ 644961 h 2310347"/>
                <a:gd name="connsiteX10" fmla="*/ 1168953 w 1422362"/>
                <a:gd name="connsiteY10" fmla="*/ 968062 h 2310347"/>
                <a:gd name="connsiteX11" fmla="*/ 1156855 w 1422362"/>
                <a:gd name="connsiteY11" fmla="*/ 657333 h 2310347"/>
                <a:gd name="connsiteX12" fmla="*/ 927050 w 1422362"/>
                <a:gd name="connsiteY12" fmla="*/ 614956 h 2310347"/>
                <a:gd name="connsiteX13" fmla="*/ 957315 w 1422362"/>
                <a:gd name="connsiteY13" fmla="*/ 944170 h 2310347"/>
                <a:gd name="connsiteX14" fmla="*/ 905990 w 1422362"/>
                <a:gd name="connsiteY14" fmla="*/ 613914 h 2310347"/>
                <a:gd name="connsiteX15" fmla="*/ 711016 w 1422362"/>
                <a:gd name="connsiteY15" fmla="*/ 569620 h 2310347"/>
                <a:gd name="connsiteX16" fmla="*/ 729319 w 1422362"/>
                <a:gd name="connsiteY16" fmla="*/ 957827 h 2310347"/>
                <a:gd name="connsiteX17" fmla="*/ 543268 w 1422362"/>
                <a:gd name="connsiteY17" fmla="*/ 8 h 2310347"/>
                <a:gd name="connsiteX18" fmla="*/ 473286 w 1422362"/>
                <a:gd name="connsiteY18" fmla="*/ 1312127 h 2310347"/>
                <a:gd name="connsiteX19" fmla="*/ 338442 w 1422362"/>
                <a:gd name="connsiteY19" fmla="*/ 1258222 h 2310347"/>
                <a:gd name="connsiteX20" fmla="*/ 719 w 1422362"/>
                <a:gd name="connsiteY20" fmla="*/ 957545 h 2310347"/>
                <a:gd name="connsiteX0" fmla="*/ 719 w 1422362"/>
                <a:gd name="connsiteY0" fmla="*/ 957545 h 2310347"/>
                <a:gd name="connsiteX1" fmla="*/ 140932 w 1422362"/>
                <a:gd name="connsiteY1" fmla="*/ 1353319 h 2310347"/>
                <a:gd name="connsiteX2" fmla="*/ 309182 w 1422362"/>
                <a:gd name="connsiteY2" fmla="*/ 1711764 h 2310347"/>
                <a:gd name="connsiteX3" fmla="*/ 548773 w 1422362"/>
                <a:gd name="connsiteY3" fmla="*/ 1936338 h 2310347"/>
                <a:gd name="connsiteX4" fmla="*/ 582370 w 1422362"/>
                <a:gd name="connsiteY4" fmla="*/ 2297232 h 2310347"/>
                <a:gd name="connsiteX5" fmla="*/ 1253027 w 1422362"/>
                <a:gd name="connsiteY5" fmla="*/ 2310347 h 2310347"/>
                <a:gd name="connsiteX6" fmla="*/ 1262460 w 1422362"/>
                <a:gd name="connsiteY6" fmla="*/ 1987074 h 2310347"/>
                <a:gd name="connsiteX7" fmla="*/ 1421092 w 1422362"/>
                <a:gd name="connsiteY7" fmla="*/ 1126548 h 2310347"/>
                <a:gd name="connsiteX8" fmla="*/ 1369124 w 1422362"/>
                <a:gd name="connsiteY8" fmla="*/ 700752 h 2310347"/>
                <a:gd name="connsiteX9" fmla="*/ 1176719 w 1422362"/>
                <a:gd name="connsiteY9" fmla="*/ 669083 h 2310347"/>
                <a:gd name="connsiteX10" fmla="*/ 1168953 w 1422362"/>
                <a:gd name="connsiteY10" fmla="*/ 968062 h 2310347"/>
                <a:gd name="connsiteX11" fmla="*/ 1156855 w 1422362"/>
                <a:gd name="connsiteY11" fmla="*/ 657333 h 2310347"/>
                <a:gd name="connsiteX12" fmla="*/ 927050 w 1422362"/>
                <a:gd name="connsiteY12" fmla="*/ 614956 h 2310347"/>
                <a:gd name="connsiteX13" fmla="*/ 957315 w 1422362"/>
                <a:gd name="connsiteY13" fmla="*/ 944170 h 2310347"/>
                <a:gd name="connsiteX14" fmla="*/ 905990 w 1422362"/>
                <a:gd name="connsiteY14" fmla="*/ 613914 h 2310347"/>
                <a:gd name="connsiteX15" fmla="*/ 711016 w 1422362"/>
                <a:gd name="connsiteY15" fmla="*/ 569620 h 2310347"/>
                <a:gd name="connsiteX16" fmla="*/ 729319 w 1422362"/>
                <a:gd name="connsiteY16" fmla="*/ 957827 h 2310347"/>
                <a:gd name="connsiteX17" fmla="*/ 543268 w 1422362"/>
                <a:gd name="connsiteY17" fmla="*/ 8 h 2310347"/>
                <a:gd name="connsiteX18" fmla="*/ 473286 w 1422362"/>
                <a:gd name="connsiteY18" fmla="*/ 1312127 h 2310347"/>
                <a:gd name="connsiteX19" fmla="*/ 338442 w 1422362"/>
                <a:gd name="connsiteY19" fmla="*/ 1258222 h 2310347"/>
                <a:gd name="connsiteX20" fmla="*/ 719 w 1422362"/>
                <a:gd name="connsiteY20" fmla="*/ 957545 h 2310347"/>
                <a:gd name="connsiteX0" fmla="*/ 719 w 1422362"/>
                <a:gd name="connsiteY0" fmla="*/ 957545 h 2310347"/>
                <a:gd name="connsiteX1" fmla="*/ 140932 w 1422362"/>
                <a:gd name="connsiteY1" fmla="*/ 1353319 h 2310347"/>
                <a:gd name="connsiteX2" fmla="*/ 309182 w 1422362"/>
                <a:gd name="connsiteY2" fmla="*/ 1711764 h 2310347"/>
                <a:gd name="connsiteX3" fmla="*/ 548773 w 1422362"/>
                <a:gd name="connsiteY3" fmla="*/ 1936338 h 2310347"/>
                <a:gd name="connsiteX4" fmla="*/ 582370 w 1422362"/>
                <a:gd name="connsiteY4" fmla="*/ 2297232 h 2310347"/>
                <a:gd name="connsiteX5" fmla="*/ 1253027 w 1422362"/>
                <a:gd name="connsiteY5" fmla="*/ 2310347 h 2310347"/>
                <a:gd name="connsiteX6" fmla="*/ 1262460 w 1422362"/>
                <a:gd name="connsiteY6" fmla="*/ 1987074 h 2310347"/>
                <a:gd name="connsiteX7" fmla="*/ 1421092 w 1422362"/>
                <a:gd name="connsiteY7" fmla="*/ 1126548 h 2310347"/>
                <a:gd name="connsiteX8" fmla="*/ 1369124 w 1422362"/>
                <a:gd name="connsiteY8" fmla="*/ 700752 h 2310347"/>
                <a:gd name="connsiteX9" fmla="*/ 1176719 w 1422362"/>
                <a:gd name="connsiteY9" fmla="*/ 669083 h 2310347"/>
                <a:gd name="connsiteX10" fmla="*/ 1168953 w 1422362"/>
                <a:gd name="connsiteY10" fmla="*/ 968062 h 2310347"/>
                <a:gd name="connsiteX11" fmla="*/ 1156855 w 1422362"/>
                <a:gd name="connsiteY11" fmla="*/ 657333 h 2310347"/>
                <a:gd name="connsiteX12" fmla="*/ 927050 w 1422362"/>
                <a:gd name="connsiteY12" fmla="*/ 614956 h 2310347"/>
                <a:gd name="connsiteX13" fmla="*/ 957315 w 1422362"/>
                <a:gd name="connsiteY13" fmla="*/ 944170 h 2310347"/>
                <a:gd name="connsiteX14" fmla="*/ 905990 w 1422362"/>
                <a:gd name="connsiteY14" fmla="*/ 613914 h 2310347"/>
                <a:gd name="connsiteX15" fmla="*/ 711016 w 1422362"/>
                <a:gd name="connsiteY15" fmla="*/ 569620 h 2310347"/>
                <a:gd name="connsiteX16" fmla="*/ 729319 w 1422362"/>
                <a:gd name="connsiteY16" fmla="*/ 957827 h 2310347"/>
                <a:gd name="connsiteX17" fmla="*/ 543268 w 1422362"/>
                <a:gd name="connsiteY17" fmla="*/ 8 h 2310347"/>
                <a:gd name="connsiteX18" fmla="*/ 473286 w 1422362"/>
                <a:gd name="connsiteY18" fmla="*/ 1312127 h 2310347"/>
                <a:gd name="connsiteX19" fmla="*/ 338442 w 1422362"/>
                <a:gd name="connsiteY19" fmla="*/ 1258222 h 2310347"/>
                <a:gd name="connsiteX20" fmla="*/ 719 w 1422362"/>
                <a:gd name="connsiteY20" fmla="*/ 957545 h 2310347"/>
                <a:gd name="connsiteX0" fmla="*/ 719 w 1422362"/>
                <a:gd name="connsiteY0" fmla="*/ 957545 h 2310347"/>
                <a:gd name="connsiteX1" fmla="*/ 140932 w 1422362"/>
                <a:gd name="connsiteY1" fmla="*/ 1353319 h 2310347"/>
                <a:gd name="connsiteX2" fmla="*/ 309182 w 1422362"/>
                <a:gd name="connsiteY2" fmla="*/ 1711764 h 2310347"/>
                <a:gd name="connsiteX3" fmla="*/ 548773 w 1422362"/>
                <a:gd name="connsiteY3" fmla="*/ 1936338 h 2310347"/>
                <a:gd name="connsiteX4" fmla="*/ 582370 w 1422362"/>
                <a:gd name="connsiteY4" fmla="*/ 2297232 h 2310347"/>
                <a:gd name="connsiteX5" fmla="*/ 1253027 w 1422362"/>
                <a:gd name="connsiteY5" fmla="*/ 2310347 h 2310347"/>
                <a:gd name="connsiteX6" fmla="*/ 1262460 w 1422362"/>
                <a:gd name="connsiteY6" fmla="*/ 1987074 h 2310347"/>
                <a:gd name="connsiteX7" fmla="*/ 1421092 w 1422362"/>
                <a:gd name="connsiteY7" fmla="*/ 1126548 h 2310347"/>
                <a:gd name="connsiteX8" fmla="*/ 1369124 w 1422362"/>
                <a:gd name="connsiteY8" fmla="*/ 700752 h 2310347"/>
                <a:gd name="connsiteX9" fmla="*/ 1176719 w 1422362"/>
                <a:gd name="connsiteY9" fmla="*/ 669083 h 2310347"/>
                <a:gd name="connsiteX10" fmla="*/ 1168953 w 1422362"/>
                <a:gd name="connsiteY10" fmla="*/ 968062 h 2310347"/>
                <a:gd name="connsiteX11" fmla="*/ 1156855 w 1422362"/>
                <a:gd name="connsiteY11" fmla="*/ 657333 h 2310347"/>
                <a:gd name="connsiteX12" fmla="*/ 927050 w 1422362"/>
                <a:gd name="connsiteY12" fmla="*/ 614956 h 2310347"/>
                <a:gd name="connsiteX13" fmla="*/ 957315 w 1422362"/>
                <a:gd name="connsiteY13" fmla="*/ 944170 h 2310347"/>
                <a:gd name="connsiteX14" fmla="*/ 905990 w 1422362"/>
                <a:gd name="connsiteY14" fmla="*/ 613914 h 2310347"/>
                <a:gd name="connsiteX15" fmla="*/ 711016 w 1422362"/>
                <a:gd name="connsiteY15" fmla="*/ 569620 h 2310347"/>
                <a:gd name="connsiteX16" fmla="*/ 729319 w 1422362"/>
                <a:gd name="connsiteY16" fmla="*/ 957827 h 2310347"/>
                <a:gd name="connsiteX17" fmla="*/ 543268 w 1422362"/>
                <a:gd name="connsiteY17" fmla="*/ 8 h 2310347"/>
                <a:gd name="connsiteX18" fmla="*/ 473286 w 1422362"/>
                <a:gd name="connsiteY18" fmla="*/ 1312127 h 2310347"/>
                <a:gd name="connsiteX19" fmla="*/ 338442 w 1422362"/>
                <a:gd name="connsiteY19" fmla="*/ 1258222 h 2310347"/>
                <a:gd name="connsiteX20" fmla="*/ 719 w 1422362"/>
                <a:gd name="connsiteY20" fmla="*/ 957545 h 2310347"/>
                <a:gd name="connsiteX0" fmla="*/ 719 w 1422362"/>
                <a:gd name="connsiteY0" fmla="*/ 1028697 h 2381499"/>
                <a:gd name="connsiteX1" fmla="*/ 140932 w 1422362"/>
                <a:gd name="connsiteY1" fmla="*/ 1424471 h 2381499"/>
                <a:gd name="connsiteX2" fmla="*/ 309182 w 1422362"/>
                <a:gd name="connsiteY2" fmla="*/ 1782916 h 2381499"/>
                <a:gd name="connsiteX3" fmla="*/ 548773 w 1422362"/>
                <a:gd name="connsiteY3" fmla="*/ 2007490 h 2381499"/>
                <a:gd name="connsiteX4" fmla="*/ 582370 w 1422362"/>
                <a:gd name="connsiteY4" fmla="*/ 2368384 h 2381499"/>
                <a:gd name="connsiteX5" fmla="*/ 1253027 w 1422362"/>
                <a:gd name="connsiteY5" fmla="*/ 2381499 h 2381499"/>
                <a:gd name="connsiteX6" fmla="*/ 1262460 w 1422362"/>
                <a:gd name="connsiteY6" fmla="*/ 2058226 h 2381499"/>
                <a:gd name="connsiteX7" fmla="*/ 1421092 w 1422362"/>
                <a:gd name="connsiteY7" fmla="*/ 1197700 h 2381499"/>
                <a:gd name="connsiteX8" fmla="*/ 1369124 w 1422362"/>
                <a:gd name="connsiteY8" fmla="*/ 771904 h 2381499"/>
                <a:gd name="connsiteX9" fmla="*/ 1176719 w 1422362"/>
                <a:gd name="connsiteY9" fmla="*/ 740235 h 2381499"/>
                <a:gd name="connsiteX10" fmla="*/ 1168953 w 1422362"/>
                <a:gd name="connsiteY10" fmla="*/ 1039214 h 2381499"/>
                <a:gd name="connsiteX11" fmla="*/ 1156855 w 1422362"/>
                <a:gd name="connsiteY11" fmla="*/ 728485 h 2381499"/>
                <a:gd name="connsiteX12" fmla="*/ 927050 w 1422362"/>
                <a:gd name="connsiteY12" fmla="*/ 686108 h 2381499"/>
                <a:gd name="connsiteX13" fmla="*/ 957315 w 1422362"/>
                <a:gd name="connsiteY13" fmla="*/ 1015322 h 2381499"/>
                <a:gd name="connsiteX14" fmla="*/ 905990 w 1422362"/>
                <a:gd name="connsiteY14" fmla="*/ 685066 h 2381499"/>
                <a:gd name="connsiteX15" fmla="*/ 711016 w 1422362"/>
                <a:gd name="connsiteY15" fmla="*/ 640772 h 2381499"/>
                <a:gd name="connsiteX16" fmla="*/ 729319 w 1422362"/>
                <a:gd name="connsiteY16" fmla="*/ 1028979 h 2381499"/>
                <a:gd name="connsiteX17" fmla="*/ 543268 w 1422362"/>
                <a:gd name="connsiteY17" fmla="*/ 71160 h 2381499"/>
                <a:gd name="connsiteX18" fmla="*/ 471802 w 1422362"/>
                <a:gd name="connsiteY18" fmla="*/ 217109 h 2381499"/>
                <a:gd name="connsiteX19" fmla="*/ 473286 w 1422362"/>
                <a:gd name="connsiteY19" fmla="*/ 1383279 h 2381499"/>
                <a:gd name="connsiteX20" fmla="*/ 338442 w 1422362"/>
                <a:gd name="connsiteY20" fmla="*/ 1329374 h 2381499"/>
                <a:gd name="connsiteX21" fmla="*/ 719 w 1422362"/>
                <a:gd name="connsiteY21" fmla="*/ 1028697 h 2381499"/>
                <a:gd name="connsiteX0" fmla="*/ 719 w 1422362"/>
                <a:gd name="connsiteY0" fmla="*/ 1028697 h 2381499"/>
                <a:gd name="connsiteX1" fmla="*/ 140932 w 1422362"/>
                <a:gd name="connsiteY1" fmla="*/ 1424471 h 2381499"/>
                <a:gd name="connsiteX2" fmla="*/ 309182 w 1422362"/>
                <a:gd name="connsiteY2" fmla="*/ 1782916 h 2381499"/>
                <a:gd name="connsiteX3" fmla="*/ 548773 w 1422362"/>
                <a:gd name="connsiteY3" fmla="*/ 2007490 h 2381499"/>
                <a:gd name="connsiteX4" fmla="*/ 582370 w 1422362"/>
                <a:gd name="connsiteY4" fmla="*/ 2368384 h 2381499"/>
                <a:gd name="connsiteX5" fmla="*/ 1253027 w 1422362"/>
                <a:gd name="connsiteY5" fmla="*/ 2381499 h 2381499"/>
                <a:gd name="connsiteX6" fmla="*/ 1262460 w 1422362"/>
                <a:gd name="connsiteY6" fmla="*/ 2058226 h 2381499"/>
                <a:gd name="connsiteX7" fmla="*/ 1421092 w 1422362"/>
                <a:gd name="connsiteY7" fmla="*/ 1197700 h 2381499"/>
                <a:gd name="connsiteX8" fmla="*/ 1369124 w 1422362"/>
                <a:gd name="connsiteY8" fmla="*/ 771904 h 2381499"/>
                <a:gd name="connsiteX9" fmla="*/ 1176719 w 1422362"/>
                <a:gd name="connsiteY9" fmla="*/ 740235 h 2381499"/>
                <a:gd name="connsiteX10" fmla="*/ 1168953 w 1422362"/>
                <a:gd name="connsiteY10" fmla="*/ 1039214 h 2381499"/>
                <a:gd name="connsiteX11" fmla="*/ 1156855 w 1422362"/>
                <a:gd name="connsiteY11" fmla="*/ 728485 h 2381499"/>
                <a:gd name="connsiteX12" fmla="*/ 927050 w 1422362"/>
                <a:gd name="connsiteY12" fmla="*/ 686108 h 2381499"/>
                <a:gd name="connsiteX13" fmla="*/ 957315 w 1422362"/>
                <a:gd name="connsiteY13" fmla="*/ 1015322 h 2381499"/>
                <a:gd name="connsiteX14" fmla="*/ 905990 w 1422362"/>
                <a:gd name="connsiteY14" fmla="*/ 685066 h 2381499"/>
                <a:gd name="connsiteX15" fmla="*/ 711016 w 1422362"/>
                <a:gd name="connsiteY15" fmla="*/ 640772 h 2381499"/>
                <a:gd name="connsiteX16" fmla="*/ 729319 w 1422362"/>
                <a:gd name="connsiteY16" fmla="*/ 1028979 h 2381499"/>
                <a:gd name="connsiteX17" fmla="*/ 543268 w 1422362"/>
                <a:gd name="connsiteY17" fmla="*/ 71160 h 2381499"/>
                <a:gd name="connsiteX18" fmla="*/ 471802 w 1422362"/>
                <a:gd name="connsiteY18" fmla="*/ 217109 h 2381499"/>
                <a:gd name="connsiteX19" fmla="*/ 473286 w 1422362"/>
                <a:gd name="connsiteY19" fmla="*/ 1383279 h 2381499"/>
                <a:gd name="connsiteX20" fmla="*/ 338442 w 1422362"/>
                <a:gd name="connsiteY20" fmla="*/ 1329374 h 2381499"/>
                <a:gd name="connsiteX21" fmla="*/ 719 w 1422362"/>
                <a:gd name="connsiteY21" fmla="*/ 1028697 h 2381499"/>
                <a:gd name="connsiteX0" fmla="*/ 719 w 1422362"/>
                <a:gd name="connsiteY0" fmla="*/ 1025260 h 2378062"/>
                <a:gd name="connsiteX1" fmla="*/ 140932 w 1422362"/>
                <a:gd name="connsiteY1" fmla="*/ 1421034 h 2378062"/>
                <a:gd name="connsiteX2" fmla="*/ 309182 w 1422362"/>
                <a:gd name="connsiteY2" fmla="*/ 1779479 h 2378062"/>
                <a:gd name="connsiteX3" fmla="*/ 548773 w 1422362"/>
                <a:gd name="connsiteY3" fmla="*/ 2004053 h 2378062"/>
                <a:gd name="connsiteX4" fmla="*/ 582370 w 1422362"/>
                <a:gd name="connsiteY4" fmla="*/ 2364947 h 2378062"/>
                <a:gd name="connsiteX5" fmla="*/ 1253027 w 1422362"/>
                <a:gd name="connsiteY5" fmla="*/ 2378062 h 2378062"/>
                <a:gd name="connsiteX6" fmla="*/ 1262460 w 1422362"/>
                <a:gd name="connsiteY6" fmla="*/ 2054789 h 2378062"/>
                <a:gd name="connsiteX7" fmla="*/ 1421092 w 1422362"/>
                <a:gd name="connsiteY7" fmla="*/ 1194263 h 2378062"/>
                <a:gd name="connsiteX8" fmla="*/ 1369124 w 1422362"/>
                <a:gd name="connsiteY8" fmla="*/ 768467 h 2378062"/>
                <a:gd name="connsiteX9" fmla="*/ 1176719 w 1422362"/>
                <a:gd name="connsiteY9" fmla="*/ 736798 h 2378062"/>
                <a:gd name="connsiteX10" fmla="*/ 1168953 w 1422362"/>
                <a:gd name="connsiteY10" fmla="*/ 1035777 h 2378062"/>
                <a:gd name="connsiteX11" fmla="*/ 1156855 w 1422362"/>
                <a:gd name="connsiteY11" fmla="*/ 725048 h 2378062"/>
                <a:gd name="connsiteX12" fmla="*/ 927050 w 1422362"/>
                <a:gd name="connsiteY12" fmla="*/ 682671 h 2378062"/>
                <a:gd name="connsiteX13" fmla="*/ 957315 w 1422362"/>
                <a:gd name="connsiteY13" fmla="*/ 1011885 h 2378062"/>
                <a:gd name="connsiteX14" fmla="*/ 905990 w 1422362"/>
                <a:gd name="connsiteY14" fmla="*/ 681629 h 2378062"/>
                <a:gd name="connsiteX15" fmla="*/ 711016 w 1422362"/>
                <a:gd name="connsiteY15" fmla="*/ 637335 h 2378062"/>
                <a:gd name="connsiteX16" fmla="*/ 729319 w 1422362"/>
                <a:gd name="connsiteY16" fmla="*/ 1025542 h 2378062"/>
                <a:gd name="connsiteX17" fmla="*/ 543268 w 1422362"/>
                <a:gd name="connsiteY17" fmla="*/ 67723 h 2378062"/>
                <a:gd name="connsiteX18" fmla="*/ 471802 w 1422362"/>
                <a:gd name="connsiteY18" fmla="*/ 213672 h 2378062"/>
                <a:gd name="connsiteX19" fmla="*/ 473286 w 1422362"/>
                <a:gd name="connsiteY19" fmla="*/ 1379842 h 2378062"/>
                <a:gd name="connsiteX20" fmla="*/ 338442 w 1422362"/>
                <a:gd name="connsiteY20" fmla="*/ 1325937 h 2378062"/>
                <a:gd name="connsiteX21" fmla="*/ 719 w 1422362"/>
                <a:gd name="connsiteY21" fmla="*/ 1025260 h 2378062"/>
                <a:gd name="connsiteX0" fmla="*/ 719 w 1422362"/>
                <a:gd name="connsiteY0" fmla="*/ 1011512 h 2364314"/>
                <a:gd name="connsiteX1" fmla="*/ 140932 w 1422362"/>
                <a:gd name="connsiteY1" fmla="*/ 1407286 h 2364314"/>
                <a:gd name="connsiteX2" fmla="*/ 309182 w 1422362"/>
                <a:gd name="connsiteY2" fmla="*/ 1765731 h 2364314"/>
                <a:gd name="connsiteX3" fmla="*/ 548773 w 1422362"/>
                <a:gd name="connsiteY3" fmla="*/ 1990305 h 2364314"/>
                <a:gd name="connsiteX4" fmla="*/ 582370 w 1422362"/>
                <a:gd name="connsiteY4" fmla="*/ 2351199 h 2364314"/>
                <a:gd name="connsiteX5" fmla="*/ 1253027 w 1422362"/>
                <a:gd name="connsiteY5" fmla="*/ 2364314 h 2364314"/>
                <a:gd name="connsiteX6" fmla="*/ 1262460 w 1422362"/>
                <a:gd name="connsiteY6" fmla="*/ 2041041 h 2364314"/>
                <a:gd name="connsiteX7" fmla="*/ 1421092 w 1422362"/>
                <a:gd name="connsiteY7" fmla="*/ 1180515 h 2364314"/>
                <a:gd name="connsiteX8" fmla="*/ 1369124 w 1422362"/>
                <a:gd name="connsiteY8" fmla="*/ 754719 h 2364314"/>
                <a:gd name="connsiteX9" fmla="*/ 1176719 w 1422362"/>
                <a:gd name="connsiteY9" fmla="*/ 723050 h 2364314"/>
                <a:gd name="connsiteX10" fmla="*/ 1168953 w 1422362"/>
                <a:gd name="connsiteY10" fmla="*/ 1022029 h 2364314"/>
                <a:gd name="connsiteX11" fmla="*/ 1156855 w 1422362"/>
                <a:gd name="connsiteY11" fmla="*/ 711300 h 2364314"/>
                <a:gd name="connsiteX12" fmla="*/ 927050 w 1422362"/>
                <a:gd name="connsiteY12" fmla="*/ 668923 h 2364314"/>
                <a:gd name="connsiteX13" fmla="*/ 957315 w 1422362"/>
                <a:gd name="connsiteY13" fmla="*/ 998137 h 2364314"/>
                <a:gd name="connsiteX14" fmla="*/ 905990 w 1422362"/>
                <a:gd name="connsiteY14" fmla="*/ 667881 h 2364314"/>
                <a:gd name="connsiteX15" fmla="*/ 711016 w 1422362"/>
                <a:gd name="connsiteY15" fmla="*/ 623587 h 2364314"/>
                <a:gd name="connsiteX16" fmla="*/ 729319 w 1422362"/>
                <a:gd name="connsiteY16" fmla="*/ 1011794 h 2364314"/>
                <a:gd name="connsiteX17" fmla="*/ 630106 w 1422362"/>
                <a:gd name="connsiteY17" fmla="*/ 73272 h 2364314"/>
                <a:gd name="connsiteX18" fmla="*/ 471802 w 1422362"/>
                <a:gd name="connsiteY18" fmla="*/ 199924 h 2364314"/>
                <a:gd name="connsiteX19" fmla="*/ 473286 w 1422362"/>
                <a:gd name="connsiteY19" fmla="*/ 1366094 h 2364314"/>
                <a:gd name="connsiteX20" fmla="*/ 338442 w 1422362"/>
                <a:gd name="connsiteY20" fmla="*/ 1312189 h 2364314"/>
                <a:gd name="connsiteX21" fmla="*/ 719 w 1422362"/>
                <a:gd name="connsiteY21" fmla="*/ 1011512 h 2364314"/>
                <a:gd name="connsiteX0" fmla="*/ 719 w 1422362"/>
                <a:gd name="connsiteY0" fmla="*/ 938672 h 2291474"/>
                <a:gd name="connsiteX1" fmla="*/ 140932 w 1422362"/>
                <a:gd name="connsiteY1" fmla="*/ 1334446 h 2291474"/>
                <a:gd name="connsiteX2" fmla="*/ 309182 w 1422362"/>
                <a:gd name="connsiteY2" fmla="*/ 1692891 h 2291474"/>
                <a:gd name="connsiteX3" fmla="*/ 548773 w 1422362"/>
                <a:gd name="connsiteY3" fmla="*/ 1917465 h 2291474"/>
                <a:gd name="connsiteX4" fmla="*/ 582370 w 1422362"/>
                <a:gd name="connsiteY4" fmla="*/ 2278359 h 2291474"/>
                <a:gd name="connsiteX5" fmla="*/ 1253027 w 1422362"/>
                <a:gd name="connsiteY5" fmla="*/ 2291474 h 2291474"/>
                <a:gd name="connsiteX6" fmla="*/ 1262460 w 1422362"/>
                <a:gd name="connsiteY6" fmla="*/ 1968201 h 2291474"/>
                <a:gd name="connsiteX7" fmla="*/ 1421092 w 1422362"/>
                <a:gd name="connsiteY7" fmla="*/ 1107675 h 2291474"/>
                <a:gd name="connsiteX8" fmla="*/ 1369124 w 1422362"/>
                <a:gd name="connsiteY8" fmla="*/ 681879 h 2291474"/>
                <a:gd name="connsiteX9" fmla="*/ 1176719 w 1422362"/>
                <a:gd name="connsiteY9" fmla="*/ 650210 h 2291474"/>
                <a:gd name="connsiteX10" fmla="*/ 1168953 w 1422362"/>
                <a:gd name="connsiteY10" fmla="*/ 949189 h 2291474"/>
                <a:gd name="connsiteX11" fmla="*/ 1156855 w 1422362"/>
                <a:gd name="connsiteY11" fmla="*/ 638460 h 2291474"/>
                <a:gd name="connsiteX12" fmla="*/ 927050 w 1422362"/>
                <a:gd name="connsiteY12" fmla="*/ 596083 h 2291474"/>
                <a:gd name="connsiteX13" fmla="*/ 957315 w 1422362"/>
                <a:gd name="connsiteY13" fmla="*/ 925297 h 2291474"/>
                <a:gd name="connsiteX14" fmla="*/ 905990 w 1422362"/>
                <a:gd name="connsiteY14" fmla="*/ 595041 h 2291474"/>
                <a:gd name="connsiteX15" fmla="*/ 711016 w 1422362"/>
                <a:gd name="connsiteY15" fmla="*/ 550747 h 2291474"/>
                <a:gd name="connsiteX16" fmla="*/ 729319 w 1422362"/>
                <a:gd name="connsiteY16" fmla="*/ 938954 h 2291474"/>
                <a:gd name="connsiteX17" fmla="*/ 673525 w 1422362"/>
                <a:gd name="connsiteY17" fmla="*/ 130688 h 2291474"/>
                <a:gd name="connsiteX18" fmla="*/ 471802 w 1422362"/>
                <a:gd name="connsiteY18" fmla="*/ 127084 h 2291474"/>
                <a:gd name="connsiteX19" fmla="*/ 473286 w 1422362"/>
                <a:gd name="connsiteY19" fmla="*/ 1293254 h 2291474"/>
                <a:gd name="connsiteX20" fmla="*/ 338442 w 1422362"/>
                <a:gd name="connsiteY20" fmla="*/ 1239349 h 2291474"/>
                <a:gd name="connsiteX21" fmla="*/ 719 w 1422362"/>
                <a:gd name="connsiteY21" fmla="*/ 938672 h 2291474"/>
                <a:gd name="connsiteX0" fmla="*/ 719 w 1422362"/>
                <a:gd name="connsiteY0" fmla="*/ 948524 h 2301326"/>
                <a:gd name="connsiteX1" fmla="*/ 140932 w 1422362"/>
                <a:gd name="connsiteY1" fmla="*/ 1344298 h 2301326"/>
                <a:gd name="connsiteX2" fmla="*/ 309182 w 1422362"/>
                <a:gd name="connsiteY2" fmla="*/ 1702743 h 2301326"/>
                <a:gd name="connsiteX3" fmla="*/ 548773 w 1422362"/>
                <a:gd name="connsiteY3" fmla="*/ 1927317 h 2301326"/>
                <a:gd name="connsiteX4" fmla="*/ 582370 w 1422362"/>
                <a:gd name="connsiteY4" fmla="*/ 2288211 h 2301326"/>
                <a:gd name="connsiteX5" fmla="*/ 1253027 w 1422362"/>
                <a:gd name="connsiteY5" fmla="*/ 2301326 h 2301326"/>
                <a:gd name="connsiteX6" fmla="*/ 1262460 w 1422362"/>
                <a:gd name="connsiteY6" fmla="*/ 1978053 h 2301326"/>
                <a:gd name="connsiteX7" fmla="*/ 1421092 w 1422362"/>
                <a:gd name="connsiteY7" fmla="*/ 1117527 h 2301326"/>
                <a:gd name="connsiteX8" fmla="*/ 1369124 w 1422362"/>
                <a:gd name="connsiteY8" fmla="*/ 691731 h 2301326"/>
                <a:gd name="connsiteX9" fmla="*/ 1176719 w 1422362"/>
                <a:gd name="connsiteY9" fmla="*/ 660062 h 2301326"/>
                <a:gd name="connsiteX10" fmla="*/ 1168953 w 1422362"/>
                <a:gd name="connsiteY10" fmla="*/ 959041 h 2301326"/>
                <a:gd name="connsiteX11" fmla="*/ 1156855 w 1422362"/>
                <a:gd name="connsiteY11" fmla="*/ 648312 h 2301326"/>
                <a:gd name="connsiteX12" fmla="*/ 927050 w 1422362"/>
                <a:gd name="connsiteY12" fmla="*/ 605935 h 2301326"/>
                <a:gd name="connsiteX13" fmla="*/ 957315 w 1422362"/>
                <a:gd name="connsiteY13" fmla="*/ 935149 h 2301326"/>
                <a:gd name="connsiteX14" fmla="*/ 905990 w 1422362"/>
                <a:gd name="connsiteY14" fmla="*/ 604893 h 2301326"/>
                <a:gd name="connsiteX15" fmla="*/ 711016 w 1422362"/>
                <a:gd name="connsiteY15" fmla="*/ 560599 h 2301326"/>
                <a:gd name="connsiteX16" fmla="*/ 729319 w 1422362"/>
                <a:gd name="connsiteY16" fmla="*/ 948806 h 2301326"/>
                <a:gd name="connsiteX17" fmla="*/ 673525 w 1422362"/>
                <a:gd name="connsiteY17" fmla="*/ 140540 h 2301326"/>
                <a:gd name="connsiteX18" fmla="*/ 471802 w 1422362"/>
                <a:gd name="connsiteY18" fmla="*/ 136936 h 2301326"/>
                <a:gd name="connsiteX19" fmla="*/ 473286 w 1422362"/>
                <a:gd name="connsiteY19" fmla="*/ 1303106 h 2301326"/>
                <a:gd name="connsiteX20" fmla="*/ 338442 w 1422362"/>
                <a:gd name="connsiteY20" fmla="*/ 1249201 h 2301326"/>
                <a:gd name="connsiteX21" fmla="*/ 719 w 1422362"/>
                <a:gd name="connsiteY21" fmla="*/ 948524 h 2301326"/>
                <a:gd name="connsiteX0" fmla="*/ 719 w 1422362"/>
                <a:gd name="connsiteY0" fmla="*/ 948524 h 2301326"/>
                <a:gd name="connsiteX1" fmla="*/ 140932 w 1422362"/>
                <a:gd name="connsiteY1" fmla="*/ 1344298 h 2301326"/>
                <a:gd name="connsiteX2" fmla="*/ 309182 w 1422362"/>
                <a:gd name="connsiteY2" fmla="*/ 1702743 h 2301326"/>
                <a:gd name="connsiteX3" fmla="*/ 548773 w 1422362"/>
                <a:gd name="connsiteY3" fmla="*/ 1927317 h 2301326"/>
                <a:gd name="connsiteX4" fmla="*/ 582370 w 1422362"/>
                <a:gd name="connsiteY4" fmla="*/ 2288211 h 2301326"/>
                <a:gd name="connsiteX5" fmla="*/ 1253027 w 1422362"/>
                <a:gd name="connsiteY5" fmla="*/ 2301326 h 2301326"/>
                <a:gd name="connsiteX6" fmla="*/ 1262460 w 1422362"/>
                <a:gd name="connsiteY6" fmla="*/ 1978053 h 2301326"/>
                <a:gd name="connsiteX7" fmla="*/ 1421092 w 1422362"/>
                <a:gd name="connsiteY7" fmla="*/ 1117527 h 2301326"/>
                <a:gd name="connsiteX8" fmla="*/ 1369124 w 1422362"/>
                <a:gd name="connsiteY8" fmla="*/ 691731 h 2301326"/>
                <a:gd name="connsiteX9" fmla="*/ 1176719 w 1422362"/>
                <a:gd name="connsiteY9" fmla="*/ 660062 h 2301326"/>
                <a:gd name="connsiteX10" fmla="*/ 1168953 w 1422362"/>
                <a:gd name="connsiteY10" fmla="*/ 959041 h 2301326"/>
                <a:gd name="connsiteX11" fmla="*/ 1156855 w 1422362"/>
                <a:gd name="connsiteY11" fmla="*/ 648312 h 2301326"/>
                <a:gd name="connsiteX12" fmla="*/ 927050 w 1422362"/>
                <a:gd name="connsiteY12" fmla="*/ 605935 h 2301326"/>
                <a:gd name="connsiteX13" fmla="*/ 957315 w 1422362"/>
                <a:gd name="connsiteY13" fmla="*/ 935149 h 2301326"/>
                <a:gd name="connsiteX14" fmla="*/ 905990 w 1422362"/>
                <a:gd name="connsiteY14" fmla="*/ 604893 h 2301326"/>
                <a:gd name="connsiteX15" fmla="*/ 711016 w 1422362"/>
                <a:gd name="connsiteY15" fmla="*/ 560599 h 2301326"/>
                <a:gd name="connsiteX16" fmla="*/ 729319 w 1422362"/>
                <a:gd name="connsiteY16" fmla="*/ 948806 h 2301326"/>
                <a:gd name="connsiteX17" fmla="*/ 673525 w 1422362"/>
                <a:gd name="connsiteY17" fmla="*/ 140540 h 2301326"/>
                <a:gd name="connsiteX18" fmla="*/ 471802 w 1422362"/>
                <a:gd name="connsiteY18" fmla="*/ 136936 h 2301326"/>
                <a:gd name="connsiteX19" fmla="*/ 473286 w 1422362"/>
                <a:gd name="connsiteY19" fmla="*/ 1303106 h 2301326"/>
                <a:gd name="connsiteX20" fmla="*/ 338442 w 1422362"/>
                <a:gd name="connsiteY20" fmla="*/ 1249201 h 2301326"/>
                <a:gd name="connsiteX21" fmla="*/ 719 w 1422362"/>
                <a:gd name="connsiteY21" fmla="*/ 948524 h 2301326"/>
                <a:gd name="connsiteX0" fmla="*/ 719 w 1422362"/>
                <a:gd name="connsiteY0" fmla="*/ 948524 h 2301326"/>
                <a:gd name="connsiteX1" fmla="*/ 140932 w 1422362"/>
                <a:gd name="connsiteY1" fmla="*/ 1344298 h 2301326"/>
                <a:gd name="connsiteX2" fmla="*/ 309182 w 1422362"/>
                <a:gd name="connsiteY2" fmla="*/ 1702743 h 2301326"/>
                <a:gd name="connsiteX3" fmla="*/ 548773 w 1422362"/>
                <a:gd name="connsiteY3" fmla="*/ 1927317 h 2301326"/>
                <a:gd name="connsiteX4" fmla="*/ 582370 w 1422362"/>
                <a:gd name="connsiteY4" fmla="*/ 2288211 h 2301326"/>
                <a:gd name="connsiteX5" fmla="*/ 1253027 w 1422362"/>
                <a:gd name="connsiteY5" fmla="*/ 2301326 h 2301326"/>
                <a:gd name="connsiteX6" fmla="*/ 1262460 w 1422362"/>
                <a:gd name="connsiteY6" fmla="*/ 1978053 h 2301326"/>
                <a:gd name="connsiteX7" fmla="*/ 1421092 w 1422362"/>
                <a:gd name="connsiteY7" fmla="*/ 1117527 h 2301326"/>
                <a:gd name="connsiteX8" fmla="*/ 1369124 w 1422362"/>
                <a:gd name="connsiteY8" fmla="*/ 691731 h 2301326"/>
                <a:gd name="connsiteX9" fmla="*/ 1176719 w 1422362"/>
                <a:gd name="connsiteY9" fmla="*/ 660062 h 2301326"/>
                <a:gd name="connsiteX10" fmla="*/ 1168953 w 1422362"/>
                <a:gd name="connsiteY10" fmla="*/ 959041 h 2301326"/>
                <a:gd name="connsiteX11" fmla="*/ 1156855 w 1422362"/>
                <a:gd name="connsiteY11" fmla="*/ 648312 h 2301326"/>
                <a:gd name="connsiteX12" fmla="*/ 927050 w 1422362"/>
                <a:gd name="connsiteY12" fmla="*/ 605935 h 2301326"/>
                <a:gd name="connsiteX13" fmla="*/ 957315 w 1422362"/>
                <a:gd name="connsiteY13" fmla="*/ 935149 h 2301326"/>
                <a:gd name="connsiteX14" fmla="*/ 905990 w 1422362"/>
                <a:gd name="connsiteY14" fmla="*/ 604893 h 2301326"/>
                <a:gd name="connsiteX15" fmla="*/ 711016 w 1422362"/>
                <a:gd name="connsiteY15" fmla="*/ 560599 h 2301326"/>
                <a:gd name="connsiteX16" fmla="*/ 729319 w 1422362"/>
                <a:gd name="connsiteY16" fmla="*/ 948806 h 2301326"/>
                <a:gd name="connsiteX17" fmla="*/ 673525 w 1422362"/>
                <a:gd name="connsiteY17" fmla="*/ 140540 h 2301326"/>
                <a:gd name="connsiteX18" fmla="*/ 471802 w 1422362"/>
                <a:gd name="connsiteY18" fmla="*/ 136936 h 2301326"/>
                <a:gd name="connsiteX19" fmla="*/ 473286 w 1422362"/>
                <a:gd name="connsiteY19" fmla="*/ 1303106 h 2301326"/>
                <a:gd name="connsiteX20" fmla="*/ 338442 w 1422362"/>
                <a:gd name="connsiteY20" fmla="*/ 1249201 h 2301326"/>
                <a:gd name="connsiteX21" fmla="*/ 719 w 1422362"/>
                <a:gd name="connsiteY21" fmla="*/ 948524 h 2301326"/>
                <a:gd name="connsiteX0" fmla="*/ 719 w 1422362"/>
                <a:gd name="connsiteY0" fmla="*/ 948524 h 2301326"/>
                <a:gd name="connsiteX1" fmla="*/ 140932 w 1422362"/>
                <a:gd name="connsiteY1" fmla="*/ 1344298 h 2301326"/>
                <a:gd name="connsiteX2" fmla="*/ 309182 w 1422362"/>
                <a:gd name="connsiteY2" fmla="*/ 1702743 h 2301326"/>
                <a:gd name="connsiteX3" fmla="*/ 548773 w 1422362"/>
                <a:gd name="connsiteY3" fmla="*/ 1927317 h 2301326"/>
                <a:gd name="connsiteX4" fmla="*/ 582370 w 1422362"/>
                <a:gd name="connsiteY4" fmla="*/ 2288211 h 2301326"/>
                <a:gd name="connsiteX5" fmla="*/ 1253027 w 1422362"/>
                <a:gd name="connsiteY5" fmla="*/ 2301326 h 2301326"/>
                <a:gd name="connsiteX6" fmla="*/ 1262460 w 1422362"/>
                <a:gd name="connsiteY6" fmla="*/ 1978053 h 2301326"/>
                <a:gd name="connsiteX7" fmla="*/ 1421092 w 1422362"/>
                <a:gd name="connsiteY7" fmla="*/ 1117527 h 2301326"/>
                <a:gd name="connsiteX8" fmla="*/ 1369124 w 1422362"/>
                <a:gd name="connsiteY8" fmla="*/ 691731 h 2301326"/>
                <a:gd name="connsiteX9" fmla="*/ 1176719 w 1422362"/>
                <a:gd name="connsiteY9" fmla="*/ 660062 h 2301326"/>
                <a:gd name="connsiteX10" fmla="*/ 1168953 w 1422362"/>
                <a:gd name="connsiteY10" fmla="*/ 959041 h 2301326"/>
                <a:gd name="connsiteX11" fmla="*/ 1156855 w 1422362"/>
                <a:gd name="connsiteY11" fmla="*/ 648312 h 2301326"/>
                <a:gd name="connsiteX12" fmla="*/ 927050 w 1422362"/>
                <a:gd name="connsiteY12" fmla="*/ 605935 h 2301326"/>
                <a:gd name="connsiteX13" fmla="*/ 957315 w 1422362"/>
                <a:gd name="connsiteY13" fmla="*/ 935149 h 2301326"/>
                <a:gd name="connsiteX14" fmla="*/ 905990 w 1422362"/>
                <a:gd name="connsiteY14" fmla="*/ 604893 h 2301326"/>
                <a:gd name="connsiteX15" fmla="*/ 711016 w 1422362"/>
                <a:gd name="connsiteY15" fmla="*/ 560599 h 2301326"/>
                <a:gd name="connsiteX16" fmla="*/ 714846 w 1422362"/>
                <a:gd name="connsiteY16" fmla="*/ 948806 h 2301326"/>
                <a:gd name="connsiteX17" fmla="*/ 673525 w 1422362"/>
                <a:gd name="connsiteY17" fmla="*/ 140540 h 2301326"/>
                <a:gd name="connsiteX18" fmla="*/ 471802 w 1422362"/>
                <a:gd name="connsiteY18" fmla="*/ 136936 h 2301326"/>
                <a:gd name="connsiteX19" fmla="*/ 473286 w 1422362"/>
                <a:gd name="connsiteY19" fmla="*/ 1303106 h 2301326"/>
                <a:gd name="connsiteX20" fmla="*/ 338442 w 1422362"/>
                <a:gd name="connsiteY20" fmla="*/ 1249201 h 2301326"/>
                <a:gd name="connsiteX21" fmla="*/ 719 w 1422362"/>
                <a:gd name="connsiteY21" fmla="*/ 948524 h 2301326"/>
                <a:gd name="connsiteX0" fmla="*/ 719 w 1422362"/>
                <a:gd name="connsiteY0" fmla="*/ 948524 h 2301326"/>
                <a:gd name="connsiteX1" fmla="*/ 140932 w 1422362"/>
                <a:gd name="connsiteY1" fmla="*/ 1344298 h 2301326"/>
                <a:gd name="connsiteX2" fmla="*/ 309182 w 1422362"/>
                <a:gd name="connsiteY2" fmla="*/ 1702743 h 2301326"/>
                <a:gd name="connsiteX3" fmla="*/ 548773 w 1422362"/>
                <a:gd name="connsiteY3" fmla="*/ 1927317 h 2301326"/>
                <a:gd name="connsiteX4" fmla="*/ 582370 w 1422362"/>
                <a:gd name="connsiteY4" fmla="*/ 2288211 h 2301326"/>
                <a:gd name="connsiteX5" fmla="*/ 1253027 w 1422362"/>
                <a:gd name="connsiteY5" fmla="*/ 2301326 h 2301326"/>
                <a:gd name="connsiteX6" fmla="*/ 1262460 w 1422362"/>
                <a:gd name="connsiteY6" fmla="*/ 1978053 h 2301326"/>
                <a:gd name="connsiteX7" fmla="*/ 1421092 w 1422362"/>
                <a:gd name="connsiteY7" fmla="*/ 1117527 h 2301326"/>
                <a:gd name="connsiteX8" fmla="*/ 1369124 w 1422362"/>
                <a:gd name="connsiteY8" fmla="*/ 691731 h 2301326"/>
                <a:gd name="connsiteX9" fmla="*/ 1176719 w 1422362"/>
                <a:gd name="connsiteY9" fmla="*/ 660062 h 2301326"/>
                <a:gd name="connsiteX10" fmla="*/ 1168953 w 1422362"/>
                <a:gd name="connsiteY10" fmla="*/ 959041 h 2301326"/>
                <a:gd name="connsiteX11" fmla="*/ 1156855 w 1422362"/>
                <a:gd name="connsiteY11" fmla="*/ 648312 h 2301326"/>
                <a:gd name="connsiteX12" fmla="*/ 927050 w 1422362"/>
                <a:gd name="connsiteY12" fmla="*/ 605935 h 2301326"/>
                <a:gd name="connsiteX13" fmla="*/ 957315 w 1422362"/>
                <a:gd name="connsiteY13" fmla="*/ 935149 h 2301326"/>
                <a:gd name="connsiteX14" fmla="*/ 905990 w 1422362"/>
                <a:gd name="connsiteY14" fmla="*/ 604893 h 2301326"/>
                <a:gd name="connsiteX15" fmla="*/ 711016 w 1422362"/>
                <a:gd name="connsiteY15" fmla="*/ 560599 h 2301326"/>
                <a:gd name="connsiteX16" fmla="*/ 714846 w 1422362"/>
                <a:gd name="connsiteY16" fmla="*/ 948806 h 2301326"/>
                <a:gd name="connsiteX17" fmla="*/ 673525 w 1422362"/>
                <a:gd name="connsiteY17" fmla="*/ 140540 h 2301326"/>
                <a:gd name="connsiteX18" fmla="*/ 471802 w 1422362"/>
                <a:gd name="connsiteY18" fmla="*/ 136936 h 2301326"/>
                <a:gd name="connsiteX19" fmla="*/ 473286 w 1422362"/>
                <a:gd name="connsiteY19" fmla="*/ 1303106 h 2301326"/>
                <a:gd name="connsiteX20" fmla="*/ 338442 w 1422362"/>
                <a:gd name="connsiteY20" fmla="*/ 1249201 h 2301326"/>
                <a:gd name="connsiteX21" fmla="*/ 719 w 1422362"/>
                <a:gd name="connsiteY21" fmla="*/ 948524 h 2301326"/>
                <a:gd name="connsiteX0" fmla="*/ 719 w 1422362"/>
                <a:gd name="connsiteY0" fmla="*/ 948524 h 2301326"/>
                <a:gd name="connsiteX1" fmla="*/ 140932 w 1422362"/>
                <a:gd name="connsiteY1" fmla="*/ 1344298 h 2301326"/>
                <a:gd name="connsiteX2" fmla="*/ 309182 w 1422362"/>
                <a:gd name="connsiteY2" fmla="*/ 1702743 h 2301326"/>
                <a:gd name="connsiteX3" fmla="*/ 548773 w 1422362"/>
                <a:gd name="connsiteY3" fmla="*/ 1927317 h 2301326"/>
                <a:gd name="connsiteX4" fmla="*/ 582370 w 1422362"/>
                <a:gd name="connsiteY4" fmla="*/ 2288211 h 2301326"/>
                <a:gd name="connsiteX5" fmla="*/ 1253027 w 1422362"/>
                <a:gd name="connsiteY5" fmla="*/ 2301326 h 2301326"/>
                <a:gd name="connsiteX6" fmla="*/ 1262460 w 1422362"/>
                <a:gd name="connsiteY6" fmla="*/ 1978053 h 2301326"/>
                <a:gd name="connsiteX7" fmla="*/ 1421092 w 1422362"/>
                <a:gd name="connsiteY7" fmla="*/ 1117527 h 2301326"/>
                <a:gd name="connsiteX8" fmla="*/ 1369124 w 1422362"/>
                <a:gd name="connsiteY8" fmla="*/ 691731 h 2301326"/>
                <a:gd name="connsiteX9" fmla="*/ 1176719 w 1422362"/>
                <a:gd name="connsiteY9" fmla="*/ 660062 h 2301326"/>
                <a:gd name="connsiteX10" fmla="*/ 1168953 w 1422362"/>
                <a:gd name="connsiteY10" fmla="*/ 959041 h 2301326"/>
                <a:gd name="connsiteX11" fmla="*/ 1156855 w 1422362"/>
                <a:gd name="connsiteY11" fmla="*/ 648312 h 2301326"/>
                <a:gd name="connsiteX12" fmla="*/ 927050 w 1422362"/>
                <a:gd name="connsiteY12" fmla="*/ 605935 h 2301326"/>
                <a:gd name="connsiteX13" fmla="*/ 957315 w 1422362"/>
                <a:gd name="connsiteY13" fmla="*/ 935149 h 2301326"/>
                <a:gd name="connsiteX14" fmla="*/ 905990 w 1422362"/>
                <a:gd name="connsiteY14" fmla="*/ 604893 h 2301326"/>
                <a:gd name="connsiteX15" fmla="*/ 711016 w 1422362"/>
                <a:gd name="connsiteY15" fmla="*/ 560599 h 2301326"/>
                <a:gd name="connsiteX16" fmla="*/ 714846 w 1422362"/>
                <a:gd name="connsiteY16" fmla="*/ 948806 h 2301326"/>
                <a:gd name="connsiteX17" fmla="*/ 673525 w 1422362"/>
                <a:gd name="connsiteY17" fmla="*/ 140540 h 2301326"/>
                <a:gd name="connsiteX18" fmla="*/ 471802 w 1422362"/>
                <a:gd name="connsiteY18" fmla="*/ 136936 h 2301326"/>
                <a:gd name="connsiteX19" fmla="*/ 473286 w 1422362"/>
                <a:gd name="connsiteY19" fmla="*/ 1303106 h 2301326"/>
                <a:gd name="connsiteX20" fmla="*/ 338442 w 1422362"/>
                <a:gd name="connsiteY20" fmla="*/ 1249201 h 2301326"/>
                <a:gd name="connsiteX21" fmla="*/ 719 w 1422362"/>
                <a:gd name="connsiteY21" fmla="*/ 948524 h 2301326"/>
                <a:gd name="connsiteX0" fmla="*/ 719 w 1422362"/>
                <a:gd name="connsiteY0" fmla="*/ 948524 h 2301326"/>
                <a:gd name="connsiteX1" fmla="*/ 140932 w 1422362"/>
                <a:gd name="connsiteY1" fmla="*/ 1344298 h 2301326"/>
                <a:gd name="connsiteX2" fmla="*/ 309182 w 1422362"/>
                <a:gd name="connsiteY2" fmla="*/ 1702743 h 2301326"/>
                <a:gd name="connsiteX3" fmla="*/ 548773 w 1422362"/>
                <a:gd name="connsiteY3" fmla="*/ 1927317 h 2301326"/>
                <a:gd name="connsiteX4" fmla="*/ 582370 w 1422362"/>
                <a:gd name="connsiteY4" fmla="*/ 2288211 h 2301326"/>
                <a:gd name="connsiteX5" fmla="*/ 1253027 w 1422362"/>
                <a:gd name="connsiteY5" fmla="*/ 2301326 h 2301326"/>
                <a:gd name="connsiteX6" fmla="*/ 1262460 w 1422362"/>
                <a:gd name="connsiteY6" fmla="*/ 1978053 h 2301326"/>
                <a:gd name="connsiteX7" fmla="*/ 1421092 w 1422362"/>
                <a:gd name="connsiteY7" fmla="*/ 1117527 h 2301326"/>
                <a:gd name="connsiteX8" fmla="*/ 1369124 w 1422362"/>
                <a:gd name="connsiteY8" fmla="*/ 691731 h 2301326"/>
                <a:gd name="connsiteX9" fmla="*/ 1176719 w 1422362"/>
                <a:gd name="connsiteY9" fmla="*/ 660062 h 2301326"/>
                <a:gd name="connsiteX10" fmla="*/ 1168953 w 1422362"/>
                <a:gd name="connsiteY10" fmla="*/ 959041 h 2301326"/>
                <a:gd name="connsiteX11" fmla="*/ 1156855 w 1422362"/>
                <a:gd name="connsiteY11" fmla="*/ 648312 h 2301326"/>
                <a:gd name="connsiteX12" fmla="*/ 927050 w 1422362"/>
                <a:gd name="connsiteY12" fmla="*/ 605935 h 2301326"/>
                <a:gd name="connsiteX13" fmla="*/ 957315 w 1422362"/>
                <a:gd name="connsiteY13" fmla="*/ 935149 h 2301326"/>
                <a:gd name="connsiteX14" fmla="*/ 905990 w 1422362"/>
                <a:gd name="connsiteY14" fmla="*/ 604893 h 2301326"/>
                <a:gd name="connsiteX15" fmla="*/ 711016 w 1422362"/>
                <a:gd name="connsiteY15" fmla="*/ 560599 h 2301326"/>
                <a:gd name="connsiteX16" fmla="*/ 714846 w 1422362"/>
                <a:gd name="connsiteY16" fmla="*/ 948806 h 2301326"/>
                <a:gd name="connsiteX17" fmla="*/ 673525 w 1422362"/>
                <a:gd name="connsiteY17" fmla="*/ 140540 h 2301326"/>
                <a:gd name="connsiteX18" fmla="*/ 471802 w 1422362"/>
                <a:gd name="connsiteY18" fmla="*/ 136936 h 2301326"/>
                <a:gd name="connsiteX19" fmla="*/ 473286 w 1422362"/>
                <a:gd name="connsiteY19" fmla="*/ 1303106 h 2301326"/>
                <a:gd name="connsiteX20" fmla="*/ 338442 w 1422362"/>
                <a:gd name="connsiteY20" fmla="*/ 1249201 h 2301326"/>
                <a:gd name="connsiteX21" fmla="*/ 719 w 1422362"/>
                <a:gd name="connsiteY21" fmla="*/ 948524 h 2301326"/>
                <a:gd name="connsiteX0" fmla="*/ 719 w 1422362"/>
                <a:gd name="connsiteY0" fmla="*/ 948524 h 2301326"/>
                <a:gd name="connsiteX1" fmla="*/ 140932 w 1422362"/>
                <a:gd name="connsiteY1" fmla="*/ 1344298 h 2301326"/>
                <a:gd name="connsiteX2" fmla="*/ 309182 w 1422362"/>
                <a:gd name="connsiteY2" fmla="*/ 1702743 h 2301326"/>
                <a:gd name="connsiteX3" fmla="*/ 548773 w 1422362"/>
                <a:gd name="connsiteY3" fmla="*/ 1927317 h 2301326"/>
                <a:gd name="connsiteX4" fmla="*/ 582370 w 1422362"/>
                <a:gd name="connsiteY4" fmla="*/ 2288211 h 2301326"/>
                <a:gd name="connsiteX5" fmla="*/ 1253027 w 1422362"/>
                <a:gd name="connsiteY5" fmla="*/ 2301326 h 2301326"/>
                <a:gd name="connsiteX6" fmla="*/ 1262460 w 1422362"/>
                <a:gd name="connsiteY6" fmla="*/ 1978053 h 2301326"/>
                <a:gd name="connsiteX7" fmla="*/ 1421092 w 1422362"/>
                <a:gd name="connsiteY7" fmla="*/ 1117527 h 2301326"/>
                <a:gd name="connsiteX8" fmla="*/ 1369124 w 1422362"/>
                <a:gd name="connsiteY8" fmla="*/ 691731 h 2301326"/>
                <a:gd name="connsiteX9" fmla="*/ 1176719 w 1422362"/>
                <a:gd name="connsiteY9" fmla="*/ 660062 h 2301326"/>
                <a:gd name="connsiteX10" fmla="*/ 1168953 w 1422362"/>
                <a:gd name="connsiteY10" fmla="*/ 959041 h 2301326"/>
                <a:gd name="connsiteX11" fmla="*/ 1156855 w 1422362"/>
                <a:gd name="connsiteY11" fmla="*/ 648312 h 2301326"/>
                <a:gd name="connsiteX12" fmla="*/ 927050 w 1422362"/>
                <a:gd name="connsiteY12" fmla="*/ 605935 h 2301326"/>
                <a:gd name="connsiteX13" fmla="*/ 957315 w 1422362"/>
                <a:gd name="connsiteY13" fmla="*/ 935149 h 2301326"/>
                <a:gd name="connsiteX14" fmla="*/ 905990 w 1422362"/>
                <a:gd name="connsiteY14" fmla="*/ 604893 h 2301326"/>
                <a:gd name="connsiteX15" fmla="*/ 711016 w 1422362"/>
                <a:gd name="connsiteY15" fmla="*/ 560599 h 2301326"/>
                <a:gd name="connsiteX16" fmla="*/ 714846 w 1422362"/>
                <a:gd name="connsiteY16" fmla="*/ 948806 h 2301326"/>
                <a:gd name="connsiteX17" fmla="*/ 673525 w 1422362"/>
                <a:gd name="connsiteY17" fmla="*/ 140540 h 2301326"/>
                <a:gd name="connsiteX18" fmla="*/ 471802 w 1422362"/>
                <a:gd name="connsiteY18" fmla="*/ 136936 h 2301326"/>
                <a:gd name="connsiteX19" fmla="*/ 473286 w 1422362"/>
                <a:gd name="connsiteY19" fmla="*/ 1303106 h 2301326"/>
                <a:gd name="connsiteX20" fmla="*/ 338442 w 1422362"/>
                <a:gd name="connsiteY20" fmla="*/ 1249201 h 2301326"/>
                <a:gd name="connsiteX21" fmla="*/ 719 w 1422362"/>
                <a:gd name="connsiteY21" fmla="*/ 948524 h 2301326"/>
                <a:gd name="connsiteX0" fmla="*/ 719 w 1422362"/>
                <a:gd name="connsiteY0" fmla="*/ 914198 h 2267000"/>
                <a:gd name="connsiteX1" fmla="*/ 140932 w 1422362"/>
                <a:gd name="connsiteY1" fmla="*/ 1309972 h 2267000"/>
                <a:gd name="connsiteX2" fmla="*/ 309182 w 1422362"/>
                <a:gd name="connsiteY2" fmla="*/ 1668417 h 2267000"/>
                <a:gd name="connsiteX3" fmla="*/ 548773 w 1422362"/>
                <a:gd name="connsiteY3" fmla="*/ 1892991 h 2267000"/>
                <a:gd name="connsiteX4" fmla="*/ 582370 w 1422362"/>
                <a:gd name="connsiteY4" fmla="*/ 2253885 h 2267000"/>
                <a:gd name="connsiteX5" fmla="*/ 1253027 w 1422362"/>
                <a:gd name="connsiteY5" fmla="*/ 2267000 h 2267000"/>
                <a:gd name="connsiteX6" fmla="*/ 1262460 w 1422362"/>
                <a:gd name="connsiteY6" fmla="*/ 1943727 h 2267000"/>
                <a:gd name="connsiteX7" fmla="*/ 1421092 w 1422362"/>
                <a:gd name="connsiteY7" fmla="*/ 1083201 h 2267000"/>
                <a:gd name="connsiteX8" fmla="*/ 1369124 w 1422362"/>
                <a:gd name="connsiteY8" fmla="*/ 657405 h 2267000"/>
                <a:gd name="connsiteX9" fmla="*/ 1176719 w 1422362"/>
                <a:gd name="connsiteY9" fmla="*/ 625736 h 2267000"/>
                <a:gd name="connsiteX10" fmla="*/ 1168953 w 1422362"/>
                <a:gd name="connsiteY10" fmla="*/ 924715 h 2267000"/>
                <a:gd name="connsiteX11" fmla="*/ 1156855 w 1422362"/>
                <a:gd name="connsiteY11" fmla="*/ 613986 h 2267000"/>
                <a:gd name="connsiteX12" fmla="*/ 927050 w 1422362"/>
                <a:gd name="connsiteY12" fmla="*/ 571609 h 2267000"/>
                <a:gd name="connsiteX13" fmla="*/ 957315 w 1422362"/>
                <a:gd name="connsiteY13" fmla="*/ 900823 h 2267000"/>
                <a:gd name="connsiteX14" fmla="*/ 905990 w 1422362"/>
                <a:gd name="connsiteY14" fmla="*/ 570567 h 2267000"/>
                <a:gd name="connsiteX15" fmla="*/ 711016 w 1422362"/>
                <a:gd name="connsiteY15" fmla="*/ 526273 h 2267000"/>
                <a:gd name="connsiteX16" fmla="*/ 714846 w 1422362"/>
                <a:gd name="connsiteY16" fmla="*/ 914480 h 2267000"/>
                <a:gd name="connsiteX17" fmla="*/ 673525 w 1422362"/>
                <a:gd name="connsiteY17" fmla="*/ 106214 h 2267000"/>
                <a:gd name="connsiteX18" fmla="*/ 486275 w 1422362"/>
                <a:gd name="connsiteY18" fmla="*/ 174974 h 2267000"/>
                <a:gd name="connsiteX19" fmla="*/ 473286 w 1422362"/>
                <a:gd name="connsiteY19" fmla="*/ 1268780 h 2267000"/>
                <a:gd name="connsiteX20" fmla="*/ 338442 w 1422362"/>
                <a:gd name="connsiteY20" fmla="*/ 1214875 h 2267000"/>
                <a:gd name="connsiteX21" fmla="*/ 719 w 1422362"/>
                <a:gd name="connsiteY21" fmla="*/ 914198 h 2267000"/>
                <a:gd name="connsiteX0" fmla="*/ 719 w 1422362"/>
                <a:gd name="connsiteY0" fmla="*/ 897709 h 2250511"/>
                <a:gd name="connsiteX1" fmla="*/ 140932 w 1422362"/>
                <a:gd name="connsiteY1" fmla="*/ 1293483 h 2250511"/>
                <a:gd name="connsiteX2" fmla="*/ 309182 w 1422362"/>
                <a:gd name="connsiteY2" fmla="*/ 1651928 h 2250511"/>
                <a:gd name="connsiteX3" fmla="*/ 548773 w 1422362"/>
                <a:gd name="connsiteY3" fmla="*/ 1876502 h 2250511"/>
                <a:gd name="connsiteX4" fmla="*/ 582370 w 1422362"/>
                <a:gd name="connsiteY4" fmla="*/ 2237396 h 2250511"/>
                <a:gd name="connsiteX5" fmla="*/ 1253027 w 1422362"/>
                <a:gd name="connsiteY5" fmla="*/ 2250511 h 2250511"/>
                <a:gd name="connsiteX6" fmla="*/ 1262460 w 1422362"/>
                <a:gd name="connsiteY6" fmla="*/ 1927238 h 2250511"/>
                <a:gd name="connsiteX7" fmla="*/ 1421092 w 1422362"/>
                <a:gd name="connsiteY7" fmla="*/ 1066712 h 2250511"/>
                <a:gd name="connsiteX8" fmla="*/ 1369124 w 1422362"/>
                <a:gd name="connsiteY8" fmla="*/ 640916 h 2250511"/>
                <a:gd name="connsiteX9" fmla="*/ 1176719 w 1422362"/>
                <a:gd name="connsiteY9" fmla="*/ 609247 h 2250511"/>
                <a:gd name="connsiteX10" fmla="*/ 1168953 w 1422362"/>
                <a:gd name="connsiteY10" fmla="*/ 908226 h 2250511"/>
                <a:gd name="connsiteX11" fmla="*/ 1156855 w 1422362"/>
                <a:gd name="connsiteY11" fmla="*/ 597497 h 2250511"/>
                <a:gd name="connsiteX12" fmla="*/ 927050 w 1422362"/>
                <a:gd name="connsiteY12" fmla="*/ 555120 h 2250511"/>
                <a:gd name="connsiteX13" fmla="*/ 957315 w 1422362"/>
                <a:gd name="connsiteY13" fmla="*/ 884334 h 2250511"/>
                <a:gd name="connsiteX14" fmla="*/ 905990 w 1422362"/>
                <a:gd name="connsiteY14" fmla="*/ 554078 h 2250511"/>
                <a:gd name="connsiteX15" fmla="*/ 711016 w 1422362"/>
                <a:gd name="connsiteY15" fmla="*/ 509784 h 2250511"/>
                <a:gd name="connsiteX16" fmla="*/ 714846 w 1422362"/>
                <a:gd name="connsiteY16" fmla="*/ 897991 h 2250511"/>
                <a:gd name="connsiteX17" fmla="*/ 683174 w 1422362"/>
                <a:gd name="connsiteY17" fmla="*/ 118671 h 2250511"/>
                <a:gd name="connsiteX18" fmla="*/ 486275 w 1422362"/>
                <a:gd name="connsiteY18" fmla="*/ 158485 h 2250511"/>
                <a:gd name="connsiteX19" fmla="*/ 473286 w 1422362"/>
                <a:gd name="connsiteY19" fmla="*/ 1252291 h 2250511"/>
                <a:gd name="connsiteX20" fmla="*/ 338442 w 1422362"/>
                <a:gd name="connsiteY20" fmla="*/ 1198386 h 2250511"/>
                <a:gd name="connsiteX21" fmla="*/ 719 w 1422362"/>
                <a:gd name="connsiteY21" fmla="*/ 897709 h 2250511"/>
                <a:gd name="connsiteX0" fmla="*/ 719 w 1422362"/>
                <a:gd name="connsiteY0" fmla="*/ 897709 h 2250511"/>
                <a:gd name="connsiteX1" fmla="*/ 140932 w 1422362"/>
                <a:gd name="connsiteY1" fmla="*/ 1293483 h 2250511"/>
                <a:gd name="connsiteX2" fmla="*/ 309182 w 1422362"/>
                <a:gd name="connsiteY2" fmla="*/ 1651928 h 2250511"/>
                <a:gd name="connsiteX3" fmla="*/ 548773 w 1422362"/>
                <a:gd name="connsiteY3" fmla="*/ 1876502 h 2250511"/>
                <a:gd name="connsiteX4" fmla="*/ 582370 w 1422362"/>
                <a:gd name="connsiteY4" fmla="*/ 2237396 h 2250511"/>
                <a:gd name="connsiteX5" fmla="*/ 1253027 w 1422362"/>
                <a:gd name="connsiteY5" fmla="*/ 2250511 h 2250511"/>
                <a:gd name="connsiteX6" fmla="*/ 1262460 w 1422362"/>
                <a:gd name="connsiteY6" fmla="*/ 1927238 h 2250511"/>
                <a:gd name="connsiteX7" fmla="*/ 1421092 w 1422362"/>
                <a:gd name="connsiteY7" fmla="*/ 1066712 h 2250511"/>
                <a:gd name="connsiteX8" fmla="*/ 1369124 w 1422362"/>
                <a:gd name="connsiteY8" fmla="*/ 640916 h 2250511"/>
                <a:gd name="connsiteX9" fmla="*/ 1176719 w 1422362"/>
                <a:gd name="connsiteY9" fmla="*/ 609247 h 2250511"/>
                <a:gd name="connsiteX10" fmla="*/ 1168953 w 1422362"/>
                <a:gd name="connsiteY10" fmla="*/ 908226 h 2250511"/>
                <a:gd name="connsiteX11" fmla="*/ 1156855 w 1422362"/>
                <a:gd name="connsiteY11" fmla="*/ 597497 h 2250511"/>
                <a:gd name="connsiteX12" fmla="*/ 927050 w 1422362"/>
                <a:gd name="connsiteY12" fmla="*/ 555120 h 2250511"/>
                <a:gd name="connsiteX13" fmla="*/ 957315 w 1422362"/>
                <a:gd name="connsiteY13" fmla="*/ 884334 h 2250511"/>
                <a:gd name="connsiteX14" fmla="*/ 905990 w 1422362"/>
                <a:gd name="connsiteY14" fmla="*/ 554078 h 2250511"/>
                <a:gd name="connsiteX15" fmla="*/ 711016 w 1422362"/>
                <a:gd name="connsiteY15" fmla="*/ 509784 h 2250511"/>
                <a:gd name="connsiteX16" fmla="*/ 714846 w 1422362"/>
                <a:gd name="connsiteY16" fmla="*/ 897991 h 2250511"/>
                <a:gd name="connsiteX17" fmla="*/ 683174 w 1422362"/>
                <a:gd name="connsiteY17" fmla="*/ 118671 h 2250511"/>
                <a:gd name="connsiteX18" fmla="*/ 486275 w 1422362"/>
                <a:gd name="connsiteY18" fmla="*/ 158485 h 2250511"/>
                <a:gd name="connsiteX19" fmla="*/ 473286 w 1422362"/>
                <a:gd name="connsiteY19" fmla="*/ 1252291 h 2250511"/>
                <a:gd name="connsiteX20" fmla="*/ 338442 w 1422362"/>
                <a:gd name="connsiteY20" fmla="*/ 1198386 h 2250511"/>
                <a:gd name="connsiteX21" fmla="*/ 719 w 1422362"/>
                <a:gd name="connsiteY21" fmla="*/ 897709 h 2250511"/>
                <a:gd name="connsiteX0" fmla="*/ 719 w 1422362"/>
                <a:gd name="connsiteY0" fmla="*/ 904644 h 2257446"/>
                <a:gd name="connsiteX1" fmla="*/ 140932 w 1422362"/>
                <a:gd name="connsiteY1" fmla="*/ 1300418 h 2257446"/>
                <a:gd name="connsiteX2" fmla="*/ 309182 w 1422362"/>
                <a:gd name="connsiteY2" fmla="*/ 1658863 h 2257446"/>
                <a:gd name="connsiteX3" fmla="*/ 548773 w 1422362"/>
                <a:gd name="connsiteY3" fmla="*/ 1883437 h 2257446"/>
                <a:gd name="connsiteX4" fmla="*/ 582370 w 1422362"/>
                <a:gd name="connsiteY4" fmla="*/ 2244331 h 2257446"/>
                <a:gd name="connsiteX5" fmla="*/ 1253027 w 1422362"/>
                <a:gd name="connsiteY5" fmla="*/ 2257446 h 2257446"/>
                <a:gd name="connsiteX6" fmla="*/ 1262460 w 1422362"/>
                <a:gd name="connsiteY6" fmla="*/ 1934173 h 2257446"/>
                <a:gd name="connsiteX7" fmla="*/ 1421092 w 1422362"/>
                <a:gd name="connsiteY7" fmla="*/ 1073647 h 2257446"/>
                <a:gd name="connsiteX8" fmla="*/ 1369124 w 1422362"/>
                <a:gd name="connsiteY8" fmla="*/ 647851 h 2257446"/>
                <a:gd name="connsiteX9" fmla="*/ 1176719 w 1422362"/>
                <a:gd name="connsiteY9" fmla="*/ 616182 h 2257446"/>
                <a:gd name="connsiteX10" fmla="*/ 1168953 w 1422362"/>
                <a:gd name="connsiteY10" fmla="*/ 915161 h 2257446"/>
                <a:gd name="connsiteX11" fmla="*/ 1156855 w 1422362"/>
                <a:gd name="connsiteY11" fmla="*/ 604432 h 2257446"/>
                <a:gd name="connsiteX12" fmla="*/ 927050 w 1422362"/>
                <a:gd name="connsiteY12" fmla="*/ 562055 h 2257446"/>
                <a:gd name="connsiteX13" fmla="*/ 957315 w 1422362"/>
                <a:gd name="connsiteY13" fmla="*/ 891269 h 2257446"/>
                <a:gd name="connsiteX14" fmla="*/ 905990 w 1422362"/>
                <a:gd name="connsiteY14" fmla="*/ 561013 h 2257446"/>
                <a:gd name="connsiteX15" fmla="*/ 711016 w 1422362"/>
                <a:gd name="connsiteY15" fmla="*/ 516719 h 2257446"/>
                <a:gd name="connsiteX16" fmla="*/ 714846 w 1422362"/>
                <a:gd name="connsiteY16" fmla="*/ 904926 h 2257446"/>
                <a:gd name="connsiteX17" fmla="*/ 683174 w 1422362"/>
                <a:gd name="connsiteY17" fmla="*/ 125606 h 2257446"/>
                <a:gd name="connsiteX18" fmla="*/ 486275 w 1422362"/>
                <a:gd name="connsiteY18" fmla="*/ 165420 h 2257446"/>
                <a:gd name="connsiteX19" fmla="*/ 473286 w 1422362"/>
                <a:gd name="connsiteY19" fmla="*/ 1259226 h 2257446"/>
                <a:gd name="connsiteX20" fmla="*/ 338442 w 1422362"/>
                <a:gd name="connsiteY20" fmla="*/ 1205321 h 2257446"/>
                <a:gd name="connsiteX21" fmla="*/ 719 w 1422362"/>
                <a:gd name="connsiteY21" fmla="*/ 904644 h 2257446"/>
                <a:gd name="connsiteX0" fmla="*/ 719 w 1422362"/>
                <a:gd name="connsiteY0" fmla="*/ 900955 h 2253757"/>
                <a:gd name="connsiteX1" fmla="*/ 140932 w 1422362"/>
                <a:gd name="connsiteY1" fmla="*/ 1296729 h 2253757"/>
                <a:gd name="connsiteX2" fmla="*/ 309182 w 1422362"/>
                <a:gd name="connsiteY2" fmla="*/ 1655174 h 2253757"/>
                <a:gd name="connsiteX3" fmla="*/ 548773 w 1422362"/>
                <a:gd name="connsiteY3" fmla="*/ 1879748 h 2253757"/>
                <a:gd name="connsiteX4" fmla="*/ 582370 w 1422362"/>
                <a:gd name="connsiteY4" fmla="*/ 2240642 h 2253757"/>
                <a:gd name="connsiteX5" fmla="*/ 1253027 w 1422362"/>
                <a:gd name="connsiteY5" fmla="*/ 2253757 h 2253757"/>
                <a:gd name="connsiteX6" fmla="*/ 1262460 w 1422362"/>
                <a:gd name="connsiteY6" fmla="*/ 1930484 h 2253757"/>
                <a:gd name="connsiteX7" fmla="*/ 1421092 w 1422362"/>
                <a:gd name="connsiteY7" fmla="*/ 1069958 h 2253757"/>
                <a:gd name="connsiteX8" fmla="*/ 1369124 w 1422362"/>
                <a:gd name="connsiteY8" fmla="*/ 644162 h 2253757"/>
                <a:gd name="connsiteX9" fmla="*/ 1176719 w 1422362"/>
                <a:gd name="connsiteY9" fmla="*/ 612493 h 2253757"/>
                <a:gd name="connsiteX10" fmla="*/ 1168953 w 1422362"/>
                <a:gd name="connsiteY10" fmla="*/ 911472 h 2253757"/>
                <a:gd name="connsiteX11" fmla="*/ 1156855 w 1422362"/>
                <a:gd name="connsiteY11" fmla="*/ 600743 h 2253757"/>
                <a:gd name="connsiteX12" fmla="*/ 927050 w 1422362"/>
                <a:gd name="connsiteY12" fmla="*/ 558366 h 2253757"/>
                <a:gd name="connsiteX13" fmla="*/ 957315 w 1422362"/>
                <a:gd name="connsiteY13" fmla="*/ 887580 h 2253757"/>
                <a:gd name="connsiteX14" fmla="*/ 905990 w 1422362"/>
                <a:gd name="connsiteY14" fmla="*/ 557324 h 2253757"/>
                <a:gd name="connsiteX15" fmla="*/ 711016 w 1422362"/>
                <a:gd name="connsiteY15" fmla="*/ 513030 h 2253757"/>
                <a:gd name="connsiteX16" fmla="*/ 714846 w 1422362"/>
                <a:gd name="connsiteY16" fmla="*/ 901237 h 2253757"/>
                <a:gd name="connsiteX17" fmla="*/ 683174 w 1422362"/>
                <a:gd name="connsiteY17" fmla="*/ 121917 h 2253757"/>
                <a:gd name="connsiteX18" fmla="*/ 486275 w 1422362"/>
                <a:gd name="connsiteY18" fmla="*/ 161731 h 2253757"/>
                <a:gd name="connsiteX19" fmla="*/ 473286 w 1422362"/>
                <a:gd name="connsiteY19" fmla="*/ 1255537 h 2253757"/>
                <a:gd name="connsiteX20" fmla="*/ 338442 w 1422362"/>
                <a:gd name="connsiteY20" fmla="*/ 1201632 h 2253757"/>
                <a:gd name="connsiteX21" fmla="*/ 719 w 1422362"/>
                <a:gd name="connsiteY21" fmla="*/ 900955 h 2253757"/>
                <a:gd name="connsiteX0" fmla="*/ 719 w 1422362"/>
                <a:gd name="connsiteY0" fmla="*/ 900955 h 2253757"/>
                <a:gd name="connsiteX1" fmla="*/ 140932 w 1422362"/>
                <a:gd name="connsiteY1" fmla="*/ 1296729 h 2253757"/>
                <a:gd name="connsiteX2" fmla="*/ 309182 w 1422362"/>
                <a:gd name="connsiteY2" fmla="*/ 1655174 h 2253757"/>
                <a:gd name="connsiteX3" fmla="*/ 548773 w 1422362"/>
                <a:gd name="connsiteY3" fmla="*/ 1879748 h 2253757"/>
                <a:gd name="connsiteX4" fmla="*/ 582370 w 1422362"/>
                <a:gd name="connsiteY4" fmla="*/ 2240642 h 2253757"/>
                <a:gd name="connsiteX5" fmla="*/ 1253027 w 1422362"/>
                <a:gd name="connsiteY5" fmla="*/ 2253757 h 2253757"/>
                <a:gd name="connsiteX6" fmla="*/ 1262460 w 1422362"/>
                <a:gd name="connsiteY6" fmla="*/ 1930484 h 2253757"/>
                <a:gd name="connsiteX7" fmla="*/ 1421092 w 1422362"/>
                <a:gd name="connsiteY7" fmla="*/ 1069958 h 2253757"/>
                <a:gd name="connsiteX8" fmla="*/ 1369124 w 1422362"/>
                <a:gd name="connsiteY8" fmla="*/ 644162 h 2253757"/>
                <a:gd name="connsiteX9" fmla="*/ 1176719 w 1422362"/>
                <a:gd name="connsiteY9" fmla="*/ 612493 h 2253757"/>
                <a:gd name="connsiteX10" fmla="*/ 1168953 w 1422362"/>
                <a:gd name="connsiteY10" fmla="*/ 911472 h 2253757"/>
                <a:gd name="connsiteX11" fmla="*/ 1156855 w 1422362"/>
                <a:gd name="connsiteY11" fmla="*/ 600743 h 2253757"/>
                <a:gd name="connsiteX12" fmla="*/ 927050 w 1422362"/>
                <a:gd name="connsiteY12" fmla="*/ 558366 h 2253757"/>
                <a:gd name="connsiteX13" fmla="*/ 957315 w 1422362"/>
                <a:gd name="connsiteY13" fmla="*/ 887580 h 2253757"/>
                <a:gd name="connsiteX14" fmla="*/ 905990 w 1422362"/>
                <a:gd name="connsiteY14" fmla="*/ 557324 h 2253757"/>
                <a:gd name="connsiteX15" fmla="*/ 711016 w 1422362"/>
                <a:gd name="connsiteY15" fmla="*/ 513030 h 2253757"/>
                <a:gd name="connsiteX16" fmla="*/ 714846 w 1422362"/>
                <a:gd name="connsiteY16" fmla="*/ 901237 h 2253757"/>
                <a:gd name="connsiteX17" fmla="*/ 683174 w 1422362"/>
                <a:gd name="connsiteY17" fmla="*/ 121917 h 2253757"/>
                <a:gd name="connsiteX18" fmla="*/ 486275 w 1422362"/>
                <a:gd name="connsiteY18" fmla="*/ 161731 h 2253757"/>
                <a:gd name="connsiteX19" fmla="*/ 463637 w 1422362"/>
                <a:gd name="connsiteY19" fmla="*/ 1183173 h 2253757"/>
                <a:gd name="connsiteX20" fmla="*/ 338442 w 1422362"/>
                <a:gd name="connsiteY20" fmla="*/ 1201632 h 2253757"/>
                <a:gd name="connsiteX21" fmla="*/ 719 w 1422362"/>
                <a:gd name="connsiteY21" fmla="*/ 900955 h 2253757"/>
                <a:gd name="connsiteX0" fmla="*/ 719 w 1422362"/>
                <a:gd name="connsiteY0" fmla="*/ 900955 h 2253757"/>
                <a:gd name="connsiteX1" fmla="*/ 140932 w 1422362"/>
                <a:gd name="connsiteY1" fmla="*/ 1296729 h 2253757"/>
                <a:gd name="connsiteX2" fmla="*/ 309182 w 1422362"/>
                <a:gd name="connsiteY2" fmla="*/ 1655174 h 2253757"/>
                <a:gd name="connsiteX3" fmla="*/ 548773 w 1422362"/>
                <a:gd name="connsiteY3" fmla="*/ 1879748 h 2253757"/>
                <a:gd name="connsiteX4" fmla="*/ 582370 w 1422362"/>
                <a:gd name="connsiteY4" fmla="*/ 2240642 h 2253757"/>
                <a:gd name="connsiteX5" fmla="*/ 1253027 w 1422362"/>
                <a:gd name="connsiteY5" fmla="*/ 2253757 h 2253757"/>
                <a:gd name="connsiteX6" fmla="*/ 1262460 w 1422362"/>
                <a:gd name="connsiteY6" fmla="*/ 1930484 h 2253757"/>
                <a:gd name="connsiteX7" fmla="*/ 1421092 w 1422362"/>
                <a:gd name="connsiteY7" fmla="*/ 1069958 h 2253757"/>
                <a:gd name="connsiteX8" fmla="*/ 1369124 w 1422362"/>
                <a:gd name="connsiteY8" fmla="*/ 644162 h 2253757"/>
                <a:gd name="connsiteX9" fmla="*/ 1176719 w 1422362"/>
                <a:gd name="connsiteY9" fmla="*/ 612493 h 2253757"/>
                <a:gd name="connsiteX10" fmla="*/ 1168953 w 1422362"/>
                <a:gd name="connsiteY10" fmla="*/ 911472 h 2253757"/>
                <a:gd name="connsiteX11" fmla="*/ 1156855 w 1422362"/>
                <a:gd name="connsiteY11" fmla="*/ 600743 h 2253757"/>
                <a:gd name="connsiteX12" fmla="*/ 927050 w 1422362"/>
                <a:gd name="connsiteY12" fmla="*/ 558366 h 2253757"/>
                <a:gd name="connsiteX13" fmla="*/ 957315 w 1422362"/>
                <a:gd name="connsiteY13" fmla="*/ 887580 h 2253757"/>
                <a:gd name="connsiteX14" fmla="*/ 905990 w 1422362"/>
                <a:gd name="connsiteY14" fmla="*/ 557324 h 2253757"/>
                <a:gd name="connsiteX15" fmla="*/ 711016 w 1422362"/>
                <a:gd name="connsiteY15" fmla="*/ 513030 h 2253757"/>
                <a:gd name="connsiteX16" fmla="*/ 714846 w 1422362"/>
                <a:gd name="connsiteY16" fmla="*/ 901237 h 2253757"/>
                <a:gd name="connsiteX17" fmla="*/ 683174 w 1422362"/>
                <a:gd name="connsiteY17" fmla="*/ 121917 h 2253757"/>
                <a:gd name="connsiteX18" fmla="*/ 486275 w 1422362"/>
                <a:gd name="connsiteY18" fmla="*/ 161731 h 2253757"/>
                <a:gd name="connsiteX19" fmla="*/ 463637 w 1422362"/>
                <a:gd name="connsiteY19" fmla="*/ 1183173 h 2253757"/>
                <a:gd name="connsiteX20" fmla="*/ 304672 w 1422362"/>
                <a:gd name="connsiteY20" fmla="*/ 1148565 h 2253757"/>
                <a:gd name="connsiteX21" fmla="*/ 719 w 1422362"/>
                <a:gd name="connsiteY21" fmla="*/ 900955 h 2253757"/>
                <a:gd name="connsiteX0" fmla="*/ 719 w 1422362"/>
                <a:gd name="connsiteY0" fmla="*/ 900955 h 2253757"/>
                <a:gd name="connsiteX1" fmla="*/ 140932 w 1422362"/>
                <a:gd name="connsiteY1" fmla="*/ 1296729 h 2253757"/>
                <a:gd name="connsiteX2" fmla="*/ 309182 w 1422362"/>
                <a:gd name="connsiteY2" fmla="*/ 1655174 h 2253757"/>
                <a:gd name="connsiteX3" fmla="*/ 548773 w 1422362"/>
                <a:gd name="connsiteY3" fmla="*/ 1879748 h 2253757"/>
                <a:gd name="connsiteX4" fmla="*/ 582370 w 1422362"/>
                <a:gd name="connsiteY4" fmla="*/ 2240642 h 2253757"/>
                <a:gd name="connsiteX5" fmla="*/ 1253027 w 1422362"/>
                <a:gd name="connsiteY5" fmla="*/ 2253757 h 2253757"/>
                <a:gd name="connsiteX6" fmla="*/ 1262460 w 1422362"/>
                <a:gd name="connsiteY6" fmla="*/ 1930484 h 2253757"/>
                <a:gd name="connsiteX7" fmla="*/ 1421092 w 1422362"/>
                <a:gd name="connsiteY7" fmla="*/ 1069958 h 2253757"/>
                <a:gd name="connsiteX8" fmla="*/ 1369124 w 1422362"/>
                <a:gd name="connsiteY8" fmla="*/ 644162 h 2253757"/>
                <a:gd name="connsiteX9" fmla="*/ 1176719 w 1422362"/>
                <a:gd name="connsiteY9" fmla="*/ 612493 h 2253757"/>
                <a:gd name="connsiteX10" fmla="*/ 1168953 w 1422362"/>
                <a:gd name="connsiteY10" fmla="*/ 911472 h 2253757"/>
                <a:gd name="connsiteX11" fmla="*/ 1156855 w 1422362"/>
                <a:gd name="connsiteY11" fmla="*/ 600743 h 2253757"/>
                <a:gd name="connsiteX12" fmla="*/ 927050 w 1422362"/>
                <a:gd name="connsiteY12" fmla="*/ 558366 h 2253757"/>
                <a:gd name="connsiteX13" fmla="*/ 957315 w 1422362"/>
                <a:gd name="connsiteY13" fmla="*/ 887580 h 2253757"/>
                <a:gd name="connsiteX14" fmla="*/ 905990 w 1422362"/>
                <a:gd name="connsiteY14" fmla="*/ 557324 h 2253757"/>
                <a:gd name="connsiteX15" fmla="*/ 711016 w 1422362"/>
                <a:gd name="connsiteY15" fmla="*/ 513030 h 2253757"/>
                <a:gd name="connsiteX16" fmla="*/ 714846 w 1422362"/>
                <a:gd name="connsiteY16" fmla="*/ 901237 h 2253757"/>
                <a:gd name="connsiteX17" fmla="*/ 683174 w 1422362"/>
                <a:gd name="connsiteY17" fmla="*/ 121917 h 2253757"/>
                <a:gd name="connsiteX18" fmla="*/ 486275 w 1422362"/>
                <a:gd name="connsiteY18" fmla="*/ 161731 h 2253757"/>
                <a:gd name="connsiteX19" fmla="*/ 463637 w 1422362"/>
                <a:gd name="connsiteY19" fmla="*/ 1183173 h 2253757"/>
                <a:gd name="connsiteX20" fmla="*/ 304672 w 1422362"/>
                <a:gd name="connsiteY20" fmla="*/ 1148565 h 2253757"/>
                <a:gd name="connsiteX21" fmla="*/ 719 w 1422362"/>
                <a:gd name="connsiteY21" fmla="*/ 900955 h 2253757"/>
                <a:gd name="connsiteX0" fmla="*/ 719 w 1422362"/>
                <a:gd name="connsiteY0" fmla="*/ 900955 h 2253757"/>
                <a:gd name="connsiteX1" fmla="*/ 140932 w 1422362"/>
                <a:gd name="connsiteY1" fmla="*/ 1296729 h 2253757"/>
                <a:gd name="connsiteX2" fmla="*/ 309182 w 1422362"/>
                <a:gd name="connsiteY2" fmla="*/ 1655174 h 2253757"/>
                <a:gd name="connsiteX3" fmla="*/ 548773 w 1422362"/>
                <a:gd name="connsiteY3" fmla="*/ 1879748 h 2253757"/>
                <a:gd name="connsiteX4" fmla="*/ 582370 w 1422362"/>
                <a:gd name="connsiteY4" fmla="*/ 2240642 h 2253757"/>
                <a:gd name="connsiteX5" fmla="*/ 1253027 w 1422362"/>
                <a:gd name="connsiteY5" fmla="*/ 2253757 h 2253757"/>
                <a:gd name="connsiteX6" fmla="*/ 1262460 w 1422362"/>
                <a:gd name="connsiteY6" fmla="*/ 1930484 h 2253757"/>
                <a:gd name="connsiteX7" fmla="*/ 1421092 w 1422362"/>
                <a:gd name="connsiteY7" fmla="*/ 1069958 h 2253757"/>
                <a:gd name="connsiteX8" fmla="*/ 1369124 w 1422362"/>
                <a:gd name="connsiteY8" fmla="*/ 644162 h 2253757"/>
                <a:gd name="connsiteX9" fmla="*/ 1176719 w 1422362"/>
                <a:gd name="connsiteY9" fmla="*/ 612493 h 2253757"/>
                <a:gd name="connsiteX10" fmla="*/ 1168953 w 1422362"/>
                <a:gd name="connsiteY10" fmla="*/ 911472 h 2253757"/>
                <a:gd name="connsiteX11" fmla="*/ 1156855 w 1422362"/>
                <a:gd name="connsiteY11" fmla="*/ 600743 h 2253757"/>
                <a:gd name="connsiteX12" fmla="*/ 927050 w 1422362"/>
                <a:gd name="connsiteY12" fmla="*/ 558366 h 2253757"/>
                <a:gd name="connsiteX13" fmla="*/ 957315 w 1422362"/>
                <a:gd name="connsiteY13" fmla="*/ 887580 h 2253757"/>
                <a:gd name="connsiteX14" fmla="*/ 905990 w 1422362"/>
                <a:gd name="connsiteY14" fmla="*/ 557324 h 2253757"/>
                <a:gd name="connsiteX15" fmla="*/ 711016 w 1422362"/>
                <a:gd name="connsiteY15" fmla="*/ 513030 h 2253757"/>
                <a:gd name="connsiteX16" fmla="*/ 714846 w 1422362"/>
                <a:gd name="connsiteY16" fmla="*/ 901237 h 2253757"/>
                <a:gd name="connsiteX17" fmla="*/ 683174 w 1422362"/>
                <a:gd name="connsiteY17" fmla="*/ 121917 h 2253757"/>
                <a:gd name="connsiteX18" fmla="*/ 486275 w 1422362"/>
                <a:gd name="connsiteY18" fmla="*/ 161731 h 2253757"/>
                <a:gd name="connsiteX19" fmla="*/ 463637 w 1422362"/>
                <a:gd name="connsiteY19" fmla="*/ 1183173 h 2253757"/>
                <a:gd name="connsiteX20" fmla="*/ 304672 w 1422362"/>
                <a:gd name="connsiteY20" fmla="*/ 1148565 h 2253757"/>
                <a:gd name="connsiteX21" fmla="*/ 719 w 1422362"/>
                <a:gd name="connsiteY21" fmla="*/ 900955 h 2253757"/>
                <a:gd name="connsiteX0" fmla="*/ 436 w 1494443"/>
                <a:gd name="connsiteY0" fmla="*/ 886482 h 2253757"/>
                <a:gd name="connsiteX1" fmla="*/ 213013 w 1494443"/>
                <a:gd name="connsiteY1" fmla="*/ 1296729 h 2253757"/>
                <a:gd name="connsiteX2" fmla="*/ 381263 w 1494443"/>
                <a:gd name="connsiteY2" fmla="*/ 1655174 h 2253757"/>
                <a:gd name="connsiteX3" fmla="*/ 620854 w 1494443"/>
                <a:gd name="connsiteY3" fmla="*/ 1879748 h 2253757"/>
                <a:gd name="connsiteX4" fmla="*/ 654451 w 1494443"/>
                <a:gd name="connsiteY4" fmla="*/ 2240642 h 2253757"/>
                <a:gd name="connsiteX5" fmla="*/ 1325108 w 1494443"/>
                <a:gd name="connsiteY5" fmla="*/ 2253757 h 2253757"/>
                <a:gd name="connsiteX6" fmla="*/ 1334541 w 1494443"/>
                <a:gd name="connsiteY6" fmla="*/ 1930484 h 2253757"/>
                <a:gd name="connsiteX7" fmla="*/ 1493173 w 1494443"/>
                <a:gd name="connsiteY7" fmla="*/ 1069958 h 2253757"/>
                <a:gd name="connsiteX8" fmla="*/ 1441205 w 1494443"/>
                <a:gd name="connsiteY8" fmla="*/ 644162 h 2253757"/>
                <a:gd name="connsiteX9" fmla="*/ 1248800 w 1494443"/>
                <a:gd name="connsiteY9" fmla="*/ 612493 h 2253757"/>
                <a:gd name="connsiteX10" fmla="*/ 1241034 w 1494443"/>
                <a:gd name="connsiteY10" fmla="*/ 911472 h 2253757"/>
                <a:gd name="connsiteX11" fmla="*/ 1228936 w 1494443"/>
                <a:gd name="connsiteY11" fmla="*/ 600743 h 2253757"/>
                <a:gd name="connsiteX12" fmla="*/ 999131 w 1494443"/>
                <a:gd name="connsiteY12" fmla="*/ 558366 h 2253757"/>
                <a:gd name="connsiteX13" fmla="*/ 1029396 w 1494443"/>
                <a:gd name="connsiteY13" fmla="*/ 887580 h 2253757"/>
                <a:gd name="connsiteX14" fmla="*/ 978071 w 1494443"/>
                <a:gd name="connsiteY14" fmla="*/ 557324 h 2253757"/>
                <a:gd name="connsiteX15" fmla="*/ 783097 w 1494443"/>
                <a:gd name="connsiteY15" fmla="*/ 513030 h 2253757"/>
                <a:gd name="connsiteX16" fmla="*/ 786927 w 1494443"/>
                <a:gd name="connsiteY16" fmla="*/ 901237 h 2253757"/>
                <a:gd name="connsiteX17" fmla="*/ 755255 w 1494443"/>
                <a:gd name="connsiteY17" fmla="*/ 121917 h 2253757"/>
                <a:gd name="connsiteX18" fmla="*/ 558356 w 1494443"/>
                <a:gd name="connsiteY18" fmla="*/ 161731 h 2253757"/>
                <a:gd name="connsiteX19" fmla="*/ 535718 w 1494443"/>
                <a:gd name="connsiteY19" fmla="*/ 1183173 h 2253757"/>
                <a:gd name="connsiteX20" fmla="*/ 376753 w 1494443"/>
                <a:gd name="connsiteY20" fmla="*/ 1148565 h 2253757"/>
                <a:gd name="connsiteX21" fmla="*/ 436 w 1494443"/>
                <a:gd name="connsiteY21" fmla="*/ 886482 h 2253757"/>
                <a:gd name="connsiteX0" fmla="*/ 436 w 1494443"/>
                <a:gd name="connsiteY0" fmla="*/ 886482 h 2253757"/>
                <a:gd name="connsiteX1" fmla="*/ 213013 w 1494443"/>
                <a:gd name="connsiteY1" fmla="*/ 1296729 h 2253757"/>
                <a:gd name="connsiteX2" fmla="*/ 381263 w 1494443"/>
                <a:gd name="connsiteY2" fmla="*/ 1655174 h 2253757"/>
                <a:gd name="connsiteX3" fmla="*/ 620854 w 1494443"/>
                <a:gd name="connsiteY3" fmla="*/ 1879748 h 2253757"/>
                <a:gd name="connsiteX4" fmla="*/ 654451 w 1494443"/>
                <a:gd name="connsiteY4" fmla="*/ 2240642 h 2253757"/>
                <a:gd name="connsiteX5" fmla="*/ 1325108 w 1494443"/>
                <a:gd name="connsiteY5" fmla="*/ 2253757 h 2253757"/>
                <a:gd name="connsiteX6" fmla="*/ 1334541 w 1494443"/>
                <a:gd name="connsiteY6" fmla="*/ 1930484 h 2253757"/>
                <a:gd name="connsiteX7" fmla="*/ 1493173 w 1494443"/>
                <a:gd name="connsiteY7" fmla="*/ 1069958 h 2253757"/>
                <a:gd name="connsiteX8" fmla="*/ 1441205 w 1494443"/>
                <a:gd name="connsiteY8" fmla="*/ 644162 h 2253757"/>
                <a:gd name="connsiteX9" fmla="*/ 1248800 w 1494443"/>
                <a:gd name="connsiteY9" fmla="*/ 612493 h 2253757"/>
                <a:gd name="connsiteX10" fmla="*/ 1241034 w 1494443"/>
                <a:gd name="connsiteY10" fmla="*/ 911472 h 2253757"/>
                <a:gd name="connsiteX11" fmla="*/ 1228936 w 1494443"/>
                <a:gd name="connsiteY11" fmla="*/ 600743 h 2253757"/>
                <a:gd name="connsiteX12" fmla="*/ 999131 w 1494443"/>
                <a:gd name="connsiteY12" fmla="*/ 558366 h 2253757"/>
                <a:gd name="connsiteX13" fmla="*/ 1029396 w 1494443"/>
                <a:gd name="connsiteY13" fmla="*/ 887580 h 2253757"/>
                <a:gd name="connsiteX14" fmla="*/ 978071 w 1494443"/>
                <a:gd name="connsiteY14" fmla="*/ 557324 h 2253757"/>
                <a:gd name="connsiteX15" fmla="*/ 783097 w 1494443"/>
                <a:gd name="connsiteY15" fmla="*/ 513030 h 2253757"/>
                <a:gd name="connsiteX16" fmla="*/ 786927 w 1494443"/>
                <a:gd name="connsiteY16" fmla="*/ 901237 h 2253757"/>
                <a:gd name="connsiteX17" fmla="*/ 755255 w 1494443"/>
                <a:gd name="connsiteY17" fmla="*/ 121917 h 2253757"/>
                <a:gd name="connsiteX18" fmla="*/ 558356 w 1494443"/>
                <a:gd name="connsiteY18" fmla="*/ 161731 h 2253757"/>
                <a:gd name="connsiteX19" fmla="*/ 535718 w 1494443"/>
                <a:gd name="connsiteY19" fmla="*/ 1183173 h 2253757"/>
                <a:gd name="connsiteX20" fmla="*/ 376753 w 1494443"/>
                <a:gd name="connsiteY20" fmla="*/ 1148565 h 2253757"/>
                <a:gd name="connsiteX21" fmla="*/ 436 w 1494443"/>
                <a:gd name="connsiteY21" fmla="*/ 886482 h 2253757"/>
                <a:gd name="connsiteX0" fmla="*/ 0 w 1494007"/>
                <a:gd name="connsiteY0" fmla="*/ 886482 h 2253757"/>
                <a:gd name="connsiteX1" fmla="*/ 212577 w 1494007"/>
                <a:gd name="connsiteY1" fmla="*/ 1296729 h 2253757"/>
                <a:gd name="connsiteX2" fmla="*/ 380827 w 1494007"/>
                <a:gd name="connsiteY2" fmla="*/ 1655174 h 2253757"/>
                <a:gd name="connsiteX3" fmla="*/ 620418 w 1494007"/>
                <a:gd name="connsiteY3" fmla="*/ 1879748 h 2253757"/>
                <a:gd name="connsiteX4" fmla="*/ 654015 w 1494007"/>
                <a:gd name="connsiteY4" fmla="*/ 2240642 h 2253757"/>
                <a:gd name="connsiteX5" fmla="*/ 1324672 w 1494007"/>
                <a:gd name="connsiteY5" fmla="*/ 2253757 h 2253757"/>
                <a:gd name="connsiteX6" fmla="*/ 1334105 w 1494007"/>
                <a:gd name="connsiteY6" fmla="*/ 1930484 h 2253757"/>
                <a:gd name="connsiteX7" fmla="*/ 1492737 w 1494007"/>
                <a:gd name="connsiteY7" fmla="*/ 1069958 h 2253757"/>
                <a:gd name="connsiteX8" fmla="*/ 1440769 w 1494007"/>
                <a:gd name="connsiteY8" fmla="*/ 644162 h 2253757"/>
                <a:gd name="connsiteX9" fmla="*/ 1248364 w 1494007"/>
                <a:gd name="connsiteY9" fmla="*/ 612493 h 2253757"/>
                <a:gd name="connsiteX10" fmla="*/ 1240598 w 1494007"/>
                <a:gd name="connsiteY10" fmla="*/ 911472 h 2253757"/>
                <a:gd name="connsiteX11" fmla="*/ 1228500 w 1494007"/>
                <a:gd name="connsiteY11" fmla="*/ 600743 h 2253757"/>
                <a:gd name="connsiteX12" fmla="*/ 998695 w 1494007"/>
                <a:gd name="connsiteY12" fmla="*/ 558366 h 2253757"/>
                <a:gd name="connsiteX13" fmla="*/ 1028960 w 1494007"/>
                <a:gd name="connsiteY13" fmla="*/ 887580 h 2253757"/>
                <a:gd name="connsiteX14" fmla="*/ 977635 w 1494007"/>
                <a:gd name="connsiteY14" fmla="*/ 557324 h 2253757"/>
                <a:gd name="connsiteX15" fmla="*/ 782661 w 1494007"/>
                <a:gd name="connsiteY15" fmla="*/ 513030 h 2253757"/>
                <a:gd name="connsiteX16" fmla="*/ 786491 w 1494007"/>
                <a:gd name="connsiteY16" fmla="*/ 901237 h 2253757"/>
                <a:gd name="connsiteX17" fmla="*/ 754819 w 1494007"/>
                <a:gd name="connsiteY17" fmla="*/ 121917 h 2253757"/>
                <a:gd name="connsiteX18" fmla="*/ 557920 w 1494007"/>
                <a:gd name="connsiteY18" fmla="*/ 161731 h 2253757"/>
                <a:gd name="connsiteX19" fmla="*/ 535282 w 1494007"/>
                <a:gd name="connsiteY19" fmla="*/ 1183173 h 2253757"/>
                <a:gd name="connsiteX20" fmla="*/ 376317 w 1494007"/>
                <a:gd name="connsiteY20" fmla="*/ 1148565 h 2253757"/>
                <a:gd name="connsiteX21" fmla="*/ 0 w 1494007"/>
                <a:gd name="connsiteY21" fmla="*/ 886482 h 2253757"/>
                <a:gd name="connsiteX0" fmla="*/ 0 w 1494007"/>
                <a:gd name="connsiteY0" fmla="*/ 886482 h 2253757"/>
                <a:gd name="connsiteX1" fmla="*/ 202929 w 1494007"/>
                <a:gd name="connsiteY1" fmla="*/ 1320850 h 2253757"/>
                <a:gd name="connsiteX2" fmla="*/ 380827 w 1494007"/>
                <a:gd name="connsiteY2" fmla="*/ 1655174 h 2253757"/>
                <a:gd name="connsiteX3" fmla="*/ 620418 w 1494007"/>
                <a:gd name="connsiteY3" fmla="*/ 1879748 h 2253757"/>
                <a:gd name="connsiteX4" fmla="*/ 654015 w 1494007"/>
                <a:gd name="connsiteY4" fmla="*/ 2240642 h 2253757"/>
                <a:gd name="connsiteX5" fmla="*/ 1324672 w 1494007"/>
                <a:gd name="connsiteY5" fmla="*/ 2253757 h 2253757"/>
                <a:gd name="connsiteX6" fmla="*/ 1334105 w 1494007"/>
                <a:gd name="connsiteY6" fmla="*/ 1930484 h 2253757"/>
                <a:gd name="connsiteX7" fmla="*/ 1492737 w 1494007"/>
                <a:gd name="connsiteY7" fmla="*/ 1069958 h 2253757"/>
                <a:gd name="connsiteX8" fmla="*/ 1440769 w 1494007"/>
                <a:gd name="connsiteY8" fmla="*/ 644162 h 2253757"/>
                <a:gd name="connsiteX9" fmla="*/ 1248364 w 1494007"/>
                <a:gd name="connsiteY9" fmla="*/ 612493 h 2253757"/>
                <a:gd name="connsiteX10" fmla="*/ 1240598 w 1494007"/>
                <a:gd name="connsiteY10" fmla="*/ 911472 h 2253757"/>
                <a:gd name="connsiteX11" fmla="*/ 1228500 w 1494007"/>
                <a:gd name="connsiteY11" fmla="*/ 600743 h 2253757"/>
                <a:gd name="connsiteX12" fmla="*/ 998695 w 1494007"/>
                <a:gd name="connsiteY12" fmla="*/ 558366 h 2253757"/>
                <a:gd name="connsiteX13" fmla="*/ 1028960 w 1494007"/>
                <a:gd name="connsiteY13" fmla="*/ 887580 h 2253757"/>
                <a:gd name="connsiteX14" fmla="*/ 977635 w 1494007"/>
                <a:gd name="connsiteY14" fmla="*/ 557324 h 2253757"/>
                <a:gd name="connsiteX15" fmla="*/ 782661 w 1494007"/>
                <a:gd name="connsiteY15" fmla="*/ 513030 h 2253757"/>
                <a:gd name="connsiteX16" fmla="*/ 786491 w 1494007"/>
                <a:gd name="connsiteY16" fmla="*/ 901237 h 2253757"/>
                <a:gd name="connsiteX17" fmla="*/ 754819 w 1494007"/>
                <a:gd name="connsiteY17" fmla="*/ 121917 h 2253757"/>
                <a:gd name="connsiteX18" fmla="*/ 557920 w 1494007"/>
                <a:gd name="connsiteY18" fmla="*/ 161731 h 2253757"/>
                <a:gd name="connsiteX19" fmla="*/ 535282 w 1494007"/>
                <a:gd name="connsiteY19" fmla="*/ 1183173 h 2253757"/>
                <a:gd name="connsiteX20" fmla="*/ 376317 w 1494007"/>
                <a:gd name="connsiteY20" fmla="*/ 1148565 h 2253757"/>
                <a:gd name="connsiteX21" fmla="*/ 0 w 1494007"/>
                <a:gd name="connsiteY21" fmla="*/ 886482 h 2253757"/>
                <a:gd name="connsiteX0" fmla="*/ 0 w 1494007"/>
                <a:gd name="connsiteY0" fmla="*/ 886482 h 2253757"/>
                <a:gd name="connsiteX1" fmla="*/ 202929 w 1494007"/>
                <a:gd name="connsiteY1" fmla="*/ 1320850 h 2253757"/>
                <a:gd name="connsiteX2" fmla="*/ 438719 w 1494007"/>
                <a:gd name="connsiteY2" fmla="*/ 1655174 h 2253757"/>
                <a:gd name="connsiteX3" fmla="*/ 620418 w 1494007"/>
                <a:gd name="connsiteY3" fmla="*/ 1879748 h 2253757"/>
                <a:gd name="connsiteX4" fmla="*/ 654015 w 1494007"/>
                <a:gd name="connsiteY4" fmla="*/ 2240642 h 2253757"/>
                <a:gd name="connsiteX5" fmla="*/ 1324672 w 1494007"/>
                <a:gd name="connsiteY5" fmla="*/ 2253757 h 2253757"/>
                <a:gd name="connsiteX6" fmla="*/ 1334105 w 1494007"/>
                <a:gd name="connsiteY6" fmla="*/ 1930484 h 2253757"/>
                <a:gd name="connsiteX7" fmla="*/ 1492737 w 1494007"/>
                <a:gd name="connsiteY7" fmla="*/ 1069958 h 2253757"/>
                <a:gd name="connsiteX8" fmla="*/ 1440769 w 1494007"/>
                <a:gd name="connsiteY8" fmla="*/ 644162 h 2253757"/>
                <a:gd name="connsiteX9" fmla="*/ 1248364 w 1494007"/>
                <a:gd name="connsiteY9" fmla="*/ 612493 h 2253757"/>
                <a:gd name="connsiteX10" fmla="*/ 1240598 w 1494007"/>
                <a:gd name="connsiteY10" fmla="*/ 911472 h 2253757"/>
                <a:gd name="connsiteX11" fmla="*/ 1228500 w 1494007"/>
                <a:gd name="connsiteY11" fmla="*/ 600743 h 2253757"/>
                <a:gd name="connsiteX12" fmla="*/ 998695 w 1494007"/>
                <a:gd name="connsiteY12" fmla="*/ 558366 h 2253757"/>
                <a:gd name="connsiteX13" fmla="*/ 1028960 w 1494007"/>
                <a:gd name="connsiteY13" fmla="*/ 887580 h 2253757"/>
                <a:gd name="connsiteX14" fmla="*/ 977635 w 1494007"/>
                <a:gd name="connsiteY14" fmla="*/ 557324 h 2253757"/>
                <a:gd name="connsiteX15" fmla="*/ 782661 w 1494007"/>
                <a:gd name="connsiteY15" fmla="*/ 513030 h 2253757"/>
                <a:gd name="connsiteX16" fmla="*/ 786491 w 1494007"/>
                <a:gd name="connsiteY16" fmla="*/ 901237 h 2253757"/>
                <a:gd name="connsiteX17" fmla="*/ 754819 w 1494007"/>
                <a:gd name="connsiteY17" fmla="*/ 121917 h 2253757"/>
                <a:gd name="connsiteX18" fmla="*/ 557920 w 1494007"/>
                <a:gd name="connsiteY18" fmla="*/ 161731 h 2253757"/>
                <a:gd name="connsiteX19" fmla="*/ 535282 w 1494007"/>
                <a:gd name="connsiteY19" fmla="*/ 1183173 h 2253757"/>
                <a:gd name="connsiteX20" fmla="*/ 376317 w 1494007"/>
                <a:gd name="connsiteY20" fmla="*/ 1148565 h 2253757"/>
                <a:gd name="connsiteX21" fmla="*/ 0 w 1494007"/>
                <a:gd name="connsiteY21" fmla="*/ 886482 h 2253757"/>
                <a:gd name="connsiteX0" fmla="*/ 0 w 1494007"/>
                <a:gd name="connsiteY0" fmla="*/ 886482 h 2253757"/>
                <a:gd name="connsiteX1" fmla="*/ 202929 w 1494007"/>
                <a:gd name="connsiteY1" fmla="*/ 1320850 h 2253757"/>
                <a:gd name="connsiteX2" fmla="*/ 438719 w 1494007"/>
                <a:gd name="connsiteY2" fmla="*/ 1655174 h 2253757"/>
                <a:gd name="connsiteX3" fmla="*/ 620418 w 1494007"/>
                <a:gd name="connsiteY3" fmla="*/ 1879748 h 2253757"/>
                <a:gd name="connsiteX4" fmla="*/ 654015 w 1494007"/>
                <a:gd name="connsiteY4" fmla="*/ 2240642 h 2253757"/>
                <a:gd name="connsiteX5" fmla="*/ 1324672 w 1494007"/>
                <a:gd name="connsiteY5" fmla="*/ 2253757 h 2253757"/>
                <a:gd name="connsiteX6" fmla="*/ 1334105 w 1494007"/>
                <a:gd name="connsiteY6" fmla="*/ 1930484 h 2253757"/>
                <a:gd name="connsiteX7" fmla="*/ 1492737 w 1494007"/>
                <a:gd name="connsiteY7" fmla="*/ 1069958 h 2253757"/>
                <a:gd name="connsiteX8" fmla="*/ 1440769 w 1494007"/>
                <a:gd name="connsiteY8" fmla="*/ 644162 h 2253757"/>
                <a:gd name="connsiteX9" fmla="*/ 1248364 w 1494007"/>
                <a:gd name="connsiteY9" fmla="*/ 612493 h 2253757"/>
                <a:gd name="connsiteX10" fmla="*/ 1240598 w 1494007"/>
                <a:gd name="connsiteY10" fmla="*/ 911472 h 2253757"/>
                <a:gd name="connsiteX11" fmla="*/ 1228500 w 1494007"/>
                <a:gd name="connsiteY11" fmla="*/ 600743 h 2253757"/>
                <a:gd name="connsiteX12" fmla="*/ 998695 w 1494007"/>
                <a:gd name="connsiteY12" fmla="*/ 558366 h 2253757"/>
                <a:gd name="connsiteX13" fmla="*/ 1028960 w 1494007"/>
                <a:gd name="connsiteY13" fmla="*/ 887580 h 2253757"/>
                <a:gd name="connsiteX14" fmla="*/ 977635 w 1494007"/>
                <a:gd name="connsiteY14" fmla="*/ 557324 h 2253757"/>
                <a:gd name="connsiteX15" fmla="*/ 782661 w 1494007"/>
                <a:gd name="connsiteY15" fmla="*/ 513030 h 2253757"/>
                <a:gd name="connsiteX16" fmla="*/ 786491 w 1494007"/>
                <a:gd name="connsiteY16" fmla="*/ 901237 h 2253757"/>
                <a:gd name="connsiteX17" fmla="*/ 754819 w 1494007"/>
                <a:gd name="connsiteY17" fmla="*/ 121917 h 2253757"/>
                <a:gd name="connsiteX18" fmla="*/ 557920 w 1494007"/>
                <a:gd name="connsiteY18" fmla="*/ 161731 h 2253757"/>
                <a:gd name="connsiteX19" fmla="*/ 535282 w 1494007"/>
                <a:gd name="connsiteY19" fmla="*/ 1183173 h 2253757"/>
                <a:gd name="connsiteX20" fmla="*/ 376317 w 1494007"/>
                <a:gd name="connsiteY20" fmla="*/ 1148565 h 2253757"/>
                <a:gd name="connsiteX21" fmla="*/ 0 w 1494007"/>
                <a:gd name="connsiteY21" fmla="*/ 886482 h 2253757"/>
                <a:gd name="connsiteX0" fmla="*/ 0 w 1494007"/>
                <a:gd name="connsiteY0" fmla="*/ 886482 h 2253757"/>
                <a:gd name="connsiteX1" fmla="*/ 202929 w 1494007"/>
                <a:gd name="connsiteY1" fmla="*/ 1320850 h 2253757"/>
                <a:gd name="connsiteX2" fmla="*/ 438719 w 1494007"/>
                <a:gd name="connsiteY2" fmla="*/ 1655174 h 2253757"/>
                <a:gd name="connsiteX3" fmla="*/ 620418 w 1494007"/>
                <a:gd name="connsiteY3" fmla="*/ 1879748 h 2253757"/>
                <a:gd name="connsiteX4" fmla="*/ 654015 w 1494007"/>
                <a:gd name="connsiteY4" fmla="*/ 2240642 h 2253757"/>
                <a:gd name="connsiteX5" fmla="*/ 1324672 w 1494007"/>
                <a:gd name="connsiteY5" fmla="*/ 2253757 h 2253757"/>
                <a:gd name="connsiteX6" fmla="*/ 1334105 w 1494007"/>
                <a:gd name="connsiteY6" fmla="*/ 1930484 h 2253757"/>
                <a:gd name="connsiteX7" fmla="*/ 1492737 w 1494007"/>
                <a:gd name="connsiteY7" fmla="*/ 1069958 h 2253757"/>
                <a:gd name="connsiteX8" fmla="*/ 1440769 w 1494007"/>
                <a:gd name="connsiteY8" fmla="*/ 644162 h 2253757"/>
                <a:gd name="connsiteX9" fmla="*/ 1248364 w 1494007"/>
                <a:gd name="connsiteY9" fmla="*/ 612493 h 2253757"/>
                <a:gd name="connsiteX10" fmla="*/ 1240598 w 1494007"/>
                <a:gd name="connsiteY10" fmla="*/ 911472 h 2253757"/>
                <a:gd name="connsiteX11" fmla="*/ 1228500 w 1494007"/>
                <a:gd name="connsiteY11" fmla="*/ 600743 h 2253757"/>
                <a:gd name="connsiteX12" fmla="*/ 998695 w 1494007"/>
                <a:gd name="connsiteY12" fmla="*/ 558366 h 2253757"/>
                <a:gd name="connsiteX13" fmla="*/ 1028960 w 1494007"/>
                <a:gd name="connsiteY13" fmla="*/ 887580 h 2253757"/>
                <a:gd name="connsiteX14" fmla="*/ 977635 w 1494007"/>
                <a:gd name="connsiteY14" fmla="*/ 557324 h 2253757"/>
                <a:gd name="connsiteX15" fmla="*/ 782661 w 1494007"/>
                <a:gd name="connsiteY15" fmla="*/ 513030 h 2253757"/>
                <a:gd name="connsiteX16" fmla="*/ 786491 w 1494007"/>
                <a:gd name="connsiteY16" fmla="*/ 901237 h 2253757"/>
                <a:gd name="connsiteX17" fmla="*/ 754819 w 1494007"/>
                <a:gd name="connsiteY17" fmla="*/ 121917 h 2253757"/>
                <a:gd name="connsiteX18" fmla="*/ 557920 w 1494007"/>
                <a:gd name="connsiteY18" fmla="*/ 161731 h 2253757"/>
                <a:gd name="connsiteX19" fmla="*/ 535282 w 1494007"/>
                <a:gd name="connsiteY19" fmla="*/ 1183173 h 2253757"/>
                <a:gd name="connsiteX20" fmla="*/ 376317 w 1494007"/>
                <a:gd name="connsiteY20" fmla="*/ 1148565 h 2253757"/>
                <a:gd name="connsiteX21" fmla="*/ 0 w 1494007"/>
                <a:gd name="connsiteY21" fmla="*/ 886482 h 2253757"/>
                <a:gd name="connsiteX0" fmla="*/ 0 w 1494007"/>
                <a:gd name="connsiteY0" fmla="*/ 886482 h 2253757"/>
                <a:gd name="connsiteX1" fmla="*/ 202929 w 1494007"/>
                <a:gd name="connsiteY1" fmla="*/ 1320850 h 2253757"/>
                <a:gd name="connsiteX2" fmla="*/ 438719 w 1494007"/>
                <a:gd name="connsiteY2" fmla="*/ 1655174 h 2253757"/>
                <a:gd name="connsiteX3" fmla="*/ 620418 w 1494007"/>
                <a:gd name="connsiteY3" fmla="*/ 1879748 h 2253757"/>
                <a:gd name="connsiteX4" fmla="*/ 654015 w 1494007"/>
                <a:gd name="connsiteY4" fmla="*/ 2240642 h 2253757"/>
                <a:gd name="connsiteX5" fmla="*/ 1324672 w 1494007"/>
                <a:gd name="connsiteY5" fmla="*/ 2253757 h 2253757"/>
                <a:gd name="connsiteX6" fmla="*/ 1334105 w 1494007"/>
                <a:gd name="connsiteY6" fmla="*/ 1930484 h 2253757"/>
                <a:gd name="connsiteX7" fmla="*/ 1492737 w 1494007"/>
                <a:gd name="connsiteY7" fmla="*/ 1069958 h 2253757"/>
                <a:gd name="connsiteX8" fmla="*/ 1440769 w 1494007"/>
                <a:gd name="connsiteY8" fmla="*/ 644162 h 2253757"/>
                <a:gd name="connsiteX9" fmla="*/ 1248364 w 1494007"/>
                <a:gd name="connsiteY9" fmla="*/ 612493 h 2253757"/>
                <a:gd name="connsiteX10" fmla="*/ 1240598 w 1494007"/>
                <a:gd name="connsiteY10" fmla="*/ 911472 h 2253757"/>
                <a:gd name="connsiteX11" fmla="*/ 1228500 w 1494007"/>
                <a:gd name="connsiteY11" fmla="*/ 600743 h 2253757"/>
                <a:gd name="connsiteX12" fmla="*/ 998695 w 1494007"/>
                <a:gd name="connsiteY12" fmla="*/ 558366 h 2253757"/>
                <a:gd name="connsiteX13" fmla="*/ 1028960 w 1494007"/>
                <a:gd name="connsiteY13" fmla="*/ 887580 h 2253757"/>
                <a:gd name="connsiteX14" fmla="*/ 977635 w 1494007"/>
                <a:gd name="connsiteY14" fmla="*/ 557324 h 2253757"/>
                <a:gd name="connsiteX15" fmla="*/ 782661 w 1494007"/>
                <a:gd name="connsiteY15" fmla="*/ 513030 h 2253757"/>
                <a:gd name="connsiteX16" fmla="*/ 786491 w 1494007"/>
                <a:gd name="connsiteY16" fmla="*/ 901237 h 2253757"/>
                <a:gd name="connsiteX17" fmla="*/ 754819 w 1494007"/>
                <a:gd name="connsiteY17" fmla="*/ 121917 h 2253757"/>
                <a:gd name="connsiteX18" fmla="*/ 557920 w 1494007"/>
                <a:gd name="connsiteY18" fmla="*/ 161731 h 2253757"/>
                <a:gd name="connsiteX19" fmla="*/ 535282 w 1494007"/>
                <a:gd name="connsiteY19" fmla="*/ 1183173 h 2253757"/>
                <a:gd name="connsiteX20" fmla="*/ 376317 w 1494007"/>
                <a:gd name="connsiteY20" fmla="*/ 1148565 h 2253757"/>
                <a:gd name="connsiteX21" fmla="*/ 0 w 1494007"/>
                <a:gd name="connsiteY21" fmla="*/ 886482 h 2253757"/>
                <a:gd name="connsiteX0" fmla="*/ 0 w 1494007"/>
                <a:gd name="connsiteY0" fmla="*/ 886482 h 2253757"/>
                <a:gd name="connsiteX1" fmla="*/ 202929 w 1494007"/>
                <a:gd name="connsiteY1" fmla="*/ 1320850 h 2253757"/>
                <a:gd name="connsiteX2" fmla="*/ 438719 w 1494007"/>
                <a:gd name="connsiteY2" fmla="*/ 1655174 h 2253757"/>
                <a:gd name="connsiteX3" fmla="*/ 620418 w 1494007"/>
                <a:gd name="connsiteY3" fmla="*/ 1879748 h 2253757"/>
                <a:gd name="connsiteX4" fmla="*/ 654015 w 1494007"/>
                <a:gd name="connsiteY4" fmla="*/ 2240642 h 2253757"/>
                <a:gd name="connsiteX5" fmla="*/ 1324672 w 1494007"/>
                <a:gd name="connsiteY5" fmla="*/ 2253757 h 2253757"/>
                <a:gd name="connsiteX6" fmla="*/ 1334105 w 1494007"/>
                <a:gd name="connsiteY6" fmla="*/ 1930484 h 2253757"/>
                <a:gd name="connsiteX7" fmla="*/ 1492737 w 1494007"/>
                <a:gd name="connsiteY7" fmla="*/ 1069958 h 2253757"/>
                <a:gd name="connsiteX8" fmla="*/ 1440769 w 1494007"/>
                <a:gd name="connsiteY8" fmla="*/ 644162 h 2253757"/>
                <a:gd name="connsiteX9" fmla="*/ 1248364 w 1494007"/>
                <a:gd name="connsiteY9" fmla="*/ 612493 h 2253757"/>
                <a:gd name="connsiteX10" fmla="*/ 1240598 w 1494007"/>
                <a:gd name="connsiteY10" fmla="*/ 911472 h 2253757"/>
                <a:gd name="connsiteX11" fmla="*/ 1228500 w 1494007"/>
                <a:gd name="connsiteY11" fmla="*/ 600743 h 2253757"/>
                <a:gd name="connsiteX12" fmla="*/ 998695 w 1494007"/>
                <a:gd name="connsiteY12" fmla="*/ 558366 h 2253757"/>
                <a:gd name="connsiteX13" fmla="*/ 1028960 w 1494007"/>
                <a:gd name="connsiteY13" fmla="*/ 887580 h 2253757"/>
                <a:gd name="connsiteX14" fmla="*/ 977635 w 1494007"/>
                <a:gd name="connsiteY14" fmla="*/ 557324 h 2253757"/>
                <a:gd name="connsiteX15" fmla="*/ 782661 w 1494007"/>
                <a:gd name="connsiteY15" fmla="*/ 513030 h 2253757"/>
                <a:gd name="connsiteX16" fmla="*/ 786491 w 1494007"/>
                <a:gd name="connsiteY16" fmla="*/ 901237 h 2253757"/>
                <a:gd name="connsiteX17" fmla="*/ 754819 w 1494007"/>
                <a:gd name="connsiteY17" fmla="*/ 121917 h 2253757"/>
                <a:gd name="connsiteX18" fmla="*/ 557920 w 1494007"/>
                <a:gd name="connsiteY18" fmla="*/ 161731 h 2253757"/>
                <a:gd name="connsiteX19" fmla="*/ 535282 w 1494007"/>
                <a:gd name="connsiteY19" fmla="*/ 1183173 h 2253757"/>
                <a:gd name="connsiteX20" fmla="*/ 376317 w 1494007"/>
                <a:gd name="connsiteY20" fmla="*/ 1148565 h 2253757"/>
                <a:gd name="connsiteX21" fmla="*/ 0 w 1494007"/>
                <a:gd name="connsiteY21" fmla="*/ 886482 h 2253757"/>
                <a:gd name="connsiteX0" fmla="*/ 0 w 1494007"/>
                <a:gd name="connsiteY0" fmla="*/ 886482 h 2253757"/>
                <a:gd name="connsiteX1" fmla="*/ 202929 w 1494007"/>
                <a:gd name="connsiteY1" fmla="*/ 1320850 h 2253757"/>
                <a:gd name="connsiteX2" fmla="*/ 438719 w 1494007"/>
                <a:gd name="connsiteY2" fmla="*/ 1655174 h 2253757"/>
                <a:gd name="connsiteX3" fmla="*/ 620418 w 1494007"/>
                <a:gd name="connsiteY3" fmla="*/ 1879748 h 2253757"/>
                <a:gd name="connsiteX4" fmla="*/ 654015 w 1494007"/>
                <a:gd name="connsiteY4" fmla="*/ 2115210 h 2253757"/>
                <a:gd name="connsiteX5" fmla="*/ 1324672 w 1494007"/>
                <a:gd name="connsiteY5" fmla="*/ 2253757 h 2253757"/>
                <a:gd name="connsiteX6" fmla="*/ 1334105 w 1494007"/>
                <a:gd name="connsiteY6" fmla="*/ 1930484 h 2253757"/>
                <a:gd name="connsiteX7" fmla="*/ 1492737 w 1494007"/>
                <a:gd name="connsiteY7" fmla="*/ 1069958 h 2253757"/>
                <a:gd name="connsiteX8" fmla="*/ 1440769 w 1494007"/>
                <a:gd name="connsiteY8" fmla="*/ 644162 h 2253757"/>
                <a:gd name="connsiteX9" fmla="*/ 1248364 w 1494007"/>
                <a:gd name="connsiteY9" fmla="*/ 612493 h 2253757"/>
                <a:gd name="connsiteX10" fmla="*/ 1240598 w 1494007"/>
                <a:gd name="connsiteY10" fmla="*/ 911472 h 2253757"/>
                <a:gd name="connsiteX11" fmla="*/ 1228500 w 1494007"/>
                <a:gd name="connsiteY11" fmla="*/ 600743 h 2253757"/>
                <a:gd name="connsiteX12" fmla="*/ 998695 w 1494007"/>
                <a:gd name="connsiteY12" fmla="*/ 558366 h 2253757"/>
                <a:gd name="connsiteX13" fmla="*/ 1028960 w 1494007"/>
                <a:gd name="connsiteY13" fmla="*/ 887580 h 2253757"/>
                <a:gd name="connsiteX14" fmla="*/ 977635 w 1494007"/>
                <a:gd name="connsiteY14" fmla="*/ 557324 h 2253757"/>
                <a:gd name="connsiteX15" fmla="*/ 782661 w 1494007"/>
                <a:gd name="connsiteY15" fmla="*/ 513030 h 2253757"/>
                <a:gd name="connsiteX16" fmla="*/ 786491 w 1494007"/>
                <a:gd name="connsiteY16" fmla="*/ 901237 h 2253757"/>
                <a:gd name="connsiteX17" fmla="*/ 754819 w 1494007"/>
                <a:gd name="connsiteY17" fmla="*/ 121917 h 2253757"/>
                <a:gd name="connsiteX18" fmla="*/ 557920 w 1494007"/>
                <a:gd name="connsiteY18" fmla="*/ 161731 h 2253757"/>
                <a:gd name="connsiteX19" fmla="*/ 535282 w 1494007"/>
                <a:gd name="connsiteY19" fmla="*/ 1183173 h 2253757"/>
                <a:gd name="connsiteX20" fmla="*/ 376317 w 1494007"/>
                <a:gd name="connsiteY20" fmla="*/ 1148565 h 2253757"/>
                <a:gd name="connsiteX21" fmla="*/ 0 w 1494007"/>
                <a:gd name="connsiteY21" fmla="*/ 886482 h 2253757"/>
                <a:gd name="connsiteX0" fmla="*/ 0 w 1494007"/>
                <a:gd name="connsiteY0" fmla="*/ 886482 h 2147622"/>
                <a:gd name="connsiteX1" fmla="*/ 202929 w 1494007"/>
                <a:gd name="connsiteY1" fmla="*/ 1320850 h 2147622"/>
                <a:gd name="connsiteX2" fmla="*/ 438719 w 1494007"/>
                <a:gd name="connsiteY2" fmla="*/ 1655174 h 2147622"/>
                <a:gd name="connsiteX3" fmla="*/ 620418 w 1494007"/>
                <a:gd name="connsiteY3" fmla="*/ 1879748 h 2147622"/>
                <a:gd name="connsiteX4" fmla="*/ 654015 w 1494007"/>
                <a:gd name="connsiteY4" fmla="*/ 2115210 h 2147622"/>
                <a:gd name="connsiteX5" fmla="*/ 1339145 w 1494007"/>
                <a:gd name="connsiteY5" fmla="*/ 2147622 h 2147622"/>
                <a:gd name="connsiteX6" fmla="*/ 1334105 w 1494007"/>
                <a:gd name="connsiteY6" fmla="*/ 1930484 h 2147622"/>
                <a:gd name="connsiteX7" fmla="*/ 1492737 w 1494007"/>
                <a:gd name="connsiteY7" fmla="*/ 1069958 h 2147622"/>
                <a:gd name="connsiteX8" fmla="*/ 1440769 w 1494007"/>
                <a:gd name="connsiteY8" fmla="*/ 644162 h 2147622"/>
                <a:gd name="connsiteX9" fmla="*/ 1248364 w 1494007"/>
                <a:gd name="connsiteY9" fmla="*/ 612493 h 2147622"/>
                <a:gd name="connsiteX10" fmla="*/ 1240598 w 1494007"/>
                <a:gd name="connsiteY10" fmla="*/ 911472 h 2147622"/>
                <a:gd name="connsiteX11" fmla="*/ 1228500 w 1494007"/>
                <a:gd name="connsiteY11" fmla="*/ 600743 h 2147622"/>
                <a:gd name="connsiteX12" fmla="*/ 998695 w 1494007"/>
                <a:gd name="connsiteY12" fmla="*/ 558366 h 2147622"/>
                <a:gd name="connsiteX13" fmla="*/ 1028960 w 1494007"/>
                <a:gd name="connsiteY13" fmla="*/ 887580 h 2147622"/>
                <a:gd name="connsiteX14" fmla="*/ 977635 w 1494007"/>
                <a:gd name="connsiteY14" fmla="*/ 557324 h 2147622"/>
                <a:gd name="connsiteX15" fmla="*/ 782661 w 1494007"/>
                <a:gd name="connsiteY15" fmla="*/ 513030 h 2147622"/>
                <a:gd name="connsiteX16" fmla="*/ 786491 w 1494007"/>
                <a:gd name="connsiteY16" fmla="*/ 901237 h 2147622"/>
                <a:gd name="connsiteX17" fmla="*/ 754819 w 1494007"/>
                <a:gd name="connsiteY17" fmla="*/ 121917 h 2147622"/>
                <a:gd name="connsiteX18" fmla="*/ 557920 w 1494007"/>
                <a:gd name="connsiteY18" fmla="*/ 161731 h 2147622"/>
                <a:gd name="connsiteX19" fmla="*/ 535282 w 1494007"/>
                <a:gd name="connsiteY19" fmla="*/ 1183173 h 2147622"/>
                <a:gd name="connsiteX20" fmla="*/ 376317 w 1494007"/>
                <a:gd name="connsiteY20" fmla="*/ 1148565 h 2147622"/>
                <a:gd name="connsiteX21" fmla="*/ 0 w 1494007"/>
                <a:gd name="connsiteY21" fmla="*/ 886482 h 2147622"/>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35282 w 1494007"/>
                <a:gd name="connsiteY19" fmla="*/ 1183173 h 2123500"/>
                <a:gd name="connsiteX20" fmla="*/ 376317 w 1494007"/>
                <a:gd name="connsiteY20" fmla="*/ 1148565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35282 w 1494007"/>
                <a:gd name="connsiteY19" fmla="*/ 1183173 h 2123500"/>
                <a:gd name="connsiteX20" fmla="*/ 376317 w 1494007"/>
                <a:gd name="connsiteY20" fmla="*/ 1148565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35282 w 1494007"/>
                <a:gd name="connsiteY19" fmla="*/ 1183173 h 2123500"/>
                <a:gd name="connsiteX20" fmla="*/ 376317 w 1494007"/>
                <a:gd name="connsiteY20" fmla="*/ 1148565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35282 w 1494007"/>
                <a:gd name="connsiteY19" fmla="*/ 1183173 h 2123500"/>
                <a:gd name="connsiteX20" fmla="*/ 376317 w 1494007"/>
                <a:gd name="connsiteY20" fmla="*/ 1148565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35282 w 1494007"/>
                <a:gd name="connsiteY19" fmla="*/ 1183173 h 2123500"/>
                <a:gd name="connsiteX20" fmla="*/ 376317 w 1494007"/>
                <a:gd name="connsiteY20" fmla="*/ 1148565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01512 w 1494007"/>
                <a:gd name="connsiteY19" fmla="*/ 1192821 h 2123500"/>
                <a:gd name="connsiteX20" fmla="*/ 376317 w 1494007"/>
                <a:gd name="connsiteY20" fmla="*/ 1148565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01512 w 1494007"/>
                <a:gd name="connsiteY19" fmla="*/ 1192821 h 2123500"/>
                <a:gd name="connsiteX20" fmla="*/ 376317 w 1494007"/>
                <a:gd name="connsiteY20" fmla="*/ 1148565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01512 w 1494007"/>
                <a:gd name="connsiteY19" fmla="*/ 1192821 h 2123500"/>
                <a:gd name="connsiteX20" fmla="*/ 376317 w 1494007"/>
                <a:gd name="connsiteY20" fmla="*/ 1148565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30458 w 1494007"/>
                <a:gd name="connsiteY19" fmla="*/ 1197645 h 2123500"/>
                <a:gd name="connsiteX20" fmla="*/ 376317 w 1494007"/>
                <a:gd name="connsiteY20" fmla="*/ 1148565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30458 w 1494007"/>
                <a:gd name="connsiteY19" fmla="*/ 1197645 h 2123500"/>
                <a:gd name="connsiteX20" fmla="*/ 395614 w 1494007"/>
                <a:gd name="connsiteY20" fmla="*/ 1153389 h 2123500"/>
                <a:gd name="connsiteX21" fmla="*/ 0 w 1494007"/>
                <a:gd name="connsiteY21" fmla="*/ 886482 h 2123500"/>
                <a:gd name="connsiteX0" fmla="*/ 0 w 1494007"/>
                <a:gd name="connsiteY0" fmla="*/ 886482 h 2123500"/>
                <a:gd name="connsiteX1" fmla="*/ 202929 w 1494007"/>
                <a:gd name="connsiteY1" fmla="*/ 1320850 h 2123500"/>
                <a:gd name="connsiteX2" fmla="*/ 438719 w 1494007"/>
                <a:gd name="connsiteY2" fmla="*/ 1655174 h 2123500"/>
                <a:gd name="connsiteX3" fmla="*/ 620418 w 1494007"/>
                <a:gd name="connsiteY3" fmla="*/ 1879748 h 2123500"/>
                <a:gd name="connsiteX4" fmla="*/ 654015 w 1494007"/>
                <a:gd name="connsiteY4" fmla="*/ 2115210 h 2123500"/>
                <a:gd name="connsiteX5" fmla="*/ 1334321 w 1494007"/>
                <a:gd name="connsiteY5" fmla="*/ 2123500 h 2123500"/>
                <a:gd name="connsiteX6" fmla="*/ 1334105 w 1494007"/>
                <a:gd name="connsiteY6" fmla="*/ 1930484 h 2123500"/>
                <a:gd name="connsiteX7" fmla="*/ 1492737 w 1494007"/>
                <a:gd name="connsiteY7" fmla="*/ 1069958 h 2123500"/>
                <a:gd name="connsiteX8" fmla="*/ 1440769 w 1494007"/>
                <a:gd name="connsiteY8" fmla="*/ 644162 h 2123500"/>
                <a:gd name="connsiteX9" fmla="*/ 1248364 w 1494007"/>
                <a:gd name="connsiteY9" fmla="*/ 612493 h 2123500"/>
                <a:gd name="connsiteX10" fmla="*/ 1240598 w 1494007"/>
                <a:gd name="connsiteY10" fmla="*/ 911472 h 2123500"/>
                <a:gd name="connsiteX11" fmla="*/ 1228500 w 1494007"/>
                <a:gd name="connsiteY11" fmla="*/ 600743 h 2123500"/>
                <a:gd name="connsiteX12" fmla="*/ 998695 w 1494007"/>
                <a:gd name="connsiteY12" fmla="*/ 558366 h 2123500"/>
                <a:gd name="connsiteX13" fmla="*/ 1028960 w 1494007"/>
                <a:gd name="connsiteY13" fmla="*/ 887580 h 2123500"/>
                <a:gd name="connsiteX14" fmla="*/ 977635 w 1494007"/>
                <a:gd name="connsiteY14" fmla="*/ 557324 h 2123500"/>
                <a:gd name="connsiteX15" fmla="*/ 782661 w 1494007"/>
                <a:gd name="connsiteY15" fmla="*/ 513030 h 2123500"/>
                <a:gd name="connsiteX16" fmla="*/ 786491 w 1494007"/>
                <a:gd name="connsiteY16" fmla="*/ 901237 h 2123500"/>
                <a:gd name="connsiteX17" fmla="*/ 754819 w 1494007"/>
                <a:gd name="connsiteY17" fmla="*/ 121917 h 2123500"/>
                <a:gd name="connsiteX18" fmla="*/ 557920 w 1494007"/>
                <a:gd name="connsiteY18" fmla="*/ 161731 h 2123500"/>
                <a:gd name="connsiteX19" fmla="*/ 530458 w 1494007"/>
                <a:gd name="connsiteY19" fmla="*/ 1197645 h 2123500"/>
                <a:gd name="connsiteX20" fmla="*/ 395614 w 1494007"/>
                <a:gd name="connsiteY20" fmla="*/ 1153389 h 2123500"/>
                <a:gd name="connsiteX21" fmla="*/ 0 w 1494007"/>
                <a:gd name="connsiteY21" fmla="*/ 886482 h 2123500"/>
                <a:gd name="connsiteX0" fmla="*/ 0 w 1518129"/>
                <a:gd name="connsiteY0" fmla="*/ 891306 h 2123500"/>
                <a:gd name="connsiteX1" fmla="*/ 227051 w 1518129"/>
                <a:gd name="connsiteY1" fmla="*/ 1320850 h 2123500"/>
                <a:gd name="connsiteX2" fmla="*/ 462841 w 1518129"/>
                <a:gd name="connsiteY2" fmla="*/ 1655174 h 2123500"/>
                <a:gd name="connsiteX3" fmla="*/ 644540 w 1518129"/>
                <a:gd name="connsiteY3" fmla="*/ 1879748 h 2123500"/>
                <a:gd name="connsiteX4" fmla="*/ 678137 w 1518129"/>
                <a:gd name="connsiteY4" fmla="*/ 2115210 h 2123500"/>
                <a:gd name="connsiteX5" fmla="*/ 1358443 w 1518129"/>
                <a:gd name="connsiteY5" fmla="*/ 2123500 h 2123500"/>
                <a:gd name="connsiteX6" fmla="*/ 1358227 w 1518129"/>
                <a:gd name="connsiteY6" fmla="*/ 1930484 h 2123500"/>
                <a:gd name="connsiteX7" fmla="*/ 1516859 w 1518129"/>
                <a:gd name="connsiteY7" fmla="*/ 1069958 h 2123500"/>
                <a:gd name="connsiteX8" fmla="*/ 1464891 w 1518129"/>
                <a:gd name="connsiteY8" fmla="*/ 644162 h 2123500"/>
                <a:gd name="connsiteX9" fmla="*/ 1272486 w 1518129"/>
                <a:gd name="connsiteY9" fmla="*/ 612493 h 2123500"/>
                <a:gd name="connsiteX10" fmla="*/ 1264720 w 1518129"/>
                <a:gd name="connsiteY10" fmla="*/ 911472 h 2123500"/>
                <a:gd name="connsiteX11" fmla="*/ 1252622 w 1518129"/>
                <a:gd name="connsiteY11" fmla="*/ 600743 h 2123500"/>
                <a:gd name="connsiteX12" fmla="*/ 1022817 w 1518129"/>
                <a:gd name="connsiteY12" fmla="*/ 558366 h 2123500"/>
                <a:gd name="connsiteX13" fmla="*/ 1053082 w 1518129"/>
                <a:gd name="connsiteY13" fmla="*/ 887580 h 2123500"/>
                <a:gd name="connsiteX14" fmla="*/ 1001757 w 1518129"/>
                <a:gd name="connsiteY14" fmla="*/ 557324 h 2123500"/>
                <a:gd name="connsiteX15" fmla="*/ 806783 w 1518129"/>
                <a:gd name="connsiteY15" fmla="*/ 513030 h 2123500"/>
                <a:gd name="connsiteX16" fmla="*/ 810613 w 1518129"/>
                <a:gd name="connsiteY16" fmla="*/ 901237 h 2123500"/>
                <a:gd name="connsiteX17" fmla="*/ 778941 w 1518129"/>
                <a:gd name="connsiteY17" fmla="*/ 121917 h 2123500"/>
                <a:gd name="connsiteX18" fmla="*/ 582042 w 1518129"/>
                <a:gd name="connsiteY18" fmla="*/ 161731 h 2123500"/>
                <a:gd name="connsiteX19" fmla="*/ 554580 w 1518129"/>
                <a:gd name="connsiteY19" fmla="*/ 1197645 h 2123500"/>
                <a:gd name="connsiteX20" fmla="*/ 419736 w 1518129"/>
                <a:gd name="connsiteY20" fmla="*/ 1153389 h 2123500"/>
                <a:gd name="connsiteX21" fmla="*/ 0 w 1518129"/>
                <a:gd name="connsiteY21" fmla="*/ 891306 h 2123500"/>
                <a:gd name="connsiteX0" fmla="*/ 0 w 1518129"/>
                <a:gd name="connsiteY0" fmla="*/ 891306 h 2123500"/>
                <a:gd name="connsiteX1" fmla="*/ 227051 w 1518129"/>
                <a:gd name="connsiteY1" fmla="*/ 1320850 h 2123500"/>
                <a:gd name="connsiteX2" fmla="*/ 462841 w 1518129"/>
                <a:gd name="connsiteY2" fmla="*/ 1655174 h 2123500"/>
                <a:gd name="connsiteX3" fmla="*/ 644540 w 1518129"/>
                <a:gd name="connsiteY3" fmla="*/ 1879748 h 2123500"/>
                <a:gd name="connsiteX4" fmla="*/ 678137 w 1518129"/>
                <a:gd name="connsiteY4" fmla="*/ 2115210 h 2123500"/>
                <a:gd name="connsiteX5" fmla="*/ 1358443 w 1518129"/>
                <a:gd name="connsiteY5" fmla="*/ 2123500 h 2123500"/>
                <a:gd name="connsiteX6" fmla="*/ 1358227 w 1518129"/>
                <a:gd name="connsiteY6" fmla="*/ 1930484 h 2123500"/>
                <a:gd name="connsiteX7" fmla="*/ 1516859 w 1518129"/>
                <a:gd name="connsiteY7" fmla="*/ 1069958 h 2123500"/>
                <a:gd name="connsiteX8" fmla="*/ 1464891 w 1518129"/>
                <a:gd name="connsiteY8" fmla="*/ 644162 h 2123500"/>
                <a:gd name="connsiteX9" fmla="*/ 1272486 w 1518129"/>
                <a:gd name="connsiteY9" fmla="*/ 612493 h 2123500"/>
                <a:gd name="connsiteX10" fmla="*/ 1264720 w 1518129"/>
                <a:gd name="connsiteY10" fmla="*/ 911472 h 2123500"/>
                <a:gd name="connsiteX11" fmla="*/ 1252622 w 1518129"/>
                <a:gd name="connsiteY11" fmla="*/ 600743 h 2123500"/>
                <a:gd name="connsiteX12" fmla="*/ 1022817 w 1518129"/>
                <a:gd name="connsiteY12" fmla="*/ 558366 h 2123500"/>
                <a:gd name="connsiteX13" fmla="*/ 1053082 w 1518129"/>
                <a:gd name="connsiteY13" fmla="*/ 887580 h 2123500"/>
                <a:gd name="connsiteX14" fmla="*/ 1001757 w 1518129"/>
                <a:gd name="connsiteY14" fmla="*/ 557324 h 2123500"/>
                <a:gd name="connsiteX15" fmla="*/ 806783 w 1518129"/>
                <a:gd name="connsiteY15" fmla="*/ 513030 h 2123500"/>
                <a:gd name="connsiteX16" fmla="*/ 810613 w 1518129"/>
                <a:gd name="connsiteY16" fmla="*/ 901237 h 2123500"/>
                <a:gd name="connsiteX17" fmla="*/ 778941 w 1518129"/>
                <a:gd name="connsiteY17" fmla="*/ 121917 h 2123500"/>
                <a:gd name="connsiteX18" fmla="*/ 582042 w 1518129"/>
                <a:gd name="connsiteY18" fmla="*/ 161731 h 2123500"/>
                <a:gd name="connsiteX19" fmla="*/ 554580 w 1518129"/>
                <a:gd name="connsiteY19" fmla="*/ 1197645 h 2123500"/>
                <a:gd name="connsiteX20" fmla="*/ 419736 w 1518129"/>
                <a:gd name="connsiteY20" fmla="*/ 1153389 h 2123500"/>
                <a:gd name="connsiteX21" fmla="*/ 0 w 1518129"/>
                <a:gd name="connsiteY21" fmla="*/ 891306 h 2123500"/>
                <a:gd name="connsiteX0" fmla="*/ 0 w 1518129"/>
                <a:gd name="connsiteY0" fmla="*/ 891306 h 2123500"/>
                <a:gd name="connsiteX1" fmla="*/ 227051 w 1518129"/>
                <a:gd name="connsiteY1" fmla="*/ 1320850 h 2123500"/>
                <a:gd name="connsiteX2" fmla="*/ 462841 w 1518129"/>
                <a:gd name="connsiteY2" fmla="*/ 1655174 h 2123500"/>
                <a:gd name="connsiteX3" fmla="*/ 644540 w 1518129"/>
                <a:gd name="connsiteY3" fmla="*/ 1879748 h 2123500"/>
                <a:gd name="connsiteX4" fmla="*/ 678137 w 1518129"/>
                <a:gd name="connsiteY4" fmla="*/ 2115210 h 2123500"/>
                <a:gd name="connsiteX5" fmla="*/ 1358443 w 1518129"/>
                <a:gd name="connsiteY5" fmla="*/ 2123500 h 2123500"/>
                <a:gd name="connsiteX6" fmla="*/ 1358227 w 1518129"/>
                <a:gd name="connsiteY6" fmla="*/ 1930484 h 2123500"/>
                <a:gd name="connsiteX7" fmla="*/ 1516859 w 1518129"/>
                <a:gd name="connsiteY7" fmla="*/ 1069958 h 2123500"/>
                <a:gd name="connsiteX8" fmla="*/ 1464891 w 1518129"/>
                <a:gd name="connsiteY8" fmla="*/ 644162 h 2123500"/>
                <a:gd name="connsiteX9" fmla="*/ 1272486 w 1518129"/>
                <a:gd name="connsiteY9" fmla="*/ 612493 h 2123500"/>
                <a:gd name="connsiteX10" fmla="*/ 1264720 w 1518129"/>
                <a:gd name="connsiteY10" fmla="*/ 911472 h 2123500"/>
                <a:gd name="connsiteX11" fmla="*/ 1252622 w 1518129"/>
                <a:gd name="connsiteY11" fmla="*/ 600743 h 2123500"/>
                <a:gd name="connsiteX12" fmla="*/ 1022817 w 1518129"/>
                <a:gd name="connsiteY12" fmla="*/ 558366 h 2123500"/>
                <a:gd name="connsiteX13" fmla="*/ 1053082 w 1518129"/>
                <a:gd name="connsiteY13" fmla="*/ 887580 h 2123500"/>
                <a:gd name="connsiteX14" fmla="*/ 1001757 w 1518129"/>
                <a:gd name="connsiteY14" fmla="*/ 557324 h 2123500"/>
                <a:gd name="connsiteX15" fmla="*/ 806783 w 1518129"/>
                <a:gd name="connsiteY15" fmla="*/ 513030 h 2123500"/>
                <a:gd name="connsiteX16" fmla="*/ 810613 w 1518129"/>
                <a:gd name="connsiteY16" fmla="*/ 901237 h 2123500"/>
                <a:gd name="connsiteX17" fmla="*/ 778941 w 1518129"/>
                <a:gd name="connsiteY17" fmla="*/ 121917 h 2123500"/>
                <a:gd name="connsiteX18" fmla="*/ 582042 w 1518129"/>
                <a:gd name="connsiteY18" fmla="*/ 161731 h 2123500"/>
                <a:gd name="connsiteX19" fmla="*/ 554580 w 1518129"/>
                <a:gd name="connsiteY19" fmla="*/ 1197645 h 2123500"/>
                <a:gd name="connsiteX20" fmla="*/ 419736 w 1518129"/>
                <a:gd name="connsiteY20" fmla="*/ 1153389 h 2123500"/>
                <a:gd name="connsiteX21" fmla="*/ 0 w 1518129"/>
                <a:gd name="connsiteY21" fmla="*/ 891306 h 2123500"/>
                <a:gd name="connsiteX0" fmla="*/ 0 w 1518129"/>
                <a:gd name="connsiteY0" fmla="*/ 891306 h 2123500"/>
                <a:gd name="connsiteX1" fmla="*/ 227051 w 1518129"/>
                <a:gd name="connsiteY1" fmla="*/ 1320850 h 2123500"/>
                <a:gd name="connsiteX2" fmla="*/ 462841 w 1518129"/>
                <a:gd name="connsiteY2" fmla="*/ 1655174 h 2123500"/>
                <a:gd name="connsiteX3" fmla="*/ 644540 w 1518129"/>
                <a:gd name="connsiteY3" fmla="*/ 1879748 h 2123500"/>
                <a:gd name="connsiteX4" fmla="*/ 678137 w 1518129"/>
                <a:gd name="connsiteY4" fmla="*/ 2115210 h 2123500"/>
                <a:gd name="connsiteX5" fmla="*/ 1358443 w 1518129"/>
                <a:gd name="connsiteY5" fmla="*/ 2123500 h 2123500"/>
                <a:gd name="connsiteX6" fmla="*/ 1358227 w 1518129"/>
                <a:gd name="connsiteY6" fmla="*/ 1930484 h 2123500"/>
                <a:gd name="connsiteX7" fmla="*/ 1516859 w 1518129"/>
                <a:gd name="connsiteY7" fmla="*/ 1069958 h 2123500"/>
                <a:gd name="connsiteX8" fmla="*/ 1464891 w 1518129"/>
                <a:gd name="connsiteY8" fmla="*/ 644162 h 2123500"/>
                <a:gd name="connsiteX9" fmla="*/ 1272486 w 1518129"/>
                <a:gd name="connsiteY9" fmla="*/ 612493 h 2123500"/>
                <a:gd name="connsiteX10" fmla="*/ 1264720 w 1518129"/>
                <a:gd name="connsiteY10" fmla="*/ 911472 h 2123500"/>
                <a:gd name="connsiteX11" fmla="*/ 1252622 w 1518129"/>
                <a:gd name="connsiteY11" fmla="*/ 600743 h 2123500"/>
                <a:gd name="connsiteX12" fmla="*/ 1022817 w 1518129"/>
                <a:gd name="connsiteY12" fmla="*/ 558366 h 2123500"/>
                <a:gd name="connsiteX13" fmla="*/ 1053082 w 1518129"/>
                <a:gd name="connsiteY13" fmla="*/ 887580 h 2123500"/>
                <a:gd name="connsiteX14" fmla="*/ 1001757 w 1518129"/>
                <a:gd name="connsiteY14" fmla="*/ 557324 h 2123500"/>
                <a:gd name="connsiteX15" fmla="*/ 806783 w 1518129"/>
                <a:gd name="connsiteY15" fmla="*/ 513030 h 2123500"/>
                <a:gd name="connsiteX16" fmla="*/ 810613 w 1518129"/>
                <a:gd name="connsiteY16" fmla="*/ 901237 h 2123500"/>
                <a:gd name="connsiteX17" fmla="*/ 778941 w 1518129"/>
                <a:gd name="connsiteY17" fmla="*/ 121917 h 2123500"/>
                <a:gd name="connsiteX18" fmla="*/ 582042 w 1518129"/>
                <a:gd name="connsiteY18" fmla="*/ 161731 h 2123500"/>
                <a:gd name="connsiteX19" fmla="*/ 554580 w 1518129"/>
                <a:gd name="connsiteY19" fmla="*/ 1197645 h 2123500"/>
                <a:gd name="connsiteX20" fmla="*/ 419736 w 1518129"/>
                <a:gd name="connsiteY20" fmla="*/ 1153389 h 2123500"/>
                <a:gd name="connsiteX21" fmla="*/ 0 w 1518129"/>
                <a:gd name="connsiteY21" fmla="*/ 891306 h 2123500"/>
                <a:gd name="connsiteX0" fmla="*/ 0 w 1518129"/>
                <a:gd name="connsiteY0" fmla="*/ 891306 h 2123500"/>
                <a:gd name="connsiteX1" fmla="*/ 227051 w 1518129"/>
                <a:gd name="connsiteY1" fmla="*/ 1320850 h 2123500"/>
                <a:gd name="connsiteX2" fmla="*/ 462841 w 1518129"/>
                <a:gd name="connsiteY2" fmla="*/ 1655174 h 2123500"/>
                <a:gd name="connsiteX3" fmla="*/ 644540 w 1518129"/>
                <a:gd name="connsiteY3" fmla="*/ 1879748 h 2123500"/>
                <a:gd name="connsiteX4" fmla="*/ 678137 w 1518129"/>
                <a:gd name="connsiteY4" fmla="*/ 2115210 h 2123500"/>
                <a:gd name="connsiteX5" fmla="*/ 1358443 w 1518129"/>
                <a:gd name="connsiteY5" fmla="*/ 2123500 h 2123500"/>
                <a:gd name="connsiteX6" fmla="*/ 1358227 w 1518129"/>
                <a:gd name="connsiteY6" fmla="*/ 1930484 h 2123500"/>
                <a:gd name="connsiteX7" fmla="*/ 1516859 w 1518129"/>
                <a:gd name="connsiteY7" fmla="*/ 1069958 h 2123500"/>
                <a:gd name="connsiteX8" fmla="*/ 1464891 w 1518129"/>
                <a:gd name="connsiteY8" fmla="*/ 644162 h 2123500"/>
                <a:gd name="connsiteX9" fmla="*/ 1272486 w 1518129"/>
                <a:gd name="connsiteY9" fmla="*/ 612493 h 2123500"/>
                <a:gd name="connsiteX10" fmla="*/ 1264720 w 1518129"/>
                <a:gd name="connsiteY10" fmla="*/ 911472 h 2123500"/>
                <a:gd name="connsiteX11" fmla="*/ 1252622 w 1518129"/>
                <a:gd name="connsiteY11" fmla="*/ 600743 h 2123500"/>
                <a:gd name="connsiteX12" fmla="*/ 1022817 w 1518129"/>
                <a:gd name="connsiteY12" fmla="*/ 558366 h 2123500"/>
                <a:gd name="connsiteX13" fmla="*/ 1053082 w 1518129"/>
                <a:gd name="connsiteY13" fmla="*/ 887580 h 2123500"/>
                <a:gd name="connsiteX14" fmla="*/ 1001757 w 1518129"/>
                <a:gd name="connsiteY14" fmla="*/ 557324 h 2123500"/>
                <a:gd name="connsiteX15" fmla="*/ 806783 w 1518129"/>
                <a:gd name="connsiteY15" fmla="*/ 513030 h 2123500"/>
                <a:gd name="connsiteX16" fmla="*/ 810613 w 1518129"/>
                <a:gd name="connsiteY16" fmla="*/ 901237 h 2123500"/>
                <a:gd name="connsiteX17" fmla="*/ 778941 w 1518129"/>
                <a:gd name="connsiteY17" fmla="*/ 121917 h 2123500"/>
                <a:gd name="connsiteX18" fmla="*/ 582042 w 1518129"/>
                <a:gd name="connsiteY18" fmla="*/ 161731 h 2123500"/>
                <a:gd name="connsiteX19" fmla="*/ 554580 w 1518129"/>
                <a:gd name="connsiteY19" fmla="*/ 1197645 h 2123500"/>
                <a:gd name="connsiteX20" fmla="*/ 419736 w 1518129"/>
                <a:gd name="connsiteY20" fmla="*/ 1153389 h 2123500"/>
                <a:gd name="connsiteX21" fmla="*/ 0 w 1518129"/>
                <a:gd name="connsiteY21" fmla="*/ 891306 h 2123500"/>
                <a:gd name="connsiteX0" fmla="*/ 0 w 1518129"/>
                <a:gd name="connsiteY0" fmla="*/ 891306 h 2133149"/>
                <a:gd name="connsiteX1" fmla="*/ 227051 w 1518129"/>
                <a:gd name="connsiteY1" fmla="*/ 1320850 h 2133149"/>
                <a:gd name="connsiteX2" fmla="*/ 462841 w 1518129"/>
                <a:gd name="connsiteY2" fmla="*/ 1655174 h 2133149"/>
                <a:gd name="connsiteX3" fmla="*/ 644540 w 1518129"/>
                <a:gd name="connsiteY3" fmla="*/ 1879748 h 2133149"/>
                <a:gd name="connsiteX4" fmla="*/ 678137 w 1518129"/>
                <a:gd name="connsiteY4" fmla="*/ 2115210 h 2133149"/>
                <a:gd name="connsiteX5" fmla="*/ 1348794 w 1518129"/>
                <a:gd name="connsiteY5" fmla="*/ 2133149 h 2133149"/>
                <a:gd name="connsiteX6" fmla="*/ 1358227 w 1518129"/>
                <a:gd name="connsiteY6" fmla="*/ 1930484 h 2133149"/>
                <a:gd name="connsiteX7" fmla="*/ 1516859 w 1518129"/>
                <a:gd name="connsiteY7" fmla="*/ 1069958 h 2133149"/>
                <a:gd name="connsiteX8" fmla="*/ 1464891 w 1518129"/>
                <a:gd name="connsiteY8" fmla="*/ 644162 h 2133149"/>
                <a:gd name="connsiteX9" fmla="*/ 1272486 w 1518129"/>
                <a:gd name="connsiteY9" fmla="*/ 612493 h 2133149"/>
                <a:gd name="connsiteX10" fmla="*/ 1264720 w 1518129"/>
                <a:gd name="connsiteY10" fmla="*/ 911472 h 2133149"/>
                <a:gd name="connsiteX11" fmla="*/ 1252622 w 1518129"/>
                <a:gd name="connsiteY11" fmla="*/ 600743 h 2133149"/>
                <a:gd name="connsiteX12" fmla="*/ 1022817 w 1518129"/>
                <a:gd name="connsiteY12" fmla="*/ 558366 h 2133149"/>
                <a:gd name="connsiteX13" fmla="*/ 1053082 w 1518129"/>
                <a:gd name="connsiteY13" fmla="*/ 887580 h 2133149"/>
                <a:gd name="connsiteX14" fmla="*/ 1001757 w 1518129"/>
                <a:gd name="connsiteY14" fmla="*/ 557324 h 2133149"/>
                <a:gd name="connsiteX15" fmla="*/ 806783 w 1518129"/>
                <a:gd name="connsiteY15" fmla="*/ 513030 h 2133149"/>
                <a:gd name="connsiteX16" fmla="*/ 810613 w 1518129"/>
                <a:gd name="connsiteY16" fmla="*/ 901237 h 2133149"/>
                <a:gd name="connsiteX17" fmla="*/ 778941 w 1518129"/>
                <a:gd name="connsiteY17" fmla="*/ 121917 h 2133149"/>
                <a:gd name="connsiteX18" fmla="*/ 582042 w 1518129"/>
                <a:gd name="connsiteY18" fmla="*/ 161731 h 2133149"/>
                <a:gd name="connsiteX19" fmla="*/ 554580 w 1518129"/>
                <a:gd name="connsiteY19" fmla="*/ 1197645 h 2133149"/>
                <a:gd name="connsiteX20" fmla="*/ 419736 w 1518129"/>
                <a:gd name="connsiteY20" fmla="*/ 1153389 h 2133149"/>
                <a:gd name="connsiteX21" fmla="*/ 0 w 1518129"/>
                <a:gd name="connsiteY21" fmla="*/ 891306 h 2133149"/>
                <a:gd name="connsiteX0" fmla="*/ 0 w 1518129"/>
                <a:gd name="connsiteY0" fmla="*/ 891306 h 2115210"/>
                <a:gd name="connsiteX1" fmla="*/ 227051 w 1518129"/>
                <a:gd name="connsiteY1" fmla="*/ 1320850 h 2115210"/>
                <a:gd name="connsiteX2" fmla="*/ 462841 w 1518129"/>
                <a:gd name="connsiteY2" fmla="*/ 1655174 h 2115210"/>
                <a:gd name="connsiteX3" fmla="*/ 644540 w 1518129"/>
                <a:gd name="connsiteY3" fmla="*/ 1879748 h 2115210"/>
                <a:gd name="connsiteX4" fmla="*/ 678137 w 1518129"/>
                <a:gd name="connsiteY4" fmla="*/ 2115210 h 2115210"/>
                <a:gd name="connsiteX5" fmla="*/ 1339145 w 1518129"/>
                <a:gd name="connsiteY5" fmla="*/ 2113852 h 2115210"/>
                <a:gd name="connsiteX6" fmla="*/ 1358227 w 1518129"/>
                <a:gd name="connsiteY6" fmla="*/ 1930484 h 2115210"/>
                <a:gd name="connsiteX7" fmla="*/ 1516859 w 1518129"/>
                <a:gd name="connsiteY7" fmla="*/ 1069958 h 2115210"/>
                <a:gd name="connsiteX8" fmla="*/ 1464891 w 1518129"/>
                <a:gd name="connsiteY8" fmla="*/ 644162 h 2115210"/>
                <a:gd name="connsiteX9" fmla="*/ 1272486 w 1518129"/>
                <a:gd name="connsiteY9" fmla="*/ 612493 h 2115210"/>
                <a:gd name="connsiteX10" fmla="*/ 1264720 w 1518129"/>
                <a:gd name="connsiteY10" fmla="*/ 911472 h 2115210"/>
                <a:gd name="connsiteX11" fmla="*/ 1252622 w 1518129"/>
                <a:gd name="connsiteY11" fmla="*/ 600743 h 2115210"/>
                <a:gd name="connsiteX12" fmla="*/ 1022817 w 1518129"/>
                <a:gd name="connsiteY12" fmla="*/ 558366 h 2115210"/>
                <a:gd name="connsiteX13" fmla="*/ 1053082 w 1518129"/>
                <a:gd name="connsiteY13" fmla="*/ 887580 h 2115210"/>
                <a:gd name="connsiteX14" fmla="*/ 1001757 w 1518129"/>
                <a:gd name="connsiteY14" fmla="*/ 557324 h 2115210"/>
                <a:gd name="connsiteX15" fmla="*/ 806783 w 1518129"/>
                <a:gd name="connsiteY15" fmla="*/ 513030 h 2115210"/>
                <a:gd name="connsiteX16" fmla="*/ 810613 w 1518129"/>
                <a:gd name="connsiteY16" fmla="*/ 901237 h 2115210"/>
                <a:gd name="connsiteX17" fmla="*/ 778941 w 1518129"/>
                <a:gd name="connsiteY17" fmla="*/ 121917 h 2115210"/>
                <a:gd name="connsiteX18" fmla="*/ 582042 w 1518129"/>
                <a:gd name="connsiteY18" fmla="*/ 161731 h 2115210"/>
                <a:gd name="connsiteX19" fmla="*/ 554580 w 1518129"/>
                <a:gd name="connsiteY19" fmla="*/ 1197645 h 2115210"/>
                <a:gd name="connsiteX20" fmla="*/ 419736 w 1518129"/>
                <a:gd name="connsiteY20" fmla="*/ 1153389 h 2115210"/>
                <a:gd name="connsiteX21" fmla="*/ 0 w 1518129"/>
                <a:gd name="connsiteY21" fmla="*/ 891306 h 211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8129" h="2115210">
                  <a:moveTo>
                    <a:pt x="0" y="891306"/>
                  </a:moveTo>
                  <a:cubicBezTo>
                    <a:pt x="124742" y="1042097"/>
                    <a:pt x="180313" y="1188925"/>
                    <a:pt x="227051" y="1320850"/>
                  </a:cubicBezTo>
                  <a:cubicBezTo>
                    <a:pt x="283134" y="1440332"/>
                    <a:pt x="360533" y="1506746"/>
                    <a:pt x="462841" y="1655174"/>
                  </a:cubicBezTo>
                  <a:cubicBezTo>
                    <a:pt x="565096" y="1757587"/>
                    <a:pt x="604529" y="1837560"/>
                    <a:pt x="644540" y="1879748"/>
                  </a:cubicBezTo>
                  <a:cubicBezTo>
                    <a:pt x="721823" y="1966655"/>
                    <a:pt x="679875" y="2008729"/>
                    <a:pt x="678137" y="2115210"/>
                  </a:cubicBezTo>
                  <a:lnTo>
                    <a:pt x="1339145" y="2113852"/>
                  </a:lnTo>
                  <a:cubicBezTo>
                    <a:pt x="1324322" y="2047548"/>
                    <a:pt x="1303318" y="2034201"/>
                    <a:pt x="1358227" y="1930484"/>
                  </a:cubicBezTo>
                  <a:cubicBezTo>
                    <a:pt x="1521981" y="1634855"/>
                    <a:pt x="1516858" y="1179685"/>
                    <a:pt x="1516859" y="1069958"/>
                  </a:cubicBezTo>
                  <a:cubicBezTo>
                    <a:pt x="1522576" y="857179"/>
                    <a:pt x="1509640" y="720406"/>
                    <a:pt x="1464891" y="644162"/>
                  </a:cubicBezTo>
                  <a:cubicBezTo>
                    <a:pt x="1396021" y="572742"/>
                    <a:pt x="1370976" y="579197"/>
                    <a:pt x="1272486" y="612493"/>
                  </a:cubicBezTo>
                  <a:cubicBezTo>
                    <a:pt x="1306205" y="707004"/>
                    <a:pt x="1275123" y="829781"/>
                    <a:pt x="1264720" y="911472"/>
                  </a:cubicBezTo>
                  <a:cubicBezTo>
                    <a:pt x="1250153" y="907906"/>
                    <a:pt x="1292939" y="659594"/>
                    <a:pt x="1252622" y="600743"/>
                  </a:cubicBezTo>
                  <a:cubicBezTo>
                    <a:pt x="1202656" y="541892"/>
                    <a:pt x="1107533" y="508148"/>
                    <a:pt x="1022817" y="558366"/>
                  </a:cubicBezTo>
                  <a:cubicBezTo>
                    <a:pt x="1086811" y="668103"/>
                    <a:pt x="1058849" y="793697"/>
                    <a:pt x="1053082" y="887580"/>
                  </a:cubicBezTo>
                  <a:cubicBezTo>
                    <a:pt x="1041532" y="883386"/>
                    <a:pt x="1071753" y="653519"/>
                    <a:pt x="1001757" y="557324"/>
                  </a:cubicBezTo>
                  <a:cubicBezTo>
                    <a:pt x="946234" y="504548"/>
                    <a:pt x="915026" y="504758"/>
                    <a:pt x="806783" y="513030"/>
                  </a:cubicBezTo>
                  <a:cubicBezTo>
                    <a:pt x="816055" y="653003"/>
                    <a:pt x="822837" y="732256"/>
                    <a:pt x="810613" y="901237"/>
                  </a:cubicBezTo>
                  <a:cubicBezTo>
                    <a:pt x="782414" y="451352"/>
                    <a:pt x="784675" y="276900"/>
                    <a:pt x="778941" y="121917"/>
                  </a:cubicBezTo>
                  <a:cubicBezTo>
                    <a:pt x="774616" y="-32693"/>
                    <a:pt x="569584" y="-61779"/>
                    <a:pt x="582042" y="161731"/>
                  </a:cubicBezTo>
                  <a:cubicBezTo>
                    <a:pt x="570378" y="380417"/>
                    <a:pt x="623442" y="1132875"/>
                    <a:pt x="554580" y="1197645"/>
                  </a:cubicBezTo>
                  <a:cubicBezTo>
                    <a:pt x="495024" y="1230412"/>
                    <a:pt x="496393" y="1222363"/>
                    <a:pt x="419736" y="1153389"/>
                  </a:cubicBezTo>
                  <a:cubicBezTo>
                    <a:pt x="331744" y="1046414"/>
                    <a:pt x="197603" y="767201"/>
                    <a:pt x="0" y="89130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endParaRPr>
            </a:p>
          </p:txBody>
        </p:sp>
        <p:grpSp>
          <p:nvGrpSpPr>
            <p:cNvPr id="11" name="Group 10">
              <a:extLst>
                <a:ext uri="{FF2B5EF4-FFF2-40B4-BE49-F238E27FC236}">
                  <a16:creationId xmlns:a16="http://schemas.microsoft.com/office/drawing/2014/main" id="{B2E1E500-67F7-427C-9994-54730D5ACE30}"/>
                </a:ext>
              </a:extLst>
            </p:cNvPr>
            <p:cNvGrpSpPr/>
            <p:nvPr/>
          </p:nvGrpSpPr>
          <p:grpSpPr>
            <a:xfrm rot="5400000">
              <a:off x="-91119" y="4126341"/>
              <a:ext cx="1048447" cy="872955"/>
              <a:chOff x="967066" y="4263648"/>
              <a:chExt cx="670418" cy="1251022"/>
            </a:xfrm>
          </p:grpSpPr>
          <p:sp>
            <p:nvSpPr>
              <p:cNvPr id="12" name="Rectangle 11">
                <a:extLst>
                  <a:ext uri="{FF2B5EF4-FFF2-40B4-BE49-F238E27FC236}">
                    <a16:creationId xmlns:a16="http://schemas.microsoft.com/office/drawing/2014/main" id="{26499097-A5F1-4B9E-B14D-A8C466FE1BE9}"/>
                  </a:ext>
                </a:extLst>
              </p:cNvPr>
              <p:cNvSpPr/>
              <p:nvPr/>
            </p:nvSpPr>
            <p:spPr>
              <a:xfrm rot="16200000">
                <a:off x="1080146" y="4196080"/>
                <a:ext cx="457516" cy="592652"/>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endParaRPr>
              </a:p>
            </p:txBody>
          </p:sp>
          <p:sp>
            <p:nvSpPr>
              <p:cNvPr id="13" name="Rectangle 12">
                <a:extLst>
                  <a:ext uri="{FF2B5EF4-FFF2-40B4-BE49-F238E27FC236}">
                    <a16:creationId xmlns:a16="http://schemas.microsoft.com/office/drawing/2014/main" id="{4B3DD412-B614-4395-B777-C62DFB306098}"/>
                  </a:ext>
                </a:extLst>
              </p:cNvPr>
              <p:cNvSpPr/>
              <p:nvPr/>
            </p:nvSpPr>
            <p:spPr>
              <a:xfrm rot="16200000">
                <a:off x="858794" y="4735980"/>
                <a:ext cx="886962" cy="67041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endParaRPr>
              </a:p>
            </p:txBody>
          </p:sp>
        </p:grpSp>
      </p:grpSp>
      <p:grpSp>
        <p:nvGrpSpPr>
          <p:cNvPr id="14" name="Group 13">
            <a:extLst>
              <a:ext uri="{FF2B5EF4-FFF2-40B4-BE49-F238E27FC236}">
                <a16:creationId xmlns:a16="http://schemas.microsoft.com/office/drawing/2014/main" id="{DBFF1A10-F654-4393-BB55-6F506FEAD896}"/>
              </a:ext>
            </a:extLst>
          </p:cNvPr>
          <p:cNvGrpSpPr/>
          <p:nvPr/>
        </p:nvGrpSpPr>
        <p:grpSpPr>
          <a:xfrm>
            <a:off x="166405" y="4504534"/>
            <a:ext cx="11830907" cy="1345729"/>
            <a:chOff x="218993" y="3367301"/>
            <a:chExt cx="11830907" cy="1345729"/>
          </a:xfrm>
        </p:grpSpPr>
        <p:sp>
          <p:nvSpPr>
            <p:cNvPr id="15" name="Oval 14">
              <a:extLst>
                <a:ext uri="{FF2B5EF4-FFF2-40B4-BE49-F238E27FC236}">
                  <a16:creationId xmlns:a16="http://schemas.microsoft.com/office/drawing/2014/main" id="{70888E96-39A0-4839-82F2-71DE98329ED0}"/>
                </a:ext>
              </a:extLst>
            </p:cNvPr>
            <p:cNvSpPr/>
            <p:nvPr userDrawn="1"/>
          </p:nvSpPr>
          <p:spPr>
            <a:xfrm>
              <a:off x="1007933" y="4342866"/>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16" name="Oval 15">
              <a:extLst>
                <a:ext uri="{FF2B5EF4-FFF2-40B4-BE49-F238E27FC236}">
                  <a16:creationId xmlns:a16="http://schemas.microsoft.com/office/drawing/2014/main" id="{5FCC7127-4CE6-49CE-9B03-5093F316481A}"/>
                </a:ext>
              </a:extLst>
            </p:cNvPr>
            <p:cNvSpPr/>
            <p:nvPr userDrawn="1"/>
          </p:nvSpPr>
          <p:spPr>
            <a:xfrm>
              <a:off x="1378874" y="4310926"/>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17" name="Oval 16">
              <a:extLst>
                <a:ext uri="{FF2B5EF4-FFF2-40B4-BE49-F238E27FC236}">
                  <a16:creationId xmlns:a16="http://schemas.microsoft.com/office/drawing/2014/main" id="{905D9A39-8B64-4E38-82FB-F88423FF3A63}"/>
                </a:ext>
              </a:extLst>
            </p:cNvPr>
            <p:cNvSpPr/>
            <p:nvPr userDrawn="1"/>
          </p:nvSpPr>
          <p:spPr>
            <a:xfrm>
              <a:off x="218993" y="4394759"/>
              <a:ext cx="232216" cy="232075"/>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18" name="Oval 17">
              <a:extLst>
                <a:ext uri="{FF2B5EF4-FFF2-40B4-BE49-F238E27FC236}">
                  <a16:creationId xmlns:a16="http://schemas.microsoft.com/office/drawing/2014/main" id="{83ADAC02-F03C-44DD-8377-F716E8C5E217}"/>
                </a:ext>
              </a:extLst>
            </p:cNvPr>
            <p:cNvSpPr/>
            <p:nvPr userDrawn="1"/>
          </p:nvSpPr>
          <p:spPr>
            <a:xfrm>
              <a:off x="543793" y="4438510"/>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19" name="Oval 18">
              <a:extLst>
                <a:ext uri="{FF2B5EF4-FFF2-40B4-BE49-F238E27FC236}">
                  <a16:creationId xmlns:a16="http://schemas.microsoft.com/office/drawing/2014/main" id="{7441557B-CAD9-4DB2-BC3A-89E506A9DADB}"/>
                </a:ext>
              </a:extLst>
            </p:cNvPr>
            <p:cNvSpPr/>
            <p:nvPr userDrawn="1"/>
          </p:nvSpPr>
          <p:spPr>
            <a:xfrm>
              <a:off x="1435389" y="3716166"/>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0" name="Oval 19">
              <a:extLst>
                <a:ext uri="{FF2B5EF4-FFF2-40B4-BE49-F238E27FC236}">
                  <a16:creationId xmlns:a16="http://schemas.microsoft.com/office/drawing/2014/main" id="{2469A4AC-3D8F-4DFA-9BC0-2638B4FEE96C}"/>
                </a:ext>
              </a:extLst>
            </p:cNvPr>
            <p:cNvSpPr/>
            <p:nvPr userDrawn="1"/>
          </p:nvSpPr>
          <p:spPr>
            <a:xfrm>
              <a:off x="559606" y="3917711"/>
              <a:ext cx="364593" cy="364372"/>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1" name="Oval 20">
              <a:extLst>
                <a:ext uri="{FF2B5EF4-FFF2-40B4-BE49-F238E27FC236}">
                  <a16:creationId xmlns:a16="http://schemas.microsoft.com/office/drawing/2014/main" id="{D6BD89D6-35E3-4959-9B8F-3449C8BCA196}"/>
                </a:ext>
              </a:extLst>
            </p:cNvPr>
            <p:cNvSpPr/>
            <p:nvPr userDrawn="1"/>
          </p:nvSpPr>
          <p:spPr>
            <a:xfrm>
              <a:off x="602918" y="3513221"/>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2" name="Oval 21">
              <a:extLst>
                <a:ext uri="{FF2B5EF4-FFF2-40B4-BE49-F238E27FC236}">
                  <a16:creationId xmlns:a16="http://schemas.microsoft.com/office/drawing/2014/main" id="{0D503DAE-607F-4A7C-8D7D-6A8C1317FFE1}"/>
                </a:ext>
              </a:extLst>
            </p:cNvPr>
            <p:cNvSpPr/>
            <p:nvPr userDrawn="1"/>
          </p:nvSpPr>
          <p:spPr>
            <a:xfrm>
              <a:off x="3006128" y="4326989"/>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3" name="Oval 22">
              <a:extLst>
                <a:ext uri="{FF2B5EF4-FFF2-40B4-BE49-F238E27FC236}">
                  <a16:creationId xmlns:a16="http://schemas.microsoft.com/office/drawing/2014/main" id="{6A08B5F2-2D6F-4FA3-9614-077C95D977C7}"/>
                </a:ext>
              </a:extLst>
            </p:cNvPr>
            <p:cNvSpPr/>
            <p:nvPr userDrawn="1"/>
          </p:nvSpPr>
          <p:spPr>
            <a:xfrm>
              <a:off x="2958692" y="4005062"/>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4" name="Oval 23">
              <a:extLst>
                <a:ext uri="{FF2B5EF4-FFF2-40B4-BE49-F238E27FC236}">
                  <a16:creationId xmlns:a16="http://schemas.microsoft.com/office/drawing/2014/main" id="{F058672D-56FC-4F49-824F-33FD92CBBA75}"/>
                </a:ext>
              </a:extLst>
            </p:cNvPr>
            <p:cNvSpPr/>
            <p:nvPr userDrawn="1"/>
          </p:nvSpPr>
          <p:spPr>
            <a:xfrm>
              <a:off x="1847450" y="4234815"/>
              <a:ext cx="232216" cy="232075"/>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5" name="Oval 24">
              <a:extLst>
                <a:ext uri="{FF2B5EF4-FFF2-40B4-BE49-F238E27FC236}">
                  <a16:creationId xmlns:a16="http://schemas.microsoft.com/office/drawing/2014/main" id="{7CC8BD02-A109-4A2F-93CE-B26CA548C7CA}"/>
                </a:ext>
              </a:extLst>
            </p:cNvPr>
            <p:cNvSpPr/>
            <p:nvPr userDrawn="1"/>
          </p:nvSpPr>
          <p:spPr>
            <a:xfrm>
              <a:off x="2287925" y="3605777"/>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6" name="Oval 25">
              <a:extLst>
                <a:ext uri="{FF2B5EF4-FFF2-40B4-BE49-F238E27FC236}">
                  <a16:creationId xmlns:a16="http://schemas.microsoft.com/office/drawing/2014/main" id="{149C65BB-A74F-40D5-A953-AC0095CF1A5C}"/>
                </a:ext>
              </a:extLst>
            </p:cNvPr>
            <p:cNvSpPr/>
            <p:nvPr userDrawn="1"/>
          </p:nvSpPr>
          <p:spPr>
            <a:xfrm>
              <a:off x="3277433" y="3458270"/>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7" name="Oval 26">
              <a:extLst>
                <a:ext uri="{FF2B5EF4-FFF2-40B4-BE49-F238E27FC236}">
                  <a16:creationId xmlns:a16="http://schemas.microsoft.com/office/drawing/2014/main" id="{22E1C793-C207-479D-AD0A-54F6EA152FCE}"/>
                </a:ext>
              </a:extLst>
            </p:cNvPr>
            <p:cNvSpPr/>
            <p:nvPr userDrawn="1"/>
          </p:nvSpPr>
          <p:spPr>
            <a:xfrm>
              <a:off x="2260382" y="4136975"/>
              <a:ext cx="364593" cy="364372"/>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8" name="Oval 27">
              <a:extLst>
                <a:ext uri="{FF2B5EF4-FFF2-40B4-BE49-F238E27FC236}">
                  <a16:creationId xmlns:a16="http://schemas.microsoft.com/office/drawing/2014/main" id="{3FE7789D-8A90-4005-A023-884D5086692B}"/>
                </a:ext>
              </a:extLst>
            </p:cNvPr>
            <p:cNvSpPr/>
            <p:nvPr userDrawn="1"/>
          </p:nvSpPr>
          <p:spPr>
            <a:xfrm>
              <a:off x="2103043" y="3545808"/>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29" name="Oval 28">
              <a:extLst>
                <a:ext uri="{FF2B5EF4-FFF2-40B4-BE49-F238E27FC236}">
                  <a16:creationId xmlns:a16="http://schemas.microsoft.com/office/drawing/2014/main" id="{DE483A62-1A2B-4CED-9057-9BC79CB74D08}"/>
                </a:ext>
              </a:extLst>
            </p:cNvPr>
            <p:cNvSpPr/>
            <p:nvPr userDrawn="1"/>
          </p:nvSpPr>
          <p:spPr>
            <a:xfrm>
              <a:off x="3340527" y="3885182"/>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0" name="Oval 29">
              <a:extLst>
                <a:ext uri="{FF2B5EF4-FFF2-40B4-BE49-F238E27FC236}">
                  <a16:creationId xmlns:a16="http://schemas.microsoft.com/office/drawing/2014/main" id="{6BD22538-FBAB-47EB-B993-CC5D5E18D66D}"/>
                </a:ext>
              </a:extLst>
            </p:cNvPr>
            <p:cNvSpPr/>
            <p:nvPr userDrawn="1"/>
          </p:nvSpPr>
          <p:spPr>
            <a:xfrm>
              <a:off x="4664554" y="4349674"/>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1" name="Oval 30">
              <a:extLst>
                <a:ext uri="{FF2B5EF4-FFF2-40B4-BE49-F238E27FC236}">
                  <a16:creationId xmlns:a16="http://schemas.microsoft.com/office/drawing/2014/main" id="{7E754F91-3581-4EDF-BC76-0EAC1BEB0791}"/>
                </a:ext>
              </a:extLst>
            </p:cNvPr>
            <p:cNvSpPr/>
            <p:nvPr userDrawn="1"/>
          </p:nvSpPr>
          <p:spPr>
            <a:xfrm>
              <a:off x="3563133" y="4226023"/>
              <a:ext cx="232216" cy="232075"/>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2" name="Oval 31">
              <a:extLst>
                <a:ext uri="{FF2B5EF4-FFF2-40B4-BE49-F238E27FC236}">
                  <a16:creationId xmlns:a16="http://schemas.microsoft.com/office/drawing/2014/main" id="{9E846E34-42E5-4BE0-9E74-FB67294A707C}"/>
                </a:ext>
              </a:extLst>
            </p:cNvPr>
            <p:cNvSpPr/>
            <p:nvPr userDrawn="1"/>
          </p:nvSpPr>
          <p:spPr>
            <a:xfrm>
              <a:off x="3993788" y="3950389"/>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3" name="Oval 32">
              <a:extLst>
                <a:ext uri="{FF2B5EF4-FFF2-40B4-BE49-F238E27FC236}">
                  <a16:creationId xmlns:a16="http://schemas.microsoft.com/office/drawing/2014/main" id="{65E17B6C-E61D-46D7-A1F9-3536E49CC51A}"/>
                </a:ext>
              </a:extLst>
            </p:cNvPr>
            <p:cNvSpPr/>
            <p:nvPr userDrawn="1"/>
          </p:nvSpPr>
          <p:spPr>
            <a:xfrm>
              <a:off x="4467273" y="3628462"/>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4" name="Oval 33">
              <a:extLst>
                <a:ext uri="{FF2B5EF4-FFF2-40B4-BE49-F238E27FC236}">
                  <a16:creationId xmlns:a16="http://schemas.microsoft.com/office/drawing/2014/main" id="{713A0663-541F-4C32-A06B-EDD34795134A}"/>
                </a:ext>
              </a:extLst>
            </p:cNvPr>
            <p:cNvSpPr/>
            <p:nvPr userDrawn="1"/>
          </p:nvSpPr>
          <p:spPr>
            <a:xfrm>
              <a:off x="4258822" y="4209934"/>
              <a:ext cx="364593" cy="364372"/>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5" name="Oval 34">
              <a:extLst>
                <a:ext uri="{FF2B5EF4-FFF2-40B4-BE49-F238E27FC236}">
                  <a16:creationId xmlns:a16="http://schemas.microsoft.com/office/drawing/2014/main" id="{CA1DF755-EBCF-44DA-B0E2-59D0CB3ADDEA}"/>
                </a:ext>
              </a:extLst>
            </p:cNvPr>
            <p:cNvSpPr/>
            <p:nvPr userDrawn="1"/>
          </p:nvSpPr>
          <p:spPr>
            <a:xfrm>
              <a:off x="3922706" y="3511340"/>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6" name="Oval 35">
              <a:extLst>
                <a:ext uri="{FF2B5EF4-FFF2-40B4-BE49-F238E27FC236}">
                  <a16:creationId xmlns:a16="http://schemas.microsoft.com/office/drawing/2014/main" id="{39E74155-75CF-4B74-BCB0-A07B228E9C20}"/>
                </a:ext>
              </a:extLst>
            </p:cNvPr>
            <p:cNvSpPr/>
            <p:nvPr userDrawn="1"/>
          </p:nvSpPr>
          <p:spPr>
            <a:xfrm>
              <a:off x="5893999" y="4268738"/>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7" name="Oval 36">
              <a:extLst>
                <a:ext uri="{FF2B5EF4-FFF2-40B4-BE49-F238E27FC236}">
                  <a16:creationId xmlns:a16="http://schemas.microsoft.com/office/drawing/2014/main" id="{BA2362D5-370E-42CA-B58E-A71EDEF34C94}"/>
                </a:ext>
              </a:extLst>
            </p:cNvPr>
            <p:cNvSpPr/>
            <p:nvPr userDrawn="1"/>
          </p:nvSpPr>
          <p:spPr>
            <a:xfrm>
              <a:off x="6002206" y="4043946"/>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8" name="Oval 37">
              <a:extLst>
                <a:ext uri="{FF2B5EF4-FFF2-40B4-BE49-F238E27FC236}">
                  <a16:creationId xmlns:a16="http://schemas.microsoft.com/office/drawing/2014/main" id="{18D0A457-FD0A-4F45-89D9-48A1CF01706D}"/>
                </a:ext>
              </a:extLst>
            </p:cNvPr>
            <p:cNvSpPr/>
            <p:nvPr userDrawn="1"/>
          </p:nvSpPr>
          <p:spPr>
            <a:xfrm>
              <a:off x="4842325" y="4205603"/>
              <a:ext cx="232216" cy="232075"/>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39" name="Oval 38">
              <a:extLst>
                <a:ext uri="{FF2B5EF4-FFF2-40B4-BE49-F238E27FC236}">
                  <a16:creationId xmlns:a16="http://schemas.microsoft.com/office/drawing/2014/main" id="{93347846-5B7A-4626-B07E-FABB6BBE6F63}"/>
                </a:ext>
              </a:extLst>
            </p:cNvPr>
            <p:cNvSpPr/>
            <p:nvPr userDrawn="1"/>
          </p:nvSpPr>
          <p:spPr>
            <a:xfrm>
              <a:off x="5331440" y="3722484"/>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0" name="Oval 39">
              <a:extLst>
                <a:ext uri="{FF2B5EF4-FFF2-40B4-BE49-F238E27FC236}">
                  <a16:creationId xmlns:a16="http://schemas.microsoft.com/office/drawing/2014/main" id="{67AB384D-E849-44D5-AF23-C6D22CEFFFFE}"/>
                </a:ext>
              </a:extLst>
            </p:cNvPr>
            <p:cNvSpPr/>
            <p:nvPr userDrawn="1"/>
          </p:nvSpPr>
          <p:spPr>
            <a:xfrm>
              <a:off x="5924619" y="3537147"/>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1" name="Oval 40">
              <a:extLst>
                <a:ext uri="{FF2B5EF4-FFF2-40B4-BE49-F238E27FC236}">
                  <a16:creationId xmlns:a16="http://schemas.microsoft.com/office/drawing/2014/main" id="{8E2738CA-06A4-49F6-82FF-EA47292B3197}"/>
                </a:ext>
              </a:extLst>
            </p:cNvPr>
            <p:cNvSpPr/>
            <p:nvPr userDrawn="1"/>
          </p:nvSpPr>
          <p:spPr>
            <a:xfrm>
              <a:off x="5245890" y="4105972"/>
              <a:ext cx="364593" cy="364372"/>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2" name="Oval 41">
              <a:extLst>
                <a:ext uri="{FF2B5EF4-FFF2-40B4-BE49-F238E27FC236}">
                  <a16:creationId xmlns:a16="http://schemas.microsoft.com/office/drawing/2014/main" id="{8CD4E8B5-B84B-4C3D-9406-423BDC314712}"/>
                </a:ext>
              </a:extLst>
            </p:cNvPr>
            <p:cNvSpPr/>
            <p:nvPr userDrawn="1"/>
          </p:nvSpPr>
          <p:spPr>
            <a:xfrm>
              <a:off x="5223948" y="3378915"/>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3" name="Oval 42">
              <a:extLst>
                <a:ext uri="{FF2B5EF4-FFF2-40B4-BE49-F238E27FC236}">
                  <a16:creationId xmlns:a16="http://schemas.microsoft.com/office/drawing/2014/main" id="{9C3EB166-58B1-4E2E-B264-BD98663884D6}"/>
                </a:ext>
              </a:extLst>
            </p:cNvPr>
            <p:cNvSpPr/>
            <p:nvPr userDrawn="1"/>
          </p:nvSpPr>
          <p:spPr>
            <a:xfrm>
              <a:off x="7298614" y="3890486"/>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4" name="Oval 43">
              <a:extLst>
                <a:ext uri="{FF2B5EF4-FFF2-40B4-BE49-F238E27FC236}">
                  <a16:creationId xmlns:a16="http://schemas.microsoft.com/office/drawing/2014/main" id="{64F33BFF-9FD7-4EC6-8006-D136E153B124}"/>
                </a:ext>
              </a:extLst>
            </p:cNvPr>
            <p:cNvSpPr/>
            <p:nvPr userDrawn="1"/>
          </p:nvSpPr>
          <p:spPr>
            <a:xfrm>
              <a:off x="7553330" y="4307229"/>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5" name="Oval 44">
              <a:extLst>
                <a:ext uri="{FF2B5EF4-FFF2-40B4-BE49-F238E27FC236}">
                  <a16:creationId xmlns:a16="http://schemas.microsoft.com/office/drawing/2014/main" id="{9F3879DA-B414-42F7-9CAA-E1261CCF4592}"/>
                </a:ext>
              </a:extLst>
            </p:cNvPr>
            <p:cNvSpPr/>
            <p:nvPr userDrawn="1"/>
          </p:nvSpPr>
          <p:spPr>
            <a:xfrm>
              <a:off x="6393449" y="4313238"/>
              <a:ext cx="232216" cy="232075"/>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6" name="Oval 45">
              <a:extLst>
                <a:ext uri="{FF2B5EF4-FFF2-40B4-BE49-F238E27FC236}">
                  <a16:creationId xmlns:a16="http://schemas.microsoft.com/office/drawing/2014/main" id="{DA2358A3-AFA1-4FF8-B805-868ADFAF38C6}"/>
                </a:ext>
              </a:extLst>
            </p:cNvPr>
            <p:cNvSpPr/>
            <p:nvPr userDrawn="1"/>
          </p:nvSpPr>
          <p:spPr>
            <a:xfrm>
              <a:off x="6882564" y="3907944"/>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7" name="Oval 46">
              <a:extLst>
                <a:ext uri="{FF2B5EF4-FFF2-40B4-BE49-F238E27FC236}">
                  <a16:creationId xmlns:a16="http://schemas.microsoft.com/office/drawing/2014/main" id="{B7F59670-2D31-450E-9741-16C548A89E3D}"/>
                </a:ext>
              </a:extLst>
            </p:cNvPr>
            <p:cNvSpPr/>
            <p:nvPr userDrawn="1"/>
          </p:nvSpPr>
          <p:spPr>
            <a:xfrm>
              <a:off x="7356049" y="3586017"/>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8" name="Oval 47">
              <a:extLst>
                <a:ext uri="{FF2B5EF4-FFF2-40B4-BE49-F238E27FC236}">
                  <a16:creationId xmlns:a16="http://schemas.microsoft.com/office/drawing/2014/main" id="{AB8EDFF8-9D29-48F4-B05C-D803867C98C4}"/>
                </a:ext>
              </a:extLst>
            </p:cNvPr>
            <p:cNvSpPr/>
            <p:nvPr userDrawn="1"/>
          </p:nvSpPr>
          <p:spPr>
            <a:xfrm>
              <a:off x="6991456" y="4196946"/>
              <a:ext cx="364593" cy="364372"/>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49" name="Oval 48">
              <a:extLst>
                <a:ext uri="{FF2B5EF4-FFF2-40B4-BE49-F238E27FC236}">
                  <a16:creationId xmlns:a16="http://schemas.microsoft.com/office/drawing/2014/main" id="{A3F73681-D889-4C74-BF77-571B5D54655B}"/>
                </a:ext>
              </a:extLst>
            </p:cNvPr>
            <p:cNvSpPr/>
            <p:nvPr userDrawn="1"/>
          </p:nvSpPr>
          <p:spPr>
            <a:xfrm>
              <a:off x="6745221" y="3488228"/>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0" name="Oval 49">
              <a:extLst>
                <a:ext uri="{FF2B5EF4-FFF2-40B4-BE49-F238E27FC236}">
                  <a16:creationId xmlns:a16="http://schemas.microsoft.com/office/drawing/2014/main" id="{38CAF0EA-5524-4C75-9296-B48BE962CE56}"/>
                </a:ext>
              </a:extLst>
            </p:cNvPr>
            <p:cNvSpPr/>
            <p:nvPr userDrawn="1"/>
          </p:nvSpPr>
          <p:spPr>
            <a:xfrm>
              <a:off x="9138208" y="4095233"/>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1" name="Oval 50">
              <a:extLst>
                <a:ext uri="{FF2B5EF4-FFF2-40B4-BE49-F238E27FC236}">
                  <a16:creationId xmlns:a16="http://schemas.microsoft.com/office/drawing/2014/main" id="{56EBED72-4813-46E7-9E44-936365949514}"/>
                </a:ext>
              </a:extLst>
            </p:cNvPr>
            <p:cNvSpPr/>
            <p:nvPr userDrawn="1"/>
          </p:nvSpPr>
          <p:spPr>
            <a:xfrm>
              <a:off x="9104454" y="4492689"/>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2" name="Oval 51">
              <a:extLst>
                <a:ext uri="{FF2B5EF4-FFF2-40B4-BE49-F238E27FC236}">
                  <a16:creationId xmlns:a16="http://schemas.microsoft.com/office/drawing/2014/main" id="{52022BCF-76D6-4AE2-A68D-5368CBDF0C6F}"/>
                </a:ext>
              </a:extLst>
            </p:cNvPr>
            <p:cNvSpPr/>
            <p:nvPr userDrawn="1"/>
          </p:nvSpPr>
          <p:spPr>
            <a:xfrm>
              <a:off x="9858003" y="4186227"/>
              <a:ext cx="232216" cy="232075"/>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3" name="Oval 52">
              <a:extLst>
                <a:ext uri="{FF2B5EF4-FFF2-40B4-BE49-F238E27FC236}">
                  <a16:creationId xmlns:a16="http://schemas.microsoft.com/office/drawing/2014/main" id="{856F8A2E-865E-4431-9976-24AF1EF870F6}"/>
                </a:ext>
              </a:extLst>
            </p:cNvPr>
            <p:cNvSpPr/>
            <p:nvPr userDrawn="1"/>
          </p:nvSpPr>
          <p:spPr>
            <a:xfrm>
              <a:off x="8433688" y="4093403"/>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4" name="Oval 53">
              <a:extLst>
                <a:ext uri="{FF2B5EF4-FFF2-40B4-BE49-F238E27FC236}">
                  <a16:creationId xmlns:a16="http://schemas.microsoft.com/office/drawing/2014/main" id="{2F1C7919-A9D7-44CF-BFFA-2CFD80E53E2A}"/>
                </a:ext>
              </a:extLst>
            </p:cNvPr>
            <p:cNvSpPr/>
            <p:nvPr userDrawn="1"/>
          </p:nvSpPr>
          <p:spPr>
            <a:xfrm>
              <a:off x="8907173" y="3771476"/>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5" name="Oval 54">
              <a:extLst>
                <a:ext uri="{FF2B5EF4-FFF2-40B4-BE49-F238E27FC236}">
                  <a16:creationId xmlns:a16="http://schemas.microsoft.com/office/drawing/2014/main" id="{186CC85E-F563-451D-B335-6DE4E376195D}"/>
                </a:ext>
              </a:extLst>
            </p:cNvPr>
            <p:cNvSpPr/>
            <p:nvPr userDrawn="1"/>
          </p:nvSpPr>
          <p:spPr>
            <a:xfrm>
              <a:off x="7966360" y="4062724"/>
              <a:ext cx="364593" cy="364372"/>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6" name="Oval 55">
              <a:extLst>
                <a:ext uri="{FF2B5EF4-FFF2-40B4-BE49-F238E27FC236}">
                  <a16:creationId xmlns:a16="http://schemas.microsoft.com/office/drawing/2014/main" id="{4B1E25BE-8C54-40A3-9E0B-565DAC3D9360}"/>
                </a:ext>
              </a:extLst>
            </p:cNvPr>
            <p:cNvSpPr/>
            <p:nvPr userDrawn="1"/>
          </p:nvSpPr>
          <p:spPr>
            <a:xfrm>
              <a:off x="8502358" y="3556858"/>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7" name="Oval 56">
              <a:extLst>
                <a:ext uri="{FF2B5EF4-FFF2-40B4-BE49-F238E27FC236}">
                  <a16:creationId xmlns:a16="http://schemas.microsoft.com/office/drawing/2014/main" id="{C146D9C3-80DD-45B0-9925-4492DF608936}"/>
                </a:ext>
              </a:extLst>
            </p:cNvPr>
            <p:cNvSpPr/>
            <p:nvPr userDrawn="1"/>
          </p:nvSpPr>
          <p:spPr>
            <a:xfrm>
              <a:off x="10720706" y="3787201"/>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8" name="Oval 57">
              <a:extLst>
                <a:ext uri="{FF2B5EF4-FFF2-40B4-BE49-F238E27FC236}">
                  <a16:creationId xmlns:a16="http://schemas.microsoft.com/office/drawing/2014/main" id="{A4325BCE-104A-45A6-87AB-C5F302CDE9DF}"/>
                </a:ext>
              </a:extLst>
            </p:cNvPr>
            <p:cNvSpPr/>
            <p:nvPr userDrawn="1"/>
          </p:nvSpPr>
          <p:spPr>
            <a:xfrm>
              <a:off x="10685548" y="4204125"/>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59" name="Oval 58">
              <a:extLst>
                <a:ext uri="{FF2B5EF4-FFF2-40B4-BE49-F238E27FC236}">
                  <a16:creationId xmlns:a16="http://schemas.microsoft.com/office/drawing/2014/main" id="{9D80C149-7CE8-47B4-AE82-375A22B3222E}"/>
                </a:ext>
              </a:extLst>
            </p:cNvPr>
            <p:cNvSpPr/>
            <p:nvPr userDrawn="1"/>
          </p:nvSpPr>
          <p:spPr>
            <a:xfrm>
              <a:off x="9525666" y="4287958"/>
              <a:ext cx="232216" cy="232075"/>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0" name="Oval 59">
              <a:extLst>
                <a:ext uri="{FF2B5EF4-FFF2-40B4-BE49-F238E27FC236}">
                  <a16:creationId xmlns:a16="http://schemas.microsoft.com/office/drawing/2014/main" id="{573DD011-9AB8-4D77-9D69-289AB378D9FE}"/>
                </a:ext>
              </a:extLst>
            </p:cNvPr>
            <p:cNvSpPr/>
            <p:nvPr userDrawn="1"/>
          </p:nvSpPr>
          <p:spPr>
            <a:xfrm>
              <a:off x="10014781" y="3804840"/>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1" name="Oval 60">
              <a:extLst>
                <a:ext uri="{FF2B5EF4-FFF2-40B4-BE49-F238E27FC236}">
                  <a16:creationId xmlns:a16="http://schemas.microsoft.com/office/drawing/2014/main" id="{29BAFCF3-7347-4B42-B729-3E5482CF57B6}"/>
                </a:ext>
              </a:extLst>
            </p:cNvPr>
            <p:cNvSpPr/>
            <p:nvPr userDrawn="1"/>
          </p:nvSpPr>
          <p:spPr>
            <a:xfrm>
              <a:off x="10488266" y="3482913"/>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2" name="Oval 61">
              <a:extLst>
                <a:ext uri="{FF2B5EF4-FFF2-40B4-BE49-F238E27FC236}">
                  <a16:creationId xmlns:a16="http://schemas.microsoft.com/office/drawing/2014/main" id="{08F629C2-16FD-4615-9C3E-72A96312121F}"/>
                </a:ext>
              </a:extLst>
            </p:cNvPr>
            <p:cNvSpPr/>
            <p:nvPr userDrawn="1"/>
          </p:nvSpPr>
          <p:spPr>
            <a:xfrm>
              <a:off x="10279816" y="4064385"/>
              <a:ext cx="364593" cy="364372"/>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3" name="Oval 62">
              <a:extLst>
                <a:ext uri="{FF2B5EF4-FFF2-40B4-BE49-F238E27FC236}">
                  <a16:creationId xmlns:a16="http://schemas.microsoft.com/office/drawing/2014/main" id="{78E4EF07-FB90-46A1-96AE-5ED2AF17F3F7}"/>
                </a:ext>
              </a:extLst>
            </p:cNvPr>
            <p:cNvSpPr/>
            <p:nvPr userDrawn="1"/>
          </p:nvSpPr>
          <p:spPr>
            <a:xfrm>
              <a:off x="9608297" y="3551542"/>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4" name="Oval 63">
              <a:extLst>
                <a:ext uri="{FF2B5EF4-FFF2-40B4-BE49-F238E27FC236}">
                  <a16:creationId xmlns:a16="http://schemas.microsoft.com/office/drawing/2014/main" id="{701A6770-953B-4106-A75F-D007E5AD15CF}"/>
                </a:ext>
              </a:extLst>
            </p:cNvPr>
            <p:cNvSpPr/>
            <p:nvPr userDrawn="1"/>
          </p:nvSpPr>
          <p:spPr>
            <a:xfrm>
              <a:off x="11241790" y="4321585"/>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5" name="Oval 64">
              <a:extLst>
                <a:ext uri="{FF2B5EF4-FFF2-40B4-BE49-F238E27FC236}">
                  <a16:creationId xmlns:a16="http://schemas.microsoft.com/office/drawing/2014/main" id="{0806B243-3811-4F3A-8C61-C9C2DBA4FA78}"/>
                </a:ext>
              </a:extLst>
            </p:cNvPr>
            <p:cNvSpPr/>
            <p:nvPr userDrawn="1"/>
          </p:nvSpPr>
          <p:spPr>
            <a:xfrm>
              <a:off x="11912557" y="4137766"/>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6" name="Oval 65">
              <a:extLst>
                <a:ext uri="{FF2B5EF4-FFF2-40B4-BE49-F238E27FC236}">
                  <a16:creationId xmlns:a16="http://schemas.microsoft.com/office/drawing/2014/main" id="{43A0FA47-0AD2-4F32-8A11-49238B459370}"/>
                </a:ext>
              </a:extLst>
            </p:cNvPr>
            <p:cNvSpPr/>
            <p:nvPr userDrawn="1"/>
          </p:nvSpPr>
          <p:spPr>
            <a:xfrm>
              <a:off x="10752676" y="4221599"/>
              <a:ext cx="232216" cy="232075"/>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7" name="Oval 66">
              <a:extLst>
                <a:ext uri="{FF2B5EF4-FFF2-40B4-BE49-F238E27FC236}">
                  <a16:creationId xmlns:a16="http://schemas.microsoft.com/office/drawing/2014/main" id="{D364B217-6545-4749-A701-389E3731D191}"/>
                </a:ext>
              </a:extLst>
            </p:cNvPr>
            <p:cNvSpPr/>
            <p:nvPr userDrawn="1"/>
          </p:nvSpPr>
          <p:spPr>
            <a:xfrm>
              <a:off x="11241790" y="3738480"/>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8" name="Oval 67">
              <a:extLst>
                <a:ext uri="{FF2B5EF4-FFF2-40B4-BE49-F238E27FC236}">
                  <a16:creationId xmlns:a16="http://schemas.microsoft.com/office/drawing/2014/main" id="{57CE0D63-3DB0-41F4-88FA-E79ACBE73DF7}"/>
                </a:ext>
              </a:extLst>
            </p:cNvPr>
            <p:cNvSpPr/>
            <p:nvPr userDrawn="1"/>
          </p:nvSpPr>
          <p:spPr>
            <a:xfrm>
              <a:off x="11715276" y="3416553"/>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69" name="Oval 68">
              <a:extLst>
                <a:ext uri="{FF2B5EF4-FFF2-40B4-BE49-F238E27FC236}">
                  <a16:creationId xmlns:a16="http://schemas.microsoft.com/office/drawing/2014/main" id="{DCA4AD2C-2553-438A-8255-CFC6E16349BF}"/>
                </a:ext>
              </a:extLst>
            </p:cNvPr>
            <p:cNvSpPr/>
            <p:nvPr userDrawn="1"/>
          </p:nvSpPr>
          <p:spPr>
            <a:xfrm>
              <a:off x="11506825" y="3998025"/>
              <a:ext cx="364593" cy="364372"/>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70" name="Oval 69">
              <a:extLst>
                <a:ext uri="{FF2B5EF4-FFF2-40B4-BE49-F238E27FC236}">
                  <a16:creationId xmlns:a16="http://schemas.microsoft.com/office/drawing/2014/main" id="{F5D2B461-60A6-4D23-8CC7-C21D5AF88764}"/>
                </a:ext>
              </a:extLst>
            </p:cNvPr>
            <p:cNvSpPr/>
            <p:nvPr userDrawn="1"/>
          </p:nvSpPr>
          <p:spPr>
            <a:xfrm>
              <a:off x="10990355" y="3367301"/>
              <a:ext cx="137343" cy="137259"/>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sp>
          <p:nvSpPr>
            <p:cNvPr id="71" name="Oval 70">
              <a:extLst>
                <a:ext uri="{FF2B5EF4-FFF2-40B4-BE49-F238E27FC236}">
                  <a16:creationId xmlns:a16="http://schemas.microsoft.com/office/drawing/2014/main" id="{C3BE38A2-40F0-4FB7-812A-6B4E82D58D3C}"/>
                </a:ext>
              </a:extLst>
            </p:cNvPr>
            <p:cNvSpPr/>
            <p:nvPr userDrawn="1"/>
          </p:nvSpPr>
          <p:spPr>
            <a:xfrm>
              <a:off x="2491125" y="3808853"/>
              <a:ext cx="274687" cy="274520"/>
            </a:xfrm>
            <a:prstGeom prst="ellipse">
              <a:avLst/>
            </a:prstGeom>
            <a:solidFill>
              <a:schemeClr val="accent1">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endParaRPr lang="ko-KR" altLang="en-US" sz="1800" dirty="0"/>
            </a:p>
          </p:txBody>
        </p:sp>
      </p:grpSp>
      <p:grpSp>
        <p:nvGrpSpPr>
          <p:cNvPr id="72" name="Group 71">
            <a:extLst>
              <a:ext uri="{FF2B5EF4-FFF2-40B4-BE49-F238E27FC236}">
                <a16:creationId xmlns:a16="http://schemas.microsoft.com/office/drawing/2014/main" id="{A53A6F01-7225-4178-81DA-01FCAE2D7601}"/>
              </a:ext>
            </a:extLst>
          </p:cNvPr>
          <p:cNvGrpSpPr/>
          <p:nvPr/>
        </p:nvGrpSpPr>
        <p:grpSpPr>
          <a:xfrm>
            <a:off x="7330" y="5857134"/>
            <a:ext cx="12190258" cy="474495"/>
            <a:chOff x="1742" y="5389258"/>
            <a:chExt cx="12190258" cy="1468742"/>
          </a:xfrm>
          <a:solidFill>
            <a:schemeClr val="accent1">
              <a:lumMod val="40000"/>
              <a:lumOff val="60000"/>
            </a:schemeClr>
          </a:solidFill>
        </p:grpSpPr>
        <p:grpSp>
          <p:nvGrpSpPr>
            <p:cNvPr id="73" name="Group 72">
              <a:extLst>
                <a:ext uri="{FF2B5EF4-FFF2-40B4-BE49-F238E27FC236}">
                  <a16:creationId xmlns:a16="http://schemas.microsoft.com/office/drawing/2014/main" id="{64C58C90-DDDC-47A9-922E-5E8B8D9EE0C7}"/>
                </a:ext>
              </a:extLst>
            </p:cNvPr>
            <p:cNvGrpSpPr/>
            <p:nvPr/>
          </p:nvGrpSpPr>
          <p:grpSpPr>
            <a:xfrm>
              <a:off x="5037541" y="5435629"/>
              <a:ext cx="3075791" cy="1422371"/>
              <a:chOff x="9116208" y="4547715"/>
              <a:chExt cx="3075791" cy="1422371"/>
            </a:xfrm>
            <a:grpFill/>
          </p:grpSpPr>
          <p:sp>
            <p:nvSpPr>
              <p:cNvPr id="106" name="Oval 105">
                <a:extLst>
                  <a:ext uri="{FF2B5EF4-FFF2-40B4-BE49-F238E27FC236}">
                    <a16:creationId xmlns:a16="http://schemas.microsoft.com/office/drawing/2014/main" id="{EA53A8B1-4F89-4497-B232-BF9579D36BE9}"/>
                  </a:ext>
                </a:extLst>
              </p:cNvPr>
              <p:cNvSpPr/>
              <p:nvPr/>
            </p:nvSpPr>
            <p:spPr>
              <a:xfrm flipH="1">
                <a:off x="11405121" y="4811473"/>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7" name="Oval 106">
                <a:extLst>
                  <a:ext uri="{FF2B5EF4-FFF2-40B4-BE49-F238E27FC236}">
                    <a16:creationId xmlns:a16="http://schemas.microsoft.com/office/drawing/2014/main" id="{CA738BC4-CADE-42BB-B913-F9088A8B568D}"/>
                  </a:ext>
                </a:extLst>
              </p:cNvPr>
              <p:cNvSpPr/>
              <p:nvPr/>
            </p:nvSpPr>
            <p:spPr>
              <a:xfrm flipH="1">
                <a:off x="11155214" y="4568691"/>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8" name="Oval 107">
                <a:extLst>
                  <a:ext uri="{FF2B5EF4-FFF2-40B4-BE49-F238E27FC236}">
                    <a16:creationId xmlns:a16="http://schemas.microsoft.com/office/drawing/2014/main" id="{D08A5866-6E9B-417E-8398-F08D061FDE55}"/>
                  </a:ext>
                </a:extLst>
              </p:cNvPr>
              <p:cNvSpPr/>
              <p:nvPr/>
            </p:nvSpPr>
            <p:spPr>
              <a:xfrm flipH="1">
                <a:off x="10772446" y="4568691"/>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9" name="Oval 108">
                <a:extLst>
                  <a:ext uri="{FF2B5EF4-FFF2-40B4-BE49-F238E27FC236}">
                    <a16:creationId xmlns:a16="http://schemas.microsoft.com/office/drawing/2014/main" id="{C6EC5150-FD78-4E36-8DD5-5E3E2CE8597A}"/>
                  </a:ext>
                </a:extLst>
              </p:cNvPr>
              <p:cNvSpPr/>
              <p:nvPr/>
            </p:nvSpPr>
            <p:spPr>
              <a:xfrm flipH="1">
                <a:off x="10318331" y="4692111"/>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0" name="Oval 109">
                <a:extLst>
                  <a:ext uri="{FF2B5EF4-FFF2-40B4-BE49-F238E27FC236}">
                    <a16:creationId xmlns:a16="http://schemas.microsoft.com/office/drawing/2014/main" id="{D61009D2-CBED-4B77-868F-CA46396BB5D9}"/>
                  </a:ext>
                </a:extLst>
              </p:cNvPr>
              <p:cNvSpPr/>
              <p:nvPr/>
            </p:nvSpPr>
            <p:spPr>
              <a:xfrm flipH="1">
                <a:off x="9828889" y="4547715"/>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1" name="Oval 110">
                <a:extLst>
                  <a:ext uri="{FF2B5EF4-FFF2-40B4-BE49-F238E27FC236}">
                    <a16:creationId xmlns:a16="http://schemas.microsoft.com/office/drawing/2014/main" id="{91FF249F-F419-4669-964D-E4860EF88CE6}"/>
                  </a:ext>
                </a:extLst>
              </p:cNvPr>
              <p:cNvSpPr/>
              <p:nvPr/>
            </p:nvSpPr>
            <p:spPr>
              <a:xfrm flipH="1">
                <a:off x="9757833" y="4947098"/>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2" name="Rectangle 111">
                <a:extLst>
                  <a:ext uri="{FF2B5EF4-FFF2-40B4-BE49-F238E27FC236}">
                    <a16:creationId xmlns:a16="http://schemas.microsoft.com/office/drawing/2014/main" id="{EF0E2117-1A4F-44EF-AE77-27836AC6DA2C}"/>
                  </a:ext>
                </a:extLst>
              </p:cNvPr>
              <p:cNvSpPr/>
              <p:nvPr/>
            </p:nvSpPr>
            <p:spPr>
              <a:xfrm flipH="1">
                <a:off x="9116208" y="5253027"/>
                <a:ext cx="3075791" cy="71705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3" name="Oval 112">
                <a:extLst>
                  <a:ext uri="{FF2B5EF4-FFF2-40B4-BE49-F238E27FC236}">
                    <a16:creationId xmlns:a16="http://schemas.microsoft.com/office/drawing/2014/main" id="{22D5A58A-B2A5-49B6-865F-89BA529F8348}"/>
                  </a:ext>
                </a:extLst>
              </p:cNvPr>
              <p:cNvSpPr/>
              <p:nvPr/>
            </p:nvSpPr>
            <p:spPr>
              <a:xfrm flipH="1">
                <a:off x="11143693" y="4817974"/>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14" name="Oval 113">
                <a:extLst>
                  <a:ext uri="{FF2B5EF4-FFF2-40B4-BE49-F238E27FC236}">
                    <a16:creationId xmlns:a16="http://schemas.microsoft.com/office/drawing/2014/main" id="{68CED064-1B55-4029-81DE-76AFE5BFE64B}"/>
                  </a:ext>
                </a:extLst>
              </p:cNvPr>
              <p:cNvSpPr/>
              <p:nvPr/>
            </p:nvSpPr>
            <p:spPr>
              <a:xfrm flipH="1">
                <a:off x="9440749" y="4805709"/>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grpSp>
          <p:nvGrpSpPr>
            <p:cNvPr id="74" name="Group 73">
              <a:extLst>
                <a:ext uri="{FF2B5EF4-FFF2-40B4-BE49-F238E27FC236}">
                  <a16:creationId xmlns:a16="http://schemas.microsoft.com/office/drawing/2014/main" id="{3694421C-5B04-4DEA-8FF4-847709E95D23}"/>
                </a:ext>
              </a:extLst>
            </p:cNvPr>
            <p:cNvGrpSpPr/>
            <p:nvPr/>
          </p:nvGrpSpPr>
          <p:grpSpPr>
            <a:xfrm>
              <a:off x="1742" y="5389258"/>
              <a:ext cx="5485937" cy="1468742"/>
              <a:chOff x="-51736" y="4638675"/>
              <a:chExt cx="4754749" cy="1418840"/>
            </a:xfrm>
            <a:grpFill/>
          </p:grpSpPr>
          <p:sp>
            <p:nvSpPr>
              <p:cNvPr id="94" name="Oval 93">
                <a:extLst>
                  <a:ext uri="{FF2B5EF4-FFF2-40B4-BE49-F238E27FC236}">
                    <a16:creationId xmlns:a16="http://schemas.microsoft.com/office/drawing/2014/main" id="{B587934E-2BF9-414C-9D31-13D437CC9D0A}"/>
                  </a:ext>
                </a:extLst>
              </p:cNvPr>
              <p:cNvSpPr/>
              <p:nvPr/>
            </p:nvSpPr>
            <p:spPr>
              <a:xfrm>
                <a:off x="2199705" y="4650579"/>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95" name="Oval 94">
                <a:extLst>
                  <a:ext uri="{FF2B5EF4-FFF2-40B4-BE49-F238E27FC236}">
                    <a16:creationId xmlns:a16="http://schemas.microsoft.com/office/drawing/2014/main" id="{DB1ABCD4-D17B-46F9-A647-9D59A383561F}"/>
                  </a:ext>
                </a:extLst>
              </p:cNvPr>
              <p:cNvSpPr/>
              <p:nvPr/>
            </p:nvSpPr>
            <p:spPr>
              <a:xfrm>
                <a:off x="1950125" y="5020970"/>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6" name="Oval 95">
                <a:extLst>
                  <a:ext uri="{FF2B5EF4-FFF2-40B4-BE49-F238E27FC236}">
                    <a16:creationId xmlns:a16="http://schemas.microsoft.com/office/drawing/2014/main" id="{B0279FA3-BC9F-4873-9890-8AE4DAA8ECDA}"/>
                  </a:ext>
                </a:extLst>
              </p:cNvPr>
              <p:cNvSpPr/>
              <p:nvPr/>
            </p:nvSpPr>
            <p:spPr>
              <a:xfrm>
                <a:off x="2772347" y="4638675"/>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7" name="Oval 96">
                <a:extLst>
                  <a:ext uri="{FF2B5EF4-FFF2-40B4-BE49-F238E27FC236}">
                    <a16:creationId xmlns:a16="http://schemas.microsoft.com/office/drawing/2014/main" id="{85847C63-4932-40A1-AE79-7A9F28C72476}"/>
                  </a:ext>
                </a:extLst>
              </p:cNvPr>
              <p:cNvSpPr/>
              <p:nvPr/>
            </p:nvSpPr>
            <p:spPr>
              <a:xfrm>
                <a:off x="3188127" y="4757902"/>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8" name="Oval 97">
                <a:extLst>
                  <a:ext uri="{FF2B5EF4-FFF2-40B4-BE49-F238E27FC236}">
                    <a16:creationId xmlns:a16="http://schemas.microsoft.com/office/drawing/2014/main" id="{24CA3D7B-08A6-4043-9276-9B37D0C467C7}"/>
                  </a:ext>
                </a:extLst>
              </p:cNvPr>
              <p:cNvSpPr/>
              <p:nvPr/>
            </p:nvSpPr>
            <p:spPr>
              <a:xfrm>
                <a:off x="1610290" y="4897456"/>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9" name="Oval 98">
                <a:extLst>
                  <a:ext uri="{FF2B5EF4-FFF2-40B4-BE49-F238E27FC236}">
                    <a16:creationId xmlns:a16="http://schemas.microsoft.com/office/drawing/2014/main" id="{C4EC65D4-299F-4BF8-8A86-191C25DA3044}"/>
                  </a:ext>
                </a:extLst>
              </p:cNvPr>
              <p:cNvSpPr/>
              <p:nvPr/>
            </p:nvSpPr>
            <p:spPr>
              <a:xfrm>
                <a:off x="1101781" y="5064232"/>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0" name="Oval 99">
                <a:extLst>
                  <a:ext uri="{FF2B5EF4-FFF2-40B4-BE49-F238E27FC236}">
                    <a16:creationId xmlns:a16="http://schemas.microsoft.com/office/drawing/2014/main" id="{B716D984-90EC-4596-96BF-CCE7BED59FAC}"/>
                  </a:ext>
                </a:extLst>
              </p:cNvPr>
              <p:cNvSpPr/>
              <p:nvPr/>
            </p:nvSpPr>
            <p:spPr>
              <a:xfrm>
                <a:off x="3716510" y="4638675"/>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1" name="Oval 100">
                <a:extLst>
                  <a:ext uri="{FF2B5EF4-FFF2-40B4-BE49-F238E27FC236}">
                    <a16:creationId xmlns:a16="http://schemas.microsoft.com/office/drawing/2014/main" id="{12EC643D-3CF9-46C8-85C7-827E753C7F6B}"/>
                  </a:ext>
                </a:extLst>
              </p:cNvPr>
              <p:cNvSpPr/>
              <p:nvPr/>
            </p:nvSpPr>
            <p:spPr>
              <a:xfrm>
                <a:off x="3982933" y="4990721"/>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2" name="Rectangle 101">
                <a:extLst>
                  <a:ext uri="{FF2B5EF4-FFF2-40B4-BE49-F238E27FC236}">
                    <a16:creationId xmlns:a16="http://schemas.microsoft.com/office/drawing/2014/main" id="{285ABD29-CC80-457F-B5F7-0D6C8E5C3E39}"/>
                  </a:ext>
                </a:extLst>
              </p:cNvPr>
              <p:cNvSpPr/>
              <p:nvPr/>
            </p:nvSpPr>
            <p:spPr>
              <a:xfrm>
                <a:off x="-51736" y="5584841"/>
                <a:ext cx="4364607" cy="47267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103" name="Oval 102">
                <a:extLst>
                  <a:ext uri="{FF2B5EF4-FFF2-40B4-BE49-F238E27FC236}">
                    <a16:creationId xmlns:a16="http://schemas.microsoft.com/office/drawing/2014/main" id="{2BF9E042-B0A9-4469-AA4D-7590593EB144}"/>
                  </a:ext>
                </a:extLst>
              </p:cNvPr>
              <p:cNvSpPr/>
              <p:nvPr/>
            </p:nvSpPr>
            <p:spPr>
              <a:xfrm>
                <a:off x="2432439" y="4879488"/>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4" name="Oval 103">
                <a:extLst>
                  <a:ext uri="{FF2B5EF4-FFF2-40B4-BE49-F238E27FC236}">
                    <a16:creationId xmlns:a16="http://schemas.microsoft.com/office/drawing/2014/main" id="{F4FF26F3-1441-4F15-BFD3-7B752B369CF2}"/>
                  </a:ext>
                </a:extLst>
              </p:cNvPr>
              <p:cNvSpPr/>
              <p:nvPr/>
            </p:nvSpPr>
            <p:spPr>
              <a:xfrm>
                <a:off x="699964" y="5300951"/>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105" name="Oval 104">
                <a:extLst>
                  <a:ext uri="{FF2B5EF4-FFF2-40B4-BE49-F238E27FC236}">
                    <a16:creationId xmlns:a16="http://schemas.microsoft.com/office/drawing/2014/main" id="{6F4E328B-DE29-4E73-AF90-C77D771A869B}"/>
                  </a:ext>
                </a:extLst>
              </p:cNvPr>
              <p:cNvSpPr/>
              <p:nvPr/>
            </p:nvSpPr>
            <p:spPr>
              <a:xfrm>
                <a:off x="43137" y="5195666"/>
                <a:ext cx="720080" cy="72008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sp>
          <p:nvSpPr>
            <p:cNvPr id="75" name="Oval 74">
              <a:extLst>
                <a:ext uri="{FF2B5EF4-FFF2-40B4-BE49-F238E27FC236}">
                  <a16:creationId xmlns:a16="http://schemas.microsoft.com/office/drawing/2014/main" id="{92BCC6E5-D550-4FF5-AA10-7B71D6564966}"/>
                </a:ext>
              </a:extLst>
            </p:cNvPr>
            <p:cNvSpPr/>
            <p:nvPr/>
          </p:nvSpPr>
          <p:spPr>
            <a:xfrm flipH="1">
              <a:off x="2696897" y="6099319"/>
              <a:ext cx="509632" cy="524667"/>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76" name="현 96">
              <a:extLst>
                <a:ext uri="{FF2B5EF4-FFF2-40B4-BE49-F238E27FC236}">
                  <a16:creationId xmlns:a16="http://schemas.microsoft.com/office/drawing/2014/main" id="{D39A0157-C894-4D19-8FA3-BAA8D97403AD}"/>
                </a:ext>
              </a:extLst>
            </p:cNvPr>
            <p:cNvSpPr/>
            <p:nvPr/>
          </p:nvSpPr>
          <p:spPr>
            <a:xfrm>
              <a:off x="3328527" y="6058687"/>
              <a:ext cx="784657" cy="784657"/>
            </a:xfrm>
            <a:prstGeom prst="chord">
              <a:avLst>
                <a:gd name="adj1" fmla="val 10904884"/>
                <a:gd name="adj2" fmla="val 21584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7" name="현 97">
              <a:extLst>
                <a:ext uri="{FF2B5EF4-FFF2-40B4-BE49-F238E27FC236}">
                  <a16:creationId xmlns:a16="http://schemas.microsoft.com/office/drawing/2014/main" id="{2D0A07A6-B5F5-40C2-8A39-89F92DAF102A}"/>
                </a:ext>
              </a:extLst>
            </p:cNvPr>
            <p:cNvSpPr/>
            <p:nvPr/>
          </p:nvSpPr>
          <p:spPr>
            <a:xfrm>
              <a:off x="4554915" y="6352929"/>
              <a:ext cx="492156" cy="492156"/>
            </a:xfrm>
            <a:prstGeom prst="chord">
              <a:avLst>
                <a:gd name="adj1" fmla="val 10904884"/>
                <a:gd name="adj2" fmla="val 21584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78" name="현 96">
              <a:extLst>
                <a:ext uri="{FF2B5EF4-FFF2-40B4-BE49-F238E27FC236}">
                  <a16:creationId xmlns:a16="http://schemas.microsoft.com/office/drawing/2014/main" id="{40088CE9-3ACB-4E74-9BE1-E88ACB3AD592}"/>
                </a:ext>
              </a:extLst>
            </p:cNvPr>
            <p:cNvSpPr/>
            <p:nvPr/>
          </p:nvSpPr>
          <p:spPr>
            <a:xfrm>
              <a:off x="3972848" y="5984118"/>
              <a:ext cx="784657" cy="784657"/>
            </a:xfrm>
            <a:prstGeom prst="chord">
              <a:avLst>
                <a:gd name="adj1" fmla="val 10904884"/>
                <a:gd name="adj2" fmla="val 21584496"/>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79" name="Group 78">
              <a:extLst>
                <a:ext uri="{FF2B5EF4-FFF2-40B4-BE49-F238E27FC236}">
                  <a16:creationId xmlns:a16="http://schemas.microsoft.com/office/drawing/2014/main" id="{2DC34D36-C2C0-40A1-9116-D7AA632D4AB5}"/>
                </a:ext>
              </a:extLst>
            </p:cNvPr>
            <p:cNvGrpSpPr/>
            <p:nvPr/>
          </p:nvGrpSpPr>
          <p:grpSpPr>
            <a:xfrm flipH="1">
              <a:off x="7769092" y="5591016"/>
              <a:ext cx="4422908" cy="1266984"/>
              <a:chOff x="8005970" y="4483310"/>
              <a:chExt cx="4422908" cy="1266984"/>
            </a:xfrm>
            <a:grpFill/>
          </p:grpSpPr>
          <p:sp>
            <p:nvSpPr>
              <p:cNvPr id="80" name="Oval 79">
                <a:extLst>
                  <a:ext uri="{FF2B5EF4-FFF2-40B4-BE49-F238E27FC236}">
                    <a16:creationId xmlns:a16="http://schemas.microsoft.com/office/drawing/2014/main" id="{1FAA8945-1E2E-4DC6-B28C-9B3646218D29}"/>
                  </a:ext>
                </a:extLst>
              </p:cNvPr>
              <p:cNvSpPr/>
              <p:nvPr/>
            </p:nvSpPr>
            <p:spPr>
              <a:xfrm flipH="1">
                <a:off x="11642407" y="4717018"/>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1" name="Oval 80">
                <a:extLst>
                  <a:ext uri="{FF2B5EF4-FFF2-40B4-BE49-F238E27FC236}">
                    <a16:creationId xmlns:a16="http://schemas.microsoft.com/office/drawing/2014/main" id="{9725CAE5-9153-43AF-B2A4-892454CF72C2}"/>
                  </a:ext>
                </a:extLst>
              </p:cNvPr>
              <p:cNvSpPr/>
              <p:nvPr/>
            </p:nvSpPr>
            <p:spPr>
              <a:xfrm flipH="1">
                <a:off x="11155214" y="4568691"/>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2" name="Oval 81">
                <a:extLst>
                  <a:ext uri="{FF2B5EF4-FFF2-40B4-BE49-F238E27FC236}">
                    <a16:creationId xmlns:a16="http://schemas.microsoft.com/office/drawing/2014/main" id="{472B5291-349D-4078-93DE-35858A763780}"/>
                  </a:ext>
                </a:extLst>
              </p:cNvPr>
              <p:cNvSpPr/>
              <p:nvPr/>
            </p:nvSpPr>
            <p:spPr>
              <a:xfrm flipH="1">
                <a:off x="10656333" y="4532227"/>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3" name="Oval 82">
                <a:extLst>
                  <a:ext uri="{FF2B5EF4-FFF2-40B4-BE49-F238E27FC236}">
                    <a16:creationId xmlns:a16="http://schemas.microsoft.com/office/drawing/2014/main" id="{50DABA2D-0206-4D5F-80E4-71651C4B650C}"/>
                  </a:ext>
                </a:extLst>
              </p:cNvPr>
              <p:cNvSpPr/>
              <p:nvPr/>
            </p:nvSpPr>
            <p:spPr>
              <a:xfrm flipH="1">
                <a:off x="10227408" y="4630410"/>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4" name="Oval 83">
                <a:extLst>
                  <a:ext uri="{FF2B5EF4-FFF2-40B4-BE49-F238E27FC236}">
                    <a16:creationId xmlns:a16="http://schemas.microsoft.com/office/drawing/2014/main" id="{03384D99-D6E6-46CF-B834-EFFA18C40C98}"/>
                  </a:ext>
                </a:extLst>
              </p:cNvPr>
              <p:cNvSpPr/>
              <p:nvPr/>
            </p:nvSpPr>
            <p:spPr>
              <a:xfrm flipH="1">
                <a:off x="9634684" y="4523334"/>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5" name="Oval 84">
                <a:extLst>
                  <a:ext uri="{FF2B5EF4-FFF2-40B4-BE49-F238E27FC236}">
                    <a16:creationId xmlns:a16="http://schemas.microsoft.com/office/drawing/2014/main" id="{3DEC25FB-81B7-4C0A-8BFC-E52889CF5FDF}"/>
                  </a:ext>
                </a:extLst>
              </p:cNvPr>
              <p:cNvSpPr/>
              <p:nvPr/>
            </p:nvSpPr>
            <p:spPr>
              <a:xfrm flipH="1">
                <a:off x="9757833" y="4947098"/>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6" name="Rectangle 85">
                <a:extLst>
                  <a:ext uri="{FF2B5EF4-FFF2-40B4-BE49-F238E27FC236}">
                    <a16:creationId xmlns:a16="http://schemas.microsoft.com/office/drawing/2014/main" id="{2FA47305-6C25-46F5-92F0-69D3D1235BB3}"/>
                  </a:ext>
                </a:extLst>
              </p:cNvPr>
              <p:cNvSpPr/>
              <p:nvPr/>
            </p:nvSpPr>
            <p:spPr>
              <a:xfrm flipH="1">
                <a:off x="8007712" y="5033235"/>
                <a:ext cx="4159392" cy="71705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7" name="Oval 86">
                <a:extLst>
                  <a:ext uri="{FF2B5EF4-FFF2-40B4-BE49-F238E27FC236}">
                    <a16:creationId xmlns:a16="http://schemas.microsoft.com/office/drawing/2014/main" id="{756DE48B-F5DD-469B-919F-2184C612816C}"/>
                  </a:ext>
                </a:extLst>
              </p:cNvPr>
              <p:cNvSpPr/>
              <p:nvPr/>
            </p:nvSpPr>
            <p:spPr>
              <a:xfrm flipH="1">
                <a:off x="11143693" y="4817974"/>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88" name="Oval 87">
                <a:extLst>
                  <a:ext uri="{FF2B5EF4-FFF2-40B4-BE49-F238E27FC236}">
                    <a16:creationId xmlns:a16="http://schemas.microsoft.com/office/drawing/2014/main" id="{34D7D75C-C161-4647-B1C7-2616FDBE0BB0}"/>
                  </a:ext>
                </a:extLst>
              </p:cNvPr>
              <p:cNvSpPr/>
              <p:nvPr/>
            </p:nvSpPr>
            <p:spPr>
              <a:xfrm flipH="1">
                <a:off x="9332942" y="4727306"/>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89" name="Oval 88">
                <a:extLst>
                  <a:ext uri="{FF2B5EF4-FFF2-40B4-BE49-F238E27FC236}">
                    <a16:creationId xmlns:a16="http://schemas.microsoft.com/office/drawing/2014/main" id="{225B45D2-C4E1-4433-A324-B36A8A9CEEF7}"/>
                  </a:ext>
                </a:extLst>
              </p:cNvPr>
              <p:cNvSpPr/>
              <p:nvPr/>
            </p:nvSpPr>
            <p:spPr>
              <a:xfrm flipH="1">
                <a:off x="8736184" y="4717018"/>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0" name="Oval 89">
                <a:extLst>
                  <a:ext uri="{FF2B5EF4-FFF2-40B4-BE49-F238E27FC236}">
                    <a16:creationId xmlns:a16="http://schemas.microsoft.com/office/drawing/2014/main" id="{F6F91851-F5D3-4444-80A4-90BAECB32040}"/>
                  </a:ext>
                </a:extLst>
              </p:cNvPr>
              <p:cNvSpPr/>
              <p:nvPr/>
            </p:nvSpPr>
            <p:spPr>
              <a:xfrm flipH="1">
                <a:off x="8490456" y="4820098"/>
                <a:ext cx="393236" cy="37270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1" name="Oval 90">
                <a:extLst>
                  <a:ext uri="{FF2B5EF4-FFF2-40B4-BE49-F238E27FC236}">
                    <a16:creationId xmlns:a16="http://schemas.microsoft.com/office/drawing/2014/main" id="{E93F545B-BFA3-4941-8C06-8CB408042E7E}"/>
                  </a:ext>
                </a:extLst>
              </p:cNvPr>
              <p:cNvSpPr/>
              <p:nvPr/>
            </p:nvSpPr>
            <p:spPr>
              <a:xfrm flipH="1">
                <a:off x="8009669" y="4845022"/>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2" name="Oval 91">
                <a:extLst>
                  <a:ext uri="{FF2B5EF4-FFF2-40B4-BE49-F238E27FC236}">
                    <a16:creationId xmlns:a16="http://schemas.microsoft.com/office/drawing/2014/main" id="{99D200BE-06B2-4383-A9CC-A2E21B9ED6E2}"/>
                  </a:ext>
                </a:extLst>
              </p:cNvPr>
              <p:cNvSpPr/>
              <p:nvPr/>
            </p:nvSpPr>
            <p:spPr>
              <a:xfrm flipH="1">
                <a:off x="8104585" y="4483310"/>
                <a:ext cx="786471" cy="745406"/>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93" name="Oval 92">
                <a:extLst>
                  <a:ext uri="{FF2B5EF4-FFF2-40B4-BE49-F238E27FC236}">
                    <a16:creationId xmlns:a16="http://schemas.microsoft.com/office/drawing/2014/main" id="{63CF832C-54D9-4F2C-B28A-D57ED67FBCC7}"/>
                  </a:ext>
                </a:extLst>
              </p:cNvPr>
              <p:cNvSpPr/>
              <p:nvPr/>
            </p:nvSpPr>
            <p:spPr>
              <a:xfrm flipH="1">
                <a:off x="8005970" y="4772493"/>
                <a:ext cx="456127" cy="43231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grpSp>
      <p:grpSp>
        <p:nvGrpSpPr>
          <p:cNvPr id="115" name="Group 114">
            <a:extLst>
              <a:ext uri="{FF2B5EF4-FFF2-40B4-BE49-F238E27FC236}">
                <a16:creationId xmlns:a16="http://schemas.microsoft.com/office/drawing/2014/main" id="{96D6EC50-7C74-4E85-909D-C19335A710B2}"/>
              </a:ext>
            </a:extLst>
          </p:cNvPr>
          <p:cNvGrpSpPr/>
          <p:nvPr/>
        </p:nvGrpSpPr>
        <p:grpSpPr>
          <a:xfrm>
            <a:off x="4515243" y="929164"/>
            <a:ext cx="2266936" cy="3721169"/>
            <a:chOff x="1589533" y="1116515"/>
            <a:chExt cx="3026615" cy="4968176"/>
          </a:xfrm>
          <a:effectLst/>
        </p:grpSpPr>
        <p:sp>
          <p:nvSpPr>
            <p:cNvPr id="116" name="Oval 17">
              <a:extLst>
                <a:ext uri="{FF2B5EF4-FFF2-40B4-BE49-F238E27FC236}">
                  <a16:creationId xmlns:a16="http://schemas.microsoft.com/office/drawing/2014/main" id="{7EBB7C4E-F6A3-4F2D-8DEB-10C49645AA4F}"/>
                </a:ext>
              </a:extLst>
            </p:cNvPr>
            <p:cNvSpPr/>
            <p:nvPr/>
          </p:nvSpPr>
          <p:spPr>
            <a:xfrm>
              <a:off x="2132802" y="2924944"/>
              <a:ext cx="1926584" cy="1846330"/>
            </a:xfrm>
            <a:custGeom>
              <a:avLst/>
              <a:gdLst/>
              <a:ahLst/>
              <a:cxnLst/>
              <a:rect l="l" t="t" r="r" b="b"/>
              <a:pathLst>
                <a:path w="1926584" h="1846330">
                  <a:moveTo>
                    <a:pt x="1089951" y="1842682"/>
                  </a:moveTo>
                  <a:lnTo>
                    <a:pt x="1097532" y="1846330"/>
                  </a:lnTo>
                  <a:lnTo>
                    <a:pt x="1093652" y="1846330"/>
                  </a:lnTo>
                  <a:cubicBezTo>
                    <a:pt x="1092687" y="1844762"/>
                    <a:pt x="1091322" y="1843713"/>
                    <a:pt x="1089951" y="1842682"/>
                  </a:cubicBezTo>
                  <a:close/>
                  <a:moveTo>
                    <a:pt x="465856" y="1495303"/>
                  </a:moveTo>
                  <a:lnTo>
                    <a:pt x="1467054" y="1495303"/>
                  </a:lnTo>
                  <a:lnTo>
                    <a:pt x="1233836" y="1811603"/>
                  </a:lnTo>
                  <a:lnTo>
                    <a:pt x="699074" y="1811603"/>
                  </a:lnTo>
                  <a:close/>
                  <a:moveTo>
                    <a:pt x="0" y="0"/>
                  </a:moveTo>
                  <a:lnTo>
                    <a:pt x="706150" y="0"/>
                  </a:lnTo>
                  <a:cubicBezTo>
                    <a:pt x="688007" y="36121"/>
                    <a:pt x="678316" y="76955"/>
                    <a:pt x="678316" y="120053"/>
                  </a:cubicBezTo>
                  <a:cubicBezTo>
                    <a:pt x="678316" y="275422"/>
                    <a:pt x="804268" y="401374"/>
                    <a:pt x="959637" y="401374"/>
                  </a:cubicBezTo>
                  <a:cubicBezTo>
                    <a:pt x="1115006" y="401374"/>
                    <a:pt x="1240958" y="275422"/>
                    <a:pt x="1240958" y="120053"/>
                  </a:cubicBezTo>
                  <a:cubicBezTo>
                    <a:pt x="1240958" y="76955"/>
                    <a:pt x="1231267" y="36121"/>
                    <a:pt x="1213124" y="0"/>
                  </a:cubicBezTo>
                  <a:lnTo>
                    <a:pt x="1926584" y="0"/>
                  </a:lnTo>
                  <a:cubicBezTo>
                    <a:pt x="1925444" y="144359"/>
                    <a:pt x="1883779" y="344931"/>
                    <a:pt x="1823215" y="551899"/>
                  </a:cubicBezTo>
                  <a:cubicBezTo>
                    <a:pt x="1795312" y="517144"/>
                    <a:pt x="1757916" y="489629"/>
                    <a:pt x="1713591" y="472119"/>
                  </a:cubicBezTo>
                  <a:cubicBezTo>
                    <a:pt x="1569089" y="415034"/>
                    <a:pt x="1405670" y="485901"/>
                    <a:pt x="1348585" y="630403"/>
                  </a:cubicBezTo>
                  <a:cubicBezTo>
                    <a:pt x="1291501" y="774905"/>
                    <a:pt x="1362367" y="938324"/>
                    <a:pt x="1506869" y="995409"/>
                  </a:cubicBezTo>
                  <a:cubicBezTo>
                    <a:pt x="1554590" y="1014260"/>
                    <a:pt x="1604374" y="1019158"/>
                    <a:pt x="1651530" y="1010859"/>
                  </a:cubicBezTo>
                  <a:lnTo>
                    <a:pt x="1566591" y="1237129"/>
                  </a:lnTo>
                  <a:cubicBezTo>
                    <a:pt x="1534342" y="1304822"/>
                    <a:pt x="1503291" y="1361947"/>
                    <a:pt x="1475612" y="1404265"/>
                  </a:cubicBezTo>
                  <a:lnTo>
                    <a:pt x="450971" y="1404265"/>
                  </a:lnTo>
                  <a:cubicBezTo>
                    <a:pt x="423328" y="1362000"/>
                    <a:pt x="392320" y="1304965"/>
                    <a:pt x="360116" y="1237384"/>
                  </a:cubicBezTo>
                  <a:lnTo>
                    <a:pt x="271026" y="1000106"/>
                  </a:lnTo>
                  <a:cubicBezTo>
                    <a:pt x="328356" y="1014395"/>
                    <a:pt x="390560" y="1009724"/>
                    <a:pt x="448647" y="983756"/>
                  </a:cubicBezTo>
                  <a:cubicBezTo>
                    <a:pt x="590487" y="920346"/>
                    <a:pt x="654067" y="753956"/>
                    <a:pt x="590657" y="612116"/>
                  </a:cubicBezTo>
                  <a:cubicBezTo>
                    <a:pt x="527246" y="470276"/>
                    <a:pt x="360857" y="406696"/>
                    <a:pt x="219017" y="470106"/>
                  </a:cubicBezTo>
                  <a:cubicBezTo>
                    <a:pt x="172166" y="491051"/>
                    <a:pt x="133853" y="523232"/>
                    <a:pt x="106817" y="562760"/>
                  </a:cubicBezTo>
                  <a:lnTo>
                    <a:pt x="105084" y="558146"/>
                  </a:lnTo>
                  <a:cubicBezTo>
                    <a:pt x="43643" y="348954"/>
                    <a:pt x="1152" y="145804"/>
                    <a:pt x="0" y="0"/>
                  </a:cubicBez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p>
          </p:txBody>
        </p:sp>
        <p:sp>
          <p:nvSpPr>
            <p:cNvPr id="117" name="Oval 17">
              <a:extLst>
                <a:ext uri="{FF2B5EF4-FFF2-40B4-BE49-F238E27FC236}">
                  <a16:creationId xmlns:a16="http://schemas.microsoft.com/office/drawing/2014/main" id="{9140C652-D02A-47F7-9C9B-3516D170E1F2}"/>
                </a:ext>
              </a:extLst>
            </p:cNvPr>
            <p:cNvSpPr/>
            <p:nvPr/>
          </p:nvSpPr>
          <p:spPr>
            <a:xfrm>
              <a:off x="2569504" y="4788517"/>
              <a:ext cx="1269711" cy="1296174"/>
            </a:xfrm>
            <a:custGeom>
              <a:avLst/>
              <a:gdLst/>
              <a:ahLst/>
              <a:cxnLst/>
              <a:rect l="l" t="t" r="r" b="b"/>
              <a:pathLst>
                <a:path w="1020942" h="1042219">
                  <a:moveTo>
                    <a:pt x="598154" y="0"/>
                  </a:moveTo>
                  <a:lnTo>
                    <a:pt x="602034" y="0"/>
                  </a:lnTo>
                  <a:cubicBezTo>
                    <a:pt x="732545" y="48130"/>
                    <a:pt x="851964" y="153955"/>
                    <a:pt x="948095" y="335846"/>
                  </a:cubicBezTo>
                  <a:cubicBezTo>
                    <a:pt x="978843" y="400651"/>
                    <a:pt x="1074165" y="613050"/>
                    <a:pt x="981303" y="723974"/>
                  </a:cubicBezTo>
                  <a:cubicBezTo>
                    <a:pt x="873097" y="539136"/>
                    <a:pt x="886508" y="512529"/>
                    <a:pt x="761589" y="478328"/>
                  </a:cubicBezTo>
                  <a:cubicBezTo>
                    <a:pt x="754102" y="579795"/>
                    <a:pt x="721375" y="679980"/>
                    <a:pt x="714168" y="719738"/>
                  </a:cubicBezTo>
                  <a:cubicBezTo>
                    <a:pt x="628200" y="910870"/>
                    <a:pt x="649237" y="899056"/>
                    <a:pt x="469174" y="1042219"/>
                  </a:cubicBezTo>
                  <a:cubicBezTo>
                    <a:pt x="470908" y="800421"/>
                    <a:pt x="373014" y="748650"/>
                    <a:pt x="282500" y="696880"/>
                  </a:cubicBezTo>
                  <a:cubicBezTo>
                    <a:pt x="223160" y="674502"/>
                    <a:pt x="189098" y="616202"/>
                    <a:pt x="179009" y="547569"/>
                  </a:cubicBezTo>
                  <a:cubicBezTo>
                    <a:pt x="129468" y="579663"/>
                    <a:pt x="78120" y="590821"/>
                    <a:pt x="28383" y="622928"/>
                  </a:cubicBezTo>
                  <a:cubicBezTo>
                    <a:pt x="28383" y="549752"/>
                    <a:pt x="-45416" y="410156"/>
                    <a:pt x="44988" y="257647"/>
                  </a:cubicBezTo>
                  <a:cubicBezTo>
                    <a:pt x="86462" y="192778"/>
                    <a:pt x="162388" y="97808"/>
                    <a:pt x="252225" y="34529"/>
                  </a:cubicBezTo>
                  <a:lnTo>
                    <a:pt x="215398" y="84251"/>
                  </a:lnTo>
                  <a:cubicBezTo>
                    <a:pt x="167064" y="165792"/>
                    <a:pt x="206521" y="240427"/>
                    <a:pt x="206521" y="279552"/>
                  </a:cubicBezTo>
                  <a:cubicBezTo>
                    <a:pt x="233112" y="262386"/>
                    <a:pt x="260566" y="256420"/>
                    <a:pt x="287054" y="239261"/>
                  </a:cubicBezTo>
                  <a:cubicBezTo>
                    <a:pt x="292448" y="275956"/>
                    <a:pt x="310660" y="307127"/>
                    <a:pt x="342388" y="319091"/>
                  </a:cubicBezTo>
                  <a:cubicBezTo>
                    <a:pt x="390781" y="346770"/>
                    <a:pt x="443121" y="374450"/>
                    <a:pt x="442194" y="503730"/>
                  </a:cubicBezTo>
                  <a:cubicBezTo>
                    <a:pt x="538467" y="427187"/>
                    <a:pt x="527219" y="433503"/>
                    <a:pt x="573183" y="331312"/>
                  </a:cubicBezTo>
                  <a:cubicBezTo>
                    <a:pt x="577036" y="310054"/>
                    <a:pt x="594533" y="256491"/>
                    <a:pt x="598537" y="202239"/>
                  </a:cubicBezTo>
                  <a:cubicBezTo>
                    <a:pt x="665326" y="220526"/>
                    <a:pt x="658156" y="234752"/>
                    <a:pt x="716010" y="333576"/>
                  </a:cubicBezTo>
                  <a:cubicBezTo>
                    <a:pt x="765659" y="274270"/>
                    <a:pt x="714694" y="160709"/>
                    <a:pt x="698255" y="126060"/>
                  </a:cubicBezTo>
                  <a:cubicBezTo>
                    <a:pt x="669077" y="70854"/>
                    <a:pt x="635888" y="28754"/>
                    <a:pt x="598154"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p>
          </p:txBody>
        </p:sp>
        <p:sp>
          <p:nvSpPr>
            <p:cNvPr id="118" name="Oval 17">
              <a:extLst>
                <a:ext uri="{FF2B5EF4-FFF2-40B4-BE49-F238E27FC236}">
                  <a16:creationId xmlns:a16="http://schemas.microsoft.com/office/drawing/2014/main" id="{7DF07CC7-8339-4221-AE84-1DAE14B7C219}"/>
                </a:ext>
              </a:extLst>
            </p:cNvPr>
            <p:cNvSpPr/>
            <p:nvPr/>
          </p:nvSpPr>
          <p:spPr>
            <a:xfrm>
              <a:off x="2131996" y="1116515"/>
              <a:ext cx="1928194" cy="2147820"/>
            </a:xfrm>
            <a:custGeom>
              <a:avLst/>
              <a:gdLst/>
              <a:ahLst/>
              <a:cxnLst/>
              <a:rect l="l" t="t" r="r" b="b"/>
              <a:pathLst>
                <a:path w="1928194" h="2147820">
                  <a:moveTo>
                    <a:pt x="967261" y="833968"/>
                  </a:moveTo>
                  <a:cubicBezTo>
                    <a:pt x="1092352" y="833968"/>
                    <a:pt x="1193758" y="935374"/>
                    <a:pt x="1193758" y="1060466"/>
                  </a:cubicBezTo>
                  <a:cubicBezTo>
                    <a:pt x="1193758" y="1185557"/>
                    <a:pt x="1092352" y="1286963"/>
                    <a:pt x="967261" y="1286963"/>
                  </a:cubicBezTo>
                  <a:cubicBezTo>
                    <a:pt x="842169" y="1286963"/>
                    <a:pt x="740763" y="1185557"/>
                    <a:pt x="740763" y="1060466"/>
                  </a:cubicBezTo>
                  <a:cubicBezTo>
                    <a:pt x="740763" y="935374"/>
                    <a:pt x="842169" y="833968"/>
                    <a:pt x="967261" y="833968"/>
                  </a:cubicBezTo>
                  <a:close/>
                  <a:moveTo>
                    <a:pt x="967261" y="676961"/>
                  </a:moveTo>
                  <a:cubicBezTo>
                    <a:pt x="755457" y="676961"/>
                    <a:pt x="583756" y="848662"/>
                    <a:pt x="583756" y="1060466"/>
                  </a:cubicBezTo>
                  <a:cubicBezTo>
                    <a:pt x="583756" y="1272269"/>
                    <a:pt x="755457" y="1443970"/>
                    <a:pt x="967261" y="1443970"/>
                  </a:cubicBezTo>
                  <a:cubicBezTo>
                    <a:pt x="1179064" y="1443970"/>
                    <a:pt x="1350765" y="1272269"/>
                    <a:pt x="1350765" y="1060466"/>
                  </a:cubicBezTo>
                  <a:cubicBezTo>
                    <a:pt x="1350765" y="848662"/>
                    <a:pt x="1179064" y="676961"/>
                    <a:pt x="967261" y="676961"/>
                  </a:cubicBezTo>
                  <a:close/>
                  <a:moveTo>
                    <a:pt x="950055" y="2168"/>
                  </a:moveTo>
                  <a:cubicBezTo>
                    <a:pt x="1242977" y="152649"/>
                    <a:pt x="1536140" y="521630"/>
                    <a:pt x="1696441" y="779728"/>
                  </a:cubicBezTo>
                  <a:cubicBezTo>
                    <a:pt x="1833936" y="1038333"/>
                    <a:pt x="1933792" y="1407364"/>
                    <a:pt x="1927951" y="1727638"/>
                  </a:cubicBezTo>
                  <a:lnTo>
                    <a:pt x="1927390" y="1736421"/>
                  </a:lnTo>
                  <a:lnTo>
                    <a:pt x="1077865" y="1736421"/>
                  </a:lnTo>
                  <a:lnTo>
                    <a:pt x="1077865" y="1773357"/>
                  </a:lnTo>
                  <a:cubicBezTo>
                    <a:pt x="1131585" y="1808489"/>
                    <a:pt x="1165002" y="1869686"/>
                    <a:pt x="1165002" y="1938688"/>
                  </a:cubicBezTo>
                  <a:cubicBezTo>
                    <a:pt x="1165002" y="2054189"/>
                    <a:pt x="1071372" y="2147820"/>
                    <a:pt x="955874" y="2147820"/>
                  </a:cubicBezTo>
                  <a:cubicBezTo>
                    <a:pt x="840375" y="2147820"/>
                    <a:pt x="746746" y="2054189"/>
                    <a:pt x="746746" y="1938688"/>
                  </a:cubicBezTo>
                  <a:cubicBezTo>
                    <a:pt x="746746" y="1869686"/>
                    <a:pt x="780162" y="1808489"/>
                    <a:pt x="833882" y="1773357"/>
                  </a:cubicBezTo>
                  <a:lnTo>
                    <a:pt x="833882" y="1736421"/>
                  </a:lnTo>
                  <a:lnTo>
                    <a:pt x="806" y="1736421"/>
                  </a:lnTo>
                  <a:cubicBezTo>
                    <a:pt x="261" y="1733474"/>
                    <a:pt x="244" y="1730544"/>
                    <a:pt x="244" y="1727638"/>
                  </a:cubicBezTo>
                  <a:cubicBezTo>
                    <a:pt x="-5597" y="1407364"/>
                    <a:pt x="94259" y="1038333"/>
                    <a:pt x="231753" y="779728"/>
                  </a:cubicBezTo>
                  <a:cubicBezTo>
                    <a:pt x="391561" y="522427"/>
                    <a:pt x="638473" y="114130"/>
                    <a:pt x="950055" y="2168"/>
                  </a:cubicBezTo>
                  <a:close/>
                  <a:moveTo>
                    <a:pt x="954612" y="0"/>
                  </a:moveTo>
                  <a:cubicBezTo>
                    <a:pt x="953033" y="554"/>
                    <a:pt x="951456" y="1115"/>
                    <a:pt x="950055" y="2168"/>
                  </a:cubicBezTo>
                  <a:lnTo>
                    <a:pt x="948393" y="117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p>
          </p:txBody>
        </p:sp>
        <p:sp>
          <p:nvSpPr>
            <p:cNvPr id="119" name="Oval 17">
              <a:extLst>
                <a:ext uri="{FF2B5EF4-FFF2-40B4-BE49-F238E27FC236}">
                  <a16:creationId xmlns:a16="http://schemas.microsoft.com/office/drawing/2014/main" id="{98108950-F7C2-4F4B-ABD9-7D58E03F0370}"/>
                </a:ext>
              </a:extLst>
            </p:cNvPr>
            <p:cNvSpPr/>
            <p:nvPr/>
          </p:nvSpPr>
          <p:spPr>
            <a:xfrm>
              <a:off x="3519472" y="3388517"/>
              <a:ext cx="1096676" cy="977554"/>
            </a:xfrm>
            <a:custGeom>
              <a:avLst/>
              <a:gdLst/>
              <a:ahLst/>
              <a:cxnLst/>
              <a:rect l="l" t="t" r="r" b="b"/>
              <a:pathLst>
                <a:path w="1096675" h="977555">
                  <a:moveTo>
                    <a:pt x="1096675" y="977555"/>
                  </a:moveTo>
                  <a:lnTo>
                    <a:pt x="294755" y="679396"/>
                  </a:lnTo>
                  <a:cubicBezTo>
                    <a:pt x="317745" y="611708"/>
                    <a:pt x="345100" y="533141"/>
                    <a:pt x="375325" y="450303"/>
                  </a:cubicBezTo>
                  <a:lnTo>
                    <a:pt x="323464" y="431646"/>
                  </a:lnTo>
                  <a:cubicBezTo>
                    <a:pt x="272223" y="470302"/>
                    <a:pt x="203326" y="481030"/>
                    <a:pt x="138398" y="457673"/>
                  </a:cubicBezTo>
                  <a:cubicBezTo>
                    <a:pt x="29715" y="418576"/>
                    <a:pt x="-26695" y="298780"/>
                    <a:pt x="12402" y="190099"/>
                  </a:cubicBezTo>
                  <a:cubicBezTo>
                    <a:pt x="51498" y="81420"/>
                    <a:pt x="171296" y="25011"/>
                    <a:pt x="279978" y="64109"/>
                  </a:cubicBezTo>
                  <a:cubicBezTo>
                    <a:pt x="344907" y="87466"/>
                    <a:pt x="391180" y="139626"/>
                    <a:pt x="406053" y="202066"/>
                  </a:cubicBezTo>
                  <a:lnTo>
                    <a:pt x="460561" y="221675"/>
                  </a:lnTo>
                  <a:cubicBezTo>
                    <a:pt x="489741" y="145000"/>
                    <a:pt x="520036" y="69608"/>
                    <a:pt x="549792" y="0"/>
                  </a:cubicBezTo>
                  <a:lnTo>
                    <a:pt x="799950" y="152882"/>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p>
          </p:txBody>
        </p:sp>
        <p:sp>
          <p:nvSpPr>
            <p:cNvPr id="120" name="Oval 17">
              <a:extLst>
                <a:ext uri="{FF2B5EF4-FFF2-40B4-BE49-F238E27FC236}">
                  <a16:creationId xmlns:a16="http://schemas.microsoft.com/office/drawing/2014/main" id="{BDE4BEB3-1559-4790-80C2-361173A0C7FD}"/>
                </a:ext>
              </a:extLst>
            </p:cNvPr>
            <p:cNvSpPr/>
            <p:nvPr/>
          </p:nvSpPr>
          <p:spPr>
            <a:xfrm flipH="1">
              <a:off x="1589533" y="3388516"/>
              <a:ext cx="1096675" cy="977555"/>
            </a:xfrm>
            <a:custGeom>
              <a:avLst/>
              <a:gdLst/>
              <a:ahLst/>
              <a:cxnLst/>
              <a:rect l="l" t="t" r="r" b="b"/>
              <a:pathLst>
                <a:path w="1096675" h="977555">
                  <a:moveTo>
                    <a:pt x="1096675" y="977555"/>
                  </a:moveTo>
                  <a:lnTo>
                    <a:pt x="294755" y="679396"/>
                  </a:lnTo>
                  <a:cubicBezTo>
                    <a:pt x="317745" y="611708"/>
                    <a:pt x="345100" y="533141"/>
                    <a:pt x="375325" y="450303"/>
                  </a:cubicBezTo>
                  <a:lnTo>
                    <a:pt x="323464" y="431646"/>
                  </a:lnTo>
                  <a:cubicBezTo>
                    <a:pt x="272223" y="470302"/>
                    <a:pt x="203326" y="481030"/>
                    <a:pt x="138398" y="457673"/>
                  </a:cubicBezTo>
                  <a:cubicBezTo>
                    <a:pt x="29715" y="418576"/>
                    <a:pt x="-26695" y="298780"/>
                    <a:pt x="12402" y="190099"/>
                  </a:cubicBezTo>
                  <a:cubicBezTo>
                    <a:pt x="51498" y="81420"/>
                    <a:pt x="171296" y="25011"/>
                    <a:pt x="279978" y="64109"/>
                  </a:cubicBezTo>
                  <a:cubicBezTo>
                    <a:pt x="344907" y="87466"/>
                    <a:pt x="391180" y="139626"/>
                    <a:pt x="406053" y="202066"/>
                  </a:cubicBezTo>
                  <a:lnTo>
                    <a:pt x="460561" y="221675"/>
                  </a:lnTo>
                  <a:cubicBezTo>
                    <a:pt x="489741" y="145000"/>
                    <a:pt x="520036" y="69608"/>
                    <a:pt x="549792" y="0"/>
                  </a:cubicBezTo>
                  <a:lnTo>
                    <a:pt x="799950" y="152882"/>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p>
          </p:txBody>
        </p:sp>
      </p:grpSp>
      <p:grpSp>
        <p:nvGrpSpPr>
          <p:cNvPr id="139" name="Group 138"/>
          <p:cNvGrpSpPr/>
          <p:nvPr/>
        </p:nvGrpSpPr>
        <p:grpSpPr>
          <a:xfrm>
            <a:off x="7311122" y="1147591"/>
            <a:ext cx="4500214" cy="3542470"/>
            <a:chOff x="7497098" y="1085599"/>
            <a:chExt cx="4100254" cy="3542470"/>
          </a:xfrm>
        </p:grpSpPr>
        <p:grpSp>
          <p:nvGrpSpPr>
            <p:cNvPr id="121" name="Group 120">
              <a:extLst>
                <a:ext uri="{FF2B5EF4-FFF2-40B4-BE49-F238E27FC236}">
                  <a16:creationId xmlns:a16="http://schemas.microsoft.com/office/drawing/2014/main" id="{14027385-3232-4802-8AE6-3BD1123359E5}"/>
                </a:ext>
              </a:extLst>
            </p:cNvPr>
            <p:cNvGrpSpPr/>
            <p:nvPr/>
          </p:nvGrpSpPr>
          <p:grpSpPr>
            <a:xfrm>
              <a:off x="7497098" y="2190914"/>
              <a:ext cx="4100254" cy="656042"/>
              <a:chOff x="3866265" y="1442486"/>
              <a:chExt cx="4217679" cy="656042"/>
            </a:xfrm>
          </p:grpSpPr>
          <p:sp>
            <p:nvSpPr>
              <p:cNvPr id="122" name="TextBox 121">
                <a:extLst>
                  <a:ext uri="{FF2B5EF4-FFF2-40B4-BE49-F238E27FC236}">
                    <a16:creationId xmlns:a16="http://schemas.microsoft.com/office/drawing/2014/main" id="{746AACE5-03C3-4FEB-ADE2-707F3FFAFDC4}"/>
                  </a:ext>
                </a:extLst>
              </p:cNvPr>
              <p:cNvSpPr txBox="1"/>
              <p:nvPr/>
            </p:nvSpPr>
            <p:spPr>
              <a:xfrm>
                <a:off x="3866266" y="1790751"/>
                <a:ext cx="4217678" cy="307777"/>
              </a:xfrm>
              <a:prstGeom prst="rect">
                <a:avLst/>
              </a:prstGeom>
              <a:noFill/>
            </p:spPr>
            <p:txBody>
              <a:bodyPr wrap="square" rtlCol="0">
                <a:spAutoFit/>
              </a:bodyPr>
              <a:lstStyle/>
              <a:p>
                <a:r>
                  <a:rPr lang="en-US" sz="1400" dirty="0" err="1">
                    <a:solidFill>
                      <a:schemeClr val="tx1">
                        <a:lumMod val="75000"/>
                        <a:lumOff val="25000"/>
                      </a:schemeClr>
                    </a:solidFill>
                    <a:cs typeface="Arial" pitchFamily="34" charset="0"/>
                  </a:rPr>
                  <a:t>Lembaga</a:t>
                </a:r>
                <a:r>
                  <a:rPr lang="en-US" sz="1400" dirty="0">
                    <a:solidFill>
                      <a:schemeClr val="tx1">
                        <a:lumMod val="75000"/>
                        <a:lumOff val="25000"/>
                      </a:schemeClr>
                    </a:solidFill>
                    <a:cs typeface="Arial" pitchFamily="34" charset="0"/>
                  </a:rPr>
                  <a:t> ZISWAF (Zakat – </a:t>
                </a:r>
                <a:r>
                  <a:rPr lang="en-US" sz="1400" dirty="0" err="1">
                    <a:solidFill>
                      <a:schemeClr val="tx1">
                        <a:lumMod val="75000"/>
                        <a:lumOff val="25000"/>
                      </a:schemeClr>
                    </a:solidFill>
                    <a:cs typeface="Arial" pitchFamily="34" charset="0"/>
                  </a:rPr>
                  <a:t>Infaq</a:t>
                </a:r>
                <a:r>
                  <a:rPr lang="en-US" sz="1400" dirty="0">
                    <a:solidFill>
                      <a:schemeClr val="tx1">
                        <a:lumMod val="75000"/>
                        <a:lumOff val="25000"/>
                      </a:schemeClr>
                    </a:solidFill>
                    <a:cs typeface="Arial" pitchFamily="34" charset="0"/>
                  </a:rPr>
                  <a:t> – </a:t>
                </a:r>
                <a:r>
                  <a:rPr lang="en-US" sz="1400" dirty="0" err="1">
                    <a:solidFill>
                      <a:schemeClr val="tx1">
                        <a:lumMod val="75000"/>
                        <a:lumOff val="25000"/>
                      </a:schemeClr>
                    </a:solidFill>
                    <a:cs typeface="Arial" pitchFamily="34" charset="0"/>
                  </a:rPr>
                  <a:t>Sedekah</a:t>
                </a:r>
                <a:r>
                  <a:rPr lang="en-US" sz="1400" dirty="0">
                    <a:solidFill>
                      <a:schemeClr val="tx1">
                        <a:lumMod val="75000"/>
                        <a:lumOff val="25000"/>
                      </a:schemeClr>
                    </a:solidFill>
                    <a:cs typeface="Arial" pitchFamily="34" charset="0"/>
                  </a:rPr>
                  <a:t> – </a:t>
                </a:r>
                <a:r>
                  <a:rPr lang="en-US" sz="1400" dirty="0" err="1">
                    <a:solidFill>
                      <a:schemeClr val="tx1">
                        <a:lumMod val="75000"/>
                        <a:lumOff val="25000"/>
                      </a:schemeClr>
                    </a:solidFill>
                    <a:cs typeface="Arial" pitchFamily="34" charset="0"/>
                  </a:rPr>
                  <a:t>Wakaf</a:t>
                </a:r>
                <a:r>
                  <a:rPr lang="en-US" sz="1400" dirty="0">
                    <a:solidFill>
                      <a:schemeClr val="tx1">
                        <a:lumMod val="75000"/>
                        <a:lumOff val="25000"/>
                      </a:schemeClr>
                    </a:solidFill>
                    <a:cs typeface="Arial" pitchFamily="34" charset="0"/>
                  </a:rPr>
                  <a:t>) </a:t>
                </a:r>
                <a:endParaRPr lang="en-US" altLang="ko-KR" sz="1400" dirty="0">
                  <a:solidFill>
                    <a:schemeClr val="tx1">
                      <a:lumMod val="75000"/>
                      <a:lumOff val="25000"/>
                    </a:schemeClr>
                  </a:solidFill>
                  <a:cs typeface="Arial" pitchFamily="34" charset="0"/>
                </a:endParaRPr>
              </a:p>
            </p:txBody>
          </p:sp>
          <p:sp>
            <p:nvSpPr>
              <p:cNvPr id="123" name="TextBox 122">
                <a:extLst>
                  <a:ext uri="{FF2B5EF4-FFF2-40B4-BE49-F238E27FC236}">
                    <a16:creationId xmlns:a16="http://schemas.microsoft.com/office/drawing/2014/main" id="{8DA70E63-2F12-46CE-A600-AF7843B8BBF4}"/>
                  </a:ext>
                </a:extLst>
              </p:cNvPr>
              <p:cNvSpPr txBox="1"/>
              <p:nvPr/>
            </p:nvSpPr>
            <p:spPr>
              <a:xfrm>
                <a:off x="3866265" y="1442486"/>
                <a:ext cx="4217677" cy="369332"/>
              </a:xfrm>
              <a:prstGeom prst="rect">
                <a:avLst/>
              </a:prstGeom>
              <a:noFill/>
            </p:spPr>
            <p:txBody>
              <a:bodyPr wrap="square" rtlCol="0">
                <a:spAutoFit/>
              </a:bodyPr>
              <a:lstStyle/>
              <a:p>
                <a:r>
                  <a:rPr lang="en-US" altLang="ko-KR" b="1" dirty="0" err="1">
                    <a:solidFill>
                      <a:schemeClr val="accent4"/>
                    </a:solidFill>
                    <a:cs typeface="Arial" pitchFamily="34" charset="0"/>
                  </a:rPr>
                  <a:t>Sektor</a:t>
                </a:r>
                <a:r>
                  <a:rPr lang="en-US" altLang="ko-KR" b="1" dirty="0">
                    <a:solidFill>
                      <a:schemeClr val="accent4"/>
                    </a:solidFill>
                    <a:cs typeface="Arial" pitchFamily="34" charset="0"/>
                  </a:rPr>
                  <a:t> </a:t>
                </a:r>
                <a:r>
                  <a:rPr lang="en-US" altLang="ko-KR" b="1" dirty="0" err="1">
                    <a:solidFill>
                      <a:schemeClr val="accent4"/>
                    </a:solidFill>
                    <a:cs typeface="Arial" pitchFamily="34" charset="0"/>
                  </a:rPr>
                  <a:t>Keuangan</a:t>
                </a:r>
                <a:r>
                  <a:rPr lang="en-US" altLang="ko-KR" b="1" dirty="0">
                    <a:solidFill>
                      <a:schemeClr val="accent4"/>
                    </a:solidFill>
                    <a:cs typeface="Arial" pitchFamily="34" charset="0"/>
                  </a:rPr>
                  <a:t> </a:t>
                </a:r>
                <a:r>
                  <a:rPr lang="en-US" altLang="ko-KR" b="1" dirty="0" err="1">
                    <a:solidFill>
                      <a:schemeClr val="accent4"/>
                    </a:solidFill>
                    <a:cs typeface="Arial" pitchFamily="34" charset="0"/>
                  </a:rPr>
                  <a:t>Sosial</a:t>
                </a:r>
                <a:r>
                  <a:rPr lang="en-US" altLang="ko-KR" b="1" dirty="0">
                    <a:solidFill>
                      <a:schemeClr val="accent4"/>
                    </a:solidFill>
                    <a:cs typeface="Arial" pitchFamily="34" charset="0"/>
                  </a:rPr>
                  <a:t> Islam</a:t>
                </a:r>
                <a:endParaRPr lang="ko-KR" altLang="en-US" b="1" dirty="0">
                  <a:solidFill>
                    <a:schemeClr val="accent4"/>
                  </a:solidFill>
                  <a:cs typeface="Arial" pitchFamily="34" charset="0"/>
                </a:endParaRPr>
              </a:p>
            </p:txBody>
          </p:sp>
        </p:grpSp>
        <p:grpSp>
          <p:nvGrpSpPr>
            <p:cNvPr id="127" name="Group 126">
              <a:extLst>
                <a:ext uri="{FF2B5EF4-FFF2-40B4-BE49-F238E27FC236}">
                  <a16:creationId xmlns:a16="http://schemas.microsoft.com/office/drawing/2014/main" id="{0C0EB350-C17D-4E70-A1D8-4482FA5CB85B}"/>
                </a:ext>
              </a:extLst>
            </p:cNvPr>
            <p:cNvGrpSpPr/>
            <p:nvPr/>
          </p:nvGrpSpPr>
          <p:grpSpPr>
            <a:xfrm>
              <a:off x="7497098" y="3110253"/>
              <a:ext cx="4100254" cy="1517816"/>
              <a:chOff x="3866265" y="1442486"/>
              <a:chExt cx="4217679" cy="1517816"/>
            </a:xfrm>
          </p:grpSpPr>
          <p:sp>
            <p:nvSpPr>
              <p:cNvPr id="128" name="TextBox 127">
                <a:extLst>
                  <a:ext uri="{FF2B5EF4-FFF2-40B4-BE49-F238E27FC236}">
                    <a16:creationId xmlns:a16="http://schemas.microsoft.com/office/drawing/2014/main" id="{AFEFC44A-6EE5-4C0A-98E6-EA2F29186C0F}"/>
                  </a:ext>
                </a:extLst>
              </p:cNvPr>
              <p:cNvSpPr txBox="1"/>
              <p:nvPr/>
            </p:nvSpPr>
            <p:spPr>
              <a:xfrm>
                <a:off x="3866266" y="1790751"/>
                <a:ext cx="4217678" cy="1169551"/>
              </a:xfrm>
              <a:prstGeom prst="rect">
                <a:avLst/>
              </a:prstGeom>
              <a:noFill/>
            </p:spPr>
            <p:txBody>
              <a:bodyPr wrap="square" rtlCol="0">
                <a:spAutoFit/>
              </a:bodyPr>
              <a:lstStyle/>
              <a:p>
                <a:r>
                  <a:rPr lang="en-US" sz="1400" dirty="0" err="1">
                    <a:solidFill>
                      <a:schemeClr val="tx1">
                        <a:lumMod val="75000"/>
                        <a:lumOff val="25000"/>
                      </a:schemeClr>
                    </a:solidFill>
                    <a:cs typeface="Arial" pitchFamily="34" charset="0"/>
                  </a:rPr>
                  <a:t>Asuransi</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Syariah</a:t>
                </a:r>
                <a:endParaRPr lang="en-US" sz="1400" dirty="0">
                  <a:solidFill>
                    <a:schemeClr val="tx1">
                      <a:lumMod val="75000"/>
                      <a:lumOff val="25000"/>
                    </a:schemeClr>
                  </a:solidFill>
                  <a:cs typeface="Arial" pitchFamily="34" charset="0"/>
                </a:endParaRPr>
              </a:p>
              <a:p>
                <a:r>
                  <a:rPr lang="en-US" sz="1400" dirty="0" err="1">
                    <a:solidFill>
                      <a:schemeClr val="tx1">
                        <a:lumMod val="75000"/>
                        <a:lumOff val="25000"/>
                      </a:schemeClr>
                    </a:solidFill>
                    <a:cs typeface="Arial" pitchFamily="34" charset="0"/>
                  </a:rPr>
                  <a:t>Pembiayaan</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Syariah</a:t>
                </a:r>
                <a:endParaRPr lang="en-US" sz="1400" dirty="0">
                  <a:solidFill>
                    <a:schemeClr val="tx1">
                      <a:lumMod val="75000"/>
                      <a:lumOff val="25000"/>
                    </a:schemeClr>
                  </a:solidFill>
                  <a:cs typeface="Arial" pitchFamily="34" charset="0"/>
                </a:endParaRPr>
              </a:p>
              <a:p>
                <a:r>
                  <a:rPr lang="en-US" sz="1400" dirty="0" err="1">
                    <a:solidFill>
                      <a:schemeClr val="tx1">
                        <a:lumMod val="75000"/>
                        <a:lumOff val="25000"/>
                      </a:schemeClr>
                    </a:solidFill>
                    <a:cs typeface="Arial" pitchFamily="34" charset="0"/>
                  </a:rPr>
                  <a:t>Reksadana</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Syariah</a:t>
                </a:r>
                <a:endParaRPr lang="en-US" sz="1400" dirty="0">
                  <a:solidFill>
                    <a:schemeClr val="tx1">
                      <a:lumMod val="75000"/>
                      <a:lumOff val="25000"/>
                    </a:schemeClr>
                  </a:solidFill>
                  <a:cs typeface="Arial" pitchFamily="34" charset="0"/>
                </a:endParaRPr>
              </a:p>
              <a:p>
                <a:r>
                  <a:rPr lang="en-US" sz="1400" b="1" dirty="0" err="1">
                    <a:solidFill>
                      <a:schemeClr val="tx1">
                        <a:lumMod val="75000"/>
                        <a:lumOff val="25000"/>
                      </a:schemeClr>
                    </a:solidFill>
                    <a:cs typeface="Arial" pitchFamily="34" charset="0"/>
                  </a:rPr>
                  <a:t>Sukuk</a:t>
                </a:r>
                <a:r>
                  <a:rPr lang="en-US" sz="1400" b="1" dirty="0">
                    <a:solidFill>
                      <a:schemeClr val="tx1">
                        <a:lumMod val="75000"/>
                        <a:lumOff val="25000"/>
                      </a:schemeClr>
                    </a:solidFill>
                    <a:cs typeface="Arial" pitchFamily="34" charset="0"/>
                  </a:rPr>
                  <a:t> Negara &amp; </a:t>
                </a:r>
                <a:r>
                  <a:rPr lang="en-US" sz="1400" b="1" dirty="0" err="1">
                    <a:solidFill>
                      <a:schemeClr val="tx1">
                        <a:lumMod val="75000"/>
                        <a:lumOff val="25000"/>
                      </a:schemeClr>
                    </a:solidFill>
                    <a:cs typeface="Arial" pitchFamily="34" charset="0"/>
                  </a:rPr>
                  <a:t>Saham</a:t>
                </a:r>
                <a:r>
                  <a:rPr lang="en-US" sz="1400" b="1" dirty="0">
                    <a:solidFill>
                      <a:schemeClr val="tx1">
                        <a:lumMod val="75000"/>
                        <a:lumOff val="25000"/>
                      </a:schemeClr>
                    </a:solidFill>
                    <a:cs typeface="Arial" pitchFamily="34" charset="0"/>
                  </a:rPr>
                  <a:t> </a:t>
                </a:r>
                <a:r>
                  <a:rPr lang="en-US" sz="1400" b="1" dirty="0" err="1">
                    <a:solidFill>
                      <a:schemeClr val="tx1">
                        <a:lumMod val="75000"/>
                        <a:lumOff val="25000"/>
                      </a:schemeClr>
                    </a:solidFill>
                    <a:cs typeface="Arial" pitchFamily="34" charset="0"/>
                  </a:rPr>
                  <a:t>Syariah</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berkembang</a:t>
                </a:r>
                <a:r>
                  <a:rPr lang="en-US" sz="1400" dirty="0">
                    <a:solidFill>
                      <a:schemeClr val="tx1">
                        <a:lumMod val="75000"/>
                        <a:lumOff val="25000"/>
                      </a:schemeClr>
                    </a:solidFill>
                    <a:cs typeface="Arial" pitchFamily="34" charset="0"/>
                  </a:rPr>
                  <a:t> </a:t>
                </a:r>
                <a:r>
                  <a:rPr lang="en-US" sz="1400" b="1" dirty="0">
                    <a:solidFill>
                      <a:schemeClr val="tx1">
                        <a:lumMod val="75000"/>
                        <a:lumOff val="25000"/>
                      </a:schemeClr>
                    </a:solidFill>
                    <a:cs typeface="Arial" pitchFamily="34" charset="0"/>
                  </a:rPr>
                  <a:t>paling </a:t>
                </a:r>
                <a:r>
                  <a:rPr lang="en-US" sz="1400" b="1" dirty="0" err="1">
                    <a:solidFill>
                      <a:schemeClr val="tx1">
                        <a:lumMod val="75000"/>
                        <a:lumOff val="25000"/>
                      </a:schemeClr>
                    </a:solidFill>
                    <a:cs typeface="Arial" pitchFamily="34" charset="0"/>
                  </a:rPr>
                  <a:t>pesat</a:t>
                </a:r>
                <a:endParaRPr lang="en-US" altLang="ko-KR" sz="1400" b="1" dirty="0">
                  <a:solidFill>
                    <a:schemeClr val="tx1">
                      <a:lumMod val="75000"/>
                      <a:lumOff val="25000"/>
                    </a:schemeClr>
                  </a:solidFill>
                  <a:cs typeface="Arial" pitchFamily="34" charset="0"/>
                </a:endParaRPr>
              </a:p>
            </p:txBody>
          </p:sp>
          <p:sp>
            <p:nvSpPr>
              <p:cNvPr id="129" name="TextBox 128">
                <a:extLst>
                  <a:ext uri="{FF2B5EF4-FFF2-40B4-BE49-F238E27FC236}">
                    <a16:creationId xmlns:a16="http://schemas.microsoft.com/office/drawing/2014/main" id="{64D0DB93-B932-4B45-B1AA-FCCB0A31DE6B}"/>
                  </a:ext>
                </a:extLst>
              </p:cNvPr>
              <p:cNvSpPr txBox="1"/>
              <p:nvPr/>
            </p:nvSpPr>
            <p:spPr>
              <a:xfrm>
                <a:off x="3866265" y="1442486"/>
                <a:ext cx="4217677" cy="646331"/>
              </a:xfrm>
              <a:prstGeom prst="rect">
                <a:avLst/>
              </a:prstGeom>
              <a:noFill/>
            </p:spPr>
            <p:txBody>
              <a:bodyPr wrap="square" rtlCol="0">
                <a:spAutoFit/>
              </a:bodyPr>
              <a:lstStyle/>
              <a:p>
                <a:r>
                  <a:rPr lang="en-US" altLang="ko-KR" b="1" dirty="0" err="1">
                    <a:solidFill>
                      <a:schemeClr val="accent1"/>
                    </a:solidFill>
                    <a:cs typeface="Arial" pitchFamily="34" charset="0"/>
                  </a:rPr>
                  <a:t>Pangsa</a:t>
                </a:r>
                <a:r>
                  <a:rPr lang="en-US" altLang="ko-KR" b="1" dirty="0">
                    <a:solidFill>
                      <a:schemeClr val="accent1"/>
                    </a:solidFill>
                    <a:cs typeface="Arial" pitchFamily="34" charset="0"/>
                  </a:rPr>
                  <a:t> </a:t>
                </a:r>
                <a:r>
                  <a:rPr lang="en-US" altLang="ko-KR" b="1" dirty="0" err="1">
                    <a:solidFill>
                      <a:schemeClr val="accent1"/>
                    </a:solidFill>
                    <a:cs typeface="Arial" pitchFamily="34" charset="0"/>
                  </a:rPr>
                  <a:t>Pasar</a:t>
                </a:r>
                <a:r>
                  <a:rPr lang="en-US" altLang="ko-KR" b="1" dirty="0">
                    <a:solidFill>
                      <a:schemeClr val="accent1"/>
                    </a:solidFill>
                    <a:cs typeface="Arial" pitchFamily="34" charset="0"/>
                  </a:rPr>
                  <a:t> </a:t>
                </a:r>
                <a:r>
                  <a:rPr lang="en-US" altLang="ko-KR" b="1" dirty="0" err="1">
                    <a:solidFill>
                      <a:schemeClr val="accent1"/>
                    </a:solidFill>
                    <a:cs typeface="Arial" pitchFamily="34" charset="0"/>
                  </a:rPr>
                  <a:t>Keuangan</a:t>
                </a:r>
                <a:r>
                  <a:rPr lang="en-US" altLang="ko-KR" b="1" dirty="0">
                    <a:solidFill>
                      <a:schemeClr val="accent1"/>
                    </a:solidFill>
                    <a:cs typeface="Arial" pitchFamily="34" charset="0"/>
                  </a:rPr>
                  <a:t> </a:t>
                </a:r>
                <a:r>
                  <a:rPr lang="en-US" altLang="ko-KR" b="1" dirty="0" err="1">
                    <a:solidFill>
                      <a:schemeClr val="accent1"/>
                    </a:solidFill>
                    <a:cs typeface="Arial" pitchFamily="34" charset="0"/>
                  </a:rPr>
                  <a:t>Syariah</a:t>
                </a:r>
                <a:r>
                  <a:rPr lang="en-US" altLang="ko-KR" b="1" dirty="0">
                    <a:solidFill>
                      <a:schemeClr val="accent1"/>
                    </a:solidFill>
                    <a:cs typeface="Arial" pitchFamily="34" charset="0"/>
                  </a:rPr>
                  <a:t> Indonesia</a:t>
                </a:r>
                <a:endParaRPr lang="ko-KR" altLang="en-US" b="1" dirty="0">
                  <a:solidFill>
                    <a:schemeClr val="accent1"/>
                  </a:solidFill>
                  <a:cs typeface="Arial" pitchFamily="34" charset="0"/>
                </a:endParaRPr>
              </a:p>
            </p:txBody>
          </p:sp>
        </p:grpSp>
        <p:grpSp>
          <p:nvGrpSpPr>
            <p:cNvPr id="130" name="Group 129">
              <a:extLst>
                <a:ext uri="{FF2B5EF4-FFF2-40B4-BE49-F238E27FC236}">
                  <a16:creationId xmlns:a16="http://schemas.microsoft.com/office/drawing/2014/main" id="{BBB2B14D-085C-4253-AEA4-0B888EBC33C2}"/>
                </a:ext>
              </a:extLst>
            </p:cNvPr>
            <p:cNvGrpSpPr/>
            <p:nvPr/>
          </p:nvGrpSpPr>
          <p:grpSpPr>
            <a:xfrm>
              <a:off x="7497098" y="1085599"/>
              <a:ext cx="4100254" cy="1086929"/>
              <a:chOff x="3866265" y="1442486"/>
              <a:chExt cx="4217679" cy="1086929"/>
            </a:xfrm>
          </p:grpSpPr>
          <p:sp>
            <p:nvSpPr>
              <p:cNvPr id="131" name="TextBox 130">
                <a:extLst>
                  <a:ext uri="{FF2B5EF4-FFF2-40B4-BE49-F238E27FC236}">
                    <a16:creationId xmlns:a16="http://schemas.microsoft.com/office/drawing/2014/main" id="{6E8C4D58-A918-4FFF-8F53-43A259471BB3}"/>
                  </a:ext>
                </a:extLst>
              </p:cNvPr>
              <p:cNvSpPr txBox="1"/>
              <p:nvPr/>
            </p:nvSpPr>
            <p:spPr>
              <a:xfrm>
                <a:off x="3866266" y="1790751"/>
                <a:ext cx="4217678" cy="738664"/>
              </a:xfrm>
              <a:prstGeom prst="rect">
                <a:avLst/>
              </a:prstGeom>
              <a:noFill/>
            </p:spPr>
            <p:txBody>
              <a:bodyPr wrap="square" rtlCol="0">
                <a:spAutoFit/>
              </a:bodyPr>
              <a:lstStyle/>
              <a:p>
                <a:r>
                  <a:rPr lang="en-US" sz="1400" dirty="0" err="1">
                    <a:solidFill>
                      <a:schemeClr val="tx1">
                        <a:lumMod val="75000"/>
                        <a:lumOff val="25000"/>
                      </a:schemeClr>
                    </a:solidFill>
                    <a:cs typeface="Arial" pitchFamily="34" charset="0"/>
                  </a:rPr>
                  <a:t>Semakin</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berkembang</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seiring</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dengan</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semakin</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berkembangnya</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kesadaran</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masyarakat</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terhadap</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implementasi</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prinsip</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syariah</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dalam</a:t>
                </a:r>
                <a:r>
                  <a:rPr lang="en-US" sz="1400" dirty="0">
                    <a:solidFill>
                      <a:schemeClr val="tx1">
                        <a:lumMod val="75000"/>
                        <a:lumOff val="25000"/>
                      </a:schemeClr>
                    </a:solidFill>
                    <a:cs typeface="Arial" pitchFamily="34" charset="0"/>
                  </a:rPr>
                  <a:t> </a:t>
                </a:r>
                <a:r>
                  <a:rPr lang="en-US" sz="1400" dirty="0" err="1">
                    <a:solidFill>
                      <a:schemeClr val="tx1">
                        <a:lumMod val="75000"/>
                        <a:lumOff val="25000"/>
                      </a:schemeClr>
                    </a:solidFill>
                    <a:cs typeface="Arial" pitchFamily="34" charset="0"/>
                  </a:rPr>
                  <a:t>kehidupannya</a:t>
                </a:r>
                <a:endParaRPr lang="en-US" altLang="ko-KR" sz="1400" dirty="0">
                  <a:solidFill>
                    <a:schemeClr val="tx1">
                      <a:lumMod val="75000"/>
                      <a:lumOff val="25000"/>
                    </a:schemeClr>
                  </a:solidFill>
                  <a:cs typeface="Arial" pitchFamily="34" charset="0"/>
                </a:endParaRPr>
              </a:p>
            </p:txBody>
          </p:sp>
          <p:sp>
            <p:nvSpPr>
              <p:cNvPr id="132" name="TextBox 131">
                <a:extLst>
                  <a:ext uri="{FF2B5EF4-FFF2-40B4-BE49-F238E27FC236}">
                    <a16:creationId xmlns:a16="http://schemas.microsoft.com/office/drawing/2014/main" id="{9006F023-9DE8-479D-95CA-E229F96C01EE}"/>
                  </a:ext>
                </a:extLst>
              </p:cNvPr>
              <p:cNvSpPr txBox="1"/>
              <p:nvPr/>
            </p:nvSpPr>
            <p:spPr>
              <a:xfrm>
                <a:off x="3866265" y="1442486"/>
                <a:ext cx="4217677" cy="369332"/>
              </a:xfrm>
              <a:prstGeom prst="rect">
                <a:avLst/>
              </a:prstGeom>
              <a:noFill/>
            </p:spPr>
            <p:txBody>
              <a:bodyPr wrap="square" rtlCol="0">
                <a:spAutoFit/>
              </a:bodyPr>
              <a:lstStyle/>
              <a:p>
                <a:r>
                  <a:rPr lang="en-US" b="1" dirty="0" err="1">
                    <a:solidFill>
                      <a:schemeClr val="accent3"/>
                    </a:solidFill>
                    <a:cs typeface="Arial" pitchFamily="34" charset="0"/>
                  </a:rPr>
                  <a:t>Pertumbuhan</a:t>
                </a:r>
                <a:r>
                  <a:rPr lang="en-US" b="1" dirty="0">
                    <a:solidFill>
                      <a:schemeClr val="accent3"/>
                    </a:solidFill>
                    <a:cs typeface="Arial" pitchFamily="34" charset="0"/>
                  </a:rPr>
                  <a:t> </a:t>
                </a:r>
                <a:r>
                  <a:rPr lang="en-US" b="1" dirty="0" err="1">
                    <a:solidFill>
                      <a:schemeClr val="accent3"/>
                    </a:solidFill>
                    <a:cs typeface="Arial" pitchFamily="34" charset="0"/>
                  </a:rPr>
                  <a:t>ekonomi</a:t>
                </a:r>
                <a:r>
                  <a:rPr lang="en-US" b="1" dirty="0">
                    <a:solidFill>
                      <a:schemeClr val="accent3"/>
                    </a:solidFill>
                    <a:cs typeface="Arial" pitchFamily="34" charset="0"/>
                  </a:rPr>
                  <a:t> </a:t>
                </a:r>
                <a:r>
                  <a:rPr lang="en-US" b="1" dirty="0" err="1">
                    <a:solidFill>
                      <a:schemeClr val="accent3"/>
                    </a:solidFill>
                    <a:cs typeface="Arial" pitchFamily="34" charset="0"/>
                  </a:rPr>
                  <a:t>syariah</a:t>
                </a:r>
                <a:r>
                  <a:rPr lang="en-US" b="1" dirty="0">
                    <a:solidFill>
                      <a:schemeClr val="accent3"/>
                    </a:solidFill>
                    <a:cs typeface="Arial" pitchFamily="34" charset="0"/>
                  </a:rPr>
                  <a:t> Indonesia</a:t>
                </a:r>
                <a:endParaRPr lang="ko-KR" altLang="en-US" b="1" dirty="0">
                  <a:solidFill>
                    <a:schemeClr val="accent3"/>
                  </a:solidFill>
                  <a:cs typeface="Arial" pitchFamily="34" charset="0"/>
                </a:endParaRPr>
              </a:p>
            </p:txBody>
          </p:sp>
        </p:grpSp>
      </p:grpSp>
      <p:grpSp>
        <p:nvGrpSpPr>
          <p:cNvPr id="133" name="Group 132">
            <a:extLst>
              <a:ext uri="{FF2B5EF4-FFF2-40B4-BE49-F238E27FC236}">
                <a16:creationId xmlns:a16="http://schemas.microsoft.com/office/drawing/2014/main" id="{E9131A1A-1304-41AE-B1CA-08BFA4C0D94C}"/>
              </a:ext>
            </a:extLst>
          </p:cNvPr>
          <p:cNvGrpSpPr/>
          <p:nvPr/>
        </p:nvGrpSpPr>
        <p:grpSpPr>
          <a:xfrm>
            <a:off x="2833456" y="2267160"/>
            <a:ext cx="1204714" cy="1204714"/>
            <a:chOff x="2116863" y="3644339"/>
            <a:chExt cx="979176" cy="979176"/>
          </a:xfrm>
        </p:grpSpPr>
        <p:sp>
          <p:nvSpPr>
            <p:cNvPr id="134" name="Oval 133">
              <a:extLst>
                <a:ext uri="{FF2B5EF4-FFF2-40B4-BE49-F238E27FC236}">
                  <a16:creationId xmlns:a16="http://schemas.microsoft.com/office/drawing/2014/main" id="{81B543A1-CB2E-4F96-833C-CB874BB296F6}"/>
                </a:ext>
              </a:extLst>
            </p:cNvPr>
            <p:cNvSpPr/>
            <p:nvPr/>
          </p:nvSpPr>
          <p:spPr>
            <a:xfrm>
              <a:off x="2116863" y="3644339"/>
              <a:ext cx="979176" cy="979176"/>
            </a:xfrm>
            <a:prstGeom prst="ellipse">
              <a:avLst/>
            </a:prstGeom>
            <a:solidFill>
              <a:schemeClr val="bg1"/>
            </a:solidFill>
            <a:ln w="508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endParaRPr>
            </a:p>
          </p:txBody>
        </p:sp>
        <p:sp>
          <p:nvSpPr>
            <p:cNvPr id="135" name="Oval 134">
              <a:extLst>
                <a:ext uri="{FF2B5EF4-FFF2-40B4-BE49-F238E27FC236}">
                  <a16:creationId xmlns:a16="http://schemas.microsoft.com/office/drawing/2014/main" id="{64EC9465-5513-4A77-9C7B-1C05062D7056}"/>
                </a:ext>
              </a:extLst>
            </p:cNvPr>
            <p:cNvSpPr/>
            <p:nvPr/>
          </p:nvSpPr>
          <p:spPr>
            <a:xfrm>
              <a:off x="2235420" y="3762895"/>
              <a:ext cx="742062" cy="74206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solidFill>
                  <a:schemeClr val="tx1"/>
                </a:solidFill>
              </a:endParaRPr>
            </a:p>
          </p:txBody>
        </p:sp>
        <p:sp>
          <p:nvSpPr>
            <p:cNvPr id="136" name="TextBox 135">
              <a:extLst>
                <a:ext uri="{FF2B5EF4-FFF2-40B4-BE49-F238E27FC236}">
                  <a16:creationId xmlns:a16="http://schemas.microsoft.com/office/drawing/2014/main" id="{DA715580-72DE-4A19-B8D0-86CA56C8A909}"/>
                </a:ext>
              </a:extLst>
            </p:cNvPr>
            <p:cNvSpPr txBox="1"/>
            <p:nvPr/>
          </p:nvSpPr>
          <p:spPr>
            <a:xfrm>
              <a:off x="2246411" y="4008848"/>
              <a:ext cx="720080" cy="250157"/>
            </a:xfrm>
            <a:prstGeom prst="rect">
              <a:avLst/>
            </a:prstGeom>
            <a:noFill/>
          </p:spPr>
          <p:txBody>
            <a:bodyPr wrap="square" rtlCol="0" anchor="ctr">
              <a:spAutoFit/>
            </a:bodyPr>
            <a:lstStyle/>
            <a:p>
              <a:pPr algn="ctr"/>
              <a:r>
                <a:rPr lang="en-US" altLang="ko-KR" sz="1400" b="1" dirty="0">
                  <a:solidFill>
                    <a:schemeClr val="bg1"/>
                  </a:solidFill>
                  <a:cs typeface="Arial" pitchFamily="34" charset="0"/>
                </a:rPr>
                <a:t>START</a:t>
              </a:r>
              <a:endParaRPr lang="ko-KR" altLang="en-US" sz="1400" b="1" dirty="0">
                <a:solidFill>
                  <a:schemeClr val="bg1"/>
                </a:solidFill>
                <a:cs typeface="Arial" pitchFamily="34" charset="0"/>
              </a:endParaRPr>
            </a:p>
          </p:txBody>
        </p:sp>
      </p:grpSp>
      <p:grpSp>
        <p:nvGrpSpPr>
          <p:cNvPr id="137" name="Group 136"/>
          <p:cNvGrpSpPr/>
          <p:nvPr/>
        </p:nvGrpSpPr>
        <p:grpSpPr>
          <a:xfrm>
            <a:off x="0" y="171338"/>
            <a:ext cx="12207499" cy="6686662"/>
            <a:chOff x="0" y="171338"/>
            <a:chExt cx="12207499" cy="6686662"/>
          </a:xfrm>
        </p:grpSpPr>
        <p:sp>
          <p:nvSpPr>
            <p:cNvPr id="138" name="Rectangle 137">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140" name="Rectangle 139">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141" name="Group 140">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142" name="Picture 141">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143" name="Picture 142">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Tree>
    <p:extLst>
      <p:ext uri="{BB962C8B-B14F-4D97-AF65-F5344CB8AC3E}">
        <p14:creationId xmlns:p14="http://schemas.microsoft.com/office/powerpoint/2010/main" val="395149086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483633" y="3014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Perkembangan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Keuangan</a:t>
            </a:r>
            <a:r>
              <a:rPr lang="en-ID" sz="2400" dirty="0">
                <a:solidFill>
                  <a:srgbClr val="002060"/>
                </a:solidFill>
                <a:latin typeface="Arial Black" panose="020B0A04020102020204" pitchFamily="34" charset="0"/>
                <a:cs typeface="Times New Roman" panose="02020603050405020304" pitchFamily="18" charset="0"/>
              </a:rPr>
              <a:t> Islam Indonesia </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83" name="Group 82"/>
          <p:cNvGrpSpPr/>
          <p:nvPr/>
        </p:nvGrpSpPr>
        <p:grpSpPr>
          <a:xfrm>
            <a:off x="125121" y="789121"/>
            <a:ext cx="11439685" cy="5563624"/>
            <a:chOff x="216881" y="667600"/>
            <a:chExt cx="11573197" cy="5913598"/>
          </a:xfrm>
        </p:grpSpPr>
        <p:sp>
          <p:nvSpPr>
            <p:cNvPr id="46" name="Text Placeholder 1">
              <a:extLst>
                <a:ext uri="{FF2B5EF4-FFF2-40B4-BE49-F238E27FC236}">
                  <a16:creationId xmlns:a16="http://schemas.microsoft.com/office/drawing/2014/main" id="{6924BA99-5A58-4793-991D-0D4C04FC0C84}"/>
                </a:ext>
              </a:extLst>
            </p:cNvPr>
            <p:cNvSpPr txBox="1">
              <a:spLocks/>
            </p:cNvSpPr>
            <p:nvPr/>
          </p:nvSpPr>
          <p:spPr>
            <a:xfrm>
              <a:off x="216881" y="667600"/>
              <a:ext cx="11573197" cy="724247"/>
            </a:xfrm>
            <a:prstGeom prst="rect">
              <a:avLst/>
            </a:prstGeom>
          </p:spPr>
          <p:txBody>
            <a:bodyPr vert="horz" lIns="91440" tIns="45720" rIns="91440" bIns="45720" rtlCol="0" anchor="ctr"/>
            <a:lstStyle>
              <a:defPPr>
                <a:defRPr lang="en-US"/>
              </a:defPPr>
              <a:lvl1pPr marL="0" algn="l"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800" b="1" dirty="0"/>
                <a:t>4 BIDANG UTAMA PENGEMBANGAN EKONOMI SYARIAH</a:t>
              </a:r>
            </a:p>
          </p:txBody>
        </p:sp>
        <p:grpSp>
          <p:nvGrpSpPr>
            <p:cNvPr id="47" name="그룹 44">
              <a:extLst>
                <a:ext uri="{FF2B5EF4-FFF2-40B4-BE49-F238E27FC236}">
                  <a16:creationId xmlns:a16="http://schemas.microsoft.com/office/drawing/2014/main" id="{E857485B-5C40-4201-9791-7975BD006866}"/>
                </a:ext>
              </a:extLst>
            </p:cNvPr>
            <p:cNvGrpSpPr/>
            <p:nvPr/>
          </p:nvGrpSpPr>
          <p:grpSpPr>
            <a:xfrm flipH="1">
              <a:off x="5909631" y="3908671"/>
              <a:ext cx="3710346" cy="2672527"/>
              <a:chOff x="1016436" y="3876641"/>
              <a:chExt cx="3796962" cy="2734917"/>
            </a:xfrm>
          </p:grpSpPr>
          <p:sp>
            <p:nvSpPr>
              <p:cNvPr id="48" name="Freeform 5">
                <a:extLst>
                  <a:ext uri="{FF2B5EF4-FFF2-40B4-BE49-F238E27FC236}">
                    <a16:creationId xmlns:a16="http://schemas.microsoft.com/office/drawing/2014/main" id="{D534B824-D7FF-4984-BC3B-C762B298CE2B}"/>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49" name="Freeform 6">
                <a:extLst>
                  <a:ext uri="{FF2B5EF4-FFF2-40B4-BE49-F238E27FC236}">
                    <a16:creationId xmlns:a16="http://schemas.microsoft.com/office/drawing/2014/main" id="{A1EC3475-22E3-4F0F-99C0-51788556FFB2}"/>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0" name="Freeform 7">
                <a:extLst>
                  <a:ext uri="{FF2B5EF4-FFF2-40B4-BE49-F238E27FC236}">
                    <a16:creationId xmlns:a16="http://schemas.microsoft.com/office/drawing/2014/main" id="{0CDE7D41-E8D0-4227-9D04-3B773D35DD71}"/>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solidFill>
                <a:schemeClr val="accent3">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1" name="Freeform 9">
                <a:extLst>
                  <a:ext uri="{FF2B5EF4-FFF2-40B4-BE49-F238E27FC236}">
                    <a16:creationId xmlns:a16="http://schemas.microsoft.com/office/drawing/2014/main" id="{6921425C-C473-486C-8ABB-01F900F83D2D}"/>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nvGrpSpPr>
            <p:cNvPr id="52" name="그룹 18">
              <a:extLst>
                <a:ext uri="{FF2B5EF4-FFF2-40B4-BE49-F238E27FC236}">
                  <a16:creationId xmlns:a16="http://schemas.microsoft.com/office/drawing/2014/main" id="{1F98E24A-1489-4745-A2AD-D02E9AA2B93F}"/>
                </a:ext>
              </a:extLst>
            </p:cNvPr>
            <p:cNvGrpSpPr/>
            <p:nvPr/>
          </p:nvGrpSpPr>
          <p:grpSpPr>
            <a:xfrm>
              <a:off x="2572031" y="3908671"/>
              <a:ext cx="3710346" cy="2672527"/>
              <a:chOff x="1016436" y="3876641"/>
              <a:chExt cx="3796962" cy="2734917"/>
            </a:xfrm>
          </p:grpSpPr>
          <p:sp>
            <p:nvSpPr>
              <p:cNvPr id="53" name="Freeform 5">
                <a:extLst>
                  <a:ext uri="{FF2B5EF4-FFF2-40B4-BE49-F238E27FC236}">
                    <a16:creationId xmlns:a16="http://schemas.microsoft.com/office/drawing/2014/main" id="{15611DE3-D470-41C3-B42F-6CB989F1D812}"/>
                  </a:ext>
                </a:extLst>
              </p:cNvPr>
              <p:cNvSpPr/>
              <p:nvPr/>
            </p:nvSpPr>
            <p:spPr>
              <a:xfrm>
                <a:off x="3234596" y="3876641"/>
                <a:ext cx="1578802" cy="2734917"/>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7 w 3523460"/>
                  <a:gd name="connsiteY0" fmla="*/ 4528242 h 4528242"/>
                  <a:gd name="connsiteX1" fmla="*/ 870139 w 3523460"/>
                  <a:gd name="connsiteY1" fmla="*/ 4094960 h 4528242"/>
                  <a:gd name="connsiteX2" fmla="*/ 432816 w 3523460"/>
                  <a:gd name="connsiteY2" fmla="*/ 2274110 h 4528242"/>
                  <a:gd name="connsiteX3" fmla="*/ 75008 w 3523460"/>
                  <a:gd name="connsiteY3" fmla="*/ 970096 h 4528242"/>
                  <a:gd name="connsiteX4" fmla="*/ 750867 w 3523460"/>
                  <a:gd name="connsiteY4" fmla="*/ 2107132 h 4528242"/>
                  <a:gd name="connsiteX5" fmla="*/ 838333 w 3523460"/>
                  <a:gd name="connsiteY5" fmla="*/ 2035571 h 4528242"/>
                  <a:gd name="connsiteX6" fmla="*/ 711112 w 3523460"/>
                  <a:gd name="connsiteY6" fmla="*/ 214722 h 4528242"/>
                  <a:gd name="connsiteX7" fmla="*/ 1235897 w 3523460"/>
                  <a:gd name="connsiteY7" fmla="*/ 1868593 h 4528242"/>
                  <a:gd name="connsiteX8" fmla="*/ 1315411 w 3523460"/>
                  <a:gd name="connsiteY8" fmla="*/ 1852690 h 4528242"/>
                  <a:gd name="connsiteX9" fmla="*/ 1458534 w 3523460"/>
                  <a:gd name="connsiteY9" fmla="*/ 37 h 4528242"/>
                  <a:gd name="connsiteX10" fmla="*/ 1728878 w 3523460"/>
                  <a:gd name="connsiteY10" fmla="*/ 1828836 h 4528242"/>
                  <a:gd name="connsiteX11" fmla="*/ 1816344 w 3523460"/>
                  <a:gd name="connsiteY11" fmla="*/ 1868594 h 4528242"/>
                  <a:gd name="connsiteX12" fmla="*/ 2492205 w 3523460"/>
                  <a:gd name="connsiteY12" fmla="*/ 333992 h 4528242"/>
                  <a:gd name="connsiteX13" fmla="*/ 2221860 w 3523460"/>
                  <a:gd name="connsiteY13" fmla="*/ 2011718 h 4528242"/>
                  <a:gd name="connsiteX14" fmla="*/ 2325227 w 3523460"/>
                  <a:gd name="connsiteY14" fmla="*/ 2711432 h 4528242"/>
                  <a:gd name="connsiteX15" fmla="*/ 2762549 w 3523460"/>
                  <a:gd name="connsiteY15" fmla="*/ 2266158 h 4528242"/>
                  <a:gd name="connsiteX16" fmla="*/ 3509971 w 3523460"/>
                  <a:gd name="connsiteY16" fmla="*/ 2162792 h 4528242"/>
                  <a:gd name="connsiteX17" fmla="*/ 2778451 w 3523460"/>
                  <a:gd name="connsiteY17" fmla="*/ 2942019 h 4528242"/>
                  <a:gd name="connsiteX18" fmla="*/ 2118493 w 3523460"/>
                  <a:gd name="connsiteY18" fmla="*/ 4007494 h 4528242"/>
                  <a:gd name="connsiteX19" fmla="*/ 2126522 w 3523460"/>
                  <a:gd name="connsiteY19" fmla="*/ 4522103 h 4528242"/>
                  <a:gd name="connsiteX20" fmla="*/ 948467 w 3523460"/>
                  <a:gd name="connsiteY20" fmla="*/ 4528242 h 4528242"/>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126522 w 3523460"/>
                  <a:gd name="connsiteY19" fmla="*/ 4522103 h 6103601"/>
                  <a:gd name="connsiteX20" fmla="*/ 948467 w 3523460"/>
                  <a:gd name="connsiteY20" fmla="*/ 6103601 h 6103601"/>
                  <a:gd name="connsiteX0" fmla="*/ 948467 w 3523460"/>
                  <a:gd name="connsiteY0" fmla="*/ 6103601 h 6103601"/>
                  <a:gd name="connsiteX1" fmla="*/ 870139 w 3523460"/>
                  <a:gd name="connsiteY1" fmla="*/ 4094960 h 6103601"/>
                  <a:gd name="connsiteX2" fmla="*/ 432816 w 3523460"/>
                  <a:gd name="connsiteY2" fmla="*/ 2274110 h 6103601"/>
                  <a:gd name="connsiteX3" fmla="*/ 75008 w 3523460"/>
                  <a:gd name="connsiteY3" fmla="*/ 970096 h 6103601"/>
                  <a:gd name="connsiteX4" fmla="*/ 750867 w 3523460"/>
                  <a:gd name="connsiteY4" fmla="*/ 2107132 h 6103601"/>
                  <a:gd name="connsiteX5" fmla="*/ 838333 w 3523460"/>
                  <a:gd name="connsiteY5" fmla="*/ 2035571 h 6103601"/>
                  <a:gd name="connsiteX6" fmla="*/ 711112 w 3523460"/>
                  <a:gd name="connsiteY6" fmla="*/ 214722 h 6103601"/>
                  <a:gd name="connsiteX7" fmla="*/ 1235897 w 3523460"/>
                  <a:gd name="connsiteY7" fmla="*/ 1868593 h 6103601"/>
                  <a:gd name="connsiteX8" fmla="*/ 1315411 w 3523460"/>
                  <a:gd name="connsiteY8" fmla="*/ 1852690 h 6103601"/>
                  <a:gd name="connsiteX9" fmla="*/ 1458534 w 3523460"/>
                  <a:gd name="connsiteY9" fmla="*/ 37 h 6103601"/>
                  <a:gd name="connsiteX10" fmla="*/ 1728878 w 3523460"/>
                  <a:gd name="connsiteY10" fmla="*/ 1828836 h 6103601"/>
                  <a:gd name="connsiteX11" fmla="*/ 1816344 w 3523460"/>
                  <a:gd name="connsiteY11" fmla="*/ 1868594 h 6103601"/>
                  <a:gd name="connsiteX12" fmla="*/ 2492205 w 3523460"/>
                  <a:gd name="connsiteY12" fmla="*/ 333992 h 6103601"/>
                  <a:gd name="connsiteX13" fmla="*/ 2221860 w 3523460"/>
                  <a:gd name="connsiteY13" fmla="*/ 2011718 h 6103601"/>
                  <a:gd name="connsiteX14" fmla="*/ 2325227 w 3523460"/>
                  <a:gd name="connsiteY14" fmla="*/ 2711432 h 6103601"/>
                  <a:gd name="connsiteX15" fmla="*/ 2762549 w 3523460"/>
                  <a:gd name="connsiteY15" fmla="*/ 2266158 h 6103601"/>
                  <a:gd name="connsiteX16" fmla="*/ 3509971 w 3523460"/>
                  <a:gd name="connsiteY16" fmla="*/ 2162792 h 6103601"/>
                  <a:gd name="connsiteX17" fmla="*/ 2778451 w 3523460"/>
                  <a:gd name="connsiteY17" fmla="*/ 2942019 h 6103601"/>
                  <a:gd name="connsiteX18" fmla="*/ 2118493 w 3523460"/>
                  <a:gd name="connsiteY18" fmla="*/ 4007494 h 6103601"/>
                  <a:gd name="connsiteX19" fmla="*/ 2357064 w 3523460"/>
                  <a:gd name="connsiteY19" fmla="*/ 6059037 h 6103601"/>
                  <a:gd name="connsiteX20" fmla="*/ 948467 w 3523460"/>
                  <a:gd name="connsiteY20" fmla="*/ 6103601 h 610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6103601">
                    <a:moveTo>
                      <a:pt x="948467" y="6103601"/>
                    </a:moveTo>
                    <a:cubicBezTo>
                      <a:pt x="873324" y="5891568"/>
                      <a:pt x="1019530" y="4410362"/>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319958" y="5817847"/>
                      <a:pt x="2357064" y="6059037"/>
                    </a:cubicBezTo>
                    <a:lnTo>
                      <a:pt x="948467" y="6103601"/>
                    </a:lnTo>
                    <a:close/>
                  </a:path>
                </a:pathLst>
              </a:cu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54" name="Freeform 6">
                <a:extLst>
                  <a:ext uri="{FF2B5EF4-FFF2-40B4-BE49-F238E27FC236}">
                    <a16:creationId xmlns:a16="http://schemas.microsoft.com/office/drawing/2014/main" id="{36059920-3654-4007-905D-87231DBC1071}"/>
                  </a:ext>
                </a:extLst>
              </p:cNvPr>
              <p:cNvSpPr/>
              <p:nvPr/>
            </p:nvSpPr>
            <p:spPr>
              <a:xfrm>
                <a:off x="2635903" y="4429817"/>
                <a:ext cx="1578802" cy="2167742"/>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9256 w 3523460"/>
                  <a:gd name="connsiteY0" fmla="*/ 4777995 h 4777995"/>
                  <a:gd name="connsiteX1" fmla="*/ 870139 w 3523460"/>
                  <a:gd name="connsiteY1" fmla="*/ 4094960 h 4777995"/>
                  <a:gd name="connsiteX2" fmla="*/ 432816 w 3523460"/>
                  <a:gd name="connsiteY2" fmla="*/ 2274110 h 4777995"/>
                  <a:gd name="connsiteX3" fmla="*/ 75008 w 3523460"/>
                  <a:gd name="connsiteY3" fmla="*/ 970096 h 4777995"/>
                  <a:gd name="connsiteX4" fmla="*/ 750867 w 3523460"/>
                  <a:gd name="connsiteY4" fmla="*/ 2107132 h 4777995"/>
                  <a:gd name="connsiteX5" fmla="*/ 838333 w 3523460"/>
                  <a:gd name="connsiteY5" fmla="*/ 2035571 h 4777995"/>
                  <a:gd name="connsiteX6" fmla="*/ 711112 w 3523460"/>
                  <a:gd name="connsiteY6" fmla="*/ 214722 h 4777995"/>
                  <a:gd name="connsiteX7" fmla="*/ 1235897 w 3523460"/>
                  <a:gd name="connsiteY7" fmla="*/ 1868593 h 4777995"/>
                  <a:gd name="connsiteX8" fmla="*/ 1315411 w 3523460"/>
                  <a:gd name="connsiteY8" fmla="*/ 1852690 h 4777995"/>
                  <a:gd name="connsiteX9" fmla="*/ 1458534 w 3523460"/>
                  <a:gd name="connsiteY9" fmla="*/ 37 h 4777995"/>
                  <a:gd name="connsiteX10" fmla="*/ 1728878 w 3523460"/>
                  <a:gd name="connsiteY10" fmla="*/ 1828836 h 4777995"/>
                  <a:gd name="connsiteX11" fmla="*/ 1816344 w 3523460"/>
                  <a:gd name="connsiteY11" fmla="*/ 1868594 h 4777995"/>
                  <a:gd name="connsiteX12" fmla="*/ 2492205 w 3523460"/>
                  <a:gd name="connsiteY12" fmla="*/ 333992 h 4777995"/>
                  <a:gd name="connsiteX13" fmla="*/ 2221860 w 3523460"/>
                  <a:gd name="connsiteY13" fmla="*/ 2011718 h 4777995"/>
                  <a:gd name="connsiteX14" fmla="*/ 2325227 w 3523460"/>
                  <a:gd name="connsiteY14" fmla="*/ 2711432 h 4777995"/>
                  <a:gd name="connsiteX15" fmla="*/ 2762549 w 3523460"/>
                  <a:gd name="connsiteY15" fmla="*/ 2266158 h 4777995"/>
                  <a:gd name="connsiteX16" fmla="*/ 3509971 w 3523460"/>
                  <a:gd name="connsiteY16" fmla="*/ 2162792 h 4777995"/>
                  <a:gd name="connsiteX17" fmla="*/ 2778451 w 3523460"/>
                  <a:gd name="connsiteY17" fmla="*/ 2942019 h 4777995"/>
                  <a:gd name="connsiteX18" fmla="*/ 2118493 w 3523460"/>
                  <a:gd name="connsiteY18" fmla="*/ 4007494 h 4777995"/>
                  <a:gd name="connsiteX19" fmla="*/ 2126522 w 3523460"/>
                  <a:gd name="connsiteY19" fmla="*/ 4522103 h 4777995"/>
                  <a:gd name="connsiteX20" fmla="*/ 929256 w 3523460"/>
                  <a:gd name="connsiteY20" fmla="*/ 4777995 h 4777995"/>
                  <a:gd name="connsiteX0" fmla="*/ 929256 w 3523460"/>
                  <a:gd name="connsiteY0" fmla="*/ 4777995 h 4829491"/>
                  <a:gd name="connsiteX1" fmla="*/ 870139 w 3523460"/>
                  <a:gd name="connsiteY1" fmla="*/ 4094960 h 4829491"/>
                  <a:gd name="connsiteX2" fmla="*/ 432816 w 3523460"/>
                  <a:gd name="connsiteY2" fmla="*/ 2274110 h 4829491"/>
                  <a:gd name="connsiteX3" fmla="*/ 75008 w 3523460"/>
                  <a:gd name="connsiteY3" fmla="*/ 970096 h 4829491"/>
                  <a:gd name="connsiteX4" fmla="*/ 750867 w 3523460"/>
                  <a:gd name="connsiteY4" fmla="*/ 2107132 h 4829491"/>
                  <a:gd name="connsiteX5" fmla="*/ 838333 w 3523460"/>
                  <a:gd name="connsiteY5" fmla="*/ 2035571 h 4829491"/>
                  <a:gd name="connsiteX6" fmla="*/ 711112 w 3523460"/>
                  <a:gd name="connsiteY6" fmla="*/ 214722 h 4829491"/>
                  <a:gd name="connsiteX7" fmla="*/ 1235897 w 3523460"/>
                  <a:gd name="connsiteY7" fmla="*/ 1868593 h 4829491"/>
                  <a:gd name="connsiteX8" fmla="*/ 1315411 w 3523460"/>
                  <a:gd name="connsiteY8" fmla="*/ 1852690 h 4829491"/>
                  <a:gd name="connsiteX9" fmla="*/ 1458534 w 3523460"/>
                  <a:gd name="connsiteY9" fmla="*/ 37 h 4829491"/>
                  <a:gd name="connsiteX10" fmla="*/ 1728878 w 3523460"/>
                  <a:gd name="connsiteY10" fmla="*/ 1828836 h 4829491"/>
                  <a:gd name="connsiteX11" fmla="*/ 1816344 w 3523460"/>
                  <a:gd name="connsiteY11" fmla="*/ 1868594 h 4829491"/>
                  <a:gd name="connsiteX12" fmla="*/ 2492205 w 3523460"/>
                  <a:gd name="connsiteY12" fmla="*/ 333992 h 4829491"/>
                  <a:gd name="connsiteX13" fmla="*/ 2221860 w 3523460"/>
                  <a:gd name="connsiteY13" fmla="*/ 2011718 h 4829491"/>
                  <a:gd name="connsiteX14" fmla="*/ 2325227 w 3523460"/>
                  <a:gd name="connsiteY14" fmla="*/ 2711432 h 4829491"/>
                  <a:gd name="connsiteX15" fmla="*/ 2762549 w 3523460"/>
                  <a:gd name="connsiteY15" fmla="*/ 2266158 h 4829491"/>
                  <a:gd name="connsiteX16" fmla="*/ 3509971 w 3523460"/>
                  <a:gd name="connsiteY16" fmla="*/ 2162792 h 4829491"/>
                  <a:gd name="connsiteX17" fmla="*/ 2778451 w 3523460"/>
                  <a:gd name="connsiteY17" fmla="*/ 2942019 h 4829491"/>
                  <a:gd name="connsiteX18" fmla="*/ 2118493 w 3523460"/>
                  <a:gd name="connsiteY18" fmla="*/ 4007494 h 4829491"/>
                  <a:gd name="connsiteX19" fmla="*/ 2145734 w 3523460"/>
                  <a:gd name="connsiteY19" fmla="*/ 4829491 h 4829491"/>
                  <a:gd name="connsiteX20" fmla="*/ 929256 w 3523460"/>
                  <a:gd name="connsiteY20" fmla="*/ 4777995 h 482949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4 w 3523460"/>
                  <a:gd name="connsiteY19" fmla="*/ 4829491 h 4854841"/>
                  <a:gd name="connsiteX20" fmla="*/ 929256 w 3523460"/>
                  <a:gd name="connsiteY20" fmla="*/ 4854841 h 4854841"/>
                  <a:gd name="connsiteX0" fmla="*/ 929256 w 3523460"/>
                  <a:gd name="connsiteY0" fmla="*/ 4854841 h 4854841"/>
                  <a:gd name="connsiteX1" fmla="*/ 870139 w 3523460"/>
                  <a:gd name="connsiteY1" fmla="*/ 4094960 h 4854841"/>
                  <a:gd name="connsiteX2" fmla="*/ 432816 w 3523460"/>
                  <a:gd name="connsiteY2" fmla="*/ 2274110 h 4854841"/>
                  <a:gd name="connsiteX3" fmla="*/ 75008 w 3523460"/>
                  <a:gd name="connsiteY3" fmla="*/ 970096 h 4854841"/>
                  <a:gd name="connsiteX4" fmla="*/ 750867 w 3523460"/>
                  <a:gd name="connsiteY4" fmla="*/ 2107132 h 4854841"/>
                  <a:gd name="connsiteX5" fmla="*/ 838333 w 3523460"/>
                  <a:gd name="connsiteY5" fmla="*/ 2035571 h 4854841"/>
                  <a:gd name="connsiteX6" fmla="*/ 711112 w 3523460"/>
                  <a:gd name="connsiteY6" fmla="*/ 214722 h 4854841"/>
                  <a:gd name="connsiteX7" fmla="*/ 1235897 w 3523460"/>
                  <a:gd name="connsiteY7" fmla="*/ 1868593 h 4854841"/>
                  <a:gd name="connsiteX8" fmla="*/ 1315411 w 3523460"/>
                  <a:gd name="connsiteY8" fmla="*/ 1852690 h 4854841"/>
                  <a:gd name="connsiteX9" fmla="*/ 1458534 w 3523460"/>
                  <a:gd name="connsiteY9" fmla="*/ 37 h 4854841"/>
                  <a:gd name="connsiteX10" fmla="*/ 1728878 w 3523460"/>
                  <a:gd name="connsiteY10" fmla="*/ 1828836 h 4854841"/>
                  <a:gd name="connsiteX11" fmla="*/ 1816344 w 3523460"/>
                  <a:gd name="connsiteY11" fmla="*/ 1868594 h 4854841"/>
                  <a:gd name="connsiteX12" fmla="*/ 2492205 w 3523460"/>
                  <a:gd name="connsiteY12" fmla="*/ 333992 h 4854841"/>
                  <a:gd name="connsiteX13" fmla="*/ 2221860 w 3523460"/>
                  <a:gd name="connsiteY13" fmla="*/ 2011718 h 4854841"/>
                  <a:gd name="connsiteX14" fmla="*/ 2325227 w 3523460"/>
                  <a:gd name="connsiteY14" fmla="*/ 2711432 h 4854841"/>
                  <a:gd name="connsiteX15" fmla="*/ 2762549 w 3523460"/>
                  <a:gd name="connsiteY15" fmla="*/ 2266158 h 4854841"/>
                  <a:gd name="connsiteX16" fmla="*/ 3509971 w 3523460"/>
                  <a:gd name="connsiteY16" fmla="*/ 2162792 h 4854841"/>
                  <a:gd name="connsiteX17" fmla="*/ 2778451 w 3523460"/>
                  <a:gd name="connsiteY17" fmla="*/ 2942019 h 4854841"/>
                  <a:gd name="connsiteX18" fmla="*/ 2118493 w 3523460"/>
                  <a:gd name="connsiteY18" fmla="*/ 4007494 h 4854841"/>
                  <a:gd name="connsiteX19" fmla="*/ 2145735 w 3523460"/>
                  <a:gd name="connsiteY19" fmla="*/ 4837820 h 4854841"/>
                  <a:gd name="connsiteX20" fmla="*/ 929256 w 3523460"/>
                  <a:gd name="connsiteY20" fmla="*/ 4854841 h 4854841"/>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 name="connsiteX0" fmla="*/ 929257 w 3523460"/>
                  <a:gd name="connsiteY0" fmla="*/ 4829855 h 4837820"/>
                  <a:gd name="connsiteX1" fmla="*/ 870139 w 3523460"/>
                  <a:gd name="connsiteY1" fmla="*/ 4094960 h 4837820"/>
                  <a:gd name="connsiteX2" fmla="*/ 432816 w 3523460"/>
                  <a:gd name="connsiteY2" fmla="*/ 2274110 h 4837820"/>
                  <a:gd name="connsiteX3" fmla="*/ 75008 w 3523460"/>
                  <a:gd name="connsiteY3" fmla="*/ 970096 h 4837820"/>
                  <a:gd name="connsiteX4" fmla="*/ 750867 w 3523460"/>
                  <a:gd name="connsiteY4" fmla="*/ 2107132 h 4837820"/>
                  <a:gd name="connsiteX5" fmla="*/ 838333 w 3523460"/>
                  <a:gd name="connsiteY5" fmla="*/ 2035571 h 4837820"/>
                  <a:gd name="connsiteX6" fmla="*/ 711112 w 3523460"/>
                  <a:gd name="connsiteY6" fmla="*/ 214722 h 4837820"/>
                  <a:gd name="connsiteX7" fmla="*/ 1235897 w 3523460"/>
                  <a:gd name="connsiteY7" fmla="*/ 1868593 h 4837820"/>
                  <a:gd name="connsiteX8" fmla="*/ 1315411 w 3523460"/>
                  <a:gd name="connsiteY8" fmla="*/ 1852690 h 4837820"/>
                  <a:gd name="connsiteX9" fmla="*/ 1458534 w 3523460"/>
                  <a:gd name="connsiteY9" fmla="*/ 37 h 4837820"/>
                  <a:gd name="connsiteX10" fmla="*/ 1728878 w 3523460"/>
                  <a:gd name="connsiteY10" fmla="*/ 1828836 h 4837820"/>
                  <a:gd name="connsiteX11" fmla="*/ 1816344 w 3523460"/>
                  <a:gd name="connsiteY11" fmla="*/ 1868594 h 4837820"/>
                  <a:gd name="connsiteX12" fmla="*/ 2492205 w 3523460"/>
                  <a:gd name="connsiteY12" fmla="*/ 333992 h 4837820"/>
                  <a:gd name="connsiteX13" fmla="*/ 2221860 w 3523460"/>
                  <a:gd name="connsiteY13" fmla="*/ 2011718 h 4837820"/>
                  <a:gd name="connsiteX14" fmla="*/ 2325227 w 3523460"/>
                  <a:gd name="connsiteY14" fmla="*/ 2711432 h 4837820"/>
                  <a:gd name="connsiteX15" fmla="*/ 2762549 w 3523460"/>
                  <a:gd name="connsiteY15" fmla="*/ 2266158 h 4837820"/>
                  <a:gd name="connsiteX16" fmla="*/ 3509971 w 3523460"/>
                  <a:gd name="connsiteY16" fmla="*/ 2162792 h 4837820"/>
                  <a:gd name="connsiteX17" fmla="*/ 2778451 w 3523460"/>
                  <a:gd name="connsiteY17" fmla="*/ 2942019 h 4837820"/>
                  <a:gd name="connsiteX18" fmla="*/ 2118493 w 3523460"/>
                  <a:gd name="connsiteY18" fmla="*/ 4007494 h 4837820"/>
                  <a:gd name="connsiteX19" fmla="*/ 2145735 w 3523460"/>
                  <a:gd name="connsiteY19" fmla="*/ 4837820 h 4837820"/>
                  <a:gd name="connsiteX20" fmla="*/ 929257 w 3523460"/>
                  <a:gd name="connsiteY20" fmla="*/ 4829855 h 483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837820">
                    <a:moveTo>
                      <a:pt x="929257" y="4829855"/>
                    </a:moveTo>
                    <a:cubicBezTo>
                      <a:pt x="937409" y="4667798"/>
                      <a:pt x="977884" y="4352057"/>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097672" y="4371359"/>
                      <a:pt x="2108629" y="4596630"/>
                      <a:pt x="2145735" y="4837820"/>
                    </a:cubicBezTo>
                    <a:lnTo>
                      <a:pt x="929257" y="4829855"/>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5" name="Freeform 7">
                <a:extLst>
                  <a:ext uri="{FF2B5EF4-FFF2-40B4-BE49-F238E27FC236}">
                    <a16:creationId xmlns:a16="http://schemas.microsoft.com/office/drawing/2014/main" id="{AF03CEC4-3EC5-468F-9628-25A9DF6F091D}"/>
                  </a:ext>
                </a:extLst>
              </p:cNvPr>
              <p:cNvSpPr/>
              <p:nvPr/>
            </p:nvSpPr>
            <p:spPr>
              <a:xfrm flipH="1">
                <a:off x="1753574" y="4584405"/>
                <a:ext cx="1578802" cy="201881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948466 w 3523460"/>
                  <a:gd name="connsiteY0" fmla="*/ 447060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948466 w 3523460"/>
                  <a:gd name="connsiteY20" fmla="*/ 4470606 h 5980637"/>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48466 w 3523460"/>
                  <a:gd name="connsiteY0" fmla="*/ 447060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48466 w 3523460"/>
                  <a:gd name="connsiteY20" fmla="*/ 4470606 h 4522103"/>
                  <a:gd name="connsiteX0" fmla="*/ 923479 w 3523460"/>
                  <a:gd name="connsiteY0" fmla="*/ 4487266 h 4522103"/>
                  <a:gd name="connsiteX1" fmla="*/ 870139 w 3523460"/>
                  <a:gd name="connsiteY1" fmla="*/ 4094960 h 4522103"/>
                  <a:gd name="connsiteX2" fmla="*/ 432816 w 3523460"/>
                  <a:gd name="connsiteY2" fmla="*/ 2274110 h 4522103"/>
                  <a:gd name="connsiteX3" fmla="*/ 75008 w 3523460"/>
                  <a:gd name="connsiteY3" fmla="*/ 970096 h 4522103"/>
                  <a:gd name="connsiteX4" fmla="*/ 750867 w 3523460"/>
                  <a:gd name="connsiteY4" fmla="*/ 2107132 h 4522103"/>
                  <a:gd name="connsiteX5" fmla="*/ 838333 w 3523460"/>
                  <a:gd name="connsiteY5" fmla="*/ 2035571 h 4522103"/>
                  <a:gd name="connsiteX6" fmla="*/ 711112 w 3523460"/>
                  <a:gd name="connsiteY6" fmla="*/ 214722 h 4522103"/>
                  <a:gd name="connsiteX7" fmla="*/ 1235897 w 3523460"/>
                  <a:gd name="connsiteY7" fmla="*/ 1868593 h 4522103"/>
                  <a:gd name="connsiteX8" fmla="*/ 1315411 w 3523460"/>
                  <a:gd name="connsiteY8" fmla="*/ 1852690 h 4522103"/>
                  <a:gd name="connsiteX9" fmla="*/ 1458534 w 3523460"/>
                  <a:gd name="connsiteY9" fmla="*/ 37 h 4522103"/>
                  <a:gd name="connsiteX10" fmla="*/ 1728878 w 3523460"/>
                  <a:gd name="connsiteY10" fmla="*/ 1828836 h 4522103"/>
                  <a:gd name="connsiteX11" fmla="*/ 1816344 w 3523460"/>
                  <a:gd name="connsiteY11" fmla="*/ 1868594 h 4522103"/>
                  <a:gd name="connsiteX12" fmla="*/ 2492205 w 3523460"/>
                  <a:gd name="connsiteY12" fmla="*/ 333992 h 4522103"/>
                  <a:gd name="connsiteX13" fmla="*/ 2221860 w 3523460"/>
                  <a:gd name="connsiteY13" fmla="*/ 2011718 h 4522103"/>
                  <a:gd name="connsiteX14" fmla="*/ 2325227 w 3523460"/>
                  <a:gd name="connsiteY14" fmla="*/ 2711432 h 4522103"/>
                  <a:gd name="connsiteX15" fmla="*/ 2762549 w 3523460"/>
                  <a:gd name="connsiteY15" fmla="*/ 2266158 h 4522103"/>
                  <a:gd name="connsiteX16" fmla="*/ 3509971 w 3523460"/>
                  <a:gd name="connsiteY16" fmla="*/ 2162792 h 4522103"/>
                  <a:gd name="connsiteX17" fmla="*/ 2778451 w 3523460"/>
                  <a:gd name="connsiteY17" fmla="*/ 2942019 h 4522103"/>
                  <a:gd name="connsiteX18" fmla="*/ 2118493 w 3523460"/>
                  <a:gd name="connsiteY18" fmla="*/ 4007494 h 4522103"/>
                  <a:gd name="connsiteX19" fmla="*/ 2126522 w 3523460"/>
                  <a:gd name="connsiteY19" fmla="*/ 4522103 h 4522103"/>
                  <a:gd name="connsiteX20" fmla="*/ 923479 w 3523460"/>
                  <a:gd name="connsiteY20" fmla="*/ 4487266 h 4522103"/>
                  <a:gd name="connsiteX0" fmla="*/ 923479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23479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 name="connsiteX0" fmla="*/ 931808 w 3523460"/>
                  <a:gd name="connsiteY0" fmla="*/ 4487266 h 4505443"/>
                  <a:gd name="connsiteX1" fmla="*/ 870139 w 3523460"/>
                  <a:gd name="connsiteY1" fmla="*/ 4094960 h 4505443"/>
                  <a:gd name="connsiteX2" fmla="*/ 432816 w 3523460"/>
                  <a:gd name="connsiteY2" fmla="*/ 2274110 h 4505443"/>
                  <a:gd name="connsiteX3" fmla="*/ 75008 w 3523460"/>
                  <a:gd name="connsiteY3" fmla="*/ 970096 h 4505443"/>
                  <a:gd name="connsiteX4" fmla="*/ 750867 w 3523460"/>
                  <a:gd name="connsiteY4" fmla="*/ 2107132 h 4505443"/>
                  <a:gd name="connsiteX5" fmla="*/ 838333 w 3523460"/>
                  <a:gd name="connsiteY5" fmla="*/ 2035571 h 4505443"/>
                  <a:gd name="connsiteX6" fmla="*/ 711112 w 3523460"/>
                  <a:gd name="connsiteY6" fmla="*/ 214722 h 4505443"/>
                  <a:gd name="connsiteX7" fmla="*/ 1235897 w 3523460"/>
                  <a:gd name="connsiteY7" fmla="*/ 1868593 h 4505443"/>
                  <a:gd name="connsiteX8" fmla="*/ 1315411 w 3523460"/>
                  <a:gd name="connsiteY8" fmla="*/ 1852690 h 4505443"/>
                  <a:gd name="connsiteX9" fmla="*/ 1458534 w 3523460"/>
                  <a:gd name="connsiteY9" fmla="*/ 37 h 4505443"/>
                  <a:gd name="connsiteX10" fmla="*/ 1728878 w 3523460"/>
                  <a:gd name="connsiteY10" fmla="*/ 1828836 h 4505443"/>
                  <a:gd name="connsiteX11" fmla="*/ 1816344 w 3523460"/>
                  <a:gd name="connsiteY11" fmla="*/ 1868594 h 4505443"/>
                  <a:gd name="connsiteX12" fmla="*/ 2492205 w 3523460"/>
                  <a:gd name="connsiteY12" fmla="*/ 333992 h 4505443"/>
                  <a:gd name="connsiteX13" fmla="*/ 2221860 w 3523460"/>
                  <a:gd name="connsiteY13" fmla="*/ 2011718 h 4505443"/>
                  <a:gd name="connsiteX14" fmla="*/ 2325227 w 3523460"/>
                  <a:gd name="connsiteY14" fmla="*/ 2711432 h 4505443"/>
                  <a:gd name="connsiteX15" fmla="*/ 2762549 w 3523460"/>
                  <a:gd name="connsiteY15" fmla="*/ 2266158 h 4505443"/>
                  <a:gd name="connsiteX16" fmla="*/ 3509971 w 3523460"/>
                  <a:gd name="connsiteY16" fmla="*/ 2162792 h 4505443"/>
                  <a:gd name="connsiteX17" fmla="*/ 2778451 w 3523460"/>
                  <a:gd name="connsiteY17" fmla="*/ 2942019 h 4505443"/>
                  <a:gd name="connsiteX18" fmla="*/ 2118493 w 3523460"/>
                  <a:gd name="connsiteY18" fmla="*/ 4007494 h 4505443"/>
                  <a:gd name="connsiteX19" fmla="*/ 2118191 w 3523460"/>
                  <a:gd name="connsiteY19" fmla="*/ 4505443 h 4505443"/>
                  <a:gd name="connsiteX20" fmla="*/ 931808 w 3523460"/>
                  <a:gd name="connsiteY20" fmla="*/ 4487266 h 450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4505443">
                    <a:moveTo>
                      <a:pt x="931808" y="4487266"/>
                    </a:moveTo>
                    <a:cubicBezTo>
                      <a:pt x="914969" y="4366857"/>
                      <a:pt x="952895" y="4293750"/>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06001" y="4229757"/>
                      <a:pt x="2081085" y="4264253"/>
                      <a:pt x="2118191" y="4505443"/>
                    </a:cubicBezTo>
                    <a:cubicBezTo>
                      <a:pt x="1725506" y="4488277"/>
                      <a:pt x="1324493" y="4504432"/>
                      <a:pt x="931808" y="4487266"/>
                    </a:cubicBezTo>
                    <a:close/>
                  </a:path>
                </a:pathLst>
              </a:custGeom>
              <a:solidFill>
                <a:schemeClr val="accent3">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6" name="Freeform 9">
                <a:extLst>
                  <a:ext uri="{FF2B5EF4-FFF2-40B4-BE49-F238E27FC236}">
                    <a16:creationId xmlns:a16="http://schemas.microsoft.com/office/drawing/2014/main" id="{E84A221C-42D9-47D3-9804-650CAE1CEA48}"/>
                  </a:ext>
                </a:extLst>
              </p:cNvPr>
              <p:cNvSpPr/>
              <p:nvPr/>
            </p:nvSpPr>
            <p:spPr>
              <a:xfrm flipH="1">
                <a:off x="1016436" y="5118688"/>
                <a:ext cx="1578802" cy="1483571"/>
              </a:xfrm>
              <a:custGeom>
                <a:avLst/>
                <a:gdLst/>
                <a:ahLst/>
                <a:cxnLst/>
                <a:rect l="l" t="t" r="r" b="b"/>
                <a:pathLst>
                  <a:path w="1224747" h="1150872">
                    <a:moveTo>
                      <a:pt x="506983" y="13"/>
                    </a:moveTo>
                    <a:cubicBezTo>
                      <a:pt x="402878" y="-2751"/>
                      <a:pt x="456313" y="444994"/>
                      <a:pt x="457234" y="643991"/>
                    </a:cubicBezTo>
                    <a:cubicBezTo>
                      <a:pt x="455852" y="711705"/>
                      <a:pt x="431899" y="670247"/>
                      <a:pt x="429595" y="649519"/>
                    </a:cubicBezTo>
                    <a:cubicBezTo>
                      <a:pt x="402417" y="548638"/>
                      <a:pt x="316278" y="64042"/>
                      <a:pt x="247181" y="74637"/>
                    </a:cubicBezTo>
                    <a:cubicBezTo>
                      <a:pt x="148604" y="87535"/>
                      <a:pt x="249024" y="498428"/>
                      <a:pt x="291403" y="707560"/>
                    </a:cubicBezTo>
                    <a:cubicBezTo>
                      <a:pt x="299694" y="731974"/>
                      <a:pt x="274819" y="759151"/>
                      <a:pt x="261000" y="732434"/>
                    </a:cubicBezTo>
                    <a:cubicBezTo>
                      <a:pt x="216778" y="672551"/>
                      <a:pt x="86417" y="322462"/>
                      <a:pt x="26073" y="337203"/>
                    </a:cubicBezTo>
                    <a:cubicBezTo>
                      <a:pt x="-65135" y="394323"/>
                      <a:pt x="108988" y="639385"/>
                      <a:pt x="150446" y="790475"/>
                    </a:cubicBezTo>
                    <a:cubicBezTo>
                      <a:pt x="154996" y="914832"/>
                      <a:pt x="167867" y="1035860"/>
                      <a:pt x="198006" y="1150872"/>
                    </a:cubicBezTo>
                    <a:lnTo>
                      <a:pt x="894045" y="1150872"/>
                    </a:lnTo>
                    <a:lnTo>
                      <a:pt x="965784" y="1022639"/>
                    </a:lnTo>
                    <a:cubicBezTo>
                      <a:pt x="1036722" y="901951"/>
                      <a:pt x="1135300" y="850359"/>
                      <a:pt x="1220058" y="751781"/>
                    </a:cubicBezTo>
                    <a:cubicBezTo>
                      <a:pt x="1257831" y="702953"/>
                      <a:pt x="1057912" y="659653"/>
                      <a:pt x="960256" y="787711"/>
                    </a:cubicBezTo>
                    <a:cubicBezTo>
                      <a:pt x="898530" y="836540"/>
                      <a:pt x="847859" y="890895"/>
                      <a:pt x="808244" y="942487"/>
                    </a:cubicBezTo>
                    <a:lnTo>
                      <a:pt x="772314" y="699269"/>
                    </a:lnTo>
                    <a:cubicBezTo>
                      <a:pt x="804559" y="511326"/>
                      <a:pt x="966705" y="146497"/>
                      <a:pt x="866285" y="116095"/>
                    </a:cubicBezTo>
                    <a:cubicBezTo>
                      <a:pt x="764023" y="83850"/>
                      <a:pt x="714273" y="477239"/>
                      <a:pt x="631357" y="649519"/>
                    </a:cubicBezTo>
                    <a:cubicBezTo>
                      <a:pt x="613392" y="666102"/>
                      <a:pt x="602797" y="666562"/>
                      <a:pt x="600954" y="635699"/>
                    </a:cubicBezTo>
                    <a:cubicBezTo>
                      <a:pt x="593584" y="535740"/>
                      <a:pt x="588518" y="-2752"/>
                      <a:pt x="506983" y="13"/>
                    </a:cubicBezTo>
                    <a:close/>
                  </a:path>
                </a:pathLst>
              </a:cu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57" name="Freeform 2">
              <a:extLst>
                <a:ext uri="{FF2B5EF4-FFF2-40B4-BE49-F238E27FC236}">
                  <a16:creationId xmlns:a16="http://schemas.microsoft.com/office/drawing/2014/main" id="{DAB15691-C058-4457-BC2F-3B1F2DD9419B}"/>
                </a:ext>
              </a:extLst>
            </p:cNvPr>
            <p:cNvSpPr/>
            <p:nvPr/>
          </p:nvSpPr>
          <p:spPr>
            <a:xfrm>
              <a:off x="5244107" y="3158988"/>
              <a:ext cx="2016176" cy="3408950"/>
            </a:xfrm>
            <a:custGeom>
              <a:avLst/>
              <a:gdLst>
                <a:gd name="connsiteX0" fmla="*/ 811033 w 3490622"/>
                <a:gd name="connsiteY0" fmla="*/ 4778734 h 4778734"/>
                <a:gd name="connsiteX1" fmla="*/ 803081 w 3490622"/>
                <a:gd name="connsiteY1" fmla="*/ 4341412 h 4778734"/>
                <a:gd name="connsiteX2" fmla="*/ 437321 w 3490622"/>
                <a:gd name="connsiteY2" fmla="*/ 2313830 h 4778734"/>
                <a:gd name="connsiteX3" fmla="*/ 0 w 3490622"/>
                <a:gd name="connsiteY3" fmla="*/ 938254 h 4778734"/>
                <a:gd name="connsiteX4" fmla="*/ 747422 w 3490622"/>
                <a:gd name="connsiteY4" fmla="*/ 2019631 h 4778734"/>
                <a:gd name="connsiteX5" fmla="*/ 667909 w 3490622"/>
                <a:gd name="connsiteY5" fmla="*/ 182880 h 4778734"/>
                <a:gd name="connsiteX6" fmla="*/ 1264257 w 3490622"/>
                <a:gd name="connsiteY6" fmla="*/ 1804946 h 4778734"/>
                <a:gd name="connsiteX7" fmla="*/ 1407380 w 3490622"/>
                <a:gd name="connsiteY7" fmla="*/ 0 h 4778734"/>
                <a:gd name="connsiteX8" fmla="*/ 1757238 w 3490622"/>
                <a:gd name="connsiteY8" fmla="*/ 1868557 h 4778734"/>
                <a:gd name="connsiteX9" fmla="*/ 2456953 w 3490622"/>
                <a:gd name="connsiteY9" fmla="*/ 333955 h 4778734"/>
                <a:gd name="connsiteX10" fmla="*/ 2194560 w 3490622"/>
                <a:gd name="connsiteY10" fmla="*/ 2003729 h 4778734"/>
                <a:gd name="connsiteX11" fmla="*/ 2305878 w 3490622"/>
                <a:gd name="connsiteY11" fmla="*/ 2759103 h 4778734"/>
                <a:gd name="connsiteX12" fmla="*/ 2623930 w 3490622"/>
                <a:gd name="connsiteY12" fmla="*/ 2361537 h 4778734"/>
                <a:gd name="connsiteX13" fmla="*/ 3490622 w 3490622"/>
                <a:gd name="connsiteY13" fmla="*/ 2210463 h 4778734"/>
                <a:gd name="connsiteX14" fmla="*/ 2759102 w 3490622"/>
                <a:gd name="connsiteY14" fmla="*/ 2989690 h 4778734"/>
                <a:gd name="connsiteX15" fmla="*/ 2051436 w 3490622"/>
                <a:gd name="connsiteY15" fmla="*/ 4007457 h 4778734"/>
                <a:gd name="connsiteX16" fmla="*/ 2210462 w 3490622"/>
                <a:gd name="connsiteY16" fmla="*/ 4778734 h 4778734"/>
                <a:gd name="connsiteX17" fmla="*/ 811033 w 3490622"/>
                <a:gd name="connsiteY17" fmla="*/ 4778734 h 4778734"/>
                <a:gd name="connsiteX0" fmla="*/ 755374 w 3434963"/>
                <a:gd name="connsiteY0" fmla="*/ 4778734 h 4778734"/>
                <a:gd name="connsiteX1" fmla="*/ 747422 w 3434963"/>
                <a:gd name="connsiteY1" fmla="*/ 4341412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87179 w 3434963"/>
                <a:gd name="connsiteY1" fmla="*/ 426985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1995777 w 3434963"/>
                <a:gd name="connsiteY15" fmla="*/ 4007457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34963"/>
                <a:gd name="connsiteY0" fmla="*/ 4778734 h 4778734"/>
                <a:gd name="connsiteX1" fmla="*/ 795131 w 3434963"/>
                <a:gd name="connsiteY1" fmla="*/ 4142631 h 4778734"/>
                <a:gd name="connsiteX2" fmla="*/ 381662 w 3434963"/>
                <a:gd name="connsiteY2" fmla="*/ 2313830 h 4778734"/>
                <a:gd name="connsiteX3" fmla="*/ 0 w 3434963"/>
                <a:gd name="connsiteY3" fmla="*/ 1017767 h 4778734"/>
                <a:gd name="connsiteX4" fmla="*/ 691763 w 3434963"/>
                <a:gd name="connsiteY4" fmla="*/ 2019631 h 4778734"/>
                <a:gd name="connsiteX5" fmla="*/ 612250 w 3434963"/>
                <a:gd name="connsiteY5" fmla="*/ 182880 h 4778734"/>
                <a:gd name="connsiteX6" fmla="*/ 1208598 w 3434963"/>
                <a:gd name="connsiteY6" fmla="*/ 1804946 h 4778734"/>
                <a:gd name="connsiteX7" fmla="*/ 1351721 w 3434963"/>
                <a:gd name="connsiteY7" fmla="*/ 0 h 4778734"/>
                <a:gd name="connsiteX8" fmla="*/ 1701579 w 3434963"/>
                <a:gd name="connsiteY8" fmla="*/ 1868557 h 4778734"/>
                <a:gd name="connsiteX9" fmla="*/ 2401294 w 3434963"/>
                <a:gd name="connsiteY9" fmla="*/ 333955 h 4778734"/>
                <a:gd name="connsiteX10" fmla="*/ 2138901 w 3434963"/>
                <a:gd name="connsiteY10" fmla="*/ 2003729 h 4778734"/>
                <a:gd name="connsiteX11" fmla="*/ 2250219 w 3434963"/>
                <a:gd name="connsiteY11" fmla="*/ 2759103 h 4778734"/>
                <a:gd name="connsiteX12" fmla="*/ 2568271 w 3434963"/>
                <a:gd name="connsiteY12" fmla="*/ 2361537 h 4778734"/>
                <a:gd name="connsiteX13" fmla="*/ 3434963 w 3434963"/>
                <a:gd name="connsiteY13" fmla="*/ 2210463 h 4778734"/>
                <a:gd name="connsiteX14" fmla="*/ 2703443 w 3434963"/>
                <a:gd name="connsiteY14" fmla="*/ 2989690 h 4778734"/>
                <a:gd name="connsiteX15" fmla="*/ 2043485 w 3434963"/>
                <a:gd name="connsiteY15" fmla="*/ 4055165 h 4778734"/>
                <a:gd name="connsiteX16" fmla="*/ 2154803 w 3434963"/>
                <a:gd name="connsiteY16" fmla="*/ 4778734 h 4778734"/>
                <a:gd name="connsiteX17" fmla="*/ 755374 w 3434963"/>
                <a:gd name="connsiteY17" fmla="*/ 4778734 h 4778734"/>
                <a:gd name="connsiteX0" fmla="*/ 755374 w 3446514"/>
                <a:gd name="connsiteY0" fmla="*/ 4778734 h 4778734"/>
                <a:gd name="connsiteX1" fmla="*/ 795131 w 3446514"/>
                <a:gd name="connsiteY1" fmla="*/ 4142631 h 4778734"/>
                <a:gd name="connsiteX2" fmla="*/ 381662 w 3446514"/>
                <a:gd name="connsiteY2" fmla="*/ 2313830 h 4778734"/>
                <a:gd name="connsiteX3" fmla="*/ 0 w 3446514"/>
                <a:gd name="connsiteY3" fmla="*/ 1017767 h 4778734"/>
                <a:gd name="connsiteX4" fmla="*/ 691763 w 3446514"/>
                <a:gd name="connsiteY4" fmla="*/ 2019631 h 4778734"/>
                <a:gd name="connsiteX5" fmla="*/ 612250 w 3446514"/>
                <a:gd name="connsiteY5" fmla="*/ 182880 h 4778734"/>
                <a:gd name="connsiteX6" fmla="*/ 1208598 w 3446514"/>
                <a:gd name="connsiteY6" fmla="*/ 1804946 h 4778734"/>
                <a:gd name="connsiteX7" fmla="*/ 1351721 w 3446514"/>
                <a:gd name="connsiteY7" fmla="*/ 0 h 4778734"/>
                <a:gd name="connsiteX8" fmla="*/ 1701579 w 3446514"/>
                <a:gd name="connsiteY8" fmla="*/ 1868557 h 4778734"/>
                <a:gd name="connsiteX9" fmla="*/ 2401294 w 3446514"/>
                <a:gd name="connsiteY9" fmla="*/ 333955 h 4778734"/>
                <a:gd name="connsiteX10" fmla="*/ 2138901 w 3446514"/>
                <a:gd name="connsiteY10" fmla="*/ 2003729 h 4778734"/>
                <a:gd name="connsiteX11" fmla="*/ 2250219 w 3446514"/>
                <a:gd name="connsiteY11" fmla="*/ 2759103 h 4778734"/>
                <a:gd name="connsiteX12" fmla="*/ 2568271 w 3446514"/>
                <a:gd name="connsiteY12" fmla="*/ 2361537 h 4778734"/>
                <a:gd name="connsiteX13" fmla="*/ 3434963 w 3446514"/>
                <a:gd name="connsiteY13" fmla="*/ 2210463 h 4778734"/>
                <a:gd name="connsiteX14" fmla="*/ 2703443 w 3446514"/>
                <a:gd name="connsiteY14" fmla="*/ 2989690 h 4778734"/>
                <a:gd name="connsiteX15" fmla="*/ 2043485 w 3446514"/>
                <a:gd name="connsiteY15" fmla="*/ 4055165 h 4778734"/>
                <a:gd name="connsiteX16" fmla="*/ 2154803 w 3446514"/>
                <a:gd name="connsiteY16" fmla="*/ 4778734 h 4778734"/>
                <a:gd name="connsiteX17" fmla="*/ 755374 w 3446514"/>
                <a:gd name="connsiteY17" fmla="*/ 4778734 h 4778734"/>
                <a:gd name="connsiteX0" fmla="*/ 755374 w 3448610"/>
                <a:gd name="connsiteY0" fmla="*/ 4778734 h 4778734"/>
                <a:gd name="connsiteX1" fmla="*/ 795131 w 3448610"/>
                <a:gd name="connsiteY1" fmla="*/ 4142631 h 4778734"/>
                <a:gd name="connsiteX2" fmla="*/ 381662 w 3448610"/>
                <a:gd name="connsiteY2" fmla="*/ 2313830 h 4778734"/>
                <a:gd name="connsiteX3" fmla="*/ 0 w 3448610"/>
                <a:gd name="connsiteY3" fmla="*/ 1017767 h 4778734"/>
                <a:gd name="connsiteX4" fmla="*/ 691763 w 3448610"/>
                <a:gd name="connsiteY4" fmla="*/ 2019631 h 4778734"/>
                <a:gd name="connsiteX5" fmla="*/ 612250 w 3448610"/>
                <a:gd name="connsiteY5" fmla="*/ 182880 h 4778734"/>
                <a:gd name="connsiteX6" fmla="*/ 1208598 w 3448610"/>
                <a:gd name="connsiteY6" fmla="*/ 1804946 h 4778734"/>
                <a:gd name="connsiteX7" fmla="*/ 1351721 w 3448610"/>
                <a:gd name="connsiteY7" fmla="*/ 0 h 4778734"/>
                <a:gd name="connsiteX8" fmla="*/ 1701579 w 3448610"/>
                <a:gd name="connsiteY8" fmla="*/ 1868557 h 4778734"/>
                <a:gd name="connsiteX9" fmla="*/ 2401294 w 3448610"/>
                <a:gd name="connsiteY9" fmla="*/ 333955 h 4778734"/>
                <a:gd name="connsiteX10" fmla="*/ 2138901 w 3448610"/>
                <a:gd name="connsiteY10" fmla="*/ 2003729 h 4778734"/>
                <a:gd name="connsiteX11" fmla="*/ 2250219 w 3448610"/>
                <a:gd name="connsiteY11" fmla="*/ 2759103 h 4778734"/>
                <a:gd name="connsiteX12" fmla="*/ 2687541 w 3448610"/>
                <a:gd name="connsiteY12" fmla="*/ 2313829 h 4778734"/>
                <a:gd name="connsiteX13" fmla="*/ 3434963 w 3448610"/>
                <a:gd name="connsiteY13" fmla="*/ 2210463 h 4778734"/>
                <a:gd name="connsiteX14" fmla="*/ 2703443 w 3448610"/>
                <a:gd name="connsiteY14" fmla="*/ 2989690 h 4778734"/>
                <a:gd name="connsiteX15" fmla="*/ 2043485 w 3448610"/>
                <a:gd name="connsiteY15" fmla="*/ 4055165 h 4778734"/>
                <a:gd name="connsiteX16" fmla="*/ 2154803 w 3448610"/>
                <a:gd name="connsiteY16" fmla="*/ 4778734 h 4778734"/>
                <a:gd name="connsiteX17" fmla="*/ 755374 w 3448610"/>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81662 w 3448452"/>
                <a:gd name="connsiteY2" fmla="*/ 2313830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755374 w 3448452"/>
                <a:gd name="connsiteY0" fmla="*/ 4778734 h 4778734"/>
                <a:gd name="connsiteX1" fmla="*/ 795131 w 3448452"/>
                <a:gd name="connsiteY1" fmla="*/ 4142631 h 4778734"/>
                <a:gd name="connsiteX2" fmla="*/ 357808 w 3448452"/>
                <a:gd name="connsiteY2" fmla="*/ 2321781 h 4778734"/>
                <a:gd name="connsiteX3" fmla="*/ 0 w 3448452"/>
                <a:gd name="connsiteY3" fmla="*/ 1017767 h 4778734"/>
                <a:gd name="connsiteX4" fmla="*/ 691763 w 3448452"/>
                <a:gd name="connsiteY4" fmla="*/ 2019631 h 4778734"/>
                <a:gd name="connsiteX5" fmla="*/ 612250 w 3448452"/>
                <a:gd name="connsiteY5" fmla="*/ 182880 h 4778734"/>
                <a:gd name="connsiteX6" fmla="*/ 1208598 w 3448452"/>
                <a:gd name="connsiteY6" fmla="*/ 1804946 h 4778734"/>
                <a:gd name="connsiteX7" fmla="*/ 1351721 w 3448452"/>
                <a:gd name="connsiteY7" fmla="*/ 0 h 4778734"/>
                <a:gd name="connsiteX8" fmla="*/ 1701579 w 3448452"/>
                <a:gd name="connsiteY8" fmla="*/ 1868557 h 4778734"/>
                <a:gd name="connsiteX9" fmla="*/ 2401294 w 3448452"/>
                <a:gd name="connsiteY9" fmla="*/ 333955 h 4778734"/>
                <a:gd name="connsiteX10" fmla="*/ 2138901 w 3448452"/>
                <a:gd name="connsiteY10" fmla="*/ 2003729 h 4778734"/>
                <a:gd name="connsiteX11" fmla="*/ 2250219 w 3448452"/>
                <a:gd name="connsiteY11" fmla="*/ 2759103 h 4778734"/>
                <a:gd name="connsiteX12" fmla="*/ 2687541 w 3448452"/>
                <a:gd name="connsiteY12" fmla="*/ 2313829 h 4778734"/>
                <a:gd name="connsiteX13" fmla="*/ 3434963 w 3448452"/>
                <a:gd name="connsiteY13" fmla="*/ 2210463 h 4778734"/>
                <a:gd name="connsiteX14" fmla="*/ 2703443 w 3448452"/>
                <a:gd name="connsiteY14" fmla="*/ 2989690 h 4778734"/>
                <a:gd name="connsiteX15" fmla="*/ 2043485 w 3448452"/>
                <a:gd name="connsiteY15" fmla="*/ 4055165 h 4778734"/>
                <a:gd name="connsiteX16" fmla="*/ 2154803 w 3448452"/>
                <a:gd name="connsiteY16" fmla="*/ 4778734 h 4778734"/>
                <a:gd name="connsiteX17" fmla="*/ 755374 w 3448452"/>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687258 w 3523460"/>
                <a:gd name="connsiteY5" fmla="*/ 182880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83606 w 3523460"/>
                <a:gd name="connsiteY6" fmla="*/ 1804946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78734 h 4778734"/>
                <a:gd name="connsiteX1" fmla="*/ 870139 w 3523460"/>
                <a:gd name="connsiteY1" fmla="*/ 4142631 h 4778734"/>
                <a:gd name="connsiteX2" fmla="*/ 432816 w 3523460"/>
                <a:gd name="connsiteY2" fmla="*/ 2321781 h 4778734"/>
                <a:gd name="connsiteX3" fmla="*/ 75008 w 3523460"/>
                <a:gd name="connsiteY3" fmla="*/ 1017767 h 4778734"/>
                <a:gd name="connsiteX4" fmla="*/ 766771 w 3523460"/>
                <a:gd name="connsiteY4" fmla="*/ 2019631 h 4778734"/>
                <a:gd name="connsiteX5" fmla="*/ 711112 w 3523460"/>
                <a:gd name="connsiteY5" fmla="*/ 262393 h 4778734"/>
                <a:gd name="connsiteX6" fmla="*/ 1251801 w 3523460"/>
                <a:gd name="connsiteY6" fmla="*/ 1812897 h 4778734"/>
                <a:gd name="connsiteX7" fmla="*/ 1426729 w 3523460"/>
                <a:gd name="connsiteY7" fmla="*/ 0 h 4778734"/>
                <a:gd name="connsiteX8" fmla="*/ 1776587 w 3523460"/>
                <a:gd name="connsiteY8" fmla="*/ 1868557 h 4778734"/>
                <a:gd name="connsiteX9" fmla="*/ 2476302 w 3523460"/>
                <a:gd name="connsiteY9" fmla="*/ 333955 h 4778734"/>
                <a:gd name="connsiteX10" fmla="*/ 2213909 w 3523460"/>
                <a:gd name="connsiteY10" fmla="*/ 2003729 h 4778734"/>
                <a:gd name="connsiteX11" fmla="*/ 2325227 w 3523460"/>
                <a:gd name="connsiteY11" fmla="*/ 2759103 h 4778734"/>
                <a:gd name="connsiteX12" fmla="*/ 2762549 w 3523460"/>
                <a:gd name="connsiteY12" fmla="*/ 2313829 h 4778734"/>
                <a:gd name="connsiteX13" fmla="*/ 3509971 w 3523460"/>
                <a:gd name="connsiteY13" fmla="*/ 2210463 h 4778734"/>
                <a:gd name="connsiteX14" fmla="*/ 2778451 w 3523460"/>
                <a:gd name="connsiteY14" fmla="*/ 2989690 h 4778734"/>
                <a:gd name="connsiteX15" fmla="*/ 2118493 w 3523460"/>
                <a:gd name="connsiteY15" fmla="*/ 4055165 h 4778734"/>
                <a:gd name="connsiteX16" fmla="*/ 2229811 w 3523460"/>
                <a:gd name="connsiteY16" fmla="*/ 4778734 h 4778734"/>
                <a:gd name="connsiteX17" fmla="*/ 830382 w 3523460"/>
                <a:gd name="connsiteY17" fmla="*/ 4778734 h 4778734"/>
                <a:gd name="connsiteX0" fmla="*/ 830382 w 3523460"/>
                <a:gd name="connsiteY0" fmla="*/ 4731026 h 4731026"/>
                <a:gd name="connsiteX1" fmla="*/ 870139 w 3523460"/>
                <a:gd name="connsiteY1" fmla="*/ 4094923 h 4731026"/>
                <a:gd name="connsiteX2" fmla="*/ 432816 w 3523460"/>
                <a:gd name="connsiteY2" fmla="*/ 2274073 h 4731026"/>
                <a:gd name="connsiteX3" fmla="*/ 75008 w 3523460"/>
                <a:gd name="connsiteY3" fmla="*/ 970059 h 4731026"/>
                <a:gd name="connsiteX4" fmla="*/ 766771 w 3523460"/>
                <a:gd name="connsiteY4" fmla="*/ 1971923 h 4731026"/>
                <a:gd name="connsiteX5" fmla="*/ 711112 w 3523460"/>
                <a:gd name="connsiteY5" fmla="*/ 214685 h 4731026"/>
                <a:gd name="connsiteX6" fmla="*/ 1251801 w 3523460"/>
                <a:gd name="connsiteY6" fmla="*/ 1765189 h 4731026"/>
                <a:gd name="connsiteX7" fmla="*/ 1458534 w 3523460"/>
                <a:gd name="connsiteY7" fmla="*/ 0 h 4731026"/>
                <a:gd name="connsiteX8" fmla="*/ 1776587 w 3523460"/>
                <a:gd name="connsiteY8" fmla="*/ 1820849 h 4731026"/>
                <a:gd name="connsiteX9" fmla="*/ 2476302 w 3523460"/>
                <a:gd name="connsiteY9" fmla="*/ 286247 h 4731026"/>
                <a:gd name="connsiteX10" fmla="*/ 2213909 w 3523460"/>
                <a:gd name="connsiteY10" fmla="*/ 1956021 h 4731026"/>
                <a:gd name="connsiteX11" fmla="*/ 2325227 w 3523460"/>
                <a:gd name="connsiteY11" fmla="*/ 2711395 h 4731026"/>
                <a:gd name="connsiteX12" fmla="*/ 2762549 w 3523460"/>
                <a:gd name="connsiteY12" fmla="*/ 2266121 h 4731026"/>
                <a:gd name="connsiteX13" fmla="*/ 3509971 w 3523460"/>
                <a:gd name="connsiteY13" fmla="*/ 2162755 h 4731026"/>
                <a:gd name="connsiteX14" fmla="*/ 2778451 w 3523460"/>
                <a:gd name="connsiteY14" fmla="*/ 2941982 h 4731026"/>
                <a:gd name="connsiteX15" fmla="*/ 2118493 w 3523460"/>
                <a:gd name="connsiteY15" fmla="*/ 4007457 h 4731026"/>
                <a:gd name="connsiteX16" fmla="*/ 2229811 w 3523460"/>
                <a:gd name="connsiteY16" fmla="*/ 4731026 h 4731026"/>
                <a:gd name="connsiteX17" fmla="*/ 830382 w 3523460"/>
                <a:gd name="connsiteY17" fmla="*/ 4731026 h 473102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76302 w 3523460"/>
                <a:gd name="connsiteY9" fmla="*/ 286597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13909 w 3523460"/>
                <a:gd name="connsiteY10" fmla="*/ 195637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76587 w 3523460"/>
                <a:gd name="connsiteY8" fmla="*/ 1821199 h 4731376"/>
                <a:gd name="connsiteX9" fmla="*/ 2492205 w 3523460"/>
                <a:gd name="connsiteY9" fmla="*/ 334305 h 4731376"/>
                <a:gd name="connsiteX10" fmla="*/ 2221860 w 3523460"/>
                <a:gd name="connsiteY10" fmla="*/ 2012031 h 4731376"/>
                <a:gd name="connsiteX11" fmla="*/ 2325227 w 3523460"/>
                <a:gd name="connsiteY11" fmla="*/ 2711745 h 4731376"/>
                <a:gd name="connsiteX12" fmla="*/ 2762549 w 3523460"/>
                <a:gd name="connsiteY12" fmla="*/ 2266471 h 4731376"/>
                <a:gd name="connsiteX13" fmla="*/ 3509971 w 3523460"/>
                <a:gd name="connsiteY13" fmla="*/ 2163105 h 4731376"/>
                <a:gd name="connsiteX14" fmla="*/ 2778451 w 3523460"/>
                <a:gd name="connsiteY14" fmla="*/ 2942332 h 4731376"/>
                <a:gd name="connsiteX15" fmla="*/ 2118493 w 3523460"/>
                <a:gd name="connsiteY15" fmla="*/ 4007807 h 4731376"/>
                <a:gd name="connsiteX16" fmla="*/ 2229811 w 3523460"/>
                <a:gd name="connsiteY16" fmla="*/ 4731376 h 4731376"/>
                <a:gd name="connsiteX17" fmla="*/ 830382 w 3523460"/>
                <a:gd name="connsiteY17"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776587 w 3523460"/>
                <a:gd name="connsiteY9" fmla="*/ 1821199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673219 w 3523460"/>
                <a:gd name="connsiteY8" fmla="*/ 1757587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51801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275655 w 3523460"/>
                <a:gd name="connsiteY6" fmla="*/ 1765539 h 4731376"/>
                <a:gd name="connsiteX7" fmla="*/ 1458534 w 3523460"/>
                <a:gd name="connsiteY7" fmla="*/ 350 h 4731376"/>
                <a:gd name="connsiteX8" fmla="*/ 1705024 w 3523460"/>
                <a:gd name="connsiteY8" fmla="*/ 1813246 h 4731376"/>
                <a:gd name="connsiteX9" fmla="*/ 1808393 w 3523460"/>
                <a:gd name="connsiteY9" fmla="*/ 1868907 h 4731376"/>
                <a:gd name="connsiteX10" fmla="*/ 2492205 w 3523460"/>
                <a:gd name="connsiteY10" fmla="*/ 334305 h 4731376"/>
                <a:gd name="connsiteX11" fmla="*/ 2221860 w 3523460"/>
                <a:gd name="connsiteY11" fmla="*/ 2012031 h 4731376"/>
                <a:gd name="connsiteX12" fmla="*/ 2325227 w 3523460"/>
                <a:gd name="connsiteY12" fmla="*/ 2711745 h 4731376"/>
                <a:gd name="connsiteX13" fmla="*/ 2762549 w 3523460"/>
                <a:gd name="connsiteY13" fmla="*/ 2266471 h 4731376"/>
                <a:gd name="connsiteX14" fmla="*/ 3509971 w 3523460"/>
                <a:gd name="connsiteY14" fmla="*/ 2163105 h 4731376"/>
                <a:gd name="connsiteX15" fmla="*/ 2778451 w 3523460"/>
                <a:gd name="connsiteY15" fmla="*/ 2942332 h 4731376"/>
                <a:gd name="connsiteX16" fmla="*/ 2118493 w 3523460"/>
                <a:gd name="connsiteY16" fmla="*/ 4007807 h 4731376"/>
                <a:gd name="connsiteX17" fmla="*/ 2229811 w 3523460"/>
                <a:gd name="connsiteY17" fmla="*/ 4731376 h 4731376"/>
                <a:gd name="connsiteX18" fmla="*/ 830382 w 3523460"/>
                <a:gd name="connsiteY18"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48433 w 3523460"/>
                <a:gd name="connsiteY6" fmla="*/ 1717831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08393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92761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376 h 4731376"/>
                <a:gd name="connsiteX1" fmla="*/ 870139 w 3523460"/>
                <a:gd name="connsiteY1" fmla="*/ 4095273 h 4731376"/>
                <a:gd name="connsiteX2" fmla="*/ 432816 w 3523460"/>
                <a:gd name="connsiteY2" fmla="*/ 2274423 h 4731376"/>
                <a:gd name="connsiteX3" fmla="*/ 75008 w 3523460"/>
                <a:gd name="connsiteY3" fmla="*/ 970409 h 4731376"/>
                <a:gd name="connsiteX4" fmla="*/ 766771 w 3523460"/>
                <a:gd name="connsiteY4" fmla="*/ 1972273 h 4731376"/>
                <a:gd name="connsiteX5" fmla="*/ 711112 w 3523460"/>
                <a:gd name="connsiteY5" fmla="*/ 215035 h 4731376"/>
                <a:gd name="connsiteX6" fmla="*/ 1164336 w 3523460"/>
                <a:gd name="connsiteY6" fmla="*/ 1773490 h 4731376"/>
                <a:gd name="connsiteX7" fmla="*/ 1275655 w 3523460"/>
                <a:gd name="connsiteY7" fmla="*/ 1765539 h 4731376"/>
                <a:gd name="connsiteX8" fmla="*/ 1458534 w 3523460"/>
                <a:gd name="connsiteY8" fmla="*/ 350 h 4731376"/>
                <a:gd name="connsiteX9" fmla="*/ 1705024 w 3523460"/>
                <a:gd name="connsiteY9" fmla="*/ 1813246 h 4731376"/>
                <a:gd name="connsiteX10" fmla="*/ 1816344 w 3523460"/>
                <a:gd name="connsiteY10" fmla="*/ 1868907 h 4731376"/>
                <a:gd name="connsiteX11" fmla="*/ 2492205 w 3523460"/>
                <a:gd name="connsiteY11" fmla="*/ 334305 h 4731376"/>
                <a:gd name="connsiteX12" fmla="*/ 2221860 w 3523460"/>
                <a:gd name="connsiteY12" fmla="*/ 2012031 h 4731376"/>
                <a:gd name="connsiteX13" fmla="*/ 2325227 w 3523460"/>
                <a:gd name="connsiteY13" fmla="*/ 2711745 h 4731376"/>
                <a:gd name="connsiteX14" fmla="*/ 2762549 w 3523460"/>
                <a:gd name="connsiteY14" fmla="*/ 2266471 h 4731376"/>
                <a:gd name="connsiteX15" fmla="*/ 3509971 w 3523460"/>
                <a:gd name="connsiteY15" fmla="*/ 2163105 h 4731376"/>
                <a:gd name="connsiteX16" fmla="*/ 2778451 w 3523460"/>
                <a:gd name="connsiteY16" fmla="*/ 2942332 h 4731376"/>
                <a:gd name="connsiteX17" fmla="*/ 2118493 w 3523460"/>
                <a:gd name="connsiteY17" fmla="*/ 4007807 h 4731376"/>
                <a:gd name="connsiteX18" fmla="*/ 2229811 w 3523460"/>
                <a:gd name="connsiteY18" fmla="*/ 4731376 h 4731376"/>
                <a:gd name="connsiteX19" fmla="*/ 830382 w 3523460"/>
                <a:gd name="connsiteY19" fmla="*/ 4731376 h 4731376"/>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66771 w 3523460"/>
                <a:gd name="connsiteY4" fmla="*/ 1972081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838333 w 3523460"/>
                <a:gd name="connsiteY4" fmla="*/ 2003886 h 4731184"/>
                <a:gd name="connsiteX5" fmla="*/ 711112 w 3523460"/>
                <a:gd name="connsiteY5" fmla="*/ 214843 h 4731184"/>
                <a:gd name="connsiteX6" fmla="*/ 1164336 w 3523460"/>
                <a:gd name="connsiteY6" fmla="*/ 1773298 h 4731184"/>
                <a:gd name="connsiteX7" fmla="*/ 1275655 w 3523460"/>
                <a:gd name="connsiteY7" fmla="*/ 1765347 h 4731184"/>
                <a:gd name="connsiteX8" fmla="*/ 1458534 w 3523460"/>
                <a:gd name="connsiteY8" fmla="*/ 158 h 4731184"/>
                <a:gd name="connsiteX9" fmla="*/ 1705024 w 3523460"/>
                <a:gd name="connsiteY9" fmla="*/ 1813054 h 4731184"/>
                <a:gd name="connsiteX10" fmla="*/ 1816344 w 3523460"/>
                <a:gd name="connsiteY10" fmla="*/ 1868715 h 4731184"/>
                <a:gd name="connsiteX11" fmla="*/ 2492205 w 3523460"/>
                <a:gd name="connsiteY11" fmla="*/ 334113 h 4731184"/>
                <a:gd name="connsiteX12" fmla="*/ 2221860 w 3523460"/>
                <a:gd name="connsiteY12" fmla="*/ 2011839 h 4731184"/>
                <a:gd name="connsiteX13" fmla="*/ 2325227 w 3523460"/>
                <a:gd name="connsiteY13" fmla="*/ 2711553 h 4731184"/>
                <a:gd name="connsiteX14" fmla="*/ 2762549 w 3523460"/>
                <a:gd name="connsiteY14" fmla="*/ 2266279 h 4731184"/>
                <a:gd name="connsiteX15" fmla="*/ 3509971 w 3523460"/>
                <a:gd name="connsiteY15" fmla="*/ 2162913 h 4731184"/>
                <a:gd name="connsiteX16" fmla="*/ 2778451 w 3523460"/>
                <a:gd name="connsiteY16" fmla="*/ 2942140 h 4731184"/>
                <a:gd name="connsiteX17" fmla="*/ 2118493 w 3523460"/>
                <a:gd name="connsiteY17" fmla="*/ 4007615 h 4731184"/>
                <a:gd name="connsiteX18" fmla="*/ 2229811 w 3523460"/>
                <a:gd name="connsiteY18" fmla="*/ 4731184 h 4731184"/>
                <a:gd name="connsiteX19" fmla="*/ 830382 w 3523460"/>
                <a:gd name="connsiteY19"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34965 w 3523460"/>
                <a:gd name="connsiteY4" fmla="*/ 2027740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03886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164336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62187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84 h 4731184"/>
                <a:gd name="connsiteX1" fmla="*/ 870139 w 3523460"/>
                <a:gd name="connsiteY1" fmla="*/ 4095081 h 4731184"/>
                <a:gd name="connsiteX2" fmla="*/ 432816 w 3523460"/>
                <a:gd name="connsiteY2" fmla="*/ 2274231 h 4731184"/>
                <a:gd name="connsiteX3" fmla="*/ 75008 w 3523460"/>
                <a:gd name="connsiteY3" fmla="*/ 970217 h 4731184"/>
                <a:gd name="connsiteX4" fmla="*/ 750867 w 3523460"/>
                <a:gd name="connsiteY4" fmla="*/ 2107253 h 4731184"/>
                <a:gd name="connsiteX5" fmla="*/ 838333 w 3523460"/>
                <a:gd name="connsiteY5" fmla="*/ 2035692 h 4731184"/>
                <a:gd name="connsiteX6" fmla="*/ 711112 w 3523460"/>
                <a:gd name="connsiteY6" fmla="*/ 214843 h 4731184"/>
                <a:gd name="connsiteX7" fmla="*/ 1204092 w 3523460"/>
                <a:gd name="connsiteY7" fmla="*/ 1773298 h 4731184"/>
                <a:gd name="connsiteX8" fmla="*/ 1275655 w 3523460"/>
                <a:gd name="connsiteY8" fmla="*/ 1765347 h 4731184"/>
                <a:gd name="connsiteX9" fmla="*/ 1458534 w 3523460"/>
                <a:gd name="connsiteY9" fmla="*/ 158 h 4731184"/>
                <a:gd name="connsiteX10" fmla="*/ 1705024 w 3523460"/>
                <a:gd name="connsiteY10" fmla="*/ 1813054 h 4731184"/>
                <a:gd name="connsiteX11" fmla="*/ 1816344 w 3523460"/>
                <a:gd name="connsiteY11" fmla="*/ 1868715 h 4731184"/>
                <a:gd name="connsiteX12" fmla="*/ 2492205 w 3523460"/>
                <a:gd name="connsiteY12" fmla="*/ 334113 h 4731184"/>
                <a:gd name="connsiteX13" fmla="*/ 2221860 w 3523460"/>
                <a:gd name="connsiteY13" fmla="*/ 2011839 h 4731184"/>
                <a:gd name="connsiteX14" fmla="*/ 2325227 w 3523460"/>
                <a:gd name="connsiteY14" fmla="*/ 2711553 h 4731184"/>
                <a:gd name="connsiteX15" fmla="*/ 2762549 w 3523460"/>
                <a:gd name="connsiteY15" fmla="*/ 2266279 h 4731184"/>
                <a:gd name="connsiteX16" fmla="*/ 3509971 w 3523460"/>
                <a:gd name="connsiteY16" fmla="*/ 2162913 h 4731184"/>
                <a:gd name="connsiteX17" fmla="*/ 2778451 w 3523460"/>
                <a:gd name="connsiteY17" fmla="*/ 2942140 h 4731184"/>
                <a:gd name="connsiteX18" fmla="*/ 2118493 w 3523460"/>
                <a:gd name="connsiteY18" fmla="*/ 4007615 h 4731184"/>
                <a:gd name="connsiteX19" fmla="*/ 2229811 w 3523460"/>
                <a:gd name="connsiteY19" fmla="*/ 4731184 h 4731184"/>
                <a:gd name="connsiteX20" fmla="*/ 830382 w 3523460"/>
                <a:gd name="connsiteY20" fmla="*/ 4731184 h 4731184"/>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04092 w 3523460"/>
                <a:gd name="connsiteY7" fmla="*/ 1773290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6 h 4731176"/>
                <a:gd name="connsiteX1" fmla="*/ 870139 w 3523460"/>
                <a:gd name="connsiteY1" fmla="*/ 4095073 h 4731176"/>
                <a:gd name="connsiteX2" fmla="*/ 432816 w 3523460"/>
                <a:gd name="connsiteY2" fmla="*/ 2274223 h 4731176"/>
                <a:gd name="connsiteX3" fmla="*/ 75008 w 3523460"/>
                <a:gd name="connsiteY3" fmla="*/ 970209 h 4731176"/>
                <a:gd name="connsiteX4" fmla="*/ 750867 w 3523460"/>
                <a:gd name="connsiteY4" fmla="*/ 2107245 h 4731176"/>
                <a:gd name="connsiteX5" fmla="*/ 838333 w 3523460"/>
                <a:gd name="connsiteY5" fmla="*/ 2035684 h 4731176"/>
                <a:gd name="connsiteX6" fmla="*/ 711112 w 3523460"/>
                <a:gd name="connsiteY6" fmla="*/ 214835 h 4731176"/>
                <a:gd name="connsiteX7" fmla="*/ 1235897 w 3523460"/>
                <a:gd name="connsiteY7" fmla="*/ 1868706 h 4731176"/>
                <a:gd name="connsiteX8" fmla="*/ 1339265 w 3523460"/>
                <a:gd name="connsiteY8" fmla="*/ 1828949 h 4731176"/>
                <a:gd name="connsiteX9" fmla="*/ 1458534 w 3523460"/>
                <a:gd name="connsiteY9" fmla="*/ 150 h 4731176"/>
                <a:gd name="connsiteX10" fmla="*/ 1705024 w 3523460"/>
                <a:gd name="connsiteY10" fmla="*/ 1813046 h 4731176"/>
                <a:gd name="connsiteX11" fmla="*/ 1816344 w 3523460"/>
                <a:gd name="connsiteY11" fmla="*/ 1868707 h 4731176"/>
                <a:gd name="connsiteX12" fmla="*/ 2492205 w 3523460"/>
                <a:gd name="connsiteY12" fmla="*/ 334105 h 4731176"/>
                <a:gd name="connsiteX13" fmla="*/ 2221860 w 3523460"/>
                <a:gd name="connsiteY13" fmla="*/ 2011831 h 4731176"/>
                <a:gd name="connsiteX14" fmla="*/ 2325227 w 3523460"/>
                <a:gd name="connsiteY14" fmla="*/ 2711545 h 4731176"/>
                <a:gd name="connsiteX15" fmla="*/ 2762549 w 3523460"/>
                <a:gd name="connsiteY15" fmla="*/ 2266271 h 4731176"/>
                <a:gd name="connsiteX16" fmla="*/ 3509971 w 3523460"/>
                <a:gd name="connsiteY16" fmla="*/ 2162905 h 4731176"/>
                <a:gd name="connsiteX17" fmla="*/ 2778451 w 3523460"/>
                <a:gd name="connsiteY17" fmla="*/ 2942132 h 4731176"/>
                <a:gd name="connsiteX18" fmla="*/ 2118493 w 3523460"/>
                <a:gd name="connsiteY18" fmla="*/ 4007607 h 4731176"/>
                <a:gd name="connsiteX19" fmla="*/ 2229811 w 3523460"/>
                <a:gd name="connsiteY19" fmla="*/ 4731176 h 4731176"/>
                <a:gd name="connsiteX20" fmla="*/ 830382 w 3523460"/>
                <a:gd name="connsiteY20" fmla="*/ 4731176 h 4731176"/>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4 h 4731174"/>
                <a:gd name="connsiteX1" fmla="*/ 870139 w 3523460"/>
                <a:gd name="connsiteY1" fmla="*/ 4095071 h 4731174"/>
                <a:gd name="connsiteX2" fmla="*/ 432816 w 3523460"/>
                <a:gd name="connsiteY2" fmla="*/ 2274221 h 4731174"/>
                <a:gd name="connsiteX3" fmla="*/ 75008 w 3523460"/>
                <a:gd name="connsiteY3" fmla="*/ 970207 h 4731174"/>
                <a:gd name="connsiteX4" fmla="*/ 750867 w 3523460"/>
                <a:gd name="connsiteY4" fmla="*/ 2107243 h 4731174"/>
                <a:gd name="connsiteX5" fmla="*/ 838333 w 3523460"/>
                <a:gd name="connsiteY5" fmla="*/ 2035682 h 4731174"/>
                <a:gd name="connsiteX6" fmla="*/ 711112 w 3523460"/>
                <a:gd name="connsiteY6" fmla="*/ 214833 h 4731174"/>
                <a:gd name="connsiteX7" fmla="*/ 1235897 w 3523460"/>
                <a:gd name="connsiteY7" fmla="*/ 1868704 h 4731174"/>
                <a:gd name="connsiteX8" fmla="*/ 1339265 w 3523460"/>
                <a:gd name="connsiteY8" fmla="*/ 1828947 h 4731174"/>
                <a:gd name="connsiteX9" fmla="*/ 1458534 w 3523460"/>
                <a:gd name="connsiteY9" fmla="*/ 148 h 4731174"/>
                <a:gd name="connsiteX10" fmla="*/ 1705024 w 3523460"/>
                <a:gd name="connsiteY10" fmla="*/ 1813044 h 4731174"/>
                <a:gd name="connsiteX11" fmla="*/ 1816344 w 3523460"/>
                <a:gd name="connsiteY11" fmla="*/ 1868705 h 4731174"/>
                <a:gd name="connsiteX12" fmla="*/ 2492205 w 3523460"/>
                <a:gd name="connsiteY12" fmla="*/ 334103 h 4731174"/>
                <a:gd name="connsiteX13" fmla="*/ 2221860 w 3523460"/>
                <a:gd name="connsiteY13" fmla="*/ 2011829 h 4731174"/>
                <a:gd name="connsiteX14" fmla="*/ 2325227 w 3523460"/>
                <a:gd name="connsiteY14" fmla="*/ 2711543 h 4731174"/>
                <a:gd name="connsiteX15" fmla="*/ 2762549 w 3523460"/>
                <a:gd name="connsiteY15" fmla="*/ 2266269 h 4731174"/>
                <a:gd name="connsiteX16" fmla="*/ 3509971 w 3523460"/>
                <a:gd name="connsiteY16" fmla="*/ 2162903 h 4731174"/>
                <a:gd name="connsiteX17" fmla="*/ 2778451 w 3523460"/>
                <a:gd name="connsiteY17" fmla="*/ 2942130 h 4731174"/>
                <a:gd name="connsiteX18" fmla="*/ 2118493 w 3523460"/>
                <a:gd name="connsiteY18" fmla="*/ 4007605 h 4731174"/>
                <a:gd name="connsiteX19" fmla="*/ 2229811 w 3523460"/>
                <a:gd name="connsiteY19" fmla="*/ 4731174 h 4731174"/>
                <a:gd name="connsiteX20" fmla="*/ 830382 w 3523460"/>
                <a:gd name="connsiteY20" fmla="*/ 4731174 h 4731174"/>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05024 w 3523460"/>
                <a:gd name="connsiteY10" fmla="*/ 1813042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172 h 4731172"/>
                <a:gd name="connsiteX1" fmla="*/ 870139 w 3523460"/>
                <a:gd name="connsiteY1" fmla="*/ 4095069 h 4731172"/>
                <a:gd name="connsiteX2" fmla="*/ 432816 w 3523460"/>
                <a:gd name="connsiteY2" fmla="*/ 2274219 h 4731172"/>
                <a:gd name="connsiteX3" fmla="*/ 75008 w 3523460"/>
                <a:gd name="connsiteY3" fmla="*/ 970205 h 4731172"/>
                <a:gd name="connsiteX4" fmla="*/ 750867 w 3523460"/>
                <a:gd name="connsiteY4" fmla="*/ 2107241 h 4731172"/>
                <a:gd name="connsiteX5" fmla="*/ 838333 w 3523460"/>
                <a:gd name="connsiteY5" fmla="*/ 2035680 h 4731172"/>
                <a:gd name="connsiteX6" fmla="*/ 711112 w 3523460"/>
                <a:gd name="connsiteY6" fmla="*/ 214831 h 4731172"/>
                <a:gd name="connsiteX7" fmla="*/ 1235897 w 3523460"/>
                <a:gd name="connsiteY7" fmla="*/ 1868702 h 4731172"/>
                <a:gd name="connsiteX8" fmla="*/ 1315411 w 3523460"/>
                <a:gd name="connsiteY8" fmla="*/ 1852799 h 4731172"/>
                <a:gd name="connsiteX9" fmla="*/ 1458534 w 3523460"/>
                <a:gd name="connsiteY9" fmla="*/ 146 h 4731172"/>
                <a:gd name="connsiteX10" fmla="*/ 1728878 w 3523460"/>
                <a:gd name="connsiteY10" fmla="*/ 1828945 h 4731172"/>
                <a:gd name="connsiteX11" fmla="*/ 1816344 w 3523460"/>
                <a:gd name="connsiteY11" fmla="*/ 1868703 h 4731172"/>
                <a:gd name="connsiteX12" fmla="*/ 2492205 w 3523460"/>
                <a:gd name="connsiteY12" fmla="*/ 334101 h 4731172"/>
                <a:gd name="connsiteX13" fmla="*/ 2221860 w 3523460"/>
                <a:gd name="connsiteY13" fmla="*/ 2011827 h 4731172"/>
                <a:gd name="connsiteX14" fmla="*/ 2325227 w 3523460"/>
                <a:gd name="connsiteY14" fmla="*/ 2711541 h 4731172"/>
                <a:gd name="connsiteX15" fmla="*/ 2762549 w 3523460"/>
                <a:gd name="connsiteY15" fmla="*/ 2266267 h 4731172"/>
                <a:gd name="connsiteX16" fmla="*/ 3509971 w 3523460"/>
                <a:gd name="connsiteY16" fmla="*/ 2162901 h 4731172"/>
                <a:gd name="connsiteX17" fmla="*/ 2778451 w 3523460"/>
                <a:gd name="connsiteY17" fmla="*/ 2942128 h 4731172"/>
                <a:gd name="connsiteX18" fmla="*/ 2118493 w 3523460"/>
                <a:gd name="connsiteY18" fmla="*/ 4007603 h 4731172"/>
                <a:gd name="connsiteX19" fmla="*/ 2229811 w 3523460"/>
                <a:gd name="connsiteY19" fmla="*/ 4731172 h 4731172"/>
                <a:gd name="connsiteX20" fmla="*/ 830382 w 3523460"/>
                <a:gd name="connsiteY20" fmla="*/ 4731172 h 4731172"/>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830382 w 3523460"/>
                <a:gd name="connsiteY0" fmla="*/ 4731063 h 4731063"/>
                <a:gd name="connsiteX1" fmla="*/ 870139 w 3523460"/>
                <a:gd name="connsiteY1" fmla="*/ 4094960 h 4731063"/>
                <a:gd name="connsiteX2" fmla="*/ 432816 w 3523460"/>
                <a:gd name="connsiteY2" fmla="*/ 2274110 h 4731063"/>
                <a:gd name="connsiteX3" fmla="*/ 75008 w 3523460"/>
                <a:gd name="connsiteY3" fmla="*/ 970096 h 4731063"/>
                <a:gd name="connsiteX4" fmla="*/ 750867 w 3523460"/>
                <a:gd name="connsiteY4" fmla="*/ 2107132 h 4731063"/>
                <a:gd name="connsiteX5" fmla="*/ 838333 w 3523460"/>
                <a:gd name="connsiteY5" fmla="*/ 2035571 h 4731063"/>
                <a:gd name="connsiteX6" fmla="*/ 711112 w 3523460"/>
                <a:gd name="connsiteY6" fmla="*/ 214722 h 4731063"/>
                <a:gd name="connsiteX7" fmla="*/ 1235897 w 3523460"/>
                <a:gd name="connsiteY7" fmla="*/ 1868593 h 4731063"/>
                <a:gd name="connsiteX8" fmla="*/ 1315411 w 3523460"/>
                <a:gd name="connsiteY8" fmla="*/ 1852690 h 4731063"/>
                <a:gd name="connsiteX9" fmla="*/ 1458534 w 3523460"/>
                <a:gd name="connsiteY9" fmla="*/ 37 h 4731063"/>
                <a:gd name="connsiteX10" fmla="*/ 1728878 w 3523460"/>
                <a:gd name="connsiteY10" fmla="*/ 1828836 h 4731063"/>
                <a:gd name="connsiteX11" fmla="*/ 1816344 w 3523460"/>
                <a:gd name="connsiteY11" fmla="*/ 1868594 h 4731063"/>
                <a:gd name="connsiteX12" fmla="*/ 2492205 w 3523460"/>
                <a:gd name="connsiteY12" fmla="*/ 333992 h 4731063"/>
                <a:gd name="connsiteX13" fmla="*/ 2221860 w 3523460"/>
                <a:gd name="connsiteY13" fmla="*/ 2011718 h 4731063"/>
                <a:gd name="connsiteX14" fmla="*/ 2325227 w 3523460"/>
                <a:gd name="connsiteY14" fmla="*/ 2711432 h 4731063"/>
                <a:gd name="connsiteX15" fmla="*/ 2762549 w 3523460"/>
                <a:gd name="connsiteY15" fmla="*/ 2266158 h 4731063"/>
                <a:gd name="connsiteX16" fmla="*/ 3509971 w 3523460"/>
                <a:gd name="connsiteY16" fmla="*/ 2162792 h 4731063"/>
                <a:gd name="connsiteX17" fmla="*/ 2778451 w 3523460"/>
                <a:gd name="connsiteY17" fmla="*/ 2942019 h 4731063"/>
                <a:gd name="connsiteX18" fmla="*/ 2118493 w 3523460"/>
                <a:gd name="connsiteY18" fmla="*/ 4007494 h 4731063"/>
                <a:gd name="connsiteX19" fmla="*/ 2229811 w 3523460"/>
                <a:gd name="connsiteY19" fmla="*/ 4731063 h 4731063"/>
                <a:gd name="connsiteX20" fmla="*/ 830382 w 3523460"/>
                <a:gd name="connsiteY20" fmla="*/ 4731063 h 4731063"/>
                <a:gd name="connsiteX0" fmla="*/ 727477 w 3523460"/>
                <a:gd name="connsiteY0" fmla="*/ 5951236 h 5951236"/>
                <a:gd name="connsiteX1" fmla="*/ 870139 w 3523460"/>
                <a:gd name="connsiteY1" fmla="*/ 4094960 h 5951236"/>
                <a:gd name="connsiteX2" fmla="*/ 432816 w 3523460"/>
                <a:gd name="connsiteY2" fmla="*/ 2274110 h 5951236"/>
                <a:gd name="connsiteX3" fmla="*/ 75008 w 3523460"/>
                <a:gd name="connsiteY3" fmla="*/ 970096 h 5951236"/>
                <a:gd name="connsiteX4" fmla="*/ 750867 w 3523460"/>
                <a:gd name="connsiteY4" fmla="*/ 2107132 h 5951236"/>
                <a:gd name="connsiteX5" fmla="*/ 838333 w 3523460"/>
                <a:gd name="connsiteY5" fmla="*/ 2035571 h 5951236"/>
                <a:gd name="connsiteX6" fmla="*/ 711112 w 3523460"/>
                <a:gd name="connsiteY6" fmla="*/ 214722 h 5951236"/>
                <a:gd name="connsiteX7" fmla="*/ 1235897 w 3523460"/>
                <a:gd name="connsiteY7" fmla="*/ 1868593 h 5951236"/>
                <a:gd name="connsiteX8" fmla="*/ 1315411 w 3523460"/>
                <a:gd name="connsiteY8" fmla="*/ 1852690 h 5951236"/>
                <a:gd name="connsiteX9" fmla="*/ 1458534 w 3523460"/>
                <a:gd name="connsiteY9" fmla="*/ 37 h 5951236"/>
                <a:gd name="connsiteX10" fmla="*/ 1728878 w 3523460"/>
                <a:gd name="connsiteY10" fmla="*/ 1828836 h 5951236"/>
                <a:gd name="connsiteX11" fmla="*/ 1816344 w 3523460"/>
                <a:gd name="connsiteY11" fmla="*/ 1868594 h 5951236"/>
                <a:gd name="connsiteX12" fmla="*/ 2492205 w 3523460"/>
                <a:gd name="connsiteY12" fmla="*/ 333992 h 5951236"/>
                <a:gd name="connsiteX13" fmla="*/ 2221860 w 3523460"/>
                <a:gd name="connsiteY13" fmla="*/ 2011718 h 5951236"/>
                <a:gd name="connsiteX14" fmla="*/ 2325227 w 3523460"/>
                <a:gd name="connsiteY14" fmla="*/ 2711432 h 5951236"/>
                <a:gd name="connsiteX15" fmla="*/ 2762549 w 3523460"/>
                <a:gd name="connsiteY15" fmla="*/ 2266158 h 5951236"/>
                <a:gd name="connsiteX16" fmla="*/ 3509971 w 3523460"/>
                <a:gd name="connsiteY16" fmla="*/ 2162792 h 5951236"/>
                <a:gd name="connsiteX17" fmla="*/ 2778451 w 3523460"/>
                <a:gd name="connsiteY17" fmla="*/ 2942019 h 5951236"/>
                <a:gd name="connsiteX18" fmla="*/ 2118493 w 3523460"/>
                <a:gd name="connsiteY18" fmla="*/ 4007494 h 5951236"/>
                <a:gd name="connsiteX19" fmla="*/ 2229811 w 3523460"/>
                <a:gd name="connsiteY19" fmla="*/ 4731063 h 5951236"/>
                <a:gd name="connsiteX20" fmla="*/ 727477 w 3523460"/>
                <a:gd name="connsiteY20" fmla="*/ 5951236 h 5951236"/>
                <a:gd name="connsiteX0" fmla="*/ 727477 w 3523460"/>
                <a:gd name="connsiteY0" fmla="*/ 5951236 h 5980637"/>
                <a:gd name="connsiteX1" fmla="*/ 870139 w 3523460"/>
                <a:gd name="connsiteY1" fmla="*/ 4094960 h 5980637"/>
                <a:gd name="connsiteX2" fmla="*/ 432816 w 3523460"/>
                <a:gd name="connsiteY2" fmla="*/ 2274110 h 5980637"/>
                <a:gd name="connsiteX3" fmla="*/ 75008 w 3523460"/>
                <a:gd name="connsiteY3" fmla="*/ 970096 h 5980637"/>
                <a:gd name="connsiteX4" fmla="*/ 750867 w 3523460"/>
                <a:gd name="connsiteY4" fmla="*/ 2107132 h 5980637"/>
                <a:gd name="connsiteX5" fmla="*/ 838333 w 3523460"/>
                <a:gd name="connsiteY5" fmla="*/ 2035571 h 5980637"/>
                <a:gd name="connsiteX6" fmla="*/ 711112 w 3523460"/>
                <a:gd name="connsiteY6" fmla="*/ 214722 h 5980637"/>
                <a:gd name="connsiteX7" fmla="*/ 1235897 w 3523460"/>
                <a:gd name="connsiteY7" fmla="*/ 1868593 h 5980637"/>
                <a:gd name="connsiteX8" fmla="*/ 1315411 w 3523460"/>
                <a:gd name="connsiteY8" fmla="*/ 1852690 h 5980637"/>
                <a:gd name="connsiteX9" fmla="*/ 1458534 w 3523460"/>
                <a:gd name="connsiteY9" fmla="*/ 37 h 5980637"/>
                <a:gd name="connsiteX10" fmla="*/ 1728878 w 3523460"/>
                <a:gd name="connsiteY10" fmla="*/ 1828836 h 5980637"/>
                <a:gd name="connsiteX11" fmla="*/ 1816344 w 3523460"/>
                <a:gd name="connsiteY11" fmla="*/ 1868594 h 5980637"/>
                <a:gd name="connsiteX12" fmla="*/ 2492205 w 3523460"/>
                <a:gd name="connsiteY12" fmla="*/ 333992 h 5980637"/>
                <a:gd name="connsiteX13" fmla="*/ 2221860 w 3523460"/>
                <a:gd name="connsiteY13" fmla="*/ 2011718 h 5980637"/>
                <a:gd name="connsiteX14" fmla="*/ 2325227 w 3523460"/>
                <a:gd name="connsiteY14" fmla="*/ 2711432 h 5980637"/>
                <a:gd name="connsiteX15" fmla="*/ 2762549 w 3523460"/>
                <a:gd name="connsiteY15" fmla="*/ 2266158 h 5980637"/>
                <a:gd name="connsiteX16" fmla="*/ 3509971 w 3523460"/>
                <a:gd name="connsiteY16" fmla="*/ 2162792 h 5980637"/>
                <a:gd name="connsiteX17" fmla="*/ 2778451 w 3523460"/>
                <a:gd name="connsiteY17" fmla="*/ 2942019 h 5980637"/>
                <a:gd name="connsiteX18" fmla="*/ 2118493 w 3523460"/>
                <a:gd name="connsiteY18" fmla="*/ 4007494 h 5980637"/>
                <a:gd name="connsiteX19" fmla="*/ 2303315 w 3523460"/>
                <a:gd name="connsiteY19" fmla="*/ 5980637 h 5980637"/>
                <a:gd name="connsiteX20" fmla="*/ 727477 w 3523460"/>
                <a:gd name="connsiteY20" fmla="*/ 5951236 h 5980637"/>
                <a:gd name="connsiteX0" fmla="*/ 727477 w 3523460"/>
                <a:gd name="connsiteY0" fmla="*/ 5951236 h 5953756"/>
                <a:gd name="connsiteX1" fmla="*/ 870139 w 3523460"/>
                <a:gd name="connsiteY1" fmla="*/ 4094960 h 5953756"/>
                <a:gd name="connsiteX2" fmla="*/ 432816 w 3523460"/>
                <a:gd name="connsiteY2" fmla="*/ 2274110 h 5953756"/>
                <a:gd name="connsiteX3" fmla="*/ 75008 w 3523460"/>
                <a:gd name="connsiteY3" fmla="*/ 970096 h 5953756"/>
                <a:gd name="connsiteX4" fmla="*/ 750867 w 3523460"/>
                <a:gd name="connsiteY4" fmla="*/ 2107132 h 5953756"/>
                <a:gd name="connsiteX5" fmla="*/ 838333 w 3523460"/>
                <a:gd name="connsiteY5" fmla="*/ 2035571 h 5953756"/>
                <a:gd name="connsiteX6" fmla="*/ 711112 w 3523460"/>
                <a:gd name="connsiteY6" fmla="*/ 214722 h 5953756"/>
                <a:gd name="connsiteX7" fmla="*/ 1235897 w 3523460"/>
                <a:gd name="connsiteY7" fmla="*/ 1868593 h 5953756"/>
                <a:gd name="connsiteX8" fmla="*/ 1315411 w 3523460"/>
                <a:gd name="connsiteY8" fmla="*/ 1852690 h 5953756"/>
                <a:gd name="connsiteX9" fmla="*/ 1458534 w 3523460"/>
                <a:gd name="connsiteY9" fmla="*/ 37 h 5953756"/>
                <a:gd name="connsiteX10" fmla="*/ 1728878 w 3523460"/>
                <a:gd name="connsiteY10" fmla="*/ 1828836 h 5953756"/>
                <a:gd name="connsiteX11" fmla="*/ 1816344 w 3523460"/>
                <a:gd name="connsiteY11" fmla="*/ 1868594 h 5953756"/>
                <a:gd name="connsiteX12" fmla="*/ 2492205 w 3523460"/>
                <a:gd name="connsiteY12" fmla="*/ 333992 h 5953756"/>
                <a:gd name="connsiteX13" fmla="*/ 2221860 w 3523460"/>
                <a:gd name="connsiteY13" fmla="*/ 2011718 h 5953756"/>
                <a:gd name="connsiteX14" fmla="*/ 2325227 w 3523460"/>
                <a:gd name="connsiteY14" fmla="*/ 2711432 h 5953756"/>
                <a:gd name="connsiteX15" fmla="*/ 2762549 w 3523460"/>
                <a:gd name="connsiteY15" fmla="*/ 2266158 h 5953756"/>
                <a:gd name="connsiteX16" fmla="*/ 3509971 w 3523460"/>
                <a:gd name="connsiteY16" fmla="*/ 2162792 h 5953756"/>
                <a:gd name="connsiteX17" fmla="*/ 2778451 w 3523460"/>
                <a:gd name="connsiteY17" fmla="*/ 2942019 h 5953756"/>
                <a:gd name="connsiteX18" fmla="*/ 2118493 w 3523460"/>
                <a:gd name="connsiteY18" fmla="*/ 4007494 h 5953756"/>
                <a:gd name="connsiteX19" fmla="*/ 2312583 w 3523460"/>
                <a:gd name="connsiteY19" fmla="*/ 5948200 h 5953756"/>
                <a:gd name="connsiteX20" fmla="*/ 727477 w 3523460"/>
                <a:gd name="connsiteY20" fmla="*/ 5951236 h 5953756"/>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 name="connsiteX0" fmla="*/ 727477 w 3523460"/>
                <a:gd name="connsiteY0" fmla="*/ 5951236 h 5957469"/>
                <a:gd name="connsiteX1" fmla="*/ 870139 w 3523460"/>
                <a:gd name="connsiteY1" fmla="*/ 4094960 h 5957469"/>
                <a:gd name="connsiteX2" fmla="*/ 432816 w 3523460"/>
                <a:gd name="connsiteY2" fmla="*/ 2274110 h 5957469"/>
                <a:gd name="connsiteX3" fmla="*/ 75008 w 3523460"/>
                <a:gd name="connsiteY3" fmla="*/ 970096 h 5957469"/>
                <a:gd name="connsiteX4" fmla="*/ 750867 w 3523460"/>
                <a:gd name="connsiteY4" fmla="*/ 2107132 h 5957469"/>
                <a:gd name="connsiteX5" fmla="*/ 838333 w 3523460"/>
                <a:gd name="connsiteY5" fmla="*/ 2035571 h 5957469"/>
                <a:gd name="connsiteX6" fmla="*/ 711112 w 3523460"/>
                <a:gd name="connsiteY6" fmla="*/ 214722 h 5957469"/>
                <a:gd name="connsiteX7" fmla="*/ 1235897 w 3523460"/>
                <a:gd name="connsiteY7" fmla="*/ 1868593 h 5957469"/>
                <a:gd name="connsiteX8" fmla="*/ 1315411 w 3523460"/>
                <a:gd name="connsiteY8" fmla="*/ 1852690 h 5957469"/>
                <a:gd name="connsiteX9" fmla="*/ 1458534 w 3523460"/>
                <a:gd name="connsiteY9" fmla="*/ 37 h 5957469"/>
                <a:gd name="connsiteX10" fmla="*/ 1728878 w 3523460"/>
                <a:gd name="connsiteY10" fmla="*/ 1828836 h 5957469"/>
                <a:gd name="connsiteX11" fmla="*/ 1816344 w 3523460"/>
                <a:gd name="connsiteY11" fmla="*/ 1868594 h 5957469"/>
                <a:gd name="connsiteX12" fmla="*/ 2492205 w 3523460"/>
                <a:gd name="connsiteY12" fmla="*/ 333992 h 5957469"/>
                <a:gd name="connsiteX13" fmla="*/ 2221860 w 3523460"/>
                <a:gd name="connsiteY13" fmla="*/ 2011718 h 5957469"/>
                <a:gd name="connsiteX14" fmla="*/ 2325227 w 3523460"/>
                <a:gd name="connsiteY14" fmla="*/ 2711432 h 5957469"/>
                <a:gd name="connsiteX15" fmla="*/ 2762549 w 3523460"/>
                <a:gd name="connsiteY15" fmla="*/ 2266158 h 5957469"/>
                <a:gd name="connsiteX16" fmla="*/ 3509971 w 3523460"/>
                <a:gd name="connsiteY16" fmla="*/ 2162792 h 5957469"/>
                <a:gd name="connsiteX17" fmla="*/ 2778451 w 3523460"/>
                <a:gd name="connsiteY17" fmla="*/ 2942019 h 5957469"/>
                <a:gd name="connsiteX18" fmla="*/ 2118493 w 3523460"/>
                <a:gd name="connsiteY18" fmla="*/ 4007494 h 5957469"/>
                <a:gd name="connsiteX19" fmla="*/ 2317218 w 3523460"/>
                <a:gd name="connsiteY19" fmla="*/ 5957469 h 5957469"/>
                <a:gd name="connsiteX20" fmla="*/ 727477 w 3523460"/>
                <a:gd name="connsiteY20" fmla="*/ 5951236 h 595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23460" h="5957469">
                  <a:moveTo>
                    <a:pt x="727477" y="5951236"/>
                  </a:moveTo>
                  <a:cubicBezTo>
                    <a:pt x="740729" y="5739202"/>
                    <a:pt x="864838" y="4410361"/>
                    <a:pt x="870139" y="4094960"/>
                  </a:cubicBezTo>
                  <a:cubicBezTo>
                    <a:pt x="560039" y="3546320"/>
                    <a:pt x="456669" y="2926117"/>
                    <a:pt x="432816" y="2274110"/>
                  </a:cubicBezTo>
                  <a:cubicBezTo>
                    <a:pt x="313547" y="1839439"/>
                    <a:pt x="-187386" y="1134423"/>
                    <a:pt x="75008" y="970096"/>
                  </a:cubicBezTo>
                  <a:cubicBezTo>
                    <a:pt x="248612" y="927688"/>
                    <a:pt x="623646" y="1934854"/>
                    <a:pt x="750867" y="2107132"/>
                  </a:cubicBezTo>
                  <a:cubicBezTo>
                    <a:pt x="790624" y="2183994"/>
                    <a:pt x="862187" y="2105807"/>
                    <a:pt x="838333" y="2035571"/>
                  </a:cubicBezTo>
                  <a:cubicBezTo>
                    <a:pt x="716413" y="1433922"/>
                    <a:pt x="427516" y="251827"/>
                    <a:pt x="711112" y="214722"/>
                  </a:cubicBezTo>
                  <a:cubicBezTo>
                    <a:pt x="909896" y="184242"/>
                    <a:pt x="1157709" y="1578371"/>
                    <a:pt x="1235897" y="1868593"/>
                  </a:cubicBezTo>
                  <a:cubicBezTo>
                    <a:pt x="1242524" y="1928227"/>
                    <a:pt x="1311436" y="2047497"/>
                    <a:pt x="1315411" y="1852690"/>
                  </a:cubicBezTo>
                  <a:cubicBezTo>
                    <a:pt x="1312761" y="1280197"/>
                    <a:pt x="1159035" y="-7915"/>
                    <a:pt x="1458534" y="37"/>
                  </a:cubicBezTo>
                  <a:cubicBezTo>
                    <a:pt x="1693099" y="-7916"/>
                    <a:pt x="1707674" y="1541264"/>
                    <a:pt x="1728878" y="1828836"/>
                  </a:cubicBezTo>
                  <a:cubicBezTo>
                    <a:pt x="1734180" y="1917625"/>
                    <a:pt x="1764661" y="1916301"/>
                    <a:pt x="1816344" y="1868594"/>
                  </a:cubicBezTo>
                  <a:cubicBezTo>
                    <a:pt x="2054883" y="1372963"/>
                    <a:pt x="2198007" y="241226"/>
                    <a:pt x="2492205" y="333992"/>
                  </a:cubicBezTo>
                  <a:cubicBezTo>
                    <a:pt x="2781103" y="421456"/>
                    <a:pt x="2314625" y="1471029"/>
                    <a:pt x="2221860" y="2011718"/>
                  </a:cubicBezTo>
                  <a:lnTo>
                    <a:pt x="2325227" y="2711432"/>
                  </a:lnTo>
                  <a:cubicBezTo>
                    <a:pt x="2439196" y="2563007"/>
                    <a:pt x="2584970" y="2406632"/>
                    <a:pt x="2762549" y="2266158"/>
                  </a:cubicBezTo>
                  <a:cubicBezTo>
                    <a:pt x="3043495" y="1897748"/>
                    <a:pt x="3618639" y="2022319"/>
                    <a:pt x="3509971" y="2162792"/>
                  </a:cubicBezTo>
                  <a:cubicBezTo>
                    <a:pt x="3266131" y="2446388"/>
                    <a:pt x="2982534" y="2594812"/>
                    <a:pt x="2778451" y="2942019"/>
                  </a:cubicBezTo>
                  <a:cubicBezTo>
                    <a:pt x="2558465" y="3336933"/>
                    <a:pt x="2370285" y="3707995"/>
                    <a:pt x="2118493" y="4007494"/>
                  </a:cubicBezTo>
                  <a:cubicBezTo>
                    <a:pt x="2147648" y="4296392"/>
                    <a:pt x="2280112" y="5716279"/>
                    <a:pt x="2317218" y="5957469"/>
                  </a:cubicBezTo>
                  <a:lnTo>
                    <a:pt x="727477" y="5951236"/>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58" name="Teardrop 57">
              <a:extLst>
                <a:ext uri="{FF2B5EF4-FFF2-40B4-BE49-F238E27FC236}">
                  <a16:creationId xmlns:a16="http://schemas.microsoft.com/office/drawing/2014/main" id="{C8EEE5A5-357A-4ED3-A761-E4B9B4FA93C0}"/>
                </a:ext>
              </a:extLst>
            </p:cNvPr>
            <p:cNvSpPr/>
            <p:nvPr/>
          </p:nvSpPr>
          <p:spPr>
            <a:xfrm rot="8100000">
              <a:off x="5624318" y="1732963"/>
              <a:ext cx="949254" cy="949254"/>
            </a:xfrm>
            <a:prstGeom prst="teardrop">
              <a:avLst>
                <a:gd name="adj" fmla="val 1315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1" name="TextBox 60">
              <a:extLst>
                <a:ext uri="{FF2B5EF4-FFF2-40B4-BE49-F238E27FC236}">
                  <a16:creationId xmlns:a16="http://schemas.microsoft.com/office/drawing/2014/main" id="{CC53F1FA-92A7-4033-9596-69733D598A6C}"/>
                </a:ext>
              </a:extLst>
            </p:cNvPr>
            <p:cNvSpPr txBox="1"/>
            <p:nvPr/>
          </p:nvSpPr>
          <p:spPr>
            <a:xfrm>
              <a:off x="8593814" y="3778708"/>
              <a:ext cx="2849416" cy="686988"/>
            </a:xfrm>
            <a:prstGeom prst="rect">
              <a:avLst/>
            </a:prstGeom>
            <a:noFill/>
          </p:spPr>
          <p:txBody>
            <a:bodyPr wrap="square" rtlCol="0">
              <a:spAutoFit/>
            </a:bodyPr>
            <a:lstStyle/>
            <a:p>
              <a:r>
                <a:rPr lang="en-US" sz="1200" b="1" dirty="0" err="1">
                  <a:solidFill>
                    <a:schemeClr val="tx1">
                      <a:lumMod val="75000"/>
                      <a:lumOff val="25000"/>
                    </a:schemeClr>
                  </a:solidFill>
                  <a:cs typeface="Arial" pitchFamily="34" charset="0"/>
                </a:rPr>
                <a:t>Pembentukan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Badan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Penyelenggara</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Jaminan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Produk</a:t>
              </a:r>
              <a:r>
                <a:rPr lang="en-US" sz="1200" b="1" dirty="0">
                  <a:solidFill>
                    <a:schemeClr val="tx1">
                      <a:lumMod val="75000"/>
                      <a:lumOff val="25000"/>
                    </a:schemeClr>
                  </a:solidFill>
                  <a:cs typeface="Arial" pitchFamily="34" charset="0"/>
                </a:rPr>
                <a:t> Halal (BPJPH).</a:t>
              </a:r>
            </a:p>
            <a:p>
              <a:endParaRPr lang="ko-KR" altLang="en-US" sz="1200" b="1" dirty="0">
                <a:solidFill>
                  <a:schemeClr val="tx1">
                    <a:lumMod val="75000"/>
                    <a:lumOff val="25000"/>
                  </a:schemeClr>
                </a:solidFill>
                <a:cs typeface="Arial" pitchFamily="34" charset="0"/>
              </a:endParaRPr>
            </a:p>
          </p:txBody>
        </p:sp>
        <p:sp>
          <p:nvSpPr>
            <p:cNvPr id="64" name="TextBox 63">
              <a:extLst>
                <a:ext uri="{FF2B5EF4-FFF2-40B4-BE49-F238E27FC236}">
                  <a16:creationId xmlns:a16="http://schemas.microsoft.com/office/drawing/2014/main" id="{9EFA726B-7CA7-4BCF-8795-4BCC9C18F622}"/>
                </a:ext>
              </a:extLst>
            </p:cNvPr>
            <p:cNvSpPr txBox="1"/>
            <p:nvPr/>
          </p:nvSpPr>
          <p:spPr>
            <a:xfrm>
              <a:off x="8123601" y="2355188"/>
              <a:ext cx="2849416" cy="1079552"/>
            </a:xfrm>
            <a:prstGeom prst="rect">
              <a:avLst/>
            </a:prstGeom>
            <a:noFill/>
          </p:spPr>
          <p:txBody>
            <a:bodyPr wrap="square" rtlCol="0">
              <a:spAutoFit/>
            </a:bodyPr>
            <a:lstStyle/>
            <a:p>
              <a:r>
                <a:rPr lang="en-US" sz="1200" b="1" dirty="0" err="1">
                  <a:solidFill>
                    <a:schemeClr val="tx1">
                      <a:lumMod val="75000"/>
                      <a:lumOff val="25000"/>
                    </a:schemeClr>
                  </a:solidFill>
                  <a:cs typeface="Arial" pitchFamily="34" charset="0"/>
                </a:rPr>
                <a:t>Penguatan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penelitian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ekonomi</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syariah,melalui</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peningkatan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kualitas</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sumber</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daya</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manusia</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dibidang</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ekonomi</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syariah</a:t>
              </a:r>
              <a:r>
                <a:rPr lang="en-US" sz="1200" b="1" dirty="0">
                  <a:solidFill>
                    <a:schemeClr val="tx1">
                      <a:lumMod val="75000"/>
                      <a:lumOff val="25000"/>
                    </a:schemeClr>
                  </a:solidFill>
                  <a:cs typeface="Arial" pitchFamily="34" charset="0"/>
                </a:rPr>
                <a:t>.</a:t>
              </a:r>
            </a:p>
            <a:p>
              <a:endParaRPr lang="ko-KR" altLang="en-US" sz="1200" b="1" dirty="0">
                <a:solidFill>
                  <a:schemeClr val="tx1">
                    <a:lumMod val="75000"/>
                    <a:lumOff val="25000"/>
                  </a:schemeClr>
                </a:solidFill>
                <a:cs typeface="Arial" pitchFamily="34" charset="0"/>
              </a:endParaRPr>
            </a:p>
          </p:txBody>
        </p:sp>
        <p:sp>
          <p:nvSpPr>
            <p:cNvPr id="67" name="TextBox 66">
              <a:extLst>
                <a:ext uri="{FF2B5EF4-FFF2-40B4-BE49-F238E27FC236}">
                  <a16:creationId xmlns:a16="http://schemas.microsoft.com/office/drawing/2014/main" id="{9F6389F8-B1C5-4895-957C-CAA5D33E7BC9}"/>
                </a:ext>
              </a:extLst>
            </p:cNvPr>
            <p:cNvSpPr txBox="1"/>
            <p:nvPr/>
          </p:nvSpPr>
          <p:spPr>
            <a:xfrm>
              <a:off x="812275" y="3772883"/>
              <a:ext cx="2849416" cy="294423"/>
            </a:xfrm>
            <a:prstGeom prst="rect">
              <a:avLst/>
            </a:prstGeom>
            <a:noFill/>
          </p:spPr>
          <p:txBody>
            <a:bodyPr wrap="square" rtlCol="0">
              <a:spAutoFit/>
            </a:bodyPr>
            <a:lstStyle/>
            <a:p>
              <a:r>
                <a:rPr lang="en-US" sz="1200" b="1" dirty="0" err="1">
                  <a:solidFill>
                    <a:schemeClr val="tx1">
                      <a:lumMod val="75000"/>
                      <a:lumOff val="25000"/>
                    </a:schemeClr>
                  </a:solidFill>
                  <a:cs typeface="Arial" pitchFamily="34" charset="0"/>
                </a:rPr>
                <a:t>Peningkatan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efisiensi</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keuangan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syariah</a:t>
              </a:r>
              <a:endParaRPr lang="en-US" sz="1200" b="1" dirty="0">
                <a:solidFill>
                  <a:schemeClr val="tx1">
                    <a:lumMod val="75000"/>
                    <a:lumOff val="25000"/>
                  </a:schemeClr>
                </a:solidFill>
                <a:cs typeface="Arial" pitchFamily="34" charset="0"/>
              </a:endParaRPr>
            </a:p>
          </p:txBody>
        </p:sp>
        <p:sp>
          <p:nvSpPr>
            <p:cNvPr id="70" name="TextBox 69">
              <a:extLst>
                <a:ext uri="{FF2B5EF4-FFF2-40B4-BE49-F238E27FC236}">
                  <a16:creationId xmlns:a16="http://schemas.microsoft.com/office/drawing/2014/main" id="{A270775B-F6D9-47BE-BF98-E69781564484}"/>
                </a:ext>
              </a:extLst>
            </p:cNvPr>
            <p:cNvSpPr txBox="1"/>
            <p:nvPr/>
          </p:nvSpPr>
          <p:spPr>
            <a:xfrm>
              <a:off x="1330431" y="2503443"/>
              <a:ext cx="2849416" cy="490706"/>
            </a:xfrm>
            <a:prstGeom prst="rect">
              <a:avLst/>
            </a:prstGeom>
            <a:noFill/>
          </p:spPr>
          <p:txBody>
            <a:bodyPr wrap="square" rtlCol="0">
              <a:spAutoFit/>
            </a:bodyPr>
            <a:lstStyle/>
            <a:p>
              <a:pPr algn="r"/>
              <a:r>
                <a:rPr lang="en-US" sz="1200" b="1" dirty="0" err="1">
                  <a:solidFill>
                    <a:schemeClr val="tx1">
                      <a:lumMod val="75000"/>
                      <a:lumOff val="25000"/>
                    </a:schemeClr>
                  </a:solidFill>
                  <a:cs typeface="Arial" pitchFamily="34" charset="0"/>
                </a:rPr>
                <a:t>Penguatan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sektor</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riil</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ekonomi</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syariah</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melalui</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pengembangan</a:t>
              </a:r>
              <a:r>
                <a:rPr lang="en-US" sz="1200" b="1" dirty="0">
                  <a:solidFill>
                    <a:schemeClr val="tx1">
                      <a:lumMod val="75000"/>
                      <a:lumOff val="25000"/>
                    </a:schemeClr>
                  </a:solidFill>
                  <a:cs typeface="Arial" pitchFamily="34" charset="0"/>
                </a:rPr>
                <a:t> </a:t>
              </a:r>
              <a:r>
                <a:rPr lang="en-US" sz="1200" b="1" dirty="0" err="1">
                  <a:solidFill>
                    <a:schemeClr val="tx1">
                      <a:lumMod val="75000"/>
                      <a:lumOff val="25000"/>
                    </a:schemeClr>
                  </a:solidFill>
                  <a:cs typeface="Arial" pitchFamily="34" charset="0"/>
                </a:rPr>
                <a:t>industri</a:t>
              </a:r>
              <a:r>
                <a:rPr lang="en-US" sz="1200" b="1" dirty="0">
                  <a:solidFill>
                    <a:schemeClr val="tx1">
                      <a:lumMod val="75000"/>
                      <a:lumOff val="25000"/>
                    </a:schemeClr>
                  </a:solidFill>
                  <a:cs typeface="Arial" pitchFamily="34" charset="0"/>
                </a:rPr>
                <a:t> halal.</a:t>
              </a:r>
            </a:p>
          </p:txBody>
        </p:sp>
        <p:sp>
          <p:nvSpPr>
            <p:cNvPr id="74" name="Rounded Rectangle 1">
              <a:extLst>
                <a:ext uri="{FF2B5EF4-FFF2-40B4-BE49-F238E27FC236}">
                  <a16:creationId xmlns:a16="http://schemas.microsoft.com/office/drawing/2014/main" id="{9D0082BB-3DC5-4220-BE0E-8F4C629D9B78}"/>
                </a:ext>
              </a:extLst>
            </p:cNvPr>
            <p:cNvSpPr>
              <a:spLocks noChangeAspect="1"/>
            </p:cNvSpPr>
            <p:nvPr/>
          </p:nvSpPr>
          <p:spPr>
            <a:xfrm>
              <a:off x="5927848" y="2023536"/>
              <a:ext cx="342189" cy="343445"/>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75" name="Teardrop 74">
              <a:extLst>
                <a:ext uri="{FF2B5EF4-FFF2-40B4-BE49-F238E27FC236}">
                  <a16:creationId xmlns:a16="http://schemas.microsoft.com/office/drawing/2014/main" id="{5F931CDF-CE1A-438B-BA11-D82B7CA95627}"/>
                </a:ext>
              </a:extLst>
            </p:cNvPr>
            <p:cNvSpPr/>
            <p:nvPr/>
          </p:nvSpPr>
          <p:spPr>
            <a:xfrm rot="5400000">
              <a:off x="4251959" y="2187865"/>
              <a:ext cx="949254" cy="949254"/>
            </a:xfrm>
            <a:prstGeom prst="teardrop">
              <a:avLst>
                <a:gd name="adj" fmla="val 1315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76" name="Teardrop 75">
              <a:extLst>
                <a:ext uri="{FF2B5EF4-FFF2-40B4-BE49-F238E27FC236}">
                  <a16:creationId xmlns:a16="http://schemas.microsoft.com/office/drawing/2014/main" id="{B28D44AE-87E4-4AAA-8F6C-E115C921E88F}"/>
                </a:ext>
              </a:extLst>
            </p:cNvPr>
            <p:cNvSpPr/>
            <p:nvPr/>
          </p:nvSpPr>
          <p:spPr>
            <a:xfrm rot="16200000" flipH="1">
              <a:off x="6990795" y="2187867"/>
              <a:ext cx="949254" cy="949254"/>
            </a:xfrm>
            <a:prstGeom prst="teardrop">
              <a:avLst>
                <a:gd name="adj" fmla="val 1315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77" name="Oval 7">
              <a:extLst>
                <a:ext uri="{FF2B5EF4-FFF2-40B4-BE49-F238E27FC236}">
                  <a16:creationId xmlns:a16="http://schemas.microsoft.com/office/drawing/2014/main" id="{BAAB72AB-1426-49DA-8012-23A3010B06EE}"/>
                </a:ext>
              </a:extLst>
            </p:cNvPr>
            <p:cNvSpPr/>
            <p:nvPr/>
          </p:nvSpPr>
          <p:spPr>
            <a:xfrm>
              <a:off x="7362830" y="2447841"/>
              <a:ext cx="326821" cy="429298"/>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78" name="Round Same Side Corner Rectangle 7">
              <a:extLst>
                <a:ext uri="{FF2B5EF4-FFF2-40B4-BE49-F238E27FC236}">
                  <a16:creationId xmlns:a16="http://schemas.microsoft.com/office/drawing/2014/main" id="{3F0CFFA7-884F-4E14-B543-AB0F12FA5D1E}"/>
                </a:ext>
              </a:extLst>
            </p:cNvPr>
            <p:cNvSpPr>
              <a:spLocks noChangeAspect="1"/>
            </p:cNvSpPr>
            <p:nvPr/>
          </p:nvSpPr>
          <p:spPr>
            <a:xfrm rot="10800000">
              <a:off x="4580246" y="2467784"/>
              <a:ext cx="370408" cy="389413"/>
            </a:xfrm>
            <a:custGeom>
              <a:avLst/>
              <a:gdLst/>
              <a:ahLst/>
              <a:cxnLst/>
              <a:rect l="l" t="t" r="r" b="b"/>
              <a:pathLst>
                <a:path w="3749229" h="3941586">
                  <a:moveTo>
                    <a:pt x="1841173" y="2251014"/>
                  </a:moveTo>
                  <a:cubicBezTo>
                    <a:pt x="1901032" y="2251014"/>
                    <a:pt x="1949557" y="2202489"/>
                    <a:pt x="1949557" y="2142630"/>
                  </a:cubicBezTo>
                  <a:cubicBezTo>
                    <a:pt x="1949557" y="2082771"/>
                    <a:pt x="1901032" y="2034246"/>
                    <a:pt x="1841173" y="2034246"/>
                  </a:cubicBezTo>
                  <a:cubicBezTo>
                    <a:pt x="1781314" y="2034246"/>
                    <a:pt x="1732789" y="2082771"/>
                    <a:pt x="1732789" y="2142630"/>
                  </a:cubicBezTo>
                  <a:cubicBezTo>
                    <a:pt x="1732789" y="2202489"/>
                    <a:pt x="1781314" y="2251014"/>
                    <a:pt x="1841173" y="2251014"/>
                  </a:cubicBezTo>
                  <a:close/>
                  <a:moveTo>
                    <a:pt x="2197713" y="2395667"/>
                  </a:moveTo>
                  <a:lnTo>
                    <a:pt x="1492210" y="2296503"/>
                  </a:lnTo>
                  <a:lnTo>
                    <a:pt x="1492210" y="2109382"/>
                  </a:lnTo>
                  <a:cubicBezTo>
                    <a:pt x="1492210" y="2024878"/>
                    <a:pt x="1583949" y="1956178"/>
                    <a:pt x="1697980" y="1955114"/>
                  </a:cubicBezTo>
                  <a:lnTo>
                    <a:pt x="1697980" y="1800200"/>
                  </a:lnTo>
                  <a:lnTo>
                    <a:pt x="1431133" y="1800200"/>
                  </a:lnTo>
                  <a:lnTo>
                    <a:pt x="1431133" y="1461593"/>
                  </a:lnTo>
                  <a:lnTo>
                    <a:pt x="643489" y="471679"/>
                  </a:lnTo>
                  <a:lnTo>
                    <a:pt x="785968" y="352125"/>
                  </a:lnTo>
                  <a:lnTo>
                    <a:pt x="1699128" y="1384562"/>
                  </a:lnTo>
                  <a:lnTo>
                    <a:pt x="1735187" y="0"/>
                  </a:lnTo>
                  <a:lnTo>
                    <a:pt x="1921179" y="0"/>
                  </a:lnTo>
                  <a:lnTo>
                    <a:pt x="1958328" y="1426402"/>
                  </a:lnTo>
                  <a:lnTo>
                    <a:pt x="1976872" y="1426402"/>
                  </a:lnTo>
                  <a:lnTo>
                    <a:pt x="1972364" y="1422619"/>
                  </a:lnTo>
                  <a:lnTo>
                    <a:pt x="2919184" y="352125"/>
                  </a:lnTo>
                  <a:lnTo>
                    <a:pt x="3061662" y="471679"/>
                  </a:lnTo>
                  <a:lnTo>
                    <a:pt x="2239212" y="1505339"/>
                  </a:lnTo>
                  <a:lnTo>
                    <a:pt x="2239212" y="1800200"/>
                  </a:lnTo>
                  <a:lnTo>
                    <a:pt x="1972364" y="1800200"/>
                  </a:lnTo>
                  <a:lnTo>
                    <a:pt x="1972364" y="1954485"/>
                  </a:lnTo>
                  <a:lnTo>
                    <a:pt x="1987720" y="1954485"/>
                  </a:lnTo>
                  <a:cubicBezTo>
                    <a:pt x="2103696" y="1954485"/>
                    <a:pt x="2197713" y="2023835"/>
                    <a:pt x="2197713" y="2109382"/>
                  </a:cubicBezTo>
                  <a:close/>
                  <a:moveTo>
                    <a:pt x="112363" y="2735659"/>
                  </a:moveTo>
                  <a:cubicBezTo>
                    <a:pt x="100580" y="2737300"/>
                    <a:pt x="88281" y="2736658"/>
                    <a:pt x="76067" y="2733385"/>
                  </a:cubicBezTo>
                  <a:lnTo>
                    <a:pt x="67901" y="2731197"/>
                  </a:lnTo>
                  <a:cubicBezTo>
                    <a:pt x="19046" y="2718106"/>
                    <a:pt x="-9948" y="2667888"/>
                    <a:pt x="3143" y="2619032"/>
                  </a:cubicBezTo>
                  <a:lnTo>
                    <a:pt x="136132" y="2122709"/>
                  </a:lnTo>
                  <a:cubicBezTo>
                    <a:pt x="149223" y="2073853"/>
                    <a:pt x="199442" y="2044859"/>
                    <a:pt x="248297" y="2057950"/>
                  </a:cubicBezTo>
                  <a:lnTo>
                    <a:pt x="256463" y="2060138"/>
                  </a:lnTo>
                  <a:cubicBezTo>
                    <a:pt x="305319" y="2073229"/>
                    <a:pt x="334312" y="2123447"/>
                    <a:pt x="321221" y="2172303"/>
                  </a:cubicBezTo>
                  <a:lnTo>
                    <a:pt x="188232" y="2668627"/>
                  </a:lnTo>
                  <a:cubicBezTo>
                    <a:pt x="178414" y="2705268"/>
                    <a:pt x="147712" y="2730738"/>
                    <a:pt x="112363" y="2735659"/>
                  </a:cubicBezTo>
                  <a:close/>
                  <a:moveTo>
                    <a:pt x="816379" y="2803284"/>
                  </a:moveTo>
                  <a:lnTo>
                    <a:pt x="296148" y="2663889"/>
                  </a:lnTo>
                  <a:lnTo>
                    <a:pt x="412311" y="2230363"/>
                  </a:lnTo>
                  <a:lnTo>
                    <a:pt x="932542" y="2369758"/>
                  </a:lnTo>
                  <a:close/>
                  <a:moveTo>
                    <a:pt x="2025342" y="3266622"/>
                  </a:moveTo>
                  <a:lnTo>
                    <a:pt x="881030" y="2960004"/>
                  </a:lnTo>
                  <a:lnTo>
                    <a:pt x="1066890" y="2266362"/>
                  </a:lnTo>
                  <a:lnTo>
                    <a:pt x="2211202" y="2572980"/>
                  </a:lnTo>
                  <a:close/>
                  <a:moveTo>
                    <a:pt x="2928285" y="3694425"/>
                  </a:moveTo>
                  <a:lnTo>
                    <a:pt x="2109557" y="3475047"/>
                  </a:lnTo>
                  <a:lnTo>
                    <a:pt x="2388347" y="2434586"/>
                  </a:lnTo>
                  <a:lnTo>
                    <a:pt x="3207076" y="2653963"/>
                  </a:lnTo>
                  <a:close/>
                  <a:moveTo>
                    <a:pt x="3361202" y="3940500"/>
                  </a:moveTo>
                  <a:cubicBezTo>
                    <a:pt x="3346463" y="3942552"/>
                    <a:pt x="3331077" y="3941748"/>
                    <a:pt x="3315798" y="3937654"/>
                  </a:cubicBezTo>
                  <a:lnTo>
                    <a:pt x="3103596" y="3880795"/>
                  </a:lnTo>
                  <a:cubicBezTo>
                    <a:pt x="3042479" y="3864419"/>
                    <a:pt x="3006210" y="3801598"/>
                    <a:pt x="3022586" y="3740481"/>
                  </a:cubicBezTo>
                  <a:lnTo>
                    <a:pt x="3311771" y="2661227"/>
                  </a:lnTo>
                  <a:cubicBezTo>
                    <a:pt x="3328148" y="2600110"/>
                    <a:pt x="3390968" y="2563840"/>
                    <a:pt x="3452085" y="2580216"/>
                  </a:cubicBezTo>
                  <a:lnTo>
                    <a:pt x="3664287" y="2637076"/>
                  </a:lnTo>
                  <a:cubicBezTo>
                    <a:pt x="3725404" y="2653452"/>
                    <a:pt x="3761673" y="2716273"/>
                    <a:pt x="3745297" y="2777390"/>
                  </a:cubicBezTo>
                  <a:lnTo>
                    <a:pt x="3456112" y="3856644"/>
                  </a:lnTo>
                  <a:cubicBezTo>
                    <a:pt x="3443830" y="3902482"/>
                    <a:pt x="3405423" y="3934343"/>
                    <a:pt x="3361202" y="394050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79" name="Teardrop 78">
              <a:extLst>
                <a:ext uri="{FF2B5EF4-FFF2-40B4-BE49-F238E27FC236}">
                  <a16:creationId xmlns:a16="http://schemas.microsoft.com/office/drawing/2014/main" id="{09C28A59-AFDB-4B78-BBA3-3AC79F8576F1}"/>
                </a:ext>
              </a:extLst>
            </p:cNvPr>
            <p:cNvSpPr/>
            <p:nvPr/>
          </p:nvSpPr>
          <p:spPr>
            <a:xfrm rot="2700000">
              <a:off x="3687779" y="3386323"/>
              <a:ext cx="949254" cy="949254"/>
            </a:xfrm>
            <a:prstGeom prst="teardrop">
              <a:avLst>
                <a:gd name="adj" fmla="val 13155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80" name="Teardrop 79">
              <a:extLst>
                <a:ext uri="{FF2B5EF4-FFF2-40B4-BE49-F238E27FC236}">
                  <a16:creationId xmlns:a16="http://schemas.microsoft.com/office/drawing/2014/main" id="{F7A8FF81-A30D-438D-BE54-41C9B04DCE77}"/>
                </a:ext>
              </a:extLst>
            </p:cNvPr>
            <p:cNvSpPr/>
            <p:nvPr/>
          </p:nvSpPr>
          <p:spPr>
            <a:xfrm rot="18900000" flipH="1">
              <a:off x="7554974" y="3386323"/>
              <a:ext cx="949254" cy="949254"/>
            </a:xfrm>
            <a:prstGeom prst="teardrop">
              <a:avLst>
                <a:gd name="adj" fmla="val 1315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81" name="Trapezoid 10">
              <a:extLst>
                <a:ext uri="{FF2B5EF4-FFF2-40B4-BE49-F238E27FC236}">
                  <a16:creationId xmlns:a16="http://schemas.microsoft.com/office/drawing/2014/main" id="{A548981F-09D0-432A-B4CE-46FDA1FB08BB}"/>
                </a:ext>
              </a:extLst>
            </p:cNvPr>
            <p:cNvSpPr>
              <a:spLocks noChangeAspect="1"/>
            </p:cNvSpPr>
            <p:nvPr/>
          </p:nvSpPr>
          <p:spPr>
            <a:xfrm>
              <a:off x="3994452" y="3677499"/>
              <a:ext cx="367333" cy="366902"/>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82" name="Rounded Rectangle 12">
              <a:extLst>
                <a:ext uri="{FF2B5EF4-FFF2-40B4-BE49-F238E27FC236}">
                  <a16:creationId xmlns:a16="http://schemas.microsoft.com/office/drawing/2014/main" id="{4D12537A-3D35-4B9E-869E-E0FD68F94C48}"/>
                </a:ext>
              </a:extLst>
            </p:cNvPr>
            <p:cNvSpPr>
              <a:spLocks noChangeAspect="1"/>
            </p:cNvSpPr>
            <p:nvPr/>
          </p:nvSpPr>
          <p:spPr>
            <a:xfrm>
              <a:off x="7856437" y="3654593"/>
              <a:ext cx="346330" cy="412714"/>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grpSp>
        <p:nvGrpSpPr>
          <p:cNvPr id="36" name="Group 35"/>
          <p:cNvGrpSpPr/>
          <p:nvPr/>
        </p:nvGrpSpPr>
        <p:grpSpPr>
          <a:xfrm>
            <a:off x="0" y="171338"/>
            <a:ext cx="12207499" cy="6686662"/>
            <a:chOff x="0" y="171338"/>
            <a:chExt cx="12207499" cy="6686662"/>
          </a:xfrm>
        </p:grpSpPr>
        <p:sp>
          <p:nvSpPr>
            <p:cNvPr id="37" name="Rectangle 36">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38" name="Rectangle 37">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39" name="Group 38">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40" name="Picture 39">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41" name="Picture 40">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Tree>
    <p:extLst>
      <p:ext uri="{BB962C8B-B14F-4D97-AF65-F5344CB8AC3E}">
        <p14:creationId xmlns:p14="http://schemas.microsoft.com/office/powerpoint/2010/main" val="91648796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483633" y="301481"/>
            <a:ext cx="8276095" cy="461665"/>
          </a:xfrm>
          <a:prstGeom prst="rect">
            <a:avLst/>
          </a:prstGeom>
          <a:noFill/>
        </p:spPr>
        <p:txBody>
          <a:bodyPr wrap="square" rtlCol="0">
            <a:spAutoFit/>
          </a:bodyPr>
          <a:lstStyle/>
          <a:p>
            <a:pPr algn="ctr"/>
            <a:r>
              <a:rPr lang="en-ID" sz="2400" dirty="0">
                <a:solidFill>
                  <a:srgbClr val="002060"/>
                </a:solidFill>
                <a:latin typeface="Arial Black" panose="020B0A04020102020204" pitchFamily="34" charset="0"/>
                <a:cs typeface="Times New Roman" panose="02020603050405020304" pitchFamily="18" charset="0"/>
              </a:rPr>
              <a:t>4 TARGET PENGEMBANGAN EKONOMI SYARIAH</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47" name="Group 46"/>
          <p:cNvGrpSpPr/>
          <p:nvPr/>
        </p:nvGrpSpPr>
        <p:grpSpPr>
          <a:xfrm>
            <a:off x="933855" y="1564630"/>
            <a:ext cx="10311430" cy="4474842"/>
            <a:chOff x="933855" y="1564630"/>
            <a:chExt cx="10311430" cy="4474842"/>
          </a:xfrm>
        </p:grpSpPr>
        <p:sp>
          <p:nvSpPr>
            <p:cNvPr id="9" name="직사각형 5">
              <a:extLst>
                <a:ext uri="{FF2B5EF4-FFF2-40B4-BE49-F238E27FC236}">
                  <a16:creationId xmlns:a16="http://schemas.microsoft.com/office/drawing/2014/main" id="{22ABE550-E433-4974-AE03-EBED706957B8}"/>
                </a:ext>
              </a:extLst>
            </p:cNvPr>
            <p:cNvSpPr/>
            <p:nvPr/>
          </p:nvSpPr>
          <p:spPr>
            <a:xfrm>
              <a:off x="933973" y="3943994"/>
              <a:ext cx="2581200" cy="185315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10" name="직사각형 54">
              <a:extLst>
                <a:ext uri="{FF2B5EF4-FFF2-40B4-BE49-F238E27FC236}">
                  <a16:creationId xmlns:a16="http://schemas.microsoft.com/office/drawing/2014/main" id="{C4CC038D-DDF4-4581-9B32-2DF12420CFC3}"/>
                </a:ext>
              </a:extLst>
            </p:cNvPr>
            <p:cNvSpPr/>
            <p:nvPr/>
          </p:nvSpPr>
          <p:spPr>
            <a:xfrm>
              <a:off x="3510677" y="3493974"/>
              <a:ext cx="2581200" cy="185315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11" name="직사각형 55">
              <a:extLst>
                <a:ext uri="{FF2B5EF4-FFF2-40B4-BE49-F238E27FC236}">
                  <a16:creationId xmlns:a16="http://schemas.microsoft.com/office/drawing/2014/main" id="{557664C7-6447-4ABE-907A-EE66D34745AF}"/>
                </a:ext>
              </a:extLst>
            </p:cNvPr>
            <p:cNvSpPr/>
            <p:nvPr/>
          </p:nvSpPr>
          <p:spPr>
            <a:xfrm>
              <a:off x="6087380" y="3036277"/>
              <a:ext cx="2581200" cy="185315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12" name="직사각형 56">
              <a:extLst>
                <a:ext uri="{FF2B5EF4-FFF2-40B4-BE49-F238E27FC236}">
                  <a16:creationId xmlns:a16="http://schemas.microsoft.com/office/drawing/2014/main" id="{E3E56885-2CEC-4656-A607-DE65B187A990}"/>
                </a:ext>
              </a:extLst>
            </p:cNvPr>
            <p:cNvSpPr/>
            <p:nvPr/>
          </p:nvSpPr>
          <p:spPr>
            <a:xfrm>
              <a:off x="8664084" y="2551187"/>
              <a:ext cx="2581200" cy="185315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sp>
          <p:nvSpPr>
            <p:cNvPr id="13" name="Rectangle 1">
              <a:extLst>
                <a:ext uri="{FF2B5EF4-FFF2-40B4-BE49-F238E27FC236}">
                  <a16:creationId xmlns:a16="http://schemas.microsoft.com/office/drawing/2014/main" id="{C8FEC572-DF5F-44F4-9DD5-BA8DE1DC424C}"/>
                </a:ext>
              </a:extLst>
            </p:cNvPr>
            <p:cNvSpPr/>
            <p:nvPr/>
          </p:nvSpPr>
          <p:spPr>
            <a:xfrm>
              <a:off x="933855" y="5324134"/>
              <a:ext cx="2581319" cy="715338"/>
            </a:xfrm>
            <a:custGeom>
              <a:avLst/>
              <a:gdLst/>
              <a:ahLst/>
              <a:cxnLst/>
              <a:rect l="l" t="t" r="r" b="b"/>
              <a:pathLst>
                <a:path w="1512168" h="656456">
                  <a:moveTo>
                    <a:pt x="0" y="0"/>
                  </a:moveTo>
                  <a:lnTo>
                    <a:pt x="1512168" y="0"/>
                  </a:lnTo>
                  <a:lnTo>
                    <a:pt x="1512168" y="440432"/>
                  </a:lnTo>
                  <a:lnTo>
                    <a:pt x="881378" y="440432"/>
                  </a:lnTo>
                  <a:lnTo>
                    <a:pt x="756084" y="656456"/>
                  </a:lnTo>
                  <a:lnTo>
                    <a:pt x="630790" y="440432"/>
                  </a:lnTo>
                  <a:lnTo>
                    <a:pt x="0" y="440432"/>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sp>
          <p:nvSpPr>
            <p:cNvPr id="14" name="Rectangle 1">
              <a:extLst>
                <a:ext uri="{FF2B5EF4-FFF2-40B4-BE49-F238E27FC236}">
                  <a16:creationId xmlns:a16="http://schemas.microsoft.com/office/drawing/2014/main" id="{0A7C8FB5-FE13-40B6-8305-A48508952781}"/>
                </a:ext>
              </a:extLst>
            </p:cNvPr>
            <p:cNvSpPr/>
            <p:nvPr/>
          </p:nvSpPr>
          <p:spPr>
            <a:xfrm>
              <a:off x="3510559" y="4867800"/>
              <a:ext cx="2581319" cy="715338"/>
            </a:xfrm>
            <a:custGeom>
              <a:avLst/>
              <a:gdLst/>
              <a:ahLst/>
              <a:cxnLst/>
              <a:rect l="l" t="t" r="r" b="b"/>
              <a:pathLst>
                <a:path w="1512168" h="656456">
                  <a:moveTo>
                    <a:pt x="0" y="0"/>
                  </a:moveTo>
                  <a:lnTo>
                    <a:pt x="1512168" y="0"/>
                  </a:lnTo>
                  <a:lnTo>
                    <a:pt x="1512168" y="440432"/>
                  </a:lnTo>
                  <a:lnTo>
                    <a:pt x="881378" y="440432"/>
                  </a:lnTo>
                  <a:lnTo>
                    <a:pt x="756084" y="656456"/>
                  </a:lnTo>
                  <a:lnTo>
                    <a:pt x="630790" y="440432"/>
                  </a:lnTo>
                  <a:lnTo>
                    <a:pt x="0" y="440432"/>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sp>
          <p:nvSpPr>
            <p:cNvPr id="15" name="Rectangle 1">
              <a:extLst>
                <a:ext uri="{FF2B5EF4-FFF2-40B4-BE49-F238E27FC236}">
                  <a16:creationId xmlns:a16="http://schemas.microsoft.com/office/drawing/2014/main" id="{A1D94BBE-67B9-40DA-893E-CDA88C4D28DA}"/>
                </a:ext>
              </a:extLst>
            </p:cNvPr>
            <p:cNvSpPr/>
            <p:nvPr/>
          </p:nvSpPr>
          <p:spPr>
            <a:xfrm>
              <a:off x="6087262" y="4410104"/>
              <a:ext cx="2581319" cy="715338"/>
            </a:xfrm>
            <a:custGeom>
              <a:avLst/>
              <a:gdLst/>
              <a:ahLst/>
              <a:cxnLst/>
              <a:rect l="l" t="t" r="r" b="b"/>
              <a:pathLst>
                <a:path w="1512168" h="656456">
                  <a:moveTo>
                    <a:pt x="0" y="0"/>
                  </a:moveTo>
                  <a:lnTo>
                    <a:pt x="1512168" y="0"/>
                  </a:lnTo>
                  <a:lnTo>
                    <a:pt x="1512168" y="440432"/>
                  </a:lnTo>
                  <a:lnTo>
                    <a:pt x="881378" y="440432"/>
                  </a:lnTo>
                  <a:lnTo>
                    <a:pt x="756084" y="656456"/>
                  </a:lnTo>
                  <a:lnTo>
                    <a:pt x="630790" y="440432"/>
                  </a:lnTo>
                  <a:lnTo>
                    <a:pt x="0" y="440432"/>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75000"/>
                    <a:lumOff val="25000"/>
                  </a:schemeClr>
                </a:solidFill>
              </a:endParaRPr>
            </a:p>
          </p:txBody>
        </p:sp>
        <p:sp>
          <p:nvSpPr>
            <p:cNvPr id="16" name="Rectangle 1">
              <a:extLst>
                <a:ext uri="{FF2B5EF4-FFF2-40B4-BE49-F238E27FC236}">
                  <a16:creationId xmlns:a16="http://schemas.microsoft.com/office/drawing/2014/main" id="{15BC1C4D-D079-4E0C-A038-2A6154744B31}"/>
                </a:ext>
              </a:extLst>
            </p:cNvPr>
            <p:cNvSpPr/>
            <p:nvPr/>
          </p:nvSpPr>
          <p:spPr>
            <a:xfrm>
              <a:off x="8663966" y="3937648"/>
              <a:ext cx="2581319" cy="715338"/>
            </a:xfrm>
            <a:custGeom>
              <a:avLst/>
              <a:gdLst/>
              <a:ahLst/>
              <a:cxnLst/>
              <a:rect l="l" t="t" r="r" b="b"/>
              <a:pathLst>
                <a:path w="1512168" h="656456">
                  <a:moveTo>
                    <a:pt x="0" y="0"/>
                  </a:moveTo>
                  <a:lnTo>
                    <a:pt x="1512168" y="0"/>
                  </a:lnTo>
                  <a:lnTo>
                    <a:pt x="1512168" y="440432"/>
                  </a:lnTo>
                  <a:lnTo>
                    <a:pt x="881378" y="440432"/>
                  </a:lnTo>
                  <a:lnTo>
                    <a:pt x="756084" y="656456"/>
                  </a:lnTo>
                  <a:lnTo>
                    <a:pt x="630790" y="440432"/>
                  </a:lnTo>
                  <a:lnTo>
                    <a:pt x="0" y="440432"/>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lumMod val="75000"/>
                    <a:lumOff val="25000"/>
                  </a:schemeClr>
                </a:solidFill>
              </a:endParaRPr>
            </a:p>
          </p:txBody>
        </p:sp>
        <p:sp>
          <p:nvSpPr>
            <p:cNvPr id="17" name="TextBox 16">
              <a:extLst>
                <a:ext uri="{FF2B5EF4-FFF2-40B4-BE49-F238E27FC236}">
                  <a16:creationId xmlns:a16="http://schemas.microsoft.com/office/drawing/2014/main" id="{35A8C6BE-A777-4F42-B05F-404D045D73DB}"/>
                </a:ext>
              </a:extLst>
            </p:cNvPr>
            <p:cNvSpPr txBox="1"/>
            <p:nvPr/>
          </p:nvSpPr>
          <p:spPr>
            <a:xfrm>
              <a:off x="2712220" y="3871346"/>
              <a:ext cx="574649" cy="923330"/>
            </a:xfrm>
            <a:prstGeom prst="rect">
              <a:avLst/>
            </a:prstGeom>
            <a:noFill/>
          </p:spPr>
          <p:txBody>
            <a:bodyPr wrap="square" rtlCol="0">
              <a:spAutoFit/>
            </a:bodyPr>
            <a:lstStyle/>
            <a:p>
              <a:pPr algn="ctr"/>
              <a:r>
                <a:rPr lang="en-US" altLang="ko-KR" sz="5400" b="1" dirty="0">
                  <a:solidFill>
                    <a:schemeClr val="bg1"/>
                  </a:solidFill>
                  <a:cs typeface="Arial" pitchFamily="34" charset="0"/>
                </a:rPr>
                <a:t>A</a:t>
              </a:r>
              <a:endParaRPr lang="ko-KR" altLang="en-US" sz="5400" b="1" dirty="0">
                <a:solidFill>
                  <a:schemeClr val="bg1"/>
                </a:solidFill>
                <a:cs typeface="Arial" pitchFamily="34" charset="0"/>
              </a:endParaRPr>
            </a:p>
          </p:txBody>
        </p:sp>
        <p:sp>
          <p:nvSpPr>
            <p:cNvPr id="18" name="TextBox 17">
              <a:extLst>
                <a:ext uri="{FF2B5EF4-FFF2-40B4-BE49-F238E27FC236}">
                  <a16:creationId xmlns:a16="http://schemas.microsoft.com/office/drawing/2014/main" id="{3BBCB6C7-42AE-4793-AE2A-9E38592BC2C9}"/>
                </a:ext>
              </a:extLst>
            </p:cNvPr>
            <p:cNvSpPr txBox="1"/>
            <p:nvPr/>
          </p:nvSpPr>
          <p:spPr>
            <a:xfrm>
              <a:off x="5305486" y="3401370"/>
              <a:ext cx="574649" cy="923330"/>
            </a:xfrm>
            <a:prstGeom prst="rect">
              <a:avLst/>
            </a:prstGeom>
            <a:noFill/>
          </p:spPr>
          <p:txBody>
            <a:bodyPr wrap="square" rtlCol="0">
              <a:spAutoFit/>
            </a:bodyPr>
            <a:lstStyle/>
            <a:p>
              <a:pPr algn="ctr"/>
              <a:r>
                <a:rPr lang="en-US" altLang="ko-KR" sz="5400" b="1" dirty="0">
                  <a:solidFill>
                    <a:schemeClr val="bg1"/>
                  </a:solidFill>
                  <a:cs typeface="Arial" pitchFamily="34" charset="0"/>
                </a:rPr>
                <a:t>B</a:t>
              </a:r>
              <a:endParaRPr lang="ko-KR" altLang="en-US" sz="5400" b="1" dirty="0">
                <a:solidFill>
                  <a:schemeClr val="bg1"/>
                </a:solidFill>
                <a:cs typeface="Arial" pitchFamily="34" charset="0"/>
              </a:endParaRPr>
            </a:p>
          </p:txBody>
        </p:sp>
        <p:sp>
          <p:nvSpPr>
            <p:cNvPr id="19" name="TextBox 18">
              <a:extLst>
                <a:ext uri="{FF2B5EF4-FFF2-40B4-BE49-F238E27FC236}">
                  <a16:creationId xmlns:a16="http://schemas.microsoft.com/office/drawing/2014/main" id="{3F2E912A-5BE8-4BCD-BA9C-D128B7907930}"/>
                </a:ext>
              </a:extLst>
            </p:cNvPr>
            <p:cNvSpPr txBox="1"/>
            <p:nvPr/>
          </p:nvSpPr>
          <p:spPr>
            <a:xfrm>
              <a:off x="7898752" y="2931394"/>
              <a:ext cx="574649" cy="923330"/>
            </a:xfrm>
            <a:prstGeom prst="rect">
              <a:avLst/>
            </a:prstGeom>
            <a:noFill/>
          </p:spPr>
          <p:txBody>
            <a:bodyPr wrap="square" rtlCol="0">
              <a:spAutoFit/>
            </a:bodyPr>
            <a:lstStyle/>
            <a:p>
              <a:pPr algn="ctr"/>
              <a:r>
                <a:rPr lang="en-US" altLang="ko-KR" sz="5400" b="1" dirty="0">
                  <a:solidFill>
                    <a:schemeClr val="bg1"/>
                  </a:solidFill>
                  <a:cs typeface="Arial" pitchFamily="34" charset="0"/>
                </a:rPr>
                <a:t>C</a:t>
              </a:r>
              <a:endParaRPr lang="ko-KR" altLang="en-US" sz="5400" b="1" dirty="0">
                <a:solidFill>
                  <a:schemeClr val="bg1"/>
                </a:solidFill>
                <a:cs typeface="Arial" pitchFamily="34" charset="0"/>
              </a:endParaRPr>
            </a:p>
          </p:txBody>
        </p:sp>
        <p:sp>
          <p:nvSpPr>
            <p:cNvPr id="20" name="TextBox 19">
              <a:extLst>
                <a:ext uri="{FF2B5EF4-FFF2-40B4-BE49-F238E27FC236}">
                  <a16:creationId xmlns:a16="http://schemas.microsoft.com/office/drawing/2014/main" id="{A1170FD5-440D-4B20-86E3-247745680BEA}"/>
                </a:ext>
              </a:extLst>
            </p:cNvPr>
            <p:cNvSpPr txBox="1"/>
            <p:nvPr/>
          </p:nvSpPr>
          <p:spPr>
            <a:xfrm>
              <a:off x="10492018" y="2461418"/>
              <a:ext cx="574649" cy="923330"/>
            </a:xfrm>
            <a:prstGeom prst="rect">
              <a:avLst/>
            </a:prstGeom>
            <a:noFill/>
          </p:spPr>
          <p:txBody>
            <a:bodyPr wrap="square" rtlCol="0">
              <a:spAutoFit/>
            </a:bodyPr>
            <a:lstStyle/>
            <a:p>
              <a:pPr algn="ctr"/>
              <a:r>
                <a:rPr lang="en-US" altLang="ko-KR" sz="5400" b="1" dirty="0">
                  <a:solidFill>
                    <a:schemeClr val="bg1"/>
                  </a:solidFill>
                  <a:cs typeface="Arial" pitchFamily="34" charset="0"/>
                </a:rPr>
                <a:t>D</a:t>
              </a:r>
              <a:endParaRPr lang="ko-KR" altLang="en-US" sz="5400" b="1" dirty="0">
                <a:solidFill>
                  <a:schemeClr val="bg1"/>
                </a:solidFill>
                <a:cs typeface="Arial" pitchFamily="34" charset="0"/>
              </a:endParaRPr>
            </a:p>
          </p:txBody>
        </p:sp>
        <p:sp>
          <p:nvSpPr>
            <p:cNvPr id="21" name="TextBox 20">
              <a:extLst>
                <a:ext uri="{FF2B5EF4-FFF2-40B4-BE49-F238E27FC236}">
                  <a16:creationId xmlns:a16="http://schemas.microsoft.com/office/drawing/2014/main" id="{3CABA2A0-75D8-4F99-9D2E-E74B833DB22B}"/>
                </a:ext>
              </a:extLst>
            </p:cNvPr>
            <p:cNvSpPr txBox="1"/>
            <p:nvPr/>
          </p:nvSpPr>
          <p:spPr>
            <a:xfrm>
              <a:off x="1165304" y="4748102"/>
              <a:ext cx="2074010" cy="523220"/>
            </a:xfrm>
            <a:prstGeom prst="rect">
              <a:avLst/>
            </a:prstGeom>
            <a:noFill/>
          </p:spPr>
          <p:txBody>
            <a:bodyPr wrap="square" lIns="144000" rtlCol="0">
              <a:spAutoFit/>
            </a:bodyPr>
            <a:lstStyle/>
            <a:p>
              <a:r>
                <a:rPr lang="en-US" sz="1400" dirty="0" err="1">
                  <a:solidFill>
                    <a:schemeClr val="bg1"/>
                  </a:solidFill>
                  <a:cs typeface="Arial" pitchFamily="34" charset="0"/>
                </a:rPr>
                <a:t>Peningkatan</a:t>
              </a:r>
              <a:r>
                <a:rPr lang="en-US" sz="1400" dirty="0">
                  <a:solidFill>
                    <a:schemeClr val="bg1"/>
                  </a:solidFill>
                  <a:cs typeface="Arial" pitchFamily="34" charset="0"/>
                </a:rPr>
                <a:t> </a:t>
              </a:r>
              <a:r>
                <a:rPr lang="en-US" sz="1400" dirty="0" err="1">
                  <a:solidFill>
                    <a:schemeClr val="bg1"/>
                  </a:solidFill>
                  <a:cs typeface="Arial" pitchFamily="34" charset="0"/>
                </a:rPr>
                <a:t>skala</a:t>
              </a:r>
              <a:r>
                <a:rPr lang="en-US" sz="1400" dirty="0">
                  <a:solidFill>
                    <a:schemeClr val="bg1"/>
                  </a:solidFill>
                  <a:cs typeface="Arial" pitchFamily="34" charset="0"/>
                </a:rPr>
                <a:t> </a:t>
              </a:r>
              <a:r>
                <a:rPr lang="en-US" sz="1400" dirty="0" err="1">
                  <a:solidFill>
                    <a:schemeClr val="bg1"/>
                  </a:solidFill>
                  <a:cs typeface="Arial" pitchFamily="34" charset="0"/>
                </a:rPr>
                <a:t>usaha</a:t>
              </a:r>
              <a:r>
                <a:rPr lang="en-US" sz="1400" dirty="0">
                  <a:solidFill>
                    <a:schemeClr val="bg1"/>
                  </a:solidFill>
                  <a:cs typeface="Arial" pitchFamily="34" charset="0"/>
                </a:rPr>
                <a:t> </a:t>
              </a:r>
              <a:r>
                <a:rPr lang="en-US" sz="1400" dirty="0" err="1">
                  <a:solidFill>
                    <a:schemeClr val="bg1"/>
                  </a:solidFill>
                  <a:cs typeface="Arial" pitchFamily="34" charset="0"/>
                </a:rPr>
                <a:t>ekonomi</a:t>
              </a:r>
              <a:r>
                <a:rPr lang="en-US" sz="1400" dirty="0">
                  <a:solidFill>
                    <a:schemeClr val="bg1"/>
                  </a:solidFill>
                  <a:cs typeface="Arial" pitchFamily="34" charset="0"/>
                </a:rPr>
                <a:t> </a:t>
              </a:r>
              <a:r>
                <a:rPr lang="en-US" sz="1400" dirty="0" err="1">
                  <a:solidFill>
                    <a:schemeClr val="bg1"/>
                  </a:solidFill>
                  <a:cs typeface="Arial" pitchFamily="34" charset="0"/>
                </a:rPr>
                <a:t>syariah</a:t>
              </a:r>
              <a:endParaRPr lang="en-US" sz="1400" dirty="0">
                <a:solidFill>
                  <a:schemeClr val="bg1"/>
                </a:solidFill>
                <a:cs typeface="Arial" pitchFamily="34" charset="0"/>
              </a:endParaRPr>
            </a:p>
          </p:txBody>
        </p:sp>
        <p:sp>
          <p:nvSpPr>
            <p:cNvPr id="22" name="TextBox 21">
              <a:extLst>
                <a:ext uri="{FF2B5EF4-FFF2-40B4-BE49-F238E27FC236}">
                  <a16:creationId xmlns:a16="http://schemas.microsoft.com/office/drawing/2014/main" id="{DCF726B2-A684-49E1-A64C-14257E2B3F43}"/>
                </a:ext>
              </a:extLst>
            </p:cNvPr>
            <p:cNvSpPr txBox="1"/>
            <p:nvPr/>
          </p:nvSpPr>
          <p:spPr>
            <a:xfrm>
              <a:off x="1467536" y="5419942"/>
              <a:ext cx="1509462" cy="369332"/>
            </a:xfrm>
            <a:prstGeom prst="rect">
              <a:avLst/>
            </a:prstGeom>
            <a:noFill/>
          </p:spPr>
          <p:txBody>
            <a:bodyPr wrap="square" rtlCol="0">
              <a:spAutoFit/>
            </a:bodyPr>
            <a:lstStyle/>
            <a:p>
              <a:pPr algn="ctr"/>
              <a:r>
                <a:rPr lang="en-ID" altLang="ko-KR" b="1" dirty="0">
                  <a:solidFill>
                    <a:schemeClr val="bg1"/>
                  </a:solidFill>
                  <a:cs typeface="Calibri" pitchFamily="34" charset="0"/>
                </a:rPr>
                <a:t>Target A</a:t>
              </a:r>
              <a:endParaRPr lang="ko-KR" altLang="en-US" b="1" dirty="0">
                <a:solidFill>
                  <a:schemeClr val="bg1"/>
                </a:solidFill>
                <a:cs typeface="Calibri" pitchFamily="34" charset="0"/>
              </a:endParaRPr>
            </a:p>
          </p:txBody>
        </p:sp>
        <p:sp>
          <p:nvSpPr>
            <p:cNvPr id="23" name="TextBox 22">
              <a:extLst>
                <a:ext uri="{FF2B5EF4-FFF2-40B4-BE49-F238E27FC236}">
                  <a16:creationId xmlns:a16="http://schemas.microsoft.com/office/drawing/2014/main" id="{08777583-BF74-4C5F-853E-E013509AB617}"/>
                </a:ext>
              </a:extLst>
            </p:cNvPr>
            <p:cNvSpPr txBox="1"/>
            <p:nvPr/>
          </p:nvSpPr>
          <p:spPr>
            <a:xfrm>
              <a:off x="4045758" y="4955976"/>
              <a:ext cx="1509462" cy="369332"/>
            </a:xfrm>
            <a:prstGeom prst="rect">
              <a:avLst/>
            </a:prstGeom>
            <a:noFill/>
          </p:spPr>
          <p:txBody>
            <a:bodyPr wrap="square" rtlCol="0">
              <a:spAutoFit/>
            </a:bodyPr>
            <a:lstStyle/>
            <a:p>
              <a:pPr algn="ctr"/>
              <a:r>
                <a:rPr lang="en-US" altLang="ko-KR" b="1" dirty="0">
                  <a:solidFill>
                    <a:schemeClr val="bg1"/>
                  </a:solidFill>
                  <a:cs typeface="Calibri" pitchFamily="34" charset="0"/>
                </a:rPr>
                <a:t>Target B</a:t>
              </a:r>
              <a:endParaRPr lang="ko-KR" altLang="en-US" b="1" dirty="0">
                <a:solidFill>
                  <a:schemeClr val="bg1"/>
                </a:solidFill>
                <a:cs typeface="Calibri" pitchFamily="34" charset="0"/>
              </a:endParaRPr>
            </a:p>
          </p:txBody>
        </p:sp>
        <p:sp>
          <p:nvSpPr>
            <p:cNvPr id="24" name="TextBox 23">
              <a:extLst>
                <a:ext uri="{FF2B5EF4-FFF2-40B4-BE49-F238E27FC236}">
                  <a16:creationId xmlns:a16="http://schemas.microsoft.com/office/drawing/2014/main" id="{0E35A7FE-3A1F-4B02-8728-B501F8247A87}"/>
                </a:ext>
              </a:extLst>
            </p:cNvPr>
            <p:cNvSpPr txBox="1"/>
            <p:nvPr/>
          </p:nvSpPr>
          <p:spPr>
            <a:xfrm>
              <a:off x="6623980" y="4492012"/>
              <a:ext cx="1509462" cy="369332"/>
            </a:xfrm>
            <a:prstGeom prst="rect">
              <a:avLst/>
            </a:prstGeom>
            <a:noFill/>
          </p:spPr>
          <p:txBody>
            <a:bodyPr wrap="square" rtlCol="0">
              <a:spAutoFit/>
            </a:bodyPr>
            <a:lstStyle/>
            <a:p>
              <a:pPr algn="ctr"/>
              <a:r>
                <a:rPr lang="en-US" altLang="ko-KR" b="1" dirty="0">
                  <a:solidFill>
                    <a:schemeClr val="bg1"/>
                  </a:solidFill>
                  <a:cs typeface="Calibri" pitchFamily="34" charset="0"/>
                </a:rPr>
                <a:t>Target C</a:t>
              </a:r>
              <a:endParaRPr lang="ko-KR" altLang="en-US" b="1" dirty="0">
                <a:solidFill>
                  <a:schemeClr val="bg1"/>
                </a:solidFill>
                <a:cs typeface="Calibri" pitchFamily="34" charset="0"/>
              </a:endParaRPr>
            </a:p>
          </p:txBody>
        </p:sp>
        <p:sp>
          <p:nvSpPr>
            <p:cNvPr id="25" name="TextBox 24">
              <a:extLst>
                <a:ext uri="{FF2B5EF4-FFF2-40B4-BE49-F238E27FC236}">
                  <a16:creationId xmlns:a16="http://schemas.microsoft.com/office/drawing/2014/main" id="{DCA0B03E-F5AD-4ECF-9303-4C15CA189E4C}"/>
                </a:ext>
              </a:extLst>
            </p:cNvPr>
            <p:cNvSpPr txBox="1"/>
            <p:nvPr/>
          </p:nvSpPr>
          <p:spPr>
            <a:xfrm>
              <a:off x="9202202" y="4028046"/>
              <a:ext cx="1509462" cy="369332"/>
            </a:xfrm>
            <a:prstGeom prst="rect">
              <a:avLst/>
            </a:prstGeom>
            <a:noFill/>
          </p:spPr>
          <p:txBody>
            <a:bodyPr wrap="square" rtlCol="0">
              <a:spAutoFit/>
            </a:bodyPr>
            <a:lstStyle/>
            <a:p>
              <a:pPr algn="ctr"/>
              <a:r>
                <a:rPr lang="en-US" altLang="ko-KR" b="1" dirty="0">
                  <a:solidFill>
                    <a:schemeClr val="bg1"/>
                  </a:solidFill>
                  <a:cs typeface="Calibri" pitchFamily="34" charset="0"/>
                </a:rPr>
                <a:t>Target D</a:t>
              </a:r>
              <a:endParaRPr lang="ko-KR" altLang="en-US" b="1" dirty="0">
                <a:solidFill>
                  <a:schemeClr val="bg1"/>
                </a:solidFill>
                <a:cs typeface="Calibri" pitchFamily="34" charset="0"/>
              </a:endParaRPr>
            </a:p>
          </p:txBody>
        </p:sp>
        <p:sp>
          <p:nvSpPr>
            <p:cNvPr id="26" name="TextBox 25">
              <a:extLst>
                <a:ext uri="{FF2B5EF4-FFF2-40B4-BE49-F238E27FC236}">
                  <a16:creationId xmlns:a16="http://schemas.microsoft.com/office/drawing/2014/main" id="{5932CF8F-430D-4076-8A68-5AEEE487C450}"/>
                </a:ext>
              </a:extLst>
            </p:cNvPr>
            <p:cNvSpPr txBox="1"/>
            <p:nvPr/>
          </p:nvSpPr>
          <p:spPr>
            <a:xfrm>
              <a:off x="3576025" y="4314702"/>
              <a:ext cx="2731788" cy="707886"/>
            </a:xfrm>
            <a:prstGeom prst="rect">
              <a:avLst/>
            </a:prstGeom>
            <a:noFill/>
          </p:spPr>
          <p:txBody>
            <a:bodyPr wrap="square" lIns="144000" rtlCol="0">
              <a:spAutoFit/>
            </a:bodyPr>
            <a:lstStyle/>
            <a:p>
              <a:r>
                <a:rPr lang="en-US" sz="1400" dirty="0" err="1">
                  <a:solidFill>
                    <a:schemeClr val="bg1"/>
                  </a:solidFill>
                  <a:cs typeface="Arial" pitchFamily="34" charset="0"/>
                </a:rPr>
                <a:t>Peningkatan</a:t>
              </a:r>
              <a:r>
                <a:rPr lang="en-US" sz="1400" dirty="0">
                  <a:solidFill>
                    <a:schemeClr val="bg1"/>
                  </a:solidFill>
                  <a:cs typeface="Arial" pitchFamily="34" charset="0"/>
                </a:rPr>
                <a:t> </a:t>
              </a:r>
              <a:r>
                <a:rPr lang="en-US" sz="1400" dirty="0" err="1">
                  <a:solidFill>
                    <a:schemeClr val="bg1"/>
                  </a:solidFill>
                  <a:cs typeface="Arial" pitchFamily="34" charset="0"/>
                </a:rPr>
                <a:t>peringkat</a:t>
              </a:r>
              <a:r>
                <a:rPr lang="en-US" sz="1400" dirty="0">
                  <a:solidFill>
                    <a:schemeClr val="bg1"/>
                  </a:solidFill>
                  <a:cs typeface="Arial" pitchFamily="34" charset="0"/>
                </a:rPr>
                <a:t> Indonesia </a:t>
              </a:r>
              <a:r>
                <a:rPr lang="en-US" sz="1400" dirty="0" err="1">
                  <a:solidFill>
                    <a:schemeClr val="bg1"/>
                  </a:solidFill>
                  <a:cs typeface="Arial" pitchFamily="34" charset="0"/>
                </a:rPr>
                <a:t>dalam</a:t>
              </a:r>
              <a:r>
                <a:rPr lang="en-US" sz="1400" dirty="0">
                  <a:solidFill>
                    <a:schemeClr val="bg1"/>
                  </a:solidFill>
                  <a:cs typeface="Arial" pitchFamily="34" charset="0"/>
                </a:rPr>
                <a:t> Islamic Economic Index</a:t>
              </a:r>
            </a:p>
            <a:p>
              <a:r>
                <a:rPr lang="en-US" altLang="ko-KR" sz="1200" dirty="0">
                  <a:solidFill>
                    <a:schemeClr val="bg1"/>
                  </a:solidFill>
                  <a:cs typeface="Arial" pitchFamily="34" charset="0"/>
                </a:rPr>
                <a:t> </a:t>
              </a:r>
            </a:p>
          </p:txBody>
        </p:sp>
        <p:sp>
          <p:nvSpPr>
            <p:cNvPr id="27" name="TextBox 26">
              <a:extLst>
                <a:ext uri="{FF2B5EF4-FFF2-40B4-BE49-F238E27FC236}">
                  <a16:creationId xmlns:a16="http://schemas.microsoft.com/office/drawing/2014/main" id="{C6AED284-36ED-4685-A633-BCFC28A0114B}"/>
                </a:ext>
              </a:extLst>
            </p:cNvPr>
            <p:cNvSpPr txBox="1"/>
            <p:nvPr/>
          </p:nvSpPr>
          <p:spPr>
            <a:xfrm>
              <a:off x="6363240" y="3865536"/>
              <a:ext cx="2074010" cy="523220"/>
            </a:xfrm>
            <a:prstGeom prst="rect">
              <a:avLst/>
            </a:prstGeom>
            <a:noFill/>
          </p:spPr>
          <p:txBody>
            <a:bodyPr wrap="square" lIns="144000" rtlCol="0">
              <a:spAutoFit/>
            </a:bodyPr>
            <a:lstStyle/>
            <a:p>
              <a:r>
                <a:rPr lang="en-US" sz="1400" dirty="0" err="1">
                  <a:solidFill>
                    <a:schemeClr val="bg1"/>
                  </a:solidFill>
                  <a:cs typeface="Arial" pitchFamily="34" charset="0"/>
                </a:rPr>
                <a:t>Peningkatan</a:t>
              </a:r>
              <a:r>
                <a:rPr lang="en-US" sz="1400" dirty="0">
                  <a:solidFill>
                    <a:schemeClr val="bg1"/>
                  </a:solidFill>
                  <a:cs typeface="Arial" pitchFamily="34" charset="0"/>
                </a:rPr>
                <a:t> </a:t>
              </a:r>
              <a:r>
                <a:rPr lang="en-US" sz="1400" dirty="0" err="1">
                  <a:solidFill>
                    <a:schemeClr val="bg1"/>
                  </a:solidFill>
                  <a:cs typeface="Arial" pitchFamily="34" charset="0"/>
                </a:rPr>
                <a:t>kemandirian</a:t>
              </a:r>
              <a:r>
                <a:rPr lang="en-US" sz="1400" dirty="0">
                  <a:solidFill>
                    <a:schemeClr val="bg1"/>
                  </a:solidFill>
                  <a:cs typeface="Arial" pitchFamily="34" charset="0"/>
                </a:rPr>
                <a:t> </a:t>
              </a:r>
              <a:r>
                <a:rPr lang="en-US" sz="1400" dirty="0" err="1">
                  <a:solidFill>
                    <a:schemeClr val="bg1"/>
                  </a:solidFill>
                  <a:cs typeface="Arial" pitchFamily="34" charset="0"/>
                </a:rPr>
                <a:t>ekonomi</a:t>
              </a:r>
              <a:r>
                <a:rPr lang="en-US" sz="1400" dirty="0">
                  <a:solidFill>
                    <a:schemeClr val="bg1"/>
                  </a:solidFill>
                  <a:cs typeface="Arial" pitchFamily="34" charset="0"/>
                </a:rPr>
                <a:t>.</a:t>
              </a:r>
              <a:r>
                <a:rPr lang="en-US" altLang="ko-KR" sz="1400" dirty="0">
                  <a:solidFill>
                    <a:schemeClr val="bg1"/>
                  </a:solidFill>
                  <a:cs typeface="Arial" pitchFamily="34" charset="0"/>
                </a:rPr>
                <a:t> </a:t>
              </a:r>
            </a:p>
          </p:txBody>
        </p:sp>
        <p:sp>
          <p:nvSpPr>
            <p:cNvPr id="28" name="TextBox 27">
              <a:extLst>
                <a:ext uri="{FF2B5EF4-FFF2-40B4-BE49-F238E27FC236}">
                  <a16:creationId xmlns:a16="http://schemas.microsoft.com/office/drawing/2014/main" id="{51791FC4-2F8E-4505-860B-D66C967A14D7}"/>
                </a:ext>
              </a:extLst>
            </p:cNvPr>
            <p:cNvSpPr txBox="1"/>
            <p:nvPr/>
          </p:nvSpPr>
          <p:spPr>
            <a:xfrm>
              <a:off x="8992657" y="3311752"/>
              <a:ext cx="2074010" cy="523220"/>
            </a:xfrm>
            <a:prstGeom prst="rect">
              <a:avLst/>
            </a:prstGeom>
            <a:noFill/>
          </p:spPr>
          <p:txBody>
            <a:bodyPr wrap="square" lIns="144000" rtlCol="0">
              <a:spAutoFit/>
            </a:bodyPr>
            <a:lstStyle/>
            <a:p>
              <a:r>
                <a:rPr lang="en-US" sz="1400" dirty="0" err="1">
                  <a:solidFill>
                    <a:schemeClr val="bg1"/>
                  </a:solidFill>
                  <a:cs typeface="Arial" pitchFamily="34" charset="0"/>
                </a:rPr>
                <a:t>Perbaikan</a:t>
              </a:r>
              <a:r>
                <a:rPr lang="en-US" sz="1400" dirty="0">
                  <a:solidFill>
                    <a:schemeClr val="bg1"/>
                  </a:solidFill>
                  <a:cs typeface="Arial" pitchFamily="34" charset="0"/>
                </a:rPr>
                <a:t> </a:t>
              </a:r>
              <a:r>
                <a:rPr lang="en-US" sz="1400" dirty="0" err="1">
                  <a:solidFill>
                    <a:schemeClr val="bg1"/>
                  </a:solidFill>
                  <a:cs typeface="Arial" pitchFamily="34" charset="0"/>
                </a:rPr>
                <a:t>indeks</a:t>
              </a:r>
              <a:r>
                <a:rPr lang="en-US" sz="1400" dirty="0">
                  <a:solidFill>
                    <a:schemeClr val="bg1"/>
                  </a:solidFill>
                  <a:cs typeface="Arial" pitchFamily="34" charset="0"/>
                </a:rPr>
                <a:t> </a:t>
              </a:r>
              <a:r>
                <a:rPr lang="en-US" sz="1400" dirty="0" err="1">
                  <a:solidFill>
                    <a:schemeClr val="bg1"/>
                  </a:solidFill>
                  <a:cs typeface="Arial" pitchFamily="34" charset="0"/>
                </a:rPr>
                <a:t>kesejahteraan</a:t>
              </a:r>
              <a:r>
                <a:rPr lang="en-US" sz="1400" dirty="0">
                  <a:solidFill>
                    <a:schemeClr val="bg1"/>
                  </a:solidFill>
                  <a:cs typeface="Arial" pitchFamily="34" charset="0"/>
                </a:rPr>
                <a:t>.</a:t>
              </a:r>
            </a:p>
          </p:txBody>
        </p:sp>
        <p:grpSp>
          <p:nvGrpSpPr>
            <p:cNvPr id="29" name="Group 28">
              <a:extLst>
                <a:ext uri="{FF2B5EF4-FFF2-40B4-BE49-F238E27FC236}">
                  <a16:creationId xmlns:a16="http://schemas.microsoft.com/office/drawing/2014/main" id="{BE7F4F76-C71E-4AA6-96D5-75E6E82A5606}"/>
                </a:ext>
              </a:extLst>
            </p:cNvPr>
            <p:cNvGrpSpPr/>
            <p:nvPr/>
          </p:nvGrpSpPr>
          <p:grpSpPr>
            <a:xfrm>
              <a:off x="9818515" y="4885423"/>
              <a:ext cx="288032" cy="826231"/>
              <a:chOff x="6725803" y="1524848"/>
              <a:chExt cx="288032" cy="826231"/>
            </a:xfrm>
          </p:grpSpPr>
          <p:sp>
            <p:nvSpPr>
              <p:cNvPr id="40" name="Rectangle 39">
                <a:extLst>
                  <a:ext uri="{FF2B5EF4-FFF2-40B4-BE49-F238E27FC236}">
                    <a16:creationId xmlns:a16="http://schemas.microsoft.com/office/drawing/2014/main" id="{1BF540BD-39BE-4181-ACBC-7FFCFA9EB17A}"/>
                  </a:ext>
                </a:extLst>
              </p:cNvPr>
              <p:cNvSpPr/>
              <p:nvPr/>
            </p:nvSpPr>
            <p:spPr>
              <a:xfrm>
                <a:off x="6725803" y="1524848"/>
                <a:ext cx="288032" cy="1440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8" name="Rectangle 37">
                <a:extLst>
                  <a:ext uri="{FF2B5EF4-FFF2-40B4-BE49-F238E27FC236}">
                    <a16:creationId xmlns:a16="http://schemas.microsoft.com/office/drawing/2014/main" id="{789EF107-0DCE-4954-9BE4-3644DE17BC8D}"/>
                  </a:ext>
                </a:extLst>
              </p:cNvPr>
              <p:cNvSpPr/>
              <p:nvPr/>
            </p:nvSpPr>
            <p:spPr>
              <a:xfrm>
                <a:off x="6725803" y="1767751"/>
                <a:ext cx="288032" cy="1440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6" name="Rectangle 35">
                <a:extLst>
                  <a:ext uri="{FF2B5EF4-FFF2-40B4-BE49-F238E27FC236}">
                    <a16:creationId xmlns:a16="http://schemas.microsoft.com/office/drawing/2014/main" id="{F81224A4-0E2C-41A5-B4B4-30BCA9031C5E}"/>
                  </a:ext>
                </a:extLst>
              </p:cNvPr>
              <p:cNvSpPr/>
              <p:nvPr/>
            </p:nvSpPr>
            <p:spPr>
              <a:xfrm>
                <a:off x="6725803" y="1979658"/>
                <a:ext cx="288032" cy="1440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sp>
            <p:nvSpPr>
              <p:cNvPr id="34" name="Rectangle 33">
                <a:extLst>
                  <a:ext uri="{FF2B5EF4-FFF2-40B4-BE49-F238E27FC236}">
                    <a16:creationId xmlns:a16="http://schemas.microsoft.com/office/drawing/2014/main" id="{3991FFE7-47BB-4C8F-9839-868B283B55FA}"/>
                  </a:ext>
                </a:extLst>
              </p:cNvPr>
              <p:cNvSpPr/>
              <p:nvPr/>
            </p:nvSpPr>
            <p:spPr>
              <a:xfrm>
                <a:off x="6725803" y="2207063"/>
                <a:ext cx="288032" cy="1440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p>
            </p:txBody>
          </p:sp>
        </p:grpSp>
        <p:sp>
          <p:nvSpPr>
            <p:cNvPr id="42" name="자유형: 도형 61">
              <a:extLst>
                <a:ext uri="{FF2B5EF4-FFF2-40B4-BE49-F238E27FC236}">
                  <a16:creationId xmlns:a16="http://schemas.microsoft.com/office/drawing/2014/main" id="{BB5F6D5A-3765-41B1-B9CF-6D10A1D987FA}"/>
                </a:ext>
              </a:extLst>
            </p:cNvPr>
            <p:cNvSpPr/>
            <p:nvPr/>
          </p:nvSpPr>
          <p:spPr>
            <a:xfrm rot="11471784">
              <a:off x="5519210" y="1564630"/>
              <a:ext cx="939188" cy="1917592"/>
            </a:xfrm>
            <a:custGeom>
              <a:avLst/>
              <a:gdLst>
                <a:gd name="connsiteX0" fmla="*/ 2440006 w 3669051"/>
                <a:gd name="connsiteY0" fmla="*/ 3234462 h 7491301"/>
                <a:gd name="connsiteX1" fmla="*/ 2357940 w 3669051"/>
                <a:gd name="connsiteY1" fmla="*/ 3208044 h 7491301"/>
                <a:gd name="connsiteX2" fmla="*/ 2242879 w 3669051"/>
                <a:gd name="connsiteY2" fmla="*/ 3195229 h 7491301"/>
                <a:gd name="connsiteX3" fmla="*/ 1996032 w 3669051"/>
                <a:gd name="connsiteY3" fmla="*/ 3192649 h 7491301"/>
                <a:gd name="connsiteX4" fmla="*/ 1857994 w 3669051"/>
                <a:gd name="connsiteY4" fmla="*/ 3219020 h 7491301"/>
                <a:gd name="connsiteX5" fmla="*/ 1857996 w 3669051"/>
                <a:gd name="connsiteY5" fmla="*/ 456605 h 7491301"/>
                <a:gd name="connsiteX6" fmla="*/ 1859951 w 3669051"/>
                <a:gd name="connsiteY6" fmla="*/ 437212 h 7491301"/>
                <a:gd name="connsiteX7" fmla="*/ 1859951 w 3669051"/>
                <a:gd name="connsiteY7" fmla="*/ 285783 h 7491301"/>
                <a:gd name="connsiteX8" fmla="*/ 2145734 w 3669051"/>
                <a:gd name="connsiteY8" fmla="*/ 0 h 7491301"/>
                <a:gd name="connsiteX9" fmla="*/ 2431517 w 3669051"/>
                <a:gd name="connsiteY9" fmla="*/ 285783 h 7491301"/>
                <a:gd name="connsiteX10" fmla="*/ 2431517 w 3669051"/>
                <a:gd name="connsiteY10" fmla="*/ 389658 h 7491301"/>
                <a:gd name="connsiteX11" fmla="*/ 2434094 w 3669051"/>
                <a:gd name="connsiteY11" fmla="*/ 397959 h 7491301"/>
                <a:gd name="connsiteX12" fmla="*/ 2440006 w 3669051"/>
                <a:gd name="connsiteY12" fmla="*/ 456607 h 7491301"/>
                <a:gd name="connsiteX13" fmla="*/ 3663885 w 3669051"/>
                <a:gd name="connsiteY13" fmla="*/ 4971430 h 7491301"/>
                <a:gd name="connsiteX14" fmla="*/ 3087037 w 3669051"/>
                <a:gd name="connsiteY14" fmla="*/ 4645749 h 7491301"/>
                <a:gd name="connsiteX15" fmla="*/ 3087039 w 3669051"/>
                <a:gd name="connsiteY15" fmla="*/ 3741112 h 7491301"/>
                <a:gd name="connsiteX16" fmla="*/ 3378045 w 3669051"/>
                <a:gd name="connsiteY16" fmla="*/ 3450104 h 7491301"/>
                <a:gd name="connsiteX17" fmla="*/ 3378043 w 3669051"/>
                <a:gd name="connsiteY17" fmla="*/ 3450108 h 7491301"/>
                <a:gd name="connsiteX18" fmla="*/ 3669049 w 3669051"/>
                <a:gd name="connsiteY18" fmla="*/ 3741114 h 7491301"/>
                <a:gd name="connsiteX19" fmla="*/ 3669051 w 3669051"/>
                <a:gd name="connsiteY19" fmla="*/ 4937261 h 7491301"/>
                <a:gd name="connsiteX20" fmla="*/ 1342726 w 3669051"/>
                <a:gd name="connsiteY20" fmla="*/ 5124927 h 7491301"/>
                <a:gd name="connsiteX21" fmla="*/ 707169 w 3669051"/>
                <a:gd name="connsiteY21" fmla="*/ 5064813 h 7491301"/>
                <a:gd name="connsiteX22" fmla="*/ 444860 w 3669051"/>
                <a:gd name="connsiteY22" fmla="*/ 4747698 h 7491301"/>
                <a:gd name="connsiteX23" fmla="*/ 761974 w 3669051"/>
                <a:gd name="connsiteY23" fmla="*/ 4485386 h 7491301"/>
                <a:gd name="connsiteX24" fmla="*/ 1338334 w 3669051"/>
                <a:gd name="connsiteY24" fmla="*/ 4539903 h 7491301"/>
                <a:gd name="connsiteX25" fmla="*/ 2481818 w 3669051"/>
                <a:gd name="connsiteY25" fmla="*/ 6067117 h 7491301"/>
                <a:gd name="connsiteX26" fmla="*/ 1819099 w 3669051"/>
                <a:gd name="connsiteY26" fmla="*/ 5965334 h 7491301"/>
                <a:gd name="connsiteX27" fmla="*/ 1776969 w 3669051"/>
                <a:gd name="connsiteY27" fmla="*/ 5958180 h 7491301"/>
                <a:gd name="connsiteX28" fmla="*/ 1766444 w 3669051"/>
                <a:gd name="connsiteY28" fmla="*/ 5954129 h 7491301"/>
                <a:gd name="connsiteX29" fmla="*/ 1764895 w 3669051"/>
                <a:gd name="connsiteY29" fmla="*/ 5953533 h 7491301"/>
                <a:gd name="connsiteX30" fmla="*/ 1669123 w 3669051"/>
                <a:gd name="connsiteY30" fmla="*/ 5916672 h 7491301"/>
                <a:gd name="connsiteX31" fmla="*/ 1534796 w 3669051"/>
                <a:gd name="connsiteY31" fmla="*/ 5681375 h 7491301"/>
                <a:gd name="connsiteX32" fmla="*/ 1535024 w 3669051"/>
                <a:gd name="connsiteY32" fmla="*/ 5677992 h 7491301"/>
                <a:gd name="connsiteX33" fmla="*/ 1529638 w 3669051"/>
                <a:gd name="connsiteY33" fmla="*/ 5659973 h 7491301"/>
                <a:gd name="connsiteX34" fmla="*/ 1522264 w 3669051"/>
                <a:gd name="connsiteY34" fmla="*/ 5578283 h 7491301"/>
                <a:gd name="connsiteX35" fmla="*/ 1539496 w 3669051"/>
                <a:gd name="connsiteY35" fmla="*/ 3929119 h 7491301"/>
                <a:gd name="connsiteX36" fmla="*/ 468177 w 3669051"/>
                <a:gd name="connsiteY36" fmla="*/ 3851970 h 7491301"/>
                <a:gd name="connsiteX37" fmla="*/ 356839 w 3669051"/>
                <a:gd name="connsiteY37" fmla="*/ 3821025 h 7491301"/>
                <a:gd name="connsiteX38" fmla="*/ 347240 w 3669051"/>
                <a:gd name="connsiteY38" fmla="*/ 3813496 h 7491301"/>
                <a:gd name="connsiteX39" fmla="*/ 340338 w 3669051"/>
                <a:gd name="connsiteY39" fmla="*/ 3812854 h 7491301"/>
                <a:gd name="connsiteX40" fmla="*/ 135089 w 3669051"/>
                <a:gd name="connsiteY40" fmla="*/ 3565146 h 7491301"/>
                <a:gd name="connsiteX41" fmla="*/ 0 w 3669051"/>
                <a:gd name="connsiteY41" fmla="*/ 1998454 h 7491301"/>
                <a:gd name="connsiteX42" fmla="*/ 244505 w 3669051"/>
                <a:gd name="connsiteY42" fmla="*/ 1798397 h 7491301"/>
                <a:gd name="connsiteX43" fmla="*/ 545943 w 3669051"/>
                <a:gd name="connsiteY43" fmla="*/ 1997374 h 7491301"/>
                <a:gd name="connsiteX44" fmla="*/ 556336 w 3669051"/>
                <a:gd name="connsiteY44" fmla="*/ 2048419 h 7491301"/>
                <a:gd name="connsiteX45" fmla="*/ 558157 w 3669051"/>
                <a:gd name="connsiteY45" fmla="*/ 2048419 h 7491301"/>
                <a:gd name="connsiteX46" fmla="*/ 690393 w 3669051"/>
                <a:gd name="connsiteY46" fmla="*/ 3284455 h 7491301"/>
                <a:gd name="connsiteX47" fmla="*/ 1939025 w 3669051"/>
                <a:gd name="connsiteY47" fmla="*/ 3374370 h 7491301"/>
                <a:gd name="connsiteX48" fmla="*/ 1950279 w 3669051"/>
                <a:gd name="connsiteY48" fmla="*/ 3372220 h 7491301"/>
                <a:gd name="connsiteX49" fmla="*/ 2125166 w 3669051"/>
                <a:gd name="connsiteY49" fmla="*/ 3374048 h 7491301"/>
                <a:gd name="connsiteX50" fmla="*/ 2525854 w 3669051"/>
                <a:gd name="connsiteY50" fmla="*/ 3783197 h 7491301"/>
                <a:gd name="connsiteX51" fmla="*/ 2510000 w 3669051"/>
                <a:gd name="connsiteY51" fmla="*/ 5300375 h 7491301"/>
                <a:gd name="connsiteX52" fmla="*/ 2983291 w 3669051"/>
                <a:gd name="connsiteY52" fmla="*/ 4887309 h 7491301"/>
                <a:gd name="connsiteX53" fmla="*/ 3518010 w 3669051"/>
                <a:gd name="connsiteY53" fmla="*/ 5189204 h 7491301"/>
                <a:gd name="connsiteX54" fmla="*/ 3491316 w 3669051"/>
                <a:gd name="connsiteY54" fmla="*/ 5205399 h 7491301"/>
                <a:gd name="connsiteX55" fmla="*/ 3473613 w 3669051"/>
                <a:gd name="connsiteY55" fmla="*/ 5208974 h 7491301"/>
                <a:gd name="connsiteX56" fmla="*/ 3420565 w 3669051"/>
                <a:gd name="connsiteY56" fmla="*/ 5278174 h 7491301"/>
                <a:gd name="connsiteX57" fmla="*/ 2582196 w 3669051"/>
                <a:gd name="connsiteY57" fmla="*/ 6009864 h 7491301"/>
                <a:gd name="connsiteX58" fmla="*/ 2481818 w 3669051"/>
                <a:gd name="connsiteY58" fmla="*/ 6067117 h 7491301"/>
                <a:gd name="connsiteX59" fmla="*/ 1851416 w 3669051"/>
                <a:gd name="connsiteY59" fmla="*/ 7491253 h 7491301"/>
                <a:gd name="connsiteX60" fmla="*/ 1186542 w 3669051"/>
                <a:gd name="connsiteY60" fmla="*/ 6934581 h 7491301"/>
                <a:gd name="connsiteX61" fmla="*/ 1730800 w 3669051"/>
                <a:gd name="connsiteY61" fmla="*/ 6131285 h 7491301"/>
                <a:gd name="connsiteX62" fmla="*/ 2534095 w 3669051"/>
                <a:gd name="connsiteY62" fmla="*/ 6675543 h 7491301"/>
                <a:gd name="connsiteX63" fmla="*/ 1989837 w 3669051"/>
                <a:gd name="connsiteY63" fmla="*/ 7478839 h 7491301"/>
                <a:gd name="connsiteX64" fmla="*/ 1851416 w 3669051"/>
                <a:gd name="connsiteY64" fmla="*/ 7491253 h 749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669051" h="7491301">
                  <a:moveTo>
                    <a:pt x="2440006" y="3234462"/>
                  </a:moveTo>
                  <a:lnTo>
                    <a:pt x="2357940" y="3208044"/>
                  </a:lnTo>
                  <a:cubicBezTo>
                    <a:pt x="2320813" y="3200041"/>
                    <a:pt x="2282333" y="3195641"/>
                    <a:pt x="2242879" y="3195229"/>
                  </a:cubicBezTo>
                  <a:lnTo>
                    <a:pt x="1996032" y="3192649"/>
                  </a:lnTo>
                  <a:lnTo>
                    <a:pt x="1857994" y="3219020"/>
                  </a:lnTo>
                  <a:cubicBezTo>
                    <a:pt x="1857994" y="2298216"/>
                    <a:pt x="1857996" y="1377410"/>
                    <a:pt x="1857996" y="456605"/>
                  </a:cubicBezTo>
                  <a:lnTo>
                    <a:pt x="1859951" y="437212"/>
                  </a:lnTo>
                  <a:lnTo>
                    <a:pt x="1859951" y="285783"/>
                  </a:lnTo>
                  <a:cubicBezTo>
                    <a:pt x="1859951" y="127949"/>
                    <a:pt x="1987900" y="0"/>
                    <a:pt x="2145734" y="0"/>
                  </a:cubicBezTo>
                  <a:cubicBezTo>
                    <a:pt x="2303568" y="0"/>
                    <a:pt x="2431517" y="127949"/>
                    <a:pt x="2431517" y="285783"/>
                  </a:cubicBezTo>
                  <a:lnTo>
                    <a:pt x="2431517" y="389658"/>
                  </a:lnTo>
                  <a:lnTo>
                    <a:pt x="2434094" y="397959"/>
                  </a:lnTo>
                  <a:cubicBezTo>
                    <a:pt x="2437970" y="416903"/>
                    <a:pt x="2440006" y="436517"/>
                    <a:pt x="2440006" y="456607"/>
                  </a:cubicBezTo>
                  <a:close/>
                  <a:moveTo>
                    <a:pt x="3663885" y="4971430"/>
                  </a:moveTo>
                  <a:lnTo>
                    <a:pt x="3087037" y="4645749"/>
                  </a:lnTo>
                  <a:cubicBezTo>
                    <a:pt x="3087037" y="4344204"/>
                    <a:pt x="3087039" y="4042657"/>
                    <a:pt x="3087039" y="3741112"/>
                  </a:cubicBezTo>
                  <a:cubicBezTo>
                    <a:pt x="3087039" y="3580393"/>
                    <a:pt x="3217327" y="3450106"/>
                    <a:pt x="3378045" y="3450104"/>
                  </a:cubicBezTo>
                  <a:cubicBezTo>
                    <a:pt x="3378045" y="3450106"/>
                    <a:pt x="3378043" y="3450106"/>
                    <a:pt x="3378043" y="3450108"/>
                  </a:cubicBezTo>
                  <a:cubicBezTo>
                    <a:pt x="3538761" y="3450108"/>
                    <a:pt x="3669051" y="3580396"/>
                    <a:pt x="3669049" y="3741114"/>
                  </a:cubicBezTo>
                  <a:cubicBezTo>
                    <a:pt x="3669049" y="4139829"/>
                    <a:pt x="3669051" y="4538546"/>
                    <a:pt x="3669051" y="4937261"/>
                  </a:cubicBezTo>
                  <a:close/>
                  <a:moveTo>
                    <a:pt x="1342726" y="5124927"/>
                  </a:moveTo>
                  <a:lnTo>
                    <a:pt x="707169" y="5064813"/>
                  </a:lnTo>
                  <a:cubicBezTo>
                    <a:pt x="547166" y="5049680"/>
                    <a:pt x="429726" y="4907702"/>
                    <a:pt x="444860" y="4747698"/>
                  </a:cubicBezTo>
                  <a:cubicBezTo>
                    <a:pt x="459994" y="4587693"/>
                    <a:pt x="601972" y="4470253"/>
                    <a:pt x="761974" y="4485386"/>
                  </a:cubicBezTo>
                  <a:lnTo>
                    <a:pt x="1338334" y="4539903"/>
                  </a:lnTo>
                  <a:close/>
                  <a:moveTo>
                    <a:pt x="2481818" y="6067117"/>
                  </a:moveTo>
                  <a:cubicBezTo>
                    <a:pt x="2354636" y="6059694"/>
                    <a:pt x="1936574" y="5983490"/>
                    <a:pt x="1819099" y="5965334"/>
                  </a:cubicBezTo>
                  <a:lnTo>
                    <a:pt x="1776969" y="5958180"/>
                  </a:lnTo>
                  <a:lnTo>
                    <a:pt x="1766444" y="5954129"/>
                  </a:lnTo>
                  <a:lnTo>
                    <a:pt x="1764895" y="5953533"/>
                  </a:lnTo>
                  <a:lnTo>
                    <a:pt x="1669123" y="5916672"/>
                  </a:lnTo>
                  <a:cubicBezTo>
                    <a:pt x="1589476" y="5865807"/>
                    <a:pt x="1538048" y="5778001"/>
                    <a:pt x="1534796" y="5681375"/>
                  </a:cubicBezTo>
                  <a:lnTo>
                    <a:pt x="1535024" y="5677992"/>
                  </a:lnTo>
                  <a:lnTo>
                    <a:pt x="1529638" y="5659973"/>
                  </a:lnTo>
                  <a:cubicBezTo>
                    <a:pt x="1524519" y="5633558"/>
                    <a:pt x="1521972" y="5606237"/>
                    <a:pt x="1522264" y="5578283"/>
                  </a:cubicBezTo>
                  <a:lnTo>
                    <a:pt x="1539496" y="3929119"/>
                  </a:lnTo>
                  <a:lnTo>
                    <a:pt x="468177" y="3851970"/>
                  </a:lnTo>
                  <a:cubicBezTo>
                    <a:pt x="428100" y="3849085"/>
                    <a:pt x="390506" y="3838212"/>
                    <a:pt x="356839" y="3821025"/>
                  </a:cubicBezTo>
                  <a:lnTo>
                    <a:pt x="347240" y="3813496"/>
                  </a:lnTo>
                  <a:lnTo>
                    <a:pt x="340338" y="3812854"/>
                  </a:lnTo>
                  <a:cubicBezTo>
                    <a:pt x="231784" y="3780038"/>
                    <a:pt x="147910" y="3685001"/>
                    <a:pt x="135089" y="3565146"/>
                  </a:cubicBezTo>
                  <a:lnTo>
                    <a:pt x="0" y="1998454"/>
                  </a:lnTo>
                  <a:cubicBezTo>
                    <a:pt x="32885" y="1892050"/>
                    <a:pt x="126726" y="1810262"/>
                    <a:pt x="244505" y="1798397"/>
                  </a:cubicBezTo>
                  <a:cubicBezTo>
                    <a:pt x="381914" y="1784555"/>
                    <a:pt x="506377" y="1870474"/>
                    <a:pt x="545943" y="1997374"/>
                  </a:cubicBezTo>
                  <a:lnTo>
                    <a:pt x="556336" y="2048419"/>
                  </a:lnTo>
                  <a:lnTo>
                    <a:pt x="558157" y="2048419"/>
                  </a:lnTo>
                  <a:lnTo>
                    <a:pt x="690393" y="3284455"/>
                  </a:lnTo>
                  <a:lnTo>
                    <a:pt x="1939025" y="3374370"/>
                  </a:lnTo>
                  <a:lnTo>
                    <a:pt x="1950279" y="3372220"/>
                  </a:lnTo>
                  <a:lnTo>
                    <a:pt x="2125166" y="3374048"/>
                  </a:lnTo>
                  <a:cubicBezTo>
                    <a:pt x="2348796" y="3376384"/>
                    <a:pt x="2528190" y="3559567"/>
                    <a:pt x="2525854" y="3783197"/>
                  </a:cubicBezTo>
                  <a:lnTo>
                    <a:pt x="2510000" y="5300375"/>
                  </a:lnTo>
                  <a:lnTo>
                    <a:pt x="2983291" y="4887309"/>
                  </a:lnTo>
                  <a:lnTo>
                    <a:pt x="3518010" y="5189204"/>
                  </a:lnTo>
                  <a:lnTo>
                    <a:pt x="3491316" y="5205399"/>
                  </a:lnTo>
                  <a:lnTo>
                    <a:pt x="3473613" y="5208974"/>
                  </a:lnTo>
                  <a:lnTo>
                    <a:pt x="3420565" y="5278174"/>
                  </a:lnTo>
                  <a:lnTo>
                    <a:pt x="2582196" y="6009864"/>
                  </a:lnTo>
                  <a:cubicBezTo>
                    <a:pt x="2551925" y="6036284"/>
                    <a:pt x="2517730" y="6055319"/>
                    <a:pt x="2481818" y="6067117"/>
                  </a:cubicBezTo>
                  <a:close/>
                  <a:moveTo>
                    <a:pt x="1851416" y="7491253"/>
                  </a:moveTo>
                  <a:cubicBezTo>
                    <a:pt x="1532311" y="7487445"/>
                    <a:pt x="1249131" y="7260182"/>
                    <a:pt x="1186542" y="6934581"/>
                  </a:cubicBezTo>
                  <a:cubicBezTo>
                    <a:pt x="1115011" y="6562464"/>
                    <a:pt x="1358683" y="6202816"/>
                    <a:pt x="1730800" y="6131285"/>
                  </a:cubicBezTo>
                  <a:cubicBezTo>
                    <a:pt x="2102915" y="6059754"/>
                    <a:pt x="2462562" y="6303426"/>
                    <a:pt x="2534095" y="6675543"/>
                  </a:cubicBezTo>
                  <a:cubicBezTo>
                    <a:pt x="2605626" y="7047659"/>
                    <a:pt x="2361954" y="7407307"/>
                    <a:pt x="1989837" y="7478839"/>
                  </a:cubicBezTo>
                  <a:cubicBezTo>
                    <a:pt x="1943323" y="7487781"/>
                    <a:pt x="1897003" y="7491797"/>
                    <a:pt x="1851416" y="7491253"/>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43" name="Rectangle 16">
              <a:extLst>
                <a:ext uri="{FF2B5EF4-FFF2-40B4-BE49-F238E27FC236}">
                  <a16:creationId xmlns:a16="http://schemas.microsoft.com/office/drawing/2014/main" id="{F9BF8C68-2A33-44D4-991D-6DD69392B835}"/>
                </a:ext>
              </a:extLst>
            </p:cNvPr>
            <p:cNvSpPr/>
            <p:nvPr/>
          </p:nvSpPr>
          <p:spPr>
            <a:xfrm rot="2700000">
              <a:off x="1706155" y="4165970"/>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45" name="Oval 21">
              <a:extLst>
                <a:ext uri="{FF2B5EF4-FFF2-40B4-BE49-F238E27FC236}">
                  <a16:creationId xmlns:a16="http://schemas.microsoft.com/office/drawing/2014/main" id="{91B2B470-37DE-4F9E-8480-D2DF9D139365}"/>
                </a:ext>
              </a:extLst>
            </p:cNvPr>
            <p:cNvSpPr>
              <a:spLocks noChangeAspect="1"/>
            </p:cNvSpPr>
            <p:nvPr/>
          </p:nvSpPr>
          <p:spPr>
            <a:xfrm>
              <a:off x="4227658" y="3704766"/>
              <a:ext cx="381905" cy="38509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46" name="자유형 151">
              <a:extLst>
                <a:ext uri="{FF2B5EF4-FFF2-40B4-BE49-F238E27FC236}">
                  <a16:creationId xmlns:a16="http://schemas.microsoft.com/office/drawing/2014/main" id="{00B7B8EA-94FE-45ED-AA6F-C1EAD1E029C5}"/>
                </a:ext>
              </a:extLst>
            </p:cNvPr>
            <p:cNvSpPr/>
            <p:nvPr/>
          </p:nvSpPr>
          <p:spPr>
            <a:xfrm>
              <a:off x="9358781" y="2760134"/>
              <a:ext cx="369092" cy="387388"/>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grpSp>
      <p:sp>
        <p:nvSpPr>
          <p:cNvPr id="49" name="Oval 25">
            <a:extLst>
              <a:ext uri="{FF2B5EF4-FFF2-40B4-BE49-F238E27FC236}">
                <a16:creationId xmlns:a16="http://schemas.microsoft.com/office/drawing/2014/main" id="{662B9A10-B959-4031-98B4-3EA3760E7508}"/>
              </a:ext>
            </a:extLst>
          </p:cNvPr>
          <p:cNvSpPr>
            <a:spLocks noChangeAspect="1"/>
          </p:cNvSpPr>
          <p:nvPr/>
        </p:nvSpPr>
        <p:spPr>
          <a:xfrm>
            <a:off x="6692726" y="3159456"/>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sp>
        <p:nvSpPr>
          <p:cNvPr id="50" name="Rectangle 49"/>
          <p:cNvSpPr/>
          <p:nvPr/>
        </p:nvSpPr>
        <p:spPr>
          <a:xfrm>
            <a:off x="7651975" y="5812491"/>
            <a:ext cx="4540025" cy="369332"/>
          </a:xfrm>
          <a:prstGeom prst="rect">
            <a:avLst/>
          </a:prstGeom>
        </p:spPr>
        <p:txBody>
          <a:bodyPr wrap="none">
            <a:spAutoFit/>
          </a:bodyPr>
          <a:lstStyle/>
          <a:p>
            <a:r>
              <a:rPr lang="en-US" dirty="0">
                <a:solidFill>
                  <a:srgbClr val="000000"/>
                </a:solidFill>
                <a:latin typeface="Agency FB" panose="020B0503020202020204" pitchFamily="34" charset="0"/>
              </a:rPr>
              <a:t>Akan </a:t>
            </a:r>
            <a:r>
              <a:rPr lang="en-US" dirty="0" err="1">
                <a:solidFill>
                  <a:srgbClr val="000000"/>
                </a:solidFill>
                <a:latin typeface="Agency FB" panose="020B0503020202020204" pitchFamily="34" charset="0"/>
              </a:rPr>
              <a:t>dikawal</a:t>
            </a:r>
            <a:r>
              <a:rPr lang="en-US" dirty="0">
                <a:solidFill>
                  <a:srgbClr val="000000"/>
                </a:solidFill>
                <a:latin typeface="Agency FB" panose="020B0503020202020204" pitchFamily="34" charset="0"/>
              </a:rPr>
              <a:t> </a:t>
            </a:r>
            <a:r>
              <a:rPr lang="en-US" dirty="0" err="1">
                <a:solidFill>
                  <a:srgbClr val="000000"/>
                </a:solidFill>
                <a:latin typeface="Agency FB" panose="020B0503020202020204" pitchFamily="34" charset="0"/>
              </a:rPr>
              <a:t>oleh</a:t>
            </a:r>
            <a:r>
              <a:rPr lang="en-US" dirty="0">
                <a:solidFill>
                  <a:srgbClr val="000000"/>
                </a:solidFill>
                <a:latin typeface="Agency FB" panose="020B0503020202020204" pitchFamily="34" charset="0"/>
              </a:rPr>
              <a:t> </a:t>
            </a:r>
            <a:r>
              <a:rPr lang="en-US" dirty="0" err="1">
                <a:solidFill>
                  <a:srgbClr val="000000"/>
                </a:solidFill>
                <a:latin typeface="Agency FB" panose="020B0503020202020204" pitchFamily="34" charset="0"/>
              </a:rPr>
              <a:t>Komite</a:t>
            </a:r>
            <a:r>
              <a:rPr lang="en-US" dirty="0">
                <a:solidFill>
                  <a:srgbClr val="000000"/>
                </a:solidFill>
                <a:latin typeface="Agency FB" panose="020B0503020202020204" pitchFamily="34" charset="0"/>
              </a:rPr>
              <a:t> </a:t>
            </a:r>
            <a:r>
              <a:rPr lang="en-US" dirty="0" err="1">
                <a:solidFill>
                  <a:srgbClr val="000000"/>
                </a:solidFill>
                <a:latin typeface="Agency FB" panose="020B0503020202020204" pitchFamily="34" charset="0"/>
              </a:rPr>
              <a:t>Nasional</a:t>
            </a:r>
            <a:r>
              <a:rPr lang="en-US" dirty="0">
                <a:solidFill>
                  <a:srgbClr val="000000"/>
                </a:solidFill>
                <a:latin typeface="Agency FB" panose="020B0503020202020204" pitchFamily="34" charset="0"/>
              </a:rPr>
              <a:t> </a:t>
            </a:r>
            <a:r>
              <a:rPr lang="en-US" dirty="0" err="1">
                <a:solidFill>
                  <a:srgbClr val="000000"/>
                </a:solidFill>
                <a:latin typeface="Agency FB" panose="020B0503020202020204" pitchFamily="34" charset="0"/>
              </a:rPr>
              <a:t>Keuangan</a:t>
            </a:r>
            <a:r>
              <a:rPr lang="en-US" dirty="0">
                <a:solidFill>
                  <a:srgbClr val="000000"/>
                </a:solidFill>
                <a:latin typeface="Agency FB" panose="020B0503020202020204" pitchFamily="34" charset="0"/>
              </a:rPr>
              <a:t> </a:t>
            </a:r>
            <a:r>
              <a:rPr lang="en-US" dirty="0" err="1">
                <a:solidFill>
                  <a:srgbClr val="000000"/>
                </a:solidFill>
                <a:latin typeface="Agency FB" panose="020B0503020202020204" pitchFamily="34" charset="0"/>
              </a:rPr>
              <a:t>Syariah</a:t>
            </a:r>
            <a:r>
              <a:rPr lang="en-US" dirty="0">
                <a:solidFill>
                  <a:srgbClr val="000000"/>
                </a:solidFill>
                <a:latin typeface="Agency FB" panose="020B0503020202020204" pitchFamily="34" charset="0"/>
              </a:rPr>
              <a:t> (KNKS)</a:t>
            </a:r>
            <a:endParaRPr lang="en-US" dirty="0"/>
          </a:p>
        </p:txBody>
      </p:sp>
      <p:grpSp>
        <p:nvGrpSpPr>
          <p:cNvPr id="41" name="Group 40"/>
          <p:cNvGrpSpPr/>
          <p:nvPr/>
        </p:nvGrpSpPr>
        <p:grpSpPr>
          <a:xfrm>
            <a:off x="0" y="171338"/>
            <a:ext cx="12207499" cy="6686662"/>
            <a:chOff x="0" y="171338"/>
            <a:chExt cx="12207499" cy="6686662"/>
          </a:xfrm>
        </p:grpSpPr>
        <p:sp>
          <p:nvSpPr>
            <p:cNvPr id="44" name="Rectangle 43">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8" name="Rectangle 47">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1" name="Group 50">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52" name="Picture 51">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53" name="Picture 52">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Tree>
    <p:extLst>
      <p:ext uri="{BB962C8B-B14F-4D97-AF65-F5344CB8AC3E}">
        <p14:creationId xmlns:p14="http://schemas.microsoft.com/office/powerpoint/2010/main" val="247546161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grpSp>
        <p:nvGrpSpPr>
          <p:cNvPr id="8" name="Group 7"/>
          <p:cNvGrpSpPr/>
          <p:nvPr/>
        </p:nvGrpSpPr>
        <p:grpSpPr>
          <a:xfrm>
            <a:off x="15499" y="779863"/>
            <a:ext cx="12192000" cy="4896565"/>
            <a:chOff x="0" y="779863"/>
            <a:chExt cx="12192000" cy="4896565"/>
          </a:xfrm>
        </p:grpSpPr>
        <p:grpSp>
          <p:nvGrpSpPr>
            <p:cNvPr id="9" name="Group 8">
              <a:extLst>
                <a:ext uri="{FF2B5EF4-FFF2-40B4-BE49-F238E27FC236}">
                  <a16:creationId xmlns:a16="http://schemas.microsoft.com/office/drawing/2014/main" id="{E09F8985-DB9A-450F-AE50-A456FEFCC14B}"/>
                </a:ext>
              </a:extLst>
            </p:cNvPr>
            <p:cNvGrpSpPr/>
            <p:nvPr/>
          </p:nvGrpSpPr>
          <p:grpSpPr>
            <a:xfrm>
              <a:off x="0" y="2124465"/>
              <a:ext cx="12192000" cy="2597869"/>
              <a:chOff x="0" y="2092574"/>
              <a:chExt cx="12192000" cy="2597869"/>
            </a:xfrm>
            <a:solidFill>
              <a:schemeClr val="accent1">
                <a:lumMod val="60000"/>
                <a:lumOff val="40000"/>
              </a:schemeClr>
            </a:solidFill>
          </p:grpSpPr>
          <p:sp>
            <p:nvSpPr>
              <p:cNvPr id="69" name="Rectangle 68">
                <a:extLst>
                  <a:ext uri="{FF2B5EF4-FFF2-40B4-BE49-F238E27FC236}">
                    <a16:creationId xmlns:a16="http://schemas.microsoft.com/office/drawing/2014/main" id="{1BD6D9B2-F343-42BF-84B2-B257FAF0C92B}"/>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C0FE38A2-D5FB-4137-96B7-D67804F18A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95C8A077-0151-4717-A793-5EE0732D5A3F}"/>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844828CC-6F61-47EC-85E2-B21863D23656}"/>
                </a:ext>
              </a:extLst>
            </p:cNvPr>
            <p:cNvGrpSpPr/>
            <p:nvPr/>
          </p:nvGrpSpPr>
          <p:grpSpPr>
            <a:xfrm>
              <a:off x="987158" y="779863"/>
              <a:ext cx="10581029" cy="4896565"/>
              <a:chOff x="987158" y="853605"/>
              <a:chExt cx="10581029" cy="4896565"/>
            </a:xfrm>
          </p:grpSpPr>
          <p:sp>
            <p:nvSpPr>
              <p:cNvPr id="11" name="Freeform: Shape 144">
                <a:extLst>
                  <a:ext uri="{FF2B5EF4-FFF2-40B4-BE49-F238E27FC236}">
                    <a16:creationId xmlns:a16="http://schemas.microsoft.com/office/drawing/2014/main" id="{18D175AA-4F47-4729-B0F3-B094AA2B4497}"/>
                  </a:ext>
                </a:extLst>
              </p:cNvPr>
              <p:cNvSpPr>
                <a:spLocks/>
              </p:cNvSpPr>
              <p:nvPr/>
            </p:nvSpPr>
            <p:spPr bwMode="auto">
              <a:xfrm rot="3516856">
                <a:off x="6331046" y="1303566"/>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8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8 h 4241931"/>
                  <a:gd name="connsiteX7" fmla="*/ 3877729 w 4651277"/>
                  <a:gd name="connsiteY7" fmla="*/ 2513815 h 4241931"/>
                  <a:gd name="connsiteX8" fmla="*/ 3877901 w 4651277"/>
                  <a:gd name="connsiteY8" fmla="*/ 2487464 h 4241931"/>
                  <a:gd name="connsiteX9" fmla="*/ 3888276 w 4651277"/>
                  <a:gd name="connsiteY9" fmla="*/ 2487069 h 4241931"/>
                  <a:gd name="connsiteX10" fmla="*/ 3891886 w 4651277"/>
                  <a:gd name="connsiteY10" fmla="*/ 2490770 h 4241931"/>
                  <a:gd name="connsiteX11" fmla="*/ 3891216 w 4651277"/>
                  <a:gd name="connsiteY11" fmla="*/ 2494296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8 w 4651277"/>
                  <a:gd name="connsiteY17" fmla="*/ 2490422 h 4241931"/>
                  <a:gd name="connsiteX18" fmla="*/ 3870148 w 4651277"/>
                  <a:gd name="connsiteY18" fmla="*/ 2488776 h 4241931"/>
                  <a:gd name="connsiteX19" fmla="*/ 3869606 w 4651277"/>
                  <a:gd name="connsiteY19" fmla="*/ 2488750 h 4241931"/>
                  <a:gd name="connsiteX20" fmla="*/ 3844058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2 w 4651277"/>
                  <a:gd name="connsiteY24" fmla="*/ 2054951 h 4241931"/>
                  <a:gd name="connsiteX25" fmla="*/ 4089266 w 4651277"/>
                  <a:gd name="connsiteY25" fmla="*/ 2055669 h 4241931"/>
                  <a:gd name="connsiteX26" fmla="*/ 3885513 w 4651277"/>
                  <a:gd name="connsiteY26" fmla="*/ 1821923 h 4241931"/>
                  <a:gd name="connsiteX27" fmla="*/ 3885167 w 4651277"/>
                  <a:gd name="connsiteY27" fmla="*/ 1822589 h 4241931"/>
                  <a:gd name="connsiteX28" fmla="*/ 3886626 w 4651277"/>
                  <a:gd name="connsiteY28" fmla="*/ 1822716 h 4241931"/>
                  <a:gd name="connsiteX29" fmla="*/ 3891162 w 4651277"/>
                  <a:gd name="connsiteY29" fmla="*/ 1820860 h 4241931"/>
                  <a:gd name="connsiteX30" fmla="*/ 3821509 w 4651277"/>
                  <a:gd name="connsiteY30" fmla="*/ 1811281 h 4241931"/>
                  <a:gd name="connsiteX31" fmla="*/ 3822504 w 4651277"/>
                  <a:gd name="connsiteY31" fmla="*/ 1811642 h 4241931"/>
                  <a:gd name="connsiteX32" fmla="*/ 3822243 w 4651277"/>
                  <a:gd name="connsiteY32" fmla="*/ 1811284 h 4241931"/>
                  <a:gd name="connsiteX33" fmla="*/ 3767516 w 4651277"/>
                  <a:gd name="connsiteY33" fmla="*/ 1561443 h 4241931"/>
                  <a:gd name="connsiteX34" fmla="*/ 3765081 w 4651277"/>
                  <a:gd name="connsiteY34" fmla="*/ 1577440 h 4241931"/>
                  <a:gd name="connsiteX35" fmla="*/ 3767063 w 4651277"/>
                  <a:gd name="connsiteY35" fmla="*/ 1592964 h 4241931"/>
                  <a:gd name="connsiteX36" fmla="*/ 3763927 w 4651277"/>
                  <a:gd name="connsiteY36" fmla="*/ 1607782 h 4241931"/>
                  <a:gd name="connsiteX37" fmla="*/ 3761546 w 4651277"/>
                  <a:gd name="connsiteY37" fmla="*/ 1609280 h 4241931"/>
                  <a:gd name="connsiteX38" fmla="*/ 3797457 w 4651277"/>
                  <a:gd name="connsiteY38" fmla="*/ 1614968 h 4241931"/>
                  <a:gd name="connsiteX39" fmla="*/ 3788624 w 4651277"/>
                  <a:gd name="connsiteY39" fmla="*/ 1604063 h 4241931"/>
                  <a:gd name="connsiteX40" fmla="*/ 3776032 w 4651277"/>
                  <a:gd name="connsiteY40" fmla="*/ 1576162 h 4241931"/>
                  <a:gd name="connsiteX41" fmla="*/ 2526548 w 4651277"/>
                  <a:gd name="connsiteY41" fmla="*/ 3066943 h 4241931"/>
                  <a:gd name="connsiteX42" fmla="*/ 2526941 w 4651277"/>
                  <a:gd name="connsiteY42" fmla="*/ 3067714 h 4241931"/>
                  <a:gd name="connsiteX43" fmla="*/ 2540254 w 4651277"/>
                  <a:gd name="connsiteY43" fmla="*/ 3062845 h 4241931"/>
                  <a:gd name="connsiteX44" fmla="*/ 2539881 w 4651277"/>
                  <a:gd name="connsiteY44" fmla="*/ 3062027 h 4241931"/>
                  <a:gd name="connsiteX45" fmla="*/ 2539743 w 4651277"/>
                  <a:gd name="connsiteY45" fmla="*/ 3061741 h 4241931"/>
                  <a:gd name="connsiteX46" fmla="*/ 3386337 w 4651277"/>
                  <a:gd name="connsiteY46" fmla="*/ 529816 h 4241931"/>
                  <a:gd name="connsiteX47" fmla="*/ 3387319 w 4651277"/>
                  <a:gd name="connsiteY47" fmla="*/ 533022 h 4241931"/>
                  <a:gd name="connsiteX48" fmla="*/ 3390370 w 4651277"/>
                  <a:gd name="connsiteY48" fmla="*/ 545620 h 4241931"/>
                  <a:gd name="connsiteX49" fmla="*/ 3423565 w 4651277"/>
                  <a:gd name="connsiteY49" fmla="*/ 548694 h 4241931"/>
                  <a:gd name="connsiteX50" fmla="*/ 3424013 w 4651277"/>
                  <a:gd name="connsiteY50" fmla="*/ 548364 h 4241931"/>
                  <a:gd name="connsiteX51" fmla="*/ 3429555 w 4651277"/>
                  <a:gd name="connsiteY51" fmla="*/ 530803 h 4241931"/>
                  <a:gd name="connsiteX52" fmla="*/ 3427865 w 4651277"/>
                  <a:gd name="connsiteY52" fmla="*/ 511430 h 4241931"/>
                  <a:gd name="connsiteX53" fmla="*/ 3425437 w 4651277"/>
                  <a:gd name="connsiteY53" fmla="*/ 507611 h 4241931"/>
                  <a:gd name="connsiteX54" fmla="*/ 3420176 w 4651277"/>
                  <a:gd name="connsiteY54" fmla="*/ 511007 h 4241931"/>
                  <a:gd name="connsiteX55" fmla="*/ 3392266 w 4651277"/>
                  <a:gd name="connsiteY55" fmla="*/ 521522 h 4241931"/>
                  <a:gd name="connsiteX56" fmla="*/ 1071940 w 4651277"/>
                  <a:gd name="connsiteY56" fmla="*/ 3407137 h 4241931"/>
                  <a:gd name="connsiteX57" fmla="*/ 1073275 w 4651277"/>
                  <a:gd name="connsiteY57" fmla="*/ 3407279 h 4241931"/>
                  <a:gd name="connsiteX58" fmla="*/ 1073048 w 4651277"/>
                  <a:gd name="connsiteY58" fmla="*/ 3406948 h 4241931"/>
                  <a:gd name="connsiteX59" fmla="*/ 842232 w 4651277"/>
                  <a:gd name="connsiteY59" fmla="*/ 3128002 h 4241931"/>
                  <a:gd name="connsiteX60" fmla="*/ 853613 w 4651277"/>
                  <a:gd name="connsiteY60" fmla="*/ 3150615 h 4241931"/>
                  <a:gd name="connsiteX61" fmla="*/ 883500 w 4651277"/>
                  <a:gd name="connsiteY61" fmla="*/ 3172512 h 4241931"/>
                  <a:gd name="connsiteX62" fmla="*/ 895668 w 4651277"/>
                  <a:gd name="connsiteY62" fmla="*/ 3159366 h 4241931"/>
                  <a:gd name="connsiteX63" fmla="*/ 895051 w 4651277"/>
                  <a:gd name="connsiteY63" fmla="*/ 3159242 h 4241931"/>
                  <a:gd name="connsiteX64" fmla="*/ 884086 w 4651277"/>
                  <a:gd name="connsiteY64" fmla="*/ 3150235 h 4241931"/>
                  <a:gd name="connsiteX65" fmla="*/ 861788 w 4651277"/>
                  <a:gd name="connsiteY65" fmla="*/ 3130176 h 4241931"/>
                  <a:gd name="connsiteX66" fmla="*/ 846830 w 4651277"/>
                  <a:gd name="connsiteY66" fmla="*/ 3126461 h 4241931"/>
                  <a:gd name="connsiteX67" fmla="*/ 1182718 w 4651277"/>
                  <a:gd name="connsiteY67" fmla="*/ 1487138 h 4241931"/>
                  <a:gd name="connsiteX68" fmla="*/ 1184885 w 4651277"/>
                  <a:gd name="connsiteY68" fmla="*/ 1486780 h 4241931"/>
                  <a:gd name="connsiteX69" fmla="*/ 1184389 w 4651277"/>
                  <a:gd name="connsiteY69" fmla="*/ 1486142 h 4241931"/>
                  <a:gd name="connsiteX70" fmla="*/ 1183954 w 4651277"/>
                  <a:gd name="connsiteY70" fmla="*/ 1486556 h 4241931"/>
                  <a:gd name="connsiteX71" fmla="*/ 1182718 w 4651277"/>
                  <a:gd name="connsiteY71" fmla="*/ 1487138 h 4241931"/>
                  <a:gd name="connsiteX72" fmla="*/ 1148542 w 4651277"/>
                  <a:gd name="connsiteY72" fmla="*/ 1390278 h 4241931"/>
                  <a:gd name="connsiteX73" fmla="*/ 1148805 w 4651277"/>
                  <a:gd name="connsiteY73" fmla="*/ 1398307 h 4241931"/>
                  <a:gd name="connsiteX74" fmla="*/ 1150120 w 4651277"/>
                  <a:gd name="connsiteY74" fmla="*/ 1419807 h 4241931"/>
                  <a:gd name="connsiteX75" fmla="*/ 1148674 w 4651277"/>
                  <a:gd name="connsiteY75" fmla="*/ 1423488 h 4241931"/>
                  <a:gd name="connsiteX76" fmla="*/ 1150306 w 4651277"/>
                  <a:gd name="connsiteY76" fmla="*/ 1421569 h 4241931"/>
                  <a:gd name="connsiteX77" fmla="*/ 1150446 w 4651277"/>
                  <a:gd name="connsiteY77" fmla="*/ 1406292 h 4241931"/>
                  <a:gd name="connsiteX78" fmla="*/ 1150974 w 4651277"/>
                  <a:gd name="connsiteY78" fmla="*/ 1390797 h 4241931"/>
                  <a:gd name="connsiteX79" fmla="*/ 1160764 w 4651277"/>
                  <a:gd name="connsiteY79" fmla="*/ 1385670 h 4241931"/>
                  <a:gd name="connsiteX80" fmla="*/ 1158556 w 4651277"/>
                  <a:gd name="connsiteY80" fmla="*/ 1383721 h 4241931"/>
                  <a:gd name="connsiteX81" fmla="*/ 1152826 w 4651277"/>
                  <a:gd name="connsiteY81" fmla="*/ 1383736 h 4241931"/>
                  <a:gd name="connsiteX82" fmla="*/ 1148542 w 4651277"/>
                  <a:gd name="connsiteY82" fmla="*/ 1390278 h 4241931"/>
                  <a:gd name="connsiteX83" fmla="*/ 1176775 w 4651277"/>
                  <a:gd name="connsiteY83" fmla="*/ 1335146 h 4241931"/>
                  <a:gd name="connsiteX84" fmla="*/ 1176922 w 4651277"/>
                  <a:gd name="connsiteY84" fmla="*/ 1344593 h 4241931"/>
                  <a:gd name="connsiteX85" fmla="*/ 1178171 w 4651277"/>
                  <a:gd name="connsiteY85" fmla="*/ 1355232 h 4241931"/>
                  <a:gd name="connsiteX86" fmla="*/ 1178988 w 4651277"/>
                  <a:gd name="connsiteY86" fmla="*/ 1344413 h 4241931"/>
                  <a:gd name="connsiteX87" fmla="*/ 1434125 w 4651277"/>
                  <a:gd name="connsiteY87" fmla="*/ 357635 h 4241931"/>
                  <a:gd name="connsiteX88" fmla="*/ 1444615 w 4651277"/>
                  <a:gd name="connsiteY88" fmla="*/ 349964 h 4241931"/>
                  <a:gd name="connsiteX89" fmla="*/ 1442833 w 4651277"/>
                  <a:gd name="connsiteY89" fmla="*/ 352363 h 4241931"/>
                  <a:gd name="connsiteX90" fmla="*/ 1435282 w 4651277"/>
                  <a:gd name="connsiteY90" fmla="*/ 357773 h 4241931"/>
                  <a:gd name="connsiteX91" fmla="*/ 901578 w 4651277"/>
                  <a:gd name="connsiteY91" fmla="*/ 1089026 h 4241931"/>
                  <a:gd name="connsiteX92" fmla="*/ 902450 w 4651277"/>
                  <a:gd name="connsiteY92" fmla="*/ 1097146 h 4241931"/>
                  <a:gd name="connsiteX93" fmla="*/ 902526 w 4651277"/>
                  <a:gd name="connsiteY93" fmla="*/ 1097155 h 4241931"/>
                  <a:gd name="connsiteX94" fmla="*/ 903198 w 4651277"/>
                  <a:gd name="connsiteY94" fmla="*/ 1086956 h 4241931"/>
                  <a:gd name="connsiteX95" fmla="*/ 757666 w 4651277"/>
                  <a:gd name="connsiteY95" fmla="*/ 1050727 h 4241931"/>
                  <a:gd name="connsiteX96" fmla="*/ 751018 w 4651277"/>
                  <a:gd name="connsiteY96" fmla="*/ 1071490 h 4241931"/>
                  <a:gd name="connsiteX97" fmla="*/ 758841 w 4651277"/>
                  <a:gd name="connsiteY97" fmla="*/ 1071058 h 4241931"/>
                  <a:gd name="connsiteX98" fmla="*/ 769344 w 4651277"/>
                  <a:gd name="connsiteY98" fmla="*/ 1066423 h 4241931"/>
                  <a:gd name="connsiteX99" fmla="*/ 764664 w 4651277"/>
                  <a:gd name="connsiteY99" fmla="*/ 1057752 h 4241931"/>
                  <a:gd name="connsiteX100" fmla="*/ 394920 w 4651277"/>
                  <a:gd name="connsiteY100" fmla="*/ 954017 h 4241931"/>
                  <a:gd name="connsiteX101" fmla="*/ 407227 w 4651277"/>
                  <a:gd name="connsiteY101" fmla="*/ 946656 h 4241931"/>
                  <a:gd name="connsiteX102" fmla="*/ 424128 w 4651277"/>
                  <a:gd name="connsiteY102" fmla="*/ 922299 h 4241931"/>
                  <a:gd name="connsiteX103" fmla="*/ 452395 w 4651277"/>
                  <a:gd name="connsiteY103" fmla="*/ 908274 h 4241931"/>
                  <a:gd name="connsiteX104" fmla="*/ 459935 w 4651277"/>
                  <a:gd name="connsiteY104" fmla="*/ 911515 h 4241931"/>
                  <a:gd name="connsiteX105" fmla="*/ 483116 w 4651277"/>
                  <a:gd name="connsiteY105" fmla="*/ 899146 h 4241931"/>
                  <a:gd name="connsiteX106" fmla="*/ 490125 w 4651277"/>
                  <a:gd name="connsiteY106" fmla="*/ 893227 h 4241931"/>
                  <a:gd name="connsiteX107" fmla="*/ 505508 w 4651277"/>
                  <a:gd name="connsiteY107" fmla="*/ 899211 h 4241931"/>
                  <a:gd name="connsiteX108" fmla="*/ 533045 w 4651277"/>
                  <a:gd name="connsiteY108" fmla="*/ 903097 h 4241931"/>
                  <a:gd name="connsiteX109" fmla="*/ 549057 w 4651277"/>
                  <a:gd name="connsiteY109" fmla="*/ 904707 h 4241931"/>
                  <a:gd name="connsiteX110" fmla="*/ 576911 w 4651277"/>
                  <a:gd name="connsiteY110" fmla="*/ 960445 h 4241931"/>
                  <a:gd name="connsiteX111" fmla="*/ 592268 w 4651277"/>
                  <a:gd name="connsiteY111" fmla="*/ 969814 h 4241931"/>
                  <a:gd name="connsiteX112" fmla="*/ 635566 w 4651277"/>
                  <a:gd name="connsiteY112" fmla="*/ 969038 h 4241931"/>
                  <a:gd name="connsiteX113" fmla="*/ 656699 w 4651277"/>
                  <a:gd name="connsiteY113" fmla="*/ 977852 h 4241931"/>
                  <a:gd name="connsiteX114" fmla="*/ 677578 w 4651277"/>
                  <a:gd name="connsiteY114" fmla="*/ 980396 h 4241931"/>
                  <a:gd name="connsiteX115" fmla="*/ 708863 w 4651277"/>
                  <a:gd name="connsiteY115" fmla="*/ 989282 h 4241931"/>
                  <a:gd name="connsiteX116" fmla="*/ 709249 w 4651277"/>
                  <a:gd name="connsiteY116" fmla="*/ 990880 h 4241931"/>
                  <a:gd name="connsiteX117" fmla="*/ 730538 w 4651277"/>
                  <a:gd name="connsiteY117" fmla="*/ 987041 h 4241931"/>
                  <a:gd name="connsiteX118" fmla="*/ 733369 w 4651277"/>
                  <a:gd name="connsiteY118" fmla="*/ 981508 h 4241931"/>
                  <a:gd name="connsiteX119" fmla="*/ 741250 w 4651277"/>
                  <a:gd name="connsiteY119" fmla="*/ 939228 h 4241931"/>
                  <a:gd name="connsiteX120" fmla="*/ 770388 w 4651277"/>
                  <a:gd name="connsiteY120" fmla="*/ 922209 h 4241931"/>
                  <a:gd name="connsiteX121" fmla="*/ 772846 w 4651277"/>
                  <a:gd name="connsiteY121" fmla="*/ 931130 h 4241931"/>
                  <a:gd name="connsiteX122" fmla="*/ 771985 w 4651277"/>
                  <a:gd name="connsiteY122" fmla="*/ 935690 h 4241931"/>
                  <a:gd name="connsiteX123" fmla="*/ 777370 w 4651277"/>
                  <a:gd name="connsiteY123" fmla="*/ 940500 h 4241931"/>
                  <a:gd name="connsiteX124" fmla="*/ 782283 w 4651277"/>
                  <a:gd name="connsiteY124" fmla="*/ 952504 h 4241931"/>
                  <a:gd name="connsiteX125" fmla="*/ 776624 w 4651277"/>
                  <a:gd name="connsiteY125" fmla="*/ 964007 h 4241931"/>
                  <a:gd name="connsiteX126" fmla="*/ 768714 w 4651277"/>
                  <a:gd name="connsiteY126" fmla="*/ 968596 h 4241931"/>
                  <a:gd name="connsiteX127" fmla="*/ 769873 w 4651277"/>
                  <a:gd name="connsiteY127" fmla="*/ 975063 h 4241931"/>
                  <a:gd name="connsiteX128" fmla="*/ 789860 w 4651277"/>
                  <a:gd name="connsiteY128" fmla="*/ 1001522 h 4241931"/>
                  <a:gd name="connsiteX129" fmla="*/ 801796 w 4651277"/>
                  <a:gd name="connsiteY129" fmla="*/ 1013423 h 4241931"/>
                  <a:gd name="connsiteX130" fmla="*/ 804836 w 4651277"/>
                  <a:gd name="connsiteY130" fmla="*/ 1014108 h 4241931"/>
                  <a:gd name="connsiteX131" fmla="*/ 810408 w 4651277"/>
                  <a:gd name="connsiteY131" fmla="*/ 1011186 h 4241931"/>
                  <a:gd name="connsiteX132" fmla="*/ 847470 w 4651277"/>
                  <a:gd name="connsiteY132" fmla="*/ 994970 h 4241931"/>
                  <a:gd name="connsiteX133" fmla="*/ 858657 w 4651277"/>
                  <a:gd name="connsiteY133" fmla="*/ 987297 h 4241931"/>
                  <a:gd name="connsiteX134" fmla="*/ 874361 w 4651277"/>
                  <a:gd name="connsiteY134" fmla="*/ 995010 h 4241931"/>
                  <a:gd name="connsiteX135" fmla="*/ 927779 w 4651277"/>
                  <a:gd name="connsiteY135" fmla="*/ 1035418 h 4241931"/>
                  <a:gd name="connsiteX136" fmla="*/ 932742 w 4651277"/>
                  <a:gd name="connsiteY136" fmla="*/ 1035538 h 4241931"/>
                  <a:gd name="connsiteX137" fmla="*/ 935226 w 4651277"/>
                  <a:gd name="connsiteY137" fmla="*/ 1039553 h 4241931"/>
                  <a:gd name="connsiteX138" fmla="*/ 940983 w 4651277"/>
                  <a:gd name="connsiteY138" fmla="*/ 1033338 h 4241931"/>
                  <a:gd name="connsiteX139" fmla="*/ 935821 w 4651277"/>
                  <a:gd name="connsiteY139" fmla="*/ 1023593 h 4241931"/>
                  <a:gd name="connsiteX140" fmla="*/ 913760 w 4651277"/>
                  <a:gd name="connsiteY140" fmla="*/ 1010868 h 4241931"/>
                  <a:gd name="connsiteX141" fmla="*/ 908193 w 4651277"/>
                  <a:gd name="connsiteY141" fmla="*/ 1013124 h 4241931"/>
                  <a:gd name="connsiteX142" fmla="*/ 918086 w 4651277"/>
                  <a:gd name="connsiteY142" fmla="*/ 991595 h 4241931"/>
                  <a:gd name="connsiteX143" fmla="*/ 923864 w 4651277"/>
                  <a:gd name="connsiteY143" fmla="*/ 967585 h 4241931"/>
                  <a:gd name="connsiteX144" fmla="*/ 911850 w 4651277"/>
                  <a:gd name="connsiteY144" fmla="*/ 958668 h 4241931"/>
                  <a:gd name="connsiteX145" fmla="*/ 893528 w 4651277"/>
                  <a:gd name="connsiteY145" fmla="*/ 951841 h 4241931"/>
                  <a:gd name="connsiteX146" fmla="*/ 898383 w 4651277"/>
                  <a:gd name="connsiteY146" fmla="*/ 935411 h 4241931"/>
                  <a:gd name="connsiteX147" fmla="*/ 900622 w 4651277"/>
                  <a:gd name="connsiteY147" fmla="*/ 928906 h 4241931"/>
                  <a:gd name="connsiteX148" fmla="*/ 889714 w 4651277"/>
                  <a:gd name="connsiteY148" fmla="*/ 923737 h 4241931"/>
                  <a:gd name="connsiteX149" fmla="*/ 871980 w 4651277"/>
                  <a:gd name="connsiteY149" fmla="*/ 910814 h 4241931"/>
                  <a:gd name="connsiteX150" fmla="*/ 847332 w 4651277"/>
                  <a:gd name="connsiteY150" fmla="*/ 874932 h 4241931"/>
                  <a:gd name="connsiteX151" fmla="*/ 841915 w 4651277"/>
                  <a:gd name="connsiteY151" fmla="*/ 864377 h 4241931"/>
                  <a:gd name="connsiteX152" fmla="*/ 826359 w 4651277"/>
                  <a:gd name="connsiteY152" fmla="*/ 834814 h 4241931"/>
                  <a:gd name="connsiteX153" fmla="*/ 827615 w 4651277"/>
                  <a:gd name="connsiteY153" fmla="*/ 825752 h 4241931"/>
                  <a:gd name="connsiteX154" fmla="*/ 837279 w 4651277"/>
                  <a:gd name="connsiteY154" fmla="*/ 794828 h 4241931"/>
                  <a:gd name="connsiteX155" fmla="*/ 836885 w 4651277"/>
                  <a:gd name="connsiteY155" fmla="*/ 786176 h 4241931"/>
                  <a:gd name="connsiteX156" fmla="*/ 852800 w 4651277"/>
                  <a:gd name="connsiteY156" fmla="*/ 762101 h 4241931"/>
                  <a:gd name="connsiteX157" fmla="*/ 864539 w 4651277"/>
                  <a:gd name="connsiteY157" fmla="*/ 744488 h 4241931"/>
                  <a:gd name="connsiteX158" fmla="*/ 871755 w 4651277"/>
                  <a:gd name="connsiteY158" fmla="*/ 722748 h 4241931"/>
                  <a:gd name="connsiteX159" fmla="*/ 872404 w 4651277"/>
                  <a:gd name="connsiteY159" fmla="*/ 707713 h 4241931"/>
                  <a:gd name="connsiteX160" fmla="*/ 866503 w 4651277"/>
                  <a:gd name="connsiteY160" fmla="*/ 692377 h 4241931"/>
                  <a:gd name="connsiteX161" fmla="*/ 859922 w 4651277"/>
                  <a:gd name="connsiteY161" fmla="*/ 687011 h 4241931"/>
                  <a:gd name="connsiteX162" fmla="*/ 847757 w 4651277"/>
                  <a:gd name="connsiteY162" fmla="*/ 690905 h 4241931"/>
                  <a:gd name="connsiteX163" fmla="*/ 831296 w 4651277"/>
                  <a:gd name="connsiteY163" fmla="*/ 680990 h 4241931"/>
                  <a:gd name="connsiteX164" fmla="*/ 830431 w 4651277"/>
                  <a:gd name="connsiteY164" fmla="*/ 660556 h 4241931"/>
                  <a:gd name="connsiteX165" fmla="*/ 842534 w 4651277"/>
                  <a:gd name="connsiteY165" fmla="*/ 646527 h 4241931"/>
                  <a:gd name="connsiteX166" fmla="*/ 847783 w 4651277"/>
                  <a:gd name="connsiteY166" fmla="*/ 638749 h 4241931"/>
                  <a:gd name="connsiteX167" fmla="*/ 835406 w 4651277"/>
                  <a:gd name="connsiteY167" fmla="*/ 626246 h 4241931"/>
                  <a:gd name="connsiteX168" fmla="*/ 833304 w 4651277"/>
                  <a:gd name="connsiteY168" fmla="*/ 626943 h 4241931"/>
                  <a:gd name="connsiteX169" fmla="*/ 819248 w 4651277"/>
                  <a:gd name="connsiteY169" fmla="*/ 628857 h 4241931"/>
                  <a:gd name="connsiteX170" fmla="*/ 813029 w 4651277"/>
                  <a:gd name="connsiteY170" fmla="*/ 608001 h 4241931"/>
                  <a:gd name="connsiteX171" fmla="*/ 821182 w 4651277"/>
                  <a:gd name="connsiteY171" fmla="*/ 590753 h 4241931"/>
                  <a:gd name="connsiteX172" fmla="*/ 831485 w 4651277"/>
                  <a:gd name="connsiteY172" fmla="*/ 589945 h 4241931"/>
                  <a:gd name="connsiteX173" fmla="*/ 836962 w 4651277"/>
                  <a:gd name="connsiteY173" fmla="*/ 591560 h 4241931"/>
                  <a:gd name="connsiteX174" fmla="*/ 838006 w 4651277"/>
                  <a:gd name="connsiteY174" fmla="*/ 585177 h 4241931"/>
                  <a:gd name="connsiteX175" fmla="*/ 832589 w 4651277"/>
                  <a:gd name="connsiteY175" fmla="*/ 574621 h 4241931"/>
                  <a:gd name="connsiteX176" fmla="*/ 844297 w 4651277"/>
                  <a:gd name="connsiteY176" fmla="*/ 551941 h 4241931"/>
                  <a:gd name="connsiteX177" fmla="*/ 848337 w 4651277"/>
                  <a:gd name="connsiteY177" fmla="*/ 551287 h 4241931"/>
                  <a:gd name="connsiteX178" fmla="*/ 866763 w 4651277"/>
                  <a:gd name="connsiteY178" fmla="*/ 528166 h 4241931"/>
                  <a:gd name="connsiteX179" fmla="*/ 874296 w 4651277"/>
                  <a:gd name="connsiteY179" fmla="*/ 511946 h 4241931"/>
                  <a:gd name="connsiteX180" fmla="*/ 881271 w 4651277"/>
                  <a:gd name="connsiteY180" fmla="*/ 506890 h 4241931"/>
                  <a:gd name="connsiteX181" fmla="*/ 895567 w 4651277"/>
                  <a:gd name="connsiteY181" fmla="*/ 469218 h 4241931"/>
                  <a:gd name="connsiteX182" fmla="*/ 893053 w 4651277"/>
                  <a:gd name="connsiteY182" fmla="*/ 449192 h 4241931"/>
                  <a:gd name="connsiteX183" fmla="*/ 900284 w 4651277"/>
                  <a:gd name="connsiteY183" fmla="*/ 439523 h 4241931"/>
                  <a:gd name="connsiteX184" fmla="*/ 908015 w 4651277"/>
                  <a:gd name="connsiteY184" fmla="*/ 446703 h 4241931"/>
                  <a:gd name="connsiteX185" fmla="*/ 935325 w 4651277"/>
                  <a:gd name="connsiteY185" fmla="*/ 451650 h 4241931"/>
                  <a:gd name="connsiteX186" fmla="*/ 955007 w 4651277"/>
                  <a:gd name="connsiteY186" fmla="*/ 438541 h 4241931"/>
                  <a:gd name="connsiteX187" fmla="*/ 977460 w 4651277"/>
                  <a:gd name="connsiteY187" fmla="*/ 440844 h 4241931"/>
                  <a:gd name="connsiteX188" fmla="*/ 1019519 w 4651277"/>
                  <a:gd name="connsiteY188" fmla="*/ 426905 h 4241931"/>
                  <a:gd name="connsiteX189" fmla="*/ 1024027 w 4651277"/>
                  <a:gd name="connsiteY189" fmla="*/ 418962 h 4241931"/>
                  <a:gd name="connsiteX190" fmla="*/ 1054530 w 4651277"/>
                  <a:gd name="connsiteY190" fmla="*/ 433965 h 4241931"/>
                  <a:gd name="connsiteX191" fmla="*/ 1082669 w 4651277"/>
                  <a:gd name="connsiteY191" fmla="*/ 416132 h 4241931"/>
                  <a:gd name="connsiteX192" fmla="*/ 1084016 w 4651277"/>
                  <a:gd name="connsiteY192" fmla="*/ 422272 h 4241931"/>
                  <a:gd name="connsiteX193" fmla="*/ 1107832 w 4651277"/>
                  <a:gd name="connsiteY193" fmla="*/ 442787 h 4241931"/>
                  <a:gd name="connsiteX194" fmla="*/ 1128122 w 4651277"/>
                  <a:gd name="connsiteY194" fmla="*/ 454725 h 4241931"/>
                  <a:gd name="connsiteX195" fmla="*/ 1153601 w 4651277"/>
                  <a:gd name="connsiteY195" fmla="*/ 467827 h 4241931"/>
                  <a:gd name="connsiteX196" fmla="*/ 1155642 w 4651277"/>
                  <a:gd name="connsiteY196" fmla="*/ 456996 h 4241931"/>
                  <a:gd name="connsiteX197" fmla="*/ 1156095 w 4651277"/>
                  <a:gd name="connsiteY197" fmla="*/ 437634 h 4241931"/>
                  <a:gd name="connsiteX198" fmla="*/ 1165444 w 4651277"/>
                  <a:gd name="connsiteY198" fmla="*/ 439339 h 4241931"/>
                  <a:gd name="connsiteX199" fmla="*/ 1198671 w 4651277"/>
                  <a:gd name="connsiteY199" fmla="*/ 452617 h 4241931"/>
                  <a:gd name="connsiteX200" fmla="*/ 1270353 w 4651277"/>
                  <a:gd name="connsiteY200" fmla="*/ 440250 h 4241931"/>
                  <a:gd name="connsiteX201" fmla="*/ 1308223 w 4651277"/>
                  <a:gd name="connsiteY201" fmla="*/ 439777 h 4241931"/>
                  <a:gd name="connsiteX202" fmla="*/ 1321763 w 4651277"/>
                  <a:gd name="connsiteY202" fmla="*/ 428016 h 4241931"/>
                  <a:gd name="connsiteX203" fmla="*/ 1334516 w 4651277"/>
                  <a:gd name="connsiteY203" fmla="*/ 418027 h 4241931"/>
                  <a:gd name="connsiteX204" fmla="*/ 1338527 w 4651277"/>
                  <a:gd name="connsiteY204" fmla="*/ 431380 h 4241931"/>
                  <a:gd name="connsiteX205" fmla="*/ 1348242 w 4651277"/>
                  <a:gd name="connsiteY205" fmla="*/ 455745 h 4241931"/>
                  <a:gd name="connsiteX206" fmla="*/ 1387252 w 4651277"/>
                  <a:gd name="connsiteY206" fmla="*/ 495472 h 4241931"/>
                  <a:gd name="connsiteX207" fmla="*/ 1391837 w 4651277"/>
                  <a:gd name="connsiteY207" fmla="*/ 495408 h 4241931"/>
                  <a:gd name="connsiteX208" fmla="*/ 1416978 w 4651277"/>
                  <a:gd name="connsiteY208" fmla="*/ 473734 h 4241931"/>
                  <a:gd name="connsiteX209" fmla="*/ 1459404 w 4651277"/>
                  <a:gd name="connsiteY209" fmla="*/ 441306 h 4241931"/>
                  <a:gd name="connsiteX210" fmla="*/ 1469781 w 4651277"/>
                  <a:gd name="connsiteY210" fmla="*/ 440250 h 4241931"/>
                  <a:gd name="connsiteX211" fmla="*/ 1481549 w 4651277"/>
                  <a:gd name="connsiteY211" fmla="*/ 423949 h 4241931"/>
                  <a:gd name="connsiteX212" fmla="*/ 1461863 w 4651277"/>
                  <a:gd name="connsiteY212" fmla="*/ 391126 h 4241931"/>
                  <a:gd name="connsiteX213" fmla="*/ 1459824 w 4651277"/>
                  <a:gd name="connsiteY213" fmla="*/ 373082 h 4241931"/>
                  <a:gd name="connsiteX214" fmla="*/ 1468739 w 4651277"/>
                  <a:gd name="connsiteY214" fmla="*/ 351406 h 4241931"/>
                  <a:gd name="connsiteX215" fmla="*/ 1464112 w 4651277"/>
                  <a:gd name="connsiteY215" fmla="*/ 338871 h 4241931"/>
                  <a:gd name="connsiteX216" fmla="*/ 1460545 w 4651277"/>
                  <a:gd name="connsiteY216" fmla="*/ 338313 h 4241931"/>
                  <a:gd name="connsiteX217" fmla="*/ 1512110 w 4651277"/>
                  <a:gd name="connsiteY217" fmla="*/ 300603 h 4241931"/>
                  <a:gd name="connsiteX218" fmla="*/ 1512639 w 4651277"/>
                  <a:gd name="connsiteY218" fmla="*/ 301468 h 4241931"/>
                  <a:gd name="connsiteX219" fmla="*/ 1518925 w 4651277"/>
                  <a:gd name="connsiteY219" fmla="*/ 302455 h 4241931"/>
                  <a:gd name="connsiteX220" fmla="*/ 1592775 w 4651277"/>
                  <a:gd name="connsiteY220" fmla="*/ 337949 h 4241931"/>
                  <a:gd name="connsiteX221" fmla="*/ 1609283 w 4651277"/>
                  <a:gd name="connsiteY221" fmla="*/ 384943 h 4241931"/>
                  <a:gd name="connsiteX222" fmla="*/ 1618784 w 4651277"/>
                  <a:gd name="connsiteY222" fmla="*/ 393836 h 4241931"/>
                  <a:gd name="connsiteX223" fmla="*/ 1646487 w 4651277"/>
                  <a:gd name="connsiteY223" fmla="*/ 387871 h 4241931"/>
                  <a:gd name="connsiteX224" fmla="*/ 1656853 w 4651277"/>
                  <a:gd name="connsiteY224" fmla="*/ 392900 h 4241931"/>
                  <a:gd name="connsiteX225" fmla="*/ 1697241 w 4651277"/>
                  <a:gd name="connsiteY225" fmla="*/ 414806 h 4241931"/>
                  <a:gd name="connsiteX226" fmla="*/ 1703912 w 4651277"/>
                  <a:gd name="connsiteY226" fmla="*/ 406155 h 4241931"/>
                  <a:gd name="connsiteX227" fmla="*/ 1723639 w 4651277"/>
                  <a:gd name="connsiteY227" fmla="*/ 381491 h 4241931"/>
                  <a:gd name="connsiteX228" fmla="*/ 1751084 w 4651277"/>
                  <a:gd name="connsiteY228" fmla="*/ 397791 h 4241931"/>
                  <a:gd name="connsiteX229" fmla="*/ 1750050 w 4651277"/>
                  <a:gd name="connsiteY229" fmla="*/ 414469 h 4241931"/>
                  <a:gd name="connsiteX230" fmla="*/ 1771479 w 4651277"/>
                  <a:gd name="connsiteY230" fmla="*/ 433479 h 4241931"/>
                  <a:gd name="connsiteX231" fmla="*/ 1791671 w 4651277"/>
                  <a:gd name="connsiteY231" fmla="*/ 427858 h 4241931"/>
                  <a:gd name="connsiteX232" fmla="*/ 1811648 w 4651277"/>
                  <a:gd name="connsiteY232" fmla="*/ 420162 h 4241931"/>
                  <a:gd name="connsiteX233" fmla="*/ 1828465 w 4651277"/>
                  <a:gd name="connsiteY233" fmla="*/ 420549 h 4241931"/>
                  <a:gd name="connsiteX234" fmla="*/ 1828507 w 4651277"/>
                  <a:gd name="connsiteY234" fmla="*/ 435439 h 4241931"/>
                  <a:gd name="connsiteX235" fmla="*/ 1831732 w 4651277"/>
                  <a:gd name="connsiteY235" fmla="*/ 469308 h 4241931"/>
                  <a:gd name="connsiteX236" fmla="*/ 1847892 w 4651277"/>
                  <a:gd name="connsiteY236" fmla="*/ 475634 h 4241931"/>
                  <a:gd name="connsiteX237" fmla="*/ 1880126 w 4651277"/>
                  <a:gd name="connsiteY237" fmla="*/ 458510 h 4241931"/>
                  <a:gd name="connsiteX238" fmla="*/ 1931438 w 4651277"/>
                  <a:gd name="connsiteY238" fmla="*/ 455808 h 4241931"/>
                  <a:gd name="connsiteX239" fmla="*/ 1943892 w 4651277"/>
                  <a:gd name="connsiteY239" fmla="*/ 454541 h 4241931"/>
                  <a:gd name="connsiteX240" fmla="*/ 1961453 w 4651277"/>
                  <a:gd name="connsiteY240" fmla="*/ 439538 h 4241931"/>
                  <a:gd name="connsiteX241" fmla="*/ 1987828 w 4651277"/>
                  <a:gd name="connsiteY241" fmla="*/ 418394 h 4241931"/>
                  <a:gd name="connsiteX242" fmla="*/ 1975043 w 4651277"/>
                  <a:gd name="connsiteY242" fmla="*/ 406059 h 4241931"/>
                  <a:gd name="connsiteX243" fmla="*/ 1967342 w 4651277"/>
                  <a:gd name="connsiteY243" fmla="*/ 392156 h 4241931"/>
                  <a:gd name="connsiteX244" fmla="*/ 1982906 w 4651277"/>
                  <a:gd name="connsiteY244" fmla="*/ 373999 h 4241931"/>
                  <a:gd name="connsiteX245" fmla="*/ 1993404 w 4651277"/>
                  <a:gd name="connsiteY245" fmla="*/ 384469 h 4241931"/>
                  <a:gd name="connsiteX246" fmla="*/ 2001183 w 4651277"/>
                  <a:gd name="connsiteY246" fmla="*/ 395007 h 4241931"/>
                  <a:gd name="connsiteX247" fmla="*/ 2026849 w 4651277"/>
                  <a:gd name="connsiteY247" fmla="*/ 370998 h 4241931"/>
                  <a:gd name="connsiteX248" fmla="*/ 2023876 w 4651277"/>
                  <a:gd name="connsiteY248" fmla="*/ 354098 h 4241931"/>
                  <a:gd name="connsiteX249" fmla="*/ 2033778 w 4651277"/>
                  <a:gd name="connsiteY249" fmla="*/ 340083 h 4241931"/>
                  <a:gd name="connsiteX250" fmla="*/ 2048794 w 4651277"/>
                  <a:gd name="connsiteY250" fmla="*/ 345479 h 4241931"/>
                  <a:gd name="connsiteX251" fmla="*/ 2057325 w 4651277"/>
                  <a:gd name="connsiteY251" fmla="*/ 373772 h 4241931"/>
                  <a:gd name="connsiteX252" fmla="*/ 2070321 w 4651277"/>
                  <a:gd name="connsiteY252" fmla="*/ 397232 h 4241931"/>
                  <a:gd name="connsiteX253" fmla="*/ 2071511 w 4651277"/>
                  <a:gd name="connsiteY253" fmla="*/ 397143 h 4241931"/>
                  <a:gd name="connsiteX254" fmla="*/ 2069934 w 4651277"/>
                  <a:gd name="connsiteY254" fmla="*/ 387948 h 4241931"/>
                  <a:gd name="connsiteX255" fmla="*/ 2060255 w 4651277"/>
                  <a:gd name="connsiteY255" fmla="*/ 375986 h 4241931"/>
                  <a:gd name="connsiteX256" fmla="*/ 2064924 w 4651277"/>
                  <a:gd name="connsiteY256" fmla="*/ 367708 h 4241931"/>
                  <a:gd name="connsiteX257" fmla="*/ 2081666 w 4651277"/>
                  <a:gd name="connsiteY257" fmla="*/ 366819 h 4241931"/>
                  <a:gd name="connsiteX258" fmla="*/ 2129578 w 4651277"/>
                  <a:gd name="connsiteY258" fmla="*/ 334347 h 4241931"/>
                  <a:gd name="connsiteX259" fmla="*/ 2116160 w 4651277"/>
                  <a:gd name="connsiteY259" fmla="*/ 315351 h 4241931"/>
                  <a:gd name="connsiteX260" fmla="*/ 2102325 w 4651277"/>
                  <a:gd name="connsiteY260" fmla="*/ 302218 h 4241931"/>
                  <a:gd name="connsiteX261" fmla="*/ 2119407 w 4651277"/>
                  <a:gd name="connsiteY261" fmla="*/ 294010 h 4241931"/>
                  <a:gd name="connsiteX262" fmla="*/ 2224738 w 4651277"/>
                  <a:gd name="connsiteY262" fmla="*/ 243162 h 4241931"/>
                  <a:gd name="connsiteX263" fmla="*/ 2229478 w 4651277"/>
                  <a:gd name="connsiteY263" fmla="*/ 222474 h 4241931"/>
                  <a:gd name="connsiteX264" fmla="*/ 2233028 w 4651277"/>
                  <a:gd name="connsiteY264" fmla="*/ 193087 h 4241931"/>
                  <a:gd name="connsiteX265" fmla="*/ 2257860 w 4651277"/>
                  <a:gd name="connsiteY265" fmla="*/ 207097 h 4241931"/>
                  <a:gd name="connsiteX266" fmla="*/ 2292598 w 4651277"/>
                  <a:gd name="connsiteY266" fmla="*/ 187735 h 4241931"/>
                  <a:gd name="connsiteX267" fmla="*/ 2292817 w 4651277"/>
                  <a:gd name="connsiteY267" fmla="*/ 187109 h 4241931"/>
                  <a:gd name="connsiteX268" fmla="*/ 2286426 w 4651277"/>
                  <a:gd name="connsiteY268" fmla="*/ 166089 h 4241931"/>
                  <a:gd name="connsiteX269" fmla="*/ 2271697 w 4651277"/>
                  <a:gd name="connsiteY269" fmla="*/ 148167 h 4241931"/>
                  <a:gd name="connsiteX270" fmla="*/ 2200551 w 4651277"/>
                  <a:gd name="connsiteY270" fmla="*/ 141725 h 4241931"/>
                  <a:gd name="connsiteX271" fmla="*/ 2177954 w 4651277"/>
                  <a:gd name="connsiteY271" fmla="*/ 156063 h 4241931"/>
                  <a:gd name="connsiteX272" fmla="*/ 2161941 w 4651277"/>
                  <a:gd name="connsiteY272" fmla="*/ 156914 h 4241931"/>
                  <a:gd name="connsiteX273" fmla="*/ 2166815 w 4651277"/>
                  <a:gd name="connsiteY273" fmla="*/ 128838 h 4241931"/>
                  <a:gd name="connsiteX274" fmla="*/ 2176178 w 4651277"/>
                  <a:gd name="connsiteY274" fmla="*/ 122581 h 4241931"/>
                  <a:gd name="connsiteX275" fmla="*/ 2220346 w 4651277"/>
                  <a:gd name="connsiteY275" fmla="*/ 115856 h 4241931"/>
                  <a:gd name="connsiteX276" fmla="*/ 2224591 w 4651277"/>
                  <a:gd name="connsiteY276" fmla="*/ 99573 h 4241931"/>
                  <a:gd name="connsiteX277" fmla="*/ 2236573 w 4651277"/>
                  <a:gd name="connsiteY277" fmla="*/ 77768 h 4241931"/>
                  <a:gd name="connsiteX278" fmla="*/ 2240288 w 4651277"/>
                  <a:gd name="connsiteY278" fmla="*/ 79030 h 4241931"/>
                  <a:gd name="connsiteX279" fmla="*/ 2269604 w 4651277"/>
                  <a:gd name="connsiteY279" fmla="*/ 94992 h 4241931"/>
                  <a:gd name="connsiteX280" fmla="*/ 2282204 w 4651277"/>
                  <a:gd name="connsiteY280" fmla="*/ 84835 h 4241931"/>
                  <a:gd name="connsiteX281" fmla="*/ 2285805 w 4651277"/>
                  <a:gd name="connsiteY281" fmla="*/ 83914 h 4241931"/>
                  <a:gd name="connsiteX282" fmla="*/ 2306411 w 4651277"/>
                  <a:gd name="connsiteY282" fmla="*/ 73331 h 4241931"/>
                  <a:gd name="connsiteX283" fmla="*/ 2339875 w 4651277"/>
                  <a:gd name="connsiteY283" fmla="*/ 29946 h 4241931"/>
                  <a:gd name="connsiteX284" fmla="*/ 2392011 w 4651277"/>
                  <a:gd name="connsiteY284" fmla="*/ 22069 h 4241931"/>
                  <a:gd name="connsiteX285" fmla="*/ 2449746 w 4651277"/>
                  <a:gd name="connsiteY285" fmla="*/ 23384 h 4241931"/>
                  <a:gd name="connsiteX286" fmla="*/ 2451124 w 4651277"/>
                  <a:gd name="connsiteY286" fmla="*/ 21850 h 4241931"/>
                  <a:gd name="connsiteX287" fmla="*/ 2508326 w 4651277"/>
                  <a:gd name="connsiteY287" fmla="*/ 26842 h 4241931"/>
                  <a:gd name="connsiteX288" fmla="*/ 2528565 w 4651277"/>
                  <a:gd name="connsiteY288" fmla="*/ 50586 h 4241931"/>
                  <a:gd name="connsiteX289" fmla="*/ 2545177 w 4651277"/>
                  <a:gd name="connsiteY289" fmla="*/ 19776 h 4241931"/>
                  <a:gd name="connsiteX290" fmla="*/ 2549345 w 4651277"/>
                  <a:gd name="connsiteY290" fmla="*/ 2036 h 4241931"/>
                  <a:gd name="connsiteX291" fmla="*/ 2559883 w 4651277"/>
                  <a:gd name="connsiteY291" fmla="*/ 8046 h 4241931"/>
                  <a:gd name="connsiteX292" fmla="*/ 2562074 w 4651277"/>
                  <a:gd name="connsiteY292" fmla="*/ 21798 h 4241931"/>
                  <a:gd name="connsiteX293" fmla="*/ 2568791 w 4651277"/>
                  <a:gd name="connsiteY293" fmla="*/ 52100 h 4241931"/>
                  <a:gd name="connsiteX294" fmla="*/ 2601553 w 4651277"/>
                  <a:gd name="connsiteY294" fmla="*/ 64228 h 4241931"/>
                  <a:gd name="connsiteX295" fmla="*/ 2625296 w 4651277"/>
                  <a:gd name="connsiteY295" fmla="*/ 43989 h 4241931"/>
                  <a:gd name="connsiteX296" fmla="*/ 2645290 w 4651277"/>
                  <a:gd name="connsiteY296" fmla="*/ 35628 h 4241931"/>
                  <a:gd name="connsiteX297" fmla="*/ 2655912 w 4651277"/>
                  <a:gd name="connsiteY297" fmla="*/ 56963 h 4241931"/>
                  <a:gd name="connsiteX298" fmla="*/ 2657690 w 4651277"/>
                  <a:gd name="connsiteY298" fmla="*/ 90445 h 4241931"/>
                  <a:gd name="connsiteX299" fmla="*/ 2676280 w 4651277"/>
                  <a:gd name="connsiteY299" fmla="*/ 110626 h 4241931"/>
                  <a:gd name="connsiteX300" fmla="*/ 2711006 w 4651277"/>
                  <a:gd name="connsiteY300" fmla="*/ 146010 h 4241931"/>
                  <a:gd name="connsiteX301" fmla="*/ 2766305 w 4651277"/>
                  <a:gd name="connsiteY301" fmla="*/ 183951 h 4241931"/>
                  <a:gd name="connsiteX302" fmla="*/ 2774785 w 4651277"/>
                  <a:gd name="connsiteY302" fmla="*/ 182383 h 4241931"/>
                  <a:gd name="connsiteX303" fmla="*/ 2787061 w 4651277"/>
                  <a:gd name="connsiteY303" fmla="*/ 171241 h 4241931"/>
                  <a:gd name="connsiteX304" fmla="*/ 2822613 w 4651277"/>
                  <a:gd name="connsiteY304" fmla="*/ 167164 h 4241931"/>
                  <a:gd name="connsiteX305" fmla="*/ 2851379 w 4651277"/>
                  <a:gd name="connsiteY305" fmla="*/ 159068 h 4241931"/>
                  <a:gd name="connsiteX306" fmla="*/ 2865410 w 4651277"/>
                  <a:gd name="connsiteY306" fmla="*/ 175841 h 4241931"/>
                  <a:gd name="connsiteX307" fmla="*/ 2868616 w 4651277"/>
                  <a:gd name="connsiteY307" fmla="*/ 203591 h 4241931"/>
                  <a:gd name="connsiteX308" fmla="*/ 2876460 w 4651277"/>
                  <a:gd name="connsiteY308" fmla="*/ 217590 h 4241931"/>
                  <a:gd name="connsiteX309" fmla="*/ 2879988 w 4651277"/>
                  <a:gd name="connsiteY309" fmla="*/ 214776 h 4241931"/>
                  <a:gd name="connsiteX310" fmla="*/ 2883159 w 4651277"/>
                  <a:gd name="connsiteY310" fmla="*/ 198914 h 4241931"/>
                  <a:gd name="connsiteX311" fmla="*/ 2919613 w 4651277"/>
                  <a:gd name="connsiteY311" fmla="*/ 156832 h 4241931"/>
                  <a:gd name="connsiteX312" fmla="*/ 2928147 w 4651277"/>
                  <a:gd name="connsiteY312" fmla="*/ 138860 h 4241931"/>
                  <a:gd name="connsiteX313" fmla="*/ 2945881 w 4651277"/>
                  <a:gd name="connsiteY313" fmla="*/ 129160 h 4241931"/>
                  <a:gd name="connsiteX314" fmla="*/ 3020035 w 4651277"/>
                  <a:gd name="connsiteY314" fmla="*/ 96025 h 4241931"/>
                  <a:gd name="connsiteX315" fmla="*/ 3059179 w 4651277"/>
                  <a:gd name="connsiteY315" fmla="*/ 77157 h 4241931"/>
                  <a:gd name="connsiteX316" fmla="*/ 3077043 w 4651277"/>
                  <a:gd name="connsiteY316" fmla="*/ 97377 h 4241931"/>
                  <a:gd name="connsiteX317" fmla="*/ 3110061 w 4651277"/>
                  <a:gd name="connsiteY317" fmla="*/ 86865 h 4241931"/>
                  <a:gd name="connsiteX318" fmla="*/ 3141966 w 4651277"/>
                  <a:gd name="connsiteY318" fmla="*/ 69112 h 4241931"/>
                  <a:gd name="connsiteX319" fmla="*/ 3160021 w 4651277"/>
                  <a:gd name="connsiteY319" fmla="*/ 92972 h 4241931"/>
                  <a:gd name="connsiteX320" fmla="*/ 3174507 w 4651277"/>
                  <a:gd name="connsiteY320" fmla="*/ 104612 h 4241931"/>
                  <a:gd name="connsiteX321" fmla="*/ 3184041 w 4651277"/>
                  <a:gd name="connsiteY321" fmla="*/ 91696 h 4241931"/>
                  <a:gd name="connsiteX322" fmla="*/ 3184575 w 4651277"/>
                  <a:gd name="connsiteY322" fmla="*/ 88018 h 4241931"/>
                  <a:gd name="connsiteX323" fmla="*/ 3192073 w 4651277"/>
                  <a:gd name="connsiteY323" fmla="*/ 64262 h 4241931"/>
                  <a:gd name="connsiteX324" fmla="*/ 3201007 w 4651277"/>
                  <a:gd name="connsiteY324" fmla="*/ 81307 h 4241931"/>
                  <a:gd name="connsiteX325" fmla="*/ 3205002 w 4651277"/>
                  <a:gd name="connsiteY325" fmla="*/ 101532 h 4241931"/>
                  <a:gd name="connsiteX326" fmla="*/ 3239907 w 4651277"/>
                  <a:gd name="connsiteY326" fmla="*/ 112818 h 4241931"/>
                  <a:gd name="connsiteX327" fmla="*/ 3253692 w 4651277"/>
                  <a:gd name="connsiteY327" fmla="*/ 97487 h 4241931"/>
                  <a:gd name="connsiteX328" fmla="*/ 3276340 w 4651277"/>
                  <a:gd name="connsiteY328" fmla="*/ 111615 h 4241931"/>
                  <a:gd name="connsiteX329" fmla="*/ 3277538 w 4651277"/>
                  <a:gd name="connsiteY329" fmla="*/ 134178 h 4241931"/>
                  <a:gd name="connsiteX330" fmla="*/ 3294633 w 4651277"/>
                  <a:gd name="connsiteY330" fmla="*/ 153709 h 4241931"/>
                  <a:gd name="connsiteX331" fmla="*/ 3319511 w 4651277"/>
                  <a:gd name="connsiteY331" fmla="*/ 182315 h 4241931"/>
                  <a:gd name="connsiteX332" fmla="*/ 3357761 w 4651277"/>
                  <a:gd name="connsiteY332" fmla="*/ 215322 h 4241931"/>
                  <a:gd name="connsiteX333" fmla="*/ 3375693 w 4651277"/>
                  <a:gd name="connsiteY333" fmla="*/ 223128 h 4241931"/>
                  <a:gd name="connsiteX334" fmla="*/ 3367384 w 4651277"/>
                  <a:gd name="connsiteY334" fmla="*/ 231599 h 4241931"/>
                  <a:gd name="connsiteX335" fmla="*/ 3377007 w 4651277"/>
                  <a:gd name="connsiteY335" fmla="*/ 247876 h 4241931"/>
                  <a:gd name="connsiteX336" fmla="*/ 3404679 w 4651277"/>
                  <a:gd name="connsiteY336" fmla="*/ 274146 h 4241931"/>
                  <a:gd name="connsiteX337" fmla="*/ 3412506 w 4651277"/>
                  <a:gd name="connsiteY337" fmla="*/ 297817 h 4241931"/>
                  <a:gd name="connsiteX338" fmla="*/ 3404705 w 4651277"/>
                  <a:gd name="connsiteY338" fmla="*/ 329618 h 4241931"/>
                  <a:gd name="connsiteX339" fmla="*/ 3403810 w 4651277"/>
                  <a:gd name="connsiteY339" fmla="*/ 381492 h 4241931"/>
                  <a:gd name="connsiteX340" fmla="*/ 3416229 w 4651277"/>
                  <a:gd name="connsiteY340" fmla="*/ 395431 h 4241931"/>
                  <a:gd name="connsiteX341" fmla="*/ 3415823 w 4651277"/>
                  <a:gd name="connsiteY341" fmla="*/ 429030 h 4241931"/>
                  <a:gd name="connsiteX342" fmla="*/ 3401628 w 4651277"/>
                  <a:gd name="connsiteY342" fmla="*/ 453598 h 4241931"/>
                  <a:gd name="connsiteX343" fmla="*/ 3406630 w 4651277"/>
                  <a:gd name="connsiteY343" fmla="*/ 464271 h 4241931"/>
                  <a:gd name="connsiteX344" fmla="*/ 3407669 w 4651277"/>
                  <a:gd name="connsiteY344" fmla="*/ 464755 h 4241931"/>
                  <a:gd name="connsiteX345" fmla="*/ 3418321 w 4651277"/>
                  <a:gd name="connsiteY345" fmla="*/ 455507 h 4241931"/>
                  <a:gd name="connsiteX346" fmla="*/ 3436938 w 4651277"/>
                  <a:gd name="connsiteY346" fmla="*/ 446109 h 4241931"/>
                  <a:gd name="connsiteX347" fmla="*/ 3438909 w 4651277"/>
                  <a:gd name="connsiteY347" fmla="*/ 448742 h 4241931"/>
                  <a:gd name="connsiteX348" fmla="*/ 3451615 w 4651277"/>
                  <a:gd name="connsiteY348" fmla="*/ 473672 h 4241931"/>
                  <a:gd name="connsiteX349" fmla="*/ 3465140 w 4651277"/>
                  <a:gd name="connsiteY349" fmla="*/ 472618 h 4241931"/>
                  <a:gd name="connsiteX350" fmla="*/ 3468067 w 4651277"/>
                  <a:gd name="connsiteY350" fmla="*/ 473688 h 4241931"/>
                  <a:gd name="connsiteX351" fmla="*/ 3487330 w 4651277"/>
                  <a:gd name="connsiteY351" fmla="*/ 476135 h 4241931"/>
                  <a:gd name="connsiteX352" fmla="*/ 3531027 w 4651277"/>
                  <a:gd name="connsiteY352" fmla="*/ 461995 h 4241931"/>
                  <a:gd name="connsiteX353" fmla="*/ 3570810 w 4651277"/>
                  <a:gd name="connsiteY353" fmla="*/ 481255 h 4241931"/>
                  <a:gd name="connsiteX354" fmla="*/ 3610106 w 4651277"/>
                  <a:gd name="connsiteY354" fmla="*/ 509524 h 4241931"/>
                  <a:gd name="connsiteX355" fmla="*/ 3611787 w 4651277"/>
                  <a:gd name="connsiteY355" fmla="*/ 509117 h 4241931"/>
                  <a:gd name="connsiteX356" fmla="*/ 3648972 w 4651277"/>
                  <a:gd name="connsiteY356" fmla="*/ 539676 h 4241931"/>
                  <a:gd name="connsiteX357" fmla="*/ 3651715 w 4651277"/>
                  <a:gd name="connsiteY357" fmla="*/ 565684 h 4241931"/>
                  <a:gd name="connsiteX358" fmla="*/ 3677800 w 4651277"/>
                  <a:gd name="connsiteY358" fmla="*/ 552253 h 4241931"/>
                  <a:gd name="connsiteX359" fmla="*/ 3689090 w 4651277"/>
                  <a:gd name="connsiteY359" fmla="*/ 541962 h 4241931"/>
                  <a:gd name="connsiteX360" fmla="*/ 3693528 w 4651277"/>
                  <a:gd name="connsiteY360" fmla="*/ 551111 h 4241931"/>
                  <a:gd name="connsiteX361" fmla="*/ 3688525 w 4651277"/>
                  <a:gd name="connsiteY361" fmla="*/ 561659 h 4241931"/>
                  <a:gd name="connsiteX362" fmla="*/ 3678811 w 4651277"/>
                  <a:gd name="connsiteY362" fmla="*/ 585793 h 4241931"/>
                  <a:gd name="connsiteX363" fmla="*/ 3695717 w 4651277"/>
                  <a:gd name="connsiteY363" fmla="*/ 609705 h 4241931"/>
                  <a:gd name="connsiteX364" fmla="*/ 3721724 w 4651277"/>
                  <a:gd name="connsiteY364" fmla="*/ 606963 h 4241931"/>
                  <a:gd name="connsiteX365" fmla="*/ 3739511 w 4651277"/>
                  <a:gd name="connsiteY365" fmla="*/ 610656 h 4241931"/>
                  <a:gd name="connsiteX366" fmla="*/ 3736745 w 4651277"/>
                  <a:gd name="connsiteY366" fmla="*/ 630441 h 4241931"/>
                  <a:gd name="connsiteX367" fmla="*/ 3722108 w 4651277"/>
                  <a:gd name="connsiteY367" fmla="*/ 654435 h 4241931"/>
                  <a:gd name="connsiteX368" fmla="*/ 3725398 w 4651277"/>
                  <a:gd name="connsiteY368" fmla="*/ 677198 h 4241931"/>
                  <a:gd name="connsiteX369" fmla="*/ 3732642 w 4651277"/>
                  <a:gd name="connsiteY369" fmla="*/ 718120 h 4241931"/>
                  <a:gd name="connsiteX370" fmla="*/ 3752899 w 4651277"/>
                  <a:gd name="connsiteY370" fmla="*/ 770559 h 4241931"/>
                  <a:gd name="connsiteX371" fmla="*/ 3759505 w 4651277"/>
                  <a:gd name="connsiteY371" fmla="*/ 773492 h 4241931"/>
                  <a:gd name="connsiteX372" fmla="*/ 3773273 w 4651277"/>
                  <a:gd name="connsiteY372" fmla="*/ 771607 h 4241931"/>
                  <a:gd name="connsiteX373" fmla="*/ 3799787 w 4651277"/>
                  <a:gd name="connsiteY373" fmla="*/ 785635 h 4241931"/>
                  <a:gd name="connsiteX374" fmla="*/ 3823514 w 4651277"/>
                  <a:gd name="connsiteY374" fmla="*/ 793669 h 4241931"/>
                  <a:gd name="connsiteX375" fmla="*/ 3825266 w 4651277"/>
                  <a:gd name="connsiteY375" fmla="*/ 811916 h 4241931"/>
                  <a:gd name="connsiteX376" fmla="*/ 3814334 w 4651277"/>
                  <a:gd name="connsiteY376" fmla="*/ 832622 h 4241931"/>
                  <a:gd name="connsiteX377" fmla="*/ 3813124 w 4651277"/>
                  <a:gd name="connsiteY377" fmla="*/ 846019 h 4241931"/>
                  <a:gd name="connsiteX378" fmla="*/ 3816896 w 4651277"/>
                  <a:gd name="connsiteY378" fmla="*/ 845745 h 4241931"/>
                  <a:gd name="connsiteX379" fmla="*/ 3826606 w 4651277"/>
                  <a:gd name="connsiteY379" fmla="*/ 836281 h 4241931"/>
                  <a:gd name="connsiteX380" fmla="*/ 3871753 w 4651277"/>
                  <a:gd name="connsiteY380" fmla="*/ 824457 h 4241931"/>
                  <a:gd name="connsiteX381" fmla="*/ 3886171 w 4651277"/>
                  <a:gd name="connsiteY381" fmla="*/ 816075 h 4241931"/>
                  <a:gd name="connsiteX382" fmla="*/ 3903030 w 4651277"/>
                  <a:gd name="connsiteY382" fmla="*/ 817772 h 4241931"/>
                  <a:gd name="connsiteX383" fmla="*/ 3970004 w 4651277"/>
                  <a:gd name="connsiteY383" fmla="*/ 830001 h 4241931"/>
                  <a:gd name="connsiteX384" fmla="*/ 4006011 w 4651277"/>
                  <a:gd name="connsiteY384" fmla="*/ 835505 h 4241931"/>
                  <a:gd name="connsiteX385" fmla="*/ 4008781 w 4651277"/>
                  <a:gd name="connsiteY385" fmla="*/ 857952 h 4241931"/>
                  <a:gd name="connsiteX386" fmla="*/ 4036593 w 4651277"/>
                  <a:gd name="connsiteY386" fmla="*/ 866329 h 4241931"/>
                  <a:gd name="connsiteX387" fmla="*/ 4067065 w 4651277"/>
                  <a:gd name="connsiteY387" fmla="*/ 869173 h 4241931"/>
                  <a:gd name="connsiteX388" fmla="*/ 4068243 w 4651277"/>
                  <a:gd name="connsiteY388" fmla="*/ 894227 h 4241931"/>
                  <a:gd name="connsiteX389" fmla="*/ 4072744 w 4651277"/>
                  <a:gd name="connsiteY389" fmla="*/ 909141 h 4241931"/>
                  <a:gd name="connsiteX390" fmla="*/ 4085456 w 4651277"/>
                  <a:gd name="connsiteY390" fmla="*/ 904728 h 4241931"/>
                  <a:gd name="connsiteX391" fmla="*/ 4087569 w 4651277"/>
                  <a:gd name="connsiteY391" fmla="*/ 902438 h 4241931"/>
                  <a:gd name="connsiteX392" fmla="*/ 4104011 w 4651277"/>
                  <a:gd name="connsiteY392" fmla="*/ 889565 h 4241931"/>
                  <a:gd name="connsiteX393" fmla="*/ 4102112 w 4651277"/>
                  <a:gd name="connsiteY393" fmla="*/ 905585 h 4241931"/>
                  <a:gd name="connsiteX394" fmla="*/ 4095288 w 4651277"/>
                  <a:gd name="connsiteY394" fmla="*/ 921462 h 4241931"/>
                  <a:gd name="connsiteX395" fmla="*/ 4114076 w 4651277"/>
                  <a:gd name="connsiteY395" fmla="*/ 945806 h 4241931"/>
                  <a:gd name="connsiteX396" fmla="*/ 4130871 w 4651277"/>
                  <a:gd name="connsiteY396" fmla="*/ 941738 h 4241931"/>
                  <a:gd name="connsiteX397" fmla="*/ 4139837 w 4651277"/>
                  <a:gd name="connsiteY397" fmla="*/ 962239 h 4241931"/>
                  <a:gd name="connsiteX398" fmla="*/ 4129972 w 4651277"/>
                  <a:gd name="connsiteY398" fmla="*/ 978409 h 4241931"/>
                  <a:gd name="connsiteX399" fmla="*/ 4132538 w 4651277"/>
                  <a:gd name="connsiteY399" fmla="*/ 1000014 h 4241931"/>
                  <a:gd name="connsiteX400" fmla="*/ 4136184 w 4651277"/>
                  <a:gd name="connsiteY400" fmla="*/ 1031582 h 4241931"/>
                  <a:gd name="connsiteX401" fmla="*/ 4146989 w 4651277"/>
                  <a:gd name="connsiteY401" fmla="*/ 1072530 h 4241931"/>
                  <a:gd name="connsiteX402" fmla="*/ 4155689 w 4651277"/>
                  <a:gd name="connsiteY402" fmla="*/ 1086426 h 4241931"/>
                  <a:gd name="connsiteX403" fmla="*/ 4145929 w 4651277"/>
                  <a:gd name="connsiteY403" fmla="*/ 1088346 h 4241931"/>
                  <a:gd name="connsiteX404" fmla="*/ 4144869 w 4651277"/>
                  <a:gd name="connsiteY404" fmla="*/ 1104161 h 4241931"/>
                  <a:gd name="connsiteX405" fmla="*/ 4151555 w 4651277"/>
                  <a:gd name="connsiteY405" fmla="*/ 1135437 h 4241931"/>
                  <a:gd name="connsiteX406" fmla="*/ 4145749 w 4651277"/>
                  <a:gd name="connsiteY406" fmla="*/ 1155514 h 4241931"/>
                  <a:gd name="connsiteX407" fmla="*/ 4125285 w 4651277"/>
                  <a:gd name="connsiteY407" fmla="*/ 1173806 h 4241931"/>
                  <a:gd name="connsiteX408" fmla="*/ 4100084 w 4651277"/>
                  <a:gd name="connsiteY408" fmla="*/ 1209249 h 4241931"/>
                  <a:gd name="connsiteX409" fmla="*/ 4102065 w 4651277"/>
                  <a:gd name="connsiteY409" fmla="*/ 1224773 h 4241931"/>
                  <a:gd name="connsiteX410" fmla="*/ 4085863 w 4651277"/>
                  <a:gd name="connsiteY410" fmla="*/ 1247811 h 4241931"/>
                  <a:gd name="connsiteX411" fmla="*/ 4062766 w 4651277"/>
                  <a:gd name="connsiteY411" fmla="*/ 1268076 h 4241931"/>
                  <a:gd name="connsiteX412" fmla="*/ 4083268 w 4651277"/>
                  <a:gd name="connsiteY412" fmla="*/ 1301340 h 4241931"/>
                  <a:gd name="connsiteX413" fmla="*/ 4087529 w 4651277"/>
                  <a:gd name="connsiteY413" fmla="*/ 1306087 h 4241931"/>
                  <a:gd name="connsiteX414" fmla="*/ 4075365 w 4651277"/>
                  <a:gd name="connsiteY414" fmla="*/ 1307255 h 4241931"/>
                  <a:gd name="connsiteX415" fmla="*/ 4025745 w 4651277"/>
                  <a:gd name="connsiteY415" fmla="*/ 1300601 h 4241931"/>
                  <a:gd name="connsiteX416" fmla="*/ 4008463 w 4651277"/>
                  <a:gd name="connsiteY416" fmla="*/ 1313678 h 4241931"/>
                  <a:gd name="connsiteX417" fmla="*/ 3997211 w 4651277"/>
                  <a:gd name="connsiteY417" fmla="*/ 1333296 h 4241931"/>
                  <a:gd name="connsiteX418" fmla="*/ 3959711 w 4651277"/>
                  <a:gd name="connsiteY418" fmla="*/ 1345489 h 4241931"/>
                  <a:gd name="connsiteX419" fmla="*/ 3934694 w 4651277"/>
                  <a:gd name="connsiteY419" fmla="*/ 1355993 h 4241931"/>
                  <a:gd name="connsiteX420" fmla="*/ 3923281 w 4651277"/>
                  <a:gd name="connsiteY420" fmla="*/ 1354756 h 4241931"/>
                  <a:gd name="connsiteX421" fmla="*/ 3922998 w 4651277"/>
                  <a:gd name="connsiteY421" fmla="*/ 1364605 h 4241931"/>
                  <a:gd name="connsiteX422" fmla="*/ 3927995 w 4651277"/>
                  <a:gd name="connsiteY422" fmla="*/ 1383399 h 4241931"/>
                  <a:gd name="connsiteX423" fmla="*/ 3949876 w 4651277"/>
                  <a:gd name="connsiteY423" fmla="*/ 1400327 h 4241931"/>
                  <a:gd name="connsiteX424" fmla="*/ 3968971 w 4651277"/>
                  <a:gd name="connsiteY424" fmla="*/ 1411261 h 4241931"/>
                  <a:gd name="connsiteX425" fmla="*/ 3957365 w 4651277"/>
                  <a:gd name="connsiteY425" fmla="*/ 1422073 h 4241931"/>
                  <a:gd name="connsiteX426" fmla="*/ 3884013 w 4651277"/>
                  <a:gd name="connsiteY426" fmla="*/ 1478958 h 4241931"/>
                  <a:gd name="connsiteX427" fmla="*/ 3859917 w 4651277"/>
                  <a:gd name="connsiteY427" fmla="*/ 1489419 h 4241931"/>
                  <a:gd name="connsiteX428" fmla="*/ 3852809 w 4651277"/>
                  <a:gd name="connsiteY428" fmla="*/ 1481837 h 4241931"/>
                  <a:gd name="connsiteX429" fmla="*/ 3841864 w 4651277"/>
                  <a:gd name="connsiteY429" fmla="*/ 1492090 h 4241931"/>
                  <a:gd name="connsiteX430" fmla="*/ 3840531 w 4651277"/>
                  <a:gd name="connsiteY430" fmla="*/ 1496285 h 4241931"/>
                  <a:gd name="connsiteX431" fmla="*/ 3850294 w 4651277"/>
                  <a:gd name="connsiteY431" fmla="*/ 1497108 h 4241931"/>
                  <a:gd name="connsiteX432" fmla="*/ 3872107 w 4651277"/>
                  <a:gd name="connsiteY432" fmla="*/ 1537613 h 4241931"/>
                  <a:gd name="connsiteX433" fmla="*/ 3857531 w 4651277"/>
                  <a:gd name="connsiteY433" fmla="*/ 1567371 h 4241931"/>
                  <a:gd name="connsiteX434" fmla="*/ 3876636 w 4651277"/>
                  <a:gd name="connsiteY434" fmla="*/ 1591193 h 4241931"/>
                  <a:gd name="connsiteX435" fmla="*/ 3893839 w 4651277"/>
                  <a:gd name="connsiteY435" fmla="*/ 1588805 h 4241931"/>
                  <a:gd name="connsiteX436" fmla="*/ 3910000 w 4651277"/>
                  <a:gd name="connsiteY436" fmla="*/ 1585781 h 4241931"/>
                  <a:gd name="connsiteX437" fmla="*/ 3841479 w 4651277"/>
                  <a:gd name="connsiteY437" fmla="*/ 1598374 h 4241931"/>
                  <a:gd name="connsiteX438" fmla="*/ 3820166 w 4651277"/>
                  <a:gd name="connsiteY438" fmla="*/ 1603981 h 4241931"/>
                  <a:gd name="connsiteX439" fmla="*/ 3821044 w 4651277"/>
                  <a:gd name="connsiteY439" fmla="*/ 1616327 h 4241931"/>
                  <a:gd name="connsiteX440" fmla="*/ 3820601 w 4651277"/>
                  <a:gd name="connsiteY440" fmla="*/ 1618633 h 4241931"/>
                  <a:gd name="connsiteX441" fmla="*/ 3856796 w 4651277"/>
                  <a:gd name="connsiteY441" fmla="*/ 1624365 h 4241931"/>
                  <a:gd name="connsiteX442" fmla="*/ 3878963 w 4651277"/>
                  <a:gd name="connsiteY442" fmla="*/ 1632824 h 4241931"/>
                  <a:gd name="connsiteX443" fmla="*/ 3881060 w 4651277"/>
                  <a:gd name="connsiteY443" fmla="*/ 1631301 h 4241931"/>
                  <a:gd name="connsiteX444" fmla="*/ 3946493 w 4651277"/>
                  <a:gd name="connsiteY444" fmla="*/ 1636097 h 4241931"/>
                  <a:gd name="connsiteX445" fmla="*/ 4070600 w 4651277"/>
                  <a:gd name="connsiteY445" fmla="*/ 1629769 h 4241931"/>
                  <a:gd name="connsiteX446" fmla="*/ 4108464 w 4651277"/>
                  <a:gd name="connsiteY446" fmla="*/ 1628962 h 4241931"/>
                  <a:gd name="connsiteX447" fmla="*/ 4169224 w 4651277"/>
                  <a:gd name="connsiteY447" fmla="*/ 1639821 h 4241931"/>
                  <a:gd name="connsiteX448" fmla="*/ 4200098 w 4651277"/>
                  <a:gd name="connsiteY448" fmla="*/ 1644093 h 4241931"/>
                  <a:gd name="connsiteX449" fmla="*/ 4211147 w 4651277"/>
                  <a:gd name="connsiteY449" fmla="*/ 1656359 h 4241931"/>
                  <a:gd name="connsiteX450" fmla="*/ 4233230 w 4651277"/>
                  <a:gd name="connsiteY450" fmla="*/ 1641916 h 4241931"/>
                  <a:gd name="connsiteX451" fmla="*/ 4300563 w 4651277"/>
                  <a:gd name="connsiteY451" fmla="*/ 1658147 h 4241931"/>
                  <a:gd name="connsiteX452" fmla="*/ 4319080 w 4651277"/>
                  <a:gd name="connsiteY452" fmla="*/ 1662318 h 4241931"/>
                  <a:gd name="connsiteX453" fmla="*/ 4374375 w 4651277"/>
                  <a:gd name="connsiteY453" fmla="*/ 1680353 h 4241931"/>
                  <a:gd name="connsiteX454" fmla="*/ 4434018 w 4651277"/>
                  <a:gd name="connsiteY454" fmla="*/ 1702171 h 4241931"/>
                  <a:gd name="connsiteX455" fmla="*/ 4465268 w 4651277"/>
                  <a:gd name="connsiteY455" fmla="*/ 1715781 h 4241931"/>
                  <a:gd name="connsiteX456" fmla="*/ 4467174 w 4651277"/>
                  <a:gd name="connsiteY456" fmla="*/ 1715464 h 4241931"/>
                  <a:gd name="connsiteX457" fmla="*/ 4467174 w 4651277"/>
                  <a:gd name="connsiteY457" fmla="*/ 1715465 h 4241931"/>
                  <a:gd name="connsiteX458" fmla="*/ 4467651 w 4651277"/>
                  <a:gd name="connsiteY458" fmla="*/ 1715385 h 4241931"/>
                  <a:gd name="connsiteX459" fmla="*/ 4467174 w 4651277"/>
                  <a:gd name="connsiteY459" fmla="*/ 1715464 h 4241931"/>
                  <a:gd name="connsiteX460" fmla="*/ 4466063 w 4651277"/>
                  <a:gd name="connsiteY460" fmla="*/ 1714670 h 4241931"/>
                  <a:gd name="connsiteX461" fmla="*/ 4467370 w 4651277"/>
                  <a:gd name="connsiteY461" fmla="*/ 1702505 h 4241931"/>
                  <a:gd name="connsiteX462" fmla="*/ 4476105 w 4651277"/>
                  <a:gd name="connsiteY462" fmla="*/ 1702032 h 4241931"/>
                  <a:gd name="connsiteX463" fmla="*/ 4572318 w 4651277"/>
                  <a:gd name="connsiteY463" fmla="*/ 1711701 h 4241931"/>
                  <a:gd name="connsiteX464" fmla="*/ 4589311 w 4651277"/>
                  <a:gd name="connsiteY464" fmla="*/ 1713774 h 4241931"/>
                  <a:gd name="connsiteX465" fmla="*/ 4593344 w 4651277"/>
                  <a:gd name="connsiteY465" fmla="*/ 1715650 h 4241931"/>
                  <a:gd name="connsiteX466" fmla="*/ 4601154 w 4651277"/>
                  <a:gd name="connsiteY466" fmla="*/ 1724929 h 4241931"/>
                  <a:gd name="connsiteX467" fmla="*/ 4602993 w 4651277"/>
                  <a:gd name="connsiteY467" fmla="*/ 1728933 h 4241931"/>
                  <a:gd name="connsiteX468" fmla="*/ 4603083 w 4651277"/>
                  <a:gd name="connsiteY468" fmla="*/ 1740082 h 4241931"/>
                  <a:gd name="connsiteX469" fmla="*/ 4603239 w 4651277"/>
                  <a:gd name="connsiteY469" fmla="*/ 1746912 h 4241931"/>
                  <a:gd name="connsiteX470" fmla="*/ 4630175 w 4651277"/>
                  <a:gd name="connsiteY470" fmla="*/ 1748703 h 4241931"/>
                  <a:gd name="connsiteX471" fmla="*/ 4649928 w 4651277"/>
                  <a:gd name="connsiteY471" fmla="*/ 1756780 h 4241931"/>
                  <a:gd name="connsiteX472" fmla="*/ 4642711 w 4651277"/>
                  <a:gd name="connsiteY472" fmla="*/ 1771103 h 4241931"/>
                  <a:gd name="connsiteX473" fmla="*/ 4560387 w 4651277"/>
                  <a:gd name="connsiteY473" fmla="*/ 1751878 h 4241931"/>
                  <a:gd name="connsiteX474" fmla="*/ 4517474 w 4651277"/>
                  <a:gd name="connsiteY474" fmla="*/ 1749413 h 4241931"/>
                  <a:gd name="connsiteX475" fmla="*/ 4509436 w 4651277"/>
                  <a:gd name="connsiteY475" fmla="*/ 1749377 h 4241931"/>
                  <a:gd name="connsiteX476" fmla="*/ 4460463 w 4651277"/>
                  <a:gd name="connsiteY476" fmla="*/ 1730486 h 4241931"/>
                  <a:gd name="connsiteX477" fmla="*/ 4435148 w 4651277"/>
                  <a:gd name="connsiteY477" fmla="*/ 1730189 h 4241931"/>
                  <a:gd name="connsiteX478" fmla="*/ 4420091 w 4651277"/>
                  <a:gd name="connsiteY478" fmla="*/ 1731516 h 4241931"/>
                  <a:gd name="connsiteX479" fmla="*/ 4358507 w 4651277"/>
                  <a:gd name="connsiteY479" fmla="*/ 1718051 h 4241931"/>
                  <a:gd name="connsiteX480" fmla="*/ 4315402 w 4651277"/>
                  <a:gd name="connsiteY480" fmla="*/ 1716792 h 4241931"/>
                  <a:gd name="connsiteX481" fmla="*/ 4279957 w 4651277"/>
                  <a:gd name="connsiteY481" fmla="*/ 1706229 h 4241931"/>
                  <a:gd name="connsiteX482" fmla="*/ 4243898 w 4651277"/>
                  <a:gd name="connsiteY482" fmla="*/ 1719077 h 4241931"/>
                  <a:gd name="connsiteX483" fmla="*/ 4242561 w 4651277"/>
                  <a:gd name="connsiteY483" fmla="*/ 1727526 h 4241931"/>
                  <a:gd name="connsiteX484" fmla="*/ 4197062 w 4651277"/>
                  <a:gd name="connsiteY484" fmla="*/ 1753107 h 4241931"/>
                  <a:gd name="connsiteX485" fmla="*/ 4171232 w 4651277"/>
                  <a:gd name="connsiteY485" fmla="*/ 1763864 h 4241931"/>
                  <a:gd name="connsiteX486" fmla="*/ 4148247 w 4651277"/>
                  <a:gd name="connsiteY486" fmla="*/ 1803527 h 4241931"/>
                  <a:gd name="connsiteX487" fmla="*/ 4142937 w 4651277"/>
                  <a:gd name="connsiteY487" fmla="*/ 1817531 h 4241931"/>
                  <a:gd name="connsiteX488" fmla="*/ 4116091 w 4651277"/>
                  <a:gd name="connsiteY488" fmla="*/ 1826890 h 4241931"/>
                  <a:gd name="connsiteX489" fmla="*/ 4104976 w 4651277"/>
                  <a:gd name="connsiteY489" fmla="*/ 1818944 h 4241931"/>
                  <a:gd name="connsiteX490" fmla="*/ 4097318 w 4651277"/>
                  <a:gd name="connsiteY490" fmla="*/ 1828247 h 4241931"/>
                  <a:gd name="connsiteX491" fmla="*/ 4085236 w 4651277"/>
                  <a:gd name="connsiteY491" fmla="*/ 1849842 h 4241931"/>
                  <a:gd name="connsiteX492" fmla="*/ 4074972 w 4651277"/>
                  <a:gd name="connsiteY492" fmla="*/ 1859969 h 4241931"/>
                  <a:gd name="connsiteX493" fmla="*/ 4084939 w 4651277"/>
                  <a:gd name="connsiteY493" fmla="*/ 1875159 h 4241931"/>
                  <a:gd name="connsiteX494" fmla="*/ 4100715 w 4651277"/>
                  <a:gd name="connsiteY494" fmla="*/ 1900545 h 4241931"/>
                  <a:gd name="connsiteX495" fmla="*/ 4096318 w 4651277"/>
                  <a:gd name="connsiteY495" fmla="*/ 1928305 h 4241931"/>
                  <a:gd name="connsiteX496" fmla="*/ 4108759 w 4651277"/>
                  <a:gd name="connsiteY496" fmla="*/ 1951308 h 4241931"/>
                  <a:gd name="connsiteX497" fmla="*/ 4131370 w 4651277"/>
                  <a:gd name="connsiteY497" fmla="*/ 1964787 h 4241931"/>
                  <a:gd name="connsiteX498" fmla="*/ 4154147 w 4651277"/>
                  <a:gd name="connsiteY498" fmla="*/ 1961590 h 4241931"/>
                  <a:gd name="connsiteX499" fmla="*/ 4170691 w 4651277"/>
                  <a:gd name="connsiteY499" fmla="*/ 1970397 h 4241931"/>
                  <a:gd name="connsiteX500" fmla="*/ 4162195 w 4651277"/>
                  <a:gd name="connsiteY500" fmla="*/ 2000601 h 4241931"/>
                  <a:gd name="connsiteX501" fmla="*/ 4160762 w 4651277"/>
                  <a:gd name="connsiteY501" fmla="*/ 2009654 h 4241931"/>
                  <a:gd name="connsiteX502" fmla="*/ 4164444 w 4651277"/>
                  <a:gd name="connsiteY502" fmla="*/ 2017660 h 4241931"/>
                  <a:gd name="connsiteX503" fmla="*/ 4161732 w 4651277"/>
                  <a:gd name="connsiteY503" fmla="*/ 2042594 h 4241931"/>
                  <a:gd name="connsiteX504" fmla="*/ 4183266 w 4651277"/>
                  <a:gd name="connsiteY504" fmla="*/ 2047242 h 4241931"/>
                  <a:gd name="connsiteX505" fmla="*/ 4188028 w 4651277"/>
                  <a:gd name="connsiteY505" fmla="*/ 2052326 h 4241931"/>
                  <a:gd name="connsiteX506" fmla="*/ 4207826 w 4651277"/>
                  <a:gd name="connsiteY506" fmla="*/ 2103095 h 4241931"/>
                  <a:gd name="connsiteX507" fmla="*/ 4208997 w 4651277"/>
                  <a:gd name="connsiteY507" fmla="*/ 2111323 h 4241931"/>
                  <a:gd name="connsiteX508" fmla="*/ 4203675 w 4651277"/>
                  <a:gd name="connsiteY508" fmla="*/ 2148834 h 4241931"/>
                  <a:gd name="connsiteX509" fmla="*/ 4180972 w 4651277"/>
                  <a:gd name="connsiteY509" fmla="*/ 2198440 h 4241931"/>
                  <a:gd name="connsiteX510" fmla="*/ 4169590 w 4651277"/>
                  <a:gd name="connsiteY510" fmla="*/ 2219526 h 4241931"/>
                  <a:gd name="connsiteX511" fmla="*/ 4158340 w 4651277"/>
                  <a:gd name="connsiteY511" fmla="*/ 2231974 h 4241931"/>
                  <a:gd name="connsiteX512" fmla="*/ 4107541 w 4651277"/>
                  <a:gd name="connsiteY512" fmla="*/ 2248055 h 4241931"/>
                  <a:gd name="connsiteX513" fmla="*/ 4097438 w 4651277"/>
                  <a:gd name="connsiteY513" fmla="*/ 2253258 h 4241931"/>
                  <a:gd name="connsiteX514" fmla="*/ 4081921 w 4651277"/>
                  <a:gd name="connsiteY514" fmla="*/ 2284825 h 4241931"/>
                  <a:gd name="connsiteX515" fmla="*/ 4073974 w 4651277"/>
                  <a:gd name="connsiteY515" fmla="*/ 2295941 h 4241931"/>
                  <a:gd name="connsiteX516" fmla="*/ 4052681 w 4651277"/>
                  <a:gd name="connsiteY516" fmla="*/ 2321023 h 4241931"/>
                  <a:gd name="connsiteX517" fmla="*/ 4057216 w 4651277"/>
                  <a:gd name="connsiteY517" fmla="*/ 2335352 h 4241931"/>
                  <a:gd name="connsiteX518" fmla="*/ 4073447 w 4651277"/>
                  <a:gd name="connsiteY518" fmla="*/ 2336856 h 4241931"/>
                  <a:gd name="connsiteX519" fmla="*/ 4053350 w 4651277"/>
                  <a:gd name="connsiteY519" fmla="*/ 2363122 h 4241931"/>
                  <a:gd name="connsiteX520" fmla="*/ 4026071 w 4651277"/>
                  <a:gd name="connsiteY520" fmla="*/ 2415619 h 4241931"/>
                  <a:gd name="connsiteX521" fmla="*/ 4026496 w 4651277"/>
                  <a:gd name="connsiteY521" fmla="*/ 2412144 h 4241931"/>
                  <a:gd name="connsiteX522" fmla="*/ 4036450 w 4651277"/>
                  <a:gd name="connsiteY522" fmla="*/ 2388356 h 4241931"/>
                  <a:gd name="connsiteX523" fmla="*/ 4033639 w 4651277"/>
                  <a:gd name="connsiteY523" fmla="*/ 2351413 h 4241931"/>
                  <a:gd name="connsiteX524" fmla="*/ 4007815 w 4651277"/>
                  <a:gd name="connsiteY524" fmla="*/ 2350417 h 4241931"/>
                  <a:gd name="connsiteX525" fmla="*/ 4002760 w 4651277"/>
                  <a:gd name="connsiteY525" fmla="*/ 2358895 h 4241931"/>
                  <a:gd name="connsiteX526" fmla="*/ 3990263 w 4651277"/>
                  <a:gd name="connsiteY526" fmla="*/ 2390940 h 4241931"/>
                  <a:gd name="connsiteX527" fmla="*/ 3968627 w 4651277"/>
                  <a:gd name="connsiteY527" fmla="*/ 2398648 h 4241931"/>
                  <a:gd name="connsiteX528" fmla="*/ 3931553 w 4651277"/>
                  <a:gd name="connsiteY528" fmla="*/ 2410099 h 4241931"/>
                  <a:gd name="connsiteX529" fmla="*/ 3913538 w 4651277"/>
                  <a:gd name="connsiteY529" fmla="*/ 2418380 h 4241931"/>
                  <a:gd name="connsiteX530" fmla="*/ 3904576 w 4651277"/>
                  <a:gd name="connsiteY530" fmla="*/ 2428097 h 4241931"/>
                  <a:gd name="connsiteX531" fmla="*/ 3915152 w 4651277"/>
                  <a:gd name="connsiteY531" fmla="*/ 2431628 h 4241931"/>
                  <a:gd name="connsiteX532" fmla="*/ 3952295 w 4651277"/>
                  <a:gd name="connsiteY532" fmla="*/ 2478339 h 4241931"/>
                  <a:gd name="connsiteX533" fmla="*/ 3926585 w 4651277"/>
                  <a:gd name="connsiteY533" fmla="*/ 2503961 h 4241931"/>
                  <a:gd name="connsiteX534" fmla="*/ 3914218 w 4651277"/>
                  <a:gd name="connsiteY534" fmla="*/ 2527366 h 4241931"/>
                  <a:gd name="connsiteX535" fmla="*/ 3927394 w 4651277"/>
                  <a:gd name="connsiteY535" fmla="*/ 2541826 h 4241931"/>
                  <a:gd name="connsiteX536" fmla="*/ 3961310 w 4651277"/>
                  <a:gd name="connsiteY536" fmla="*/ 2562043 h 4241931"/>
                  <a:gd name="connsiteX537" fmla="*/ 3965845 w 4651277"/>
                  <a:gd name="connsiteY537" fmla="*/ 2576371 h 4241931"/>
                  <a:gd name="connsiteX538" fmla="*/ 3944723 w 4651277"/>
                  <a:gd name="connsiteY538" fmla="*/ 2709741 h 4241931"/>
                  <a:gd name="connsiteX539" fmla="*/ 3933742 w 4651277"/>
                  <a:gd name="connsiteY539" fmla="*/ 2755635 h 4241931"/>
                  <a:gd name="connsiteX540" fmla="*/ 3942916 w 4651277"/>
                  <a:gd name="connsiteY540" fmla="*/ 2771935 h 4241931"/>
                  <a:gd name="connsiteX541" fmla="*/ 3958242 w 4651277"/>
                  <a:gd name="connsiteY541" fmla="*/ 2804057 h 4241931"/>
                  <a:gd name="connsiteX542" fmla="*/ 3993102 w 4651277"/>
                  <a:gd name="connsiteY542" fmla="*/ 2841746 h 4241931"/>
                  <a:gd name="connsiteX543" fmla="*/ 4028260 w 4651277"/>
                  <a:gd name="connsiteY543" fmla="*/ 2854118 h 4241931"/>
                  <a:gd name="connsiteX544" fmla="*/ 4030417 w 4651277"/>
                  <a:gd name="connsiteY544" fmla="*/ 2860027 h 4241931"/>
                  <a:gd name="connsiteX545" fmla="*/ 4028877 w 4651277"/>
                  <a:gd name="connsiteY545" fmla="*/ 2893189 h 4241931"/>
                  <a:gd name="connsiteX546" fmla="*/ 4020657 w 4651277"/>
                  <a:gd name="connsiteY546" fmla="*/ 2945090 h 4241931"/>
                  <a:gd name="connsiteX547" fmla="*/ 4008391 w 4651277"/>
                  <a:gd name="connsiteY547" fmla="*/ 2956138 h 4241931"/>
                  <a:gd name="connsiteX548" fmla="*/ 4007340 w 4651277"/>
                  <a:gd name="connsiteY548" fmla="*/ 2962776 h 4241931"/>
                  <a:gd name="connsiteX549" fmla="*/ 3981780 w 4651277"/>
                  <a:gd name="connsiteY549" fmla="*/ 3006980 h 4241931"/>
                  <a:gd name="connsiteX550" fmla="*/ 3962714 w 4651277"/>
                  <a:gd name="connsiteY550" fmla="*/ 3021901 h 4241931"/>
                  <a:gd name="connsiteX551" fmla="*/ 3936483 w 4651277"/>
                  <a:gd name="connsiteY551" fmla="*/ 3007848 h 4241931"/>
                  <a:gd name="connsiteX552" fmla="*/ 3932864 w 4651277"/>
                  <a:gd name="connsiteY552" fmla="*/ 3007275 h 4241931"/>
                  <a:gd name="connsiteX553" fmla="*/ 3836556 w 4651277"/>
                  <a:gd name="connsiteY553" fmla="*/ 2998210 h 4241931"/>
                  <a:gd name="connsiteX554" fmla="*/ 3826596 w 4651277"/>
                  <a:gd name="connsiteY554" fmla="*/ 2971268 h 4241931"/>
                  <a:gd name="connsiteX555" fmla="*/ 3819102 w 4651277"/>
                  <a:gd name="connsiteY555" fmla="*/ 2963896 h 4241931"/>
                  <a:gd name="connsiteX556" fmla="*/ 3803698 w 4651277"/>
                  <a:gd name="connsiteY556" fmla="*/ 2959600 h 4241931"/>
                  <a:gd name="connsiteX557" fmla="*/ 3816539 w 4651277"/>
                  <a:gd name="connsiteY557" fmla="*/ 2944930 h 4241931"/>
                  <a:gd name="connsiteX558" fmla="*/ 3806099 w 4651277"/>
                  <a:gd name="connsiteY558" fmla="*/ 2921006 h 4241931"/>
                  <a:gd name="connsiteX559" fmla="*/ 3804324 w 4651277"/>
                  <a:gd name="connsiteY559" fmla="*/ 2912684 h 4241931"/>
                  <a:gd name="connsiteX560" fmla="*/ 3795618 w 4651277"/>
                  <a:gd name="connsiteY560" fmla="*/ 2916872 h 4241931"/>
                  <a:gd name="connsiteX561" fmla="*/ 3786147 w 4651277"/>
                  <a:gd name="connsiteY561" fmla="*/ 2925889 h 4241931"/>
                  <a:gd name="connsiteX562" fmla="*/ 3773865 w 4651277"/>
                  <a:gd name="connsiteY562" fmla="*/ 2925935 h 4241931"/>
                  <a:gd name="connsiteX563" fmla="*/ 3773518 w 4651277"/>
                  <a:gd name="connsiteY563" fmla="*/ 2926280 h 4241931"/>
                  <a:gd name="connsiteX564" fmla="*/ 3784754 w 4651277"/>
                  <a:gd name="connsiteY564" fmla="*/ 2933616 h 4241931"/>
                  <a:gd name="connsiteX565" fmla="*/ 3777010 w 4651277"/>
                  <a:gd name="connsiteY565" fmla="*/ 2940205 h 4241931"/>
                  <a:gd name="connsiteX566" fmla="*/ 3767057 w 4651277"/>
                  <a:gd name="connsiteY566" fmla="*/ 2938295 h 4241931"/>
                  <a:gd name="connsiteX567" fmla="*/ 3765045 w 4651277"/>
                  <a:gd name="connsiteY567" fmla="*/ 2949766 h 4241931"/>
                  <a:gd name="connsiteX568" fmla="*/ 3751466 w 4651277"/>
                  <a:gd name="connsiteY568" fmla="*/ 2984733 h 4241931"/>
                  <a:gd name="connsiteX569" fmla="*/ 3751078 w 4651277"/>
                  <a:gd name="connsiteY569" fmla="*/ 2998901 h 4241931"/>
                  <a:gd name="connsiteX570" fmla="*/ 3763368 w 4651277"/>
                  <a:gd name="connsiteY570" fmla="*/ 3003321 h 4241931"/>
                  <a:gd name="connsiteX571" fmla="*/ 3779627 w 4651277"/>
                  <a:gd name="connsiteY571" fmla="*/ 3013937 h 4241931"/>
                  <a:gd name="connsiteX572" fmla="*/ 3782528 w 4651277"/>
                  <a:gd name="connsiteY572" fmla="*/ 3062030 h 4241931"/>
                  <a:gd name="connsiteX573" fmla="*/ 3780892 w 4651277"/>
                  <a:gd name="connsiteY573" fmla="*/ 3069427 h 4241931"/>
                  <a:gd name="connsiteX574" fmla="*/ 3778294 w 4651277"/>
                  <a:gd name="connsiteY574" fmla="*/ 3073382 h 4241931"/>
                  <a:gd name="connsiteX575" fmla="*/ 3789082 w 4651277"/>
                  <a:gd name="connsiteY575" fmla="*/ 3087723 h 4241931"/>
                  <a:gd name="connsiteX576" fmla="*/ 3795809 w 4651277"/>
                  <a:gd name="connsiteY576" fmla="*/ 3086560 h 4241931"/>
                  <a:gd name="connsiteX577" fmla="*/ 3806757 w 4651277"/>
                  <a:gd name="connsiteY577" fmla="*/ 3077003 h 4241931"/>
                  <a:gd name="connsiteX578" fmla="*/ 3840146 w 4651277"/>
                  <a:gd name="connsiteY578" fmla="*/ 3069300 h 4241931"/>
                  <a:gd name="connsiteX579" fmla="*/ 3868293 w 4651277"/>
                  <a:gd name="connsiteY579" fmla="*/ 3059530 h 4241931"/>
                  <a:gd name="connsiteX580" fmla="*/ 3888279 w 4651277"/>
                  <a:gd name="connsiteY580" fmla="*/ 3046611 h 4241931"/>
                  <a:gd name="connsiteX581" fmla="*/ 3901102 w 4651277"/>
                  <a:gd name="connsiteY581" fmla="*/ 3067199 h 4241931"/>
                  <a:gd name="connsiteX582" fmla="*/ 3910137 w 4651277"/>
                  <a:gd name="connsiteY582" fmla="*/ 3103892 h 4241931"/>
                  <a:gd name="connsiteX583" fmla="*/ 3912964 w 4651277"/>
                  <a:gd name="connsiteY583" fmla="*/ 3105577 h 4241931"/>
                  <a:gd name="connsiteX584" fmla="*/ 3932587 w 4651277"/>
                  <a:gd name="connsiteY584" fmla="*/ 3122294 h 4241931"/>
                  <a:gd name="connsiteX585" fmla="*/ 3925389 w 4651277"/>
                  <a:gd name="connsiteY585" fmla="*/ 3163840 h 4241931"/>
                  <a:gd name="connsiteX586" fmla="*/ 3918081 w 4651277"/>
                  <a:gd name="connsiteY586" fmla="*/ 3167012 h 4241931"/>
                  <a:gd name="connsiteX587" fmla="*/ 3905062 w 4651277"/>
                  <a:gd name="connsiteY587" fmla="*/ 3159383 h 4241931"/>
                  <a:gd name="connsiteX588" fmla="*/ 3901125 w 4651277"/>
                  <a:gd name="connsiteY588" fmla="*/ 3156903 h 4241931"/>
                  <a:gd name="connsiteX589" fmla="*/ 3877568 w 4651277"/>
                  <a:gd name="connsiteY589" fmla="*/ 3125953 h 4241931"/>
                  <a:gd name="connsiteX590" fmla="*/ 3864614 w 4651277"/>
                  <a:gd name="connsiteY590" fmla="*/ 3114004 h 4241931"/>
                  <a:gd name="connsiteX591" fmla="*/ 3827867 w 4651277"/>
                  <a:gd name="connsiteY591" fmla="*/ 3103854 h 4241931"/>
                  <a:gd name="connsiteX592" fmla="*/ 3792335 w 4651277"/>
                  <a:gd name="connsiteY592" fmla="*/ 3120584 h 4241931"/>
                  <a:gd name="connsiteX593" fmla="*/ 3788652 w 4651277"/>
                  <a:gd name="connsiteY593" fmla="*/ 3128340 h 4241931"/>
                  <a:gd name="connsiteX594" fmla="*/ 3794472 w 4651277"/>
                  <a:gd name="connsiteY594" fmla="*/ 3139166 h 4241931"/>
                  <a:gd name="connsiteX595" fmla="*/ 3785947 w 4651277"/>
                  <a:gd name="connsiteY595" fmla="*/ 3136398 h 4241931"/>
                  <a:gd name="connsiteX596" fmla="*/ 3783580 w 4651277"/>
                  <a:gd name="connsiteY596" fmla="*/ 3147180 h 4241931"/>
                  <a:gd name="connsiteX597" fmla="*/ 3785751 w 4651277"/>
                  <a:gd name="connsiteY597" fmla="*/ 3162758 h 4241931"/>
                  <a:gd name="connsiteX598" fmla="*/ 3780632 w 4651277"/>
                  <a:gd name="connsiteY598" fmla="*/ 3175556 h 4241931"/>
                  <a:gd name="connsiteX599" fmla="*/ 3768818 w 4651277"/>
                  <a:gd name="connsiteY599" fmla="*/ 3168119 h 4241931"/>
                  <a:gd name="connsiteX600" fmla="*/ 3764521 w 4651277"/>
                  <a:gd name="connsiteY600" fmla="*/ 3149205 h 4241931"/>
                  <a:gd name="connsiteX601" fmla="*/ 3758745 w 4651277"/>
                  <a:gd name="connsiteY601" fmla="*/ 3149338 h 4241931"/>
                  <a:gd name="connsiteX602" fmla="*/ 3750332 w 4651277"/>
                  <a:gd name="connsiteY602" fmla="*/ 3153082 h 4241931"/>
                  <a:gd name="connsiteX603" fmla="*/ 3754299 w 4651277"/>
                  <a:gd name="connsiteY603" fmla="*/ 3159710 h 4241931"/>
                  <a:gd name="connsiteX604" fmla="*/ 3746580 w 4651277"/>
                  <a:gd name="connsiteY604" fmla="*/ 3175731 h 4241931"/>
                  <a:gd name="connsiteX605" fmla="*/ 3726880 w 4651277"/>
                  <a:gd name="connsiteY605" fmla="*/ 3186840 h 4241931"/>
                  <a:gd name="connsiteX606" fmla="*/ 3729726 w 4651277"/>
                  <a:gd name="connsiteY606" fmla="*/ 3215747 h 4241931"/>
                  <a:gd name="connsiteX607" fmla="*/ 3738701 w 4651277"/>
                  <a:gd name="connsiteY607" fmla="*/ 3245006 h 4241931"/>
                  <a:gd name="connsiteX608" fmla="*/ 3715986 w 4651277"/>
                  <a:gd name="connsiteY608" fmla="*/ 3255636 h 4241931"/>
                  <a:gd name="connsiteX609" fmla="*/ 3703909 w 4651277"/>
                  <a:gd name="connsiteY609" fmla="*/ 3265478 h 4241931"/>
                  <a:gd name="connsiteX610" fmla="*/ 3712832 w 4651277"/>
                  <a:gd name="connsiteY610" fmla="*/ 3275552 h 4241931"/>
                  <a:gd name="connsiteX611" fmla="*/ 3715754 w 4651277"/>
                  <a:gd name="connsiteY611" fmla="*/ 3276634 h 4241931"/>
                  <a:gd name="connsiteX612" fmla="*/ 3733918 w 4651277"/>
                  <a:gd name="connsiteY612" fmla="*/ 3286934 h 4241931"/>
                  <a:gd name="connsiteX613" fmla="*/ 3718383 w 4651277"/>
                  <a:gd name="connsiteY613" fmla="*/ 3291278 h 4241931"/>
                  <a:gd name="connsiteX614" fmla="*/ 3701104 w 4651277"/>
                  <a:gd name="connsiteY614" fmla="*/ 3291017 h 4241931"/>
                  <a:gd name="connsiteX615" fmla="*/ 3685748 w 4651277"/>
                  <a:gd name="connsiteY615" fmla="*/ 3317659 h 4241931"/>
                  <a:gd name="connsiteX616" fmla="*/ 3695906 w 4651277"/>
                  <a:gd name="connsiteY616" fmla="*/ 3331641 h 4241931"/>
                  <a:gd name="connsiteX617" fmla="*/ 3680365 w 4651277"/>
                  <a:gd name="connsiteY617" fmla="*/ 3347738 h 4241931"/>
                  <a:gd name="connsiteX618" fmla="*/ 3661658 w 4651277"/>
                  <a:gd name="connsiteY618" fmla="*/ 3344775 h 4241931"/>
                  <a:gd name="connsiteX619" fmla="*/ 3642658 w 4651277"/>
                  <a:gd name="connsiteY619" fmla="*/ 3355375 h 4241931"/>
                  <a:gd name="connsiteX620" fmla="*/ 3614856 w 4651277"/>
                  <a:gd name="connsiteY620" fmla="*/ 3370769 h 4241931"/>
                  <a:gd name="connsiteX621" fmla="*/ 3581110 w 4651277"/>
                  <a:gd name="connsiteY621" fmla="*/ 3396356 h 4241931"/>
                  <a:gd name="connsiteX622" fmla="*/ 3571575 w 4651277"/>
                  <a:gd name="connsiteY622" fmla="*/ 3409691 h 4241931"/>
                  <a:gd name="connsiteX623" fmla="*/ 3566083 w 4651277"/>
                  <a:gd name="connsiteY623" fmla="*/ 3401399 h 4241931"/>
                  <a:gd name="connsiteX624" fmla="*/ 3551057 w 4651277"/>
                  <a:gd name="connsiteY624" fmla="*/ 3406442 h 4241931"/>
                  <a:gd name="connsiteX625" fmla="*/ 3545766 w 4651277"/>
                  <a:gd name="connsiteY625" fmla="*/ 3415251 h 4241931"/>
                  <a:gd name="connsiteX626" fmla="*/ 3552178 w 4651277"/>
                  <a:gd name="connsiteY626" fmla="*/ 3422386 h 4241931"/>
                  <a:gd name="connsiteX627" fmla="*/ 3536193 w 4651277"/>
                  <a:gd name="connsiteY627" fmla="*/ 3424560 h 4241931"/>
                  <a:gd name="connsiteX628" fmla="*/ 3529977 w 4651277"/>
                  <a:gd name="connsiteY628" fmla="*/ 3423604 h 4241931"/>
                  <a:gd name="connsiteX629" fmla="*/ 3524683 w 4651277"/>
                  <a:gd name="connsiteY629" fmla="*/ 3424536 h 4241931"/>
                  <a:gd name="connsiteX630" fmla="*/ 3503908 w 4651277"/>
                  <a:gd name="connsiteY630" fmla="*/ 3426814 h 4241931"/>
                  <a:gd name="connsiteX631" fmla="*/ 3498752 w 4651277"/>
                  <a:gd name="connsiteY631" fmla="*/ 3426054 h 4241931"/>
                  <a:gd name="connsiteX632" fmla="*/ 3497136 w 4651277"/>
                  <a:gd name="connsiteY632" fmla="*/ 3433401 h 4241931"/>
                  <a:gd name="connsiteX633" fmla="*/ 3500251 w 4651277"/>
                  <a:gd name="connsiteY633" fmla="*/ 3446219 h 4241931"/>
                  <a:gd name="connsiteX634" fmla="*/ 3508398 w 4651277"/>
                  <a:gd name="connsiteY634" fmla="*/ 3461460 h 4241931"/>
                  <a:gd name="connsiteX635" fmla="*/ 3490797 w 4651277"/>
                  <a:gd name="connsiteY635" fmla="*/ 3475276 h 4241931"/>
                  <a:gd name="connsiteX636" fmla="*/ 3472671 w 4651277"/>
                  <a:gd name="connsiteY636" fmla="*/ 3469777 h 4241931"/>
                  <a:gd name="connsiteX637" fmla="*/ 3460862 w 4651277"/>
                  <a:gd name="connsiteY637" fmla="*/ 3468188 h 4241931"/>
                  <a:gd name="connsiteX638" fmla="*/ 3453331 w 4651277"/>
                  <a:gd name="connsiteY638" fmla="*/ 3476626 h 4241931"/>
                  <a:gd name="connsiteX639" fmla="*/ 3454386 w 4651277"/>
                  <a:gd name="connsiteY639" fmla="*/ 3477165 h 4241931"/>
                  <a:gd name="connsiteX640" fmla="*/ 3446789 w 4651277"/>
                  <a:gd name="connsiteY640" fmla="*/ 3491117 h 4241931"/>
                  <a:gd name="connsiteX641" fmla="*/ 3400060 w 4651277"/>
                  <a:gd name="connsiteY641" fmla="*/ 3577309 h 4241931"/>
                  <a:gd name="connsiteX642" fmla="*/ 3406973 w 4651277"/>
                  <a:gd name="connsiteY642" fmla="*/ 3593703 h 4241931"/>
                  <a:gd name="connsiteX643" fmla="*/ 3418956 w 4651277"/>
                  <a:gd name="connsiteY643" fmla="*/ 3615430 h 4241931"/>
                  <a:gd name="connsiteX644" fmla="*/ 3395203 w 4651277"/>
                  <a:gd name="connsiteY644" fmla="*/ 3618067 h 4241931"/>
                  <a:gd name="connsiteX645" fmla="*/ 3381062 w 4651277"/>
                  <a:gd name="connsiteY645" fmla="*/ 3648256 h 4241931"/>
                  <a:gd name="connsiteX646" fmla="*/ 3389340 w 4651277"/>
                  <a:gd name="connsiteY646" fmla="*/ 3676099 h 4241931"/>
                  <a:gd name="connsiteX647" fmla="*/ 3387297 w 4651277"/>
                  <a:gd name="connsiteY647" fmla="*/ 3734980 h 4241931"/>
                  <a:gd name="connsiteX648" fmla="*/ 3365114 w 4651277"/>
                  <a:gd name="connsiteY648" fmla="*/ 3755173 h 4241931"/>
                  <a:gd name="connsiteX649" fmla="*/ 3349515 w 4651277"/>
                  <a:gd name="connsiteY649" fmla="*/ 3774773 h 4241931"/>
                  <a:gd name="connsiteX650" fmla="*/ 3331755 w 4651277"/>
                  <a:gd name="connsiteY650" fmla="*/ 3770238 h 4241931"/>
                  <a:gd name="connsiteX651" fmla="*/ 3295139 w 4651277"/>
                  <a:gd name="connsiteY651" fmla="*/ 3743233 h 4241931"/>
                  <a:gd name="connsiteX652" fmla="*/ 3262091 w 4651277"/>
                  <a:gd name="connsiteY652" fmla="*/ 3731390 h 4241931"/>
                  <a:gd name="connsiteX653" fmla="*/ 3205351 w 4651277"/>
                  <a:gd name="connsiteY653" fmla="*/ 3745657 h 4241931"/>
                  <a:gd name="connsiteX654" fmla="*/ 3194120 w 4651277"/>
                  <a:gd name="connsiteY654" fmla="*/ 3757041 h 4241931"/>
                  <a:gd name="connsiteX655" fmla="*/ 3176971 w 4651277"/>
                  <a:gd name="connsiteY655" fmla="*/ 3766914 h 4241931"/>
                  <a:gd name="connsiteX656" fmla="*/ 3172726 w 4651277"/>
                  <a:gd name="connsiteY656" fmla="*/ 3749940 h 4241931"/>
                  <a:gd name="connsiteX657" fmla="*/ 3169365 w 4651277"/>
                  <a:gd name="connsiteY657" fmla="*/ 3740884 h 4241931"/>
                  <a:gd name="connsiteX658" fmla="*/ 3161839 w 4651277"/>
                  <a:gd name="connsiteY658" fmla="*/ 3746151 h 4241931"/>
                  <a:gd name="connsiteX659" fmla="*/ 3103961 w 4651277"/>
                  <a:gd name="connsiteY659" fmla="*/ 3762903 h 4241931"/>
                  <a:gd name="connsiteX660" fmla="*/ 3079445 w 4651277"/>
                  <a:gd name="connsiteY660" fmla="*/ 3757920 h 4241931"/>
                  <a:gd name="connsiteX661" fmla="*/ 3076595 w 4651277"/>
                  <a:gd name="connsiteY661" fmla="*/ 3753244 h 4241931"/>
                  <a:gd name="connsiteX662" fmla="*/ 3073963 w 4651277"/>
                  <a:gd name="connsiteY662" fmla="*/ 3755235 h 4241931"/>
                  <a:gd name="connsiteX663" fmla="*/ 3064222 w 4651277"/>
                  <a:gd name="connsiteY663" fmla="*/ 3749147 h 4241931"/>
                  <a:gd name="connsiteX664" fmla="*/ 3062184 w 4651277"/>
                  <a:gd name="connsiteY664" fmla="*/ 3744246 h 4241931"/>
                  <a:gd name="connsiteX665" fmla="*/ 3049858 w 4651277"/>
                  <a:gd name="connsiteY665" fmla="*/ 3739106 h 4241931"/>
                  <a:gd name="connsiteX666" fmla="*/ 3044792 w 4651277"/>
                  <a:gd name="connsiteY666" fmla="*/ 3733879 h 4241931"/>
                  <a:gd name="connsiteX667" fmla="*/ 3044128 w 4651277"/>
                  <a:gd name="connsiteY667" fmla="*/ 3738922 h 4241931"/>
                  <a:gd name="connsiteX668" fmla="*/ 2984298 w 4651277"/>
                  <a:gd name="connsiteY668" fmla="*/ 3791655 h 4241931"/>
                  <a:gd name="connsiteX669" fmla="*/ 2940903 w 4651277"/>
                  <a:gd name="connsiteY669" fmla="*/ 3792129 h 4241931"/>
                  <a:gd name="connsiteX670" fmla="*/ 2874058 w 4651277"/>
                  <a:gd name="connsiteY670" fmla="*/ 3781642 h 4241931"/>
                  <a:gd name="connsiteX671" fmla="*/ 2865991 w 4651277"/>
                  <a:gd name="connsiteY671" fmla="*/ 3778096 h 4241931"/>
                  <a:gd name="connsiteX672" fmla="*/ 2857815 w 4651277"/>
                  <a:gd name="connsiteY672" fmla="*/ 3786799 h 4241931"/>
                  <a:gd name="connsiteX673" fmla="*/ 2856425 w 4651277"/>
                  <a:gd name="connsiteY673" fmla="*/ 3795390 h 4241931"/>
                  <a:gd name="connsiteX674" fmla="*/ 2860563 w 4651277"/>
                  <a:gd name="connsiteY674" fmla="*/ 3807410 h 4241931"/>
                  <a:gd name="connsiteX675" fmla="*/ 2856998 w 4651277"/>
                  <a:gd name="connsiteY675" fmla="*/ 3813863 h 4241931"/>
                  <a:gd name="connsiteX676" fmla="*/ 2854422 w 4651277"/>
                  <a:gd name="connsiteY676" fmla="*/ 3814137 h 4241931"/>
                  <a:gd name="connsiteX677" fmla="*/ 2854754 w 4651277"/>
                  <a:gd name="connsiteY677" fmla="*/ 3831215 h 4241931"/>
                  <a:gd name="connsiteX678" fmla="*/ 2843360 w 4651277"/>
                  <a:gd name="connsiteY678" fmla="*/ 3850708 h 4241931"/>
                  <a:gd name="connsiteX679" fmla="*/ 2807827 w 4651277"/>
                  <a:gd name="connsiteY679" fmla="*/ 3846654 h 4241931"/>
                  <a:gd name="connsiteX680" fmla="*/ 2785810 w 4651277"/>
                  <a:gd name="connsiteY680" fmla="*/ 3849588 h 4241931"/>
                  <a:gd name="connsiteX681" fmla="*/ 2789121 w 4651277"/>
                  <a:gd name="connsiteY681" fmla="*/ 3868487 h 4241931"/>
                  <a:gd name="connsiteX682" fmla="*/ 2791863 w 4651277"/>
                  <a:gd name="connsiteY682" fmla="*/ 3871984 h 4241931"/>
                  <a:gd name="connsiteX683" fmla="*/ 2806233 w 4651277"/>
                  <a:gd name="connsiteY683" fmla="*/ 3898062 h 4241931"/>
                  <a:gd name="connsiteX684" fmla="*/ 2784118 w 4651277"/>
                  <a:gd name="connsiteY684" fmla="*/ 3891736 h 4241931"/>
                  <a:gd name="connsiteX685" fmla="*/ 2763325 w 4651277"/>
                  <a:gd name="connsiteY685" fmla="*/ 3878511 h 4241931"/>
                  <a:gd name="connsiteX686" fmla="*/ 2724775 w 4651277"/>
                  <a:gd name="connsiteY686" fmla="*/ 3899406 h 4241931"/>
                  <a:gd name="connsiteX687" fmla="*/ 2726671 w 4651277"/>
                  <a:gd name="connsiteY687" fmla="*/ 3923975 h 4241931"/>
                  <a:gd name="connsiteX688" fmla="*/ 2695770 w 4651277"/>
                  <a:gd name="connsiteY688" fmla="*/ 3931920 h 4241931"/>
                  <a:gd name="connsiteX689" fmla="*/ 2675260 w 4651277"/>
                  <a:gd name="connsiteY689" fmla="*/ 3914348 h 4241931"/>
                  <a:gd name="connsiteX690" fmla="*/ 2660753 w 4651277"/>
                  <a:gd name="connsiteY690" fmla="*/ 3905503 h 4241931"/>
                  <a:gd name="connsiteX691" fmla="*/ 2646083 w 4651277"/>
                  <a:gd name="connsiteY691" fmla="*/ 3912202 h 4241931"/>
                  <a:gd name="connsiteX692" fmla="*/ 2647150 w 4651277"/>
                  <a:gd name="connsiteY692" fmla="*/ 3913511 h 4241931"/>
                  <a:gd name="connsiteX693" fmla="*/ 2629231 w 4651277"/>
                  <a:gd name="connsiteY693" fmla="*/ 3927369 h 4241931"/>
                  <a:gd name="connsiteX694" fmla="*/ 2518807 w 4651277"/>
                  <a:gd name="connsiteY694" fmla="*/ 4013107 h 4241931"/>
                  <a:gd name="connsiteX695" fmla="*/ 2518432 w 4651277"/>
                  <a:gd name="connsiteY695" fmla="*/ 4038475 h 4241931"/>
                  <a:gd name="connsiteX696" fmla="*/ 2521619 w 4651277"/>
                  <a:gd name="connsiteY696" fmla="*/ 4073711 h 4241931"/>
                  <a:gd name="connsiteX697" fmla="*/ 2489096 w 4651277"/>
                  <a:gd name="connsiteY697" fmla="*/ 4063534 h 4241931"/>
                  <a:gd name="connsiteX698" fmla="*/ 2453324 w 4651277"/>
                  <a:gd name="connsiteY698" fmla="*/ 4094842 h 4241931"/>
                  <a:gd name="connsiteX699" fmla="*/ 2448168 w 4651277"/>
                  <a:gd name="connsiteY699" fmla="*/ 4135938 h 4241931"/>
                  <a:gd name="connsiteX700" fmla="*/ 2411741 w 4651277"/>
                  <a:gd name="connsiteY700" fmla="*/ 4211641 h 4241931"/>
                  <a:gd name="connsiteX701" fmla="*/ 2371202 w 4651277"/>
                  <a:gd name="connsiteY701" fmla="*/ 4225283 h 4241931"/>
                  <a:gd name="connsiteX702" fmla="*/ 2339599 w 4651277"/>
                  <a:gd name="connsiteY702" fmla="*/ 4241931 h 4241931"/>
                  <a:gd name="connsiteX703" fmla="*/ 2319011 w 4651277"/>
                  <a:gd name="connsiteY703" fmla="*/ 4225827 h 4241931"/>
                  <a:gd name="connsiteX704" fmla="*/ 2286691 w 4651277"/>
                  <a:gd name="connsiteY704" fmla="*/ 4169575 h 4241931"/>
                  <a:gd name="connsiteX705" fmla="*/ 2250336 w 4651277"/>
                  <a:gd name="connsiteY705" fmla="*/ 4135165 h 4241931"/>
                  <a:gd name="connsiteX706" fmla="*/ 2168075 w 4651277"/>
                  <a:gd name="connsiteY706" fmla="*/ 4121259 h 4241931"/>
                  <a:gd name="connsiteX707" fmla="*/ 2146887 w 4651277"/>
                  <a:gd name="connsiteY707" fmla="*/ 4129683 h 4241931"/>
                  <a:gd name="connsiteX708" fmla="*/ 2118834 w 4651277"/>
                  <a:gd name="connsiteY708" fmla="*/ 4132741 h 4241931"/>
                  <a:gd name="connsiteX709" fmla="*/ 2123027 w 4651277"/>
                  <a:gd name="connsiteY709" fmla="*/ 4108146 h 4241931"/>
                  <a:gd name="connsiteX710" fmla="*/ 2123831 w 4651277"/>
                  <a:gd name="connsiteY710" fmla="*/ 4094395 h 4241931"/>
                  <a:gd name="connsiteX711" fmla="*/ 2110984 w 4651277"/>
                  <a:gd name="connsiteY711" fmla="*/ 4096957 h 4241931"/>
                  <a:gd name="connsiteX712" fmla="*/ 2025816 w 4651277"/>
                  <a:gd name="connsiteY712" fmla="*/ 4085641 h 4241931"/>
                  <a:gd name="connsiteX713" fmla="*/ 1994734 w 4651277"/>
                  <a:gd name="connsiteY713" fmla="*/ 4050712 h 4241931"/>
                  <a:gd name="connsiteX714" fmla="*/ 1924097 w 4651277"/>
                  <a:gd name="connsiteY714" fmla="*/ 3922677 h 4241931"/>
                  <a:gd name="connsiteX715" fmla="*/ 1905006 w 4651277"/>
                  <a:gd name="connsiteY715" fmla="*/ 3918804 h 4241931"/>
                  <a:gd name="connsiteX716" fmla="*/ 1887982 w 4651277"/>
                  <a:gd name="connsiteY716" fmla="*/ 3912568 h 4241931"/>
                  <a:gd name="connsiteX717" fmla="*/ 1885017 w 4651277"/>
                  <a:gd name="connsiteY717" fmla="*/ 3901578 h 4241931"/>
                  <a:gd name="connsiteX718" fmla="*/ 1862111 w 4651277"/>
                  <a:gd name="connsiteY718" fmla="*/ 3897986 h 4241931"/>
                  <a:gd name="connsiteX719" fmla="*/ 1858625 w 4651277"/>
                  <a:gd name="connsiteY719" fmla="*/ 3892341 h 4241931"/>
                  <a:gd name="connsiteX720" fmla="*/ 1837794 w 4651277"/>
                  <a:gd name="connsiteY720" fmla="*/ 3907157 h 4241931"/>
                  <a:gd name="connsiteX721" fmla="*/ 1836714 w 4651277"/>
                  <a:gd name="connsiteY721" fmla="*/ 3883084 h 4241931"/>
                  <a:gd name="connsiteX722" fmla="*/ 1816165 w 4651277"/>
                  <a:gd name="connsiteY722" fmla="*/ 3880505 h 4241931"/>
                  <a:gd name="connsiteX723" fmla="*/ 1816633 w 4651277"/>
                  <a:gd name="connsiteY723" fmla="*/ 3878350 h 4241931"/>
                  <a:gd name="connsiteX724" fmla="*/ 1800539 w 4651277"/>
                  <a:gd name="connsiteY724" fmla="*/ 3891482 h 4241931"/>
                  <a:gd name="connsiteX725" fmla="*/ 1764303 w 4651277"/>
                  <a:gd name="connsiteY725" fmla="*/ 3915801 h 4241931"/>
                  <a:gd name="connsiteX726" fmla="*/ 1740423 w 4651277"/>
                  <a:gd name="connsiteY726" fmla="*/ 3889176 h 4241931"/>
                  <a:gd name="connsiteX727" fmla="*/ 1722011 w 4651277"/>
                  <a:gd name="connsiteY727" fmla="*/ 3876752 h 4241931"/>
                  <a:gd name="connsiteX728" fmla="*/ 1711940 w 4651277"/>
                  <a:gd name="connsiteY728" fmla="*/ 3893083 h 4241931"/>
                  <a:gd name="connsiteX729" fmla="*/ 1711668 w 4651277"/>
                  <a:gd name="connsiteY729" fmla="*/ 3897518 h 4241931"/>
                  <a:gd name="connsiteX730" fmla="*/ 1705099 w 4651277"/>
                  <a:gd name="connsiteY730" fmla="*/ 3926559 h 4241931"/>
                  <a:gd name="connsiteX731" fmla="*/ 1692762 w 4651277"/>
                  <a:gd name="connsiteY731" fmla="*/ 3907147 h 4241931"/>
                  <a:gd name="connsiteX732" fmla="*/ 1685994 w 4651277"/>
                  <a:gd name="connsiteY732" fmla="*/ 3883452 h 4241931"/>
                  <a:gd name="connsiteX733" fmla="*/ 1643295 w 4651277"/>
                  <a:gd name="connsiteY733" fmla="*/ 3873479 h 4241931"/>
                  <a:gd name="connsiteX734" fmla="*/ 1628399 w 4651277"/>
                  <a:gd name="connsiteY734" fmla="*/ 3893111 h 4241931"/>
                  <a:gd name="connsiteX735" fmla="*/ 1600019 w 4651277"/>
                  <a:gd name="connsiteY735" fmla="*/ 3878537 h 4241931"/>
                  <a:gd name="connsiteX736" fmla="*/ 1596347 w 4651277"/>
                  <a:gd name="connsiteY736" fmla="*/ 3851778 h 4241931"/>
                  <a:gd name="connsiteX737" fmla="*/ 1574043 w 4651277"/>
                  <a:gd name="connsiteY737" fmla="*/ 3830214 h 4241931"/>
                  <a:gd name="connsiteX738" fmla="*/ 1541567 w 4651277"/>
                  <a:gd name="connsiteY738" fmla="*/ 3798615 h 4241931"/>
                  <a:gd name="connsiteX739" fmla="*/ 1492724 w 4651277"/>
                  <a:gd name="connsiteY739" fmla="*/ 3763103 h 4241931"/>
                  <a:gd name="connsiteX740" fmla="*/ 1470589 w 4651277"/>
                  <a:gd name="connsiteY740" fmla="*/ 3755587 h 4241931"/>
                  <a:gd name="connsiteX741" fmla="*/ 1479644 w 4651277"/>
                  <a:gd name="connsiteY741" fmla="*/ 3744670 h 4241931"/>
                  <a:gd name="connsiteX742" fmla="*/ 1466562 w 4651277"/>
                  <a:gd name="connsiteY742" fmla="*/ 3726239 h 4241931"/>
                  <a:gd name="connsiteX743" fmla="*/ 1430989 w 4651277"/>
                  <a:gd name="connsiteY743" fmla="*/ 3697700 h 4241931"/>
                  <a:gd name="connsiteX744" fmla="*/ 1419313 w 4651277"/>
                  <a:gd name="connsiteY744" fmla="*/ 3670284 h 4241931"/>
                  <a:gd name="connsiteX745" fmla="*/ 1417125 w 4651277"/>
                  <a:gd name="connsiteY745" fmla="*/ 3655509 h 4241931"/>
                  <a:gd name="connsiteX746" fmla="*/ 1407563 w 4651277"/>
                  <a:gd name="connsiteY746" fmla="*/ 3669999 h 4241931"/>
                  <a:gd name="connsiteX747" fmla="*/ 1383547 w 4651277"/>
                  <a:gd name="connsiteY747" fmla="*/ 3699284 h 4241931"/>
                  <a:gd name="connsiteX748" fmla="*/ 1335775 w 4651277"/>
                  <a:gd name="connsiteY748" fmla="*/ 3738369 h 4241931"/>
                  <a:gd name="connsiteX749" fmla="*/ 1312449 w 4651277"/>
                  <a:gd name="connsiteY749" fmla="*/ 3759039 h 4241931"/>
                  <a:gd name="connsiteX750" fmla="*/ 1295945 w 4651277"/>
                  <a:gd name="connsiteY750" fmla="*/ 3759452 h 4241931"/>
                  <a:gd name="connsiteX751" fmla="*/ 1292551 w 4651277"/>
                  <a:gd name="connsiteY751" fmla="*/ 3785619 h 4241931"/>
                  <a:gd name="connsiteX752" fmla="*/ 1236423 w 4651277"/>
                  <a:gd name="connsiteY752" fmla="*/ 3826202 h 4241931"/>
                  <a:gd name="connsiteX753" fmla="*/ 1221212 w 4651277"/>
                  <a:gd name="connsiteY753" fmla="*/ 3837554 h 4241931"/>
                  <a:gd name="connsiteX754" fmla="*/ 1171545 w 4651277"/>
                  <a:gd name="connsiteY754" fmla="*/ 3867819 h 4241931"/>
                  <a:gd name="connsiteX755" fmla="*/ 1116177 w 4651277"/>
                  <a:gd name="connsiteY755" fmla="*/ 3898927 h 4241931"/>
                  <a:gd name="connsiteX756" fmla="*/ 1085512 w 4651277"/>
                  <a:gd name="connsiteY756" fmla="*/ 3913810 h 4241931"/>
                  <a:gd name="connsiteX757" fmla="*/ 1084513 w 4651277"/>
                  <a:gd name="connsiteY757" fmla="*/ 3915463 h 4241931"/>
                  <a:gd name="connsiteX758" fmla="*/ 1084512 w 4651277"/>
                  <a:gd name="connsiteY758" fmla="*/ 3915463 h 4241931"/>
                  <a:gd name="connsiteX759" fmla="*/ 1084263 w 4651277"/>
                  <a:gd name="connsiteY759" fmla="*/ 3915876 h 4241931"/>
                  <a:gd name="connsiteX760" fmla="*/ 1084513 w 4651277"/>
                  <a:gd name="connsiteY760" fmla="*/ 3915463 h 4241931"/>
                  <a:gd name="connsiteX761" fmla="*/ 1085839 w 4651277"/>
                  <a:gd name="connsiteY761" fmla="*/ 3915136 h 4241931"/>
                  <a:gd name="connsiteX762" fmla="*/ 1094228 w 4651277"/>
                  <a:gd name="connsiteY762" fmla="*/ 3924043 h 4241931"/>
                  <a:gd name="connsiteX763" fmla="*/ 1088904 w 4651277"/>
                  <a:gd name="connsiteY763" fmla="*/ 3930985 h 4241931"/>
                  <a:gd name="connsiteX764" fmla="*/ 1018977 w 4651277"/>
                  <a:gd name="connsiteY764" fmla="*/ 3997770 h 4241931"/>
                  <a:gd name="connsiteX765" fmla="*/ 1006350 w 4651277"/>
                  <a:gd name="connsiteY765" fmla="*/ 4009328 h 4241931"/>
                  <a:gd name="connsiteX766" fmla="*/ 1002301 w 4651277"/>
                  <a:gd name="connsiteY766" fmla="*/ 4011171 h 4241931"/>
                  <a:gd name="connsiteX767" fmla="*/ 990173 w 4651277"/>
                  <a:gd name="connsiteY767" fmla="*/ 4011068 h 4241931"/>
                  <a:gd name="connsiteX768" fmla="*/ 985936 w 4651277"/>
                  <a:gd name="connsiteY768" fmla="*/ 4009861 h 4241931"/>
                  <a:gd name="connsiteX769" fmla="*/ 977409 w 4651277"/>
                  <a:gd name="connsiteY769" fmla="*/ 4002677 h 4241931"/>
                  <a:gd name="connsiteX770" fmla="*/ 972121 w 4651277"/>
                  <a:gd name="connsiteY770" fmla="*/ 3998352 h 4241931"/>
                  <a:gd name="connsiteX771" fmla="*/ 953239 w 4651277"/>
                  <a:gd name="connsiteY771" fmla="*/ 4017645 h 4241931"/>
                  <a:gd name="connsiteX772" fmla="*/ 934255 w 4651277"/>
                  <a:gd name="connsiteY772" fmla="*/ 4027395 h 4241931"/>
                  <a:gd name="connsiteX773" fmla="*/ 928071 w 4651277"/>
                  <a:gd name="connsiteY773" fmla="*/ 4012596 h 4241931"/>
                  <a:gd name="connsiteX774" fmla="*/ 996223 w 4651277"/>
                  <a:gd name="connsiteY774" fmla="*/ 3962574 h 4241931"/>
                  <a:gd name="connsiteX775" fmla="*/ 1026009 w 4651277"/>
                  <a:gd name="connsiteY775" fmla="*/ 3931585 h 4241931"/>
                  <a:gd name="connsiteX776" fmla="*/ 1031264 w 4651277"/>
                  <a:gd name="connsiteY776" fmla="*/ 3925503 h 4241931"/>
                  <a:gd name="connsiteX777" fmla="*/ 1077468 w 4651277"/>
                  <a:gd name="connsiteY777" fmla="*/ 3900596 h 4241931"/>
                  <a:gd name="connsiteX778" fmla="*/ 1094162 w 4651277"/>
                  <a:gd name="connsiteY778" fmla="*/ 3881561 h 4241931"/>
                  <a:gd name="connsiteX779" fmla="*/ 1102948 w 4651277"/>
                  <a:gd name="connsiteY779" fmla="*/ 3869261 h 4241931"/>
                  <a:gd name="connsiteX780" fmla="*/ 1153234 w 4651277"/>
                  <a:gd name="connsiteY780" fmla="*/ 3831245 h 4241931"/>
                  <a:gd name="connsiteX781" fmla="*/ 1182230 w 4651277"/>
                  <a:gd name="connsiteY781" fmla="*/ 3799326 h 4241931"/>
                  <a:gd name="connsiteX782" fmla="*/ 1213308 w 4651277"/>
                  <a:gd name="connsiteY782" fmla="*/ 3779276 h 4241931"/>
                  <a:gd name="connsiteX783" fmla="*/ 1227005 w 4651277"/>
                  <a:gd name="connsiteY783" fmla="*/ 3743531 h 4241931"/>
                  <a:gd name="connsiteX784" fmla="*/ 1221458 w 4651277"/>
                  <a:gd name="connsiteY784" fmla="*/ 3737019 h 4241931"/>
                  <a:gd name="connsiteX785" fmla="*/ 1231625 w 4651277"/>
                  <a:gd name="connsiteY785" fmla="*/ 3685821 h 4241931"/>
                  <a:gd name="connsiteX786" fmla="*/ 1240257 w 4651277"/>
                  <a:gd name="connsiteY786" fmla="*/ 3659206 h 4241931"/>
                  <a:gd name="connsiteX787" fmla="*/ 1240179 w 4651277"/>
                  <a:gd name="connsiteY787" fmla="*/ 3659067 h 4241931"/>
                  <a:gd name="connsiteX788" fmla="*/ 1230192 w 4651277"/>
                  <a:gd name="connsiteY788" fmla="*/ 3642988 h 4241931"/>
                  <a:gd name="connsiteX789" fmla="*/ 1231048 w 4651277"/>
                  <a:gd name="connsiteY789" fmla="*/ 3642849 h 4241931"/>
                  <a:gd name="connsiteX790" fmla="*/ 1229111 w 4651277"/>
                  <a:gd name="connsiteY790" fmla="*/ 3639405 h 4241931"/>
                  <a:gd name="connsiteX791" fmla="*/ 1225082 w 4651277"/>
                  <a:gd name="connsiteY791" fmla="*/ 3615948 h 4241931"/>
                  <a:gd name="connsiteX792" fmla="*/ 1223380 w 4651277"/>
                  <a:gd name="connsiteY792" fmla="*/ 3610558 h 4241931"/>
                  <a:gd name="connsiteX793" fmla="*/ 1222745 w 4651277"/>
                  <a:gd name="connsiteY793" fmla="*/ 3611001 h 4241931"/>
                  <a:gd name="connsiteX794" fmla="*/ 1190494 w 4651277"/>
                  <a:gd name="connsiteY794" fmla="*/ 3651565 h 4241931"/>
                  <a:gd name="connsiteX795" fmla="*/ 1166783 w 4651277"/>
                  <a:gd name="connsiteY795" fmla="*/ 3661736 h 4241931"/>
                  <a:gd name="connsiteX796" fmla="*/ 1154637 w 4651277"/>
                  <a:gd name="connsiteY796" fmla="*/ 3670210 h 4241931"/>
                  <a:gd name="connsiteX797" fmla="*/ 1116633 w 4651277"/>
                  <a:gd name="connsiteY797" fmla="*/ 3690352 h 4241931"/>
                  <a:gd name="connsiteX798" fmla="*/ 1090960 w 4651277"/>
                  <a:gd name="connsiteY798" fmla="*/ 3676395 h 4241931"/>
                  <a:gd name="connsiteX799" fmla="*/ 1152057 w 4651277"/>
                  <a:gd name="connsiteY799" fmla="*/ 3582771 h 4241931"/>
                  <a:gd name="connsiteX800" fmla="*/ 1146988 w 4651277"/>
                  <a:gd name="connsiteY800" fmla="*/ 3583121 h 4241931"/>
                  <a:gd name="connsiteX801" fmla="*/ 1174341 w 4651277"/>
                  <a:gd name="connsiteY801" fmla="*/ 3554475 h 4241931"/>
                  <a:gd name="connsiteX802" fmla="*/ 1195008 w 4651277"/>
                  <a:gd name="connsiteY802" fmla="*/ 3526369 h 4241931"/>
                  <a:gd name="connsiteX803" fmla="*/ 1182314 w 4651277"/>
                  <a:gd name="connsiteY803" fmla="*/ 3516738 h 4241931"/>
                  <a:gd name="connsiteX804" fmla="*/ 1164089 w 4651277"/>
                  <a:gd name="connsiteY804" fmla="*/ 3495341 h 4241931"/>
                  <a:gd name="connsiteX805" fmla="*/ 1138525 w 4651277"/>
                  <a:gd name="connsiteY805" fmla="*/ 3489826 h 4241931"/>
                  <a:gd name="connsiteX806" fmla="*/ 1113579 w 4651277"/>
                  <a:gd name="connsiteY806" fmla="*/ 3498232 h 4241931"/>
                  <a:gd name="connsiteX807" fmla="*/ 1101193 w 4651277"/>
                  <a:gd name="connsiteY807" fmla="*/ 3517611 h 4241931"/>
                  <a:gd name="connsiteX808" fmla="*/ 1083741 w 4651277"/>
                  <a:gd name="connsiteY808" fmla="*/ 3524449 h 4241931"/>
                  <a:gd name="connsiteX809" fmla="*/ 1066327 w 4651277"/>
                  <a:gd name="connsiteY809" fmla="*/ 3498350 h 4241931"/>
                  <a:gd name="connsiteX810" fmla="*/ 1060384 w 4651277"/>
                  <a:gd name="connsiteY810" fmla="*/ 3491373 h 4241931"/>
                  <a:gd name="connsiteX811" fmla="*/ 1051908 w 4651277"/>
                  <a:gd name="connsiteY811" fmla="*/ 3488960 h 4241931"/>
                  <a:gd name="connsiteX812" fmla="*/ 1034735 w 4651277"/>
                  <a:gd name="connsiteY812" fmla="*/ 3470682 h 4241931"/>
                  <a:gd name="connsiteX813" fmla="*/ 1017197 w 4651277"/>
                  <a:gd name="connsiteY813" fmla="*/ 3484015 h 4241931"/>
                  <a:gd name="connsiteX814" fmla="*/ 1010237 w 4651277"/>
                  <a:gd name="connsiteY814" fmla="*/ 3484323 h 4241931"/>
                  <a:gd name="connsiteX815" fmla="*/ 958799 w 4651277"/>
                  <a:gd name="connsiteY815" fmla="*/ 3466337 h 4241931"/>
                  <a:gd name="connsiteX816" fmla="*/ 951788 w 4651277"/>
                  <a:gd name="connsiteY816" fmla="*/ 3461874 h 4241931"/>
                  <a:gd name="connsiteX817" fmla="*/ 926759 w 4651277"/>
                  <a:gd name="connsiteY817" fmla="*/ 3433431 h 4241931"/>
                  <a:gd name="connsiteX818" fmla="*/ 903850 w 4651277"/>
                  <a:gd name="connsiteY818" fmla="*/ 3383920 h 4241931"/>
                  <a:gd name="connsiteX819" fmla="*/ 895238 w 4651277"/>
                  <a:gd name="connsiteY819" fmla="*/ 3361559 h 4241931"/>
                  <a:gd name="connsiteX820" fmla="*/ 893102 w 4651277"/>
                  <a:gd name="connsiteY820" fmla="*/ 3344918 h 4241931"/>
                  <a:gd name="connsiteX821" fmla="*/ 913932 w 4651277"/>
                  <a:gd name="connsiteY821" fmla="*/ 3295875 h 4241931"/>
                  <a:gd name="connsiteX822" fmla="*/ 916552 w 4651277"/>
                  <a:gd name="connsiteY822" fmla="*/ 3284815 h 4241931"/>
                  <a:gd name="connsiteX823" fmla="*/ 902668 w 4651277"/>
                  <a:gd name="connsiteY823" fmla="*/ 3252497 h 4241931"/>
                  <a:gd name="connsiteX824" fmla="*/ 899396 w 4651277"/>
                  <a:gd name="connsiteY824" fmla="*/ 3239232 h 4241931"/>
                  <a:gd name="connsiteX825" fmla="*/ 894195 w 4651277"/>
                  <a:gd name="connsiteY825" fmla="*/ 3206742 h 4241931"/>
                  <a:gd name="connsiteX826" fmla="*/ 880363 w 4651277"/>
                  <a:gd name="connsiteY826" fmla="*/ 3200867 h 4241931"/>
                  <a:gd name="connsiteX827" fmla="*/ 868662 w 4651277"/>
                  <a:gd name="connsiteY827" fmla="*/ 3212216 h 4241931"/>
                  <a:gd name="connsiteX828" fmla="*/ 861785 w 4651277"/>
                  <a:gd name="connsiteY828" fmla="*/ 3179867 h 4241931"/>
                  <a:gd name="connsiteX829" fmla="*/ 841031 w 4651277"/>
                  <a:gd name="connsiteY829" fmla="*/ 3128406 h 4241931"/>
                  <a:gd name="connsiteX830" fmla="*/ 835094 w 4651277"/>
                  <a:gd name="connsiteY830" fmla="*/ 3130395 h 4241931"/>
                  <a:gd name="connsiteX831" fmla="*/ 836894 w 4651277"/>
                  <a:gd name="connsiteY831" fmla="*/ 3131712 h 4241931"/>
                  <a:gd name="connsiteX832" fmla="*/ 828164 w 4651277"/>
                  <a:gd name="connsiteY832" fmla="*/ 3141426 h 4241931"/>
                  <a:gd name="connsiteX833" fmla="*/ 810249 w 4651277"/>
                  <a:gd name="connsiteY833" fmla="*/ 3168564 h 4241931"/>
                  <a:gd name="connsiteX834" fmla="*/ 805666 w 4651277"/>
                  <a:gd name="connsiteY834" fmla="*/ 3182762 h 4241931"/>
                  <a:gd name="connsiteX835" fmla="*/ 762994 w 4651277"/>
                  <a:gd name="connsiteY835" fmla="*/ 3247137 h 4241931"/>
                  <a:gd name="connsiteX836" fmla="*/ 769696 w 4651277"/>
                  <a:gd name="connsiteY836" fmla="*/ 3269578 h 4241931"/>
                  <a:gd name="connsiteX837" fmla="*/ 788985 w 4651277"/>
                  <a:gd name="connsiteY837" fmla="*/ 3312615 h 4241931"/>
                  <a:gd name="connsiteX838" fmla="*/ 783024 w 4651277"/>
                  <a:gd name="connsiteY838" fmla="*/ 3324613 h 4241931"/>
                  <a:gd name="connsiteX839" fmla="*/ 758660 w 4651277"/>
                  <a:gd name="connsiteY839" fmla="*/ 3335580 h 4241931"/>
                  <a:gd name="connsiteX840" fmla="*/ 671389 w 4651277"/>
                  <a:gd name="connsiteY840" fmla="*/ 3280299 h 4241931"/>
                  <a:gd name="connsiteX841" fmla="*/ 650969 w 4651277"/>
                  <a:gd name="connsiteY841" fmla="*/ 3269201 h 4241931"/>
                  <a:gd name="connsiteX842" fmla="*/ 641617 w 4651277"/>
                  <a:gd name="connsiteY842" fmla="*/ 3268933 h 4241931"/>
                  <a:gd name="connsiteX843" fmla="*/ 644406 w 4651277"/>
                  <a:gd name="connsiteY843" fmla="*/ 3282190 h 4241931"/>
                  <a:gd name="connsiteX844" fmla="*/ 650760 w 4651277"/>
                  <a:gd name="connsiteY844" fmla="*/ 3284028 h 4241931"/>
                  <a:gd name="connsiteX845" fmla="*/ 664657 w 4651277"/>
                  <a:gd name="connsiteY845" fmla="*/ 3289107 h 4241931"/>
                  <a:gd name="connsiteX846" fmla="*/ 653088 w 4651277"/>
                  <a:gd name="connsiteY846" fmla="*/ 3305841 h 4241931"/>
                  <a:gd name="connsiteX847" fmla="*/ 681811 w 4651277"/>
                  <a:gd name="connsiteY847" fmla="*/ 3311127 h 4241931"/>
                  <a:gd name="connsiteX848" fmla="*/ 681325 w 4651277"/>
                  <a:gd name="connsiteY848" fmla="*/ 3323067 h 4241931"/>
                  <a:gd name="connsiteX849" fmla="*/ 642947 w 4651277"/>
                  <a:gd name="connsiteY849" fmla="*/ 3318009 h 4241931"/>
                  <a:gd name="connsiteX850" fmla="*/ 616859 w 4651277"/>
                  <a:gd name="connsiteY850" fmla="*/ 3306172 h 4241931"/>
                  <a:gd name="connsiteX851" fmla="*/ 615221 w 4651277"/>
                  <a:gd name="connsiteY851" fmla="*/ 3285459 h 4241931"/>
                  <a:gd name="connsiteX852" fmla="*/ 603851 w 4651277"/>
                  <a:gd name="connsiteY852" fmla="*/ 3275124 h 4241931"/>
                  <a:gd name="connsiteX853" fmla="*/ 584006 w 4651277"/>
                  <a:gd name="connsiteY853" fmla="*/ 3294285 h 4241931"/>
                  <a:gd name="connsiteX854" fmla="*/ 576030 w 4651277"/>
                  <a:gd name="connsiteY854" fmla="*/ 3296216 h 4241931"/>
                  <a:gd name="connsiteX855" fmla="*/ 595446 w 4651277"/>
                  <a:gd name="connsiteY855" fmla="*/ 3254362 h 4241931"/>
                  <a:gd name="connsiteX856" fmla="*/ 582146 w 4651277"/>
                  <a:gd name="connsiteY856" fmla="*/ 3236050 h 4241931"/>
                  <a:gd name="connsiteX857" fmla="*/ 559040 w 4651277"/>
                  <a:gd name="connsiteY857" fmla="*/ 3238269 h 4241931"/>
                  <a:gd name="connsiteX858" fmla="*/ 547418 w 4651277"/>
                  <a:gd name="connsiteY858" fmla="*/ 3221663 h 4241931"/>
                  <a:gd name="connsiteX859" fmla="*/ 555276 w 4651277"/>
                  <a:gd name="connsiteY859" fmla="*/ 3208783 h 4241931"/>
                  <a:gd name="connsiteX860" fmla="*/ 552916 w 4651277"/>
                  <a:gd name="connsiteY860" fmla="*/ 3178113 h 4241931"/>
                  <a:gd name="connsiteX861" fmla="*/ 554759 w 4651277"/>
                  <a:gd name="connsiteY861" fmla="*/ 3143891 h 4241931"/>
                  <a:gd name="connsiteX862" fmla="*/ 546452 w 4651277"/>
                  <a:gd name="connsiteY862" fmla="*/ 3109595 h 4241931"/>
                  <a:gd name="connsiteX863" fmla="*/ 531314 w 4651277"/>
                  <a:gd name="connsiteY863" fmla="*/ 3097640 h 4241931"/>
                  <a:gd name="connsiteX864" fmla="*/ 544016 w 4651277"/>
                  <a:gd name="connsiteY864" fmla="*/ 3089076 h 4241931"/>
                  <a:gd name="connsiteX865" fmla="*/ 547970 w 4651277"/>
                  <a:gd name="connsiteY865" fmla="*/ 3079252 h 4241931"/>
                  <a:gd name="connsiteX866" fmla="*/ 536113 w 4651277"/>
                  <a:gd name="connsiteY866" fmla="*/ 3040749 h 4241931"/>
                  <a:gd name="connsiteX867" fmla="*/ 536514 w 4651277"/>
                  <a:gd name="connsiteY867" fmla="*/ 3026719 h 4241931"/>
                  <a:gd name="connsiteX868" fmla="*/ 518069 w 4651277"/>
                  <a:gd name="connsiteY868" fmla="*/ 3044697 h 4241931"/>
                  <a:gd name="connsiteX869" fmla="*/ 505030 w 4651277"/>
                  <a:gd name="connsiteY869" fmla="*/ 3044899 h 4241931"/>
                  <a:gd name="connsiteX870" fmla="*/ 469088 w 4651277"/>
                  <a:gd name="connsiteY870" fmla="*/ 3060358 h 4241931"/>
                  <a:gd name="connsiteX871" fmla="*/ 446865 w 4651277"/>
                  <a:gd name="connsiteY871" fmla="*/ 3064475 h 4241931"/>
                  <a:gd name="connsiteX872" fmla="*/ 428168 w 4651277"/>
                  <a:gd name="connsiteY872" fmla="*/ 3076179 h 4241931"/>
                  <a:gd name="connsiteX873" fmla="*/ 421376 w 4651277"/>
                  <a:gd name="connsiteY873" fmla="*/ 3079513 h 4241931"/>
                  <a:gd name="connsiteX874" fmla="*/ 387850 w 4651277"/>
                  <a:gd name="connsiteY874" fmla="*/ 3050903 h 4241931"/>
                  <a:gd name="connsiteX875" fmla="*/ 356247 w 4651277"/>
                  <a:gd name="connsiteY875" fmla="*/ 3058134 h 4241931"/>
                  <a:gd name="connsiteX876" fmla="*/ 329279 w 4651277"/>
                  <a:gd name="connsiteY876" fmla="*/ 3044401 h 4241931"/>
                  <a:gd name="connsiteX877" fmla="*/ 308607 w 4651277"/>
                  <a:gd name="connsiteY877" fmla="*/ 3027031 h 4241931"/>
                  <a:gd name="connsiteX878" fmla="*/ 279538 w 4651277"/>
                  <a:gd name="connsiteY878" fmla="*/ 3001141 h 4241931"/>
                  <a:gd name="connsiteX879" fmla="*/ 267950 w 4651277"/>
                  <a:gd name="connsiteY879" fmla="*/ 2993392 h 4241931"/>
                  <a:gd name="connsiteX880" fmla="*/ 257547 w 4651277"/>
                  <a:gd name="connsiteY880" fmla="*/ 2987046 h 4241931"/>
                  <a:gd name="connsiteX881" fmla="*/ 263834 w 4651277"/>
                  <a:gd name="connsiteY881" fmla="*/ 2971168 h 4241931"/>
                  <a:gd name="connsiteX882" fmla="*/ 275244 w 4651277"/>
                  <a:gd name="connsiteY882" fmla="*/ 2962494 h 4241931"/>
                  <a:gd name="connsiteX883" fmla="*/ 283127 w 4651277"/>
                  <a:gd name="connsiteY883" fmla="*/ 2946230 h 4241931"/>
                  <a:gd name="connsiteX884" fmla="*/ 271842 w 4651277"/>
                  <a:gd name="connsiteY884" fmla="*/ 2937986 h 4241931"/>
                  <a:gd name="connsiteX885" fmla="*/ 255949 w 4651277"/>
                  <a:gd name="connsiteY885" fmla="*/ 2947324 h 4241931"/>
                  <a:gd name="connsiteX886" fmla="*/ 248671 w 4651277"/>
                  <a:gd name="connsiteY886" fmla="*/ 2962598 h 4241931"/>
                  <a:gd name="connsiteX887" fmla="*/ 220889 w 4651277"/>
                  <a:gd name="connsiteY887" fmla="*/ 2964682 h 4241931"/>
                  <a:gd name="connsiteX888" fmla="*/ 224312 w 4651277"/>
                  <a:gd name="connsiteY888" fmla="*/ 2945699 h 4241931"/>
                  <a:gd name="connsiteX889" fmla="*/ 224403 w 4651277"/>
                  <a:gd name="connsiteY889" fmla="*/ 2919922 h 4241931"/>
                  <a:gd name="connsiteX890" fmla="*/ 221120 w 4651277"/>
                  <a:gd name="connsiteY890" fmla="*/ 2906363 h 4241931"/>
                  <a:gd name="connsiteX891" fmla="*/ 227734 w 4651277"/>
                  <a:gd name="connsiteY891" fmla="*/ 2886607 h 4241931"/>
                  <a:gd name="connsiteX892" fmla="*/ 230419 w 4651277"/>
                  <a:gd name="connsiteY892" fmla="*/ 2873291 h 4241931"/>
                  <a:gd name="connsiteX893" fmla="*/ 220334 w 4651277"/>
                  <a:gd name="connsiteY893" fmla="*/ 2850825 h 4241931"/>
                  <a:gd name="connsiteX894" fmla="*/ 210854 w 4651277"/>
                  <a:gd name="connsiteY894" fmla="*/ 2827368 h 4241931"/>
                  <a:gd name="connsiteX895" fmla="*/ 241764 w 4651277"/>
                  <a:gd name="connsiteY895" fmla="*/ 2778929 h 4241931"/>
                  <a:gd name="connsiteX896" fmla="*/ 255002 w 4651277"/>
                  <a:gd name="connsiteY896" fmla="*/ 2751657 h 4241931"/>
                  <a:gd name="connsiteX897" fmla="*/ 276350 w 4651277"/>
                  <a:gd name="connsiteY897" fmla="*/ 2717777 h 4241931"/>
                  <a:gd name="connsiteX898" fmla="*/ 285282 w 4651277"/>
                  <a:gd name="connsiteY898" fmla="*/ 2707593 h 4241931"/>
                  <a:gd name="connsiteX899" fmla="*/ 276926 w 4651277"/>
                  <a:gd name="connsiteY899" fmla="*/ 2680064 h 4241931"/>
                  <a:gd name="connsiteX900" fmla="*/ 264542 w 4651277"/>
                  <a:gd name="connsiteY900" fmla="*/ 2672508 h 4241931"/>
                  <a:gd name="connsiteX901" fmla="*/ 308116 w 4651277"/>
                  <a:gd name="connsiteY901" fmla="*/ 2674621 h 4241931"/>
                  <a:gd name="connsiteX902" fmla="*/ 327864 w 4651277"/>
                  <a:gd name="connsiteY902" fmla="*/ 2668993 h 4241931"/>
                  <a:gd name="connsiteX903" fmla="*/ 339456 w 4651277"/>
                  <a:gd name="connsiteY903" fmla="*/ 2648876 h 4241931"/>
                  <a:gd name="connsiteX904" fmla="*/ 368061 w 4651277"/>
                  <a:gd name="connsiteY904" fmla="*/ 2643216 h 4241931"/>
                  <a:gd name="connsiteX905" fmla="*/ 389537 w 4651277"/>
                  <a:gd name="connsiteY905" fmla="*/ 2632526 h 4241931"/>
                  <a:gd name="connsiteX906" fmla="*/ 396992 w 4651277"/>
                  <a:gd name="connsiteY906" fmla="*/ 2633675 h 4241931"/>
                  <a:gd name="connsiteX907" fmla="*/ 398142 w 4651277"/>
                  <a:gd name="connsiteY907" fmla="*/ 2626219 h 4241931"/>
                  <a:gd name="connsiteX908" fmla="*/ 385394 w 4651277"/>
                  <a:gd name="connsiteY908" fmla="*/ 2597603 h 4241931"/>
                  <a:gd name="connsiteX909" fmla="*/ 377546 w 4651277"/>
                  <a:gd name="connsiteY909" fmla="*/ 2596603 h 4241931"/>
                  <a:gd name="connsiteX910" fmla="*/ 376221 w 4651277"/>
                  <a:gd name="connsiteY910" fmla="*/ 2597323 h 4241931"/>
                  <a:gd name="connsiteX911" fmla="*/ 363730 w 4651277"/>
                  <a:gd name="connsiteY911" fmla="*/ 2594317 h 4241931"/>
                  <a:gd name="connsiteX912" fmla="*/ 336858 w 4651277"/>
                  <a:gd name="connsiteY912" fmla="*/ 2561827 h 4241931"/>
                  <a:gd name="connsiteX913" fmla="*/ 337956 w 4651277"/>
                  <a:gd name="connsiteY913" fmla="*/ 2558256 h 4241931"/>
                  <a:gd name="connsiteX914" fmla="*/ 331405 w 4651277"/>
                  <a:gd name="connsiteY914" fmla="*/ 2552878 h 4241931"/>
                  <a:gd name="connsiteX915" fmla="*/ 308578 w 4651277"/>
                  <a:gd name="connsiteY915" fmla="*/ 2557984 h 4241931"/>
                  <a:gd name="connsiteX916" fmla="*/ 294264 w 4651277"/>
                  <a:gd name="connsiteY916" fmla="*/ 2582561 h 4241931"/>
                  <a:gd name="connsiteX917" fmla="*/ 283956 w 4651277"/>
                  <a:gd name="connsiteY917" fmla="*/ 2590545 h 4241931"/>
                  <a:gd name="connsiteX918" fmla="*/ 279462 w 4651277"/>
                  <a:gd name="connsiteY918" fmla="*/ 2578968 h 4241931"/>
                  <a:gd name="connsiteX919" fmla="*/ 280886 w 4651277"/>
                  <a:gd name="connsiteY919" fmla="*/ 2534293 h 4241931"/>
                  <a:gd name="connsiteX920" fmla="*/ 293312 w 4651277"/>
                  <a:gd name="connsiteY920" fmla="*/ 2522841 h 4241931"/>
                  <a:gd name="connsiteX921" fmla="*/ 313664 w 4651277"/>
                  <a:gd name="connsiteY921" fmla="*/ 2509256 h 4241931"/>
                  <a:gd name="connsiteX922" fmla="*/ 322562 w 4651277"/>
                  <a:gd name="connsiteY922" fmla="*/ 2501743 h 4241931"/>
                  <a:gd name="connsiteX923" fmla="*/ 322347 w 4651277"/>
                  <a:gd name="connsiteY923" fmla="*/ 2500403 h 4241931"/>
                  <a:gd name="connsiteX924" fmla="*/ 325012 w 4651277"/>
                  <a:gd name="connsiteY924" fmla="*/ 2494504 h 4241931"/>
                  <a:gd name="connsiteX925" fmla="*/ 327121 w 4651277"/>
                  <a:gd name="connsiteY925" fmla="*/ 2489822 h 4241931"/>
                  <a:gd name="connsiteX926" fmla="*/ 325375 w 4651277"/>
                  <a:gd name="connsiteY926" fmla="*/ 2483801 h 4241931"/>
                  <a:gd name="connsiteX927" fmla="*/ 319894 w 4651277"/>
                  <a:gd name="connsiteY927" fmla="*/ 2485096 h 4241931"/>
                  <a:gd name="connsiteX928" fmla="*/ 311599 w 4651277"/>
                  <a:gd name="connsiteY928" fmla="*/ 2486736 h 4241931"/>
                  <a:gd name="connsiteX929" fmla="*/ 310423 w 4651277"/>
                  <a:gd name="connsiteY929" fmla="*/ 2477683 h 4241931"/>
                  <a:gd name="connsiteX930" fmla="*/ 311281 w 4651277"/>
                  <a:gd name="connsiteY930" fmla="*/ 2475872 h 4241931"/>
                  <a:gd name="connsiteX931" fmla="*/ 304224 w 4651277"/>
                  <a:gd name="connsiteY931" fmla="*/ 2463706 h 4241931"/>
                  <a:gd name="connsiteX932" fmla="*/ 295275 w 4651277"/>
                  <a:gd name="connsiteY932" fmla="*/ 2457135 h 4241931"/>
                  <a:gd name="connsiteX933" fmla="*/ 294859 w 4651277"/>
                  <a:gd name="connsiteY933" fmla="*/ 2454016 h 4241931"/>
                  <a:gd name="connsiteX934" fmla="*/ 286910 w 4651277"/>
                  <a:gd name="connsiteY934" fmla="*/ 2446244 h 4241931"/>
                  <a:gd name="connsiteX935" fmla="*/ 278232 w 4651277"/>
                  <a:gd name="connsiteY935" fmla="*/ 2442183 h 4241931"/>
                  <a:gd name="connsiteX936" fmla="*/ 256502 w 4651277"/>
                  <a:gd name="connsiteY936" fmla="*/ 2431877 h 4241931"/>
                  <a:gd name="connsiteX937" fmla="*/ 233566 w 4651277"/>
                  <a:gd name="connsiteY937" fmla="*/ 2432796 h 4241931"/>
                  <a:gd name="connsiteX938" fmla="*/ 225585 w 4651277"/>
                  <a:gd name="connsiteY938" fmla="*/ 2427605 h 4241931"/>
                  <a:gd name="connsiteX939" fmla="*/ 218516 w 4651277"/>
                  <a:gd name="connsiteY939" fmla="*/ 2409611 h 4241931"/>
                  <a:gd name="connsiteX940" fmla="*/ 219702 w 4651277"/>
                  <a:gd name="connsiteY940" fmla="*/ 2396654 h 4241931"/>
                  <a:gd name="connsiteX941" fmla="*/ 203612 w 4651277"/>
                  <a:gd name="connsiteY941" fmla="*/ 2390201 h 4241931"/>
                  <a:gd name="connsiteX942" fmla="*/ 185454 w 4651277"/>
                  <a:gd name="connsiteY942" fmla="*/ 2384308 h 4241931"/>
                  <a:gd name="connsiteX943" fmla="*/ 180651 w 4651277"/>
                  <a:gd name="connsiteY943" fmla="*/ 2360984 h 4241931"/>
                  <a:gd name="connsiteX944" fmla="*/ 188954 w 4651277"/>
                  <a:gd name="connsiteY944" fmla="*/ 2355173 h 4241931"/>
                  <a:gd name="connsiteX945" fmla="*/ 203232 w 4651277"/>
                  <a:gd name="connsiteY945" fmla="*/ 2321739 h 4241931"/>
                  <a:gd name="connsiteX946" fmla="*/ 198358 w 4651277"/>
                  <a:gd name="connsiteY946" fmla="*/ 2280702 h 4241931"/>
                  <a:gd name="connsiteX947" fmla="*/ 181129 w 4651277"/>
                  <a:gd name="connsiteY947" fmla="*/ 2268831 h 4241931"/>
                  <a:gd name="connsiteX948" fmla="*/ 161542 w 4651277"/>
                  <a:gd name="connsiteY948" fmla="*/ 2266396 h 4241931"/>
                  <a:gd name="connsiteX949" fmla="*/ 170152 w 4651277"/>
                  <a:gd name="connsiteY949" fmla="*/ 2232225 h 4241931"/>
                  <a:gd name="connsiteX950" fmla="*/ 182158 w 4651277"/>
                  <a:gd name="connsiteY950" fmla="*/ 2210319 h 4241931"/>
                  <a:gd name="connsiteX951" fmla="*/ 185087 w 4651277"/>
                  <a:gd name="connsiteY951" fmla="*/ 2204960 h 4241931"/>
                  <a:gd name="connsiteX952" fmla="*/ 183548 w 4651277"/>
                  <a:gd name="connsiteY952" fmla="*/ 2204931 h 4241931"/>
                  <a:gd name="connsiteX953" fmla="*/ 176985 w 4651277"/>
                  <a:gd name="connsiteY953" fmla="*/ 2201655 h 4241931"/>
                  <a:gd name="connsiteX954" fmla="*/ 158195 w 4651277"/>
                  <a:gd name="connsiteY954" fmla="*/ 2192908 h 4241931"/>
                  <a:gd name="connsiteX955" fmla="*/ 153725 w 4651277"/>
                  <a:gd name="connsiteY955" fmla="*/ 2186242 h 4241931"/>
                  <a:gd name="connsiteX956" fmla="*/ 153180 w 4651277"/>
                  <a:gd name="connsiteY956" fmla="*/ 2181643 h 4241931"/>
                  <a:gd name="connsiteX957" fmla="*/ 148907 w 4651277"/>
                  <a:gd name="connsiteY957" fmla="*/ 2184596 h 4241931"/>
                  <a:gd name="connsiteX958" fmla="*/ 133549 w 4651277"/>
                  <a:gd name="connsiteY958" fmla="*/ 2192221 h 4241931"/>
                  <a:gd name="connsiteX959" fmla="*/ 130014 w 4651277"/>
                  <a:gd name="connsiteY959" fmla="*/ 2191909 h 4241931"/>
                  <a:gd name="connsiteX960" fmla="*/ 130318 w 4651277"/>
                  <a:gd name="connsiteY960" fmla="*/ 2192823 h 4241931"/>
                  <a:gd name="connsiteX961" fmla="*/ 126283 w 4651277"/>
                  <a:gd name="connsiteY961" fmla="*/ 2195305 h 4241931"/>
                  <a:gd name="connsiteX962" fmla="*/ 107338 w 4651277"/>
                  <a:gd name="connsiteY962" fmla="*/ 2192707 h 4241931"/>
                  <a:gd name="connsiteX963" fmla="*/ 90588 w 4651277"/>
                  <a:gd name="connsiteY963" fmla="*/ 2196667 h 4241931"/>
                  <a:gd name="connsiteX964" fmla="*/ 85329 w 4651277"/>
                  <a:gd name="connsiteY964" fmla="*/ 2204345 h 4241931"/>
                  <a:gd name="connsiteX965" fmla="*/ 82412 w 4651277"/>
                  <a:gd name="connsiteY965" fmla="*/ 2206965 h 4241931"/>
                  <a:gd name="connsiteX966" fmla="*/ 79791 w 4651277"/>
                  <a:gd name="connsiteY966" fmla="*/ 2204045 h 4241931"/>
                  <a:gd name="connsiteX967" fmla="*/ 72187 w 4651277"/>
                  <a:gd name="connsiteY967" fmla="*/ 2199087 h 4241931"/>
                  <a:gd name="connsiteX968" fmla="*/ 56610 w 4651277"/>
                  <a:gd name="connsiteY968" fmla="*/ 2194405 h 4241931"/>
                  <a:gd name="connsiteX969" fmla="*/ 49228 w 4651277"/>
                  <a:gd name="connsiteY969" fmla="*/ 2195828 h 4241931"/>
                  <a:gd name="connsiteX970" fmla="*/ 44932 w 4651277"/>
                  <a:gd name="connsiteY970" fmla="*/ 2199419 h 4241931"/>
                  <a:gd name="connsiteX971" fmla="*/ 40358 w 4651277"/>
                  <a:gd name="connsiteY971" fmla="*/ 2195030 h 4241931"/>
                  <a:gd name="connsiteX972" fmla="*/ 38739 w 4651277"/>
                  <a:gd name="connsiteY972" fmla="*/ 2190908 h 4241931"/>
                  <a:gd name="connsiteX973" fmla="*/ 25029 w 4651277"/>
                  <a:gd name="connsiteY973" fmla="*/ 2188681 h 4241931"/>
                  <a:gd name="connsiteX974" fmla="*/ 22953 w 4651277"/>
                  <a:gd name="connsiteY974" fmla="*/ 2190781 h 4241931"/>
                  <a:gd name="connsiteX975" fmla="*/ 17398 w 4651277"/>
                  <a:gd name="connsiteY975" fmla="*/ 2191771 h 4241931"/>
                  <a:gd name="connsiteX976" fmla="*/ 17464 w 4651277"/>
                  <a:gd name="connsiteY976" fmla="*/ 2186609 h 4241931"/>
                  <a:gd name="connsiteX977" fmla="*/ 20703 w 4651277"/>
                  <a:gd name="connsiteY977" fmla="*/ 2182626 h 4241931"/>
                  <a:gd name="connsiteX978" fmla="*/ 20175 w 4651277"/>
                  <a:gd name="connsiteY978" fmla="*/ 2176316 h 4241931"/>
                  <a:gd name="connsiteX979" fmla="*/ 10908 w 4651277"/>
                  <a:gd name="connsiteY979" fmla="*/ 2158882 h 4241931"/>
                  <a:gd name="connsiteX980" fmla="*/ 3909 w 4651277"/>
                  <a:gd name="connsiteY980" fmla="*/ 2136084 h 4241931"/>
                  <a:gd name="connsiteX981" fmla="*/ 5354 w 4651277"/>
                  <a:gd name="connsiteY981" fmla="*/ 2129952 h 4241931"/>
                  <a:gd name="connsiteX982" fmla="*/ 9185 w 4651277"/>
                  <a:gd name="connsiteY982" fmla="*/ 2123453 h 4241931"/>
                  <a:gd name="connsiteX983" fmla="*/ 8263 w 4651277"/>
                  <a:gd name="connsiteY983" fmla="*/ 2119867 h 4241931"/>
                  <a:gd name="connsiteX984" fmla="*/ 0 w 4651277"/>
                  <a:gd name="connsiteY984" fmla="*/ 2106669 h 4241931"/>
                  <a:gd name="connsiteX985" fmla="*/ 1997 w 4651277"/>
                  <a:gd name="connsiteY985" fmla="*/ 2092253 h 4241931"/>
                  <a:gd name="connsiteX986" fmla="*/ 18461 w 4651277"/>
                  <a:gd name="connsiteY986" fmla="*/ 2073068 h 4241931"/>
                  <a:gd name="connsiteX987" fmla="*/ 22909 w 4651277"/>
                  <a:gd name="connsiteY987" fmla="*/ 2063545 h 4241931"/>
                  <a:gd name="connsiteX988" fmla="*/ 31396 w 4651277"/>
                  <a:gd name="connsiteY988" fmla="*/ 2046292 h 4241931"/>
                  <a:gd name="connsiteX989" fmla="*/ 31352 w 4651277"/>
                  <a:gd name="connsiteY989" fmla="*/ 2025192 h 4241931"/>
                  <a:gd name="connsiteX990" fmla="*/ 63886 w 4651277"/>
                  <a:gd name="connsiteY990" fmla="*/ 2013091 h 4241931"/>
                  <a:gd name="connsiteX991" fmla="*/ 81239 w 4651277"/>
                  <a:gd name="connsiteY991" fmla="*/ 2008044 h 4241931"/>
                  <a:gd name="connsiteX992" fmla="*/ 111405 w 4651277"/>
                  <a:gd name="connsiteY992" fmla="*/ 1993139 h 4241931"/>
                  <a:gd name="connsiteX993" fmla="*/ 126677 w 4651277"/>
                  <a:gd name="connsiteY993" fmla="*/ 2000417 h 4241931"/>
                  <a:gd name="connsiteX994" fmla="*/ 139632 w 4651277"/>
                  <a:gd name="connsiteY994" fmla="*/ 1998124 h 4241931"/>
                  <a:gd name="connsiteX995" fmla="*/ 146533 w 4651277"/>
                  <a:gd name="connsiteY995" fmla="*/ 1993496 h 4241931"/>
                  <a:gd name="connsiteX996" fmla="*/ 153736 w 4651277"/>
                  <a:gd name="connsiteY996" fmla="*/ 1988375 h 4241931"/>
                  <a:gd name="connsiteX997" fmla="*/ 154376 w 4651277"/>
                  <a:gd name="connsiteY997" fmla="*/ 1996242 h 4241931"/>
                  <a:gd name="connsiteX998" fmla="*/ 153285 w 4651277"/>
                  <a:gd name="connsiteY998" fmla="*/ 2009173 h 4241931"/>
                  <a:gd name="connsiteX999" fmla="*/ 164872 w 4651277"/>
                  <a:gd name="connsiteY999" fmla="*/ 2016921 h 4241931"/>
                  <a:gd name="connsiteX1000" fmla="*/ 175266 w 4651277"/>
                  <a:gd name="connsiteY1000" fmla="*/ 2011025 h 4241931"/>
                  <a:gd name="connsiteX1001" fmla="*/ 179204 w 4651277"/>
                  <a:gd name="connsiteY1001" fmla="*/ 2016827 h 4241931"/>
                  <a:gd name="connsiteX1002" fmla="*/ 185964 w 4651277"/>
                  <a:gd name="connsiteY1002" fmla="*/ 2044743 h 4241931"/>
                  <a:gd name="connsiteX1003" fmla="*/ 192136 w 4651277"/>
                  <a:gd name="connsiteY1003" fmla="*/ 2058025 h 4241931"/>
                  <a:gd name="connsiteX1004" fmla="*/ 191400 w 4651277"/>
                  <a:gd name="connsiteY1004" fmla="*/ 2065222 h 4241931"/>
                  <a:gd name="connsiteX1005" fmla="*/ 193705 w 4651277"/>
                  <a:gd name="connsiteY1005" fmla="*/ 2064625 h 4241931"/>
                  <a:gd name="connsiteX1006" fmla="*/ 201345 w 4651277"/>
                  <a:gd name="connsiteY1006" fmla="*/ 2058516 h 4241931"/>
                  <a:gd name="connsiteX1007" fmla="*/ 208726 w 4651277"/>
                  <a:gd name="connsiteY1007" fmla="*/ 2057092 h 4241931"/>
                  <a:gd name="connsiteX1008" fmla="*/ 228242 w 4651277"/>
                  <a:gd name="connsiteY1008" fmla="*/ 2063119 h 4241931"/>
                  <a:gd name="connsiteX1009" fmla="*/ 231942 w 4651277"/>
                  <a:gd name="connsiteY1009" fmla="*/ 2058516 h 4241931"/>
                  <a:gd name="connsiteX1010" fmla="*/ 254423 w 4651277"/>
                  <a:gd name="connsiteY1010" fmla="*/ 2032807 h 4241931"/>
                  <a:gd name="connsiteX1011" fmla="*/ 259562 w 4651277"/>
                  <a:gd name="connsiteY1011" fmla="*/ 2024385 h 4241931"/>
                  <a:gd name="connsiteX1012" fmla="*/ 260350 w 4651277"/>
                  <a:gd name="connsiteY1012" fmla="*/ 2011951 h 4241931"/>
                  <a:gd name="connsiteX1013" fmla="*/ 243934 w 4651277"/>
                  <a:gd name="connsiteY1013" fmla="*/ 1984262 h 4241931"/>
                  <a:gd name="connsiteX1014" fmla="*/ 241968 w 4651277"/>
                  <a:gd name="connsiteY1014" fmla="*/ 1967429 h 4241931"/>
                  <a:gd name="connsiteX1015" fmla="*/ 257810 w 4651277"/>
                  <a:gd name="connsiteY1015" fmla="*/ 1964858 h 4241931"/>
                  <a:gd name="connsiteX1016" fmla="*/ 278777 w 4651277"/>
                  <a:gd name="connsiteY1016" fmla="*/ 1969490 h 4241931"/>
                  <a:gd name="connsiteX1017" fmla="*/ 293797 w 4651277"/>
                  <a:gd name="connsiteY1017" fmla="*/ 1970497 h 4241931"/>
                  <a:gd name="connsiteX1018" fmla="*/ 304189 w 4651277"/>
                  <a:gd name="connsiteY1018" fmla="*/ 1964603 h 4241931"/>
                  <a:gd name="connsiteX1019" fmla="*/ 323849 w 4651277"/>
                  <a:gd name="connsiteY1019" fmla="*/ 1916778 h 4241931"/>
                  <a:gd name="connsiteX1020" fmla="*/ 339900 w 4651277"/>
                  <a:gd name="connsiteY1020" fmla="*/ 1899380 h 4241931"/>
                  <a:gd name="connsiteX1021" fmla="*/ 366172 w 4651277"/>
                  <a:gd name="connsiteY1021" fmla="*/ 1899774 h 4241931"/>
                  <a:gd name="connsiteX1022" fmla="*/ 386796 w 4651277"/>
                  <a:gd name="connsiteY1022" fmla="*/ 1855936 h 4241931"/>
                  <a:gd name="connsiteX1023" fmla="*/ 382353 w 4651277"/>
                  <a:gd name="connsiteY1023" fmla="*/ 1837591 h 4241931"/>
                  <a:gd name="connsiteX1024" fmla="*/ 397618 w 4651277"/>
                  <a:gd name="connsiteY1024" fmla="*/ 1832628 h 4241931"/>
                  <a:gd name="connsiteX1025" fmla="*/ 428633 w 4651277"/>
                  <a:gd name="connsiteY1025" fmla="*/ 1850870 h 4241931"/>
                  <a:gd name="connsiteX1026" fmla="*/ 421799 w 4651277"/>
                  <a:gd name="connsiteY1026" fmla="*/ 1833105 h 4241931"/>
                  <a:gd name="connsiteX1027" fmla="*/ 416893 w 4651277"/>
                  <a:gd name="connsiteY1027" fmla="*/ 1823315 h 4241931"/>
                  <a:gd name="connsiteX1028" fmla="*/ 392973 w 4651277"/>
                  <a:gd name="connsiteY1028" fmla="*/ 1801244 h 4241931"/>
                  <a:gd name="connsiteX1029" fmla="*/ 372974 w 4651277"/>
                  <a:gd name="connsiteY1029" fmla="*/ 1800599 h 4241931"/>
                  <a:gd name="connsiteX1030" fmla="*/ 385949 w 4651277"/>
                  <a:gd name="connsiteY1030" fmla="*/ 1754815 h 4241931"/>
                  <a:gd name="connsiteX1031" fmla="*/ 398951 w 4651277"/>
                  <a:gd name="connsiteY1031" fmla="*/ 1705649 h 4241931"/>
                  <a:gd name="connsiteX1032" fmla="*/ 389494 w 4651277"/>
                  <a:gd name="connsiteY1032" fmla="*/ 1678807 h 4241931"/>
                  <a:gd name="connsiteX1033" fmla="*/ 363309 w 4651277"/>
                  <a:gd name="connsiteY1033" fmla="*/ 1680505 h 4241931"/>
                  <a:gd name="connsiteX1034" fmla="*/ 342496 w 4651277"/>
                  <a:gd name="connsiteY1034" fmla="*/ 1695679 h 4241931"/>
                  <a:gd name="connsiteX1035" fmla="*/ 298105 w 4651277"/>
                  <a:gd name="connsiteY1035" fmla="*/ 1669277 h 4241931"/>
                  <a:gd name="connsiteX1036" fmla="*/ 291363 w 4651277"/>
                  <a:gd name="connsiteY1036" fmla="*/ 1665844 h 4241931"/>
                  <a:gd name="connsiteX1037" fmla="*/ 294593 w 4651277"/>
                  <a:gd name="connsiteY1037" fmla="*/ 1646062 h 4241931"/>
                  <a:gd name="connsiteX1038" fmla="*/ 308882 w 4651277"/>
                  <a:gd name="connsiteY1038" fmla="*/ 1624869 h 4241931"/>
                  <a:gd name="connsiteX1039" fmla="*/ 350575 w 4651277"/>
                  <a:gd name="connsiteY1039" fmla="*/ 1612239 h 4241931"/>
                  <a:gd name="connsiteX1040" fmla="*/ 368300 w 4651277"/>
                  <a:gd name="connsiteY1040" fmla="*/ 1624411 h 4241931"/>
                  <a:gd name="connsiteX1041" fmla="*/ 381481 w 4651277"/>
                  <a:gd name="connsiteY1041" fmla="*/ 1631773 h 4241931"/>
                  <a:gd name="connsiteX1042" fmla="*/ 447262 w 4651277"/>
                  <a:gd name="connsiteY1042" fmla="*/ 1605288 h 4241931"/>
                  <a:gd name="connsiteX1043" fmla="*/ 459886 w 4651277"/>
                  <a:gd name="connsiteY1043" fmla="*/ 1566766 h 4241931"/>
                  <a:gd name="connsiteX1044" fmla="*/ 453689 w 4651277"/>
                  <a:gd name="connsiteY1044" fmla="*/ 1556868 h 4241931"/>
                  <a:gd name="connsiteX1045" fmla="*/ 470485 w 4651277"/>
                  <a:gd name="connsiteY1045" fmla="*/ 1505937 h 4241931"/>
                  <a:gd name="connsiteX1046" fmla="*/ 499433 w 4651277"/>
                  <a:gd name="connsiteY1046" fmla="*/ 1480773 h 4241931"/>
                  <a:gd name="connsiteX1047" fmla="*/ 547531 w 4651277"/>
                  <a:gd name="connsiteY1047" fmla="*/ 1463211 h 4241931"/>
                  <a:gd name="connsiteX1048" fmla="*/ 567253 w 4651277"/>
                  <a:gd name="connsiteY1048" fmla="*/ 1460968 h 4241931"/>
                  <a:gd name="connsiteX1049" fmla="*/ 536841 w 4651277"/>
                  <a:gd name="connsiteY1049" fmla="*/ 1441738 h 4241931"/>
                  <a:gd name="connsiteX1050" fmla="*/ 534666 w 4651277"/>
                  <a:gd name="connsiteY1050" fmla="*/ 1439730 h 4241931"/>
                  <a:gd name="connsiteX1051" fmla="*/ 534280 w 4651277"/>
                  <a:gd name="connsiteY1051" fmla="*/ 1438135 h 4241931"/>
                  <a:gd name="connsiteX1052" fmla="*/ 490714 w 4651277"/>
                  <a:gd name="connsiteY1052" fmla="*/ 1340184 h 4241931"/>
                  <a:gd name="connsiteX1053" fmla="*/ 488780 w 4651277"/>
                  <a:gd name="connsiteY1053" fmla="*/ 1292099 h 4241931"/>
                  <a:gd name="connsiteX1054" fmla="*/ 496936 w 4651277"/>
                  <a:gd name="connsiteY1054" fmla="*/ 1238618 h 4241931"/>
                  <a:gd name="connsiteX1055" fmla="*/ 497422 w 4651277"/>
                  <a:gd name="connsiteY1055" fmla="*/ 1226678 h 4241931"/>
                  <a:gd name="connsiteX1056" fmla="*/ 498708 w 4651277"/>
                  <a:gd name="connsiteY1056" fmla="*/ 1146573 h 4241931"/>
                  <a:gd name="connsiteX1057" fmla="*/ 494266 w 4651277"/>
                  <a:gd name="connsiteY1057" fmla="*/ 1128228 h 4241931"/>
                  <a:gd name="connsiteX1058" fmla="*/ 491300 w 4651277"/>
                  <a:gd name="connsiteY1058" fmla="*/ 1098549 h 4241931"/>
                  <a:gd name="connsiteX1059" fmla="*/ 474258 w 4651277"/>
                  <a:gd name="connsiteY1059" fmla="*/ 1115342 h 4241931"/>
                  <a:gd name="connsiteX1060" fmla="*/ 456676 w 4651277"/>
                  <a:gd name="connsiteY1060" fmla="*/ 1110733 h 4241931"/>
                  <a:gd name="connsiteX1061" fmla="*/ 424274 w 4651277"/>
                  <a:gd name="connsiteY1061" fmla="*/ 1078049 h 4241931"/>
                  <a:gd name="connsiteX1062" fmla="*/ 407590 w 4651277"/>
                  <a:gd name="connsiteY1062" fmla="*/ 1059716 h 4241931"/>
                  <a:gd name="connsiteX1063" fmla="*/ 403785 w 4651277"/>
                  <a:gd name="connsiteY1063" fmla="*/ 1049238 h 4241931"/>
                  <a:gd name="connsiteX1064" fmla="*/ 396629 w 4651277"/>
                  <a:gd name="connsiteY1064" fmla="*/ 1007485 h 4241931"/>
                  <a:gd name="connsiteX1065" fmla="*/ 398423 w 4651277"/>
                  <a:gd name="connsiteY1065" fmla="*/ 980030 h 4241931"/>
                  <a:gd name="connsiteX1066" fmla="*/ 397121 w 4651277"/>
                  <a:gd name="connsiteY1066" fmla="*/ 967680 h 4241931"/>
                  <a:gd name="connsiteX1067" fmla="*/ 394920 w 4651277"/>
                  <a:gd name="connsiteY1067"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Lst>
                <a:rect l="l" t="t" r="r" b="b"/>
                <a:pathLst>
                  <a:path w="4651277" h="4241931">
                    <a:moveTo>
                      <a:pt x="3897079" y="2775104"/>
                    </a:moveTo>
                    <a:lnTo>
                      <a:pt x="3897072" y="2775245"/>
                    </a:lnTo>
                    <a:lnTo>
                      <a:pt x="3897236" y="2775218"/>
                    </a:lnTo>
                    <a:close/>
                    <a:moveTo>
                      <a:pt x="3870002" y="2525312"/>
                    </a:moveTo>
                    <a:cubicBezTo>
                      <a:pt x="3867714" y="2528042"/>
                      <a:pt x="3867110" y="2530885"/>
                      <a:pt x="3868144" y="2533137"/>
                    </a:cubicBezTo>
                    <a:lnTo>
                      <a:pt x="3873257" y="2535878"/>
                    </a:lnTo>
                    <a:lnTo>
                      <a:pt x="3875291" y="2517798"/>
                    </a:lnTo>
                    <a:lnTo>
                      <a:pt x="3877729" y="2513815"/>
                    </a:lnTo>
                    <a:close/>
                    <a:moveTo>
                      <a:pt x="3877901" y="2487464"/>
                    </a:moveTo>
                    <a:lnTo>
                      <a:pt x="3888276" y="2487069"/>
                    </a:lnTo>
                    <a:cubicBezTo>
                      <a:pt x="3890138" y="2487517"/>
                      <a:pt x="3891479" y="2488580"/>
                      <a:pt x="3891886" y="2490770"/>
                    </a:cubicBezTo>
                    <a:lnTo>
                      <a:pt x="3891216" y="2494296"/>
                    </a:lnTo>
                    <a:lnTo>
                      <a:pt x="3905570" y="2476507"/>
                    </a:lnTo>
                    <a:cubicBezTo>
                      <a:pt x="3907159" y="2474284"/>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8" y="2490422"/>
                    </a:cubicBezTo>
                    <a:lnTo>
                      <a:pt x="3870148" y="2488776"/>
                    </a:lnTo>
                    <a:lnTo>
                      <a:pt x="3869606" y="2488750"/>
                    </a:lnTo>
                    <a:close/>
                    <a:moveTo>
                      <a:pt x="3844058" y="2490243"/>
                    </a:moveTo>
                    <a:lnTo>
                      <a:pt x="3842985" y="2493698"/>
                    </a:lnTo>
                    <a:lnTo>
                      <a:pt x="3843598" y="2492828"/>
                    </a:lnTo>
                    <a:close/>
                    <a:moveTo>
                      <a:pt x="4088505" y="2054563"/>
                    </a:moveTo>
                    <a:lnTo>
                      <a:pt x="4088402" y="2054951"/>
                    </a:lnTo>
                    <a:lnTo>
                      <a:pt x="4089266" y="2055669"/>
                    </a:lnTo>
                    <a:close/>
                    <a:moveTo>
                      <a:pt x="3885513" y="1821923"/>
                    </a:moveTo>
                    <a:lnTo>
                      <a:pt x="3885167" y="1822589"/>
                    </a:lnTo>
                    <a:lnTo>
                      <a:pt x="3886626" y="1822716"/>
                    </a:lnTo>
                    <a:lnTo>
                      <a:pt x="3891162" y="1820860"/>
                    </a:lnTo>
                    <a:close/>
                    <a:moveTo>
                      <a:pt x="3821509" y="1811281"/>
                    </a:moveTo>
                    <a:lnTo>
                      <a:pt x="3822504" y="1811642"/>
                    </a:lnTo>
                    <a:lnTo>
                      <a:pt x="3822243" y="1811284"/>
                    </a:lnTo>
                    <a:close/>
                    <a:moveTo>
                      <a:pt x="3767516" y="1561443"/>
                    </a:moveTo>
                    <a:lnTo>
                      <a:pt x="3765081" y="1577440"/>
                    </a:lnTo>
                    <a:cubicBezTo>
                      <a:pt x="3765461" y="1582682"/>
                      <a:pt x="3766682" y="1587722"/>
                      <a:pt x="3767063" y="1592964"/>
                    </a:cubicBezTo>
                    <a:cubicBezTo>
                      <a:pt x="3767647" y="1599046"/>
                      <a:pt x="3766615" y="1603964"/>
                      <a:pt x="3763927" y="1607782"/>
                    </a:cubicBezTo>
                    <a:lnTo>
                      <a:pt x="3761546" y="1609280"/>
                    </a:lnTo>
                    <a:lnTo>
                      <a:pt x="3797457" y="1614968"/>
                    </a:lnTo>
                    <a:lnTo>
                      <a:pt x="3788624" y="1604063"/>
                    </a:lnTo>
                    <a:cubicBezTo>
                      <a:pt x="3785763" y="1594087"/>
                      <a:pt x="3781115" y="1584988"/>
                      <a:pt x="3776032" y="1576162"/>
                    </a:cubicBezTo>
                    <a:close/>
                    <a:moveTo>
                      <a:pt x="2526548" y="3066943"/>
                    </a:moveTo>
                    <a:lnTo>
                      <a:pt x="2526941" y="3067714"/>
                    </a:lnTo>
                    <a:lnTo>
                      <a:pt x="2540254" y="3062845"/>
                    </a:lnTo>
                    <a:lnTo>
                      <a:pt x="2539881" y="3062027"/>
                    </a:lnTo>
                    <a:lnTo>
                      <a:pt x="2539743" y="3061741"/>
                    </a:lnTo>
                    <a:close/>
                    <a:moveTo>
                      <a:pt x="3386337" y="529816"/>
                    </a:moveTo>
                    <a:lnTo>
                      <a:pt x="3387319" y="533022"/>
                    </a:lnTo>
                    <a:cubicBezTo>
                      <a:pt x="3387837" y="537454"/>
                      <a:pt x="3387616" y="542508"/>
                      <a:pt x="3390370" y="545620"/>
                    </a:cubicBezTo>
                    <a:cubicBezTo>
                      <a:pt x="3403040" y="561222"/>
                      <a:pt x="3409325" y="561477"/>
                      <a:pt x="3423565" y="548694"/>
                    </a:cubicBezTo>
                    <a:lnTo>
                      <a:pt x="3424013" y="548364"/>
                    </a:lnTo>
                    <a:lnTo>
                      <a:pt x="3429555" y="530803"/>
                    </a:lnTo>
                    <a:cubicBezTo>
                      <a:pt x="3430271" y="524351"/>
                      <a:pt x="3429730" y="517757"/>
                      <a:pt x="3427865" y="511430"/>
                    </a:cubicBezTo>
                    <a:lnTo>
                      <a:pt x="3425437" y="507611"/>
                    </a:lnTo>
                    <a:lnTo>
                      <a:pt x="3420176" y="511007"/>
                    </a:lnTo>
                    <a:cubicBezTo>
                      <a:pt x="3411083" y="515050"/>
                      <a:pt x="3401574" y="518109"/>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182718" y="1487138"/>
                    </a:moveTo>
                    <a:lnTo>
                      <a:pt x="1184885" y="1486780"/>
                    </a:lnTo>
                    <a:lnTo>
                      <a:pt x="1184389" y="1486142"/>
                    </a:lnTo>
                    <a:lnTo>
                      <a:pt x="1183954" y="1486556"/>
                    </a:lnTo>
                    <a:cubicBezTo>
                      <a:pt x="1182777" y="1484694"/>
                      <a:pt x="1180289" y="1486468"/>
                      <a:pt x="1182718" y="1487138"/>
                    </a:cubicBezTo>
                    <a:close/>
                    <a:moveTo>
                      <a:pt x="1148542" y="1390278"/>
                    </a:moveTo>
                    <a:cubicBezTo>
                      <a:pt x="1147867" y="1392936"/>
                      <a:pt x="1147949" y="1395841"/>
                      <a:pt x="1148805" y="1398307"/>
                    </a:cubicBezTo>
                    <a:cubicBezTo>
                      <a:pt x="1151676" y="1406017"/>
                      <a:pt x="1151658" y="1413045"/>
                      <a:pt x="1150120" y="1419807"/>
                    </a:cubicBezTo>
                    <a:lnTo>
                      <a:pt x="1148674" y="1423488"/>
                    </a:lnTo>
                    <a:lnTo>
                      <a:pt x="1150306" y="1421569"/>
                    </a:lnTo>
                    <a:cubicBezTo>
                      <a:pt x="1151410" y="1417011"/>
                      <a:pt x="1150925" y="1411805"/>
                      <a:pt x="1150446" y="1406292"/>
                    </a:cubicBezTo>
                    <a:cubicBezTo>
                      <a:pt x="1150266" y="1401093"/>
                      <a:pt x="1149491" y="1395268"/>
                      <a:pt x="1150974" y="1390797"/>
                    </a:cubicBezTo>
                    <a:lnTo>
                      <a:pt x="1160764" y="1385670"/>
                    </a:lnTo>
                    <a:lnTo>
                      <a:pt x="1158556" y="1383721"/>
                    </a:lnTo>
                    <a:cubicBezTo>
                      <a:pt x="1156669" y="1382760"/>
                      <a:pt x="1154688" y="1382558"/>
                      <a:pt x="1152826" y="1383736"/>
                    </a:cubicBezTo>
                    <a:cubicBezTo>
                      <a:pt x="1150651" y="1385211"/>
                      <a:pt x="1149218" y="1387621"/>
                      <a:pt x="1148542" y="1390278"/>
                    </a:cubicBezTo>
                    <a:close/>
                    <a:moveTo>
                      <a:pt x="1176775" y="1335146"/>
                    </a:moveTo>
                    <a:lnTo>
                      <a:pt x="1176922" y="1344593"/>
                    </a:lnTo>
                    <a:lnTo>
                      <a:pt x="1178171" y="1355232"/>
                    </a:lnTo>
                    <a:lnTo>
                      <a:pt x="1178988" y="1344413"/>
                    </a:lnTo>
                    <a:close/>
                    <a:moveTo>
                      <a:pt x="1434125" y="357635"/>
                    </a:moveTo>
                    <a:lnTo>
                      <a:pt x="1444615" y="349964"/>
                    </a:lnTo>
                    <a:lnTo>
                      <a:pt x="1442833" y="352363"/>
                    </a:lnTo>
                    <a:cubicBezTo>
                      <a:pt x="1440502" y="355223"/>
                      <a:pt x="1438066" y="357044"/>
                      <a:pt x="1435282" y="357773"/>
                    </a:cubicBezTo>
                    <a:close/>
                    <a:moveTo>
                      <a:pt x="901578" y="1089026"/>
                    </a:moveTo>
                    <a:cubicBezTo>
                      <a:pt x="900293" y="1091592"/>
                      <a:pt x="900074" y="1094338"/>
                      <a:pt x="902450" y="1097146"/>
                    </a:cubicBezTo>
                    <a:lnTo>
                      <a:pt x="902526" y="1097155"/>
                    </a:lnTo>
                    <a:lnTo>
                      <a:pt x="903198" y="1086956"/>
                    </a:lnTo>
                    <a:close/>
                    <a:moveTo>
                      <a:pt x="757666" y="1050727"/>
                    </a:moveTo>
                    <a:lnTo>
                      <a:pt x="751018" y="1071490"/>
                    </a:lnTo>
                    <a:lnTo>
                      <a:pt x="758841" y="1071058"/>
                    </a:lnTo>
                    <a:cubicBezTo>
                      <a:pt x="763118" y="1071161"/>
                      <a:pt x="767408" y="1070654"/>
                      <a:pt x="769344" y="1066423"/>
                    </a:cubicBezTo>
                    <a:cubicBezTo>
                      <a:pt x="771280" y="1062191"/>
                      <a:pt x="767048"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500"/>
                      <a:pt x="459935" y="911515"/>
                    </a:cubicBezTo>
                    <a:cubicBezTo>
                      <a:pt x="471849" y="915384"/>
                      <a:pt x="481311" y="914360"/>
                      <a:pt x="483116" y="899146"/>
                    </a:cubicBezTo>
                    <a:cubicBezTo>
                      <a:pt x="482560" y="893369"/>
                      <a:pt x="486053" y="892100"/>
                      <a:pt x="490125" y="893227"/>
                    </a:cubicBezTo>
                    <a:cubicBezTo>
                      <a:pt x="495490" y="894460"/>
                      <a:pt x="501350" y="895995"/>
                      <a:pt x="505508" y="899211"/>
                    </a:cubicBezTo>
                    <a:cubicBezTo>
                      <a:pt x="514314" y="905945"/>
                      <a:pt x="522954" y="908496"/>
                      <a:pt x="533045" y="903097"/>
                    </a:cubicBezTo>
                    <a:cubicBezTo>
                      <a:pt x="538738" y="900451"/>
                      <a:pt x="543994" y="902977"/>
                      <a:pt x="549057" y="904707"/>
                    </a:cubicBezTo>
                    <a:cubicBezTo>
                      <a:pt x="558974" y="922993"/>
                      <a:pt x="551705" y="950506"/>
                      <a:pt x="576911" y="960445"/>
                    </a:cubicBezTo>
                    <a:cubicBezTo>
                      <a:pt x="582964" y="962779"/>
                      <a:pt x="582479" y="974718"/>
                      <a:pt x="592268" y="969814"/>
                    </a:cubicBezTo>
                    <a:cubicBezTo>
                      <a:pt x="612778" y="955137"/>
                      <a:pt x="612476" y="955631"/>
                      <a:pt x="635566" y="969038"/>
                    </a:cubicBezTo>
                    <a:cubicBezTo>
                      <a:pt x="642005" y="972967"/>
                      <a:pt x="647127" y="980170"/>
                      <a:pt x="656699" y="977852"/>
                    </a:cubicBezTo>
                    <a:cubicBezTo>
                      <a:pt x="663852" y="979496"/>
                      <a:pt x="669880" y="985215"/>
                      <a:pt x="677578" y="980396"/>
                    </a:cubicBezTo>
                    <a:cubicBezTo>
                      <a:pt x="689736" y="978295"/>
                      <a:pt x="699861" y="981753"/>
                      <a:pt x="708863" y="989282"/>
                    </a:cubicBezTo>
                    <a:cubicBezTo>
                      <a:pt x="709057" y="990081"/>
                      <a:pt x="709057" y="990081"/>
                      <a:pt x="709249" y="990880"/>
                    </a:cubicBezTo>
                    <a:cubicBezTo>
                      <a:pt x="719278" y="993938"/>
                      <a:pt x="725838" y="991822"/>
                      <a:pt x="730538" y="987041"/>
                    </a:cubicBezTo>
                    <a:lnTo>
                      <a:pt x="733369" y="981508"/>
                    </a:lnTo>
                    <a:lnTo>
                      <a:pt x="741250" y="939228"/>
                    </a:lnTo>
                    <a:cubicBezTo>
                      <a:pt x="743019" y="916657"/>
                      <a:pt x="748591" y="913736"/>
                      <a:pt x="770388" y="922209"/>
                    </a:cubicBezTo>
                    <a:cubicBezTo>
                      <a:pt x="772764" y="925016"/>
                      <a:pt x="773149" y="928081"/>
                      <a:pt x="772846" y="931130"/>
                    </a:cubicBezTo>
                    <a:lnTo>
                      <a:pt x="771985" y="935690"/>
                    </a:lnTo>
                    <a:lnTo>
                      <a:pt x="777370" y="940500"/>
                    </a:lnTo>
                    <a:cubicBezTo>
                      <a:pt x="778541" y="943594"/>
                      <a:pt x="779432" y="947706"/>
                      <a:pt x="782283" y="952504"/>
                    </a:cubicBezTo>
                    <a:cubicBezTo>
                      <a:pt x="782149" y="957181"/>
                      <a:pt x="780033" y="960648"/>
                      <a:pt x="776624" y="964007"/>
                    </a:cubicBezTo>
                    <a:lnTo>
                      <a:pt x="768714" y="968596"/>
                    </a:lnTo>
                    <a:lnTo>
                      <a:pt x="769873" y="975063"/>
                    </a:lnTo>
                    <a:cubicBezTo>
                      <a:pt x="773893" y="985704"/>
                      <a:pt x="781464" y="994901"/>
                      <a:pt x="789860" y="1001522"/>
                    </a:cubicBezTo>
                    <a:cubicBezTo>
                      <a:pt x="794047" y="1005291"/>
                      <a:pt x="800723" y="1007285"/>
                      <a:pt x="801796" y="1013423"/>
                    </a:cubicBezTo>
                    <a:cubicBezTo>
                      <a:pt x="802915" y="1017729"/>
                      <a:pt x="802930" y="1017117"/>
                      <a:pt x="804836" y="1014108"/>
                    </a:cubicBezTo>
                    <a:cubicBezTo>
                      <a:pt x="806116" y="1011694"/>
                      <a:pt x="808603" y="1009921"/>
                      <a:pt x="810408" y="1011186"/>
                    </a:cubicBezTo>
                    <a:cubicBezTo>
                      <a:pt x="828554" y="1018960"/>
                      <a:pt x="837446" y="1005119"/>
                      <a:pt x="847470" y="994970"/>
                    </a:cubicBezTo>
                    <a:cubicBezTo>
                      <a:pt x="850598" y="991990"/>
                      <a:pt x="854351" y="988414"/>
                      <a:pt x="858657" y="987297"/>
                    </a:cubicBezTo>
                    <a:cubicBezTo>
                      <a:pt x="865406" y="986236"/>
                      <a:pt x="872081" y="988232"/>
                      <a:pt x="874361" y="995010"/>
                    </a:cubicBezTo>
                    <a:cubicBezTo>
                      <a:pt x="882904" y="1020886"/>
                      <a:pt x="907844" y="1025768"/>
                      <a:pt x="927779" y="1035418"/>
                    </a:cubicBezTo>
                    <a:cubicBezTo>
                      <a:pt x="929008" y="1035142"/>
                      <a:pt x="931001" y="1034884"/>
                      <a:pt x="932742" y="1035538"/>
                    </a:cubicBezTo>
                    <a:lnTo>
                      <a:pt x="935226" y="1039553"/>
                    </a:lnTo>
                    <a:lnTo>
                      <a:pt x="940983" y="1033338"/>
                    </a:lnTo>
                    <a:lnTo>
                      <a:pt x="935821" y="1023593"/>
                    </a:lnTo>
                    <a:cubicBezTo>
                      <a:pt x="931931" y="1011433"/>
                      <a:pt x="926045" y="1008168"/>
                      <a:pt x="913760" y="1010868"/>
                    </a:cubicBezTo>
                    <a:cubicBezTo>
                      <a:pt x="912112" y="1011276"/>
                      <a:pt x="910749" y="1012140"/>
                      <a:pt x="908193" y="1013124"/>
                    </a:cubicBezTo>
                    <a:cubicBezTo>
                      <a:pt x="907678" y="1003278"/>
                      <a:pt x="913624" y="997602"/>
                      <a:pt x="918086" y="991595"/>
                    </a:cubicBezTo>
                    <a:cubicBezTo>
                      <a:pt x="923623" y="984271"/>
                      <a:pt x="926482" y="976736"/>
                      <a:pt x="923864" y="967585"/>
                    </a:cubicBezTo>
                    <a:cubicBezTo>
                      <a:pt x="922684" y="960704"/>
                      <a:pt x="919188" y="957197"/>
                      <a:pt x="911850" y="958668"/>
                    </a:cubicBezTo>
                    <a:cubicBezTo>
                      <a:pt x="904058" y="960427"/>
                      <a:pt x="897962" y="959840"/>
                      <a:pt x="893528" y="951841"/>
                    </a:cubicBezTo>
                    <a:cubicBezTo>
                      <a:pt x="888928" y="944582"/>
                      <a:pt x="893799" y="940223"/>
                      <a:pt x="898383" y="935411"/>
                    </a:cubicBezTo>
                    <a:cubicBezTo>
                      <a:pt x="899911" y="933807"/>
                      <a:pt x="903088" y="931793"/>
                      <a:pt x="900622" y="928906"/>
                    </a:cubicBezTo>
                    <a:cubicBezTo>
                      <a:pt x="898322" y="925276"/>
                      <a:pt x="893920" y="922343"/>
                      <a:pt x="889714" y="923737"/>
                    </a:cubicBezTo>
                    <a:cubicBezTo>
                      <a:pt x="878002" y="927344"/>
                      <a:pt x="874887" y="920417"/>
                      <a:pt x="871980" y="910814"/>
                    </a:cubicBezTo>
                    <a:cubicBezTo>
                      <a:pt x="866942" y="896840"/>
                      <a:pt x="858725" y="884879"/>
                      <a:pt x="847332" y="874932"/>
                    </a:cubicBezTo>
                    <a:cubicBezTo>
                      <a:pt x="844124" y="871878"/>
                      <a:pt x="841658" y="868990"/>
                      <a:pt x="841915" y="864377"/>
                    </a:cubicBezTo>
                    <a:cubicBezTo>
                      <a:pt x="842065" y="851565"/>
                      <a:pt x="839779" y="840932"/>
                      <a:pt x="826359" y="834814"/>
                    </a:cubicBezTo>
                    <a:cubicBezTo>
                      <a:pt x="821502" y="832169"/>
                      <a:pt x="824603" y="827024"/>
                      <a:pt x="827615" y="825752"/>
                    </a:cubicBezTo>
                    <a:cubicBezTo>
                      <a:pt x="844604" y="819436"/>
                      <a:pt x="844709" y="808559"/>
                      <a:pt x="837279" y="794828"/>
                    </a:cubicBezTo>
                    <a:cubicBezTo>
                      <a:pt x="836297" y="792273"/>
                      <a:pt x="836961" y="789307"/>
                      <a:pt x="836885" y="786176"/>
                    </a:cubicBezTo>
                    <a:cubicBezTo>
                      <a:pt x="836385" y="769326"/>
                      <a:pt x="836718" y="767844"/>
                      <a:pt x="852800" y="762101"/>
                    </a:cubicBezTo>
                    <a:cubicBezTo>
                      <a:pt x="861666" y="759027"/>
                      <a:pt x="866084" y="754956"/>
                      <a:pt x="864539" y="744488"/>
                    </a:cubicBezTo>
                    <a:cubicBezTo>
                      <a:pt x="863525" y="736866"/>
                      <a:pt x="865068" y="728258"/>
                      <a:pt x="871755" y="722748"/>
                    </a:cubicBezTo>
                    <a:cubicBezTo>
                      <a:pt x="877987" y="717526"/>
                      <a:pt x="875567" y="712703"/>
                      <a:pt x="872404" y="707713"/>
                    </a:cubicBezTo>
                    <a:cubicBezTo>
                      <a:pt x="869242" y="702722"/>
                      <a:pt x="865912" y="698474"/>
                      <a:pt x="866503" y="692377"/>
                    </a:cubicBezTo>
                    <a:cubicBezTo>
                      <a:pt x="866759" y="687764"/>
                      <a:pt x="863052" y="686934"/>
                      <a:pt x="859922" y="687011"/>
                    </a:cubicBezTo>
                    <a:cubicBezTo>
                      <a:pt x="855428" y="687951"/>
                      <a:pt x="851675" y="689057"/>
                      <a:pt x="847757" y="690905"/>
                    </a:cubicBezTo>
                    <a:cubicBezTo>
                      <a:pt x="833944" y="695208"/>
                      <a:pt x="832916" y="694588"/>
                      <a:pt x="831296" y="680990"/>
                    </a:cubicBezTo>
                    <a:cubicBezTo>
                      <a:pt x="830116" y="674108"/>
                      <a:pt x="830871" y="667272"/>
                      <a:pt x="830431" y="660556"/>
                    </a:cubicBezTo>
                    <a:cubicBezTo>
                      <a:pt x="830324" y="652357"/>
                      <a:pt x="830218" y="644158"/>
                      <a:pt x="842534" y="646527"/>
                    </a:cubicBezTo>
                    <a:cubicBezTo>
                      <a:pt x="846696" y="647069"/>
                      <a:pt x="849463" y="643408"/>
                      <a:pt x="847783" y="638749"/>
                    </a:cubicBezTo>
                    <a:cubicBezTo>
                      <a:pt x="845983" y="632896"/>
                      <a:pt x="844347" y="626303"/>
                      <a:pt x="835406" y="626246"/>
                    </a:cubicBezTo>
                    <a:cubicBezTo>
                      <a:pt x="834953" y="626533"/>
                      <a:pt x="834499" y="626822"/>
                      <a:pt x="833304" y="626943"/>
                    </a:cubicBezTo>
                    <a:cubicBezTo>
                      <a:pt x="828810" y="627883"/>
                      <a:pt x="824468" y="635086"/>
                      <a:pt x="819248" y="628857"/>
                    </a:cubicBezTo>
                    <a:cubicBezTo>
                      <a:pt x="814316" y="623080"/>
                      <a:pt x="812393" y="616033"/>
                      <a:pt x="813029" y="608001"/>
                    </a:cubicBezTo>
                    <a:cubicBezTo>
                      <a:pt x="814071" y="601617"/>
                      <a:pt x="817339" y="595732"/>
                      <a:pt x="821182" y="590753"/>
                    </a:cubicBezTo>
                    <a:cubicBezTo>
                      <a:pt x="824404" y="586803"/>
                      <a:pt x="827582" y="584789"/>
                      <a:pt x="831485" y="589945"/>
                    </a:cubicBezTo>
                    <a:cubicBezTo>
                      <a:pt x="833088" y="591472"/>
                      <a:pt x="835147" y="592711"/>
                      <a:pt x="836962" y="591560"/>
                    </a:cubicBezTo>
                    <a:cubicBezTo>
                      <a:pt x="840139" y="589547"/>
                      <a:pt x="839156" y="586991"/>
                      <a:pt x="838006" y="585177"/>
                    </a:cubicBezTo>
                    <a:cubicBezTo>
                      <a:pt x="836160" y="581260"/>
                      <a:pt x="834146" y="578085"/>
                      <a:pt x="832589" y="574621"/>
                    </a:cubicBezTo>
                    <a:cubicBezTo>
                      <a:pt x="827051" y="562871"/>
                      <a:pt x="831726" y="554185"/>
                      <a:pt x="844297" y="551941"/>
                    </a:cubicBezTo>
                    <a:cubicBezTo>
                      <a:pt x="845947" y="551532"/>
                      <a:pt x="847142" y="551410"/>
                      <a:pt x="848337" y="551287"/>
                    </a:cubicBezTo>
                    <a:cubicBezTo>
                      <a:pt x="867747" y="549797"/>
                      <a:pt x="869730" y="547904"/>
                      <a:pt x="866763" y="528166"/>
                    </a:cubicBezTo>
                    <a:cubicBezTo>
                      <a:pt x="865749" y="520543"/>
                      <a:pt x="866914" y="515353"/>
                      <a:pt x="874296" y="511946"/>
                    </a:cubicBezTo>
                    <a:cubicBezTo>
                      <a:pt x="877307" y="510674"/>
                      <a:pt x="879289" y="508783"/>
                      <a:pt x="881271" y="506890"/>
                    </a:cubicBezTo>
                    <a:cubicBezTo>
                      <a:pt x="894599" y="497807"/>
                      <a:pt x="901875" y="486203"/>
                      <a:pt x="895567" y="469218"/>
                    </a:cubicBezTo>
                    <a:cubicBezTo>
                      <a:pt x="893478" y="462911"/>
                      <a:pt x="892297" y="456030"/>
                      <a:pt x="893053" y="449192"/>
                    </a:cubicBezTo>
                    <a:cubicBezTo>
                      <a:pt x="893310" y="444578"/>
                      <a:pt x="895790" y="440463"/>
                      <a:pt x="900284" y="439523"/>
                    </a:cubicBezTo>
                    <a:cubicBezTo>
                      <a:pt x="905685" y="438008"/>
                      <a:pt x="906457" y="443241"/>
                      <a:pt x="908015" y="446703"/>
                    </a:cubicBezTo>
                    <a:cubicBezTo>
                      <a:pt x="918849" y="467814"/>
                      <a:pt x="918849" y="467814"/>
                      <a:pt x="935325" y="451650"/>
                    </a:cubicBezTo>
                    <a:cubicBezTo>
                      <a:pt x="941270" y="445976"/>
                      <a:pt x="947336" y="441495"/>
                      <a:pt x="955007" y="438541"/>
                    </a:cubicBezTo>
                    <a:cubicBezTo>
                      <a:pt x="962966" y="436041"/>
                      <a:pt x="969274" y="433949"/>
                      <a:pt x="977460" y="440844"/>
                    </a:cubicBezTo>
                    <a:cubicBezTo>
                      <a:pt x="989760" y="450215"/>
                      <a:pt x="1009307" y="442914"/>
                      <a:pt x="1019519" y="426905"/>
                    </a:cubicBezTo>
                    <a:cubicBezTo>
                      <a:pt x="1021214" y="424559"/>
                      <a:pt x="1022167" y="422048"/>
                      <a:pt x="1024027" y="418962"/>
                    </a:cubicBezTo>
                    <a:cubicBezTo>
                      <a:pt x="1032455" y="428245"/>
                      <a:pt x="1041215" y="436046"/>
                      <a:pt x="1054530" y="433965"/>
                    </a:cubicBezTo>
                    <a:cubicBezTo>
                      <a:pt x="1066648" y="432008"/>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8" y="431383"/>
                      <a:pt x="1165444" y="439339"/>
                    </a:cubicBezTo>
                    <a:cubicBezTo>
                      <a:pt x="1172285" y="459165"/>
                      <a:pt x="1180561" y="462186"/>
                      <a:pt x="1198671" y="452617"/>
                    </a:cubicBezTo>
                    <a:cubicBezTo>
                      <a:pt x="1221607" y="440624"/>
                      <a:pt x="1245102" y="436543"/>
                      <a:pt x="1270353" y="440250"/>
                    </a:cubicBezTo>
                    <a:cubicBezTo>
                      <a:pt x="1283123" y="442331"/>
                      <a:pt x="1295484" y="442763"/>
                      <a:pt x="1308223" y="439777"/>
                    </a:cubicBezTo>
                    <a:cubicBezTo>
                      <a:pt x="1314819" y="438140"/>
                      <a:pt x="1319812" y="434976"/>
                      <a:pt x="1321763" y="428016"/>
                    </a:cubicBezTo>
                    <a:cubicBezTo>
                      <a:pt x="1323548" y="421799"/>
                      <a:pt x="1327103" y="416367"/>
                      <a:pt x="1334516" y="418027"/>
                    </a:cubicBezTo>
                    <a:cubicBezTo>
                      <a:pt x="1342217" y="420140"/>
                      <a:pt x="1339525" y="426934"/>
                      <a:pt x="1338527" y="431380"/>
                    </a:cubicBezTo>
                    <a:cubicBezTo>
                      <a:pt x="1336031" y="442501"/>
                      <a:pt x="1339602" y="449138"/>
                      <a:pt x="1348242" y="455745"/>
                    </a:cubicBezTo>
                    <a:lnTo>
                      <a:pt x="1387252" y="495472"/>
                    </a:lnTo>
                    <a:lnTo>
                      <a:pt x="1391837" y="495408"/>
                    </a:lnTo>
                    <a:cubicBezTo>
                      <a:pt x="1404436" y="492736"/>
                      <a:pt x="1415417" y="485221"/>
                      <a:pt x="1416978" y="473734"/>
                    </a:cubicBezTo>
                    <a:cubicBezTo>
                      <a:pt x="1420965" y="446896"/>
                      <a:pt x="1437005" y="441698"/>
                      <a:pt x="1459404" y="441306"/>
                    </a:cubicBezTo>
                    <a:cubicBezTo>
                      <a:pt x="1462911" y="440739"/>
                      <a:pt x="1466274" y="440817"/>
                      <a:pt x="1469781" y="440250"/>
                    </a:cubicBezTo>
                    <a:cubicBezTo>
                      <a:pt x="1484809" y="439561"/>
                      <a:pt x="1485743" y="438417"/>
                      <a:pt x="1481549" y="423949"/>
                    </a:cubicBezTo>
                    <a:cubicBezTo>
                      <a:pt x="1477566" y="411556"/>
                      <a:pt x="1470432" y="401163"/>
                      <a:pt x="1461863" y="391126"/>
                    </a:cubicBezTo>
                    <a:cubicBezTo>
                      <a:pt x="1456437" y="385175"/>
                      <a:pt x="1454727" y="380734"/>
                      <a:pt x="1459824" y="373082"/>
                    </a:cubicBezTo>
                    <a:cubicBezTo>
                      <a:pt x="1463987" y="366575"/>
                      <a:pt x="1466363" y="358991"/>
                      <a:pt x="1468739" y="351406"/>
                    </a:cubicBezTo>
                    <a:cubicBezTo>
                      <a:pt x="1470539" y="346398"/>
                      <a:pt x="1468975" y="341312"/>
                      <a:pt x="1464112" y="338871"/>
                    </a:cubicBezTo>
                    <a:lnTo>
                      <a:pt x="1460545" y="338313"/>
                    </a:lnTo>
                    <a:lnTo>
                      <a:pt x="1512110" y="300603"/>
                    </a:lnTo>
                    <a:lnTo>
                      <a:pt x="1512639" y="301468"/>
                    </a:lnTo>
                    <a:cubicBezTo>
                      <a:pt x="1514202" y="302412"/>
                      <a:pt x="1516208" y="302521"/>
                      <a:pt x="1518925" y="302455"/>
                    </a:cubicBezTo>
                    <a:cubicBezTo>
                      <a:pt x="1549337" y="302509"/>
                      <a:pt x="1572854" y="315221"/>
                      <a:pt x="1592775" y="337949"/>
                    </a:cubicBezTo>
                    <a:cubicBezTo>
                      <a:pt x="1604626" y="351430"/>
                      <a:pt x="1610607" y="366976"/>
                      <a:pt x="1609283" y="384943"/>
                    </a:cubicBezTo>
                    <a:cubicBezTo>
                      <a:pt x="1608837" y="392959"/>
                      <a:pt x="1611124" y="394824"/>
                      <a:pt x="1618784" y="393836"/>
                    </a:cubicBezTo>
                    <a:cubicBezTo>
                      <a:pt x="1627874" y="392491"/>
                      <a:pt x="1638107" y="392080"/>
                      <a:pt x="1646487" y="387871"/>
                    </a:cubicBezTo>
                    <a:cubicBezTo>
                      <a:pt x="1652648" y="384516"/>
                      <a:pt x="1654934" y="386382"/>
                      <a:pt x="1656853" y="392900"/>
                    </a:cubicBezTo>
                    <a:cubicBezTo>
                      <a:pt x="1659904" y="406436"/>
                      <a:pt x="1684065" y="419293"/>
                      <a:pt x="1697241" y="414806"/>
                    </a:cubicBezTo>
                    <a:cubicBezTo>
                      <a:pt x="1701679" y="413095"/>
                      <a:pt x="1702546" y="409230"/>
                      <a:pt x="1703912" y="406155"/>
                    </a:cubicBezTo>
                    <a:cubicBezTo>
                      <a:pt x="1708798" y="396427"/>
                      <a:pt x="1714181" y="387489"/>
                      <a:pt x="1723639" y="381491"/>
                    </a:cubicBezTo>
                    <a:cubicBezTo>
                      <a:pt x="1739900" y="372285"/>
                      <a:pt x="1751265" y="378892"/>
                      <a:pt x="1751084" y="397791"/>
                    </a:cubicBezTo>
                    <a:cubicBezTo>
                      <a:pt x="1751216" y="403232"/>
                      <a:pt x="1749918" y="409028"/>
                      <a:pt x="1750050" y="414469"/>
                    </a:cubicBezTo>
                    <a:cubicBezTo>
                      <a:pt x="1750736" y="429504"/>
                      <a:pt x="1756307" y="434812"/>
                      <a:pt x="1771479" y="433479"/>
                    </a:cubicBezTo>
                    <a:cubicBezTo>
                      <a:pt x="1778994" y="433134"/>
                      <a:pt x="1785010" y="430423"/>
                      <a:pt x="1791671" y="427858"/>
                    </a:cubicBezTo>
                    <a:cubicBezTo>
                      <a:pt x="1798474" y="424649"/>
                      <a:pt x="1804491" y="421937"/>
                      <a:pt x="1811648" y="420162"/>
                    </a:cubicBezTo>
                    <a:cubicBezTo>
                      <a:pt x="1816733" y="418595"/>
                      <a:pt x="1822961" y="417960"/>
                      <a:pt x="1828465" y="420549"/>
                    </a:cubicBezTo>
                    <a:cubicBezTo>
                      <a:pt x="1835612" y="424856"/>
                      <a:pt x="1828874" y="430786"/>
                      <a:pt x="1828507" y="435439"/>
                    </a:cubicBezTo>
                    <a:cubicBezTo>
                      <a:pt x="1828628" y="446966"/>
                      <a:pt x="1826673" y="458702"/>
                      <a:pt x="1831732" y="469308"/>
                    </a:cubicBezTo>
                    <a:cubicBezTo>
                      <a:pt x="1835582" y="476258"/>
                      <a:pt x="1839799" y="478556"/>
                      <a:pt x="1847892" y="475634"/>
                    </a:cubicBezTo>
                    <a:cubicBezTo>
                      <a:pt x="1858991" y="471359"/>
                      <a:pt x="1870025" y="464363"/>
                      <a:pt x="1880126" y="458510"/>
                    </a:cubicBezTo>
                    <a:cubicBezTo>
                      <a:pt x="1897175" y="448804"/>
                      <a:pt x="1913648" y="441674"/>
                      <a:pt x="1931438" y="455808"/>
                    </a:cubicBezTo>
                    <a:cubicBezTo>
                      <a:pt x="1936155" y="458895"/>
                      <a:pt x="1940095" y="456395"/>
                      <a:pt x="1943892" y="454541"/>
                    </a:cubicBezTo>
                    <a:cubicBezTo>
                      <a:pt x="1951340" y="451475"/>
                      <a:pt x="1956790" y="445257"/>
                      <a:pt x="1961453" y="439538"/>
                    </a:cubicBezTo>
                    <a:cubicBezTo>
                      <a:pt x="1968913" y="430388"/>
                      <a:pt x="1975086" y="420949"/>
                      <a:pt x="1987828" y="418394"/>
                    </a:cubicBezTo>
                    <a:cubicBezTo>
                      <a:pt x="1985264" y="411731"/>
                      <a:pt x="1978971" y="409645"/>
                      <a:pt x="1975043" y="406059"/>
                    </a:cubicBezTo>
                    <a:cubicBezTo>
                      <a:pt x="1971114" y="402472"/>
                      <a:pt x="1965110" y="399096"/>
                      <a:pt x="1967342" y="392156"/>
                    </a:cubicBezTo>
                    <a:cubicBezTo>
                      <a:pt x="1969863" y="383928"/>
                      <a:pt x="1973671" y="375987"/>
                      <a:pt x="1982906" y="373999"/>
                    </a:cubicBezTo>
                    <a:cubicBezTo>
                      <a:pt x="1990854" y="371723"/>
                      <a:pt x="1996357" y="374310"/>
                      <a:pt x="1993404" y="384469"/>
                    </a:cubicBezTo>
                    <a:cubicBezTo>
                      <a:pt x="1991172" y="391411"/>
                      <a:pt x="1995389" y="393709"/>
                      <a:pt x="2001183" y="395007"/>
                    </a:cubicBezTo>
                    <a:cubicBezTo>
                      <a:pt x="2016988" y="399903"/>
                      <a:pt x="2030607" y="387399"/>
                      <a:pt x="2026849" y="370998"/>
                    </a:cubicBezTo>
                    <a:cubicBezTo>
                      <a:pt x="2026072" y="365413"/>
                      <a:pt x="2024508" y="360326"/>
                      <a:pt x="2023876" y="354098"/>
                    </a:cubicBezTo>
                    <a:cubicBezTo>
                      <a:pt x="2024031" y="347368"/>
                      <a:pt x="2027118" y="342649"/>
                      <a:pt x="2033778" y="340083"/>
                    </a:cubicBezTo>
                    <a:cubicBezTo>
                      <a:pt x="2040583" y="336874"/>
                      <a:pt x="2044367" y="341105"/>
                      <a:pt x="2048794" y="345479"/>
                    </a:cubicBezTo>
                    <a:cubicBezTo>
                      <a:pt x="2056507" y="353296"/>
                      <a:pt x="2056273" y="363390"/>
                      <a:pt x="2057325" y="373772"/>
                    </a:cubicBezTo>
                    <a:cubicBezTo>
                      <a:pt x="2059221" y="392461"/>
                      <a:pt x="2059695" y="397132"/>
                      <a:pt x="2070321" y="397232"/>
                    </a:cubicBezTo>
                    <a:lnTo>
                      <a:pt x="2071511" y="397143"/>
                    </a:lnTo>
                    <a:lnTo>
                      <a:pt x="2069934" y="387948"/>
                    </a:lnTo>
                    <a:cubicBezTo>
                      <a:pt x="2068111" y="383917"/>
                      <a:pt x="2065026" y="379929"/>
                      <a:pt x="2060255" y="375986"/>
                    </a:cubicBezTo>
                    <a:cubicBezTo>
                      <a:pt x="2056461" y="373267"/>
                      <a:pt x="2059830" y="367979"/>
                      <a:pt x="2064924" y="367708"/>
                    </a:cubicBezTo>
                    <a:cubicBezTo>
                      <a:pt x="2070748" y="367399"/>
                      <a:pt x="2075842" y="367129"/>
                      <a:pt x="2081666" y="366819"/>
                    </a:cubicBezTo>
                    <a:cubicBezTo>
                      <a:pt x="2107986" y="367612"/>
                      <a:pt x="2120663" y="358908"/>
                      <a:pt x="2129578" y="334347"/>
                    </a:cubicBezTo>
                    <a:cubicBezTo>
                      <a:pt x="2134016" y="321703"/>
                      <a:pt x="2123671" y="319333"/>
                      <a:pt x="2116160" y="315351"/>
                    </a:cubicBezTo>
                    <a:cubicBezTo>
                      <a:pt x="2110145" y="312021"/>
                      <a:pt x="2101294" y="310302"/>
                      <a:pt x="2102325" y="302218"/>
                    </a:cubicBezTo>
                    <a:cubicBezTo>
                      <a:pt x="2104083" y="294094"/>
                      <a:pt x="2112817" y="293631"/>
                      <a:pt x="2119407" y="294010"/>
                    </a:cubicBezTo>
                    <a:cubicBezTo>
                      <a:pt x="2164845" y="297438"/>
                      <a:pt x="2192376" y="266049"/>
                      <a:pt x="2224738" y="243162"/>
                    </a:cubicBezTo>
                    <a:cubicBezTo>
                      <a:pt x="2232474" y="237642"/>
                      <a:pt x="2229865" y="229752"/>
                      <a:pt x="2229478" y="222474"/>
                    </a:cubicBezTo>
                    <a:cubicBezTo>
                      <a:pt x="2229666" y="212244"/>
                      <a:pt x="2223108" y="198724"/>
                      <a:pt x="2233028" y="193087"/>
                    </a:cubicBezTo>
                    <a:cubicBezTo>
                      <a:pt x="2245093" y="186607"/>
                      <a:pt x="2248242" y="204688"/>
                      <a:pt x="2257860" y="207097"/>
                    </a:cubicBezTo>
                    <a:cubicBezTo>
                      <a:pt x="2280850" y="213905"/>
                      <a:pt x="2287208" y="209918"/>
                      <a:pt x="2292598" y="187735"/>
                    </a:cubicBezTo>
                    <a:lnTo>
                      <a:pt x="2292817" y="187109"/>
                    </a:lnTo>
                    <a:lnTo>
                      <a:pt x="2286426" y="166089"/>
                    </a:lnTo>
                    <a:cubicBezTo>
                      <a:pt x="2282779" y="159257"/>
                      <a:pt x="2277801" y="153134"/>
                      <a:pt x="2271697" y="148167"/>
                    </a:cubicBezTo>
                    <a:cubicBezTo>
                      <a:pt x="2252651" y="133119"/>
                      <a:pt x="2225333" y="127270"/>
                      <a:pt x="2200551" y="141725"/>
                    </a:cubicBezTo>
                    <a:cubicBezTo>
                      <a:pt x="2193465" y="145752"/>
                      <a:pt x="2180094" y="141351"/>
                      <a:pt x="2177954" y="156063"/>
                    </a:cubicBezTo>
                    <a:cubicBezTo>
                      <a:pt x="2177459" y="160470"/>
                      <a:pt x="2167500" y="165378"/>
                      <a:pt x="2161941" y="156914"/>
                    </a:cubicBezTo>
                    <a:cubicBezTo>
                      <a:pt x="2160845" y="146570"/>
                      <a:pt x="2160158" y="136205"/>
                      <a:pt x="2166815" y="128838"/>
                    </a:cubicBezTo>
                    <a:cubicBezTo>
                      <a:pt x="2169034" y="126381"/>
                      <a:pt x="2172069" y="124259"/>
                      <a:pt x="2176178" y="122581"/>
                    </a:cubicBezTo>
                    <a:cubicBezTo>
                      <a:pt x="2190465" y="116713"/>
                      <a:pt x="2206825" y="122414"/>
                      <a:pt x="2220346" y="115856"/>
                    </a:cubicBezTo>
                    <a:cubicBezTo>
                      <a:pt x="2227471" y="112559"/>
                      <a:pt x="2238235" y="109067"/>
                      <a:pt x="2224591" y="99573"/>
                    </a:cubicBezTo>
                    <a:cubicBezTo>
                      <a:pt x="2222555" y="88731"/>
                      <a:pt x="2211553" y="73987"/>
                      <a:pt x="2236573" y="77768"/>
                    </a:cubicBezTo>
                    <a:cubicBezTo>
                      <a:pt x="2238028" y="77691"/>
                      <a:pt x="2238757" y="77652"/>
                      <a:pt x="2240288" y="79030"/>
                    </a:cubicBezTo>
                    <a:cubicBezTo>
                      <a:pt x="2247381" y="88873"/>
                      <a:pt x="2259833" y="89671"/>
                      <a:pt x="2269604" y="94992"/>
                    </a:cubicBezTo>
                    <a:cubicBezTo>
                      <a:pt x="2277114" y="98973"/>
                      <a:pt x="2283472" y="94987"/>
                      <a:pt x="2282204" y="84835"/>
                    </a:cubicBezTo>
                    <a:cubicBezTo>
                      <a:pt x="2282893" y="84068"/>
                      <a:pt x="2284309" y="83264"/>
                      <a:pt x="2285805" y="83914"/>
                    </a:cubicBezTo>
                    <a:cubicBezTo>
                      <a:pt x="2292124" y="79198"/>
                      <a:pt x="2301741" y="81608"/>
                      <a:pt x="2306411" y="73331"/>
                    </a:cubicBezTo>
                    <a:cubicBezTo>
                      <a:pt x="2320350" y="60911"/>
                      <a:pt x="2332834" y="48569"/>
                      <a:pt x="2339875" y="29946"/>
                    </a:cubicBezTo>
                    <a:cubicBezTo>
                      <a:pt x="2352809" y="-1397"/>
                      <a:pt x="2370239" y="-3053"/>
                      <a:pt x="2392011" y="22069"/>
                    </a:cubicBezTo>
                    <a:cubicBezTo>
                      <a:pt x="2415354" y="49298"/>
                      <a:pt x="2423401" y="49599"/>
                      <a:pt x="2449746" y="23384"/>
                    </a:cubicBezTo>
                    <a:cubicBezTo>
                      <a:pt x="2450436" y="22617"/>
                      <a:pt x="2450436" y="22617"/>
                      <a:pt x="2451124" y="21850"/>
                    </a:cubicBezTo>
                    <a:cubicBezTo>
                      <a:pt x="2481072" y="-5288"/>
                      <a:pt x="2484595" y="-7665"/>
                      <a:pt x="2508326" y="26842"/>
                    </a:cubicBezTo>
                    <a:cubicBezTo>
                      <a:pt x="2514650" y="35996"/>
                      <a:pt x="2516957" y="51932"/>
                      <a:pt x="2528565" y="50586"/>
                    </a:cubicBezTo>
                    <a:cubicBezTo>
                      <a:pt x="2543084" y="49084"/>
                      <a:pt x="2541428" y="31654"/>
                      <a:pt x="2545177" y="19776"/>
                    </a:cubicBezTo>
                    <a:cubicBezTo>
                      <a:pt x="2547052" y="13837"/>
                      <a:pt x="2548199" y="7937"/>
                      <a:pt x="2549345" y="2036"/>
                    </a:cubicBezTo>
                    <a:cubicBezTo>
                      <a:pt x="2556391" y="-2718"/>
                      <a:pt x="2559535" y="1495"/>
                      <a:pt x="2559883" y="8046"/>
                    </a:cubicBezTo>
                    <a:cubicBezTo>
                      <a:pt x="2560882" y="13102"/>
                      <a:pt x="2559657" y="17549"/>
                      <a:pt x="2562074" y="21798"/>
                    </a:cubicBezTo>
                    <a:cubicBezTo>
                      <a:pt x="2564070" y="31912"/>
                      <a:pt x="2566066" y="42025"/>
                      <a:pt x="2568791" y="52100"/>
                    </a:cubicBezTo>
                    <a:cubicBezTo>
                      <a:pt x="2575008" y="72937"/>
                      <a:pt x="2583208" y="76153"/>
                      <a:pt x="2601553" y="64228"/>
                    </a:cubicBezTo>
                    <a:cubicBezTo>
                      <a:pt x="2610018" y="58670"/>
                      <a:pt x="2616871" y="50277"/>
                      <a:pt x="2625296" y="43989"/>
                    </a:cubicBezTo>
                    <a:cubicBezTo>
                      <a:pt x="2630888" y="39313"/>
                      <a:pt x="2637090" y="32415"/>
                      <a:pt x="2645290" y="35628"/>
                    </a:cubicBezTo>
                    <a:cubicBezTo>
                      <a:pt x="2654257" y="39532"/>
                      <a:pt x="2654721" y="48267"/>
                      <a:pt x="2655912" y="56963"/>
                    </a:cubicBezTo>
                    <a:cubicBezTo>
                      <a:pt x="2657220" y="67843"/>
                      <a:pt x="2657072" y="78799"/>
                      <a:pt x="2657690" y="90445"/>
                    </a:cubicBezTo>
                    <a:cubicBezTo>
                      <a:pt x="2658347" y="102820"/>
                      <a:pt x="2663062" y="109139"/>
                      <a:pt x="2676280" y="110626"/>
                    </a:cubicBezTo>
                    <a:cubicBezTo>
                      <a:pt x="2699766" y="113029"/>
                      <a:pt x="2709119" y="124213"/>
                      <a:pt x="2711006" y="146010"/>
                    </a:cubicBezTo>
                    <a:cubicBezTo>
                      <a:pt x="2715741" y="193934"/>
                      <a:pt x="2718768" y="195963"/>
                      <a:pt x="2766305" y="183951"/>
                    </a:cubicBezTo>
                    <a:lnTo>
                      <a:pt x="2774785" y="182383"/>
                    </a:lnTo>
                    <a:lnTo>
                      <a:pt x="2787061" y="171241"/>
                    </a:lnTo>
                    <a:cubicBezTo>
                      <a:pt x="2798361" y="164073"/>
                      <a:pt x="2812957" y="164028"/>
                      <a:pt x="2822613" y="167164"/>
                    </a:cubicBezTo>
                    <a:cubicBezTo>
                      <a:pt x="2833762" y="170951"/>
                      <a:pt x="2840275" y="169876"/>
                      <a:pt x="2851379" y="159068"/>
                    </a:cubicBezTo>
                    <a:cubicBezTo>
                      <a:pt x="2843193" y="183589"/>
                      <a:pt x="2851927" y="183125"/>
                      <a:pt x="2865410" y="175841"/>
                    </a:cubicBezTo>
                    <a:cubicBezTo>
                      <a:pt x="2866295" y="185648"/>
                      <a:pt x="2866605" y="194939"/>
                      <a:pt x="2868616" y="203591"/>
                    </a:cubicBezTo>
                    <a:lnTo>
                      <a:pt x="2876460" y="217590"/>
                    </a:lnTo>
                    <a:lnTo>
                      <a:pt x="2879988" y="214776"/>
                    </a:lnTo>
                    <a:cubicBezTo>
                      <a:pt x="2882505" y="210629"/>
                      <a:pt x="2883508" y="205465"/>
                      <a:pt x="2883159" y="198914"/>
                    </a:cubicBezTo>
                    <a:cubicBezTo>
                      <a:pt x="2881344" y="164704"/>
                      <a:pt x="2883373" y="161676"/>
                      <a:pt x="2919613" y="156832"/>
                    </a:cubicBezTo>
                    <a:cubicBezTo>
                      <a:pt x="2934860" y="155293"/>
                      <a:pt x="2934511" y="148741"/>
                      <a:pt x="2928147" y="138860"/>
                    </a:cubicBezTo>
                    <a:cubicBezTo>
                      <a:pt x="2925764" y="121468"/>
                      <a:pt x="2937836" y="128857"/>
                      <a:pt x="2945881" y="129160"/>
                    </a:cubicBezTo>
                    <a:cubicBezTo>
                      <a:pt x="2979943" y="138301"/>
                      <a:pt x="3002044" y="128368"/>
                      <a:pt x="3020035" y="96025"/>
                    </a:cubicBezTo>
                    <a:cubicBezTo>
                      <a:pt x="3035385" y="68933"/>
                      <a:pt x="3041054" y="65712"/>
                      <a:pt x="3059179" y="77157"/>
                    </a:cubicBezTo>
                    <a:cubicBezTo>
                      <a:pt x="3063973" y="84932"/>
                      <a:pt x="3065279" y="95813"/>
                      <a:pt x="3077043" y="97377"/>
                    </a:cubicBezTo>
                    <a:cubicBezTo>
                      <a:pt x="3090414" y="101777"/>
                      <a:pt x="3100334" y="96140"/>
                      <a:pt x="3110061" y="86865"/>
                    </a:cubicBezTo>
                    <a:cubicBezTo>
                      <a:pt x="3119098" y="78356"/>
                      <a:pt x="3126447" y="65557"/>
                      <a:pt x="3141966" y="69112"/>
                    </a:cubicBezTo>
                    <a:cubicBezTo>
                      <a:pt x="3147524" y="77576"/>
                      <a:pt x="3152355" y="86080"/>
                      <a:pt x="3160021" y="92972"/>
                    </a:cubicBezTo>
                    <a:cubicBezTo>
                      <a:pt x="3164620" y="97106"/>
                      <a:pt x="3163055" y="108869"/>
                      <a:pt x="3174507" y="104612"/>
                    </a:cubicBezTo>
                    <a:cubicBezTo>
                      <a:pt x="3179448" y="101429"/>
                      <a:pt x="3180594" y="95529"/>
                      <a:pt x="3184041" y="91696"/>
                    </a:cubicBezTo>
                    <a:cubicBezTo>
                      <a:pt x="3184731" y="90929"/>
                      <a:pt x="3184653" y="89475"/>
                      <a:pt x="3184575" y="88018"/>
                    </a:cubicBezTo>
                    <a:cubicBezTo>
                      <a:pt x="3188556" y="80507"/>
                      <a:pt x="3182153" y="69898"/>
                      <a:pt x="3192073" y="64262"/>
                    </a:cubicBezTo>
                    <a:cubicBezTo>
                      <a:pt x="3200962" y="66710"/>
                      <a:pt x="3199932" y="74794"/>
                      <a:pt x="3201007" y="81307"/>
                    </a:cubicBezTo>
                    <a:cubicBezTo>
                      <a:pt x="3202083" y="87819"/>
                      <a:pt x="3203197" y="95059"/>
                      <a:pt x="3205002" y="101532"/>
                    </a:cubicBezTo>
                    <a:cubicBezTo>
                      <a:pt x="3211448" y="126738"/>
                      <a:pt x="3219610" y="129226"/>
                      <a:pt x="3239907" y="112818"/>
                    </a:cubicBezTo>
                    <a:cubicBezTo>
                      <a:pt x="3244771" y="108180"/>
                      <a:pt x="3249596" y="102815"/>
                      <a:pt x="3253692" y="97487"/>
                    </a:cubicBezTo>
                    <a:cubicBezTo>
                      <a:pt x="3267940" y="90891"/>
                      <a:pt x="3274878" y="97822"/>
                      <a:pt x="3276340" y="111615"/>
                    </a:cubicBezTo>
                    <a:cubicBezTo>
                      <a:pt x="3277455" y="118854"/>
                      <a:pt x="3277880" y="126859"/>
                      <a:pt x="3277538" y="134178"/>
                    </a:cubicBezTo>
                    <a:cubicBezTo>
                      <a:pt x="3277428" y="145864"/>
                      <a:pt x="3279999" y="153025"/>
                      <a:pt x="3294633" y="153709"/>
                    </a:cubicBezTo>
                    <a:cubicBezTo>
                      <a:pt x="3310725" y="154314"/>
                      <a:pt x="3317971" y="167069"/>
                      <a:pt x="3319511" y="182315"/>
                    </a:cubicBezTo>
                    <a:cubicBezTo>
                      <a:pt x="3323589" y="217866"/>
                      <a:pt x="3323589" y="217866"/>
                      <a:pt x="3357761" y="215322"/>
                    </a:cubicBezTo>
                    <a:cubicBezTo>
                      <a:pt x="3365040" y="214935"/>
                      <a:pt x="3376222" y="205581"/>
                      <a:pt x="3375693" y="223128"/>
                    </a:cubicBezTo>
                    <a:cubicBezTo>
                      <a:pt x="3372937" y="226194"/>
                      <a:pt x="3370180" y="229261"/>
                      <a:pt x="3367384" y="231599"/>
                    </a:cubicBezTo>
                    <a:cubicBezTo>
                      <a:pt x="3359268" y="243708"/>
                      <a:pt x="3368118" y="245428"/>
                      <a:pt x="3377007" y="247876"/>
                    </a:cubicBezTo>
                    <a:cubicBezTo>
                      <a:pt x="3393174" y="249938"/>
                      <a:pt x="3404403" y="255181"/>
                      <a:pt x="3404679" y="274146"/>
                    </a:cubicBezTo>
                    <a:cubicBezTo>
                      <a:pt x="3404377" y="282190"/>
                      <a:pt x="3409897" y="289926"/>
                      <a:pt x="3412506" y="297817"/>
                    </a:cubicBezTo>
                    <a:cubicBezTo>
                      <a:pt x="3416074" y="310037"/>
                      <a:pt x="3414431" y="320343"/>
                      <a:pt x="3404705" y="329618"/>
                    </a:cubicBezTo>
                    <a:cubicBezTo>
                      <a:pt x="3386707" y="348093"/>
                      <a:pt x="3386714" y="361961"/>
                      <a:pt x="3403810" y="381492"/>
                    </a:cubicBezTo>
                    <a:cubicBezTo>
                      <a:pt x="3407719" y="386394"/>
                      <a:pt x="3412319" y="390529"/>
                      <a:pt x="3416229" y="395431"/>
                    </a:cubicBezTo>
                    <a:cubicBezTo>
                      <a:pt x="3425582" y="406614"/>
                      <a:pt x="3425434" y="417571"/>
                      <a:pt x="3415823" y="429030"/>
                    </a:cubicBezTo>
                    <a:cubicBezTo>
                      <a:pt x="3409102" y="436503"/>
                      <a:pt x="3400313" y="443677"/>
                      <a:pt x="3401628" y="453598"/>
                    </a:cubicBezTo>
                    <a:lnTo>
                      <a:pt x="3406630" y="464271"/>
                    </a:lnTo>
                    <a:lnTo>
                      <a:pt x="3407669" y="464755"/>
                    </a:lnTo>
                    <a:cubicBezTo>
                      <a:pt x="3414157" y="465851"/>
                      <a:pt x="3423255" y="468537"/>
                      <a:pt x="3418321" y="455507"/>
                    </a:cubicBezTo>
                    <a:cubicBezTo>
                      <a:pt x="3422051" y="447047"/>
                      <a:pt x="3421431" y="431638"/>
                      <a:pt x="3436938" y="446109"/>
                    </a:cubicBezTo>
                    <a:cubicBezTo>
                      <a:pt x="3437981" y="446745"/>
                      <a:pt x="3438503" y="447063"/>
                      <a:pt x="3438909" y="448742"/>
                    </a:cubicBezTo>
                    <a:cubicBezTo>
                      <a:pt x="3439149" y="458909"/>
                      <a:pt x="3447381" y="465362"/>
                      <a:pt x="3451615" y="473672"/>
                    </a:cubicBezTo>
                    <a:cubicBezTo>
                      <a:pt x="3454921" y="479983"/>
                      <a:pt x="3461208" y="480239"/>
                      <a:pt x="3465140" y="472618"/>
                    </a:cubicBezTo>
                    <a:cubicBezTo>
                      <a:pt x="3465981" y="472415"/>
                      <a:pt x="3467341" y="472531"/>
                      <a:pt x="3468067" y="473688"/>
                    </a:cubicBezTo>
                    <a:cubicBezTo>
                      <a:pt x="3474671" y="473422"/>
                      <a:pt x="3480179" y="479645"/>
                      <a:pt x="3487330" y="476135"/>
                    </a:cubicBezTo>
                    <a:cubicBezTo>
                      <a:pt x="3502854" y="474154"/>
                      <a:pt x="3517334" y="471536"/>
                      <a:pt x="3531027" y="461995"/>
                    </a:cubicBezTo>
                    <a:cubicBezTo>
                      <a:pt x="3554823" y="446453"/>
                      <a:pt x="3567661" y="453568"/>
                      <a:pt x="3570810" y="481255"/>
                    </a:cubicBezTo>
                    <a:cubicBezTo>
                      <a:pt x="3574048" y="511145"/>
                      <a:pt x="3579467" y="515167"/>
                      <a:pt x="3610106" y="509524"/>
                    </a:cubicBezTo>
                    <a:cubicBezTo>
                      <a:pt x="3610947" y="509321"/>
                      <a:pt x="3610947" y="509321"/>
                      <a:pt x="3611787" y="509117"/>
                    </a:cubicBezTo>
                    <a:cubicBezTo>
                      <a:pt x="3645353" y="504545"/>
                      <a:pt x="3648916" y="504571"/>
                      <a:pt x="3648972" y="539676"/>
                    </a:cubicBezTo>
                    <a:cubicBezTo>
                      <a:pt x="3649008" y="549002"/>
                      <a:pt x="3643051" y="561113"/>
                      <a:pt x="3651715" y="565684"/>
                    </a:cubicBezTo>
                    <a:cubicBezTo>
                      <a:pt x="3662465" y="571526"/>
                      <a:pt x="3669581" y="558689"/>
                      <a:pt x="3677800" y="552253"/>
                    </a:cubicBezTo>
                    <a:cubicBezTo>
                      <a:pt x="3681913" y="549035"/>
                      <a:pt x="3685501" y="545499"/>
                      <a:pt x="3689090" y="541962"/>
                    </a:cubicBezTo>
                    <a:cubicBezTo>
                      <a:pt x="3696215" y="542014"/>
                      <a:pt x="3696392" y="546416"/>
                      <a:pt x="3693528" y="551111"/>
                    </a:cubicBezTo>
                    <a:cubicBezTo>
                      <a:pt x="3691823" y="555081"/>
                      <a:pt x="3688870" y="557574"/>
                      <a:pt x="3688525" y="561659"/>
                    </a:cubicBezTo>
                    <a:cubicBezTo>
                      <a:pt x="3685113" y="569597"/>
                      <a:pt x="3681701" y="577536"/>
                      <a:pt x="3678811" y="585793"/>
                    </a:cubicBezTo>
                    <a:cubicBezTo>
                      <a:pt x="3673235" y="603147"/>
                      <a:pt x="3677382" y="609256"/>
                      <a:pt x="3695717" y="609705"/>
                    </a:cubicBezTo>
                    <a:cubicBezTo>
                      <a:pt x="3704203" y="609872"/>
                      <a:pt x="3712920" y="607317"/>
                      <a:pt x="3721724" y="606963"/>
                    </a:cubicBezTo>
                    <a:cubicBezTo>
                      <a:pt x="3727807" y="606379"/>
                      <a:pt x="3735364" y="604548"/>
                      <a:pt x="3739511" y="610656"/>
                    </a:cubicBezTo>
                    <a:cubicBezTo>
                      <a:pt x="3743862" y="617605"/>
                      <a:pt x="3740043" y="623864"/>
                      <a:pt x="3736745" y="630441"/>
                    </a:cubicBezTo>
                    <a:cubicBezTo>
                      <a:pt x="3732495" y="638583"/>
                      <a:pt x="3727200" y="646089"/>
                      <a:pt x="3722108" y="654435"/>
                    </a:cubicBezTo>
                    <a:cubicBezTo>
                      <a:pt x="3716698" y="663301"/>
                      <a:pt x="3716964" y="669905"/>
                      <a:pt x="3725398" y="677198"/>
                    </a:cubicBezTo>
                    <a:cubicBezTo>
                      <a:pt x="3740499" y="689988"/>
                      <a:pt x="3741667" y="702153"/>
                      <a:pt x="3732642" y="718120"/>
                    </a:cubicBezTo>
                    <a:cubicBezTo>
                      <a:pt x="3713205" y="753500"/>
                      <a:pt x="3714336" y="756337"/>
                      <a:pt x="3752899" y="770559"/>
                    </a:cubicBezTo>
                    <a:lnTo>
                      <a:pt x="3759505" y="773492"/>
                    </a:lnTo>
                    <a:lnTo>
                      <a:pt x="3773273" y="771607"/>
                    </a:lnTo>
                    <a:cubicBezTo>
                      <a:pt x="3784483" y="772004"/>
                      <a:pt x="3794597" y="778891"/>
                      <a:pt x="3799787" y="785635"/>
                    </a:cubicBezTo>
                    <a:cubicBezTo>
                      <a:pt x="3805701" y="793538"/>
                      <a:pt x="3810714" y="795880"/>
                      <a:pt x="3823514" y="793669"/>
                    </a:cubicBezTo>
                    <a:cubicBezTo>
                      <a:pt x="3806234" y="806745"/>
                      <a:pt x="3812492" y="810563"/>
                      <a:pt x="3825266" y="811916"/>
                    </a:cubicBezTo>
                    <a:cubicBezTo>
                      <a:pt x="3821231" y="819116"/>
                      <a:pt x="3817043" y="825686"/>
                      <a:pt x="3814334" y="832622"/>
                    </a:cubicBezTo>
                    <a:lnTo>
                      <a:pt x="3813124" y="846019"/>
                    </a:lnTo>
                    <a:lnTo>
                      <a:pt x="3816896" y="845745"/>
                    </a:lnTo>
                    <a:cubicBezTo>
                      <a:pt x="3820602" y="844069"/>
                      <a:pt x="3823742" y="840975"/>
                      <a:pt x="3826606" y="836281"/>
                    </a:cubicBezTo>
                    <a:cubicBezTo>
                      <a:pt x="3841561" y="811766"/>
                      <a:pt x="3844399" y="810633"/>
                      <a:pt x="3871753" y="824457"/>
                    </a:cubicBezTo>
                    <a:cubicBezTo>
                      <a:pt x="3883024" y="830618"/>
                      <a:pt x="3885888" y="825924"/>
                      <a:pt x="3886171" y="816075"/>
                    </a:cubicBezTo>
                    <a:cubicBezTo>
                      <a:pt x="3892765" y="802920"/>
                      <a:pt x="3897610" y="813750"/>
                      <a:pt x="3903030" y="817772"/>
                    </a:cubicBezTo>
                    <a:cubicBezTo>
                      <a:pt x="3922250" y="840234"/>
                      <a:pt x="3942237" y="843839"/>
                      <a:pt x="3970004" y="830001"/>
                    </a:cubicBezTo>
                    <a:cubicBezTo>
                      <a:pt x="3993457" y="818542"/>
                      <a:pt x="3998903" y="819002"/>
                      <a:pt x="4006011" y="835505"/>
                    </a:cubicBezTo>
                    <a:cubicBezTo>
                      <a:pt x="4005641" y="843153"/>
                      <a:pt x="4001389" y="851294"/>
                      <a:pt x="4008781" y="857952"/>
                    </a:cubicBezTo>
                    <a:cubicBezTo>
                      <a:pt x="4015942" y="867330"/>
                      <a:pt x="4025472" y="868134"/>
                      <a:pt x="4036593" y="866329"/>
                    </a:cubicBezTo>
                    <a:cubicBezTo>
                      <a:pt x="4046874" y="864729"/>
                      <a:pt x="4058021" y="859362"/>
                      <a:pt x="4067065" y="869173"/>
                    </a:cubicBezTo>
                    <a:cubicBezTo>
                      <a:pt x="4066898" y="877660"/>
                      <a:pt x="4066209" y="885829"/>
                      <a:pt x="4068243" y="894227"/>
                    </a:cubicBezTo>
                    <a:cubicBezTo>
                      <a:pt x="4069463" y="899266"/>
                      <a:pt x="4062807" y="906657"/>
                      <a:pt x="4072744" y="909141"/>
                    </a:cubicBezTo>
                    <a:cubicBezTo>
                      <a:pt x="4077668" y="909281"/>
                      <a:pt x="4081257" y="905745"/>
                      <a:pt x="4085456" y="904728"/>
                    </a:cubicBezTo>
                    <a:cubicBezTo>
                      <a:pt x="4086296" y="904525"/>
                      <a:pt x="4086932" y="903481"/>
                      <a:pt x="4087569" y="902438"/>
                    </a:cubicBezTo>
                    <a:cubicBezTo>
                      <a:pt x="4093880" y="899131"/>
                      <a:pt x="4094481" y="888762"/>
                      <a:pt x="4104011" y="889565"/>
                    </a:cubicBezTo>
                    <a:cubicBezTo>
                      <a:pt x="4108996" y="895470"/>
                      <a:pt x="4104453" y="900573"/>
                      <a:pt x="4102112" y="905585"/>
                    </a:cubicBezTo>
                    <a:cubicBezTo>
                      <a:pt x="4099768" y="910596"/>
                      <a:pt x="4097108" y="916132"/>
                      <a:pt x="4095288" y="921462"/>
                    </a:cubicBezTo>
                    <a:cubicBezTo>
                      <a:pt x="4087801" y="941946"/>
                      <a:pt x="4092266" y="947533"/>
                      <a:pt x="4114076" y="945806"/>
                    </a:cubicBezTo>
                    <a:cubicBezTo>
                      <a:pt x="4119636" y="944905"/>
                      <a:pt x="4125514" y="943481"/>
                      <a:pt x="4130871" y="941738"/>
                    </a:cubicBezTo>
                    <a:cubicBezTo>
                      <a:pt x="4143850" y="943930"/>
                      <a:pt x="4145362" y="952010"/>
                      <a:pt x="4139837" y="962239"/>
                    </a:cubicBezTo>
                    <a:cubicBezTo>
                      <a:pt x="4137177" y="967774"/>
                      <a:pt x="4133677" y="973510"/>
                      <a:pt x="4129972" y="978409"/>
                    </a:cubicBezTo>
                    <a:cubicBezTo>
                      <a:pt x="4124359" y="986436"/>
                      <a:pt x="4122741" y="992607"/>
                      <a:pt x="4132538" y="1000014"/>
                    </a:cubicBezTo>
                    <a:cubicBezTo>
                      <a:pt x="4143377" y="1008058"/>
                      <a:pt x="4142344" y="1020311"/>
                      <a:pt x="4136184" y="1031582"/>
                    </a:cubicBezTo>
                    <a:cubicBezTo>
                      <a:pt x="4122155" y="1058096"/>
                      <a:pt x="4122155" y="1058096"/>
                      <a:pt x="4146989" y="1072530"/>
                    </a:cubicBezTo>
                    <a:cubicBezTo>
                      <a:pt x="4152205" y="1075713"/>
                      <a:pt x="4164370" y="1074544"/>
                      <a:pt x="4155689" y="1086426"/>
                    </a:cubicBezTo>
                    <a:cubicBezTo>
                      <a:pt x="4152330" y="1087240"/>
                      <a:pt x="4148971" y="1088053"/>
                      <a:pt x="4145929" y="1088346"/>
                    </a:cubicBezTo>
                    <a:cubicBezTo>
                      <a:pt x="4134580" y="1092872"/>
                      <a:pt x="4139884" y="1098255"/>
                      <a:pt x="4144869" y="1104161"/>
                    </a:cubicBezTo>
                    <a:cubicBezTo>
                      <a:pt x="4155072" y="1113248"/>
                      <a:pt x="4160351" y="1122193"/>
                      <a:pt x="4151555" y="1135437"/>
                    </a:cubicBezTo>
                    <a:cubicBezTo>
                      <a:pt x="4147533" y="1140857"/>
                      <a:pt x="4147683" y="1148821"/>
                      <a:pt x="4145749" y="1155514"/>
                    </a:cubicBezTo>
                    <a:cubicBezTo>
                      <a:pt x="4142425" y="1165654"/>
                      <a:pt x="4136406" y="1172002"/>
                      <a:pt x="4125285" y="1173806"/>
                    </a:cubicBezTo>
                    <a:cubicBezTo>
                      <a:pt x="4104086" y="1178051"/>
                      <a:pt x="4097520" y="1187644"/>
                      <a:pt x="4100084" y="1209249"/>
                    </a:cubicBezTo>
                    <a:cubicBezTo>
                      <a:pt x="4100465" y="1214492"/>
                      <a:pt x="4101685" y="1219531"/>
                      <a:pt x="4102065" y="1224773"/>
                    </a:cubicBezTo>
                    <a:cubicBezTo>
                      <a:pt x="4103234" y="1236937"/>
                      <a:pt x="4097939" y="1244443"/>
                      <a:pt x="4085863" y="1247811"/>
                    </a:cubicBezTo>
                    <a:cubicBezTo>
                      <a:pt x="4074945" y="1250455"/>
                      <a:pt x="4061738" y="1250987"/>
                      <a:pt x="4062766" y="1268076"/>
                    </a:cubicBezTo>
                    <a:cubicBezTo>
                      <a:pt x="4063703" y="1282962"/>
                      <a:pt x="4064642" y="1297849"/>
                      <a:pt x="4083268" y="1301340"/>
                    </a:cubicBezTo>
                    <a:cubicBezTo>
                      <a:pt x="4085151" y="1301774"/>
                      <a:pt x="4088078" y="1302842"/>
                      <a:pt x="4087529" y="1306087"/>
                    </a:cubicBezTo>
                    <a:cubicBezTo>
                      <a:pt x="4084144" y="1310464"/>
                      <a:pt x="4079449" y="1307599"/>
                      <a:pt x="4075365" y="1307255"/>
                    </a:cubicBezTo>
                    <a:cubicBezTo>
                      <a:pt x="4057845" y="1310164"/>
                      <a:pt x="4041852" y="1304703"/>
                      <a:pt x="4025745" y="1300601"/>
                    </a:cubicBezTo>
                    <a:cubicBezTo>
                      <a:pt x="4016737" y="1300117"/>
                      <a:pt x="4012599" y="1306897"/>
                      <a:pt x="4008463" y="1313678"/>
                    </a:cubicBezTo>
                    <a:cubicBezTo>
                      <a:pt x="4004644" y="1319937"/>
                      <a:pt x="4001030" y="1327036"/>
                      <a:pt x="3997211" y="1333296"/>
                    </a:cubicBezTo>
                    <a:cubicBezTo>
                      <a:pt x="3983731" y="1356565"/>
                      <a:pt x="3982892" y="1356768"/>
                      <a:pt x="3959711" y="1345489"/>
                    </a:cubicBezTo>
                    <a:cubicBezTo>
                      <a:pt x="3954629" y="1366725"/>
                      <a:pt x="3954629" y="1366725"/>
                      <a:pt x="3934694" y="1355993"/>
                    </a:cubicBezTo>
                    <a:cubicBezTo>
                      <a:pt x="3931042" y="1353766"/>
                      <a:pt x="3927072" y="1352059"/>
                      <a:pt x="3923281" y="1354756"/>
                    </a:cubicBezTo>
                    <a:cubicBezTo>
                      <a:pt x="3919488" y="1357454"/>
                      <a:pt x="3922185" y="1361246"/>
                      <a:pt x="3922998" y="1364605"/>
                    </a:cubicBezTo>
                    <a:cubicBezTo>
                      <a:pt x="3924944" y="1370803"/>
                      <a:pt x="3926889" y="1376999"/>
                      <a:pt x="3927995" y="1383399"/>
                    </a:cubicBezTo>
                    <a:cubicBezTo>
                      <a:pt x="3930524" y="1395678"/>
                      <a:pt x="3936872" y="1401698"/>
                      <a:pt x="3949876" y="1400327"/>
                    </a:cubicBezTo>
                    <a:cubicBezTo>
                      <a:pt x="3959000" y="1399450"/>
                      <a:pt x="3965895" y="1402226"/>
                      <a:pt x="3968971" y="1411261"/>
                    </a:cubicBezTo>
                    <a:cubicBezTo>
                      <a:pt x="3969123" y="1419226"/>
                      <a:pt x="3962925" y="1421171"/>
                      <a:pt x="3957365" y="1422073"/>
                    </a:cubicBezTo>
                    <a:cubicBezTo>
                      <a:pt x="3922845" y="1428211"/>
                      <a:pt x="3902965" y="1452585"/>
                      <a:pt x="3884013" y="1478958"/>
                    </a:cubicBezTo>
                    <a:cubicBezTo>
                      <a:pt x="3874400" y="1492955"/>
                      <a:pt x="3868462" y="1496310"/>
                      <a:pt x="3859917" y="1489419"/>
                    </a:cubicBezTo>
                    <a:lnTo>
                      <a:pt x="3852809" y="1481837"/>
                    </a:lnTo>
                    <a:lnTo>
                      <a:pt x="3841864" y="1492090"/>
                    </a:lnTo>
                    <a:lnTo>
                      <a:pt x="3840531" y="1496285"/>
                    </a:lnTo>
                    <a:lnTo>
                      <a:pt x="3850294" y="1497108"/>
                    </a:lnTo>
                    <a:cubicBezTo>
                      <a:pt x="3875525" y="1500333"/>
                      <a:pt x="3883385" y="1514432"/>
                      <a:pt x="3872107" y="1537613"/>
                    </a:cubicBezTo>
                    <a:cubicBezTo>
                      <a:pt x="3867421" y="1547638"/>
                      <a:pt x="3860129" y="1556073"/>
                      <a:pt x="3857531" y="1567371"/>
                    </a:cubicBezTo>
                    <a:cubicBezTo>
                      <a:pt x="3852883" y="1586722"/>
                      <a:pt x="3857029" y="1592830"/>
                      <a:pt x="3876636" y="1591193"/>
                    </a:cubicBezTo>
                    <a:cubicBezTo>
                      <a:pt x="3882402" y="1591131"/>
                      <a:pt x="3888279" y="1589708"/>
                      <a:pt x="3893839" y="1588805"/>
                    </a:cubicBezTo>
                    <a:cubicBezTo>
                      <a:pt x="3898879" y="1587585"/>
                      <a:pt x="3903918" y="1586365"/>
                      <a:pt x="3910000" y="1585781"/>
                    </a:cubicBezTo>
                    <a:cubicBezTo>
                      <a:pt x="3887371" y="1613488"/>
                      <a:pt x="3869009" y="1616601"/>
                      <a:pt x="3841479" y="1598374"/>
                    </a:cubicBezTo>
                    <a:cubicBezTo>
                      <a:pt x="3828236" y="1589580"/>
                      <a:pt x="3822039" y="1591525"/>
                      <a:pt x="3820166" y="1603981"/>
                    </a:cubicBezTo>
                    <a:cubicBezTo>
                      <a:pt x="3819878" y="1607385"/>
                      <a:pt x="3820969" y="1612345"/>
                      <a:pt x="3821044" y="1616327"/>
                    </a:cubicBezTo>
                    <a:lnTo>
                      <a:pt x="3820601" y="1618633"/>
                    </a:lnTo>
                    <a:lnTo>
                      <a:pt x="3856796" y="1624365"/>
                    </a:lnTo>
                    <a:cubicBezTo>
                      <a:pt x="3864640" y="1625607"/>
                      <a:pt x="3873279" y="1625739"/>
                      <a:pt x="3878963" y="1632824"/>
                    </a:cubicBezTo>
                    <a:cubicBezTo>
                      <a:pt x="3879662" y="1632317"/>
                      <a:pt x="3880361" y="1631809"/>
                      <a:pt x="3881060" y="1631301"/>
                    </a:cubicBezTo>
                    <a:cubicBezTo>
                      <a:pt x="3903233" y="1628009"/>
                      <a:pt x="3924385" y="1635070"/>
                      <a:pt x="3946493" y="1636097"/>
                    </a:cubicBezTo>
                    <a:cubicBezTo>
                      <a:pt x="3987691" y="1637671"/>
                      <a:pt x="4029301" y="1640551"/>
                      <a:pt x="4070600" y="1629769"/>
                    </a:cubicBezTo>
                    <a:cubicBezTo>
                      <a:pt x="4082831" y="1626757"/>
                      <a:pt x="4095982" y="1625747"/>
                      <a:pt x="4108464" y="1628962"/>
                    </a:cubicBezTo>
                    <a:cubicBezTo>
                      <a:pt x="4128696" y="1634021"/>
                      <a:pt x="4146574" y="1646132"/>
                      <a:pt x="4169224" y="1639821"/>
                    </a:cubicBezTo>
                    <a:cubicBezTo>
                      <a:pt x="4178947" y="1637030"/>
                      <a:pt x="4190031" y="1641260"/>
                      <a:pt x="4200098" y="1644093"/>
                    </a:cubicBezTo>
                    <a:cubicBezTo>
                      <a:pt x="4206038" y="1645651"/>
                      <a:pt x="4211182" y="1648322"/>
                      <a:pt x="4211147" y="1656359"/>
                    </a:cubicBezTo>
                    <a:cubicBezTo>
                      <a:pt x="4214361" y="1643877"/>
                      <a:pt x="4222463" y="1639593"/>
                      <a:pt x="4233230" y="1641916"/>
                    </a:cubicBezTo>
                    <a:cubicBezTo>
                      <a:pt x="4255971" y="1646755"/>
                      <a:pt x="4279860" y="1644351"/>
                      <a:pt x="4300563" y="1658147"/>
                    </a:cubicBezTo>
                    <a:cubicBezTo>
                      <a:pt x="4305612" y="1661421"/>
                      <a:pt x="4313140" y="1660757"/>
                      <a:pt x="4319080" y="1662318"/>
                    </a:cubicBezTo>
                    <a:cubicBezTo>
                      <a:pt x="4337405" y="1667694"/>
                      <a:pt x="4355923" y="1671864"/>
                      <a:pt x="4374375" y="1680353"/>
                    </a:cubicBezTo>
                    <a:cubicBezTo>
                      <a:pt x="4392126" y="1689350"/>
                      <a:pt x="4410924" y="1703463"/>
                      <a:pt x="4434018" y="1702171"/>
                    </a:cubicBezTo>
                    <a:cubicBezTo>
                      <a:pt x="4445166" y="1702081"/>
                      <a:pt x="4457840" y="1704088"/>
                      <a:pt x="4465268" y="1715781"/>
                    </a:cubicBezTo>
                    <a:lnTo>
                      <a:pt x="4467174" y="1715464"/>
                    </a:lnTo>
                    <a:lnTo>
                      <a:pt x="4467174" y="1715465"/>
                    </a:lnTo>
                    <a:cubicBezTo>
                      <a:pt x="4468222" y="1714702"/>
                      <a:pt x="4468175" y="1715004"/>
                      <a:pt x="4467651" y="1715385"/>
                    </a:cubicBezTo>
                    <a:lnTo>
                      <a:pt x="4467174" y="1715464"/>
                    </a:lnTo>
                    <a:lnTo>
                      <a:pt x="4466063" y="1714670"/>
                    </a:lnTo>
                    <a:cubicBezTo>
                      <a:pt x="4458791" y="1709807"/>
                      <a:pt x="4459459" y="1705582"/>
                      <a:pt x="4467370" y="1702505"/>
                    </a:cubicBezTo>
                    <a:cubicBezTo>
                      <a:pt x="4470071" y="1701077"/>
                      <a:pt x="4473089" y="1701554"/>
                      <a:pt x="4476105" y="1702032"/>
                    </a:cubicBezTo>
                    <a:cubicBezTo>
                      <a:pt x="4507614" y="1710115"/>
                      <a:pt x="4540876" y="1699299"/>
                      <a:pt x="4572318" y="1711701"/>
                    </a:cubicBezTo>
                    <a:cubicBezTo>
                      <a:pt x="4576954" y="1713673"/>
                      <a:pt x="4583370" y="1712215"/>
                      <a:pt x="4589311" y="1713774"/>
                    </a:cubicBezTo>
                    <a:cubicBezTo>
                      <a:pt x="4590518" y="1713966"/>
                      <a:pt x="4592232" y="1714855"/>
                      <a:pt x="4593344" y="1715650"/>
                    </a:cubicBezTo>
                    <a:cubicBezTo>
                      <a:pt x="4596582" y="1718639"/>
                      <a:pt x="4596420" y="1723562"/>
                      <a:pt x="4601154" y="1724929"/>
                    </a:cubicBezTo>
                    <a:cubicBezTo>
                      <a:pt x="4602169" y="1726327"/>
                      <a:pt x="4602581" y="1727630"/>
                      <a:pt x="4602993" y="1728933"/>
                    </a:cubicBezTo>
                    <a:cubicBezTo>
                      <a:pt x="4603627" y="1732745"/>
                      <a:pt x="4603657" y="1736461"/>
                      <a:pt x="4603083" y="1740082"/>
                    </a:cubicBezTo>
                    <a:cubicBezTo>
                      <a:pt x="4603304" y="1742592"/>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2"/>
                      <a:pt x="4587764" y="1758689"/>
                      <a:pt x="4560387" y="1751878"/>
                    </a:cubicBezTo>
                    <a:cubicBezTo>
                      <a:pt x="4549111" y="1748855"/>
                      <a:pt x="4532124" y="1735030"/>
                      <a:pt x="4517474" y="1749413"/>
                    </a:cubicBezTo>
                    <a:cubicBezTo>
                      <a:pt x="4515980" y="1751032"/>
                      <a:pt x="4511057" y="1750870"/>
                      <a:pt x="4509436" y="1749377"/>
                    </a:cubicBezTo>
                    <a:cubicBezTo>
                      <a:pt x="4495275" y="1737237"/>
                      <a:pt x="4475707" y="1739705"/>
                      <a:pt x="4460463" y="1730486"/>
                    </a:cubicBezTo>
                    <a:cubicBezTo>
                      <a:pt x="4451986" y="1725431"/>
                      <a:pt x="4443919" y="1721680"/>
                      <a:pt x="4435148" y="1730189"/>
                    </a:cubicBezTo>
                    <a:cubicBezTo>
                      <a:pt x="4430762" y="1734443"/>
                      <a:pt x="4424728" y="1733487"/>
                      <a:pt x="4420091" y="1731516"/>
                    </a:cubicBezTo>
                    <a:cubicBezTo>
                      <a:pt x="4400338" y="1723437"/>
                      <a:pt x="4379217" y="1720092"/>
                      <a:pt x="4358507" y="1718051"/>
                    </a:cubicBezTo>
                    <a:cubicBezTo>
                      <a:pt x="4343927" y="1716359"/>
                      <a:pt x="4330142" y="1713558"/>
                      <a:pt x="4315402" y="1716792"/>
                    </a:cubicBezTo>
                    <a:cubicBezTo>
                      <a:pt x="4303267" y="1719199"/>
                      <a:pt x="4290880" y="1715382"/>
                      <a:pt x="4279957" y="1706229"/>
                    </a:cubicBezTo>
                    <a:cubicBezTo>
                      <a:pt x="4264780" y="1692690"/>
                      <a:pt x="4247656" y="1699257"/>
                      <a:pt x="4243898" y="1719077"/>
                    </a:cubicBezTo>
                    <a:cubicBezTo>
                      <a:pt x="4243516" y="1721492"/>
                      <a:pt x="4243039" y="1724509"/>
                      <a:pt x="4242561" y="1727526"/>
                    </a:cubicBezTo>
                    <a:cubicBezTo>
                      <a:pt x="4237590" y="1758907"/>
                      <a:pt x="4227487" y="1764111"/>
                      <a:pt x="4197062" y="1753107"/>
                    </a:cubicBezTo>
                    <a:cubicBezTo>
                      <a:pt x="4185374" y="1748781"/>
                      <a:pt x="4177117" y="1746236"/>
                      <a:pt x="4171232" y="1763864"/>
                    </a:cubicBezTo>
                    <a:cubicBezTo>
                      <a:pt x="4166620" y="1777361"/>
                      <a:pt x="4162737" y="1794067"/>
                      <a:pt x="4148247" y="1803527"/>
                    </a:cubicBezTo>
                    <a:cubicBezTo>
                      <a:pt x="4143450" y="1806479"/>
                      <a:pt x="4144304" y="1812800"/>
                      <a:pt x="4142937" y="1817531"/>
                    </a:cubicBezTo>
                    <a:cubicBezTo>
                      <a:pt x="4139245" y="1833030"/>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4"/>
                      <a:pt x="4085236" y="1849842"/>
                    </a:cubicBezTo>
                    <a:cubicBezTo>
                      <a:pt x="4078915" y="1850697"/>
                      <a:pt x="4074500" y="1851235"/>
                      <a:pt x="4074972" y="1859969"/>
                    </a:cubicBezTo>
                    <a:cubicBezTo>
                      <a:pt x="4075032" y="1867403"/>
                      <a:pt x="4075791" y="1874328"/>
                      <a:pt x="4084939" y="1875159"/>
                    </a:cubicBezTo>
                    <a:cubicBezTo>
                      <a:pt x="4101330" y="1877135"/>
                      <a:pt x="4102721" y="1887872"/>
                      <a:pt x="4100715" y="1900545"/>
                    </a:cubicBezTo>
                    <a:cubicBezTo>
                      <a:pt x="4099281" y="1909598"/>
                      <a:pt x="4098355" y="1919348"/>
                      <a:pt x="4096318" y="1928305"/>
                    </a:cubicBezTo>
                    <a:cubicBezTo>
                      <a:pt x="4093898" y="1939677"/>
                      <a:pt x="4089764" y="1950156"/>
                      <a:pt x="4108759" y="1951308"/>
                    </a:cubicBezTo>
                    <a:cubicBezTo>
                      <a:pt x="4116699" y="1951948"/>
                      <a:pt x="4120123" y="1965481"/>
                      <a:pt x="4131370" y="1964787"/>
                    </a:cubicBezTo>
                    <a:cubicBezTo>
                      <a:pt x="4138801" y="1964727"/>
                      <a:pt x="4146360" y="1967781"/>
                      <a:pt x="4154147" y="1961590"/>
                    </a:cubicBezTo>
                    <a:cubicBezTo>
                      <a:pt x="4161932" y="1955400"/>
                      <a:pt x="4170697" y="1958643"/>
                      <a:pt x="4170691" y="1970397"/>
                    </a:cubicBezTo>
                    <a:cubicBezTo>
                      <a:pt x="4170877" y="1980943"/>
                      <a:pt x="4173889" y="1993173"/>
                      <a:pt x="4162195" y="2000601"/>
                    </a:cubicBezTo>
                    <a:cubicBezTo>
                      <a:pt x="4158796" y="2002537"/>
                      <a:pt x="4158826" y="2006253"/>
                      <a:pt x="4160762" y="2009654"/>
                    </a:cubicBezTo>
                    <a:cubicBezTo>
                      <a:pt x="4162191" y="2012353"/>
                      <a:pt x="4163619" y="2015054"/>
                      <a:pt x="4164444" y="2017660"/>
                    </a:cubicBezTo>
                    <a:cubicBezTo>
                      <a:pt x="4168029" y="2026269"/>
                      <a:pt x="4156940" y="2033793"/>
                      <a:pt x="4161732" y="2042594"/>
                    </a:cubicBezTo>
                    <a:cubicBezTo>
                      <a:pt x="4166429" y="2051997"/>
                      <a:pt x="4177267" y="2038249"/>
                      <a:pt x="4183266" y="2047242"/>
                    </a:cubicBezTo>
                    <a:cubicBezTo>
                      <a:pt x="4184790" y="2049338"/>
                      <a:pt x="4188219" y="2051119"/>
                      <a:pt x="4188028" y="2052326"/>
                    </a:cubicBezTo>
                    <a:cubicBezTo>
                      <a:pt x="4186081" y="2072432"/>
                      <a:pt x="4203260" y="2085051"/>
                      <a:pt x="4207826" y="2103095"/>
                    </a:cubicBezTo>
                    <a:cubicBezTo>
                      <a:pt x="4208650" y="2105700"/>
                      <a:pt x="4210491" y="2109703"/>
                      <a:pt x="4208997" y="2111323"/>
                    </a:cubicBezTo>
                    <a:cubicBezTo>
                      <a:pt x="4199145" y="2122753"/>
                      <a:pt x="4203776" y="2136478"/>
                      <a:pt x="4203675" y="2148834"/>
                    </a:cubicBezTo>
                    <a:cubicBezTo>
                      <a:pt x="4203635" y="2168623"/>
                      <a:pt x="4188572" y="2181704"/>
                      <a:pt x="4180972" y="2198440"/>
                    </a:cubicBezTo>
                    <a:cubicBezTo>
                      <a:pt x="4177411" y="2205300"/>
                      <a:pt x="4172135" y="2211269"/>
                      <a:pt x="4169590" y="2219526"/>
                    </a:cubicBezTo>
                    <a:cubicBezTo>
                      <a:pt x="4168126" y="2224863"/>
                      <a:pt x="4163867" y="2232229"/>
                      <a:pt x="4158340" y="2231974"/>
                    </a:cubicBezTo>
                    <a:cubicBezTo>
                      <a:pt x="4139249" y="2231424"/>
                      <a:pt x="4126124" y="2247903"/>
                      <a:pt x="4107541" y="2248055"/>
                    </a:cubicBezTo>
                    <a:cubicBezTo>
                      <a:pt x="4103221" y="2247988"/>
                      <a:pt x="4097215" y="2250749"/>
                      <a:pt x="4097438" y="2253258"/>
                    </a:cubicBezTo>
                    <a:cubicBezTo>
                      <a:pt x="4100067" y="2267903"/>
                      <a:pt x="4085548" y="2273646"/>
                      <a:pt x="4081921" y="2284825"/>
                    </a:cubicBezTo>
                    <a:cubicBezTo>
                      <a:pt x="4080648" y="2288954"/>
                      <a:pt x="4077088" y="2295814"/>
                      <a:pt x="4073974" y="2295941"/>
                    </a:cubicBezTo>
                    <a:cubicBezTo>
                      <a:pt x="4057712" y="2297075"/>
                      <a:pt x="4060657" y="2313626"/>
                      <a:pt x="4052681" y="2321023"/>
                    </a:cubicBezTo>
                    <a:cubicBezTo>
                      <a:pt x="4048295" y="2325278"/>
                      <a:pt x="4050357" y="2331791"/>
                      <a:pt x="4057216" y="2335352"/>
                    </a:cubicBezTo>
                    <a:lnTo>
                      <a:pt x="4073447" y="2336856"/>
                    </a:lnTo>
                    <a:lnTo>
                      <a:pt x="4053350" y="2363122"/>
                    </a:lnTo>
                    <a:lnTo>
                      <a:pt x="4026071" y="2415619"/>
                    </a:lnTo>
                    <a:lnTo>
                      <a:pt x="4026496" y="2412144"/>
                    </a:lnTo>
                    <a:cubicBezTo>
                      <a:pt x="4027930" y="2403092"/>
                      <a:pt x="4030983" y="2395533"/>
                      <a:pt x="4036450" y="2388356"/>
                    </a:cubicBezTo>
                    <a:cubicBezTo>
                      <a:pt x="4045191" y="2376132"/>
                      <a:pt x="4030425" y="2363894"/>
                      <a:pt x="4033639" y="2351413"/>
                    </a:cubicBezTo>
                    <a:cubicBezTo>
                      <a:pt x="4025000" y="2351282"/>
                      <a:pt x="4016551" y="2349945"/>
                      <a:pt x="4007815" y="2350417"/>
                    </a:cubicBezTo>
                    <a:cubicBezTo>
                      <a:pt x="4004004" y="2351050"/>
                      <a:pt x="4003843" y="2355973"/>
                      <a:pt x="4002760" y="2358895"/>
                    </a:cubicBezTo>
                    <a:cubicBezTo>
                      <a:pt x="3998627" y="2369376"/>
                      <a:pt x="3995000" y="2380555"/>
                      <a:pt x="3990263" y="2390940"/>
                    </a:cubicBezTo>
                    <a:cubicBezTo>
                      <a:pt x="3986224" y="2400817"/>
                      <a:pt x="3976598" y="2403004"/>
                      <a:pt x="3968627" y="2398648"/>
                    </a:cubicBezTo>
                    <a:cubicBezTo>
                      <a:pt x="3951574" y="2389144"/>
                      <a:pt x="3939313" y="2388439"/>
                      <a:pt x="3931553" y="2410099"/>
                    </a:cubicBezTo>
                    <a:cubicBezTo>
                      <a:pt x="3928596" y="2417053"/>
                      <a:pt x="3920367" y="2418225"/>
                      <a:pt x="3913538" y="2418380"/>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6"/>
                      <a:pt x="3915048" y="2518218"/>
                      <a:pt x="3914218" y="2527366"/>
                    </a:cubicBezTo>
                    <a:cubicBezTo>
                      <a:pt x="3912784" y="2536418"/>
                      <a:pt x="3918150" y="2541598"/>
                      <a:pt x="3927394" y="2541826"/>
                    </a:cubicBezTo>
                    <a:cubicBezTo>
                      <a:pt x="3942863" y="2541800"/>
                      <a:pt x="3950799" y="2554193"/>
                      <a:pt x="3961310" y="2562043"/>
                    </a:cubicBezTo>
                    <a:cubicBezTo>
                      <a:pt x="3965754" y="2565221"/>
                      <a:pt x="3966706" y="2570940"/>
                      <a:pt x="3965845" y="2576371"/>
                    </a:cubicBezTo>
                    <a:cubicBezTo>
                      <a:pt x="3958772" y="2621030"/>
                      <a:pt x="3951796" y="2665082"/>
                      <a:pt x="3944723" y="2709741"/>
                    </a:cubicBezTo>
                    <a:cubicBezTo>
                      <a:pt x="3942238" y="2725432"/>
                      <a:pt x="3935020" y="2739754"/>
                      <a:pt x="3933742" y="2755635"/>
                    </a:cubicBezTo>
                    <a:cubicBezTo>
                      <a:pt x="3933103" y="2763577"/>
                      <a:pt x="3934054" y="2769295"/>
                      <a:pt x="3942916" y="2771935"/>
                    </a:cubicBezTo>
                    <a:cubicBezTo>
                      <a:pt x="3958828" y="2776930"/>
                      <a:pt x="3960631" y="2788970"/>
                      <a:pt x="3958242" y="2804057"/>
                    </a:cubicBezTo>
                    <a:cubicBezTo>
                      <a:pt x="3953654" y="2833024"/>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4"/>
                      <a:pt x="4016188" y="2926441"/>
                      <a:pt x="4020657" y="2945090"/>
                    </a:cubicBezTo>
                    <a:cubicBezTo>
                      <a:pt x="4022116" y="2951507"/>
                      <a:pt x="4016936" y="2956871"/>
                      <a:pt x="4008391" y="2956138"/>
                    </a:cubicBezTo>
                    <a:cubicBezTo>
                      <a:pt x="4003880" y="2957278"/>
                      <a:pt x="4005912" y="2960075"/>
                      <a:pt x="4007340" y="2962776"/>
                    </a:cubicBezTo>
                    <a:cubicBezTo>
                      <a:pt x="3985800" y="2969881"/>
                      <a:pt x="3985251" y="2988971"/>
                      <a:pt x="3981780" y="3006980"/>
                    </a:cubicBezTo>
                    <a:cubicBezTo>
                      <a:pt x="3979744" y="3015937"/>
                      <a:pt x="3972054" y="3021525"/>
                      <a:pt x="3962714" y="3021901"/>
                    </a:cubicBezTo>
                    <a:cubicBezTo>
                      <a:pt x="3952168" y="3022087"/>
                      <a:pt x="3940512" y="3021477"/>
                      <a:pt x="3936483" y="3007848"/>
                    </a:cubicBezTo>
                    <a:cubicBezTo>
                      <a:pt x="3935945" y="3003434"/>
                      <a:pt x="3934452" y="3005052"/>
                      <a:pt x="3932864" y="3007275"/>
                    </a:cubicBezTo>
                    <a:cubicBezTo>
                      <a:pt x="3899887" y="3016282"/>
                      <a:pt x="3866439" y="3016551"/>
                      <a:pt x="3836556" y="2998210"/>
                    </a:cubicBezTo>
                    <a:cubicBezTo>
                      <a:pt x="3828681" y="2993251"/>
                      <a:pt x="3830084" y="2980481"/>
                      <a:pt x="3826596" y="2971268"/>
                    </a:cubicBezTo>
                    <a:cubicBezTo>
                      <a:pt x="3825357" y="2967361"/>
                      <a:pt x="3827109" y="2960213"/>
                      <a:pt x="3819102" y="2963896"/>
                    </a:cubicBezTo>
                    <a:cubicBezTo>
                      <a:pt x="3812398" y="2967164"/>
                      <a:pt x="3806076" y="2968018"/>
                      <a:pt x="3803698" y="2959600"/>
                    </a:cubicBezTo>
                    <a:cubicBezTo>
                      <a:pt x="3801510" y="2949974"/>
                      <a:pt x="3807706" y="2946006"/>
                      <a:pt x="3816539" y="2944930"/>
                    </a:cubicBezTo>
                    <a:cubicBezTo>
                      <a:pt x="3810348" y="2937145"/>
                      <a:pt x="3803966" y="2930566"/>
                      <a:pt x="3806099" y="2921006"/>
                    </a:cubicBezTo>
                    <a:cubicBezTo>
                      <a:pt x="3807276" y="2917482"/>
                      <a:pt x="3809660" y="2914147"/>
                      <a:pt x="3804324" y="2912684"/>
                    </a:cubicBezTo>
                    <a:cubicBezTo>
                      <a:pt x="3800195" y="2911412"/>
                      <a:pt x="3797399" y="2913443"/>
                      <a:pt x="3795618" y="2916872"/>
                    </a:cubicBezTo>
                    <a:cubicBezTo>
                      <a:pt x="3793138" y="2920810"/>
                      <a:pt x="3790880" y="2927257"/>
                      <a:pt x="3786147" y="2925889"/>
                    </a:cubicBezTo>
                    <a:cubicBezTo>
                      <a:pt x="3780613" y="2924703"/>
                      <a:pt x="3776684" y="2924854"/>
                      <a:pt x="3773865" y="2925935"/>
                    </a:cubicBezTo>
                    <a:lnTo>
                      <a:pt x="3773518" y="2926280"/>
                    </a:lnTo>
                    <a:lnTo>
                      <a:pt x="3784754" y="2933616"/>
                    </a:lnTo>
                    <a:cubicBezTo>
                      <a:pt x="3786489" y="2940527"/>
                      <a:pt x="3782271" y="2941801"/>
                      <a:pt x="3777010" y="2940205"/>
                    </a:cubicBezTo>
                    <a:lnTo>
                      <a:pt x="3767057" y="2938295"/>
                    </a:lnTo>
                    <a:lnTo>
                      <a:pt x="3765045" y="2949766"/>
                    </a:lnTo>
                    <a:cubicBezTo>
                      <a:pt x="3762434" y="2962345"/>
                      <a:pt x="3762841" y="2975400"/>
                      <a:pt x="3751466" y="2984733"/>
                    </a:cubicBezTo>
                    <a:cubicBezTo>
                      <a:pt x="3746476" y="2988892"/>
                      <a:pt x="3748824" y="2993595"/>
                      <a:pt x="3751078" y="2998901"/>
                    </a:cubicBezTo>
                    <a:cubicBezTo>
                      <a:pt x="3753742" y="3005509"/>
                      <a:pt x="3757555" y="3004875"/>
                      <a:pt x="3763368" y="3003321"/>
                    </a:cubicBezTo>
                    <a:cubicBezTo>
                      <a:pt x="3772390" y="3001038"/>
                      <a:pt x="3778044" y="3004407"/>
                      <a:pt x="3779627" y="3013937"/>
                    </a:cubicBezTo>
                    <a:cubicBezTo>
                      <a:pt x="3782669" y="3029884"/>
                      <a:pt x="3787015" y="3045419"/>
                      <a:pt x="3782528" y="3062030"/>
                    </a:cubicBezTo>
                    <a:cubicBezTo>
                      <a:pt x="3781843" y="3064397"/>
                      <a:pt x="3781588" y="3066986"/>
                      <a:pt x="3780892" y="3069427"/>
                    </a:cubicBezTo>
                    <a:lnTo>
                      <a:pt x="3778294" y="3073382"/>
                    </a:lnTo>
                    <a:lnTo>
                      <a:pt x="3789082" y="3087723"/>
                    </a:lnTo>
                    <a:lnTo>
                      <a:pt x="3795809" y="3086560"/>
                    </a:lnTo>
                    <a:cubicBezTo>
                      <a:pt x="3799907" y="3084116"/>
                      <a:pt x="3803420" y="3080495"/>
                      <a:pt x="3806757" y="3077003"/>
                    </a:cubicBezTo>
                    <a:cubicBezTo>
                      <a:pt x="3816513" y="3066176"/>
                      <a:pt x="3825823" y="3062083"/>
                      <a:pt x="3840146" y="3069300"/>
                    </a:cubicBezTo>
                    <a:cubicBezTo>
                      <a:pt x="3851038" y="3074737"/>
                      <a:pt x="3862790" y="3074742"/>
                      <a:pt x="3868293" y="3059530"/>
                    </a:cubicBezTo>
                    <a:cubicBezTo>
                      <a:pt x="3871537" y="3050763"/>
                      <a:pt x="3878814" y="3043874"/>
                      <a:pt x="3888279" y="3046611"/>
                    </a:cubicBezTo>
                    <a:cubicBezTo>
                      <a:pt x="3897743" y="3049347"/>
                      <a:pt x="3903139" y="3058244"/>
                      <a:pt x="3901102" y="3067199"/>
                    </a:cubicBezTo>
                    <a:cubicBezTo>
                      <a:pt x="3898903" y="3081080"/>
                      <a:pt x="3916752" y="3089474"/>
                      <a:pt x="3910137" y="3103892"/>
                    </a:cubicBezTo>
                    <a:cubicBezTo>
                      <a:pt x="3910137" y="3103892"/>
                      <a:pt x="3911757" y="3105386"/>
                      <a:pt x="3912964" y="3105577"/>
                    </a:cubicBezTo>
                    <a:cubicBezTo>
                      <a:pt x="3922524" y="3107710"/>
                      <a:pt x="3933609" y="3111939"/>
                      <a:pt x="3932587" y="3122294"/>
                    </a:cubicBezTo>
                    <a:cubicBezTo>
                      <a:pt x="3930992" y="3136271"/>
                      <a:pt x="3934829" y="3151107"/>
                      <a:pt x="3925389" y="3163840"/>
                    </a:cubicBezTo>
                    <a:cubicBezTo>
                      <a:pt x="3923195" y="3165967"/>
                      <a:pt x="3921194" y="3166887"/>
                      <a:pt x="3918081" y="3167012"/>
                    </a:cubicBezTo>
                    <a:cubicBezTo>
                      <a:pt x="3913540" y="3164437"/>
                      <a:pt x="3909793" y="3160751"/>
                      <a:pt x="3905062" y="3159383"/>
                    </a:cubicBezTo>
                    <a:cubicBezTo>
                      <a:pt x="3903252" y="3159096"/>
                      <a:pt x="3902235" y="3157697"/>
                      <a:pt x="3901125" y="3156903"/>
                    </a:cubicBezTo>
                    <a:cubicBezTo>
                      <a:pt x="3889311" y="3149465"/>
                      <a:pt x="3880295" y="3139996"/>
                      <a:pt x="3877568" y="3125953"/>
                    </a:cubicBezTo>
                    <a:cubicBezTo>
                      <a:pt x="3876206" y="3118933"/>
                      <a:pt x="3871061" y="3116262"/>
                      <a:pt x="3864614" y="3114004"/>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80"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4"/>
                      <a:pt x="3752857" y="3169301"/>
                      <a:pt x="3746580" y="3175731"/>
                    </a:cubicBezTo>
                    <a:cubicBezTo>
                      <a:pt x="3739368" y="3178301"/>
                      <a:pt x="3730220" y="3177471"/>
                      <a:pt x="3726880" y="3186840"/>
                    </a:cubicBezTo>
                    <a:cubicBezTo>
                      <a:pt x="3720935" y="3197034"/>
                      <a:pt x="3723822" y="3206152"/>
                      <a:pt x="3729726" y="3215747"/>
                    </a:cubicBezTo>
                    <a:cubicBezTo>
                      <a:pt x="3735122" y="3224644"/>
                      <a:pt x="3744330" y="3232907"/>
                      <a:pt x="3738701" y="3245006"/>
                    </a:cubicBezTo>
                    <a:cubicBezTo>
                      <a:pt x="3730791" y="3248084"/>
                      <a:pt x="3722976" y="3250558"/>
                      <a:pt x="3715986" y="3255636"/>
                    </a:cubicBezTo>
                    <a:cubicBezTo>
                      <a:pt x="3711791" y="3258685"/>
                      <a:pt x="3702422" y="3255345"/>
                      <a:pt x="3703909" y="3265478"/>
                    </a:cubicBezTo>
                    <a:cubicBezTo>
                      <a:pt x="3705655" y="3270085"/>
                      <a:pt x="3710292" y="3272057"/>
                      <a:pt x="3712832" y="3275552"/>
                    </a:cubicBezTo>
                    <a:cubicBezTo>
                      <a:pt x="3713339" y="3276252"/>
                      <a:pt x="3714546" y="3276443"/>
                      <a:pt x="3715754" y="3276634"/>
                    </a:cubicBezTo>
                    <a:cubicBezTo>
                      <a:pt x="3721214" y="3281210"/>
                      <a:pt x="3731032"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3"/>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5"/>
                    </a:cubicBezTo>
                    <a:cubicBezTo>
                      <a:pt x="2226638" y="4110875"/>
                      <a:pt x="2199293" y="4106522"/>
                      <a:pt x="2168075" y="4121259"/>
                    </a:cubicBezTo>
                    <a:cubicBezTo>
                      <a:pt x="2161573" y="4123918"/>
                      <a:pt x="2154229" y="4126801"/>
                      <a:pt x="2146887" y="4129683"/>
                    </a:cubicBezTo>
                    <a:cubicBezTo>
                      <a:pt x="2137861" y="4133020"/>
                      <a:pt x="2127444"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2"/>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3"/>
                    </a:cubicBezTo>
                    <a:cubicBezTo>
                      <a:pt x="1711193" y="3894066"/>
                      <a:pt x="1711431" y="3895791"/>
                      <a:pt x="1711668" y="3897518"/>
                    </a:cubicBezTo>
                    <a:cubicBezTo>
                      <a:pt x="1707672"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0" y="3894819"/>
                      <a:pt x="1600019" y="3878537"/>
                    </a:cubicBezTo>
                    <a:cubicBezTo>
                      <a:pt x="1597971"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0"/>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8"/>
                      <a:pt x="1345717" y="3717059"/>
                      <a:pt x="1335775" y="3738369"/>
                    </a:cubicBezTo>
                    <a:cubicBezTo>
                      <a:pt x="1331571" y="3747568"/>
                      <a:pt x="1321149" y="3753234"/>
                      <a:pt x="1312449" y="3759039"/>
                    </a:cubicBezTo>
                    <a:cubicBezTo>
                      <a:pt x="1307402" y="3762536"/>
                      <a:pt x="1302027" y="3764707"/>
                      <a:pt x="1295945" y="3759452"/>
                    </a:cubicBezTo>
                    <a:cubicBezTo>
                      <a:pt x="1303336" y="3770012"/>
                      <a:pt x="1301319" y="3778953"/>
                      <a:pt x="1292551" y="3785619"/>
                    </a:cubicBezTo>
                    <a:cubicBezTo>
                      <a:pt x="1274082"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8"/>
                      <a:pt x="1116177" y="3898927"/>
                    </a:cubicBezTo>
                    <a:cubicBezTo>
                      <a:pt x="1108993" y="3907454"/>
                      <a:pt x="1099225" y="3915774"/>
                      <a:pt x="1085512" y="3913810"/>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7" y="3916032"/>
                      <a:pt x="1094228"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8" y="4010121"/>
                      <a:pt x="1003628" y="4010843"/>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3"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2"/>
                      <a:pt x="1175096" y="3812624"/>
                      <a:pt x="1182230" y="3799326"/>
                    </a:cubicBezTo>
                    <a:cubicBezTo>
                      <a:pt x="1188294" y="3788542"/>
                      <a:pt x="1199251" y="3781617"/>
                      <a:pt x="1213308" y="3779276"/>
                    </a:cubicBezTo>
                    <a:cubicBezTo>
                      <a:pt x="1233463" y="3776554"/>
                      <a:pt x="1239614" y="3759276"/>
                      <a:pt x="1227005" y="3743531"/>
                    </a:cubicBezTo>
                    <a:cubicBezTo>
                      <a:pt x="1225420" y="3741670"/>
                      <a:pt x="1223439" y="3739344"/>
                      <a:pt x="1221458" y="3737019"/>
                    </a:cubicBezTo>
                    <a:cubicBezTo>
                      <a:pt x="1200857" y="3712831"/>
                      <a:pt x="1203476" y="3701771"/>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8"/>
                      <a:pt x="1225082" y="3615948"/>
                    </a:cubicBezTo>
                    <a:lnTo>
                      <a:pt x="1223380" y="3610558"/>
                    </a:lnTo>
                    <a:lnTo>
                      <a:pt x="1222745" y="3611001"/>
                    </a:lnTo>
                    <a:cubicBezTo>
                      <a:pt x="1211165" y="3623331"/>
                      <a:pt x="1193951" y="3632156"/>
                      <a:pt x="1190494" y="3651565"/>
                    </a:cubicBezTo>
                    <a:cubicBezTo>
                      <a:pt x="1182352" y="3655121"/>
                      <a:pt x="1174924" y="3658179"/>
                      <a:pt x="1166783" y="3661736"/>
                    </a:cubicBezTo>
                    <a:cubicBezTo>
                      <a:pt x="1162495" y="3664727"/>
                      <a:pt x="1158923" y="3667219"/>
                      <a:pt x="1154637" y="3670210"/>
                    </a:cubicBezTo>
                    <a:cubicBezTo>
                      <a:pt x="1145979" y="3683687"/>
                      <a:pt x="1131058" y="3686662"/>
                      <a:pt x="1116633" y="3690352"/>
                    </a:cubicBezTo>
                    <a:cubicBezTo>
                      <a:pt x="1105999" y="3690337"/>
                      <a:pt x="1094649" y="3690818"/>
                      <a:pt x="1090960" y="3676395"/>
                    </a:cubicBezTo>
                    <a:cubicBezTo>
                      <a:pt x="1104933" y="3640086"/>
                      <a:pt x="1123543" y="3605853"/>
                      <a:pt x="1152057" y="3582771"/>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8"/>
                      <a:pt x="1011030" y="3485255"/>
                      <a:pt x="1010237" y="3484323"/>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2" y="3323390"/>
                      <a:pt x="700012" y="3299121"/>
                      <a:pt x="671389" y="3280299"/>
                    </a:cubicBezTo>
                    <a:cubicBezTo>
                      <a:pt x="664454" y="3276068"/>
                      <a:pt x="658316" y="3271644"/>
                      <a:pt x="650969" y="3269201"/>
                    </a:cubicBezTo>
                    <a:cubicBezTo>
                      <a:pt x="647695" y="3267882"/>
                      <a:pt x="644252" y="3262384"/>
                      <a:pt x="641617" y="3268933"/>
                    </a:cubicBezTo>
                    <a:cubicBezTo>
                      <a:pt x="639392" y="3273694"/>
                      <a:pt x="638956" y="3278866"/>
                      <a:pt x="644406" y="3282190"/>
                    </a:cubicBezTo>
                    <a:cubicBezTo>
                      <a:pt x="646387" y="3283399"/>
                      <a:pt x="648476" y="3283314"/>
                      <a:pt x="650760" y="3284028"/>
                    </a:cubicBezTo>
                    <a:cubicBezTo>
                      <a:pt x="655328" y="3285455"/>
                      <a:pt x="662423" y="3281626"/>
                      <a:pt x="664657" y="3289107"/>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2"/>
                    </a:cubicBezTo>
                    <a:cubicBezTo>
                      <a:pt x="612232" y="3299271"/>
                      <a:pt x="615172" y="3292226"/>
                      <a:pt x="615221" y="3285459"/>
                    </a:cubicBezTo>
                    <a:cubicBezTo>
                      <a:pt x="615078" y="3277895"/>
                      <a:pt x="613230" y="3272008"/>
                      <a:pt x="603851" y="3275124"/>
                    </a:cubicBezTo>
                    <a:cubicBezTo>
                      <a:pt x="597338" y="3281347"/>
                      <a:pt x="590822" y="3287568"/>
                      <a:pt x="584006" y="3294285"/>
                    </a:cubicBezTo>
                    <a:cubicBezTo>
                      <a:pt x="581394" y="3297450"/>
                      <a:pt x="579691" y="3299130"/>
                      <a:pt x="576030" y="3296216"/>
                    </a:cubicBezTo>
                    <a:cubicBezTo>
                      <a:pt x="583887" y="3283337"/>
                      <a:pt x="590066" y="3268752"/>
                      <a:pt x="595446" y="3254362"/>
                    </a:cubicBezTo>
                    <a:cubicBezTo>
                      <a:pt x="600718" y="3241263"/>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5"/>
                      <a:pt x="555276" y="3208783"/>
                    </a:cubicBezTo>
                    <a:cubicBezTo>
                      <a:pt x="563218"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0"/>
                      <a:pt x="544016" y="3089076"/>
                    </a:cubicBezTo>
                    <a:cubicBezTo>
                      <a:pt x="551086" y="3088629"/>
                      <a:pt x="550917" y="3084449"/>
                      <a:pt x="547970" y="3079252"/>
                    </a:cubicBezTo>
                    <a:cubicBezTo>
                      <a:pt x="535005" y="3069303"/>
                      <a:pt x="524737" y="3058280"/>
                      <a:pt x="536113" y="3040749"/>
                    </a:cubicBezTo>
                    <a:cubicBezTo>
                      <a:pt x="534651" y="3036458"/>
                      <a:pt x="536573" y="3032193"/>
                      <a:pt x="536514" y="3026719"/>
                    </a:cubicBezTo>
                    <a:cubicBezTo>
                      <a:pt x="527824" y="3030935"/>
                      <a:pt x="526650" y="3041773"/>
                      <a:pt x="518069" y="3044697"/>
                    </a:cubicBezTo>
                    <a:cubicBezTo>
                      <a:pt x="513393" y="3044561"/>
                      <a:pt x="509103" y="3046023"/>
                      <a:pt x="505030" y="3044899"/>
                    </a:cubicBezTo>
                    <a:cubicBezTo>
                      <a:pt x="488742" y="3040400"/>
                      <a:pt x="476283" y="3042996"/>
                      <a:pt x="469088" y="3060358"/>
                    </a:cubicBezTo>
                    <a:cubicBezTo>
                      <a:pt x="464531" y="3071173"/>
                      <a:pt x="455891" y="3068621"/>
                      <a:pt x="446865" y="3064475"/>
                    </a:cubicBezTo>
                    <a:cubicBezTo>
                      <a:pt x="427327" y="3055274"/>
                      <a:pt x="427327" y="3055274"/>
                      <a:pt x="428168" y="3076179"/>
                    </a:cubicBezTo>
                    <a:cubicBezTo>
                      <a:pt x="428034" y="3080857"/>
                      <a:pt x="426028" y="3083029"/>
                      <a:pt x="421376" y="3079513"/>
                    </a:cubicBezTo>
                    <a:cubicBezTo>
                      <a:pt x="412206" y="3067802"/>
                      <a:pt x="406748" y="3052236"/>
                      <a:pt x="387850" y="3050903"/>
                    </a:cubicBezTo>
                    <a:cubicBezTo>
                      <a:pt x="376213" y="3049921"/>
                      <a:pt x="366533" y="3053532"/>
                      <a:pt x="356247" y="3058134"/>
                    </a:cubicBezTo>
                    <a:cubicBezTo>
                      <a:pt x="336669" y="3067942"/>
                      <a:pt x="330918" y="3065114"/>
                      <a:pt x="329279" y="3044401"/>
                    </a:cubicBezTo>
                    <a:cubicBezTo>
                      <a:pt x="328084" y="3030757"/>
                      <a:pt x="321453" y="3026031"/>
                      <a:pt x="308607" y="3027031"/>
                    </a:cubicBezTo>
                    <a:cubicBezTo>
                      <a:pt x="279229" y="3029502"/>
                      <a:pt x="278733" y="3029198"/>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6"/>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20"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3" y="2655618"/>
                      <a:pt x="339456" y="2648876"/>
                    </a:cubicBezTo>
                    <a:cubicBezTo>
                      <a:pt x="345913" y="2637181"/>
                      <a:pt x="353636" y="2628976"/>
                      <a:pt x="368061" y="2643216"/>
                    </a:cubicBezTo>
                    <a:cubicBezTo>
                      <a:pt x="369890" y="2624619"/>
                      <a:pt x="377177" y="2621587"/>
                      <a:pt x="389537"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8" y="2577279"/>
                      <a:pt x="336858" y="2561827"/>
                    </a:cubicBezTo>
                    <a:lnTo>
                      <a:pt x="337956" y="2558256"/>
                    </a:lnTo>
                    <a:lnTo>
                      <a:pt x="331405" y="2552878"/>
                    </a:lnTo>
                    <a:cubicBezTo>
                      <a:pt x="322102" y="2545844"/>
                      <a:pt x="314127" y="2547774"/>
                      <a:pt x="308578" y="2557984"/>
                    </a:cubicBezTo>
                    <a:cubicBezTo>
                      <a:pt x="303440" y="2566405"/>
                      <a:pt x="299100" y="2574634"/>
                      <a:pt x="294264" y="2582561"/>
                    </a:cubicBezTo>
                    <a:cubicBezTo>
                      <a:pt x="292149" y="2586028"/>
                      <a:pt x="290806" y="2592686"/>
                      <a:pt x="283956"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7"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7"/>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2"/>
                      <a:pt x="177430" y="2216952"/>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3"/>
                    </a:lnTo>
                    <a:lnTo>
                      <a:pt x="148907" y="2184596"/>
                    </a:lnTo>
                    <a:cubicBezTo>
                      <a:pt x="144000" y="2188740"/>
                      <a:pt x="138907" y="2191241"/>
                      <a:pt x="133549" y="2192221"/>
                    </a:cubicBezTo>
                    <a:lnTo>
                      <a:pt x="130014" y="2191909"/>
                    </a:lnTo>
                    <a:lnTo>
                      <a:pt x="130318" y="2192823"/>
                    </a:lnTo>
                    <a:cubicBezTo>
                      <a:pt x="129999" y="2194023"/>
                      <a:pt x="128755" y="2194881"/>
                      <a:pt x="126283" y="2195305"/>
                    </a:cubicBezTo>
                    <a:cubicBezTo>
                      <a:pt x="119511" y="2196585"/>
                      <a:pt x="113381" y="2195139"/>
                      <a:pt x="107338" y="2192707"/>
                    </a:cubicBezTo>
                    <a:cubicBezTo>
                      <a:pt x="99558" y="2189719"/>
                      <a:pt x="95832" y="2190279"/>
                      <a:pt x="90588" y="2196667"/>
                    </a:cubicBezTo>
                    <a:cubicBezTo>
                      <a:pt x="88512" y="2198766"/>
                      <a:pt x="86956"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2" y="2197945"/>
                      <a:pt x="47513" y="2199452"/>
                      <a:pt x="44932" y="2199419"/>
                    </a:cubicBezTo>
                    <a:cubicBezTo>
                      <a:pt x="41439" y="2199601"/>
                      <a:pt x="41471" y="2197020"/>
                      <a:pt x="40358" y="2195030"/>
                    </a:cubicBezTo>
                    <a:cubicBezTo>
                      <a:pt x="39764" y="2193884"/>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5"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4"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6"/>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0"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9" y="1897227"/>
                      <a:pt x="399610" y="1886186"/>
                      <a:pt x="386796" y="1855936"/>
                    </a:cubicBezTo>
                    <a:cubicBezTo>
                      <a:pt x="388938" y="1849085"/>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3"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9"/>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300"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5" y="1560167"/>
                      <a:pt x="453689" y="1556868"/>
                    </a:cubicBezTo>
                    <a:cubicBezTo>
                      <a:pt x="438565" y="1529288"/>
                      <a:pt x="441528" y="1518861"/>
                      <a:pt x="470485" y="1505937"/>
                    </a:cubicBezTo>
                    <a:cubicBezTo>
                      <a:pt x="483163" y="1500755"/>
                      <a:pt x="492675" y="1492964"/>
                      <a:pt x="499433" y="1480773"/>
                    </a:cubicBezTo>
                    <a:cubicBezTo>
                      <a:pt x="509925" y="1461344"/>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0"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2" y="1226678"/>
                    </a:cubicBezTo>
                    <a:cubicBezTo>
                      <a:pt x="501501" y="1199936"/>
                      <a:pt x="504781" y="1173389"/>
                      <a:pt x="498708" y="1146573"/>
                    </a:cubicBezTo>
                    <a:cubicBezTo>
                      <a:pt x="501647" y="1139528"/>
                      <a:pt x="498204" y="1134029"/>
                      <a:pt x="494266" y="1128228"/>
                    </a:cubicBezTo>
                    <a:cubicBezTo>
                      <a:pt x="489857" y="1118741"/>
                      <a:pt x="492023" y="1108506"/>
                      <a:pt x="491300" y="1098549"/>
                    </a:cubicBezTo>
                    <a:cubicBezTo>
                      <a:pt x="482720" y="1101472"/>
                      <a:pt x="479672" y="1109808"/>
                      <a:pt x="474258" y="1115342"/>
                    </a:cubicBezTo>
                    <a:cubicBezTo>
                      <a:pt x="465132" y="1124729"/>
                      <a:pt x="456686" y="1122975"/>
                      <a:pt x="456676" y="1110733"/>
                    </a:cubicBezTo>
                    <a:cubicBezTo>
                      <a:pt x="455943" y="1088535"/>
                      <a:pt x="441662" y="1081860"/>
                      <a:pt x="424274" y="1078049"/>
                    </a:cubicBezTo>
                    <a:cubicBezTo>
                      <a:pt x="414341" y="1075391"/>
                      <a:pt x="406802" y="1072149"/>
                      <a:pt x="407590" y="1059716"/>
                    </a:cubicBezTo>
                    <a:cubicBezTo>
                      <a:pt x="407916" y="1055836"/>
                      <a:pt x="406456" y="1051545"/>
                      <a:pt x="403785" y="1049238"/>
                    </a:cubicBezTo>
                    <a:cubicBezTo>
                      <a:pt x="389141" y="1037584"/>
                      <a:pt x="389048" y="1023254"/>
                      <a:pt x="396629" y="1007485"/>
                    </a:cubicBezTo>
                    <a:cubicBezTo>
                      <a:pt x="399483" y="998349"/>
                      <a:pt x="402832" y="989518"/>
                      <a:pt x="398423" y="980030"/>
                    </a:cubicBezTo>
                    <a:cubicBezTo>
                      <a:pt x="398256" y="975849"/>
                      <a:pt x="400177" y="971584"/>
                      <a:pt x="397121" y="967680"/>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12" name="Group 11">
                <a:extLst>
                  <a:ext uri="{FF2B5EF4-FFF2-40B4-BE49-F238E27FC236}">
                    <a16:creationId xmlns:a16="http://schemas.microsoft.com/office/drawing/2014/main" id="{653B38FE-2126-4BA6-8C69-473DBAAA5C20}"/>
                  </a:ext>
                </a:extLst>
              </p:cNvPr>
              <p:cNvGrpSpPr/>
              <p:nvPr/>
            </p:nvGrpSpPr>
            <p:grpSpPr>
              <a:xfrm>
                <a:off x="5899199" y="853605"/>
                <a:ext cx="5668988" cy="4846071"/>
                <a:chOff x="5899199" y="853605"/>
                <a:chExt cx="5668988" cy="4846071"/>
              </a:xfrm>
            </p:grpSpPr>
            <p:sp>
              <p:nvSpPr>
                <p:cNvPr id="21" name="Freeform: Shape 143">
                  <a:extLst>
                    <a:ext uri="{FF2B5EF4-FFF2-40B4-BE49-F238E27FC236}">
                      <a16:creationId xmlns:a16="http://schemas.microsoft.com/office/drawing/2014/main" id="{DF0C07E1-8379-4176-9101-15455407DD93}"/>
                    </a:ext>
                  </a:extLst>
                </p:cNvPr>
                <p:cNvSpPr/>
                <p:nvPr/>
              </p:nvSpPr>
              <p:spPr>
                <a:xfrm>
                  <a:off x="6303964" y="2304805"/>
                  <a:ext cx="4572368" cy="2407420"/>
                </a:xfrm>
                <a:custGeom>
                  <a:avLst/>
                  <a:gdLst>
                    <a:gd name="connsiteX0" fmla="*/ 3420385 w 4572368"/>
                    <a:gd name="connsiteY0" fmla="*/ 2295621 h 2407420"/>
                    <a:gd name="connsiteX1" fmla="*/ 3419637 w 4572368"/>
                    <a:gd name="connsiteY1" fmla="*/ 2295672 h 2407420"/>
                    <a:gd name="connsiteX2" fmla="*/ 3420288 w 4572368"/>
                    <a:gd name="connsiteY2" fmla="*/ 2296984 h 2407420"/>
                    <a:gd name="connsiteX3" fmla="*/ 3424235 w 4572368"/>
                    <a:gd name="connsiteY3" fmla="*/ 2299890 h 2407420"/>
                    <a:gd name="connsiteX4" fmla="*/ 3396137 w 4572368"/>
                    <a:gd name="connsiteY4" fmla="*/ 2235439 h 2407420"/>
                    <a:gd name="connsiteX5" fmla="*/ 3396347 w 4572368"/>
                    <a:gd name="connsiteY5" fmla="*/ 2236477 h 2407420"/>
                    <a:gd name="connsiteX6" fmla="*/ 3396517 w 4572368"/>
                    <a:gd name="connsiteY6" fmla="*/ 2236068 h 2407420"/>
                    <a:gd name="connsiteX7" fmla="*/ 3581300 w 4572368"/>
                    <a:gd name="connsiteY7" fmla="*/ 2059232 h 2407420"/>
                    <a:gd name="connsiteX8" fmla="*/ 3566375 w 4572368"/>
                    <a:gd name="connsiteY8" fmla="*/ 2065484 h 2407420"/>
                    <a:gd name="connsiteX9" fmla="*/ 3554155 w 4572368"/>
                    <a:gd name="connsiteY9" fmla="*/ 2075261 h 2407420"/>
                    <a:gd name="connsiteX10" fmla="*/ 3539872 w 4572368"/>
                    <a:gd name="connsiteY10" fmla="*/ 2080301 h 2407420"/>
                    <a:gd name="connsiteX11" fmla="*/ 3537353 w 4572368"/>
                    <a:gd name="connsiteY11" fmla="*/ 2079049 h 2407420"/>
                    <a:gd name="connsiteX12" fmla="*/ 3551199 w 4572368"/>
                    <a:gd name="connsiteY12" fmla="*/ 2112667 h 2407420"/>
                    <a:gd name="connsiteX13" fmla="*/ 3555909 w 4572368"/>
                    <a:gd name="connsiteY13" fmla="*/ 2099448 h 2407420"/>
                    <a:gd name="connsiteX14" fmla="*/ 3573169 w 4572368"/>
                    <a:gd name="connsiteY14" fmla="*/ 2074167 h 2407420"/>
                    <a:gd name="connsiteX15" fmla="*/ 1649791 w 4572368"/>
                    <a:gd name="connsiteY15" fmla="*/ 1783901 h 2407420"/>
                    <a:gd name="connsiteX16" fmla="*/ 1649338 w 4572368"/>
                    <a:gd name="connsiteY16" fmla="*/ 1784638 h 2407420"/>
                    <a:gd name="connsiteX17" fmla="*/ 1660428 w 4572368"/>
                    <a:gd name="connsiteY17" fmla="*/ 1793468 h 2407420"/>
                    <a:gd name="connsiteX18" fmla="*/ 1660932 w 4572368"/>
                    <a:gd name="connsiteY18" fmla="*/ 1792723 h 2407420"/>
                    <a:gd name="connsiteX19" fmla="*/ 1661104 w 4572368"/>
                    <a:gd name="connsiteY19" fmla="*/ 1792457 h 2407420"/>
                    <a:gd name="connsiteX20" fmla="*/ 4263462 w 4572368"/>
                    <a:gd name="connsiteY20" fmla="*/ 1196558 h 2407420"/>
                    <a:gd name="connsiteX21" fmla="*/ 4261237 w 4572368"/>
                    <a:gd name="connsiteY21" fmla="*/ 1199066 h 2407420"/>
                    <a:gd name="connsiteX22" fmla="*/ 4252071 w 4572368"/>
                    <a:gd name="connsiteY22" fmla="*/ 1208232 h 2407420"/>
                    <a:gd name="connsiteX23" fmla="*/ 4266735 w 4572368"/>
                    <a:gd name="connsiteY23" fmla="*/ 1238171 h 2407420"/>
                    <a:gd name="connsiteX24" fmla="*/ 4267250 w 4572368"/>
                    <a:gd name="connsiteY24" fmla="*/ 1238381 h 2407420"/>
                    <a:gd name="connsiteX25" fmla="*/ 4285128 w 4572368"/>
                    <a:gd name="connsiteY25" fmla="*/ 1233967 h 2407420"/>
                    <a:gd name="connsiteX26" fmla="*/ 4300786 w 4572368"/>
                    <a:gd name="connsiteY26" fmla="*/ 1222435 h 2407420"/>
                    <a:gd name="connsiteX27" fmla="*/ 4302782 w 4572368"/>
                    <a:gd name="connsiteY27" fmla="*/ 1218373 h 2407420"/>
                    <a:gd name="connsiteX28" fmla="*/ 4297143 w 4572368"/>
                    <a:gd name="connsiteY28" fmla="*/ 1215650 h 2407420"/>
                    <a:gd name="connsiteX29" fmla="*/ 4273631 w 4572368"/>
                    <a:gd name="connsiteY29" fmla="*/ 1197300 h 2407420"/>
                    <a:gd name="connsiteX30" fmla="*/ 601819 w 4572368"/>
                    <a:gd name="connsiteY30" fmla="*/ 719303 h 2407420"/>
                    <a:gd name="connsiteX31" fmla="*/ 602393 w 4572368"/>
                    <a:gd name="connsiteY31" fmla="*/ 720517 h 2407420"/>
                    <a:gd name="connsiteX32" fmla="*/ 602557 w 4572368"/>
                    <a:gd name="connsiteY32" fmla="*/ 720150 h 2407420"/>
                    <a:gd name="connsiteX33" fmla="*/ 720480 w 4572368"/>
                    <a:gd name="connsiteY33" fmla="*/ 377833 h 2407420"/>
                    <a:gd name="connsiteX34" fmla="*/ 707102 w 4572368"/>
                    <a:gd name="connsiteY34" fmla="*/ 399326 h 2407420"/>
                    <a:gd name="connsiteX35" fmla="*/ 703974 w 4572368"/>
                    <a:gd name="connsiteY35" fmla="*/ 436243 h 2407420"/>
                    <a:gd name="connsiteX36" fmla="*/ 721534 w 4572368"/>
                    <a:gd name="connsiteY36" fmla="*/ 439785 h 2407420"/>
                    <a:gd name="connsiteX37" fmla="*/ 721319 w 4572368"/>
                    <a:gd name="connsiteY37" fmla="*/ 439193 h 2407420"/>
                    <a:gd name="connsiteX38" fmla="*/ 723297 w 4572368"/>
                    <a:gd name="connsiteY38" fmla="*/ 425142 h 2407420"/>
                    <a:gd name="connsiteX39" fmla="*/ 728808 w 4572368"/>
                    <a:gd name="connsiteY39" fmla="*/ 395660 h 2407420"/>
                    <a:gd name="connsiteX40" fmla="*/ 724190 w 4572368"/>
                    <a:gd name="connsiteY40" fmla="*/ 380956 h 2407420"/>
                    <a:gd name="connsiteX41" fmla="*/ 567851 w 4572368"/>
                    <a:gd name="connsiteY41" fmla="*/ 0 h 2407420"/>
                    <a:gd name="connsiteX42" fmla="*/ 3690886 w 4572368"/>
                    <a:gd name="connsiteY42" fmla="*/ 0 h 2407420"/>
                    <a:gd name="connsiteX43" fmla="*/ 3691270 w 4572368"/>
                    <a:gd name="connsiteY43" fmla="*/ 4052 h 2407420"/>
                    <a:gd name="connsiteX44" fmla="*/ 3691965 w 4572368"/>
                    <a:gd name="connsiteY44" fmla="*/ 5021 h 2407420"/>
                    <a:gd name="connsiteX45" fmla="*/ 3697718 w 4572368"/>
                    <a:gd name="connsiteY45" fmla="*/ 0 h 2407420"/>
                    <a:gd name="connsiteX46" fmla="*/ 3725160 w 4572368"/>
                    <a:gd name="connsiteY46" fmla="*/ 0 h 2407420"/>
                    <a:gd name="connsiteX47" fmla="*/ 3744760 w 4572368"/>
                    <a:gd name="connsiteY47" fmla="*/ 20416 h 2407420"/>
                    <a:gd name="connsiteX48" fmla="*/ 3775814 w 4572368"/>
                    <a:gd name="connsiteY48" fmla="*/ 21888 h 2407420"/>
                    <a:gd name="connsiteX49" fmla="*/ 3785043 w 4572368"/>
                    <a:gd name="connsiteY49" fmla="*/ 540 h 2407420"/>
                    <a:gd name="connsiteX50" fmla="*/ 3784998 w 4572368"/>
                    <a:gd name="connsiteY50" fmla="*/ 0 h 2407420"/>
                    <a:gd name="connsiteX51" fmla="*/ 3810920 w 4572368"/>
                    <a:gd name="connsiteY51" fmla="*/ 0 h 2407420"/>
                    <a:gd name="connsiteX52" fmla="*/ 3823937 w 4572368"/>
                    <a:gd name="connsiteY52" fmla="*/ 17019 h 2407420"/>
                    <a:gd name="connsiteX53" fmla="*/ 3903216 w 4572368"/>
                    <a:gd name="connsiteY53" fmla="*/ 55635 h 2407420"/>
                    <a:gd name="connsiteX54" fmla="*/ 3923346 w 4572368"/>
                    <a:gd name="connsiteY54" fmla="*/ 48907 h 2407420"/>
                    <a:gd name="connsiteX55" fmla="*/ 3950282 w 4572368"/>
                    <a:gd name="connsiteY55" fmla="*/ 36633 h 2407420"/>
                    <a:gd name="connsiteX56" fmla="*/ 3951254 w 4572368"/>
                    <a:gd name="connsiteY56" fmla="*/ 65128 h 2407420"/>
                    <a:gd name="connsiteX57" fmla="*/ 3985874 w 4572368"/>
                    <a:gd name="connsiteY57" fmla="*/ 84700 h 2407420"/>
                    <a:gd name="connsiteX58" fmla="*/ 3986523 w 4572368"/>
                    <a:gd name="connsiteY58" fmla="*/ 84561 h 2407420"/>
                    <a:gd name="connsiteX59" fmla="*/ 4001139 w 4572368"/>
                    <a:gd name="connsiteY59" fmla="*/ 68158 h 2407420"/>
                    <a:gd name="connsiteX60" fmla="*/ 4008768 w 4572368"/>
                    <a:gd name="connsiteY60" fmla="*/ 46250 h 2407420"/>
                    <a:gd name="connsiteX61" fmla="*/ 4003556 w 4572368"/>
                    <a:gd name="connsiteY61" fmla="*/ 10279 h 2407420"/>
                    <a:gd name="connsiteX62" fmla="*/ 3993927 w 4572368"/>
                    <a:gd name="connsiteY62" fmla="*/ 0 h 2407420"/>
                    <a:gd name="connsiteX63" fmla="*/ 4052247 w 4572368"/>
                    <a:gd name="connsiteY63" fmla="*/ 0 h 2407420"/>
                    <a:gd name="connsiteX64" fmla="*/ 4053072 w 4572368"/>
                    <a:gd name="connsiteY64" fmla="*/ 16770 h 2407420"/>
                    <a:gd name="connsiteX65" fmla="*/ 4068305 w 4572368"/>
                    <a:gd name="connsiteY65" fmla="*/ 22237 h 2407420"/>
                    <a:gd name="connsiteX66" fmla="*/ 4070966 w 4572368"/>
                    <a:gd name="connsiteY66" fmla="*/ 24831 h 2407420"/>
                    <a:gd name="connsiteX67" fmla="*/ 4090733 w 4572368"/>
                    <a:gd name="connsiteY67" fmla="*/ 36910 h 2407420"/>
                    <a:gd name="connsiteX68" fmla="*/ 4145197 w 4572368"/>
                    <a:gd name="connsiteY68" fmla="*/ 42883 h 2407420"/>
                    <a:gd name="connsiteX69" fmla="*/ 4179074 w 4572368"/>
                    <a:gd name="connsiteY69" fmla="*/ 83288 h 2407420"/>
                    <a:gd name="connsiteX70" fmla="*/ 4208020 w 4572368"/>
                    <a:gd name="connsiteY70" fmla="*/ 133260 h 2407420"/>
                    <a:gd name="connsiteX71" fmla="*/ 4210047 w 4572368"/>
                    <a:gd name="connsiteY71" fmla="*/ 133638 h 2407420"/>
                    <a:gd name="connsiteX72" fmla="*/ 4235576 w 4572368"/>
                    <a:gd name="connsiteY72" fmla="*/ 185070 h 2407420"/>
                    <a:gd name="connsiteX73" fmla="*/ 4225847 w 4572368"/>
                    <a:gd name="connsiteY73" fmla="*/ 214713 h 2407420"/>
                    <a:gd name="connsiteX74" fmla="*/ 4260800 w 4572368"/>
                    <a:gd name="connsiteY74" fmla="*/ 212849 h 2407420"/>
                    <a:gd name="connsiteX75" fmla="*/ 4278115 w 4572368"/>
                    <a:gd name="connsiteY75" fmla="*/ 207168 h 2407420"/>
                    <a:gd name="connsiteX76" fmla="*/ 4278473 w 4572368"/>
                    <a:gd name="connsiteY76" fmla="*/ 219294 h 2407420"/>
                    <a:gd name="connsiteX77" fmla="*/ 4267874 w 4572368"/>
                    <a:gd name="connsiteY77" fmla="*/ 228327 h 2407420"/>
                    <a:gd name="connsiteX78" fmla="*/ 4245504 w 4572368"/>
                    <a:gd name="connsiteY78" fmla="*/ 249842 h 2407420"/>
                    <a:gd name="connsiteX79" fmla="*/ 4252213 w 4572368"/>
                    <a:gd name="connsiteY79" fmla="*/ 284127 h 2407420"/>
                    <a:gd name="connsiteX80" fmla="*/ 4281856 w 4572368"/>
                    <a:gd name="connsiteY80" fmla="*/ 293855 h 2407420"/>
                    <a:gd name="connsiteX81" fmla="*/ 4299406 w 4572368"/>
                    <a:gd name="connsiteY81" fmla="*/ 306569 h 2407420"/>
                    <a:gd name="connsiteX82" fmla="*/ 4286725 w 4572368"/>
                    <a:gd name="connsiteY82" fmla="*/ 326748 h 2407420"/>
                    <a:gd name="connsiteX83" fmla="*/ 4259068 w 4572368"/>
                    <a:gd name="connsiteY83" fmla="*/ 345703 h 2407420"/>
                    <a:gd name="connsiteX84" fmla="*/ 4251521 w 4572368"/>
                    <a:gd name="connsiteY84" fmla="*/ 372083 h 2407420"/>
                    <a:gd name="connsiteX85" fmla="*/ 4239400 w 4572368"/>
                    <a:gd name="connsiteY85" fmla="*/ 420156 h 2407420"/>
                    <a:gd name="connsiteX86" fmla="*/ 4235810 w 4572368"/>
                    <a:gd name="connsiteY86" fmla="*/ 487124 h 2407420"/>
                    <a:gd name="connsiteX87" fmla="*/ 4241565 w 4572368"/>
                    <a:gd name="connsiteY87" fmla="*/ 493546 h 2407420"/>
                    <a:gd name="connsiteX88" fmla="*/ 4257470 w 4572368"/>
                    <a:gd name="connsiteY88" fmla="*/ 498223 h 2407420"/>
                    <a:gd name="connsiteX89" fmla="*/ 4279466 w 4572368"/>
                    <a:gd name="connsiteY89" fmla="*/ 526450 h 2407420"/>
                    <a:gd name="connsiteX90" fmla="*/ 4301358 w 4572368"/>
                    <a:gd name="connsiteY90" fmla="*/ 546791 h 2407420"/>
                    <a:gd name="connsiteX91" fmla="*/ 4294347 w 4572368"/>
                    <a:gd name="connsiteY91" fmla="*/ 567504 h 2407420"/>
                    <a:gd name="connsiteX92" fmla="*/ 4272327 w 4572368"/>
                    <a:gd name="connsiteY92" fmla="*/ 584693 h 2407420"/>
                    <a:gd name="connsiteX93" fmla="*/ 4264461 w 4572368"/>
                    <a:gd name="connsiteY93" fmla="*/ 598680 h 2407420"/>
                    <a:gd name="connsiteX94" fmla="*/ 4268701 w 4572368"/>
                    <a:gd name="connsiteY94" fmla="*/ 600226 h 2407420"/>
                    <a:gd name="connsiteX95" fmla="*/ 4283893 w 4572368"/>
                    <a:gd name="connsiteY95" fmla="*/ 594672 h 2407420"/>
                    <a:gd name="connsiteX96" fmla="*/ 4338803 w 4572368"/>
                    <a:gd name="connsiteY96" fmla="*/ 603876 h 2407420"/>
                    <a:gd name="connsiteX97" fmla="*/ 4358590 w 4572368"/>
                    <a:gd name="connsiteY97" fmla="*/ 601802 h 2407420"/>
                    <a:gd name="connsiteX98" fmla="*/ 4376107 w 4572368"/>
                    <a:gd name="connsiteY98" fmla="*/ 611889 h 2407420"/>
                    <a:gd name="connsiteX99" fmla="*/ 4443012 w 4572368"/>
                    <a:gd name="connsiteY99" fmla="*/ 657936 h 2407420"/>
                    <a:gd name="connsiteX100" fmla="*/ 4479506 w 4572368"/>
                    <a:gd name="connsiteY100" fmla="*/ 681526 h 2407420"/>
                    <a:gd name="connsiteX101" fmla="*/ 4471548 w 4572368"/>
                    <a:gd name="connsiteY101" fmla="*/ 707307 h 2407420"/>
                    <a:gd name="connsiteX102" fmla="*/ 4497717 w 4572368"/>
                    <a:gd name="connsiteY102" fmla="*/ 730019 h 2407420"/>
                    <a:gd name="connsiteX103" fmla="*/ 4529489 w 4572368"/>
                    <a:gd name="connsiteY103" fmla="*/ 748010 h 2407420"/>
                    <a:gd name="connsiteX104" fmla="*/ 4518523 w 4572368"/>
                    <a:gd name="connsiteY104" fmla="*/ 775850 h 2407420"/>
                    <a:gd name="connsiteX105" fmla="*/ 4516130 w 4572368"/>
                    <a:gd name="connsiteY105" fmla="*/ 794278 h 2407420"/>
                    <a:gd name="connsiteX106" fmla="*/ 4532122 w 4572368"/>
                    <a:gd name="connsiteY106" fmla="*/ 795690 h 2407420"/>
                    <a:gd name="connsiteX107" fmla="*/ 4535540 w 4572368"/>
                    <a:gd name="connsiteY107" fmla="*/ 794231 h 2407420"/>
                    <a:gd name="connsiteX108" fmla="*/ 4559725 w 4572368"/>
                    <a:gd name="connsiteY108" fmla="*/ 788260 h 2407420"/>
                    <a:gd name="connsiteX109" fmla="*/ 4549827 w 4572368"/>
                    <a:gd name="connsiteY109" fmla="*/ 804763 h 2407420"/>
                    <a:gd name="connsiteX110" fmla="*/ 4534641 w 4572368"/>
                    <a:gd name="connsiteY110" fmla="*/ 818707 h 2407420"/>
                    <a:gd name="connsiteX111" fmla="*/ 4543185 w 4572368"/>
                    <a:gd name="connsiteY111" fmla="*/ 854382 h 2407420"/>
                    <a:gd name="connsiteX112" fmla="*/ 4563452 w 4572368"/>
                    <a:gd name="connsiteY112" fmla="*/ 858166 h 2407420"/>
                    <a:gd name="connsiteX113" fmla="*/ 4563186 w 4572368"/>
                    <a:gd name="connsiteY113" fmla="*/ 884858 h 2407420"/>
                    <a:gd name="connsiteX114" fmla="*/ 4544549 w 4572368"/>
                    <a:gd name="connsiteY114" fmla="*/ 897632 h 2407420"/>
                    <a:gd name="connsiteX115" fmla="*/ 4536779 w 4572368"/>
                    <a:gd name="connsiteY115" fmla="*/ 922397 h 2407420"/>
                    <a:gd name="connsiteX116" fmla="*/ 4525315 w 4572368"/>
                    <a:gd name="connsiteY116" fmla="*/ 958533 h 2407420"/>
                    <a:gd name="connsiteX117" fmla="*/ 4517058 w 4572368"/>
                    <a:gd name="connsiteY117" fmla="*/ 1008376 h 2407420"/>
                    <a:gd name="connsiteX118" fmla="*/ 4519733 w 4572368"/>
                    <a:gd name="connsiteY118" fmla="*/ 1027749 h 2407420"/>
                    <a:gd name="connsiteX119" fmla="*/ 4508174 w 4572368"/>
                    <a:gd name="connsiteY119" fmla="*/ 1025068 h 2407420"/>
                    <a:gd name="connsiteX120" fmla="*/ 4499290 w 4572368"/>
                    <a:gd name="connsiteY120" fmla="*/ 1041760 h 2407420"/>
                    <a:gd name="connsiteX121" fmla="*/ 4491275 w 4572368"/>
                    <a:gd name="connsiteY121" fmla="*/ 1079064 h 2407420"/>
                    <a:gd name="connsiteX122" fmla="*/ 4475144 w 4572368"/>
                    <a:gd name="connsiteY122" fmla="*/ 1098074 h 2407420"/>
                    <a:gd name="connsiteX123" fmla="*/ 4443934 w 4572368"/>
                    <a:gd name="connsiteY123" fmla="*/ 1107976 h 2407420"/>
                    <a:gd name="connsiteX124" fmla="*/ 4399184 w 4572368"/>
                    <a:gd name="connsiteY124" fmla="*/ 1134228 h 2407420"/>
                    <a:gd name="connsiteX125" fmla="*/ 4393752 w 4572368"/>
                    <a:gd name="connsiteY125" fmla="*/ 1152089 h 2407420"/>
                    <a:gd name="connsiteX126" fmla="*/ 4364858 w 4572368"/>
                    <a:gd name="connsiteY126" fmla="*/ 1169241 h 2407420"/>
                    <a:gd name="connsiteX127" fmla="*/ 4336492 w 4572368"/>
                    <a:gd name="connsiteY127" fmla="*/ 1169918 h 2407420"/>
                    <a:gd name="connsiteX128" fmla="*/ 4329986 w 4572368"/>
                    <a:gd name="connsiteY128" fmla="*/ 1179746 h 2407420"/>
                    <a:gd name="connsiteX129" fmla="*/ 4330113 w 4572368"/>
                    <a:gd name="connsiteY129" fmla="*/ 1180885 h 2407420"/>
                    <a:gd name="connsiteX130" fmla="*/ 4343556 w 4572368"/>
                    <a:gd name="connsiteY130" fmla="*/ 1185162 h 2407420"/>
                    <a:gd name="connsiteX131" fmla="*/ 4361274 w 4572368"/>
                    <a:gd name="connsiteY131" fmla="*/ 1196161 h 2407420"/>
                    <a:gd name="connsiteX132" fmla="*/ 4360053 w 4572368"/>
                    <a:gd name="connsiteY132" fmla="*/ 1199215 h 2407420"/>
                    <a:gd name="connsiteX133" fmla="*/ 4345388 w 4572368"/>
                    <a:gd name="connsiteY133" fmla="*/ 1223045 h 2407420"/>
                    <a:gd name="connsiteX134" fmla="*/ 4353332 w 4572368"/>
                    <a:gd name="connsiteY134" fmla="*/ 1234042 h 2407420"/>
                    <a:gd name="connsiteX135" fmla="*/ 4353943 w 4572368"/>
                    <a:gd name="connsiteY135" fmla="*/ 1237098 h 2407420"/>
                    <a:gd name="connsiteX136" fmla="*/ 4361886 w 4572368"/>
                    <a:gd name="connsiteY136" fmla="*/ 1254817 h 2407420"/>
                    <a:gd name="connsiteX137" fmla="*/ 4396714 w 4572368"/>
                    <a:gd name="connsiteY137" fmla="*/ 1284756 h 2407420"/>
                    <a:gd name="connsiteX138" fmla="*/ 4400991 w 4572368"/>
                    <a:gd name="connsiteY138" fmla="*/ 1328749 h 2407420"/>
                    <a:gd name="connsiteX139" fmla="*/ 4397324 w 4572368"/>
                    <a:gd name="connsiteY139" fmla="*/ 1377017 h 2407420"/>
                    <a:gd name="connsiteX140" fmla="*/ 4398547 w 4572368"/>
                    <a:gd name="connsiteY140" fmla="*/ 1378241 h 2407420"/>
                    <a:gd name="connsiteX141" fmla="*/ 4391825 w 4572368"/>
                    <a:gd name="connsiteY141" fmla="*/ 1425900 h 2407420"/>
                    <a:gd name="connsiteX142" fmla="*/ 4371051 w 4572368"/>
                    <a:gd name="connsiteY142" fmla="*/ 1441786 h 2407420"/>
                    <a:gd name="connsiteX143" fmla="*/ 4396102 w 4572368"/>
                    <a:gd name="connsiteY143" fmla="*/ 1457060 h 2407420"/>
                    <a:gd name="connsiteX144" fmla="*/ 4410767 w 4572368"/>
                    <a:gd name="connsiteY144" fmla="*/ 1461338 h 2407420"/>
                    <a:gd name="connsiteX145" fmla="*/ 4405268 w 4572368"/>
                    <a:gd name="connsiteY145" fmla="*/ 1469892 h 2407420"/>
                    <a:gd name="connsiteX146" fmla="*/ 4393657 w 4572368"/>
                    <a:gd name="connsiteY146" fmla="*/ 1471114 h 2407420"/>
                    <a:gd name="connsiteX147" fmla="*/ 4367996 w 4572368"/>
                    <a:gd name="connsiteY147" fmla="*/ 1475390 h 2407420"/>
                    <a:gd name="connsiteX148" fmla="*/ 4356387 w 4572368"/>
                    <a:gd name="connsiteY148" fmla="*/ 1502276 h 2407420"/>
                    <a:gd name="connsiteX149" fmla="*/ 4372272 w 4572368"/>
                    <a:gd name="connsiteY149" fmla="*/ 1523050 h 2407420"/>
                    <a:gd name="connsiteX150" fmla="*/ 4378383 w 4572368"/>
                    <a:gd name="connsiteY150" fmla="*/ 1540157 h 2407420"/>
                    <a:gd name="connsiteX151" fmla="*/ 4360052 w 4572368"/>
                    <a:gd name="connsiteY151" fmla="*/ 1548100 h 2407420"/>
                    <a:gd name="connsiteX152" fmla="*/ 4331946 w 4572368"/>
                    <a:gd name="connsiteY152" fmla="*/ 1548101 h 2407420"/>
                    <a:gd name="connsiteX153" fmla="*/ 4314227 w 4572368"/>
                    <a:gd name="connsiteY153" fmla="*/ 1562764 h 2407420"/>
                    <a:gd name="connsiteX154" fmla="*/ 4283066 w 4572368"/>
                    <a:gd name="connsiteY154" fmla="*/ 1590260 h 2407420"/>
                    <a:gd name="connsiteX155" fmla="*/ 4248849 w 4572368"/>
                    <a:gd name="connsiteY155" fmla="*/ 1634863 h 2407420"/>
                    <a:gd name="connsiteX156" fmla="*/ 4249786 w 4572368"/>
                    <a:gd name="connsiteY156" fmla="*/ 1642030 h 2407420"/>
                    <a:gd name="connsiteX157" fmla="*/ 4258565 w 4572368"/>
                    <a:gd name="connsiteY157" fmla="*/ 1652802 h 2407420"/>
                    <a:gd name="connsiteX158" fmla="*/ 4260398 w 4572368"/>
                    <a:gd name="connsiteY158" fmla="*/ 1682742 h 2407420"/>
                    <a:gd name="connsiteX159" fmla="*/ 4265897 w 4572368"/>
                    <a:gd name="connsiteY159" fmla="*/ 1707182 h 2407420"/>
                    <a:gd name="connsiteX160" fmla="*/ 4251232 w 4572368"/>
                    <a:gd name="connsiteY160" fmla="*/ 1718180 h 2407420"/>
                    <a:gd name="connsiteX161" fmla="*/ 4227862 w 4572368"/>
                    <a:gd name="connsiteY161" fmla="*/ 1719631 h 2407420"/>
                    <a:gd name="connsiteX162" fmla="*/ 4215796 w 4572368"/>
                    <a:gd name="connsiteY162" fmla="*/ 1725576 h 2407420"/>
                    <a:gd name="connsiteX163" fmla="*/ 4217994 w 4572368"/>
                    <a:gd name="connsiteY163" fmla="*/ 1728653 h 2407420"/>
                    <a:gd name="connsiteX164" fmla="*/ 4231130 w 4572368"/>
                    <a:gd name="connsiteY164" fmla="*/ 1732013 h 2407420"/>
                    <a:gd name="connsiteX165" fmla="*/ 4264736 w 4572368"/>
                    <a:gd name="connsiteY165" fmla="*/ 1764397 h 2407420"/>
                    <a:gd name="connsiteX166" fmla="*/ 4279401 w 4572368"/>
                    <a:gd name="connsiteY166" fmla="*/ 1772340 h 2407420"/>
                    <a:gd name="connsiteX167" fmla="*/ 4286732 w 4572368"/>
                    <a:gd name="connsiteY167" fmla="*/ 1787616 h 2407420"/>
                    <a:gd name="connsiteX168" fmla="*/ 4311172 w 4572368"/>
                    <a:gd name="connsiteY168" fmla="*/ 1851159 h 2407420"/>
                    <a:gd name="connsiteX169" fmla="*/ 4325226 w 4572368"/>
                    <a:gd name="connsiteY169" fmla="*/ 1884764 h 2407420"/>
                    <a:gd name="connsiteX170" fmla="*/ 4307506 w 4572368"/>
                    <a:gd name="connsiteY170" fmla="*/ 1898819 h 2407420"/>
                    <a:gd name="connsiteX171" fmla="*/ 4314839 w 4572368"/>
                    <a:gd name="connsiteY171" fmla="*/ 1926924 h 2407420"/>
                    <a:gd name="connsiteX172" fmla="*/ 4328281 w 4572368"/>
                    <a:gd name="connsiteY172" fmla="*/ 1954419 h 2407420"/>
                    <a:gd name="connsiteX173" fmla="*/ 4307507 w 4572368"/>
                    <a:gd name="connsiteY173" fmla="*/ 1968472 h 2407420"/>
                    <a:gd name="connsiteX174" fmla="*/ 4297119 w 4572368"/>
                    <a:gd name="connsiteY174" fmla="*/ 1980082 h 2407420"/>
                    <a:gd name="connsiteX175" fmla="*/ 4307507 w 4572368"/>
                    <a:gd name="connsiteY175" fmla="*/ 1988636 h 2407420"/>
                    <a:gd name="connsiteX176" fmla="*/ 4310562 w 4572368"/>
                    <a:gd name="connsiteY176" fmla="*/ 1989247 h 2407420"/>
                    <a:gd name="connsiteX177" fmla="*/ 4330114 w 4572368"/>
                    <a:gd name="connsiteY177" fmla="*/ 1996579 h 2407420"/>
                    <a:gd name="connsiteX178" fmla="*/ 4315449 w 4572368"/>
                    <a:gd name="connsiteY178" fmla="*/ 2003301 h 2407420"/>
                    <a:gd name="connsiteX179" fmla="*/ 4298342 w 4572368"/>
                    <a:gd name="connsiteY179" fmla="*/ 2005744 h 2407420"/>
                    <a:gd name="connsiteX180" fmla="*/ 4287344 w 4572368"/>
                    <a:gd name="connsiteY180" fmla="*/ 2034461 h 2407420"/>
                    <a:gd name="connsiteX181" fmla="*/ 4299564 w 4572368"/>
                    <a:gd name="connsiteY181" fmla="*/ 2046680 h 2407420"/>
                    <a:gd name="connsiteX182" fmla="*/ 4286732 w 4572368"/>
                    <a:gd name="connsiteY182" fmla="*/ 2065011 h 2407420"/>
                    <a:gd name="connsiteX183" fmla="*/ 4267790 w 4572368"/>
                    <a:gd name="connsiteY183" fmla="*/ 2065011 h 2407420"/>
                    <a:gd name="connsiteX184" fmla="*/ 4250683 w 4572368"/>
                    <a:gd name="connsiteY184" fmla="*/ 2078453 h 2407420"/>
                    <a:gd name="connsiteX185" fmla="*/ 4225633 w 4572368"/>
                    <a:gd name="connsiteY185" fmla="*/ 2098006 h 2407420"/>
                    <a:gd name="connsiteX186" fmla="*/ 4196303 w 4572368"/>
                    <a:gd name="connsiteY186" fmla="*/ 2128556 h 2407420"/>
                    <a:gd name="connsiteX187" fmla="*/ 4188972 w 4572368"/>
                    <a:gd name="connsiteY187" fmla="*/ 2143220 h 2407420"/>
                    <a:gd name="connsiteX188" fmla="*/ 4182250 w 4572368"/>
                    <a:gd name="connsiteY188" fmla="*/ 2135888 h 2407420"/>
                    <a:gd name="connsiteX189" fmla="*/ 4168197 w 4572368"/>
                    <a:gd name="connsiteY189" fmla="*/ 2143220 h 2407420"/>
                    <a:gd name="connsiteX190" fmla="*/ 4144979 w 4572368"/>
                    <a:gd name="connsiteY190" fmla="*/ 2165216 h 2407420"/>
                    <a:gd name="connsiteX191" fmla="*/ 4124816 w 4572368"/>
                    <a:gd name="connsiteY191" fmla="*/ 2170715 h 2407420"/>
                    <a:gd name="connsiteX192" fmla="*/ 4098543 w 4572368"/>
                    <a:gd name="connsiteY192" fmla="*/ 2162772 h 2407420"/>
                    <a:gd name="connsiteX193" fmla="*/ 4055161 w 4572368"/>
                    <a:gd name="connsiteY193" fmla="*/ 2159717 h 2407420"/>
                    <a:gd name="connsiteX194" fmla="*/ 4042940 w 4572368"/>
                    <a:gd name="connsiteY194" fmla="*/ 2169493 h 2407420"/>
                    <a:gd name="connsiteX195" fmla="*/ 4014835 w 4572368"/>
                    <a:gd name="connsiteY195" fmla="*/ 2167660 h 2407420"/>
                    <a:gd name="connsiteX196" fmla="*/ 3985507 w 4572368"/>
                    <a:gd name="connsiteY196" fmla="*/ 2158496 h 2407420"/>
                    <a:gd name="connsiteX197" fmla="*/ 3967787 w 4572368"/>
                    <a:gd name="connsiteY197" fmla="*/ 2193322 h 2407420"/>
                    <a:gd name="connsiteX198" fmla="*/ 3965954 w 4572368"/>
                    <a:gd name="connsiteY198" fmla="*/ 2199432 h 2407420"/>
                    <a:gd name="connsiteX199" fmla="*/ 3958622 w 4572368"/>
                    <a:gd name="connsiteY199" fmla="*/ 2189656 h 2407420"/>
                    <a:gd name="connsiteX200" fmla="*/ 3938460 w 4572368"/>
                    <a:gd name="connsiteY200" fmla="*/ 2143831 h 2407420"/>
                    <a:gd name="connsiteX201" fmla="*/ 3918296 w 4572368"/>
                    <a:gd name="connsiteY201" fmla="*/ 2135888 h 2407420"/>
                    <a:gd name="connsiteX202" fmla="*/ 3895689 w 4572368"/>
                    <a:gd name="connsiteY202" fmla="*/ 2136500 h 2407420"/>
                    <a:gd name="connsiteX203" fmla="*/ 3865750 w 4572368"/>
                    <a:gd name="connsiteY203" fmla="*/ 2110837 h 2407420"/>
                    <a:gd name="connsiteX204" fmla="*/ 3843754 w 4572368"/>
                    <a:gd name="connsiteY204" fmla="*/ 2094951 h 2407420"/>
                    <a:gd name="connsiteX205" fmla="*/ 3838866 w 4572368"/>
                    <a:gd name="connsiteY205" fmla="*/ 2084563 h 2407420"/>
                    <a:gd name="connsiteX206" fmla="*/ 3830311 w 4572368"/>
                    <a:gd name="connsiteY206" fmla="*/ 2089451 h 2407420"/>
                    <a:gd name="connsiteX207" fmla="*/ 3816869 w 4572368"/>
                    <a:gd name="connsiteY207" fmla="*/ 2103505 h 2407420"/>
                    <a:gd name="connsiteX208" fmla="*/ 3813814 w 4572368"/>
                    <a:gd name="connsiteY208" fmla="*/ 2131000 h 2407420"/>
                    <a:gd name="connsiteX209" fmla="*/ 3814424 w 4572368"/>
                    <a:gd name="connsiteY209" fmla="*/ 2152996 h 2407420"/>
                    <a:gd name="connsiteX210" fmla="*/ 3799150 w 4572368"/>
                    <a:gd name="connsiteY210" fmla="*/ 2148719 h 2407420"/>
                    <a:gd name="connsiteX211" fmla="*/ 3712387 w 4572368"/>
                    <a:gd name="connsiteY211" fmla="*/ 2115725 h 2407420"/>
                    <a:gd name="connsiteX212" fmla="*/ 3690907 w 4572368"/>
                    <a:gd name="connsiteY212" fmla="*/ 2100603 h 2407420"/>
                    <a:gd name="connsiteX213" fmla="*/ 3693678 w 4572368"/>
                    <a:gd name="connsiteY213" fmla="*/ 2090586 h 2407420"/>
                    <a:gd name="connsiteX214" fmla="*/ 3679225 w 4572368"/>
                    <a:gd name="connsiteY214" fmla="*/ 2086582 h 2407420"/>
                    <a:gd name="connsiteX215" fmla="*/ 3674950 w 4572368"/>
                    <a:gd name="connsiteY215" fmla="*/ 2087629 h 2407420"/>
                    <a:gd name="connsiteX216" fmla="*/ 3679332 w 4572368"/>
                    <a:gd name="connsiteY216" fmla="*/ 2096392 h 2407420"/>
                    <a:gd name="connsiteX217" fmla="*/ 3656113 w 4572368"/>
                    <a:gd name="connsiteY217" fmla="*/ 2136108 h 2407420"/>
                    <a:gd name="connsiteX218" fmla="*/ 3623118 w 4572368"/>
                    <a:gd name="connsiteY218" fmla="*/ 2139163 h 2407420"/>
                    <a:gd name="connsiteX219" fmla="*/ 3612732 w 4572368"/>
                    <a:gd name="connsiteY219" fmla="*/ 2167879 h 2407420"/>
                    <a:gd name="connsiteX220" fmla="*/ 3623730 w 4572368"/>
                    <a:gd name="connsiteY220" fmla="*/ 2181321 h 2407420"/>
                    <a:gd name="connsiteX221" fmla="*/ 3634728 w 4572368"/>
                    <a:gd name="connsiteY221" fmla="*/ 2193543 h 2407420"/>
                    <a:gd name="connsiteX222" fmla="*/ 3588292 w 4572368"/>
                    <a:gd name="connsiteY222" fmla="*/ 2141606 h 2407420"/>
                    <a:gd name="connsiteX223" fmla="*/ 3572406 w 4572368"/>
                    <a:gd name="connsiteY223" fmla="*/ 2126332 h 2407420"/>
                    <a:gd name="connsiteX224" fmla="*/ 3562323 w 4572368"/>
                    <a:gd name="connsiteY224" fmla="*/ 2133511 h 2407420"/>
                    <a:gd name="connsiteX225" fmla="*/ 3560124 w 4572368"/>
                    <a:gd name="connsiteY225" fmla="*/ 2134334 h 2407420"/>
                    <a:gd name="connsiteX226" fmla="*/ 3574081 w 4572368"/>
                    <a:gd name="connsiteY226" fmla="*/ 2168218 h 2407420"/>
                    <a:gd name="connsiteX227" fmla="*/ 3578404 w 4572368"/>
                    <a:gd name="connsiteY227" fmla="*/ 2191547 h 2407420"/>
                    <a:gd name="connsiteX228" fmla="*/ 3580797 w 4572368"/>
                    <a:gd name="connsiteY228" fmla="*/ 2192544 h 2407420"/>
                    <a:gd name="connsiteX229" fmla="*/ 3610780 w 4572368"/>
                    <a:gd name="connsiteY229" fmla="*/ 2250901 h 2407420"/>
                    <a:gd name="connsiteX230" fmla="*/ 3680816 w 4572368"/>
                    <a:gd name="connsiteY230" fmla="*/ 2353553 h 2407420"/>
                    <a:gd name="connsiteX231" fmla="*/ 3701225 w 4572368"/>
                    <a:gd name="connsiteY231" fmla="*/ 2385456 h 2407420"/>
                    <a:gd name="connsiteX232" fmla="*/ 3706369 w 4572368"/>
                    <a:gd name="connsiteY232" fmla="*/ 2407420 h 2407420"/>
                    <a:gd name="connsiteX233" fmla="*/ 1080113 w 4572368"/>
                    <a:gd name="connsiteY233" fmla="*/ 2407420 h 2407420"/>
                    <a:gd name="connsiteX234" fmla="*/ 1077797 w 4572368"/>
                    <a:gd name="connsiteY234" fmla="*/ 2390172 h 2407420"/>
                    <a:gd name="connsiteX235" fmla="*/ 1042370 w 4572368"/>
                    <a:gd name="connsiteY235" fmla="*/ 2386668 h 2407420"/>
                    <a:gd name="connsiteX236" fmla="*/ 1022383 w 4572368"/>
                    <a:gd name="connsiteY236" fmla="*/ 2401082 h 2407420"/>
                    <a:gd name="connsiteX237" fmla="*/ 999508 w 4572368"/>
                    <a:gd name="connsiteY237" fmla="*/ 2378841 h 2407420"/>
                    <a:gd name="connsiteX238" fmla="*/ 1003827 w 4572368"/>
                    <a:gd name="connsiteY238" fmla="*/ 2352180 h 2407420"/>
                    <a:gd name="connsiteX239" fmla="*/ 1003823 w 4572368"/>
                    <a:gd name="connsiteY239" fmla="*/ 2335189 h 2407420"/>
                    <a:gd name="connsiteX240" fmla="*/ 990464 w 4572368"/>
                    <a:gd name="connsiteY240" fmla="*/ 2326155 h 2407420"/>
                    <a:gd name="connsiteX241" fmla="*/ 989902 w 4572368"/>
                    <a:gd name="connsiteY241" fmla="*/ 2327747 h 2407420"/>
                    <a:gd name="connsiteX242" fmla="*/ 968739 w 4572368"/>
                    <a:gd name="connsiteY242" fmla="*/ 2319667 h 2407420"/>
                    <a:gd name="connsiteX243" fmla="*/ 838038 w 4572368"/>
                    <a:gd name="connsiteY243" fmla="*/ 2270053 h 2407420"/>
                    <a:gd name="connsiteX244" fmla="*/ 816187 w 4572368"/>
                    <a:gd name="connsiteY244" fmla="*/ 2282944 h 2407420"/>
                    <a:gd name="connsiteX245" fmla="*/ 787766 w 4572368"/>
                    <a:gd name="connsiteY245" fmla="*/ 2304016 h 2407420"/>
                    <a:gd name="connsiteX246" fmla="*/ 779516 w 4572368"/>
                    <a:gd name="connsiteY246" fmla="*/ 2270951 h 2407420"/>
                    <a:gd name="connsiteX247" fmla="*/ 734159 w 4572368"/>
                    <a:gd name="connsiteY247" fmla="*/ 2256718 h 2407420"/>
                    <a:gd name="connsiteX248" fmla="*/ 696391 w 4572368"/>
                    <a:gd name="connsiteY248" fmla="*/ 2273720 h 2407420"/>
                    <a:gd name="connsiteX249" fmla="*/ 612794 w 4572368"/>
                    <a:gd name="connsiteY249" fmla="*/ 2282048 h 2407420"/>
                    <a:gd name="connsiteX250" fmla="*/ 580035 w 4572368"/>
                    <a:gd name="connsiteY250" fmla="*/ 2254546 h 2407420"/>
                    <a:gd name="connsiteX251" fmla="*/ 549364 w 4572368"/>
                    <a:gd name="connsiteY251" fmla="*/ 2236237 h 2407420"/>
                    <a:gd name="connsiteX252" fmla="*/ 552390 w 4572368"/>
                    <a:gd name="connsiteY252" fmla="*/ 2210275 h 2407420"/>
                    <a:gd name="connsiteX253" fmla="*/ 583579 w 4572368"/>
                    <a:gd name="connsiteY253" fmla="*/ 2153388 h 2407420"/>
                    <a:gd name="connsiteX254" fmla="*/ 594021 w 4572368"/>
                    <a:gd name="connsiteY254" fmla="*/ 2104432 h 2407420"/>
                    <a:gd name="connsiteX255" fmla="*/ 563051 w 4572368"/>
                    <a:gd name="connsiteY255" fmla="*/ 2026965 h 2407420"/>
                    <a:gd name="connsiteX256" fmla="*/ 544825 w 4572368"/>
                    <a:gd name="connsiteY256" fmla="*/ 2013264 h 2407420"/>
                    <a:gd name="connsiteX257" fmla="*/ 527604 w 4572368"/>
                    <a:gd name="connsiteY257" fmla="*/ 1990909 h 2407420"/>
                    <a:gd name="connsiteX258" fmla="*/ 550784 w 4572368"/>
                    <a:gd name="connsiteY258" fmla="*/ 1981679 h 2407420"/>
                    <a:gd name="connsiteX259" fmla="*/ 562942 w 4572368"/>
                    <a:gd name="connsiteY259" fmla="*/ 1975204 h 2407420"/>
                    <a:gd name="connsiteX260" fmla="*/ 554064 w 4572368"/>
                    <a:gd name="connsiteY260" fmla="*/ 1965571 h 2407420"/>
                    <a:gd name="connsiteX261" fmla="*/ 519369 w 4572368"/>
                    <a:gd name="connsiteY261" fmla="*/ 1886971 h 2407420"/>
                    <a:gd name="connsiteX262" fmla="*/ 533000 w 4572368"/>
                    <a:gd name="connsiteY262" fmla="*/ 1842246 h 2407420"/>
                    <a:gd name="connsiteX263" fmla="*/ 605513 w 4572368"/>
                    <a:gd name="connsiteY263" fmla="*/ 1715265 h 2407420"/>
                    <a:gd name="connsiteX264" fmla="*/ 598877 w 4572368"/>
                    <a:gd name="connsiteY264" fmla="*/ 1696950 h 2407420"/>
                    <a:gd name="connsiteX265" fmla="*/ 595334 w 4572368"/>
                    <a:gd name="connsiteY265" fmla="*/ 1679169 h 2407420"/>
                    <a:gd name="connsiteX266" fmla="*/ 603172 w 4572368"/>
                    <a:gd name="connsiteY266" fmla="*/ 1670914 h 2407420"/>
                    <a:gd name="connsiteX267" fmla="*/ 594309 w 4572368"/>
                    <a:gd name="connsiteY267" fmla="*/ 1649489 h 2407420"/>
                    <a:gd name="connsiteX268" fmla="*/ 597313 w 4572368"/>
                    <a:gd name="connsiteY268" fmla="*/ 1643573 h 2407420"/>
                    <a:gd name="connsiteX269" fmla="*/ 573816 w 4572368"/>
                    <a:gd name="connsiteY269" fmla="*/ 1633507 h 2407420"/>
                    <a:gd name="connsiteX270" fmla="*/ 593804 w 4572368"/>
                    <a:gd name="connsiteY270" fmla="*/ 1620047 h 2407420"/>
                    <a:gd name="connsiteX271" fmla="*/ 585304 w 4572368"/>
                    <a:gd name="connsiteY271" fmla="*/ 1601162 h 2407420"/>
                    <a:gd name="connsiteX272" fmla="*/ 587387 w 4572368"/>
                    <a:gd name="connsiteY272" fmla="*/ 1600439 h 2407420"/>
                    <a:gd name="connsiteX273" fmla="*/ 567795 w 4572368"/>
                    <a:gd name="connsiteY273" fmla="*/ 1593539 h 2407420"/>
                    <a:gd name="connsiteX274" fmla="*/ 528163 w 4572368"/>
                    <a:gd name="connsiteY274" fmla="*/ 1575271 h 2407420"/>
                    <a:gd name="connsiteX275" fmla="*/ 538455 w 4572368"/>
                    <a:gd name="connsiteY275" fmla="*/ 1541018 h 2407420"/>
                    <a:gd name="connsiteX276" fmla="*/ 539473 w 4572368"/>
                    <a:gd name="connsiteY276" fmla="*/ 1518830 h 2407420"/>
                    <a:gd name="connsiteX277" fmla="*/ 520286 w 4572368"/>
                    <a:gd name="connsiteY277" fmla="*/ 1518738 h 2407420"/>
                    <a:gd name="connsiteX278" fmla="*/ 516358 w 4572368"/>
                    <a:gd name="connsiteY278" fmla="*/ 1520815 h 2407420"/>
                    <a:gd name="connsiteX279" fmla="*/ 488146 w 4572368"/>
                    <a:gd name="connsiteY279" fmla="*/ 1530332 h 2407420"/>
                    <a:gd name="connsiteX280" fmla="*/ 498292 w 4572368"/>
                    <a:gd name="connsiteY280" fmla="*/ 1509690 h 2407420"/>
                    <a:gd name="connsiteX281" fmla="*/ 514995 w 4572368"/>
                    <a:gd name="connsiteY281" fmla="*/ 1491572 h 2407420"/>
                    <a:gd name="connsiteX282" fmla="*/ 501272 w 4572368"/>
                    <a:gd name="connsiteY282" fmla="*/ 1449927 h 2407420"/>
                    <a:gd name="connsiteX283" fmla="*/ 476754 w 4572368"/>
                    <a:gd name="connsiteY283" fmla="*/ 1447435 h 2407420"/>
                    <a:gd name="connsiteX284" fmla="*/ 474416 w 4572368"/>
                    <a:gd name="connsiteY284" fmla="*/ 1415618 h 2407420"/>
                    <a:gd name="connsiteX285" fmla="*/ 495347 w 4572368"/>
                    <a:gd name="connsiteY285" fmla="*/ 1398547 h 2407420"/>
                    <a:gd name="connsiteX286" fmla="*/ 502140 w 4572368"/>
                    <a:gd name="connsiteY286" fmla="*/ 1368276 h 2407420"/>
                    <a:gd name="connsiteX287" fmla="*/ 512202 w 4572368"/>
                    <a:gd name="connsiteY287" fmla="*/ 1324095 h 2407420"/>
                    <a:gd name="connsiteX288" fmla="*/ 517081 w 4572368"/>
                    <a:gd name="connsiteY288" fmla="*/ 1263904 h 2407420"/>
                    <a:gd name="connsiteX289" fmla="*/ 511969 w 4572368"/>
                    <a:gd name="connsiteY289" fmla="*/ 1241094 h 2407420"/>
                    <a:gd name="connsiteX290" fmla="*/ 526004 w 4572368"/>
                    <a:gd name="connsiteY290" fmla="*/ 1243138 h 2407420"/>
                    <a:gd name="connsiteX291" fmla="*/ 534926 w 4572368"/>
                    <a:gd name="connsiteY291" fmla="*/ 1222372 h 2407420"/>
                    <a:gd name="connsiteX292" fmla="*/ 540762 w 4572368"/>
                    <a:gd name="connsiteY292" fmla="*/ 1177141 h 2407420"/>
                    <a:gd name="connsiteX293" fmla="*/ 558086 w 4572368"/>
                    <a:gd name="connsiteY293" fmla="*/ 1152895 h 2407420"/>
                    <a:gd name="connsiteX294" fmla="*/ 569560 w 4572368"/>
                    <a:gd name="connsiteY294" fmla="*/ 1143332 h 2407420"/>
                    <a:gd name="connsiteX295" fmla="*/ 552210 w 4572368"/>
                    <a:gd name="connsiteY295" fmla="*/ 1142716 h 2407420"/>
                    <a:gd name="connsiteX296" fmla="*/ 514703 w 4572368"/>
                    <a:gd name="connsiteY296" fmla="*/ 1137465 h 2407420"/>
                    <a:gd name="connsiteX297" fmla="*/ 456457 w 4572368"/>
                    <a:gd name="connsiteY297" fmla="*/ 1117038 h 2407420"/>
                    <a:gd name="connsiteX298" fmla="*/ 426663 w 4572368"/>
                    <a:gd name="connsiteY298" fmla="*/ 1107890 h 2407420"/>
                    <a:gd name="connsiteX299" fmla="*/ 417715 w 4572368"/>
                    <a:gd name="connsiteY299" fmla="*/ 1094016 h 2407420"/>
                    <a:gd name="connsiteX300" fmla="*/ 393610 w 4572368"/>
                    <a:gd name="connsiteY300" fmla="*/ 1104747 h 2407420"/>
                    <a:gd name="connsiteX301" fmla="*/ 329733 w 4572368"/>
                    <a:gd name="connsiteY301" fmla="*/ 1077967 h 2407420"/>
                    <a:gd name="connsiteX302" fmla="*/ 312121 w 4572368"/>
                    <a:gd name="connsiteY302" fmla="*/ 1070894 h 2407420"/>
                    <a:gd name="connsiteX303" fmla="*/ 260417 w 4572368"/>
                    <a:gd name="connsiteY303" fmla="*/ 1044256 h 2407420"/>
                    <a:gd name="connsiteX304" fmla="*/ 205026 w 4572368"/>
                    <a:gd name="connsiteY304" fmla="*/ 1013190 h 2407420"/>
                    <a:gd name="connsiteX305" fmla="*/ 176350 w 4572368"/>
                    <a:gd name="connsiteY305" fmla="*/ 994763 h 2407420"/>
                    <a:gd name="connsiteX306" fmla="*/ 174419 w 4572368"/>
                    <a:gd name="connsiteY306" fmla="*/ 994771 h 2407420"/>
                    <a:gd name="connsiteX307" fmla="*/ 174418 w 4572368"/>
                    <a:gd name="connsiteY307" fmla="*/ 994770 h 2407420"/>
                    <a:gd name="connsiteX308" fmla="*/ 173936 w 4572368"/>
                    <a:gd name="connsiteY308" fmla="*/ 994773 h 2407420"/>
                    <a:gd name="connsiteX309" fmla="*/ 174419 w 4572368"/>
                    <a:gd name="connsiteY309" fmla="*/ 994771 h 2407420"/>
                    <a:gd name="connsiteX310" fmla="*/ 175388 w 4572368"/>
                    <a:gd name="connsiteY310" fmla="*/ 995733 h 2407420"/>
                    <a:gd name="connsiteX311" fmla="*/ 172154 w 4572368"/>
                    <a:gd name="connsiteY311" fmla="*/ 1007533 h 2407420"/>
                    <a:gd name="connsiteX312" fmla="*/ 163455 w 4572368"/>
                    <a:gd name="connsiteY312" fmla="*/ 1006603 h 2407420"/>
                    <a:gd name="connsiteX313" fmla="*/ 70024 w 4572368"/>
                    <a:gd name="connsiteY313" fmla="*/ 981689 h 2407420"/>
                    <a:gd name="connsiteX314" fmla="*/ 53581 w 4572368"/>
                    <a:gd name="connsiteY314" fmla="*/ 976929 h 2407420"/>
                    <a:gd name="connsiteX315" fmla="*/ 49899 w 4572368"/>
                    <a:gd name="connsiteY315" fmla="*/ 974433 h 2407420"/>
                    <a:gd name="connsiteX316" fmla="*/ 43671 w 4572368"/>
                    <a:gd name="connsiteY316" fmla="*/ 964026 h 2407420"/>
                    <a:gd name="connsiteX317" fmla="*/ 42494 w 4572368"/>
                    <a:gd name="connsiteY317" fmla="*/ 959780 h 2407420"/>
                    <a:gd name="connsiteX318" fmla="*/ 44186 w 4572368"/>
                    <a:gd name="connsiteY318" fmla="*/ 948759 h 2407420"/>
                    <a:gd name="connsiteX319" fmla="*/ 45125 w 4572368"/>
                    <a:gd name="connsiteY319" fmla="*/ 941993 h 2407420"/>
                    <a:gd name="connsiteX320" fmla="*/ 18821 w 4572368"/>
                    <a:gd name="connsiteY320" fmla="*/ 935921 h 2407420"/>
                    <a:gd name="connsiteX321" fmla="*/ 611 w 4572368"/>
                    <a:gd name="connsiteY321" fmla="*/ 924793 h 2407420"/>
                    <a:gd name="connsiteX322" fmla="*/ 10024 w 4572368"/>
                    <a:gd name="connsiteY322" fmla="*/ 911806 h 2407420"/>
                    <a:gd name="connsiteX323" fmla="*/ 88220 w 4572368"/>
                    <a:gd name="connsiteY323" fmla="*/ 943935 h 2407420"/>
                    <a:gd name="connsiteX324" fmla="*/ 130187 w 4572368"/>
                    <a:gd name="connsiteY324" fmla="*/ 953224 h 2407420"/>
                    <a:gd name="connsiteX325" fmla="*/ 138116 w 4572368"/>
                    <a:gd name="connsiteY325" fmla="*/ 954542 h 2407420"/>
                    <a:gd name="connsiteX326" fmla="*/ 183441 w 4572368"/>
                    <a:gd name="connsiteY326" fmla="*/ 981014 h 2407420"/>
                    <a:gd name="connsiteX327" fmla="*/ 208385 w 4572368"/>
                    <a:gd name="connsiteY327" fmla="*/ 985352 h 2407420"/>
                    <a:gd name="connsiteX328" fmla="*/ 223461 w 4572368"/>
                    <a:gd name="connsiteY328" fmla="*/ 986447 h 2407420"/>
                    <a:gd name="connsiteX329" fmla="*/ 282104 w 4572368"/>
                    <a:gd name="connsiteY329" fmla="*/ 1009576 h 2407420"/>
                    <a:gd name="connsiteX330" fmla="*/ 324453 w 4572368"/>
                    <a:gd name="connsiteY330" fmla="*/ 1017706 h 2407420"/>
                    <a:gd name="connsiteX331" fmla="*/ 357755 w 4572368"/>
                    <a:gd name="connsiteY331" fmla="*/ 1033795 h 2407420"/>
                    <a:gd name="connsiteX332" fmla="*/ 395403 w 4572368"/>
                    <a:gd name="connsiteY332" fmla="*/ 1026872 h 2407420"/>
                    <a:gd name="connsiteX333" fmla="*/ 398073 w 4572368"/>
                    <a:gd name="connsiteY333" fmla="*/ 1018745 h 2407420"/>
                    <a:gd name="connsiteX334" fmla="*/ 447075 w 4572368"/>
                    <a:gd name="connsiteY334" fmla="*/ 1000761 h 2407420"/>
                    <a:gd name="connsiteX335" fmla="*/ 474291 w 4572368"/>
                    <a:gd name="connsiteY335" fmla="*/ 994269 h 2407420"/>
                    <a:gd name="connsiteX336" fmla="*/ 474369 w 4572368"/>
                    <a:gd name="connsiteY336" fmla="*/ 994130 h 2407420"/>
                    <a:gd name="connsiteX337" fmla="*/ 482894 w 4572368"/>
                    <a:gd name="connsiteY337" fmla="*/ 977230 h 2407420"/>
                    <a:gd name="connsiteX338" fmla="*/ 483459 w 4572368"/>
                    <a:gd name="connsiteY338" fmla="*/ 977889 h 2407420"/>
                    <a:gd name="connsiteX339" fmla="*/ 485390 w 4572368"/>
                    <a:gd name="connsiteY339" fmla="*/ 974441 h 2407420"/>
                    <a:gd name="connsiteX340" fmla="*/ 503317 w 4572368"/>
                    <a:gd name="connsiteY340" fmla="*/ 958786 h 2407420"/>
                    <a:gd name="connsiteX341" fmla="*/ 507032 w 4572368"/>
                    <a:gd name="connsiteY341" fmla="*/ 954525 h 2407420"/>
                    <a:gd name="connsiteX342" fmla="*/ 506323 w 4572368"/>
                    <a:gd name="connsiteY342" fmla="*/ 954214 h 2407420"/>
                    <a:gd name="connsiteX343" fmla="*/ 454898 w 4572368"/>
                    <a:gd name="connsiteY343" fmla="*/ 947808 h 2407420"/>
                    <a:gd name="connsiteX344" fmla="*/ 433866 w 4572368"/>
                    <a:gd name="connsiteY344" fmla="*/ 932863 h 2407420"/>
                    <a:gd name="connsiteX345" fmla="*/ 420307 w 4572368"/>
                    <a:gd name="connsiteY345" fmla="*/ 926907 h 2407420"/>
                    <a:gd name="connsiteX346" fmla="*/ 383320 w 4572368"/>
                    <a:gd name="connsiteY346" fmla="*/ 904954 h 2407420"/>
                    <a:gd name="connsiteX347" fmla="*/ 381864 w 4572368"/>
                    <a:gd name="connsiteY347" fmla="*/ 875769 h 2407420"/>
                    <a:gd name="connsiteX348" fmla="*/ 493608 w 4572368"/>
                    <a:gd name="connsiteY348" fmla="*/ 879167 h 2407420"/>
                    <a:gd name="connsiteX349" fmla="*/ 490669 w 4572368"/>
                    <a:gd name="connsiteY349" fmla="*/ 875022 h 2407420"/>
                    <a:gd name="connsiteX350" fmla="*/ 529369 w 4572368"/>
                    <a:gd name="connsiteY350" fmla="*/ 883454 h 2407420"/>
                    <a:gd name="connsiteX351" fmla="*/ 564126 w 4572368"/>
                    <a:gd name="connsiteY351" fmla="*/ 886459 h 2407420"/>
                    <a:gd name="connsiteX352" fmla="*/ 565737 w 4572368"/>
                    <a:gd name="connsiteY352" fmla="*/ 870607 h 2407420"/>
                    <a:gd name="connsiteX353" fmla="*/ 574512 w 4572368"/>
                    <a:gd name="connsiteY353" fmla="*/ 843905 h 2407420"/>
                    <a:gd name="connsiteX354" fmla="*/ 565906 w 4572368"/>
                    <a:gd name="connsiteY354" fmla="*/ 819210 h 2407420"/>
                    <a:gd name="connsiteX355" fmla="*/ 545738 w 4572368"/>
                    <a:gd name="connsiteY355" fmla="*/ 802291 h 2407420"/>
                    <a:gd name="connsiteX356" fmla="*/ 522744 w 4572368"/>
                    <a:gd name="connsiteY356" fmla="*/ 801810 h 2407420"/>
                    <a:gd name="connsiteX357" fmla="*/ 507818 w 4572368"/>
                    <a:gd name="connsiteY357" fmla="*/ 790473 h 2407420"/>
                    <a:gd name="connsiteX358" fmla="*/ 521029 w 4572368"/>
                    <a:gd name="connsiteY358" fmla="*/ 762015 h 2407420"/>
                    <a:gd name="connsiteX359" fmla="*/ 523890 w 4572368"/>
                    <a:gd name="connsiteY359" fmla="*/ 753308 h 2407420"/>
                    <a:gd name="connsiteX360" fmla="*/ 521535 w 4572368"/>
                    <a:gd name="connsiteY360" fmla="*/ 744815 h 2407420"/>
                    <a:gd name="connsiteX361" fmla="*/ 528195 w 4572368"/>
                    <a:gd name="connsiteY361" fmla="*/ 720636 h 2407420"/>
                    <a:gd name="connsiteX362" fmla="*/ 507679 w 4572368"/>
                    <a:gd name="connsiteY362" fmla="*/ 712608 h 2407420"/>
                    <a:gd name="connsiteX363" fmla="*/ 503792 w 4572368"/>
                    <a:gd name="connsiteY363" fmla="*/ 706827 h 2407420"/>
                    <a:gd name="connsiteX364" fmla="*/ 492357 w 4572368"/>
                    <a:gd name="connsiteY364" fmla="*/ 653548 h 2407420"/>
                    <a:gd name="connsiteX365" fmla="*/ 492516 w 4572368"/>
                    <a:gd name="connsiteY365" fmla="*/ 645238 h 2407420"/>
                    <a:gd name="connsiteX366" fmla="*/ 503762 w 4572368"/>
                    <a:gd name="connsiteY366" fmla="*/ 609059 h 2407420"/>
                    <a:gd name="connsiteX367" fmla="*/ 534098 w 4572368"/>
                    <a:gd name="connsiteY367" fmla="*/ 563717 h 2407420"/>
                    <a:gd name="connsiteX368" fmla="*/ 548702 w 4572368"/>
                    <a:gd name="connsiteY368" fmla="*/ 544719 h 2407420"/>
                    <a:gd name="connsiteX369" fmla="*/ 561796 w 4572368"/>
                    <a:gd name="connsiteY369" fmla="*/ 534229 h 2407420"/>
                    <a:gd name="connsiteX370" fmla="*/ 614511 w 4572368"/>
                    <a:gd name="connsiteY370" fmla="*/ 526470 h 2407420"/>
                    <a:gd name="connsiteX371" fmla="*/ 625317 w 4572368"/>
                    <a:gd name="connsiteY371" fmla="*/ 522946 h 2407420"/>
                    <a:gd name="connsiteX372" fmla="*/ 645675 w 4572368"/>
                    <a:gd name="connsiteY372" fmla="*/ 494263 h 2407420"/>
                    <a:gd name="connsiteX373" fmla="*/ 655296 w 4572368"/>
                    <a:gd name="connsiteY373" fmla="*/ 484561 h 2407420"/>
                    <a:gd name="connsiteX374" fmla="*/ 680323 w 4572368"/>
                    <a:gd name="connsiteY374" fmla="*/ 463200 h 2407420"/>
                    <a:gd name="connsiteX375" fmla="*/ 678135 w 4572368"/>
                    <a:gd name="connsiteY375" fmla="*/ 448333 h 2407420"/>
                    <a:gd name="connsiteX376" fmla="*/ 662352 w 4572368"/>
                    <a:gd name="connsiteY376" fmla="*/ 444254 h 2407420"/>
                    <a:gd name="connsiteX377" fmla="*/ 686387 w 4572368"/>
                    <a:gd name="connsiteY377" fmla="*/ 421536 h 2407420"/>
                    <a:gd name="connsiteX378" fmla="*/ 719509 w 4572368"/>
                    <a:gd name="connsiteY378" fmla="*/ 377018 h 2407420"/>
                    <a:gd name="connsiteX379" fmla="*/ 714719 w 4572368"/>
                    <a:gd name="connsiteY379" fmla="*/ 372986 h 2407420"/>
                    <a:gd name="connsiteX380" fmla="*/ 714532 w 4572368"/>
                    <a:gd name="connsiteY380" fmla="*/ 375208 h 2407420"/>
                    <a:gd name="connsiteX381" fmla="*/ 701693 w 4572368"/>
                    <a:gd name="connsiteY381" fmla="*/ 372815 h 2407420"/>
                    <a:gd name="connsiteX382" fmla="*/ 669196 w 4572368"/>
                    <a:gd name="connsiteY382" fmla="*/ 371654 h 2407420"/>
                    <a:gd name="connsiteX383" fmla="*/ 654689 w 4572368"/>
                    <a:gd name="connsiteY383" fmla="*/ 375136 h 2407420"/>
                    <a:gd name="connsiteX384" fmla="*/ 577509 w 4572368"/>
                    <a:gd name="connsiteY384" fmla="*/ 372234 h 2407420"/>
                    <a:gd name="connsiteX385" fmla="*/ 561842 w 4572368"/>
                    <a:gd name="connsiteY385" fmla="*/ 389643 h 2407420"/>
                    <a:gd name="connsiteX386" fmla="*/ 535148 w 4572368"/>
                    <a:gd name="connsiteY386" fmla="*/ 428523 h 2407420"/>
                    <a:gd name="connsiteX387" fmla="*/ 521801 w 4572368"/>
                    <a:gd name="connsiteY387" fmla="*/ 429683 h 2407420"/>
                    <a:gd name="connsiteX388" fmla="*/ 499750 w 4572368"/>
                    <a:gd name="connsiteY388" fmla="*/ 414595 h 2407420"/>
                    <a:gd name="connsiteX389" fmla="*/ 501492 w 4572368"/>
                    <a:gd name="connsiteY389" fmla="*/ 311304 h 2407420"/>
                    <a:gd name="connsiteX390" fmla="*/ 500332 w 4572368"/>
                    <a:gd name="connsiteY390" fmla="*/ 288092 h 2407420"/>
                    <a:gd name="connsiteX391" fmla="*/ 495690 w 4572368"/>
                    <a:gd name="connsiteY391" fmla="*/ 279968 h 2407420"/>
                    <a:gd name="connsiteX392" fmla="*/ 485825 w 4572368"/>
                    <a:gd name="connsiteY392" fmla="*/ 289254 h 2407420"/>
                    <a:gd name="connsiteX393" fmla="*/ 487565 w 4572368"/>
                    <a:gd name="connsiteY393" fmla="*/ 295635 h 2407420"/>
                    <a:gd name="connsiteX394" fmla="*/ 490467 w 4572368"/>
                    <a:gd name="connsiteY394" fmla="*/ 310144 h 2407420"/>
                    <a:gd name="connsiteX395" fmla="*/ 470156 w 4572368"/>
                    <a:gd name="connsiteY395" fmla="*/ 308983 h 2407420"/>
                    <a:gd name="connsiteX396" fmla="*/ 480603 w 4572368"/>
                    <a:gd name="connsiteY396" fmla="*/ 336256 h 2407420"/>
                    <a:gd name="connsiteX397" fmla="*/ 470156 w 4572368"/>
                    <a:gd name="connsiteY397" fmla="*/ 342059 h 2407420"/>
                    <a:gd name="connsiteX398" fmla="*/ 454487 w 4572368"/>
                    <a:gd name="connsiteY398" fmla="*/ 306662 h 2407420"/>
                    <a:gd name="connsiteX399" fmla="*/ 451006 w 4572368"/>
                    <a:gd name="connsiteY399" fmla="*/ 278227 h 2407420"/>
                    <a:gd name="connsiteX400" fmla="*/ 467835 w 4572368"/>
                    <a:gd name="connsiteY400" fmla="*/ 266041 h 2407420"/>
                    <a:gd name="connsiteX401" fmla="*/ 470736 w 4572368"/>
                    <a:gd name="connsiteY401" fmla="*/ 250953 h 2407420"/>
                    <a:gd name="connsiteX402" fmla="*/ 444044 w 4572368"/>
                    <a:gd name="connsiteY402" fmla="*/ 243990 h 2407420"/>
                    <a:gd name="connsiteX403" fmla="*/ 438241 w 4572368"/>
                    <a:gd name="connsiteY403" fmla="*/ 238187 h 2407420"/>
                    <a:gd name="connsiteX404" fmla="*/ 484083 w 4572368"/>
                    <a:gd name="connsiteY404" fmla="*/ 232965 h 2407420"/>
                    <a:gd name="connsiteX405" fmla="*/ 492789 w 4572368"/>
                    <a:gd name="connsiteY405" fmla="*/ 212074 h 2407420"/>
                    <a:gd name="connsiteX406" fmla="*/ 478861 w 4572368"/>
                    <a:gd name="connsiteY406" fmla="*/ 193504 h 2407420"/>
                    <a:gd name="connsiteX407" fmla="*/ 486985 w 4572368"/>
                    <a:gd name="connsiteY407" fmla="*/ 174935 h 2407420"/>
                    <a:gd name="connsiteX408" fmla="*/ 502073 w 4572368"/>
                    <a:gd name="connsiteY408" fmla="*/ 174935 h 2407420"/>
                    <a:gd name="connsiteX409" fmla="*/ 527026 w 4572368"/>
                    <a:gd name="connsiteY409" fmla="*/ 156947 h 2407420"/>
                    <a:gd name="connsiteX410" fmla="*/ 557200 w 4572368"/>
                    <a:gd name="connsiteY410" fmla="*/ 140698 h 2407420"/>
                    <a:gd name="connsiteX411" fmla="*/ 582152 w 4572368"/>
                    <a:gd name="connsiteY411" fmla="*/ 115745 h 2407420"/>
                    <a:gd name="connsiteX412" fmla="*/ 584474 w 4572368"/>
                    <a:gd name="connsiteY412" fmla="*/ 96596 h 2407420"/>
                    <a:gd name="connsiteX413" fmla="*/ 598400 w 4572368"/>
                    <a:gd name="connsiteY413" fmla="*/ 102979 h 2407420"/>
                    <a:gd name="connsiteX414" fmla="*/ 608846 w 4572368"/>
                    <a:gd name="connsiteY414" fmla="*/ 101238 h 2407420"/>
                    <a:gd name="connsiteX415" fmla="*/ 635540 w 4572368"/>
                    <a:gd name="connsiteY415" fmla="*/ 71064 h 2407420"/>
                    <a:gd name="connsiteX416" fmla="*/ 647726 w 4572368"/>
                    <a:gd name="connsiteY416" fmla="*/ 64100 h 2407420"/>
                    <a:gd name="connsiteX417" fmla="*/ 622772 w 4572368"/>
                    <a:gd name="connsiteY417" fmla="*/ 57716 h 2407420"/>
                    <a:gd name="connsiteX418" fmla="*/ 615809 w 4572368"/>
                    <a:gd name="connsiteY418" fmla="*/ 46691 h 2407420"/>
                    <a:gd name="connsiteX419" fmla="*/ 583894 w 4572368"/>
                    <a:gd name="connsiteY419" fmla="*/ 24059 h 2407420"/>
                    <a:gd name="connsiteX420" fmla="*/ 568805 w 4572368"/>
                    <a:gd name="connsiteY420" fmla="*/ 7231 h 24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4572368" h="2407420">
                      <a:moveTo>
                        <a:pt x="3420385" y="2295621"/>
                      </a:moveTo>
                      <a:lnTo>
                        <a:pt x="3419637" y="2295672"/>
                      </a:lnTo>
                      <a:lnTo>
                        <a:pt x="3420288" y="2296984"/>
                      </a:lnTo>
                      <a:lnTo>
                        <a:pt x="3424235" y="2299890"/>
                      </a:lnTo>
                      <a:close/>
                      <a:moveTo>
                        <a:pt x="3396137" y="2235439"/>
                      </a:moveTo>
                      <a:lnTo>
                        <a:pt x="3396347" y="2236477"/>
                      </a:lnTo>
                      <a:lnTo>
                        <a:pt x="3396517" y="2236068"/>
                      </a:lnTo>
                      <a:close/>
                      <a:moveTo>
                        <a:pt x="3581300" y="2059232"/>
                      </a:moveTo>
                      <a:lnTo>
                        <a:pt x="3566375" y="2065484"/>
                      </a:lnTo>
                      <a:cubicBezTo>
                        <a:pt x="3562098" y="2068539"/>
                        <a:pt x="3558431" y="2072206"/>
                        <a:pt x="3554155" y="2075261"/>
                      </a:cubicBezTo>
                      <a:cubicBezTo>
                        <a:pt x="3549267" y="2078927"/>
                        <a:pt x="3544531" y="2080607"/>
                        <a:pt x="3539872" y="2080301"/>
                      </a:cubicBezTo>
                      <a:lnTo>
                        <a:pt x="3537353" y="2079049"/>
                      </a:lnTo>
                      <a:lnTo>
                        <a:pt x="3551199" y="2112667"/>
                      </a:lnTo>
                      <a:lnTo>
                        <a:pt x="3555909" y="2099448"/>
                      </a:lnTo>
                      <a:cubicBezTo>
                        <a:pt x="3562935" y="2091810"/>
                        <a:pt x="3568282" y="2083103"/>
                        <a:pt x="3573169" y="2074167"/>
                      </a:cubicBezTo>
                      <a:close/>
                      <a:moveTo>
                        <a:pt x="1649791" y="1783901"/>
                      </a:moveTo>
                      <a:lnTo>
                        <a:pt x="1649338" y="1784638"/>
                      </a:lnTo>
                      <a:lnTo>
                        <a:pt x="1660428" y="1793468"/>
                      </a:lnTo>
                      <a:lnTo>
                        <a:pt x="1660932" y="1792723"/>
                      </a:lnTo>
                      <a:lnTo>
                        <a:pt x="1661104" y="1792457"/>
                      </a:lnTo>
                      <a:close/>
                      <a:moveTo>
                        <a:pt x="4263462" y="1196558"/>
                      </a:moveTo>
                      <a:lnTo>
                        <a:pt x="4261237" y="1199066"/>
                      </a:lnTo>
                      <a:cubicBezTo>
                        <a:pt x="4257723" y="1201817"/>
                        <a:pt x="4253294" y="1204260"/>
                        <a:pt x="4252071" y="1208232"/>
                      </a:cubicBezTo>
                      <a:cubicBezTo>
                        <a:pt x="4245351" y="1227173"/>
                        <a:pt x="4248406" y="1232672"/>
                        <a:pt x="4266735" y="1238171"/>
                      </a:cubicBezTo>
                      <a:lnTo>
                        <a:pt x="4267250" y="1238381"/>
                      </a:lnTo>
                      <a:lnTo>
                        <a:pt x="4285128" y="1233967"/>
                      </a:lnTo>
                      <a:cubicBezTo>
                        <a:pt x="4291009" y="1231218"/>
                        <a:pt x="4296356" y="1227322"/>
                        <a:pt x="4300786" y="1222435"/>
                      </a:cubicBezTo>
                      <a:lnTo>
                        <a:pt x="4302782" y="1218373"/>
                      </a:lnTo>
                      <a:lnTo>
                        <a:pt x="4297143" y="1215650"/>
                      </a:lnTo>
                      <a:cubicBezTo>
                        <a:pt x="4288956" y="1209993"/>
                        <a:pt x="4281392" y="1203469"/>
                        <a:pt x="4273631" y="1197300"/>
                      </a:cubicBezTo>
                      <a:close/>
                      <a:moveTo>
                        <a:pt x="601819" y="719303"/>
                      </a:moveTo>
                      <a:lnTo>
                        <a:pt x="602393" y="720517"/>
                      </a:lnTo>
                      <a:lnTo>
                        <a:pt x="602557" y="720150"/>
                      </a:lnTo>
                      <a:close/>
                      <a:moveTo>
                        <a:pt x="720480" y="377833"/>
                      </a:moveTo>
                      <a:lnTo>
                        <a:pt x="707102" y="399326"/>
                      </a:lnTo>
                      <a:cubicBezTo>
                        <a:pt x="696521" y="409997"/>
                        <a:pt x="709141" y="424435"/>
                        <a:pt x="703974" y="436243"/>
                      </a:cubicBezTo>
                      <a:lnTo>
                        <a:pt x="721534" y="439785"/>
                      </a:lnTo>
                      <a:lnTo>
                        <a:pt x="721319" y="439193"/>
                      </a:lnTo>
                      <a:cubicBezTo>
                        <a:pt x="720855" y="434687"/>
                        <a:pt x="721551" y="430125"/>
                        <a:pt x="723297" y="425142"/>
                      </a:cubicBezTo>
                      <a:cubicBezTo>
                        <a:pt x="726156" y="415562"/>
                        <a:pt x="730035" y="406231"/>
                        <a:pt x="728808" y="395660"/>
                      </a:cubicBezTo>
                      <a:cubicBezTo>
                        <a:pt x="728002" y="390058"/>
                        <a:pt x="726755" y="385160"/>
                        <a:pt x="724190" y="380956"/>
                      </a:cubicBezTo>
                      <a:close/>
                      <a:moveTo>
                        <a:pt x="567851" y="0"/>
                      </a:moveTo>
                      <a:lnTo>
                        <a:pt x="3690886" y="0"/>
                      </a:lnTo>
                      <a:lnTo>
                        <a:pt x="3691270" y="4052"/>
                      </a:lnTo>
                      <a:lnTo>
                        <a:pt x="3691965" y="5021"/>
                      </a:lnTo>
                      <a:lnTo>
                        <a:pt x="3697718" y="0"/>
                      </a:lnTo>
                      <a:lnTo>
                        <a:pt x="3725160" y="0"/>
                      </a:lnTo>
                      <a:lnTo>
                        <a:pt x="3744760" y="20416"/>
                      </a:lnTo>
                      <a:cubicBezTo>
                        <a:pt x="3753098" y="24201"/>
                        <a:pt x="3763009" y="24478"/>
                        <a:pt x="3775814" y="21888"/>
                      </a:cubicBezTo>
                      <a:cubicBezTo>
                        <a:pt x="3788919" y="19092"/>
                        <a:pt x="3785555" y="9026"/>
                        <a:pt x="3785043" y="540"/>
                      </a:cubicBezTo>
                      <a:lnTo>
                        <a:pt x="3784998" y="0"/>
                      </a:lnTo>
                      <a:lnTo>
                        <a:pt x="3810920" y="0"/>
                      </a:lnTo>
                      <a:lnTo>
                        <a:pt x="3823937" y="17019"/>
                      </a:lnTo>
                      <a:cubicBezTo>
                        <a:pt x="3845961" y="36885"/>
                        <a:pt x="3875922" y="43855"/>
                        <a:pt x="3903216" y="55635"/>
                      </a:cubicBezTo>
                      <a:cubicBezTo>
                        <a:pt x="3911957" y="59365"/>
                        <a:pt x="3917334" y="53028"/>
                        <a:pt x="3923346" y="48907"/>
                      </a:cubicBezTo>
                      <a:cubicBezTo>
                        <a:pt x="3932177" y="43740"/>
                        <a:pt x="3940303" y="31101"/>
                        <a:pt x="3950282" y="36633"/>
                      </a:cubicBezTo>
                      <a:cubicBezTo>
                        <a:pt x="3962097" y="43558"/>
                        <a:pt x="3948301" y="55663"/>
                        <a:pt x="3951254" y="65128"/>
                      </a:cubicBezTo>
                      <a:cubicBezTo>
                        <a:pt x="3957415" y="88300"/>
                        <a:pt x="3964130" y="91651"/>
                        <a:pt x="3985874" y="84700"/>
                      </a:cubicBezTo>
                      <a:lnTo>
                        <a:pt x="3986523" y="84561"/>
                      </a:lnTo>
                      <a:lnTo>
                        <a:pt x="4001139" y="68158"/>
                      </a:lnTo>
                      <a:cubicBezTo>
                        <a:pt x="4005072" y="61486"/>
                        <a:pt x="4007706" y="54048"/>
                        <a:pt x="4008768" y="46250"/>
                      </a:cubicBezTo>
                      <a:cubicBezTo>
                        <a:pt x="4010232" y="34202"/>
                        <a:pt x="4008655" y="21586"/>
                        <a:pt x="4003556" y="10279"/>
                      </a:cubicBezTo>
                      <a:lnTo>
                        <a:pt x="3993927" y="0"/>
                      </a:lnTo>
                      <a:lnTo>
                        <a:pt x="4052247" y="0"/>
                      </a:lnTo>
                      <a:lnTo>
                        <a:pt x="4053072" y="16770"/>
                      </a:lnTo>
                      <a:cubicBezTo>
                        <a:pt x="4053585" y="25254"/>
                        <a:pt x="4060299" y="28606"/>
                        <a:pt x="4068305" y="22237"/>
                      </a:cubicBezTo>
                      <a:cubicBezTo>
                        <a:pt x="4069318" y="22425"/>
                        <a:pt x="4070742" y="23215"/>
                        <a:pt x="4070966" y="24831"/>
                      </a:cubicBezTo>
                      <a:cubicBezTo>
                        <a:pt x="4078283" y="27769"/>
                        <a:pt x="4081234" y="37234"/>
                        <a:pt x="4090733" y="36910"/>
                      </a:cubicBezTo>
                      <a:cubicBezTo>
                        <a:pt x="4108595" y="42342"/>
                        <a:pt x="4125632" y="46571"/>
                        <a:pt x="4145197" y="42883"/>
                      </a:cubicBezTo>
                      <a:cubicBezTo>
                        <a:pt x="4178690" y="37601"/>
                        <a:pt x="4189181" y="51619"/>
                        <a:pt x="4179074" y="83288"/>
                      </a:cubicBezTo>
                      <a:cubicBezTo>
                        <a:pt x="4167986" y="117397"/>
                        <a:pt x="4171920" y="124423"/>
                        <a:pt x="4208020" y="133260"/>
                      </a:cubicBezTo>
                      <a:cubicBezTo>
                        <a:pt x="4209034" y="133450"/>
                        <a:pt x="4209034" y="133450"/>
                        <a:pt x="4210047" y="133638"/>
                      </a:cubicBezTo>
                      <a:cubicBezTo>
                        <a:pt x="4248811" y="145071"/>
                        <a:pt x="4252675" y="146840"/>
                        <a:pt x="4235576" y="185070"/>
                      </a:cubicBezTo>
                      <a:cubicBezTo>
                        <a:pt x="4231055" y="195236"/>
                        <a:pt x="4218652" y="205505"/>
                        <a:pt x="4225847" y="214713"/>
                      </a:cubicBezTo>
                      <a:cubicBezTo>
                        <a:pt x="4234690" y="226326"/>
                        <a:pt x="4248708" y="215835"/>
                        <a:pt x="4260800" y="212849"/>
                      </a:cubicBezTo>
                      <a:cubicBezTo>
                        <a:pt x="4266847" y="211357"/>
                        <a:pt x="4272481" y="209263"/>
                        <a:pt x="4278115" y="207168"/>
                      </a:cubicBezTo>
                      <a:cubicBezTo>
                        <a:pt x="4285843" y="210707"/>
                        <a:pt x="4283884" y="215585"/>
                        <a:pt x="4278473" y="219294"/>
                      </a:cubicBezTo>
                      <a:cubicBezTo>
                        <a:pt x="4274677" y="222780"/>
                        <a:pt x="4270242" y="224050"/>
                        <a:pt x="4267874" y="228327"/>
                      </a:cubicBezTo>
                      <a:cubicBezTo>
                        <a:pt x="4260279" y="235298"/>
                        <a:pt x="4252685" y="242269"/>
                        <a:pt x="4245504" y="249842"/>
                      </a:cubicBezTo>
                      <a:cubicBezTo>
                        <a:pt x="4230953" y="266001"/>
                        <a:pt x="4232479" y="274676"/>
                        <a:pt x="4252213" y="284127"/>
                      </a:cubicBezTo>
                      <a:cubicBezTo>
                        <a:pt x="4261366" y="288458"/>
                        <a:pt x="4272100" y="289938"/>
                        <a:pt x="4281856" y="293855"/>
                      </a:cubicBezTo>
                      <a:cubicBezTo>
                        <a:pt x="4288760" y="296194"/>
                        <a:pt x="4297878" y="297896"/>
                        <a:pt x="4299406" y="306569"/>
                      </a:cubicBezTo>
                      <a:cubicBezTo>
                        <a:pt x="4300743" y="316257"/>
                        <a:pt x="4293528" y="321203"/>
                        <a:pt x="4286725" y="326748"/>
                      </a:cubicBezTo>
                      <a:cubicBezTo>
                        <a:pt x="4278118" y="333531"/>
                        <a:pt x="4268688" y="339111"/>
                        <a:pt x="4259068" y="345703"/>
                      </a:cubicBezTo>
                      <a:cubicBezTo>
                        <a:pt x="4248846" y="352709"/>
                        <a:pt x="4245907" y="360025"/>
                        <a:pt x="4251521" y="372083"/>
                      </a:cubicBezTo>
                      <a:cubicBezTo>
                        <a:pt x="4261701" y="393385"/>
                        <a:pt x="4257025" y="407194"/>
                        <a:pt x="4239400" y="420156"/>
                      </a:cubicBezTo>
                      <a:cubicBezTo>
                        <a:pt x="4200954" y="449157"/>
                        <a:pt x="4200798" y="452798"/>
                        <a:pt x="4235810" y="487124"/>
                      </a:cubicBezTo>
                      <a:lnTo>
                        <a:pt x="4241565" y="493546"/>
                      </a:lnTo>
                      <a:lnTo>
                        <a:pt x="4257470" y="498223"/>
                      </a:lnTo>
                      <a:cubicBezTo>
                        <a:pt x="4269474" y="504137"/>
                        <a:pt x="4277114" y="516574"/>
                        <a:pt x="4279466" y="526450"/>
                      </a:cubicBezTo>
                      <a:cubicBezTo>
                        <a:pt x="4282039" y="537940"/>
                        <a:pt x="4286349" y="542940"/>
                        <a:pt x="4301358" y="546791"/>
                      </a:cubicBezTo>
                      <a:cubicBezTo>
                        <a:pt x="4276162" y="552573"/>
                        <a:pt x="4281107" y="559787"/>
                        <a:pt x="4294347" y="567504"/>
                      </a:cubicBezTo>
                      <a:cubicBezTo>
                        <a:pt x="4286436" y="573367"/>
                        <a:pt x="4278666" y="578470"/>
                        <a:pt x="4272327" y="584693"/>
                      </a:cubicBezTo>
                      <a:lnTo>
                        <a:pt x="4264461" y="598680"/>
                      </a:lnTo>
                      <a:lnTo>
                        <a:pt x="4268701" y="600226"/>
                      </a:lnTo>
                      <a:cubicBezTo>
                        <a:pt x="4273552" y="600215"/>
                        <a:pt x="4278483" y="598382"/>
                        <a:pt x="4283893" y="594672"/>
                      </a:cubicBezTo>
                      <a:cubicBezTo>
                        <a:pt x="4312153" y="575306"/>
                        <a:pt x="4315794" y="575461"/>
                        <a:pt x="4338803" y="603876"/>
                      </a:cubicBezTo>
                      <a:cubicBezTo>
                        <a:pt x="4348058" y="616091"/>
                        <a:pt x="4353469" y="612380"/>
                        <a:pt x="4358590" y="601802"/>
                      </a:cubicBezTo>
                      <a:cubicBezTo>
                        <a:pt x="4372196" y="590710"/>
                        <a:pt x="4372175" y="604863"/>
                        <a:pt x="4376107" y="611889"/>
                      </a:cubicBezTo>
                      <a:cubicBezTo>
                        <a:pt x="4386042" y="645728"/>
                        <a:pt x="4406032" y="659422"/>
                        <a:pt x="4443012" y="657936"/>
                      </a:cubicBezTo>
                      <a:cubicBezTo>
                        <a:pt x="4474135" y="656931"/>
                        <a:pt x="4479837" y="660093"/>
                        <a:pt x="4479506" y="681526"/>
                      </a:cubicBezTo>
                      <a:cubicBezTo>
                        <a:pt x="4475365" y="689668"/>
                        <a:pt x="4466756" y="696450"/>
                        <a:pt x="4471548" y="707307"/>
                      </a:cubicBezTo>
                      <a:cubicBezTo>
                        <a:pt x="4474755" y="721013"/>
                        <a:pt x="4484734" y="726546"/>
                        <a:pt x="4497717" y="730019"/>
                      </a:cubicBezTo>
                      <a:cubicBezTo>
                        <a:pt x="4509688" y="733302"/>
                        <a:pt x="4524441" y="732910"/>
                        <a:pt x="4529489" y="748010"/>
                      </a:cubicBezTo>
                      <a:cubicBezTo>
                        <a:pt x="4525158" y="757163"/>
                        <a:pt x="4520414" y="765716"/>
                        <a:pt x="4518523" y="775850"/>
                      </a:cubicBezTo>
                      <a:cubicBezTo>
                        <a:pt x="4517389" y="781929"/>
                        <a:pt x="4506532" y="786719"/>
                        <a:pt x="4516130" y="794278"/>
                      </a:cubicBezTo>
                      <a:cubicBezTo>
                        <a:pt x="4521421" y="796838"/>
                        <a:pt x="4527054" y="794744"/>
                        <a:pt x="4532122" y="795690"/>
                      </a:cubicBezTo>
                      <a:cubicBezTo>
                        <a:pt x="4533136" y="795880"/>
                        <a:pt x="4534337" y="795056"/>
                        <a:pt x="4535540" y="794231"/>
                      </a:cubicBezTo>
                      <a:cubicBezTo>
                        <a:pt x="4544025" y="793718"/>
                        <a:pt x="4549747" y="782726"/>
                        <a:pt x="4559725" y="788260"/>
                      </a:cubicBezTo>
                      <a:cubicBezTo>
                        <a:pt x="4562264" y="797123"/>
                        <a:pt x="4554827" y="800454"/>
                        <a:pt x="4549827" y="804763"/>
                      </a:cubicBezTo>
                      <a:cubicBezTo>
                        <a:pt x="4544828" y="809073"/>
                        <a:pt x="4539227" y="813795"/>
                        <a:pt x="4534641" y="818707"/>
                      </a:cubicBezTo>
                      <a:cubicBezTo>
                        <a:pt x="4516481" y="837337"/>
                        <a:pt x="4518607" y="845601"/>
                        <a:pt x="4543185" y="854382"/>
                      </a:cubicBezTo>
                      <a:cubicBezTo>
                        <a:pt x="4549678" y="856119"/>
                        <a:pt x="4556771" y="857444"/>
                        <a:pt x="4563452" y="858166"/>
                      </a:cubicBezTo>
                      <a:cubicBezTo>
                        <a:pt x="4576503" y="866894"/>
                        <a:pt x="4574200" y="876427"/>
                        <a:pt x="4563186" y="884858"/>
                      </a:cubicBezTo>
                      <a:cubicBezTo>
                        <a:pt x="4557587" y="889580"/>
                        <a:pt x="4550975" y="894112"/>
                        <a:pt x="4544549" y="897632"/>
                      </a:cubicBezTo>
                      <a:cubicBezTo>
                        <a:pt x="4534515" y="903624"/>
                        <a:pt x="4529741" y="909548"/>
                        <a:pt x="4536779" y="922397"/>
                      </a:cubicBezTo>
                      <a:cubicBezTo>
                        <a:pt x="4544643" y="936449"/>
                        <a:pt x="4537528" y="949278"/>
                        <a:pt x="4525315" y="958533"/>
                      </a:cubicBezTo>
                      <a:cubicBezTo>
                        <a:pt x="4497089" y="980529"/>
                        <a:pt x="4497089" y="980529"/>
                        <a:pt x="4517058" y="1008376"/>
                      </a:cubicBezTo>
                      <a:cubicBezTo>
                        <a:pt x="4521179" y="1014388"/>
                        <a:pt x="4534988" y="1019063"/>
                        <a:pt x="4519733" y="1027749"/>
                      </a:cubicBezTo>
                      <a:cubicBezTo>
                        <a:pt x="4515680" y="1026993"/>
                        <a:pt x="4511626" y="1026237"/>
                        <a:pt x="4508174" y="1025068"/>
                      </a:cubicBezTo>
                      <a:cubicBezTo>
                        <a:pt x="4493610" y="1024446"/>
                        <a:pt x="4496751" y="1032897"/>
                        <a:pt x="4499290" y="1041760"/>
                      </a:cubicBezTo>
                      <a:cubicBezTo>
                        <a:pt x="4505950" y="1056635"/>
                        <a:pt x="4507322" y="1068952"/>
                        <a:pt x="4491275" y="1079064"/>
                      </a:cubicBezTo>
                      <a:cubicBezTo>
                        <a:pt x="4484251" y="1082996"/>
                        <a:pt x="4480522" y="1091737"/>
                        <a:pt x="4475144" y="1098074"/>
                      </a:cubicBezTo>
                      <a:cubicBezTo>
                        <a:pt x="4466570" y="1107484"/>
                        <a:pt x="4456917" y="1111449"/>
                        <a:pt x="4443934" y="1107976"/>
                      </a:cubicBezTo>
                      <a:cubicBezTo>
                        <a:pt x="4418789" y="1102233"/>
                        <a:pt x="4406953" y="1109462"/>
                        <a:pt x="4399184" y="1134228"/>
                      </a:cubicBezTo>
                      <a:cubicBezTo>
                        <a:pt x="4397035" y="1140118"/>
                        <a:pt x="4395900" y="1146198"/>
                        <a:pt x="4393752" y="1152089"/>
                      </a:cubicBezTo>
                      <a:cubicBezTo>
                        <a:pt x="4389076" y="1165898"/>
                        <a:pt x="4379645" y="1171478"/>
                        <a:pt x="4364858" y="1169241"/>
                      </a:cubicBezTo>
                      <a:cubicBezTo>
                        <a:pt x="4354978" y="1167395"/>
                        <a:pt x="4344276" y="1163628"/>
                        <a:pt x="4336492" y="1169918"/>
                      </a:cubicBezTo>
                      <a:lnTo>
                        <a:pt x="4329986" y="1179746"/>
                      </a:lnTo>
                      <a:lnTo>
                        <a:pt x="4330113" y="1180885"/>
                      </a:lnTo>
                      <a:cubicBezTo>
                        <a:pt x="4332557" y="1186995"/>
                        <a:pt x="4335002" y="1196160"/>
                        <a:pt x="4343556" y="1185162"/>
                      </a:cubicBezTo>
                      <a:cubicBezTo>
                        <a:pt x="4352721" y="1183941"/>
                        <a:pt x="4365552" y="1175386"/>
                        <a:pt x="4361274" y="1196161"/>
                      </a:cubicBezTo>
                      <a:cubicBezTo>
                        <a:pt x="4361275" y="1197383"/>
                        <a:pt x="4361275" y="1197994"/>
                        <a:pt x="4360053" y="1199215"/>
                      </a:cubicBezTo>
                      <a:cubicBezTo>
                        <a:pt x="4351499" y="1204715"/>
                        <a:pt x="4350277" y="1215103"/>
                        <a:pt x="4345388" y="1223045"/>
                      </a:cubicBezTo>
                      <a:cubicBezTo>
                        <a:pt x="4341722" y="1229154"/>
                        <a:pt x="4344778" y="1234655"/>
                        <a:pt x="4353332" y="1234042"/>
                      </a:cubicBezTo>
                      <a:cubicBezTo>
                        <a:pt x="4353943" y="1234654"/>
                        <a:pt x="4354552" y="1235876"/>
                        <a:pt x="4353943" y="1237098"/>
                      </a:cubicBezTo>
                      <a:cubicBezTo>
                        <a:pt x="4357609" y="1242597"/>
                        <a:pt x="4355165" y="1250540"/>
                        <a:pt x="4361886" y="1254817"/>
                      </a:cubicBezTo>
                      <a:cubicBezTo>
                        <a:pt x="4371662" y="1267038"/>
                        <a:pt x="4381438" y="1278036"/>
                        <a:pt x="4396714" y="1284756"/>
                      </a:cubicBezTo>
                      <a:cubicBezTo>
                        <a:pt x="4422375" y="1296976"/>
                        <a:pt x="4422987" y="1311641"/>
                        <a:pt x="4400991" y="1328749"/>
                      </a:cubicBezTo>
                      <a:cubicBezTo>
                        <a:pt x="4377161" y="1347080"/>
                        <a:pt x="4376550" y="1353800"/>
                        <a:pt x="4397324" y="1377017"/>
                      </a:cubicBezTo>
                      <a:cubicBezTo>
                        <a:pt x="4397935" y="1377630"/>
                        <a:pt x="4397935" y="1377630"/>
                        <a:pt x="4398547" y="1378241"/>
                      </a:cubicBezTo>
                      <a:cubicBezTo>
                        <a:pt x="4419931" y="1404514"/>
                        <a:pt x="4421764" y="1407569"/>
                        <a:pt x="4391825" y="1425900"/>
                      </a:cubicBezTo>
                      <a:cubicBezTo>
                        <a:pt x="4383882" y="1430787"/>
                        <a:pt x="4370441" y="1432009"/>
                        <a:pt x="4371051" y="1441786"/>
                      </a:cubicBezTo>
                      <a:cubicBezTo>
                        <a:pt x="4371662" y="1454006"/>
                        <a:pt x="4386327" y="1453395"/>
                        <a:pt x="4396102" y="1457060"/>
                      </a:cubicBezTo>
                      <a:cubicBezTo>
                        <a:pt x="4400991" y="1458895"/>
                        <a:pt x="4405878" y="1460116"/>
                        <a:pt x="4410767" y="1461338"/>
                      </a:cubicBezTo>
                      <a:cubicBezTo>
                        <a:pt x="4414433" y="1467448"/>
                        <a:pt x="4410767" y="1469891"/>
                        <a:pt x="4405268" y="1469892"/>
                      </a:cubicBezTo>
                      <a:cubicBezTo>
                        <a:pt x="4400990" y="1470504"/>
                        <a:pt x="4397324" y="1469281"/>
                        <a:pt x="4393657" y="1471114"/>
                      </a:cubicBezTo>
                      <a:cubicBezTo>
                        <a:pt x="4385104" y="1472335"/>
                        <a:pt x="4376550" y="1473557"/>
                        <a:pt x="4367996" y="1475390"/>
                      </a:cubicBezTo>
                      <a:cubicBezTo>
                        <a:pt x="4350277" y="1479668"/>
                        <a:pt x="4347221" y="1486390"/>
                        <a:pt x="4356387" y="1502276"/>
                      </a:cubicBezTo>
                      <a:cubicBezTo>
                        <a:pt x="4360664" y="1509607"/>
                        <a:pt x="4367385" y="1515718"/>
                        <a:pt x="4372272" y="1523050"/>
                      </a:cubicBezTo>
                      <a:cubicBezTo>
                        <a:pt x="4375939" y="1527938"/>
                        <a:pt x="4381437" y="1533436"/>
                        <a:pt x="4378383" y="1540157"/>
                      </a:cubicBezTo>
                      <a:cubicBezTo>
                        <a:pt x="4374717" y="1547491"/>
                        <a:pt x="4367385" y="1547490"/>
                        <a:pt x="4360052" y="1548100"/>
                      </a:cubicBezTo>
                      <a:cubicBezTo>
                        <a:pt x="4350888" y="1548712"/>
                        <a:pt x="4341723" y="1548101"/>
                        <a:pt x="4331946" y="1548101"/>
                      </a:cubicBezTo>
                      <a:cubicBezTo>
                        <a:pt x="4321560" y="1548100"/>
                        <a:pt x="4316061" y="1551766"/>
                        <a:pt x="4314227" y="1562764"/>
                      </a:cubicBezTo>
                      <a:cubicBezTo>
                        <a:pt x="4311173" y="1582317"/>
                        <a:pt x="4301397" y="1589649"/>
                        <a:pt x="4283066" y="1590260"/>
                      </a:cubicBezTo>
                      <a:cubicBezTo>
                        <a:pt x="4242740" y="1592093"/>
                        <a:pt x="4240907" y="1594536"/>
                        <a:pt x="4248849" y="1634863"/>
                      </a:cubicBezTo>
                      <a:lnTo>
                        <a:pt x="4249786" y="1642030"/>
                      </a:lnTo>
                      <a:lnTo>
                        <a:pt x="4258565" y="1652802"/>
                      </a:lnTo>
                      <a:cubicBezTo>
                        <a:pt x="4264065" y="1662579"/>
                        <a:pt x="4263453" y="1674799"/>
                        <a:pt x="4260398" y="1682742"/>
                      </a:cubicBezTo>
                      <a:cubicBezTo>
                        <a:pt x="4256732" y="1691907"/>
                        <a:pt x="4257343" y="1697406"/>
                        <a:pt x="4265897" y="1707182"/>
                      </a:cubicBezTo>
                      <a:cubicBezTo>
                        <a:pt x="4245735" y="1699240"/>
                        <a:pt x="4245735" y="1706571"/>
                        <a:pt x="4251232" y="1718180"/>
                      </a:cubicBezTo>
                      <a:cubicBezTo>
                        <a:pt x="4242984" y="1718485"/>
                        <a:pt x="4235194" y="1718332"/>
                        <a:pt x="4227862" y="1719631"/>
                      </a:cubicBezTo>
                      <a:lnTo>
                        <a:pt x="4215796" y="1725576"/>
                      </a:lnTo>
                      <a:lnTo>
                        <a:pt x="4217994" y="1728653"/>
                      </a:lnTo>
                      <a:cubicBezTo>
                        <a:pt x="4221355" y="1730944"/>
                        <a:pt x="4225631" y="1732013"/>
                        <a:pt x="4231130" y="1732013"/>
                      </a:cubicBezTo>
                      <a:cubicBezTo>
                        <a:pt x="4259847" y="1732013"/>
                        <a:pt x="4262292" y="1733846"/>
                        <a:pt x="4264736" y="1764397"/>
                      </a:cubicBezTo>
                      <a:cubicBezTo>
                        <a:pt x="4265347" y="1777227"/>
                        <a:pt x="4270846" y="1777227"/>
                        <a:pt x="4279401" y="1772340"/>
                      </a:cubicBezTo>
                      <a:cubicBezTo>
                        <a:pt x="4294065" y="1771118"/>
                        <a:pt x="4287343" y="1780894"/>
                        <a:pt x="4286732" y="1787616"/>
                      </a:cubicBezTo>
                      <a:cubicBezTo>
                        <a:pt x="4277567" y="1815722"/>
                        <a:pt x="4284898" y="1834661"/>
                        <a:pt x="4311172" y="1851159"/>
                      </a:cubicBezTo>
                      <a:cubicBezTo>
                        <a:pt x="4333169" y="1865212"/>
                        <a:pt x="4335613" y="1870101"/>
                        <a:pt x="4325226" y="1884764"/>
                      </a:cubicBezTo>
                      <a:cubicBezTo>
                        <a:pt x="4318505" y="1888431"/>
                        <a:pt x="4309340" y="1889041"/>
                        <a:pt x="4307506" y="1898819"/>
                      </a:cubicBezTo>
                      <a:cubicBezTo>
                        <a:pt x="4303230" y="1909816"/>
                        <a:pt x="4307507" y="1918370"/>
                        <a:pt x="4314839" y="1926924"/>
                      </a:cubicBezTo>
                      <a:cubicBezTo>
                        <a:pt x="4321560" y="1934868"/>
                        <a:pt x="4331947" y="1941588"/>
                        <a:pt x="4328281" y="1954419"/>
                      </a:cubicBezTo>
                      <a:cubicBezTo>
                        <a:pt x="4320949" y="1958696"/>
                        <a:pt x="4313616" y="1962362"/>
                        <a:pt x="4307507" y="1968472"/>
                      </a:cubicBezTo>
                      <a:cubicBezTo>
                        <a:pt x="4303840" y="1972138"/>
                        <a:pt x="4294064" y="1970305"/>
                        <a:pt x="4297119" y="1980082"/>
                      </a:cubicBezTo>
                      <a:cubicBezTo>
                        <a:pt x="4299564" y="1984358"/>
                        <a:pt x="4304452" y="1985581"/>
                        <a:pt x="4307507" y="1988636"/>
                      </a:cubicBezTo>
                      <a:cubicBezTo>
                        <a:pt x="4308117" y="1989247"/>
                        <a:pt x="4309340" y="1989246"/>
                        <a:pt x="4310562" y="1989247"/>
                      </a:cubicBezTo>
                      <a:cubicBezTo>
                        <a:pt x="4316672" y="1992912"/>
                        <a:pt x="4325837" y="1988025"/>
                        <a:pt x="4330114" y="1996579"/>
                      </a:cubicBezTo>
                      <a:cubicBezTo>
                        <a:pt x="4327669" y="2003910"/>
                        <a:pt x="4320947" y="2002689"/>
                        <a:pt x="4315449" y="2003301"/>
                      </a:cubicBezTo>
                      <a:cubicBezTo>
                        <a:pt x="4309951" y="2003910"/>
                        <a:pt x="4303840" y="2004522"/>
                        <a:pt x="4298342" y="2005744"/>
                      </a:cubicBezTo>
                      <a:cubicBezTo>
                        <a:pt x="4276956" y="2010021"/>
                        <a:pt x="4274511" y="2016742"/>
                        <a:pt x="4287344" y="2034461"/>
                      </a:cubicBezTo>
                      <a:cubicBezTo>
                        <a:pt x="4291009" y="2038739"/>
                        <a:pt x="4295286" y="2043015"/>
                        <a:pt x="4299564" y="2046680"/>
                      </a:cubicBezTo>
                      <a:cubicBezTo>
                        <a:pt x="4304452" y="2058902"/>
                        <a:pt x="4298342" y="2064401"/>
                        <a:pt x="4286732" y="2065011"/>
                      </a:cubicBezTo>
                      <a:cubicBezTo>
                        <a:pt x="4280622" y="2065623"/>
                        <a:pt x="4273902" y="2065622"/>
                        <a:pt x="4267790" y="2065011"/>
                      </a:cubicBezTo>
                      <a:cubicBezTo>
                        <a:pt x="4258015" y="2064400"/>
                        <a:pt x="4251904" y="2066232"/>
                        <a:pt x="4250683" y="2078453"/>
                      </a:cubicBezTo>
                      <a:cubicBezTo>
                        <a:pt x="4249461" y="2091896"/>
                        <a:pt x="4238463" y="2097395"/>
                        <a:pt x="4225633" y="2098006"/>
                      </a:cubicBezTo>
                      <a:cubicBezTo>
                        <a:pt x="4195692" y="2099839"/>
                        <a:pt x="4195692" y="2099839"/>
                        <a:pt x="4196303" y="2128556"/>
                      </a:cubicBezTo>
                      <a:cubicBezTo>
                        <a:pt x="4196303" y="2134667"/>
                        <a:pt x="4203636" y="2144443"/>
                        <a:pt x="4188972" y="2143220"/>
                      </a:cubicBezTo>
                      <a:cubicBezTo>
                        <a:pt x="4186527" y="2140776"/>
                        <a:pt x="4184084" y="2138332"/>
                        <a:pt x="4182250" y="2135888"/>
                      </a:cubicBezTo>
                      <a:cubicBezTo>
                        <a:pt x="4172475" y="2128557"/>
                        <a:pt x="4170642" y="2135888"/>
                        <a:pt x="4168197" y="2143220"/>
                      </a:cubicBezTo>
                      <a:cubicBezTo>
                        <a:pt x="4165753" y="2156662"/>
                        <a:pt x="4160866" y="2165827"/>
                        <a:pt x="4144979" y="2165216"/>
                      </a:cubicBezTo>
                      <a:cubicBezTo>
                        <a:pt x="4138257" y="2164605"/>
                        <a:pt x="4131537" y="2168881"/>
                        <a:pt x="4124816" y="2170715"/>
                      </a:cubicBezTo>
                      <a:cubicBezTo>
                        <a:pt x="4114428" y="2173159"/>
                        <a:pt x="4105875" y="2171326"/>
                        <a:pt x="4098543" y="2162772"/>
                      </a:cubicBezTo>
                      <a:cubicBezTo>
                        <a:pt x="4083878" y="2146886"/>
                        <a:pt x="4072270" y="2146276"/>
                        <a:pt x="4055161" y="2159717"/>
                      </a:cubicBezTo>
                      <a:cubicBezTo>
                        <a:pt x="4050884" y="2162773"/>
                        <a:pt x="4047217" y="2166439"/>
                        <a:pt x="4042940" y="2169493"/>
                      </a:cubicBezTo>
                      <a:cubicBezTo>
                        <a:pt x="4033165" y="2176826"/>
                        <a:pt x="4024000" y="2176215"/>
                        <a:pt x="4014835" y="2167660"/>
                      </a:cubicBezTo>
                      <a:cubicBezTo>
                        <a:pt x="4006892" y="2159716"/>
                        <a:pt x="3999560" y="2148719"/>
                        <a:pt x="3985507" y="2158496"/>
                      </a:cubicBezTo>
                      <a:cubicBezTo>
                        <a:pt x="3973287" y="2167049"/>
                        <a:pt x="3961067" y="2175603"/>
                        <a:pt x="3967787" y="2193322"/>
                      </a:cubicBezTo>
                      <a:cubicBezTo>
                        <a:pt x="3968397" y="2195156"/>
                        <a:pt x="3969010" y="2198211"/>
                        <a:pt x="3965954" y="2199432"/>
                      </a:cubicBezTo>
                      <a:cubicBezTo>
                        <a:pt x="3960454" y="2198822"/>
                        <a:pt x="3960455" y="2193322"/>
                        <a:pt x="3958622" y="2189656"/>
                      </a:cubicBezTo>
                      <a:cubicBezTo>
                        <a:pt x="3947014" y="2176215"/>
                        <a:pt x="3943347" y="2159718"/>
                        <a:pt x="3938460" y="2143831"/>
                      </a:cubicBezTo>
                      <a:cubicBezTo>
                        <a:pt x="3934182" y="2135889"/>
                        <a:pt x="3926239" y="2135888"/>
                        <a:pt x="3918296" y="2135888"/>
                      </a:cubicBezTo>
                      <a:cubicBezTo>
                        <a:pt x="3910964" y="2135888"/>
                        <a:pt x="3903022" y="2136500"/>
                        <a:pt x="3895689" y="2136500"/>
                      </a:cubicBezTo>
                      <a:cubicBezTo>
                        <a:pt x="3868804" y="2137110"/>
                        <a:pt x="3868194" y="2136500"/>
                        <a:pt x="3865750" y="2110837"/>
                      </a:cubicBezTo>
                      <a:cubicBezTo>
                        <a:pt x="3844974" y="2117558"/>
                        <a:pt x="3844974" y="2117558"/>
                        <a:pt x="3843754" y="2094951"/>
                      </a:cubicBezTo>
                      <a:cubicBezTo>
                        <a:pt x="3843753" y="2090673"/>
                        <a:pt x="3843143" y="2086395"/>
                        <a:pt x="3838866" y="2084563"/>
                      </a:cubicBezTo>
                      <a:cubicBezTo>
                        <a:pt x="3834588" y="2082730"/>
                        <a:pt x="3832755" y="2087008"/>
                        <a:pt x="3830311" y="2089451"/>
                      </a:cubicBezTo>
                      <a:cubicBezTo>
                        <a:pt x="3826033" y="2094340"/>
                        <a:pt x="3821757" y="2099227"/>
                        <a:pt x="3816869" y="2103505"/>
                      </a:cubicBezTo>
                      <a:cubicBezTo>
                        <a:pt x="3807704" y="2112059"/>
                        <a:pt x="3805871" y="2120613"/>
                        <a:pt x="3813814" y="2131000"/>
                      </a:cubicBezTo>
                      <a:cubicBezTo>
                        <a:pt x="3819314" y="2138332"/>
                        <a:pt x="3820535" y="2145664"/>
                        <a:pt x="3814424" y="2152996"/>
                      </a:cubicBezTo>
                      <a:cubicBezTo>
                        <a:pt x="3807704" y="2157274"/>
                        <a:pt x="3802815" y="2152995"/>
                        <a:pt x="3799150" y="2148719"/>
                      </a:cubicBezTo>
                      <a:cubicBezTo>
                        <a:pt x="3775932" y="2122446"/>
                        <a:pt x="3744771" y="2118169"/>
                        <a:pt x="3712387" y="2115725"/>
                      </a:cubicBezTo>
                      <a:cubicBezTo>
                        <a:pt x="3695431" y="2114808"/>
                        <a:pt x="3689475" y="2111486"/>
                        <a:pt x="3690907" y="2100603"/>
                      </a:cubicBezTo>
                      <a:lnTo>
                        <a:pt x="3693678" y="2090586"/>
                      </a:lnTo>
                      <a:lnTo>
                        <a:pt x="3679225" y="2086582"/>
                      </a:lnTo>
                      <a:lnTo>
                        <a:pt x="3674950" y="2087629"/>
                      </a:lnTo>
                      <a:lnTo>
                        <a:pt x="3679332" y="2096392"/>
                      </a:lnTo>
                      <a:cubicBezTo>
                        <a:pt x="3689719" y="2119611"/>
                        <a:pt x="3681776" y="2133664"/>
                        <a:pt x="3656113" y="2136108"/>
                      </a:cubicBezTo>
                      <a:cubicBezTo>
                        <a:pt x="3645115" y="2137329"/>
                        <a:pt x="3634116" y="2135497"/>
                        <a:pt x="3623118" y="2139163"/>
                      </a:cubicBezTo>
                      <a:cubicBezTo>
                        <a:pt x="3604178" y="2145273"/>
                        <a:pt x="3601123" y="2151994"/>
                        <a:pt x="3612732" y="2167879"/>
                      </a:cubicBezTo>
                      <a:cubicBezTo>
                        <a:pt x="3615788" y="2172769"/>
                        <a:pt x="3620063" y="2177045"/>
                        <a:pt x="3623730" y="2181321"/>
                      </a:cubicBezTo>
                      <a:cubicBezTo>
                        <a:pt x="3627396" y="2184988"/>
                        <a:pt x="3631062" y="2188655"/>
                        <a:pt x="3634728" y="2193543"/>
                      </a:cubicBezTo>
                      <a:cubicBezTo>
                        <a:pt x="3599290" y="2188655"/>
                        <a:pt x="3587069" y="2174600"/>
                        <a:pt x="3588292" y="2141606"/>
                      </a:cubicBezTo>
                      <a:cubicBezTo>
                        <a:pt x="3588902" y="2125721"/>
                        <a:pt x="3584015" y="2121444"/>
                        <a:pt x="3572406" y="2126332"/>
                      </a:cubicBezTo>
                      <a:cubicBezTo>
                        <a:pt x="3569350" y="2127859"/>
                        <a:pt x="3565684" y="2131373"/>
                        <a:pt x="3562323" y="2133511"/>
                      </a:cubicBezTo>
                      <a:lnTo>
                        <a:pt x="3560124" y="2134334"/>
                      </a:lnTo>
                      <a:lnTo>
                        <a:pt x="3574081" y="2168218"/>
                      </a:lnTo>
                      <a:cubicBezTo>
                        <a:pt x="3577106" y="2175561"/>
                        <a:pt x="3581492" y="2183005"/>
                        <a:pt x="3578404" y="2191547"/>
                      </a:cubicBezTo>
                      <a:cubicBezTo>
                        <a:pt x="3579201" y="2191880"/>
                        <a:pt x="3579999" y="2192212"/>
                        <a:pt x="3580797" y="2192544"/>
                      </a:cubicBezTo>
                      <a:cubicBezTo>
                        <a:pt x="3595154" y="2209758"/>
                        <a:pt x="3600143" y="2231493"/>
                        <a:pt x="3610780" y="2250901"/>
                      </a:cubicBezTo>
                      <a:cubicBezTo>
                        <a:pt x="3630892" y="2286890"/>
                        <a:pt x="3650103" y="2323912"/>
                        <a:pt x="3680816" y="2353553"/>
                      </a:cubicBezTo>
                      <a:cubicBezTo>
                        <a:pt x="3689757" y="2362425"/>
                        <a:pt x="3697469" y="2373126"/>
                        <a:pt x="3701225" y="2385456"/>
                      </a:cubicBezTo>
                      <a:lnTo>
                        <a:pt x="3706369" y="2407420"/>
                      </a:lnTo>
                      <a:lnTo>
                        <a:pt x="1080113" y="2407420"/>
                      </a:lnTo>
                      <a:lnTo>
                        <a:pt x="1077797" y="2390172"/>
                      </a:lnTo>
                      <a:cubicBezTo>
                        <a:pt x="1073504" y="2376320"/>
                        <a:pt x="1063270" y="2376152"/>
                        <a:pt x="1042370" y="2386668"/>
                      </a:cubicBezTo>
                      <a:cubicBezTo>
                        <a:pt x="1035515" y="2390853"/>
                        <a:pt x="1028519" y="2395896"/>
                        <a:pt x="1022383" y="2401082"/>
                      </a:cubicBezTo>
                      <a:cubicBezTo>
                        <a:pt x="1004069" y="2405178"/>
                        <a:pt x="997721" y="2395321"/>
                        <a:pt x="999508" y="2378841"/>
                      </a:cubicBezTo>
                      <a:cubicBezTo>
                        <a:pt x="1000042" y="2370100"/>
                        <a:pt x="1001573" y="2360641"/>
                        <a:pt x="1003827" y="2352180"/>
                      </a:cubicBezTo>
                      <a:cubicBezTo>
                        <a:pt x="1005373" y="2345369"/>
                        <a:pt x="1005848" y="2339709"/>
                        <a:pt x="1003823" y="2335189"/>
                      </a:cubicBezTo>
                      <a:lnTo>
                        <a:pt x="990464" y="2326155"/>
                      </a:lnTo>
                      <a:lnTo>
                        <a:pt x="989902" y="2327747"/>
                      </a:lnTo>
                      <a:cubicBezTo>
                        <a:pt x="981407" y="2332899"/>
                        <a:pt x="973826" y="2325699"/>
                        <a:pt x="968739" y="2319667"/>
                      </a:cubicBezTo>
                      <a:cubicBezTo>
                        <a:pt x="934367" y="2277419"/>
                        <a:pt x="884499" y="2279327"/>
                        <a:pt x="838038" y="2270053"/>
                      </a:cubicBezTo>
                      <a:cubicBezTo>
                        <a:pt x="826889" y="2267877"/>
                        <a:pt x="822186" y="2276625"/>
                        <a:pt x="816187" y="2282944"/>
                      </a:cubicBezTo>
                      <a:cubicBezTo>
                        <a:pt x="807156" y="2291189"/>
                        <a:pt x="800813" y="2307993"/>
                        <a:pt x="787766" y="2304016"/>
                      </a:cubicBezTo>
                      <a:cubicBezTo>
                        <a:pt x="772227" y="2298873"/>
                        <a:pt x="785328" y="2281277"/>
                        <a:pt x="779516" y="2270951"/>
                      </a:cubicBezTo>
                      <a:cubicBezTo>
                        <a:pt x="766528" y="2245403"/>
                        <a:pt x="757843" y="2243164"/>
                        <a:pt x="734159" y="2256718"/>
                      </a:cubicBezTo>
                      <a:cubicBezTo>
                        <a:pt x="722633" y="2263796"/>
                        <a:pt x="707916" y="2266643"/>
                        <a:pt x="696391" y="2273720"/>
                      </a:cubicBezTo>
                      <a:cubicBezTo>
                        <a:pt x="668948" y="2284907"/>
                        <a:pt x="641976" y="2290536"/>
                        <a:pt x="612794" y="2282048"/>
                      </a:cubicBezTo>
                      <a:cubicBezTo>
                        <a:pt x="597286" y="2278134"/>
                        <a:pt x="585249" y="2265504"/>
                        <a:pt x="580035" y="2254546"/>
                      </a:cubicBezTo>
                      <a:cubicBezTo>
                        <a:pt x="574157" y="2241758"/>
                        <a:pt x="567871" y="2236990"/>
                        <a:pt x="549364" y="2236237"/>
                      </a:cubicBezTo>
                      <a:cubicBezTo>
                        <a:pt x="577375" y="2223186"/>
                        <a:pt x="569792" y="2215988"/>
                        <a:pt x="552390" y="2210275"/>
                      </a:cubicBezTo>
                      <a:cubicBezTo>
                        <a:pt x="567955" y="2192616"/>
                        <a:pt x="583617" y="2178653"/>
                        <a:pt x="583579" y="2153388"/>
                      </a:cubicBezTo>
                      <a:cubicBezTo>
                        <a:pt x="583165" y="2137375"/>
                        <a:pt x="590140" y="2121171"/>
                        <a:pt x="594021" y="2104432"/>
                      </a:cubicBezTo>
                      <a:cubicBezTo>
                        <a:pt x="602415" y="2071551"/>
                        <a:pt x="591890" y="2045940"/>
                        <a:pt x="563051" y="2026965"/>
                      </a:cubicBezTo>
                      <a:cubicBezTo>
                        <a:pt x="557394" y="2022799"/>
                        <a:pt x="551109" y="2018031"/>
                        <a:pt x="544825" y="2013264"/>
                      </a:cubicBezTo>
                      <a:cubicBezTo>
                        <a:pt x="537275" y="2007297"/>
                        <a:pt x="524828" y="2002688"/>
                        <a:pt x="527604" y="1990909"/>
                      </a:cubicBezTo>
                      <a:cubicBezTo>
                        <a:pt x="529781" y="1979758"/>
                        <a:pt x="542826" y="1983735"/>
                        <a:pt x="550784" y="1981679"/>
                      </a:cubicBezTo>
                      <a:cubicBezTo>
                        <a:pt x="555680" y="1980321"/>
                        <a:pt x="561839" y="1980161"/>
                        <a:pt x="562942" y="1975204"/>
                      </a:cubicBezTo>
                      <a:cubicBezTo>
                        <a:pt x="564616" y="1968380"/>
                        <a:pt x="557192" y="1967340"/>
                        <a:pt x="554064" y="1965571"/>
                      </a:cubicBezTo>
                      <a:cubicBezTo>
                        <a:pt x="519130" y="1949221"/>
                        <a:pt x="520132" y="1916532"/>
                        <a:pt x="519369" y="1886971"/>
                      </a:cubicBezTo>
                      <a:cubicBezTo>
                        <a:pt x="518385" y="1872821"/>
                        <a:pt x="511685" y="1852042"/>
                        <a:pt x="533000" y="1842246"/>
                      </a:cubicBezTo>
                      <a:cubicBezTo>
                        <a:pt x="532165" y="1786189"/>
                        <a:pt x="596368" y="1766653"/>
                        <a:pt x="605513" y="1715265"/>
                      </a:cubicBezTo>
                      <a:cubicBezTo>
                        <a:pt x="606522" y="1706612"/>
                        <a:pt x="612489" y="1699062"/>
                        <a:pt x="598877" y="1696950"/>
                      </a:cubicBezTo>
                      <a:cubicBezTo>
                        <a:pt x="580936" y="1694334"/>
                        <a:pt x="588737" y="1686119"/>
                        <a:pt x="595334" y="1679169"/>
                      </a:cubicBezTo>
                      <a:lnTo>
                        <a:pt x="603172" y="1670914"/>
                      </a:lnTo>
                      <a:lnTo>
                        <a:pt x="594309" y="1649489"/>
                      </a:lnTo>
                      <a:lnTo>
                        <a:pt x="597313" y="1643573"/>
                      </a:lnTo>
                      <a:lnTo>
                        <a:pt x="573816" y="1633507"/>
                      </a:lnTo>
                      <a:cubicBezTo>
                        <a:pt x="572139" y="1616293"/>
                        <a:pt x="587110" y="1623303"/>
                        <a:pt x="593804" y="1620047"/>
                      </a:cubicBezTo>
                      <a:cubicBezTo>
                        <a:pt x="592380" y="1612688"/>
                        <a:pt x="579368" y="1609944"/>
                        <a:pt x="585304" y="1601162"/>
                      </a:cubicBezTo>
                      <a:lnTo>
                        <a:pt x="587387" y="1600439"/>
                      </a:lnTo>
                      <a:lnTo>
                        <a:pt x="567795" y="1593539"/>
                      </a:lnTo>
                      <a:cubicBezTo>
                        <a:pt x="553210" y="1590819"/>
                        <a:pt x="535674" y="1592752"/>
                        <a:pt x="528163" y="1575271"/>
                      </a:cubicBezTo>
                      <a:cubicBezTo>
                        <a:pt x="532411" y="1563934"/>
                        <a:pt x="537210" y="1553277"/>
                        <a:pt x="538455" y="1541018"/>
                      </a:cubicBezTo>
                      <a:cubicBezTo>
                        <a:pt x="539203" y="1533664"/>
                        <a:pt x="551658" y="1526880"/>
                        <a:pt x="539473" y="1518830"/>
                      </a:cubicBezTo>
                      <a:cubicBezTo>
                        <a:pt x="532918" y="1516305"/>
                        <a:pt x="526416" y="1519361"/>
                        <a:pt x="520286" y="1518738"/>
                      </a:cubicBezTo>
                      <a:cubicBezTo>
                        <a:pt x="519058" y="1518612"/>
                        <a:pt x="517709" y="1519714"/>
                        <a:pt x="516358" y="1520815"/>
                      </a:cubicBezTo>
                      <a:cubicBezTo>
                        <a:pt x="506301" y="1522270"/>
                        <a:pt x="500580" y="1535931"/>
                        <a:pt x="488146" y="1530332"/>
                      </a:cubicBezTo>
                      <a:cubicBezTo>
                        <a:pt x="484238" y="1520027"/>
                        <a:pt x="492768" y="1515322"/>
                        <a:pt x="498292" y="1509690"/>
                      </a:cubicBezTo>
                      <a:cubicBezTo>
                        <a:pt x="503820" y="1504060"/>
                        <a:pt x="510021" y="1497879"/>
                        <a:pt x="514995" y="1491572"/>
                      </a:cubicBezTo>
                      <a:cubicBezTo>
                        <a:pt x="534773" y="1467575"/>
                        <a:pt x="531418" y="1457945"/>
                        <a:pt x="501272" y="1449927"/>
                      </a:cubicBezTo>
                      <a:cubicBezTo>
                        <a:pt x="493367" y="1448504"/>
                        <a:pt x="484785" y="1447632"/>
                        <a:pt x="476754" y="1447435"/>
                      </a:cubicBezTo>
                      <a:cubicBezTo>
                        <a:pt x="460340" y="1438338"/>
                        <a:pt x="462136" y="1426753"/>
                        <a:pt x="474416" y="1415618"/>
                      </a:cubicBezTo>
                      <a:cubicBezTo>
                        <a:pt x="480617" y="1409435"/>
                        <a:pt x="488044" y="1403378"/>
                        <a:pt x="495347" y="1398547"/>
                      </a:cubicBezTo>
                      <a:cubicBezTo>
                        <a:pt x="506701" y="1390413"/>
                        <a:pt x="511801" y="1382881"/>
                        <a:pt x="502140" y="1368276"/>
                      </a:cubicBezTo>
                      <a:cubicBezTo>
                        <a:pt x="491376" y="1352321"/>
                        <a:pt x="498574" y="1336333"/>
                        <a:pt x="512202" y="1324095"/>
                      </a:cubicBezTo>
                      <a:cubicBezTo>
                        <a:pt x="543636" y="1295089"/>
                        <a:pt x="543636" y="1295089"/>
                        <a:pt x="517081" y="1263904"/>
                      </a:cubicBezTo>
                      <a:cubicBezTo>
                        <a:pt x="511575" y="1257151"/>
                        <a:pt x="494663" y="1252956"/>
                        <a:pt x="511969" y="1241094"/>
                      </a:cubicBezTo>
                      <a:cubicBezTo>
                        <a:pt x="516871" y="1241590"/>
                        <a:pt x="521776" y="1242088"/>
                        <a:pt x="526004" y="1243138"/>
                      </a:cubicBezTo>
                      <a:cubicBezTo>
                        <a:pt x="543413" y="1242431"/>
                        <a:pt x="538832" y="1232675"/>
                        <a:pt x="534926" y="1222372"/>
                      </a:cubicBezTo>
                      <a:cubicBezTo>
                        <a:pt x="525515" y="1205315"/>
                        <a:pt x="522655" y="1190782"/>
                        <a:pt x="540762" y="1177141"/>
                      </a:cubicBezTo>
                      <a:cubicBezTo>
                        <a:pt x="548739" y="1171760"/>
                        <a:pt x="552313" y="1160977"/>
                        <a:pt x="558086" y="1152895"/>
                      </a:cubicBezTo>
                      <a:lnTo>
                        <a:pt x="569560" y="1143332"/>
                      </a:lnTo>
                      <a:lnTo>
                        <a:pt x="552210" y="1142716"/>
                      </a:lnTo>
                      <a:cubicBezTo>
                        <a:pt x="539655" y="1143735"/>
                        <a:pt x="526512" y="1142632"/>
                        <a:pt x="514703" y="1137465"/>
                      </a:cubicBezTo>
                      <a:cubicBezTo>
                        <a:pt x="495540" y="1129237"/>
                        <a:pt x="479827" y="1114428"/>
                        <a:pt x="456457" y="1117038"/>
                      </a:cubicBezTo>
                      <a:cubicBezTo>
                        <a:pt x="446414" y="1118240"/>
                        <a:pt x="436150" y="1112294"/>
                        <a:pt x="426663" y="1107890"/>
                      </a:cubicBezTo>
                      <a:cubicBezTo>
                        <a:pt x="421049" y="1105403"/>
                        <a:pt x="416397" y="1101945"/>
                        <a:pt x="417715" y="1094016"/>
                      </a:cubicBezTo>
                      <a:cubicBezTo>
                        <a:pt x="412550" y="1105826"/>
                        <a:pt x="403867" y="1108760"/>
                        <a:pt x="393610" y="1104747"/>
                      </a:cubicBezTo>
                      <a:cubicBezTo>
                        <a:pt x="371933" y="1096336"/>
                        <a:pt x="347968" y="1094893"/>
                        <a:pt x="329733" y="1077967"/>
                      </a:cubicBezTo>
                      <a:cubicBezTo>
                        <a:pt x="325271" y="1073929"/>
                        <a:pt x="317734" y="1073382"/>
                        <a:pt x="312121" y="1070894"/>
                      </a:cubicBezTo>
                      <a:cubicBezTo>
                        <a:pt x="294889" y="1062658"/>
                        <a:pt x="277275" y="1055585"/>
                        <a:pt x="260417" y="1044256"/>
                      </a:cubicBezTo>
                      <a:cubicBezTo>
                        <a:pt x="244331" y="1032539"/>
                        <a:pt x="228028" y="1015605"/>
                        <a:pt x="205026" y="1013190"/>
                      </a:cubicBezTo>
                      <a:cubicBezTo>
                        <a:pt x="194005" y="1011498"/>
                        <a:pt x="181815" y="1007492"/>
                        <a:pt x="176350" y="994763"/>
                      </a:cubicBezTo>
                      <a:lnTo>
                        <a:pt x="174419" y="994771"/>
                      </a:lnTo>
                      <a:lnTo>
                        <a:pt x="174418" y="994770"/>
                      </a:lnTo>
                      <a:cubicBezTo>
                        <a:pt x="173262" y="995355"/>
                        <a:pt x="173357" y="995065"/>
                        <a:pt x="173936" y="994773"/>
                      </a:cubicBezTo>
                      <a:lnTo>
                        <a:pt x="174419" y="994771"/>
                      </a:lnTo>
                      <a:lnTo>
                        <a:pt x="175388" y="995733"/>
                      </a:lnTo>
                      <a:cubicBezTo>
                        <a:pt x="181790" y="1001695"/>
                        <a:pt x="180455" y="1005759"/>
                        <a:pt x="172154" y="1007533"/>
                      </a:cubicBezTo>
                      <a:cubicBezTo>
                        <a:pt x="169260" y="1008511"/>
                        <a:pt x="166357" y="1007557"/>
                        <a:pt x="163455" y="1006603"/>
                      </a:cubicBezTo>
                      <a:cubicBezTo>
                        <a:pt x="133644" y="993592"/>
                        <a:pt x="99081" y="998956"/>
                        <a:pt x="70024" y="981689"/>
                      </a:cubicBezTo>
                      <a:cubicBezTo>
                        <a:pt x="65762" y="979002"/>
                        <a:pt x="59195" y="979418"/>
                        <a:pt x="53581" y="976929"/>
                      </a:cubicBezTo>
                      <a:cubicBezTo>
                        <a:pt x="52419" y="976547"/>
                        <a:pt x="50870" y="975395"/>
                        <a:pt x="49899" y="974433"/>
                      </a:cubicBezTo>
                      <a:cubicBezTo>
                        <a:pt x="47179" y="970967"/>
                        <a:pt x="48124" y="966132"/>
                        <a:pt x="43671" y="964026"/>
                      </a:cubicBezTo>
                      <a:cubicBezTo>
                        <a:pt x="42892" y="962482"/>
                        <a:pt x="42694" y="961132"/>
                        <a:pt x="42494" y="959780"/>
                      </a:cubicBezTo>
                      <a:cubicBezTo>
                        <a:pt x="42478" y="955915"/>
                        <a:pt x="43042" y="952242"/>
                        <a:pt x="44186" y="948759"/>
                      </a:cubicBezTo>
                      <a:cubicBezTo>
                        <a:pt x="44369" y="946246"/>
                        <a:pt x="45132" y="943923"/>
                        <a:pt x="45125" y="941993"/>
                      </a:cubicBezTo>
                      <a:cubicBezTo>
                        <a:pt x="37935" y="932555"/>
                        <a:pt x="29045" y="932207"/>
                        <a:pt x="18821" y="935921"/>
                      </a:cubicBezTo>
                      <a:cubicBezTo>
                        <a:pt x="9168" y="937895"/>
                        <a:pt x="3355" y="934055"/>
                        <a:pt x="611" y="924793"/>
                      </a:cubicBezTo>
                      <a:cubicBezTo>
                        <a:pt x="-1545" y="917653"/>
                        <a:pt x="2103" y="912420"/>
                        <a:pt x="10024" y="911806"/>
                      </a:cubicBezTo>
                      <a:cubicBezTo>
                        <a:pt x="33474" y="928517"/>
                        <a:pt x="62283" y="932838"/>
                        <a:pt x="88220" y="943935"/>
                      </a:cubicBezTo>
                      <a:cubicBezTo>
                        <a:pt x="98867" y="948720"/>
                        <a:pt x="113427" y="965081"/>
                        <a:pt x="130187" y="953224"/>
                      </a:cubicBezTo>
                      <a:cubicBezTo>
                        <a:pt x="131922" y="951864"/>
                        <a:pt x="136755" y="952808"/>
                        <a:pt x="138116" y="954542"/>
                      </a:cubicBezTo>
                      <a:cubicBezTo>
                        <a:pt x="150155" y="968790"/>
                        <a:pt x="169867" y="969479"/>
                        <a:pt x="183441" y="981014"/>
                      </a:cubicBezTo>
                      <a:cubicBezTo>
                        <a:pt x="191004" y="987358"/>
                        <a:pt x="198367" y="992350"/>
                        <a:pt x="208385" y="985352"/>
                      </a:cubicBezTo>
                      <a:cubicBezTo>
                        <a:pt x="213393" y="981853"/>
                        <a:pt x="219197" y="983760"/>
                        <a:pt x="223461" y="986447"/>
                      </a:cubicBezTo>
                      <a:cubicBezTo>
                        <a:pt x="241669" y="997577"/>
                        <a:pt x="261986" y="1004253"/>
                        <a:pt x="282104" y="1009576"/>
                      </a:cubicBezTo>
                      <a:cubicBezTo>
                        <a:pt x="296226" y="1013576"/>
                        <a:pt x="309386" y="1018542"/>
                        <a:pt x="324453" y="1017706"/>
                      </a:cubicBezTo>
                      <a:cubicBezTo>
                        <a:pt x="336818" y="1017267"/>
                        <a:pt x="348436" y="1023014"/>
                        <a:pt x="357755" y="1033795"/>
                      </a:cubicBezTo>
                      <a:cubicBezTo>
                        <a:pt x="370575" y="1049583"/>
                        <a:pt x="388529" y="1045836"/>
                        <a:pt x="395403" y="1026872"/>
                      </a:cubicBezTo>
                      <a:cubicBezTo>
                        <a:pt x="396166" y="1024550"/>
                        <a:pt x="397120" y="1021647"/>
                        <a:pt x="398073" y="1018745"/>
                      </a:cubicBezTo>
                      <a:cubicBezTo>
                        <a:pt x="407993" y="988561"/>
                        <a:pt x="418799" y="985037"/>
                        <a:pt x="447075" y="1000761"/>
                      </a:cubicBezTo>
                      <a:cubicBezTo>
                        <a:pt x="457921" y="1006898"/>
                        <a:pt x="465667" y="1010729"/>
                        <a:pt x="474291" y="994269"/>
                      </a:cubicBezTo>
                      <a:lnTo>
                        <a:pt x="474369" y="994130"/>
                      </a:lnTo>
                      <a:lnTo>
                        <a:pt x="482894" y="977230"/>
                      </a:lnTo>
                      <a:lnTo>
                        <a:pt x="483459" y="977889"/>
                      </a:lnTo>
                      <a:lnTo>
                        <a:pt x="485390" y="974441"/>
                      </a:lnTo>
                      <a:cubicBezTo>
                        <a:pt x="489831" y="968022"/>
                        <a:pt x="495409" y="962299"/>
                        <a:pt x="503317" y="958786"/>
                      </a:cubicBezTo>
                      <a:lnTo>
                        <a:pt x="507032" y="954525"/>
                      </a:lnTo>
                      <a:lnTo>
                        <a:pt x="506323" y="954214"/>
                      </a:lnTo>
                      <a:cubicBezTo>
                        <a:pt x="489766" y="950750"/>
                        <a:pt x="473267" y="940651"/>
                        <a:pt x="454898" y="947808"/>
                      </a:cubicBezTo>
                      <a:cubicBezTo>
                        <a:pt x="447622" y="942709"/>
                        <a:pt x="441143" y="937960"/>
                        <a:pt x="433866" y="932863"/>
                      </a:cubicBezTo>
                      <a:cubicBezTo>
                        <a:pt x="429080" y="930760"/>
                        <a:pt x="425092" y="929009"/>
                        <a:pt x="420307" y="926907"/>
                      </a:cubicBezTo>
                      <a:cubicBezTo>
                        <a:pt x="404293" y="926535"/>
                        <a:pt x="393982" y="915347"/>
                        <a:pt x="383320" y="904954"/>
                      </a:cubicBezTo>
                      <a:cubicBezTo>
                        <a:pt x="377794" y="895868"/>
                        <a:pt x="371473" y="886429"/>
                        <a:pt x="381864" y="875769"/>
                      </a:cubicBezTo>
                      <a:cubicBezTo>
                        <a:pt x="420137" y="868788"/>
                        <a:pt x="459053" y="866846"/>
                        <a:pt x="493608" y="879167"/>
                      </a:cubicBezTo>
                      <a:cubicBezTo>
                        <a:pt x="492011" y="878466"/>
                        <a:pt x="491565" y="877317"/>
                        <a:pt x="490669" y="875022"/>
                      </a:cubicBezTo>
                      <a:cubicBezTo>
                        <a:pt x="503622" y="878569"/>
                        <a:pt x="516517" y="881437"/>
                        <a:pt x="529369" y="883454"/>
                      </a:cubicBezTo>
                      <a:lnTo>
                        <a:pt x="564126" y="886459"/>
                      </a:lnTo>
                      <a:lnTo>
                        <a:pt x="565737" y="870607"/>
                      </a:lnTo>
                      <a:cubicBezTo>
                        <a:pt x="568598" y="861899"/>
                        <a:pt x="571071" y="852421"/>
                        <a:pt x="574512" y="843905"/>
                      </a:cubicBezTo>
                      <a:cubicBezTo>
                        <a:pt x="578717" y="833067"/>
                        <a:pt x="584471" y="823381"/>
                        <a:pt x="565906" y="819210"/>
                      </a:cubicBezTo>
                      <a:cubicBezTo>
                        <a:pt x="558168" y="817311"/>
                        <a:pt x="556950" y="803404"/>
                        <a:pt x="545738" y="802291"/>
                      </a:cubicBezTo>
                      <a:cubicBezTo>
                        <a:pt x="538392" y="801164"/>
                        <a:pt x="531417" y="796943"/>
                        <a:pt x="522744" y="801810"/>
                      </a:cubicBezTo>
                      <a:cubicBezTo>
                        <a:pt x="514070" y="806678"/>
                        <a:pt x="505935" y="802075"/>
                        <a:pt x="507818" y="790473"/>
                      </a:cubicBezTo>
                      <a:cubicBezTo>
                        <a:pt x="509319" y="780033"/>
                        <a:pt x="508300" y="767478"/>
                        <a:pt x="521029" y="762015"/>
                      </a:cubicBezTo>
                      <a:cubicBezTo>
                        <a:pt x="524694" y="760646"/>
                        <a:pt x="525259" y="756973"/>
                        <a:pt x="523890" y="753308"/>
                      </a:cubicBezTo>
                      <a:cubicBezTo>
                        <a:pt x="522911" y="750414"/>
                        <a:pt x="521933" y="747520"/>
                        <a:pt x="521535" y="744815"/>
                      </a:cubicBezTo>
                      <a:cubicBezTo>
                        <a:pt x="519371" y="735744"/>
                        <a:pt x="531521" y="730088"/>
                        <a:pt x="528195" y="720636"/>
                      </a:cubicBezTo>
                      <a:cubicBezTo>
                        <a:pt x="525061" y="710601"/>
                        <a:pt x="512166" y="722442"/>
                        <a:pt x="507679" y="712608"/>
                      </a:cubicBezTo>
                      <a:cubicBezTo>
                        <a:pt x="506510" y="710294"/>
                        <a:pt x="503409" y="707989"/>
                        <a:pt x="503792" y="706827"/>
                      </a:cubicBezTo>
                      <a:cubicBezTo>
                        <a:pt x="508926" y="687290"/>
                        <a:pt x="493983" y="672090"/>
                        <a:pt x="492357" y="653548"/>
                      </a:cubicBezTo>
                      <a:cubicBezTo>
                        <a:pt x="491959" y="650845"/>
                        <a:pt x="490782" y="646599"/>
                        <a:pt x="492516" y="645238"/>
                      </a:cubicBezTo>
                      <a:cubicBezTo>
                        <a:pt x="504067" y="635529"/>
                        <a:pt x="501688" y="621240"/>
                        <a:pt x="503762" y="609059"/>
                      </a:cubicBezTo>
                      <a:cubicBezTo>
                        <a:pt x="506962" y="589531"/>
                        <a:pt x="523922" y="579024"/>
                        <a:pt x="534098" y="563717"/>
                      </a:cubicBezTo>
                      <a:cubicBezTo>
                        <a:pt x="538709" y="557515"/>
                        <a:pt x="544870" y="552464"/>
                        <a:pt x="548702" y="544719"/>
                      </a:cubicBezTo>
                      <a:cubicBezTo>
                        <a:pt x="550999" y="539685"/>
                        <a:pt x="556381" y="533094"/>
                        <a:pt x="561796" y="534229"/>
                      </a:cubicBezTo>
                      <a:cubicBezTo>
                        <a:pt x="580553" y="537822"/>
                        <a:pt x="596143" y="523650"/>
                        <a:pt x="614511" y="526470"/>
                      </a:cubicBezTo>
                      <a:cubicBezTo>
                        <a:pt x="618765" y="527226"/>
                        <a:pt x="625134" y="525458"/>
                        <a:pt x="625317" y="522946"/>
                      </a:cubicBezTo>
                      <a:cubicBezTo>
                        <a:pt x="625060" y="508070"/>
                        <a:pt x="640310" y="504719"/>
                        <a:pt x="645675" y="494263"/>
                      </a:cubicBezTo>
                      <a:cubicBezTo>
                        <a:pt x="647591" y="490391"/>
                        <a:pt x="652201" y="484188"/>
                        <a:pt x="655296" y="484561"/>
                      </a:cubicBezTo>
                      <a:cubicBezTo>
                        <a:pt x="671531" y="486038"/>
                        <a:pt x="671268" y="469229"/>
                        <a:pt x="680323" y="463200"/>
                      </a:cubicBezTo>
                      <a:cubicBezTo>
                        <a:pt x="685332" y="459702"/>
                        <a:pt x="684336" y="452943"/>
                        <a:pt x="678135" y="448333"/>
                      </a:cubicBezTo>
                      <a:lnTo>
                        <a:pt x="662352" y="444254"/>
                      </a:lnTo>
                      <a:lnTo>
                        <a:pt x="686387" y="421536"/>
                      </a:lnTo>
                      <a:lnTo>
                        <a:pt x="719509" y="377018"/>
                      </a:lnTo>
                      <a:lnTo>
                        <a:pt x="714719" y="372986"/>
                      </a:lnTo>
                      <a:lnTo>
                        <a:pt x="714532" y="375208"/>
                      </a:lnTo>
                      <a:cubicBezTo>
                        <a:pt x="712283" y="376732"/>
                        <a:pt x="708076" y="375716"/>
                        <a:pt x="701693" y="372815"/>
                      </a:cubicBezTo>
                      <a:cubicBezTo>
                        <a:pt x="690666" y="368172"/>
                        <a:pt x="680222" y="368171"/>
                        <a:pt x="669196" y="371654"/>
                      </a:cubicBezTo>
                      <a:cubicBezTo>
                        <a:pt x="664554" y="373395"/>
                        <a:pt x="659331" y="376296"/>
                        <a:pt x="654689" y="375136"/>
                      </a:cubicBezTo>
                      <a:cubicBezTo>
                        <a:pt x="629156" y="369332"/>
                        <a:pt x="603044" y="377457"/>
                        <a:pt x="577509" y="372234"/>
                      </a:cubicBezTo>
                      <a:cubicBezTo>
                        <a:pt x="560683" y="368752"/>
                        <a:pt x="556619" y="373975"/>
                        <a:pt x="561842" y="389643"/>
                      </a:cubicBezTo>
                      <a:cubicBezTo>
                        <a:pt x="569386" y="412275"/>
                        <a:pt x="558942" y="427362"/>
                        <a:pt x="535148" y="428523"/>
                      </a:cubicBezTo>
                      <a:cubicBezTo>
                        <a:pt x="530507" y="428523"/>
                        <a:pt x="526445" y="428523"/>
                        <a:pt x="521801" y="429683"/>
                      </a:cubicBezTo>
                      <a:cubicBezTo>
                        <a:pt x="502073" y="433745"/>
                        <a:pt x="503232" y="433165"/>
                        <a:pt x="499750" y="414595"/>
                      </a:cubicBezTo>
                      <a:cubicBezTo>
                        <a:pt x="492789" y="379778"/>
                        <a:pt x="500331" y="345541"/>
                        <a:pt x="501492" y="311304"/>
                      </a:cubicBezTo>
                      <a:cubicBezTo>
                        <a:pt x="501492" y="303180"/>
                        <a:pt x="502072" y="295636"/>
                        <a:pt x="500332" y="288092"/>
                      </a:cubicBezTo>
                      <a:cubicBezTo>
                        <a:pt x="499752" y="284610"/>
                        <a:pt x="502653" y="278807"/>
                        <a:pt x="495690" y="279968"/>
                      </a:cubicBezTo>
                      <a:cubicBezTo>
                        <a:pt x="490467" y="280549"/>
                        <a:pt x="485824" y="282870"/>
                        <a:pt x="485825" y="289254"/>
                      </a:cubicBezTo>
                      <a:cubicBezTo>
                        <a:pt x="485825" y="291574"/>
                        <a:pt x="486985" y="293313"/>
                        <a:pt x="487565" y="295635"/>
                      </a:cubicBezTo>
                      <a:cubicBezTo>
                        <a:pt x="488726" y="300278"/>
                        <a:pt x="495690" y="304341"/>
                        <a:pt x="490467" y="310144"/>
                      </a:cubicBezTo>
                      <a:cubicBezTo>
                        <a:pt x="485243" y="315946"/>
                        <a:pt x="478280" y="310143"/>
                        <a:pt x="470156" y="308983"/>
                      </a:cubicBezTo>
                      <a:cubicBezTo>
                        <a:pt x="477700" y="318267"/>
                        <a:pt x="481762" y="326392"/>
                        <a:pt x="480603" y="336256"/>
                      </a:cubicBezTo>
                      <a:cubicBezTo>
                        <a:pt x="479440" y="342060"/>
                        <a:pt x="477700" y="347282"/>
                        <a:pt x="470156" y="342059"/>
                      </a:cubicBezTo>
                      <a:cubicBezTo>
                        <a:pt x="474799" y="326392"/>
                        <a:pt x="463192" y="317108"/>
                        <a:pt x="454487" y="306662"/>
                      </a:cubicBezTo>
                      <a:cubicBezTo>
                        <a:pt x="446945" y="297957"/>
                        <a:pt x="441142" y="289253"/>
                        <a:pt x="451006" y="278227"/>
                      </a:cubicBezTo>
                      <a:cubicBezTo>
                        <a:pt x="454487" y="270683"/>
                        <a:pt x="462033" y="269524"/>
                        <a:pt x="467835" y="266041"/>
                      </a:cubicBezTo>
                      <a:cubicBezTo>
                        <a:pt x="474218" y="261980"/>
                        <a:pt x="478281" y="257336"/>
                        <a:pt x="470736" y="250953"/>
                      </a:cubicBezTo>
                      <a:cubicBezTo>
                        <a:pt x="462032" y="248633"/>
                        <a:pt x="453328" y="246311"/>
                        <a:pt x="444044" y="243990"/>
                      </a:cubicBezTo>
                      <a:cubicBezTo>
                        <a:pt x="439981" y="243409"/>
                        <a:pt x="437660" y="242830"/>
                        <a:pt x="438241" y="238187"/>
                      </a:cubicBezTo>
                      <a:cubicBezTo>
                        <a:pt x="453328" y="238187"/>
                        <a:pt x="468997" y="235866"/>
                        <a:pt x="484083" y="232965"/>
                      </a:cubicBezTo>
                      <a:cubicBezTo>
                        <a:pt x="498011" y="230643"/>
                        <a:pt x="499751" y="223099"/>
                        <a:pt x="492789" y="212074"/>
                      </a:cubicBezTo>
                      <a:cubicBezTo>
                        <a:pt x="488726" y="205691"/>
                        <a:pt x="483504" y="199887"/>
                        <a:pt x="478861" y="193504"/>
                      </a:cubicBezTo>
                      <a:cubicBezTo>
                        <a:pt x="470736" y="182479"/>
                        <a:pt x="473058" y="176675"/>
                        <a:pt x="486985" y="174935"/>
                      </a:cubicBezTo>
                      <a:cubicBezTo>
                        <a:pt x="492208" y="174356"/>
                        <a:pt x="497430" y="174356"/>
                        <a:pt x="502073" y="174935"/>
                      </a:cubicBezTo>
                      <a:cubicBezTo>
                        <a:pt x="515420" y="176095"/>
                        <a:pt x="524124" y="173775"/>
                        <a:pt x="527026" y="156947"/>
                      </a:cubicBezTo>
                      <a:cubicBezTo>
                        <a:pt x="529346" y="141860"/>
                        <a:pt x="543853" y="140698"/>
                        <a:pt x="557200" y="140698"/>
                      </a:cubicBezTo>
                      <a:cubicBezTo>
                        <a:pt x="579251" y="140698"/>
                        <a:pt x="581572" y="137797"/>
                        <a:pt x="582152" y="115745"/>
                      </a:cubicBezTo>
                      <a:cubicBezTo>
                        <a:pt x="581572" y="109362"/>
                        <a:pt x="577509" y="102398"/>
                        <a:pt x="584474" y="96596"/>
                      </a:cubicBezTo>
                      <a:cubicBezTo>
                        <a:pt x="590857" y="95435"/>
                        <a:pt x="594918" y="98336"/>
                        <a:pt x="598400" y="102979"/>
                      </a:cubicBezTo>
                      <a:cubicBezTo>
                        <a:pt x="602464" y="108782"/>
                        <a:pt x="605944" y="106461"/>
                        <a:pt x="608846" y="101238"/>
                      </a:cubicBezTo>
                      <a:cubicBezTo>
                        <a:pt x="610587" y="84989"/>
                        <a:pt x="614649" y="70483"/>
                        <a:pt x="635540" y="71064"/>
                      </a:cubicBezTo>
                      <a:cubicBezTo>
                        <a:pt x="638442" y="67581"/>
                        <a:pt x="643084" y="67001"/>
                        <a:pt x="647726" y="64100"/>
                      </a:cubicBezTo>
                      <a:cubicBezTo>
                        <a:pt x="639601" y="58877"/>
                        <a:pt x="629737" y="63519"/>
                        <a:pt x="622772" y="57716"/>
                      </a:cubicBezTo>
                      <a:cubicBezTo>
                        <a:pt x="620453" y="53654"/>
                        <a:pt x="616971" y="50753"/>
                        <a:pt x="615809" y="46691"/>
                      </a:cubicBezTo>
                      <a:cubicBezTo>
                        <a:pt x="611167" y="30443"/>
                        <a:pt x="602462" y="21159"/>
                        <a:pt x="583894" y="24059"/>
                      </a:cubicBezTo>
                      <a:cubicBezTo>
                        <a:pt x="572288" y="25801"/>
                        <a:pt x="569967" y="17096"/>
                        <a:pt x="568805" y="723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52">
                  <a:extLst>
                    <a:ext uri="{FF2B5EF4-FFF2-40B4-BE49-F238E27FC236}">
                      <a16:creationId xmlns:a16="http://schemas.microsoft.com/office/drawing/2014/main" id="{E09320E6-A091-4897-B328-5CBF2E7EBEC7}"/>
                    </a:ext>
                  </a:extLst>
                </p:cNvPr>
                <p:cNvSpPr/>
                <p:nvPr/>
              </p:nvSpPr>
              <p:spPr>
                <a:xfrm rot="19755688">
                  <a:off x="9894549" y="2099824"/>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a:p>
              </p:txBody>
            </p:sp>
            <p:sp>
              <p:nvSpPr>
                <p:cNvPr id="23" name="Freeform: Shape 53">
                  <a:extLst>
                    <a:ext uri="{FF2B5EF4-FFF2-40B4-BE49-F238E27FC236}">
                      <a16:creationId xmlns:a16="http://schemas.microsoft.com/office/drawing/2014/main" id="{DA65A858-0BDB-4AEB-AC95-EF2D5292FE34}"/>
                    </a:ext>
                  </a:extLst>
                </p:cNvPr>
                <p:cNvSpPr/>
                <p:nvPr/>
              </p:nvSpPr>
              <p:spPr>
                <a:xfrm rot="20986817">
                  <a:off x="6440945" y="4296224"/>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a:p>
              </p:txBody>
            </p:sp>
            <p:sp>
              <p:nvSpPr>
                <p:cNvPr id="24" name="Freeform: Shape 54">
                  <a:extLst>
                    <a:ext uri="{FF2B5EF4-FFF2-40B4-BE49-F238E27FC236}">
                      <a16:creationId xmlns:a16="http://schemas.microsoft.com/office/drawing/2014/main" id="{82384884-F845-4657-BD09-7146ABBDF6A9}"/>
                    </a:ext>
                  </a:extLst>
                </p:cNvPr>
                <p:cNvSpPr>
                  <a:spLocks/>
                </p:cNvSpPr>
                <p:nvPr/>
              </p:nvSpPr>
              <p:spPr bwMode="auto">
                <a:xfrm rot="3516856">
                  <a:off x="7816105" y="1664286"/>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5" name="Freeform: Shape 55">
                  <a:extLst>
                    <a:ext uri="{FF2B5EF4-FFF2-40B4-BE49-F238E27FC236}">
                      <a16:creationId xmlns:a16="http://schemas.microsoft.com/office/drawing/2014/main" id="{1169DE97-1FBD-4328-B19B-A631147CE834}"/>
                    </a:ext>
                  </a:extLst>
                </p:cNvPr>
                <p:cNvSpPr/>
                <p:nvPr/>
              </p:nvSpPr>
              <p:spPr>
                <a:xfrm rot="3494497">
                  <a:off x="7081579" y="1521344"/>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26" name="Freeform: Shape 56">
                  <a:extLst>
                    <a:ext uri="{FF2B5EF4-FFF2-40B4-BE49-F238E27FC236}">
                      <a16:creationId xmlns:a16="http://schemas.microsoft.com/office/drawing/2014/main" id="{1835E9D2-F4BD-4682-8368-53FB0CE744F8}"/>
                    </a:ext>
                  </a:extLst>
                </p:cNvPr>
                <p:cNvSpPr/>
                <p:nvPr/>
              </p:nvSpPr>
              <p:spPr>
                <a:xfrm>
                  <a:off x="8164923" y="3424532"/>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27" name="Freeform: Shape 57">
                  <a:extLst>
                    <a:ext uri="{FF2B5EF4-FFF2-40B4-BE49-F238E27FC236}">
                      <a16:creationId xmlns:a16="http://schemas.microsoft.com/office/drawing/2014/main" id="{F565793E-7036-4A8B-86F8-C2CDB493C327}"/>
                    </a:ext>
                  </a:extLst>
                </p:cNvPr>
                <p:cNvSpPr/>
                <p:nvPr/>
              </p:nvSpPr>
              <p:spPr>
                <a:xfrm>
                  <a:off x="9225499" y="2908452"/>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28" name="Freeform: Shape 58">
                  <a:extLst>
                    <a:ext uri="{FF2B5EF4-FFF2-40B4-BE49-F238E27FC236}">
                      <a16:creationId xmlns:a16="http://schemas.microsoft.com/office/drawing/2014/main" id="{04F3B14F-78AE-4910-85E6-C7E1B9A16F34}"/>
                    </a:ext>
                  </a:extLst>
                </p:cNvPr>
                <p:cNvSpPr/>
                <p:nvPr/>
              </p:nvSpPr>
              <p:spPr>
                <a:xfrm rot="16200000">
                  <a:off x="8719824" y="1990944"/>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29" name="Freeform: Shape 63">
                  <a:extLst>
                    <a:ext uri="{FF2B5EF4-FFF2-40B4-BE49-F238E27FC236}">
                      <a16:creationId xmlns:a16="http://schemas.microsoft.com/office/drawing/2014/main" id="{AF637892-B62C-44F7-9601-0F23DBEF9BE7}"/>
                    </a:ext>
                  </a:extLst>
                </p:cNvPr>
                <p:cNvSpPr/>
                <p:nvPr/>
              </p:nvSpPr>
              <p:spPr>
                <a:xfrm rot="6300000">
                  <a:off x="6991010" y="3116762"/>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30" name="Freeform: Shape 87">
                  <a:extLst>
                    <a:ext uri="{FF2B5EF4-FFF2-40B4-BE49-F238E27FC236}">
                      <a16:creationId xmlns:a16="http://schemas.microsoft.com/office/drawing/2014/main" id="{A7229D89-D737-4F30-BDCE-D4BB54A6746A}"/>
                    </a:ext>
                  </a:extLst>
                </p:cNvPr>
                <p:cNvSpPr/>
                <p:nvPr/>
              </p:nvSpPr>
              <p:spPr>
                <a:xfrm>
                  <a:off x="8074422" y="4675268"/>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a:p>
              </p:txBody>
            </p:sp>
            <p:sp>
              <p:nvSpPr>
                <p:cNvPr id="31" name="Freeform: Shape 88">
                  <a:extLst>
                    <a:ext uri="{FF2B5EF4-FFF2-40B4-BE49-F238E27FC236}">
                      <a16:creationId xmlns:a16="http://schemas.microsoft.com/office/drawing/2014/main" id="{BBBA7C75-DF5C-4DA8-B566-ADB9259F07A1}"/>
                    </a:ext>
                  </a:extLst>
                </p:cNvPr>
                <p:cNvSpPr/>
                <p:nvPr/>
              </p:nvSpPr>
              <p:spPr>
                <a:xfrm>
                  <a:off x="6664163" y="1413281"/>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a:p>
              </p:txBody>
            </p:sp>
            <p:sp>
              <p:nvSpPr>
                <p:cNvPr id="32" name="Freeform: Shape 89">
                  <a:extLst>
                    <a:ext uri="{FF2B5EF4-FFF2-40B4-BE49-F238E27FC236}">
                      <a16:creationId xmlns:a16="http://schemas.microsoft.com/office/drawing/2014/main" id="{CB177F14-8651-421D-BF45-8004508BE10D}"/>
                    </a:ext>
                  </a:extLst>
                </p:cNvPr>
                <p:cNvSpPr/>
                <p:nvPr/>
              </p:nvSpPr>
              <p:spPr>
                <a:xfrm>
                  <a:off x="6682439" y="4094239"/>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3" name="Freeform: Shape 90">
                  <a:extLst>
                    <a:ext uri="{FF2B5EF4-FFF2-40B4-BE49-F238E27FC236}">
                      <a16:creationId xmlns:a16="http://schemas.microsoft.com/office/drawing/2014/main" id="{8328946D-8F52-414C-9F12-417441B0C1AF}"/>
                    </a:ext>
                  </a:extLst>
                </p:cNvPr>
                <p:cNvSpPr/>
                <p:nvPr/>
              </p:nvSpPr>
              <p:spPr>
                <a:xfrm rot="13519709">
                  <a:off x="9186971" y="52503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34" name="Freeform: Shape 91">
                  <a:extLst>
                    <a:ext uri="{FF2B5EF4-FFF2-40B4-BE49-F238E27FC236}">
                      <a16:creationId xmlns:a16="http://schemas.microsoft.com/office/drawing/2014/main" id="{917D5369-FE75-4DA8-8CD0-253BE2D79F18}"/>
                    </a:ext>
                  </a:extLst>
                </p:cNvPr>
                <p:cNvSpPr/>
                <p:nvPr/>
              </p:nvSpPr>
              <p:spPr>
                <a:xfrm>
                  <a:off x="7173254" y="1305348"/>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a:p>
              </p:txBody>
            </p:sp>
            <p:sp>
              <p:nvSpPr>
                <p:cNvPr id="35" name="Freeform: Shape 92">
                  <a:extLst>
                    <a:ext uri="{FF2B5EF4-FFF2-40B4-BE49-F238E27FC236}">
                      <a16:creationId xmlns:a16="http://schemas.microsoft.com/office/drawing/2014/main" id="{7A675D3D-CF3F-498B-BA41-181D882D7DB9}"/>
                    </a:ext>
                  </a:extLst>
                </p:cNvPr>
                <p:cNvSpPr/>
                <p:nvPr/>
              </p:nvSpPr>
              <p:spPr>
                <a:xfrm>
                  <a:off x="10569835" y="2852422"/>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6" name="Freeform: Shape 93">
                  <a:extLst>
                    <a:ext uri="{FF2B5EF4-FFF2-40B4-BE49-F238E27FC236}">
                      <a16:creationId xmlns:a16="http://schemas.microsoft.com/office/drawing/2014/main" id="{AE173B87-F25B-4347-AE5B-82253FD6FD3D}"/>
                    </a:ext>
                  </a:extLst>
                </p:cNvPr>
                <p:cNvSpPr/>
                <p:nvPr/>
              </p:nvSpPr>
              <p:spPr>
                <a:xfrm>
                  <a:off x="9925469" y="430146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7" name="Freeform: Shape 94">
                  <a:extLst>
                    <a:ext uri="{FF2B5EF4-FFF2-40B4-BE49-F238E27FC236}">
                      <a16:creationId xmlns:a16="http://schemas.microsoft.com/office/drawing/2014/main" id="{E280BC4A-93B6-4F55-AE3C-8BEF2B1552B6}"/>
                    </a:ext>
                  </a:extLst>
                </p:cNvPr>
                <p:cNvSpPr/>
                <p:nvPr/>
              </p:nvSpPr>
              <p:spPr>
                <a:xfrm>
                  <a:off x="9030958" y="514986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8" name="Freeform: Shape 95">
                  <a:extLst>
                    <a:ext uri="{FF2B5EF4-FFF2-40B4-BE49-F238E27FC236}">
                      <a16:creationId xmlns:a16="http://schemas.microsoft.com/office/drawing/2014/main" id="{8C4DDD2C-6862-4F41-A106-2B607F9746E5}"/>
                    </a:ext>
                  </a:extLst>
                </p:cNvPr>
                <p:cNvSpPr/>
                <p:nvPr/>
              </p:nvSpPr>
              <p:spPr>
                <a:xfrm>
                  <a:off x="7413340" y="4542833"/>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9" name="Freeform: Shape 96">
                  <a:extLst>
                    <a:ext uri="{FF2B5EF4-FFF2-40B4-BE49-F238E27FC236}">
                      <a16:creationId xmlns:a16="http://schemas.microsoft.com/office/drawing/2014/main" id="{605D50D3-753B-4539-B809-610F8E3FFA21}"/>
                    </a:ext>
                  </a:extLst>
                </p:cNvPr>
                <p:cNvSpPr/>
                <p:nvPr/>
              </p:nvSpPr>
              <p:spPr>
                <a:xfrm>
                  <a:off x="8792524" y="1621808"/>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0" name="Freeform: Shape 97">
                  <a:extLst>
                    <a:ext uri="{FF2B5EF4-FFF2-40B4-BE49-F238E27FC236}">
                      <a16:creationId xmlns:a16="http://schemas.microsoft.com/office/drawing/2014/main" id="{52CAE4AB-CF67-426C-9EAF-B376709CBBE0}"/>
                    </a:ext>
                  </a:extLst>
                </p:cNvPr>
                <p:cNvSpPr/>
                <p:nvPr/>
              </p:nvSpPr>
              <p:spPr>
                <a:xfrm>
                  <a:off x="9822309" y="150099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1" name="Freeform: Shape 98">
                  <a:extLst>
                    <a:ext uri="{FF2B5EF4-FFF2-40B4-BE49-F238E27FC236}">
                      <a16:creationId xmlns:a16="http://schemas.microsoft.com/office/drawing/2014/main" id="{0A7617F6-7E52-470F-A88C-8CC3B9D20EF3}"/>
                    </a:ext>
                  </a:extLst>
                </p:cNvPr>
                <p:cNvSpPr/>
                <p:nvPr/>
              </p:nvSpPr>
              <p:spPr>
                <a:xfrm>
                  <a:off x="9994073" y="190741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2" name="Freeform: Shape 99">
                  <a:extLst>
                    <a:ext uri="{FF2B5EF4-FFF2-40B4-BE49-F238E27FC236}">
                      <a16:creationId xmlns:a16="http://schemas.microsoft.com/office/drawing/2014/main" id="{DE3A26AE-D8EB-41F6-97A5-F01416ADA31C}"/>
                    </a:ext>
                  </a:extLst>
                </p:cNvPr>
                <p:cNvSpPr/>
                <p:nvPr/>
              </p:nvSpPr>
              <p:spPr>
                <a:xfrm>
                  <a:off x="8146771" y="1363150"/>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3" name="Freeform: Shape 100">
                  <a:extLst>
                    <a:ext uri="{FF2B5EF4-FFF2-40B4-BE49-F238E27FC236}">
                      <a16:creationId xmlns:a16="http://schemas.microsoft.com/office/drawing/2014/main" id="{5E97E803-E8C7-42AC-BF83-302D7D86B4FF}"/>
                    </a:ext>
                  </a:extLst>
                </p:cNvPr>
                <p:cNvSpPr/>
                <p:nvPr/>
              </p:nvSpPr>
              <p:spPr>
                <a:xfrm>
                  <a:off x="6668582" y="313630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4" name="Freeform: Shape 113">
                  <a:extLst>
                    <a:ext uri="{FF2B5EF4-FFF2-40B4-BE49-F238E27FC236}">
                      <a16:creationId xmlns:a16="http://schemas.microsoft.com/office/drawing/2014/main" id="{6F315D2E-9525-42CC-869D-0137CA4F81E8}"/>
                    </a:ext>
                  </a:extLst>
                </p:cNvPr>
                <p:cNvSpPr/>
                <p:nvPr/>
              </p:nvSpPr>
              <p:spPr>
                <a:xfrm>
                  <a:off x="10476610" y="439974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5" name="Freeform: Shape 114">
                  <a:extLst>
                    <a:ext uri="{FF2B5EF4-FFF2-40B4-BE49-F238E27FC236}">
                      <a16:creationId xmlns:a16="http://schemas.microsoft.com/office/drawing/2014/main" id="{E747EA66-20C4-4B22-B541-F4147F80927D}"/>
                    </a:ext>
                  </a:extLst>
                </p:cNvPr>
                <p:cNvSpPr/>
                <p:nvPr/>
              </p:nvSpPr>
              <p:spPr>
                <a:xfrm>
                  <a:off x="10462753" y="344181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6" name="Freeform: Shape 116">
                  <a:extLst>
                    <a:ext uri="{FF2B5EF4-FFF2-40B4-BE49-F238E27FC236}">
                      <a16:creationId xmlns:a16="http://schemas.microsoft.com/office/drawing/2014/main" id="{2DBA37FE-8B14-48FE-97FF-C473D1A9AB03}"/>
                    </a:ext>
                  </a:extLst>
                </p:cNvPr>
                <p:cNvSpPr/>
                <p:nvPr/>
              </p:nvSpPr>
              <p:spPr>
                <a:xfrm>
                  <a:off x="7590642" y="4988734"/>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7" name="Freeform: Shape 117">
                  <a:extLst>
                    <a:ext uri="{FF2B5EF4-FFF2-40B4-BE49-F238E27FC236}">
                      <a16:creationId xmlns:a16="http://schemas.microsoft.com/office/drawing/2014/main" id="{4BE18392-B3D5-457C-8FBE-FA0519C20763}"/>
                    </a:ext>
                  </a:extLst>
                </p:cNvPr>
                <p:cNvSpPr/>
                <p:nvPr/>
              </p:nvSpPr>
              <p:spPr>
                <a:xfrm>
                  <a:off x="8718354" y="490023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8" name="Freeform: Shape 118">
                  <a:extLst>
                    <a:ext uri="{FF2B5EF4-FFF2-40B4-BE49-F238E27FC236}">
                      <a16:creationId xmlns:a16="http://schemas.microsoft.com/office/drawing/2014/main" id="{D47C59BE-879F-442F-ACAD-50BD2511753A}"/>
                    </a:ext>
                  </a:extLst>
                </p:cNvPr>
                <p:cNvSpPr/>
                <p:nvPr/>
              </p:nvSpPr>
              <p:spPr>
                <a:xfrm rot="19265104" flipH="1">
                  <a:off x="10955015" y="3365922"/>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49" name="Freeform: Shape 119">
                  <a:extLst>
                    <a:ext uri="{FF2B5EF4-FFF2-40B4-BE49-F238E27FC236}">
                      <a16:creationId xmlns:a16="http://schemas.microsoft.com/office/drawing/2014/main" id="{502EAD64-3488-4958-945E-92F3C647F06D}"/>
                    </a:ext>
                  </a:extLst>
                </p:cNvPr>
                <p:cNvSpPr/>
                <p:nvPr/>
              </p:nvSpPr>
              <p:spPr>
                <a:xfrm flipH="1">
                  <a:off x="10542345" y="201033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50" name="Freeform: Shape 120">
                  <a:extLst>
                    <a:ext uri="{FF2B5EF4-FFF2-40B4-BE49-F238E27FC236}">
                      <a16:creationId xmlns:a16="http://schemas.microsoft.com/office/drawing/2014/main" id="{26E104DC-D923-4F26-BC6D-666CAB86D77B}"/>
                    </a:ext>
                  </a:extLst>
                </p:cNvPr>
                <p:cNvSpPr/>
                <p:nvPr/>
              </p:nvSpPr>
              <p:spPr>
                <a:xfrm rot="18674865" flipH="1">
                  <a:off x="7520869" y="851319"/>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51" name="Freeform: Shape 121">
                  <a:extLst>
                    <a:ext uri="{FF2B5EF4-FFF2-40B4-BE49-F238E27FC236}">
                      <a16:creationId xmlns:a16="http://schemas.microsoft.com/office/drawing/2014/main" id="{3A381E96-39C4-47D2-9896-5A717949D177}"/>
                    </a:ext>
                  </a:extLst>
                </p:cNvPr>
                <p:cNvSpPr/>
                <p:nvPr/>
              </p:nvSpPr>
              <p:spPr>
                <a:xfrm rot="13519709">
                  <a:off x="9277445" y="3864913"/>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a:p>
              </p:txBody>
            </p:sp>
            <p:sp>
              <p:nvSpPr>
                <p:cNvPr id="52" name="Freeform: Shape 122">
                  <a:extLst>
                    <a:ext uri="{FF2B5EF4-FFF2-40B4-BE49-F238E27FC236}">
                      <a16:creationId xmlns:a16="http://schemas.microsoft.com/office/drawing/2014/main" id="{6F47F523-F5B2-473E-B67F-51D25C10A31E}"/>
                    </a:ext>
                  </a:extLst>
                </p:cNvPr>
                <p:cNvSpPr/>
                <p:nvPr/>
              </p:nvSpPr>
              <p:spPr>
                <a:xfrm>
                  <a:off x="6368136" y="4062039"/>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a:p>
              </p:txBody>
            </p:sp>
            <p:sp>
              <p:nvSpPr>
                <p:cNvPr id="53" name="Freeform: Shape 123">
                  <a:extLst>
                    <a:ext uri="{FF2B5EF4-FFF2-40B4-BE49-F238E27FC236}">
                      <a16:creationId xmlns:a16="http://schemas.microsoft.com/office/drawing/2014/main" id="{859C7899-8393-4E39-9E3E-C6DEE6E9B439}"/>
                    </a:ext>
                  </a:extLst>
                </p:cNvPr>
                <p:cNvSpPr/>
                <p:nvPr/>
              </p:nvSpPr>
              <p:spPr>
                <a:xfrm>
                  <a:off x="8854039" y="539167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54" name="Freeform: Shape 124">
                  <a:extLst>
                    <a:ext uri="{FF2B5EF4-FFF2-40B4-BE49-F238E27FC236}">
                      <a16:creationId xmlns:a16="http://schemas.microsoft.com/office/drawing/2014/main" id="{4C8208DE-4F48-4A8F-8D1C-694AB337A40C}"/>
                    </a:ext>
                  </a:extLst>
                </p:cNvPr>
                <p:cNvSpPr/>
                <p:nvPr/>
              </p:nvSpPr>
              <p:spPr>
                <a:xfrm>
                  <a:off x="10662143" y="4663077"/>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a:p>
              </p:txBody>
            </p:sp>
            <p:sp>
              <p:nvSpPr>
                <p:cNvPr id="55" name="Freeform: Shape 125">
                  <a:extLst>
                    <a:ext uri="{FF2B5EF4-FFF2-40B4-BE49-F238E27FC236}">
                      <a16:creationId xmlns:a16="http://schemas.microsoft.com/office/drawing/2014/main" id="{D2F98F6C-B9DA-401B-8592-7EACA2BC3291}"/>
                    </a:ext>
                  </a:extLst>
                </p:cNvPr>
                <p:cNvSpPr/>
                <p:nvPr/>
              </p:nvSpPr>
              <p:spPr>
                <a:xfrm>
                  <a:off x="10647498" y="2630334"/>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a:p>
              </p:txBody>
            </p:sp>
            <p:sp>
              <p:nvSpPr>
                <p:cNvPr id="56" name="Freeform: Shape 126">
                  <a:extLst>
                    <a:ext uri="{FF2B5EF4-FFF2-40B4-BE49-F238E27FC236}">
                      <a16:creationId xmlns:a16="http://schemas.microsoft.com/office/drawing/2014/main" id="{864BA7C5-325D-4455-B8EE-C03A6FF26528}"/>
                    </a:ext>
                  </a:extLst>
                </p:cNvPr>
                <p:cNvSpPr/>
                <p:nvPr/>
              </p:nvSpPr>
              <p:spPr>
                <a:xfrm>
                  <a:off x="6312916" y="2339457"/>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a:p>
              </p:txBody>
            </p:sp>
            <p:sp>
              <p:nvSpPr>
                <p:cNvPr id="57" name="Freeform: Shape 127">
                  <a:extLst>
                    <a:ext uri="{FF2B5EF4-FFF2-40B4-BE49-F238E27FC236}">
                      <a16:creationId xmlns:a16="http://schemas.microsoft.com/office/drawing/2014/main" id="{D86EEC35-C0A5-4946-8ADF-B7DF4C850761}"/>
                    </a:ext>
                  </a:extLst>
                </p:cNvPr>
                <p:cNvSpPr/>
                <p:nvPr/>
              </p:nvSpPr>
              <p:spPr>
                <a:xfrm>
                  <a:off x="6406629" y="2379942"/>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a:p>
              </p:txBody>
            </p:sp>
            <p:sp>
              <p:nvSpPr>
                <p:cNvPr id="58" name="Freeform: Shape 128">
                  <a:extLst>
                    <a:ext uri="{FF2B5EF4-FFF2-40B4-BE49-F238E27FC236}">
                      <a16:creationId xmlns:a16="http://schemas.microsoft.com/office/drawing/2014/main" id="{34C123A4-DA4C-4C3E-9BA9-96372CEBA8B5}"/>
                    </a:ext>
                  </a:extLst>
                </p:cNvPr>
                <p:cNvSpPr/>
                <p:nvPr/>
              </p:nvSpPr>
              <p:spPr>
                <a:xfrm>
                  <a:off x="7879426" y="5167743"/>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a:p>
              </p:txBody>
            </p:sp>
            <p:sp>
              <p:nvSpPr>
                <p:cNvPr id="59" name="Freeform: Shape 129">
                  <a:extLst>
                    <a:ext uri="{FF2B5EF4-FFF2-40B4-BE49-F238E27FC236}">
                      <a16:creationId xmlns:a16="http://schemas.microsoft.com/office/drawing/2014/main" id="{2B9E9DE0-5F88-4908-850A-1BA92C19091F}"/>
                    </a:ext>
                  </a:extLst>
                </p:cNvPr>
                <p:cNvSpPr/>
                <p:nvPr/>
              </p:nvSpPr>
              <p:spPr>
                <a:xfrm>
                  <a:off x="8313123" y="1164959"/>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60" name="Freeform: Shape 130">
                  <a:extLst>
                    <a:ext uri="{FF2B5EF4-FFF2-40B4-BE49-F238E27FC236}">
                      <a16:creationId xmlns:a16="http://schemas.microsoft.com/office/drawing/2014/main" id="{E3DB4AFA-F818-433A-887C-5F6BBD90D2E8}"/>
                    </a:ext>
                  </a:extLst>
                </p:cNvPr>
                <p:cNvSpPr/>
                <p:nvPr/>
              </p:nvSpPr>
              <p:spPr>
                <a:xfrm>
                  <a:off x="7195437" y="5073025"/>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a:p>
              </p:txBody>
            </p:sp>
            <p:sp>
              <p:nvSpPr>
                <p:cNvPr id="61" name="Freeform: Shape 131">
                  <a:extLst>
                    <a:ext uri="{FF2B5EF4-FFF2-40B4-BE49-F238E27FC236}">
                      <a16:creationId xmlns:a16="http://schemas.microsoft.com/office/drawing/2014/main" id="{52D3A470-E4B2-4820-82EB-B099CA55D389}"/>
                    </a:ext>
                  </a:extLst>
                </p:cNvPr>
                <p:cNvSpPr/>
                <p:nvPr/>
              </p:nvSpPr>
              <p:spPr>
                <a:xfrm>
                  <a:off x="10858500" y="396592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62" name="Freeform: Shape 132">
                  <a:extLst>
                    <a:ext uri="{FF2B5EF4-FFF2-40B4-BE49-F238E27FC236}">
                      <a16:creationId xmlns:a16="http://schemas.microsoft.com/office/drawing/2014/main" id="{2F04F84F-9084-4069-B043-B1376B38DD83}"/>
                    </a:ext>
                  </a:extLst>
                </p:cNvPr>
                <p:cNvSpPr/>
                <p:nvPr/>
              </p:nvSpPr>
              <p:spPr>
                <a:xfrm>
                  <a:off x="6595261" y="4371058"/>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a:p>
              </p:txBody>
            </p:sp>
            <p:sp>
              <p:nvSpPr>
                <p:cNvPr id="63" name="Freeform: Shape 133">
                  <a:extLst>
                    <a:ext uri="{FF2B5EF4-FFF2-40B4-BE49-F238E27FC236}">
                      <a16:creationId xmlns:a16="http://schemas.microsoft.com/office/drawing/2014/main" id="{7FDAEFBB-765C-4B80-A063-BFCD9250250E}"/>
                    </a:ext>
                  </a:extLst>
                </p:cNvPr>
                <p:cNvSpPr>
                  <a:spLocks/>
                </p:cNvSpPr>
                <p:nvPr/>
              </p:nvSpPr>
              <p:spPr bwMode="auto">
                <a:xfrm rot="900000">
                  <a:off x="7089267" y="1926620"/>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4" name="Freeform: Shape 134">
                  <a:extLst>
                    <a:ext uri="{FF2B5EF4-FFF2-40B4-BE49-F238E27FC236}">
                      <a16:creationId xmlns:a16="http://schemas.microsoft.com/office/drawing/2014/main" id="{B8CBB5FA-51ED-4753-A32D-0927D30E46B1}"/>
                    </a:ext>
                  </a:extLst>
                </p:cNvPr>
                <p:cNvSpPr/>
                <p:nvPr/>
              </p:nvSpPr>
              <p:spPr>
                <a:xfrm>
                  <a:off x="7000161" y="2031424"/>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5" name="Freeform: Shape 135">
                  <a:extLst>
                    <a:ext uri="{FF2B5EF4-FFF2-40B4-BE49-F238E27FC236}">
                      <a16:creationId xmlns:a16="http://schemas.microsoft.com/office/drawing/2014/main" id="{CC4075BD-BC71-41DA-A721-E2020562AF33}"/>
                    </a:ext>
                  </a:extLst>
                </p:cNvPr>
                <p:cNvSpPr/>
                <p:nvPr/>
              </p:nvSpPr>
              <p:spPr>
                <a:xfrm flipH="1">
                  <a:off x="8784570" y="1883600"/>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6" name="Freeform: Shape 136">
                  <a:extLst>
                    <a:ext uri="{FF2B5EF4-FFF2-40B4-BE49-F238E27FC236}">
                      <a16:creationId xmlns:a16="http://schemas.microsoft.com/office/drawing/2014/main" id="{74DD2201-8F8B-4958-9811-FF0D9CEE6C50}"/>
                    </a:ext>
                  </a:extLst>
                </p:cNvPr>
                <p:cNvSpPr/>
                <p:nvPr/>
              </p:nvSpPr>
              <p:spPr>
                <a:xfrm flipV="1">
                  <a:off x="5899199" y="4439734"/>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7" name="Freeform: Shape 137">
                  <a:extLst>
                    <a:ext uri="{FF2B5EF4-FFF2-40B4-BE49-F238E27FC236}">
                      <a16:creationId xmlns:a16="http://schemas.microsoft.com/office/drawing/2014/main" id="{727A3E93-930A-42FE-B5C7-CB1E30695DF4}"/>
                    </a:ext>
                  </a:extLst>
                </p:cNvPr>
                <p:cNvSpPr/>
                <p:nvPr/>
              </p:nvSpPr>
              <p:spPr>
                <a:xfrm rot="19531334">
                  <a:off x="6084441" y="3363823"/>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8" name="Freeform: Shape 138">
                  <a:extLst>
                    <a:ext uri="{FF2B5EF4-FFF2-40B4-BE49-F238E27FC236}">
                      <a16:creationId xmlns:a16="http://schemas.microsoft.com/office/drawing/2014/main" id="{FCF075F2-9A11-40D7-8CBF-B70A5F7E3B16}"/>
                    </a:ext>
                  </a:extLst>
                </p:cNvPr>
                <p:cNvSpPr/>
                <p:nvPr/>
              </p:nvSpPr>
              <p:spPr>
                <a:xfrm rot="9900000" flipH="1">
                  <a:off x="8046141" y="3975013"/>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grpSp>
          <p:grpSp>
            <p:nvGrpSpPr>
              <p:cNvPr id="13" name="Group 12">
                <a:extLst>
                  <a:ext uri="{FF2B5EF4-FFF2-40B4-BE49-F238E27FC236}">
                    <a16:creationId xmlns:a16="http://schemas.microsoft.com/office/drawing/2014/main" id="{E4FFBAE7-B433-4A70-B535-1E9F57F6A05E}"/>
                  </a:ext>
                </a:extLst>
              </p:cNvPr>
              <p:cNvGrpSpPr/>
              <p:nvPr/>
            </p:nvGrpSpPr>
            <p:grpSpPr>
              <a:xfrm>
                <a:off x="987158" y="2726920"/>
                <a:ext cx="8788333" cy="1190495"/>
                <a:chOff x="-1611676" y="2261078"/>
                <a:chExt cx="8788333" cy="1190495"/>
              </a:xfrm>
            </p:grpSpPr>
            <p:sp>
              <p:nvSpPr>
                <p:cNvPr id="14" name="TextBox 13">
                  <a:extLst>
                    <a:ext uri="{FF2B5EF4-FFF2-40B4-BE49-F238E27FC236}">
                      <a16:creationId xmlns:a16="http://schemas.microsoft.com/office/drawing/2014/main" id="{382C8A06-6634-4814-B3BC-5F1014506EE2}"/>
                    </a:ext>
                  </a:extLst>
                </p:cNvPr>
                <p:cNvSpPr txBox="1"/>
                <p:nvPr/>
              </p:nvSpPr>
              <p:spPr>
                <a:xfrm>
                  <a:off x="-1611676" y="2565269"/>
                  <a:ext cx="4708234" cy="830997"/>
                </a:xfrm>
                <a:prstGeom prst="rect">
                  <a:avLst/>
                </a:prstGeom>
                <a:noFill/>
              </p:spPr>
              <p:txBody>
                <a:bodyPr wrap="square" rtlCol="0" anchor="ctr">
                  <a:spAutoFit/>
                </a:bodyPr>
                <a:lstStyle/>
                <a:p>
                  <a:pPr lvl="0" algn="ctr"/>
                  <a:r>
                    <a:rPr lang="en-US" sz="4800" b="1" dirty="0">
                      <a:solidFill>
                        <a:schemeClr val="accent5">
                          <a:lumMod val="50000"/>
                        </a:schemeClr>
                      </a:solidFill>
                      <a:latin typeface="+mj-lt"/>
                      <a:cs typeface="Arial" pitchFamily="34" charset="0"/>
                    </a:rPr>
                    <a:t>TAKAFUL</a:t>
                  </a:r>
                </a:p>
              </p:txBody>
            </p:sp>
            <p:grpSp>
              <p:nvGrpSpPr>
                <p:cNvPr id="15" name="Group 14">
                  <a:extLst>
                    <a:ext uri="{FF2B5EF4-FFF2-40B4-BE49-F238E27FC236}">
                      <a16:creationId xmlns:a16="http://schemas.microsoft.com/office/drawing/2014/main" id="{65E6FB1A-03D9-43E9-B1D6-46060F8AE553}"/>
                    </a:ext>
                  </a:extLst>
                </p:cNvPr>
                <p:cNvGrpSpPr/>
                <p:nvPr/>
              </p:nvGrpSpPr>
              <p:grpSpPr>
                <a:xfrm rot="10579261" flipH="1">
                  <a:off x="6559487" y="3020135"/>
                  <a:ext cx="617170" cy="431438"/>
                  <a:chOff x="3755403" y="3352246"/>
                  <a:chExt cx="1133941" cy="792691"/>
                </a:xfrm>
                <a:solidFill>
                  <a:schemeClr val="accent1"/>
                </a:solidFill>
              </p:grpSpPr>
              <p:sp>
                <p:nvSpPr>
                  <p:cNvPr id="19" name="Freeform: Shape 152">
                    <a:extLst>
                      <a:ext uri="{FF2B5EF4-FFF2-40B4-BE49-F238E27FC236}">
                        <a16:creationId xmlns:a16="http://schemas.microsoft.com/office/drawing/2014/main" id="{91C0D289-F389-4B60-874D-B101C7895D36}"/>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20" name="Freeform: Shape 153">
                    <a:extLst>
                      <a:ext uri="{FF2B5EF4-FFF2-40B4-BE49-F238E27FC236}">
                        <a16:creationId xmlns:a16="http://schemas.microsoft.com/office/drawing/2014/main" id="{BC1928D9-0F53-49E1-8BA6-CE932C01E223}"/>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nvGrpSpPr>
                <p:cNvPr id="16" name="Group 15">
                  <a:extLst>
                    <a:ext uri="{FF2B5EF4-FFF2-40B4-BE49-F238E27FC236}">
                      <a16:creationId xmlns:a16="http://schemas.microsoft.com/office/drawing/2014/main" id="{84035B4C-47C0-41E0-8ECF-6C711949B901}"/>
                    </a:ext>
                  </a:extLst>
                </p:cNvPr>
                <p:cNvGrpSpPr/>
                <p:nvPr/>
              </p:nvGrpSpPr>
              <p:grpSpPr>
                <a:xfrm rot="2700000" flipH="1">
                  <a:off x="5029048" y="2353944"/>
                  <a:ext cx="617170" cy="431438"/>
                  <a:chOff x="3755403" y="3352246"/>
                  <a:chExt cx="1133941" cy="792691"/>
                </a:xfrm>
                <a:solidFill>
                  <a:schemeClr val="accent1"/>
                </a:solidFill>
              </p:grpSpPr>
              <p:sp>
                <p:nvSpPr>
                  <p:cNvPr id="17" name="Freeform: Shape 150">
                    <a:extLst>
                      <a:ext uri="{FF2B5EF4-FFF2-40B4-BE49-F238E27FC236}">
                        <a16:creationId xmlns:a16="http://schemas.microsoft.com/office/drawing/2014/main" id="{11A1A45C-55D3-4EC0-A373-C0B7A2E11607}"/>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18" name="Freeform: Shape 151">
                    <a:extLst>
                      <a:ext uri="{FF2B5EF4-FFF2-40B4-BE49-F238E27FC236}">
                        <a16:creationId xmlns:a16="http://schemas.microsoft.com/office/drawing/2014/main" id="{B43F1755-B952-4492-B071-B8B1B27D92CB}"/>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grpSp>
      </p:grpSp>
    </p:spTree>
    <p:extLst>
      <p:ext uri="{BB962C8B-B14F-4D97-AF65-F5344CB8AC3E}">
        <p14:creationId xmlns:p14="http://schemas.microsoft.com/office/powerpoint/2010/main" val="315236129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483633" y="301481"/>
            <a:ext cx="8276095" cy="461665"/>
          </a:xfrm>
          <a:prstGeom prst="rect">
            <a:avLst/>
          </a:prstGeom>
          <a:noFill/>
        </p:spPr>
        <p:txBody>
          <a:bodyPr wrap="square" rtlCol="0">
            <a:spAutoFit/>
          </a:bodyPr>
          <a:lstStyle/>
          <a:p>
            <a:pPr algn="ctr"/>
            <a:r>
              <a:rPr lang="en-ID" sz="2400" dirty="0">
                <a:solidFill>
                  <a:srgbClr val="002060"/>
                </a:solidFill>
                <a:latin typeface="Arial Black" panose="020B0A04020102020204" pitchFamily="34" charset="0"/>
                <a:cs typeface="Times New Roman" panose="02020603050405020304" pitchFamily="18" charset="0"/>
              </a:rPr>
              <a:t>MENGENAL ASURANSI SYARIAH</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3" name="Group 2"/>
          <p:cNvGrpSpPr/>
          <p:nvPr/>
        </p:nvGrpSpPr>
        <p:grpSpPr>
          <a:xfrm>
            <a:off x="0" y="171338"/>
            <a:ext cx="12207499" cy="6686662"/>
            <a:chOff x="0" y="171338"/>
            <a:chExt cx="12207499" cy="6686662"/>
          </a:xfrm>
        </p:grpSpPr>
        <p:sp>
          <p:nvSpPr>
            <p:cNvPr id="4" name="Rectangle 3">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5" name="Rectangle 4">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6" name="Group 5">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7" name="Picture 6">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8" name="Picture 7">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grpSp>
        <p:nvGrpSpPr>
          <p:cNvPr id="37" name="Group 36"/>
          <p:cNvGrpSpPr/>
          <p:nvPr/>
        </p:nvGrpSpPr>
        <p:grpSpPr>
          <a:xfrm>
            <a:off x="395536" y="1373672"/>
            <a:ext cx="11290185" cy="4811045"/>
            <a:chOff x="395536" y="1373672"/>
            <a:chExt cx="8280919" cy="3368661"/>
          </a:xfrm>
        </p:grpSpPr>
        <p:grpSp>
          <p:nvGrpSpPr>
            <p:cNvPr id="9" name="Group 8"/>
            <p:cNvGrpSpPr/>
            <p:nvPr/>
          </p:nvGrpSpPr>
          <p:grpSpPr>
            <a:xfrm rot="2760513">
              <a:off x="2961214" y="1388666"/>
              <a:ext cx="3150999" cy="3121012"/>
              <a:chOff x="2335682" y="1412307"/>
              <a:chExt cx="3293408" cy="3262066"/>
            </a:xfrm>
          </p:grpSpPr>
          <p:sp>
            <p:nvSpPr>
              <p:cNvPr id="10" name="Rectangle 9"/>
              <p:cNvSpPr/>
              <p:nvPr/>
            </p:nvSpPr>
            <p:spPr>
              <a:xfrm>
                <a:off x="2718206" y="1795770"/>
                <a:ext cx="1080000" cy="1080000"/>
              </a:xfrm>
              <a:prstGeom prst="rect">
                <a:avLst/>
              </a:prstGeom>
              <a:solidFill>
                <a:schemeClr val="accent1"/>
              </a:solid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lumMod val="75000"/>
                      <a:lumOff val="25000"/>
                    </a:schemeClr>
                  </a:solidFill>
                </a:endParaRPr>
              </a:p>
            </p:txBody>
          </p:sp>
          <p:sp>
            <p:nvSpPr>
              <p:cNvPr id="11" name="Rectangle 10"/>
              <p:cNvSpPr/>
              <p:nvPr/>
            </p:nvSpPr>
            <p:spPr>
              <a:xfrm>
                <a:off x="4133134" y="1801211"/>
                <a:ext cx="1080000" cy="1080000"/>
              </a:xfrm>
              <a:prstGeom prst="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lumMod val="75000"/>
                      <a:lumOff val="25000"/>
                    </a:schemeClr>
                  </a:solidFill>
                </a:endParaRPr>
              </a:p>
            </p:txBody>
          </p:sp>
          <p:sp>
            <p:nvSpPr>
              <p:cNvPr id="12" name="Rectangle 11"/>
              <p:cNvSpPr/>
              <p:nvPr/>
            </p:nvSpPr>
            <p:spPr>
              <a:xfrm>
                <a:off x="2773445" y="3209631"/>
                <a:ext cx="1080000" cy="1080000"/>
              </a:xfrm>
              <a:prstGeom prst="rect">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lumMod val="75000"/>
                      <a:lumOff val="25000"/>
                    </a:schemeClr>
                  </a:solidFill>
                </a:endParaRPr>
              </a:p>
            </p:txBody>
          </p:sp>
          <p:sp>
            <p:nvSpPr>
              <p:cNvPr id="13" name="Rectangle 12"/>
              <p:cNvSpPr/>
              <p:nvPr/>
            </p:nvSpPr>
            <p:spPr>
              <a:xfrm>
                <a:off x="4128586" y="3157352"/>
                <a:ext cx="1080000" cy="1080000"/>
              </a:xfrm>
              <a:prstGeom prst="rect">
                <a:avLst/>
              </a:prstGeom>
              <a:solidFill>
                <a:schemeClr val="accent1"/>
              </a:solidFill>
              <a:ln w="3810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lumMod val="75000"/>
                      <a:lumOff val="25000"/>
                    </a:schemeClr>
                  </a:solidFill>
                </a:endParaRPr>
              </a:p>
            </p:txBody>
          </p:sp>
          <p:grpSp>
            <p:nvGrpSpPr>
              <p:cNvPr id="14" name="Group 13"/>
              <p:cNvGrpSpPr/>
              <p:nvPr/>
            </p:nvGrpSpPr>
            <p:grpSpPr>
              <a:xfrm>
                <a:off x="2335682" y="1412307"/>
                <a:ext cx="3293408" cy="3262066"/>
                <a:chOff x="2228466" y="1244261"/>
                <a:chExt cx="3293408" cy="3262066"/>
              </a:xfrm>
            </p:grpSpPr>
            <p:sp>
              <p:nvSpPr>
                <p:cNvPr id="15" name="Rectangle 14"/>
                <p:cNvSpPr/>
                <p:nvPr/>
              </p:nvSpPr>
              <p:spPr>
                <a:xfrm>
                  <a:off x="2435170" y="2841622"/>
                  <a:ext cx="2880000" cy="36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lumMod val="75000"/>
                        <a:lumOff val="25000"/>
                      </a:schemeClr>
                    </a:solidFill>
                  </a:endParaRPr>
                </a:p>
              </p:txBody>
            </p:sp>
            <p:sp>
              <p:nvSpPr>
                <p:cNvPr id="16" name="Rectangle 15"/>
                <p:cNvSpPr/>
                <p:nvPr/>
              </p:nvSpPr>
              <p:spPr>
                <a:xfrm rot="5400000">
                  <a:off x="2435170" y="2841622"/>
                  <a:ext cx="2880000"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dirty="0">
                    <a:solidFill>
                      <a:schemeClr val="tx1">
                        <a:lumMod val="75000"/>
                        <a:lumOff val="25000"/>
                      </a:schemeClr>
                    </a:solidFill>
                  </a:endParaRPr>
                </a:p>
              </p:txBody>
            </p:sp>
            <p:sp>
              <p:nvSpPr>
                <p:cNvPr id="17" name="Isosceles Triangle 16"/>
                <p:cNvSpPr/>
                <p:nvPr/>
              </p:nvSpPr>
              <p:spPr>
                <a:xfrm>
                  <a:off x="3755281" y="1244261"/>
                  <a:ext cx="239778" cy="20670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lumMod val="75000"/>
                        <a:lumOff val="25000"/>
                      </a:schemeClr>
                    </a:solidFill>
                  </a:endParaRPr>
                </a:p>
              </p:txBody>
            </p:sp>
            <p:sp>
              <p:nvSpPr>
                <p:cNvPr id="18" name="Isosceles Triangle 17"/>
                <p:cNvSpPr/>
                <p:nvPr/>
              </p:nvSpPr>
              <p:spPr>
                <a:xfrm rot="5400000">
                  <a:off x="5298633" y="2750641"/>
                  <a:ext cx="239778" cy="2067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lumMod val="75000"/>
                        <a:lumOff val="25000"/>
                      </a:schemeClr>
                    </a:solidFill>
                  </a:endParaRPr>
                </a:p>
              </p:txBody>
            </p:sp>
            <p:sp>
              <p:nvSpPr>
                <p:cNvPr id="19" name="Isosceles Triangle 18"/>
                <p:cNvSpPr/>
                <p:nvPr/>
              </p:nvSpPr>
              <p:spPr>
                <a:xfrm rot="10800000">
                  <a:off x="3755281" y="4299622"/>
                  <a:ext cx="239778" cy="206705"/>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lumMod val="75000"/>
                        <a:lumOff val="25000"/>
                      </a:schemeClr>
                    </a:solidFill>
                  </a:endParaRPr>
                </a:p>
              </p:txBody>
            </p:sp>
            <p:sp>
              <p:nvSpPr>
                <p:cNvPr id="20" name="Isosceles Triangle 19"/>
                <p:cNvSpPr/>
                <p:nvPr/>
              </p:nvSpPr>
              <p:spPr>
                <a:xfrm rot="16200000">
                  <a:off x="2211930" y="2774269"/>
                  <a:ext cx="239778" cy="206705"/>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lumMod val="75000"/>
                        <a:lumOff val="25000"/>
                      </a:schemeClr>
                    </a:solidFill>
                  </a:endParaRPr>
                </a:p>
              </p:txBody>
            </p:sp>
          </p:grpSp>
        </p:grpSp>
        <p:sp>
          <p:nvSpPr>
            <p:cNvPr id="21" name="Rectangle 9"/>
            <p:cNvSpPr/>
            <p:nvPr/>
          </p:nvSpPr>
          <p:spPr>
            <a:xfrm>
              <a:off x="3377041" y="2739684"/>
              <a:ext cx="425330" cy="398145"/>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lumMod val="75000"/>
                    <a:lumOff val="25000"/>
                  </a:schemeClr>
                </a:solidFill>
              </a:endParaRPr>
            </a:p>
          </p:txBody>
        </p:sp>
        <p:sp>
          <p:nvSpPr>
            <p:cNvPr id="22" name="Rectangle 23"/>
            <p:cNvSpPr/>
            <p:nvPr/>
          </p:nvSpPr>
          <p:spPr>
            <a:xfrm>
              <a:off x="5236447" y="2780283"/>
              <a:ext cx="504623" cy="296832"/>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solidFill>
                  <a:schemeClr val="tx1">
                    <a:lumMod val="75000"/>
                    <a:lumOff val="25000"/>
                  </a:schemeClr>
                </a:solidFill>
              </a:endParaRPr>
            </a:p>
          </p:txBody>
        </p:sp>
        <p:sp>
          <p:nvSpPr>
            <p:cNvPr id="23" name="Rectangle 30"/>
            <p:cNvSpPr/>
            <p:nvPr/>
          </p:nvSpPr>
          <p:spPr>
            <a:xfrm>
              <a:off x="4351990" y="1753254"/>
              <a:ext cx="381073" cy="379959"/>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lumMod val="75000"/>
                    <a:lumOff val="25000"/>
                  </a:schemeClr>
                </a:solidFill>
              </a:endParaRPr>
            </a:p>
          </p:txBody>
        </p:sp>
        <p:sp>
          <p:nvSpPr>
            <p:cNvPr id="24" name="Oval 7"/>
            <p:cNvSpPr/>
            <p:nvPr/>
          </p:nvSpPr>
          <p:spPr>
            <a:xfrm>
              <a:off x="4316560" y="3605283"/>
              <a:ext cx="451934" cy="451934"/>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lumMod val="75000"/>
                    <a:lumOff val="25000"/>
                  </a:schemeClr>
                </a:solidFill>
              </a:endParaRPr>
            </a:p>
          </p:txBody>
        </p:sp>
        <p:sp>
          <p:nvSpPr>
            <p:cNvPr id="26" name="TextBox 25"/>
            <p:cNvSpPr txBox="1"/>
            <p:nvPr/>
          </p:nvSpPr>
          <p:spPr>
            <a:xfrm>
              <a:off x="6025184" y="3643268"/>
              <a:ext cx="2651271" cy="1099065"/>
            </a:xfrm>
            <a:prstGeom prst="rect">
              <a:avLst/>
            </a:prstGeom>
            <a:noFill/>
          </p:spPr>
          <p:txBody>
            <a:bodyPr wrap="square" rtlCol="0" anchor="ctr">
              <a:spAutoFit/>
            </a:bodyPr>
            <a:lstStyle/>
            <a:p>
              <a:r>
                <a:rPr lang="id-ID" sz="1200" dirty="0"/>
                <a:t>Peranan perusahaan asuransi pada asuransi syariah terbatas hanya sebagai pemegang amanah dalam mengelola dan menginvestasikan dana dari kontribusi peserta. Jadi pada asuransi syariah, perusahaan hanya bertindak sebagai pengelola operasional saja, bukan sebagai penanggung seperti pada asuransi konvensional.</a:t>
              </a:r>
              <a:br>
                <a:rPr lang="id-ID" sz="1200" dirty="0"/>
              </a:br>
              <a:endParaRPr lang="ko-KR" altLang="en-US" sz="1200" dirty="0">
                <a:solidFill>
                  <a:schemeClr val="tx1">
                    <a:lumMod val="75000"/>
                    <a:lumOff val="25000"/>
                  </a:schemeClr>
                </a:solidFill>
                <a:cs typeface="Arial" pitchFamily="34" charset="0"/>
              </a:endParaRPr>
            </a:p>
          </p:txBody>
        </p:sp>
        <p:sp>
          <p:nvSpPr>
            <p:cNvPr id="29" name="TextBox 28"/>
            <p:cNvSpPr txBox="1"/>
            <p:nvPr/>
          </p:nvSpPr>
          <p:spPr>
            <a:xfrm>
              <a:off x="6025184" y="1397062"/>
              <a:ext cx="2651271" cy="1099065"/>
            </a:xfrm>
            <a:prstGeom prst="rect">
              <a:avLst/>
            </a:prstGeom>
            <a:noFill/>
          </p:spPr>
          <p:txBody>
            <a:bodyPr wrap="square" rtlCol="0" anchor="ctr">
              <a:spAutoFit/>
            </a:bodyPr>
            <a:lstStyle/>
            <a:p>
              <a:r>
                <a:rPr lang="id-ID" sz="1200" dirty="0"/>
                <a:t>Proses hubungan peserta dan perusahaan dalam mekanisme pertanggungan pada asuransi syariah adalah sharing of risk atau “saling menanggung risiko”. Apabila terjadi musibah, maka semua peserta asuransi syariah saling menanggung. Dengan demikian, tidak terjadi transfer risiko (transfer of risk atau “memindahkan risiko”) dari peserta ke perusahaan seperti pada asuransi konvensional.</a:t>
              </a:r>
            </a:p>
          </p:txBody>
        </p:sp>
        <p:sp>
          <p:nvSpPr>
            <p:cNvPr id="32" name="TextBox 31"/>
            <p:cNvSpPr txBox="1"/>
            <p:nvPr/>
          </p:nvSpPr>
          <p:spPr>
            <a:xfrm>
              <a:off x="395536" y="1397062"/>
              <a:ext cx="2651271" cy="1099065"/>
            </a:xfrm>
            <a:prstGeom prst="rect">
              <a:avLst/>
            </a:prstGeom>
            <a:noFill/>
          </p:spPr>
          <p:txBody>
            <a:bodyPr wrap="square" rtlCol="0" anchor="ctr">
              <a:spAutoFit/>
            </a:bodyPr>
            <a:lstStyle/>
            <a:p>
              <a:pPr algn="r"/>
              <a:r>
                <a:rPr lang="id-ID" sz="1200" dirty="0"/>
                <a:t>Asuransi Syariah berdasarkan Dewan Syariah Nasional (DSN) dan Majelis Ulama Indonesia (MUI) adalah sebuah usaha saling melindungi dan tolong menolong di antara sejumlah orang melalui investasi dalam bentuk aset dan/atau tabarru’ yang memberikan pola pengembalian untuk menghadapi risiko tertentu melalui Akad yang sesuai dengan syariah.</a:t>
              </a:r>
            </a:p>
            <a:p>
              <a:pPr algn="r"/>
              <a:r>
                <a:rPr lang="en-US" altLang="ko-KR" sz="1200" dirty="0">
                  <a:solidFill>
                    <a:schemeClr val="tx1">
                      <a:lumMod val="75000"/>
                      <a:lumOff val="25000"/>
                    </a:schemeClr>
                  </a:solidFill>
                  <a:cs typeface="Arial" pitchFamily="34" charset="0"/>
                </a:rPr>
                <a:t>.      </a:t>
              </a:r>
              <a:endParaRPr lang="ko-KR" altLang="en-US" sz="1200" dirty="0">
                <a:solidFill>
                  <a:schemeClr val="tx1">
                    <a:lumMod val="75000"/>
                    <a:lumOff val="25000"/>
                  </a:schemeClr>
                </a:solidFill>
                <a:cs typeface="Arial" pitchFamily="34" charset="0"/>
              </a:endParaRPr>
            </a:p>
          </p:txBody>
        </p:sp>
        <p:sp>
          <p:nvSpPr>
            <p:cNvPr id="35" name="TextBox 34"/>
            <p:cNvSpPr txBox="1"/>
            <p:nvPr/>
          </p:nvSpPr>
          <p:spPr>
            <a:xfrm>
              <a:off x="395536" y="3772568"/>
              <a:ext cx="2651271" cy="840462"/>
            </a:xfrm>
            <a:prstGeom prst="rect">
              <a:avLst/>
            </a:prstGeom>
            <a:noFill/>
          </p:spPr>
          <p:txBody>
            <a:bodyPr wrap="square" rtlCol="0" anchor="ctr">
              <a:spAutoFit/>
            </a:bodyPr>
            <a:lstStyle/>
            <a:p>
              <a:pPr algn="r"/>
              <a:r>
                <a:rPr lang="id-ID" sz="1200" dirty="0"/>
                <a:t>Asuransi Syariah adalah sebuah sistem di mana para peserta mendonasikan sebagian atau seluruh kontribusi/premi yang mereka bayar untuk digunakan membayar klaim atas musibah yang dialami oleh sebagian peserta.</a:t>
              </a:r>
              <a:br>
                <a:rPr lang="id-ID" sz="1200" dirty="0"/>
              </a:br>
              <a:r>
                <a:rPr lang="en-US" altLang="ko-KR" sz="1200" dirty="0">
                  <a:solidFill>
                    <a:schemeClr val="tx1">
                      <a:lumMod val="75000"/>
                      <a:lumOff val="25000"/>
                    </a:schemeClr>
                  </a:solidFill>
                  <a:cs typeface="Arial" pitchFamily="34" charset="0"/>
                </a:rPr>
                <a:t>     </a:t>
              </a:r>
              <a:endParaRPr lang="ko-KR" altLang="en-US" sz="1200" dirty="0">
                <a:solidFill>
                  <a:schemeClr val="tx1">
                    <a:lumMod val="75000"/>
                    <a:lumOff val="25000"/>
                  </a:schemeClr>
                </a:solidFill>
                <a:cs typeface="Arial" pitchFamily="34" charset="0"/>
              </a:endParaRPr>
            </a:p>
          </p:txBody>
        </p:sp>
      </p:grpSp>
    </p:spTree>
    <p:extLst>
      <p:ext uri="{BB962C8B-B14F-4D97-AF65-F5344CB8AC3E}">
        <p14:creationId xmlns:p14="http://schemas.microsoft.com/office/powerpoint/2010/main" val="370720038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65">
            <a:extLst>
              <a:ext uri="{FF2B5EF4-FFF2-40B4-BE49-F238E27FC236}">
                <a16:creationId xmlns:a16="http://schemas.microsoft.com/office/drawing/2014/main" id="{29012720-0511-4651-B886-648D06CCEC7E}"/>
              </a:ext>
            </a:extLst>
          </p:cNvPr>
          <p:cNvSpPr/>
          <p:nvPr/>
        </p:nvSpPr>
        <p:spPr>
          <a:xfrm>
            <a:off x="6230011" y="3855986"/>
            <a:ext cx="1384644" cy="3002014"/>
          </a:xfrm>
          <a:custGeom>
            <a:avLst/>
            <a:gdLst>
              <a:gd name="connsiteX0" fmla="*/ 86592 w 1257542"/>
              <a:gd name="connsiteY0" fmla="*/ 286 h 2726447"/>
              <a:gd name="connsiteX1" fmla="*/ 113308 w 1257542"/>
              <a:gd name="connsiteY1" fmla="*/ 13184 h 2726447"/>
              <a:gd name="connsiteX2" fmla="*/ 161670 w 1257542"/>
              <a:gd name="connsiteY2" fmla="*/ 109448 h 2726447"/>
              <a:gd name="connsiteX3" fmla="*/ 246420 w 1257542"/>
              <a:gd name="connsiteY3" fmla="*/ 403770 h 2726447"/>
              <a:gd name="connsiteX4" fmla="*/ 273595 w 1257542"/>
              <a:gd name="connsiteY4" fmla="*/ 436472 h 2726447"/>
              <a:gd name="connsiteX5" fmla="*/ 491458 w 1257542"/>
              <a:gd name="connsiteY5" fmla="*/ 504180 h 2726447"/>
              <a:gd name="connsiteX6" fmla="*/ 692739 w 1257542"/>
              <a:gd name="connsiteY6" fmla="*/ 498193 h 2726447"/>
              <a:gd name="connsiteX7" fmla="*/ 765053 w 1257542"/>
              <a:gd name="connsiteY7" fmla="*/ 485756 h 2726447"/>
              <a:gd name="connsiteX8" fmla="*/ 880203 w 1257542"/>
              <a:gd name="connsiteY8" fmla="*/ 436012 h 2726447"/>
              <a:gd name="connsiteX9" fmla="*/ 1189724 w 1257542"/>
              <a:gd name="connsiteY9" fmla="*/ 211700 h 2726447"/>
              <a:gd name="connsiteX10" fmla="*/ 1198476 w 1257542"/>
              <a:gd name="connsiteY10" fmla="*/ 205252 h 2726447"/>
              <a:gd name="connsiteX11" fmla="*/ 1250523 w 1257542"/>
              <a:gd name="connsiteY11" fmla="*/ 207556 h 2726447"/>
              <a:gd name="connsiteX12" fmla="*/ 1238548 w 1257542"/>
              <a:gd name="connsiteY12" fmla="*/ 257761 h 2726447"/>
              <a:gd name="connsiteX13" fmla="*/ 801901 w 1257542"/>
              <a:gd name="connsiteY13" fmla="*/ 599984 h 2726447"/>
              <a:gd name="connsiteX14" fmla="*/ 648982 w 1257542"/>
              <a:gd name="connsiteY14" fmla="*/ 701316 h 2726447"/>
              <a:gd name="connsiteX15" fmla="*/ 392429 w 1257542"/>
              <a:gd name="connsiteY15" fmla="*/ 927930 h 2726447"/>
              <a:gd name="connsiteX16" fmla="*/ 321498 w 1257542"/>
              <a:gd name="connsiteY16" fmla="*/ 1040775 h 2726447"/>
              <a:gd name="connsiteX17" fmla="*/ 304916 w 1257542"/>
              <a:gd name="connsiteY17" fmla="*/ 1124144 h 2726447"/>
              <a:gd name="connsiteX18" fmla="*/ 337619 w 1257542"/>
              <a:gd name="connsiteY18" fmla="*/ 1639092 h 2726447"/>
              <a:gd name="connsiteX19" fmla="*/ 371702 w 1257542"/>
              <a:gd name="connsiteY19" fmla="*/ 2071132 h 2726447"/>
              <a:gd name="connsiteX20" fmla="*/ 414077 w 1257542"/>
              <a:gd name="connsiteY20" fmla="*/ 2574565 h 2726447"/>
              <a:gd name="connsiteX21" fmla="*/ 426913 w 1257542"/>
              <a:gd name="connsiteY21" fmla="*/ 2726447 h 2726447"/>
              <a:gd name="connsiteX22" fmla="*/ 445 w 1257542"/>
              <a:gd name="connsiteY22" fmla="*/ 2726447 h 2726447"/>
              <a:gd name="connsiteX23" fmla="*/ 0 w 1257542"/>
              <a:gd name="connsiteY23" fmla="*/ 708685 h 2726447"/>
              <a:gd name="connsiteX24" fmla="*/ 22109 w 1257542"/>
              <a:gd name="connsiteY24" fmla="*/ 650650 h 2726447"/>
              <a:gd name="connsiteX25" fmla="*/ 46981 w 1257542"/>
              <a:gd name="connsiteY25" fmla="*/ 621171 h 2726447"/>
              <a:gd name="connsiteX26" fmla="*/ 87975 w 1257542"/>
              <a:gd name="connsiteY26" fmla="*/ 470556 h 2726447"/>
              <a:gd name="connsiteX27" fmla="*/ 55733 w 1257542"/>
              <a:gd name="connsiteY27" fmla="*/ 93788 h 2726447"/>
              <a:gd name="connsiteX28" fmla="*/ 55733 w 1257542"/>
              <a:gd name="connsiteY28" fmla="*/ 31147 h 2726447"/>
              <a:gd name="connsiteX29" fmla="*/ 86592 w 1257542"/>
              <a:gd name="connsiteY29" fmla="*/ 286 h 272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7542" h="2726447">
                <a:moveTo>
                  <a:pt x="86592" y="286"/>
                </a:moveTo>
                <a:cubicBezTo>
                  <a:pt x="93962" y="-1557"/>
                  <a:pt x="109162" y="5814"/>
                  <a:pt x="113308" y="13184"/>
                </a:cubicBezTo>
                <a:cubicBezTo>
                  <a:pt x="131271" y="44504"/>
                  <a:pt x="151076" y="75824"/>
                  <a:pt x="161670" y="109448"/>
                </a:cubicBezTo>
                <a:cubicBezTo>
                  <a:pt x="192069" y="206634"/>
                  <a:pt x="219244" y="305202"/>
                  <a:pt x="246420" y="403770"/>
                </a:cubicBezTo>
                <a:cubicBezTo>
                  <a:pt x="251026" y="420351"/>
                  <a:pt x="257935" y="429564"/>
                  <a:pt x="273595" y="436472"/>
                </a:cubicBezTo>
                <a:cubicBezTo>
                  <a:pt x="343606" y="468254"/>
                  <a:pt x="414538" y="499574"/>
                  <a:pt x="491458" y="504180"/>
                </a:cubicBezTo>
                <a:cubicBezTo>
                  <a:pt x="558244" y="508326"/>
                  <a:pt x="625953" y="501876"/>
                  <a:pt x="692739" y="498193"/>
                </a:cubicBezTo>
                <a:cubicBezTo>
                  <a:pt x="717151" y="496811"/>
                  <a:pt x="741102" y="490362"/>
                  <a:pt x="765053" y="485756"/>
                </a:cubicBezTo>
                <a:cubicBezTo>
                  <a:pt x="806967" y="477465"/>
                  <a:pt x="845658" y="461345"/>
                  <a:pt x="880203" y="436012"/>
                </a:cubicBezTo>
                <a:cubicBezTo>
                  <a:pt x="983376" y="360935"/>
                  <a:pt x="1086551" y="286779"/>
                  <a:pt x="1189724" y="211700"/>
                </a:cubicBezTo>
                <a:cubicBezTo>
                  <a:pt x="1192487" y="209398"/>
                  <a:pt x="1195713" y="207095"/>
                  <a:pt x="1198476" y="205252"/>
                </a:cubicBezTo>
                <a:cubicBezTo>
                  <a:pt x="1219202" y="190513"/>
                  <a:pt x="1238087" y="191434"/>
                  <a:pt x="1250523" y="207556"/>
                </a:cubicBezTo>
                <a:cubicBezTo>
                  <a:pt x="1262959" y="223676"/>
                  <a:pt x="1258814" y="242100"/>
                  <a:pt x="1238548" y="257761"/>
                </a:cubicBezTo>
                <a:cubicBezTo>
                  <a:pt x="1092999" y="371989"/>
                  <a:pt x="948832" y="487598"/>
                  <a:pt x="801901" y="599984"/>
                </a:cubicBezTo>
                <a:cubicBezTo>
                  <a:pt x="753538" y="637293"/>
                  <a:pt x="699187" y="666311"/>
                  <a:pt x="648982" y="701316"/>
                </a:cubicBezTo>
                <a:cubicBezTo>
                  <a:pt x="555020" y="767182"/>
                  <a:pt x="464743" y="838113"/>
                  <a:pt x="392429" y="927930"/>
                </a:cubicBezTo>
                <a:cubicBezTo>
                  <a:pt x="364794" y="962474"/>
                  <a:pt x="340843" y="1001164"/>
                  <a:pt x="321498" y="1040775"/>
                </a:cubicBezTo>
                <a:cubicBezTo>
                  <a:pt x="309522" y="1065648"/>
                  <a:pt x="303534" y="1096508"/>
                  <a:pt x="304916" y="1124144"/>
                </a:cubicBezTo>
                <a:cubicBezTo>
                  <a:pt x="314128" y="1295946"/>
                  <a:pt x="325643" y="1467749"/>
                  <a:pt x="337619" y="1639092"/>
                </a:cubicBezTo>
                <a:cubicBezTo>
                  <a:pt x="347752" y="1783258"/>
                  <a:pt x="360187" y="1927425"/>
                  <a:pt x="371702" y="2071132"/>
                </a:cubicBezTo>
                <a:cubicBezTo>
                  <a:pt x="385520" y="2238790"/>
                  <a:pt x="399799" y="2406908"/>
                  <a:pt x="414077" y="2574565"/>
                </a:cubicBezTo>
                <a:lnTo>
                  <a:pt x="426913" y="2726447"/>
                </a:lnTo>
                <a:lnTo>
                  <a:pt x="445" y="2726447"/>
                </a:lnTo>
                <a:lnTo>
                  <a:pt x="0" y="708685"/>
                </a:lnTo>
                <a:cubicBezTo>
                  <a:pt x="0" y="686116"/>
                  <a:pt x="5987" y="666770"/>
                  <a:pt x="22109" y="650650"/>
                </a:cubicBezTo>
                <a:cubicBezTo>
                  <a:pt x="30861" y="641438"/>
                  <a:pt x="38691" y="630845"/>
                  <a:pt x="46981" y="621171"/>
                </a:cubicBezTo>
                <a:cubicBezTo>
                  <a:pt x="83829" y="577416"/>
                  <a:pt x="93962" y="527670"/>
                  <a:pt x="87975" y="470556"/>
                </a:cubicBezTo>
                <a:cubicBezTo>
                  <a:pt x="74616" y="345274"/>
                  <a:pt x="65866" y="219531"/>
                  <a:pt x="55733" y="93788"/>
                </a:cubicBezTo>
                <a:cubicBezTo>
                  <a:pt x="53890" y="73061"/>
                  <a:pt x="56193" y="52334"/>
                  <a:pt x="55733" y="31147"/>
                </a:cubicBezTo>
                <a:cubicBezTo>
                  <a:pt x="55733" y="10419"/>
                  <a:pt x="72314" y="3971"/>
                  <a:pt x="86592" y="286"/>
                </a:cubicBezTo>
                <a:close/>
              </a:path>
            </a:pathLst>
          </a:custGeom>
          <a:solidFill>
            <a:schemeClr val="accent4"/>
          </a:solidFill>
          <a:ln w="3729" cap="flat">
            <a:noFill/>
            <a:prstDash val="solid"/>
            <a:miter/>
          </a:ln>
        </p:spPr>
        <p:txBody>
          <a:bodyPr rtlCol="0" anchor="ctr"/>
          <a:lstStyle/>
          <a:p>
            <a:endParaRPr lang="en-US"/>
          </a:p>
        </p:txBody>
      </p:sp>
      <p:sp>
        <p:nvSpPr>
          <p:cNvPr id="10" name="Freeform: Shape 64">
            <a:extLst>
              <a:ext uri="{FF2B5EF4-FFF2-40B4-BE49-F238E27FC236}">
                <a16:creationId xmlns:a16="http://schemas.microsoft.com/office/drawing/2014/main" id="{9865FC53-E62F-4EBE-819D-1A195F03D3CA}"/>
              </a:ext>
            </a:extLst>
          </p:cNvPr>
          <p:cNvSpPr/>
          <p:nvPr/>
        </p:nvSpPr>
        <p:spPr>
          <a:xfrm>
            <a:off x="4535359" y="3852840"/>
            <a:ext cx="1384277" cy="3005161"/>
          </a:xfrm>
          <a:custGeom>
            <a:avLst/>
            <a:gdLst>
              <a:gd name="connsiteX0" fmla="*/ 1170617 w 1257209"/>
              <a:gd name="connsiteY0" fmla="*/ 842 h 2729305"/>
              <a:gd name="connsiteX1" fmla="*/ 1201478 w 1257209"/>
              <a:gd name="connsiteY1" fmla="*/ 38149 h 2729305"/>
              <a:gd name="connsiteX2" fmla="*/ 1192265 w 1257209"/>
              <a:gd name="connsiteY2" fmla="*/ 241734 h 2729305"/>
              <a:gd name="connsiteX3" fmla="*/ 1168314 w 1257209"/>
              <a:gd name="connsiteY3" fmla="*/ 494141 h 2729305"/>
              <a:gd name="connsiteX4" fmla="*/ 1200556 w 1257209"/>
              <a:gd name="connsiteY4" fmla="*/ 609290 h 2729305"/>
              <a:gd name="connsiteX5" fmla="*/ 1230035 w 1257209"/>
              <a:gd name="connsiteY5" fmla="*/ 646599 h 2729305"/>
              <a:gd name="connsiteX6" fmla="*/ 1257209 w 1257209"/>
              <a:gd name="connsiteY6" fmla="*/ 717531 h 2729305"/>
              <a:gd name="connsiteX7" fmla="*/ 1256760 w 1257209"/>
              <a:gd name="connsiteY7" fmla="*/ 2729305 h 2729305"/>
              <a:gd name="connsiteX8" fmla="*/ 831157 w 1257209"/>
              <a:gd name="connsiteY8" fmla="*/ 2729305 h 2729305"/>
              <a:gd name="connsiteX9" fmla="*/ 831157 w 1257209"/>
              <a:gd name="connsiteY9" fmla="*/ 2718365 h 2729305"/>
              <a:gd name="connsiteX10" fmla="*/ 887811 w 1257209"/>
              <a:gd name="connsiteY10" fmla="*/ 2050498 h 2729305"/>
              <a:gd name="connsiteX11" fmla="*/ 933870 w 1257209"/>
              <a:gd name="connsiteY11" fmla="*/ 1457250 h 2729305"/>
              <a:gd name="connsiteX12" fmla="*/ 953216 w 1257209"/>
              <a:gd name="connsiteY12" fmla="*/ 1149110 h 2729305"/>
              <a:gd name="connsiteX13" fmla="*/ 910380 w 1257209"/>
              <a:gd name="connsiteY13" fmla="*/ 992507 h 2729305"/>
              <a:gd name="connsiteX14" fmla="*/ 760686 w 1257209"/>
              <a:gd name="connsiteY14" fmla="*/ 824389 h 2729305"/>
              <a:gd name="connsiteX15" fmla="*/ 491698 w 1257209"/>
              <a:gd name="connsiteY15" fmla="*/ 626332 h 2729305"/>
              <a:gd name="connsiteX16" fmla="*/ 383457 w 1257209"/>
              <a:gd name="connsiteY16" fmla="*/ 547110 h 2729305"/>
              <a:gd name="connsiteX17" fmla="*/ 22348 w 1257209"/>
              <a:gd name="connsiteY17" fmla="*/ 263382 h 2729305"/>
              <a:gd name="connsiteX18" fmla="*/ 10833 w 1257209"/>
              <a:gd name="connsiteY18" fmla="*/ 254170 h 2729305"/>
              <a:gd name="connsiteX19" fmla="*/ 6688 w 1257209"/>
              <a:gd name="connsiteY19" fmla="*/ 210873 h 2729305"/>
              <a:gd name="connsiteX20" fmla="*/ 50905 w 1257209"/>
              <a:gd name="connsiteY20" fmla="*/ 203043 h 2729305"/>
              <a:gd name="connsiteX21" fmla="*/ 107558 w 1257209"/>
              <a:gd name="connsiteY21" fmla="*/ 244037 h 2729305"/>
              <a:gd name="connsiteX22" fmla="*/ 358585 w 1257209"/>
              <a:gd name="connsiteY22" fmla="*/ 426433 h 2729305"/>
              <a:gd name="connsiteX23" fmla="*/ 548351 w 1257209"/>
              <a:gd name="connsiteY23" fmla="*/ 498747 h 2729305"/>
              <a:gd name="connsiteX24" fmla="*/ 681924 w 1257209"/>
              <a:gd name="connsiteY24" fmla="*/ 510262 h 2729305"/>
              <a:gd name="connsiteX25" fmla="*/ 979009 w 1257209"/>
              <a:gd name="connsiteY25" fmla="*/ 441172 h 2729305"/>
              <a:gd name="connsiteX26" fmla="*/ 1012632 w 1257209"/>
              <a:gd name="connsiteY26" fmla="*/ 400639 h 2729305"/>
              <a:gd name="connsiteX27" fmla="*/ 1102909 w 1257209"/>
              <a:gd name="connsiteY27" fmla="*/ 92500 h 2729305"/>
              <a:gd name="connsiteX28" fmla="*/ 1140218 w 1257209"/>
              <a:gd name="connsiteY28" fmla="*/ 19266 h 2729305"/>
              <a:gd name="connsiteX29" fmla="*/ 1170617 w 1257209"/>
              <a:gd name="connsiteY29" fmla="*/ 842 h 272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7209" h="2729305">
                <a:moveTo>
                  <a:pt x="1170617" y="842"/>
                </a:moveTo>
                <a:cubicBezTo>
                  <a:pt x="1190423" y="5908"/>
                  <a:pt x="1201938" y="18344"/>
                  <a:pt x="1201478" y="38149"/>
                </a:cubicBezTo>
                <a:cubicBezTo>
                  <a:pt x="1199174" y="105858"/>
                  <a:pt x="1196871" y="174026"/>
                  <a:pt x="1192265" y="241734"/>
                </a:cubicBezTo>
                <a:cubicBezTo>
                  <a:pt x="1185817" y="326023"/>
                  <a:pt x="1177987" y="410313"/>
                  <a:pt x="1168314" y="494141"/>
                </a:cubicBezTo>
                <a:cubicBezTo>
                  <a:pt x="1163247" y="537898"/>
                  <a:pt x="1175684" y="575206"/>
                  <a:pt x="1200556" y="609290"/>
                </a:cubicBezTo>
                <a:cubicBezTo>
                  <a:pt x="1209769" y="622187"/>
                  <a:pt x="1218980" y="635544"/>
                  <a:pt x="1230035" y="646599"/>
                </a:cubicBezTo>
                <a:cubicBezTo>
                  <a:pt x="1250300" y="666404"/>
                  <a:pt x="1257209" y="689434"/>
                  <a:pt x="1257209" y="717531"/>
                </a:cubicBezTo>
                <a:lnTo>
                  <a:pt x="1256760" y="2729305"/>
                </a:lnTo>
                <a:lnTo>
                  <a:pt x="831157" y="2729305"/>
                </a:lnTo>
                <a:lnTo>
                  <a:pt x="831157" y="2718365"/>
                </a:lnTo>
                <a:cubicBezTo>
                  <a:pt x="850042" y="2495896"/>
                  <a:pt x="869387" y="2272967"/>
                  <a:pt x="887811" y="2050498"/>
                </a:cubicBezTo>
                <a:cubicBezTo>
                  <a:pt x="903932" y="1852902"/>
                  <a:pt x="919132" y="1654846"/>
                  <a:pt x="933870" y="1457250"/>
                </a:cubicBezTo>
                <a:cubicBezTo>
                  <a:pt x="941240" y="1354536"/>
                  <a:pt x="945846" y="1251823"/>
                  <a:pt x="953216" y="1149110"/>
                </a:cubicBezTo>
                <a:cubicBezTo>
                  <a:pt x="957361" y="1091536"/>
                  <a:pt x="940779" y="1040409"/>
                  <a:pt x="910380" y="992507"/>
                </a:cubicBezTo>
                <a:cubicBezTo>
                  <a:pt x="869847" y="928023"/>
                  <a:pt x="816879" y="874594"/>
                  <a:pt x="760686" y="824389"/>
                </a:cubicBezTo>
                <a:cubicBezTo>
                  <a:pt x="676857" y="750233"/>
                  <a:pt x="585659" y="686671"/>
                  <a:pt x="491698" y="626332"/>
                </a:cubicBezTo>
                <a:cubicBezTo>
                  <a:pt x="454389" y="602381"/>
                  <a:pt x="418923" y="574746"/>
                  <a:pt x="383457" y="547110"/>
                </a:cubicBezTo>
                <a:cubicBezTo>
                  <a:pt x="262780" y="452687"/>
                  <a:pt x="142565" y="357804"/>
                  <a:pt x="22348" y="263382"/>
                </a:cubicBezTo>
                <a:cubicBezTo>
                  <a:pt x="18663" y="260158"/>
                  <a:pt x="14518" y="257394"/>
                  <a:pt x="10833" y="254170"/>
                </a:cubicBezTo>
                <a:cubicBezTo>
                  <a:pt x="-2063" y="241734"/>
                  <a:pt x="-3445" y="224231"/>
                  <a:pt x="6688" y="210873"/>
                </a:cubicBezTo>
                <a:cubicBezTo>
                  <a:pt x="16821" y="197056"/>
                  <a:pt x="35705" y="192910"/>
                  <a:pt x="50905" y="203043"/>
                </a:cubicBezTo>
                <a:cubicBezTo>
                  <a:pt x="70251" y="215940"/>
                  <a:pt x="88675" y="230680"/>
                  <a:pt x="107558" y="244037"/>
                </a:cubicBezTo>
                <a:cubicBezTo>
                  <a:pt x="191387" y="304835"/>
                  <a:pt x="276138" y="363792"/>
                  <a:pt x="358585" y="426433"/>
                </a:cubicBezTo>
                <a:cubicBezTo>
                  <a:pt x="415238" y="469729"/>
                  <a:pt x="479261" y="490456"/>
                  <a:pt x="548351" y="498747"/>
                </a:cubicBezTo>
                <a:cubicBezTo>
                  <a:pt x="592567" y="504275"/>
                  <a:pt x="637246" y="507499"/>
                  <a:pt x="681924" y="510262"/>
                </a:cubicBezTo>
                <a:cubicBezTo>
                  <a:pt x="787861" y="517632"/>
                  <a:pt x="884586" y="483547"/>
                  <a:pt x="979009" y="441172"/>
                </a:cubicBezTo>
                <a:cubicBezTo>
                  <a:pt x="997894" y="432881"/>
                  <a:pt x="1007105" y="421367"/>
                  <a:pt x="1012632" y="400639"/>
                </a:cubicBezTo>
                <a:cubicBezTo>
                  <a:pt x="1041189" y="297466"/>
                  <a:pt x="1071128" y="194753"/>
                  <a:pt x="1102909" y="92500"/>
                </a:cubicBezTo>
                <a:cubicBezTo>
                  <a:pt x="1110740" y="66706"/>
                  <a:pt x="1126400" y="42756"/>
                  <a:pt x="1140218" y="19266"/>
                </a:cubicBezTo>
                <a:cubicBezTo>
                  <a:pt x="1146205" y="8672"/>
                  <a:pt x="1154957" y="-3304"/>
                  <a:pt x="1170617" y="842"/>
                </a:cubicBezTo>
                <a:close/>
              </a:path>
            </a:pathLst>
          </a:custGeom>
          <a:solidFill>
            <a:schemeClr val="accent3"/>
          </a:solidFill>
          <a:ln w="3729" cap="flat">
            <a:noFill/>
            <a:prstDash val="solid"/>
            <a:miter/>
          </a:ln>
        </p:spPr>
        <p:txBody>
          <a:bodyPr rtlCol="0" anchor="ctr"/>
          <a:lstStyle/>
          <a:p>
            <a:endParaRPr lang="en-US"/>
          </a:p>
        </p:txBody>
      </p:sp>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8" name="TextBox 7"/>
          <p:cNvSpPr txBox="1"/>
          <p:nvPr/>
        </p:nvSpPr>
        <p:spPr>
          <a:xfrm>
            <a:off x="1483633" y="3014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Akad</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dan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Produk</a:t>
            </a:r>
            <a:r>
              <a:rPr lang="en-ID" sz="2400" dirty="0">
                <a:solidFill>
                  <a:srgbClr val="002060"/>
                </a:solidFill>
                <a:latin typeface="Arial Black" panose="020B0A04020102020204" pitchFamily="34" charset="0"/>
                <a:cs typeface="Times New Roman" panose="02020603050405020304" pitchFamily="18" charset="0"/>
              </a:rPr>
              <a:t> Takaful di Indonesia</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11" name="Group 10">
            <a:extLst>
              <a:ext uri="{FF2B5EF4-FFF2-40B4-BE49-F238E27FC236}">
                <a16:creationId xmlns:a16="http://schemas.microsoft.com/office/drawing/2014/main" id="{1A192C33-22E9-490B-8455-FDBFD3D3865F}"/>
              </a:ext>
            </a:extLst>
          </p:cNvPr>
          <p:cNvGrpSpPr/>
          <p:nvPr/>
        </p:nvGrpSpPr>
        <p:grpSpPr>
          <a:xfrm>
            <a:off x="3738889" y="1759234"/>
            <a:ext cx="4623692" cy="3326062"/>
            <a:chOff x="3784154" y="1759234"/>
            <a:chExt cx="4623692" cy="3326062"/>
          </a:xfrm>
          <a:solidFill>
            <a:schemeClr val="accent1"/>
          </a:solidFill>
        </p:grpSpPr>
        <p:sp>
          <p:nvSpPr>
            <p:cNvPr id="12" name="Freeform: Shape 5">
              <a:extLst>
                <a:ext uri="{FF2B5EF4-FFF2-40B4-BE49-F238E27FC236}">
                  <a16:creationId xmlns:a16="http://schemas.microsoft.com/office/drawing/2014/main" id="{918C9D1F-5F90-49A9-B98A-BD4DF7B96677}"/>
                </a:ext>
              </a:extLst>
            </p:cNvPr>
            <p:cNvSpPr/>
            <p:nvPr/>
          </p:nvSpPr>
          <p:spPr>
            <a:xfrm>
              <a:off x="8068055" y="4002915"/>
              <a:ext cx="339791" cy="157217"/>
            </a:xfrm>
            <a:custGeom>
              <a:avLst/>
              <a:gdLst>
                <a:gd name="connsiteX0" fmla="*/ 250770 w 250396"/>
                <a:gd name="connsiteY0" fmla="*/ 80316 h 115854"/>
                <a:gd name="connsiteX1" fmla="*/ 153975 w 250396"/>
                <a:gd name="connsiteY1" fmla="*/ 108346 h 115854"/>
                <a:gd name="connsiteX2" fmla="*/ 117350 w 250396"/>
                <a:gd name="connsiteY2" fmla="*/ 115073 h 115854"/>
                <a:gd name="connsiteX3" fmla="*/ 0 w 250396"/>
                <a:gd name="connsiteY3" fmla="*/ 59388 h 115854"/>
                <a:gd name="connsiteX4" fmla="*/ 173035 w 250396"/>
                <a:gd name="connsiteY4" fmla="*/ 71721 h 115854"/>
                <a:gd name="connsiteX5" fmla="*/ 173782 w 250396"/>
                <a:gd name="connsiteY5" fmla="*/ 66489 h 115854"/>
                <a:gd name="connsiteX6" fmla="*/ 1869 w 250396"/>
                <a:gd name="connsiteY6" fmla="*/ 32480 h 115854"/>
                <a:gd name="connsiteX7" fmla="*/ 118471 w 250396"/>
                <a:gd name="connsiteY7" fmla="*/ 5198 h 115854"/>
                <a:gd name="connsiteX8" fmla="*/ 234700 w 250396"/>
                <a:gd name="connsiteY8" fmla="*/ 67610 h 115854"/>
                <a:gd name="connsiteX9" fmla="*/ 250770 w 250396"/>
                <a:gd name="connsiteY9" fmla="*/ 77700 h 115854"/>
                <a:gd name="connsiteX10" fmla="*/ 250770 w 250396"/>
                <a:gd name="connsiteY10" fmla="*/ 80316 h 1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396" h="115854">
                  <a:moveTo>
                    <a:pt x="250770" y="80316"/>
                  </a:moveTo>
                  <a:cubicBezTo>
                    <a:pt x="218629" y="89660"/>
                    <a:pt x="186489" y="99377"/>
                    <a:pt x="153975" y="108346"/>
                  </a:cubicBezTo>
                  <a:cubicBezTo>
                    <a:pt x="142016" y="111710"/>
                    <a:pt x="129683" y="113204"/>
                    <a:pt x="117350" y="115073"/>
                  </a:cubicBezTo>
                  <a:cubicBezTo>
                    <a:pt x="70261" y="121053"/>
                    <a:pt x="25787" y="99377"/>
                    <a:pt x="0" y="59388"/>
                  </a:cubicBezTo>
                  <a:cubicBezTo>
                    <a:pt x="57180" y="63499"/>
                    <a:pt x="115108" y="67610"/>
                    <a:pt x="173035" y="71721"/>
                  </a:cubicBezTo>
                  <a:cubicBezTo>
                    <a:pt x="173409" y="69852"/>
                    <a:pt x="173409" y="68357"/>
                    <a:pt x="173782" y="66489"/>
                  </a:cubicBezTo>
                  <a:cubicBezTo>
                    <a:pt x="116976" y="55277"/>
                    <a:pt x="60170" y="44065"/>
                    <a:pt x="1869" y="32480"/>
                  </a:cubicBezTo>
                  <a:cubicBezTo>
                    <a:pt x="37373" y="7814"/>
                    <a:pt x="73998" y="-9004"/>
                    <a:pt x="118471" y="5198"/>
                  </a:cubicBezTo>
                  <a:cubicBezTo>
                    <a:pt x="161076" y="19026"/>
                    <a:pt x="198075" y="43318"/>
                    <a:pt x="234700" y="67610"/>
                  </a:cubicBezTo>
                  <a:cubicBezTo>
                    <a:pt x="239932" y="70973"/>
                    <a:pt x="245538" y="74337"/>
                    <a:pt x="250770" y="77700"/>
                  </a:cubicBezTo>
                  <a:cubicBezTo>
                    <a:pt x="250770" y="78448"/>
                    <a:pt x="250770" y="79569"/>
                    <a:pt x="250770" y="80316"/>
                  </a:cubicBezTo>
                  <a:close/>
                </a:path>
              </a:pathLst>
            </a:custGeom>
            <a:grpFill/>
            <a:ln w="3729" cap="flat">
              <a:noFill/>
              <a:prstDash val="solid"/>
              <a:miter/>
            </a:ln>
          </p:spPr>
          <p:txBody>
            <a:bodyPr rtlCol="0" anchor="ctr"/>
            <a:lstStyle/>
            <a:p>
              <a:endParaRPr lang="en-US"/>
            </a:p>
          </p:txBody>
        </p:sp>
        <p:sp>
          <p:nvSpPr>
            <p:cNvPr id="13" name="Freeform: Shape 6">
              <a:extLst>
                <a:ext uri="{FF2B5EF4-FFF2-40B4-BE49-F238E27FC236}">
                  <a16:creationId xmlns:a16="http://schemas.microsoft.com/office/drawing/2014/main" id="{A4CB296D-2C4A-49B6-BD5D-E5AA37F94CC1}"/>
                </a:ext>
              </a:extLst>
            </p:cNvPr>
            <p:cNvSpPr/>
            <p:nvPr/>
          </p:nvSpPr>
          <p:spPr>
            <a:xfrm>
              <a:off x="5596698" y="2945459"/>
              <a:ext cx="355005" cy="816512"/>
            </a:xfrm>
            <a:custGeom>
              <a:avLst/>
              <a:gdLst>
                <a:gd name="connsiteX0" fmla="*/ 133056 w 261607"/>
                <a:gd name="connsiteY0" fmla="*/ 0 h 601698"/>
                <a:gd name="connsiteX1" fmla="*/ 185377 w 261607"/>
                <a:gd name="connsiteY1" fmla="*/ 109502 h 601698"/>
                <a:gd name="connsiteX2" fmla="*/ 257880 w 261607"/>
                <a:gd name="connsiteY2" fmla="*/ 315424 h 601698"/>
                <a:gd name="connsiteX3" fmla="*/ 225740 w 261607"/>
                <a:gd name="connsiteY3" fmla="*/ 515741 h 601698"/>
                <a:gd name="connsiteX4" fmla="*/ 160711 w 261607"/>
                <a:gd name="connsiteY4" fmla="*/ 603193 h 601698"/>
                <a:gd name="connsiteX5" fmla="*/ 132682 w 261607"/>
                <a:gd name="connsiteY5" fmla="*/ 169298 h 601698"/>
                <a:gd name="connsiteX6" fmla="*/ 107642 w 261607"/>
                <a:gd name="connsiteY6" fmla="*/ 604314 h 601698"/>
                <a:gd name="connsiteX7" fmla="*/ 97925 w 261607"/>
                <a:gd name="connsiteY7" fmla="*/ 595719 h 601698"/>
                <a:gd name="connsiteX8" fmla="*/ 4494 w 261607"/>
                <a:gd name="connsiteY8" fmla="*/ 425673 h 601698"/>
                <a:gd name="connsiteX9" fmla="*/ 11221 w 261607"/>
                <a:gd name="connsiteY9" fmla="*/ 300475 h 601698"/>
                <a:gd name="connsiteX10" fmla="*/ 133056 w 261607"/>
                <a:gd name="connsiteY10" fmla="*/ 0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607" h="601698">
                  <a:moveTo>
                    <a:pt x="133056" y="0"/>
                  </a:moveTo>
                  <a:cubicBezTo>
                    <a:pt x="151742" y="38867"/>
                    <a:pt x="169307" y="73998"/>
                    <a:pt x="185377" y="109502"/>
                  </a:cubicBezTo>
                  <a:cubicBezTo>
                    <a:pt x="215275" y="176025"/>
                    <a:pt x="241436" y="244043"/>
                    <a:pt x="257880" y="315424"/>
                  </a:cubicBezTo>
                  <a:cubicBezTo>
                    <a:pt x="274324" y="386806"/>
                    <a:pt x="263486" y="453703"/>
                    <a:pt x="225740" y="515741"/>
                  </a:cubicBezTo>
                  <a:cubicBezTo>
                    <a:pt x="207053" y="546387"/>
                    <a:pt x="184256" y="574790"/>
                    <a:pt x="160711" y="603193"/>
                  </a:cubicBezTo>
                  <a:cubicBezTo>
                    <a:pt x="162954" y="457066"/>
                    <a:pt x="147631" y="313182"/>
                    <a:pt x="132682" y="169298"/>
                  </a:cubicBezTo>
                  <a:cubicBezTo>
                    <a:pt x="118107" y="313182"/>
                    <a:pt x="102036" y="456693"/>
                    <a:pt x="107642" y="604314"/>
                  </a:cubicBezTo>
                  <a:cubicBezTo>
                    <a:pt x="103158" y="600203"/>
                    <a:pt x="100168" y="598335"/>
                    <a:pt x="97925" y="595719"/>
                  </a:cubicBezTo>
                  <a:cubicBezTo>
                    <a:pt x="53826" y="546013"/>
                    <a:pt x="18322" y="491823"/>
                    <a:pt x="4494" y="425673"/>
                  </a:cubicBezTo>
                  <a:cubicBezTo>
                    <a:pt x="-4475" y="383069"/>
                    <a:pt x="1131" y="341585"/>
                    <a:pt x="11221" y="300475"/>
                  </a:cubicBezTo>
                  <a:cubicBezTo>
                    <a:pt x="37008" y="195832"/>
                    <a:pt x="82229" y="99411"/>
                    <a:pt x="133056" y="0"/>
                  </a:cubicBezTo>
                  <a:close/>
                </a:path>
              </a:pathLst>
            </a:custGeom>
            <a:grpFill/>
            <a:ln w="3729" cap="flat">
              <a:noFill/>
              <a:prstDash val="solid"/>
              <a:miter/>
            </a:ln>
          </p:spPr>
          <p:txBody>
            <a:bodyPr rtlCol="0" anchor="ctr"/>
            <a:lstStyle/>
            <a:p>
              <a:endParaRPr lang="en-US"/>
            </a:p>
          </p:txBody>
        </p:sp>
        <p:sp>
          <p:nvSpPr>
            <p:cNvPr id="14" name="Freeform: Shape 7">
              <a:extLst>
                <a:ext uri="{FF2B5EF4-FFF2-40B4-BE49-F238E27FC236}">
                  <a16:creationId xmlns:a16="http://schemas.microsoft.com/office/drawing/2014/main" id="{A86E75B9-B6E9-41D2-8361-1EF39398894E}"/>
                </a:ext>
              </a:extLst>
            </p:cNvPr>
            <p:cNvSpPr/>
            <p:nvPr/>
          </p:nvSpPr>
          <p:spPr>
            <a:xfrm>
              <a:off x="6234879" y="2947995"/>
              <a:ext cx="355005" cy="816512"/>
            </a:xfrm>
            <a:custGeom>
              <a:avLst/>
              <a:gdLst>
                <a:gd name="connsiteX0" fmla="*/ 157959 w 261607"/>
                <a:gd name="connsiteY0" fmla="*/ 600203 h 601698"/>
                <a:gd name="connsiteX1" fmla="*/ 132919 w 261607"/>
                <a:gd name="connsiteY1" fmla="*/ 167803 h 601698"/>
                <a:gd name="connsiteX2" fmla="*/ 107879 w 261607"/>
                <a:gd name="connsiteY2" fmla="*/ 599830 h 601698"/>
                <a:gd name="connsiteX3" fmla="*/ 104890 w 261607"/>
                <a:gd name="connsiteY3" fmla="*/ 600203 h 601698"/>
                <a:gd name="connsiteX4" fmla="*/ 2862 w 261607"/>
                <a:gd name="connsiteY4" fmla="*/ 413714 h 601698"/>
                <a:gd name="connsiteX5" fmla="*/ 13327 w 261607"/>
                <a:gd name="connsiteY5" fmla="*/ 290011 h 601698"/>
                <a:gd name="connsiteX6" fmla="*/ 128808 w 261607"/>
                <a:gd name="connsiteY6" fmla="*/ 6727 h 601698"/>
                <a:gd name="connsiteX7" fmla="*/ 134040 w 261607"/>
                <a:gd name="connsiteY7" fmla="*/ 0 h 601698"/>
                <a:gd name="connsiteX8" fmla="*/ 189351 w 261607"/>
                <a:gd name="connsiteY8" fmla="*/ 116976 h 601698"/>
                <a:gd name="connsiteX9" fmla="*/ 259612 w 261607"/>
                <a:gd name="connsiteY9" fmla="*/ 325141 h 601698"/>
                <a:gd name="connsiteX10" fmla="*/ 228219 w 261607"/>
                <a:gd name="connsiteY10" fmla="*/ 508640 h 601698"/>
                <a:gd name="connsiteX11" fmla="*/ 163564 w 261607"/>
                <a:gd name="connsiteY11" fmla="*/ 602819 h 601698"/>
                <a:gd name="connsiteX12" fmla="*/ 157959 w 261607"/>
                <a:gd name="connsiteY12" fmla="*/ 600203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607" h="601698">
                  <a:moveTo>
                    <a:pt x="157959" y="600203"/>
                  </a:moveTo>
                  <a:cubicBezTo>
                    <a:pt x="163191" y="455198"/>
                    <a:pt x="147494" y="311687"/>
                    <a:pt x="132919" y="167803"/>
                  </a:cubicBezTo>
                  <a:cubicBezTo>
                    <a:pt x="117970" y="311313"/>
                    <a:pt x="102273" y="454824"/>
                    <a:pt x="107879" y="599830"/>
                  </a:cubicBezTo>
                  <a:cubicBezTo>
                    <a:pt x="106384" y="600203"/>
                    <a:pt x="105263" y="600577"/>
                    <a:pt x="104890" y="600203"/>
                  </a:cubicBezTo>
                  <a:cubicBezTo>
                    <a:pt x="54437" y="547134"/>
                    <a:pt x="15569" y="487712"/>
                    <a:pt x="2862" y="413714"/>
                  </a:cubicBezTo>
                  <a:cubicBezTo>
                    <a:pt x="-4238" y="371483"/>
                    <a:pt x="2862" y="330373"/>
                    <a:pt x="13327" y="290011"/>
                  </a:cubicBezTo>
                  <a:cubicBezTo>
                    <a:pt x="39488" y="190600"/>
                    <a:pt x="81718" y="97542"/>
                    <a:pt x="128808" y="6727"/>
                  </a:cubicBezTo>
                  <a:cubicBezTo>
                    <a:pt x="129555" y="5232"/>
                    <a:pt x="131050" y="3737"/>
                    <a:pt x="134040" y="0"/>
                  </a:cubicBezTo>
                  <a:cubicBezTo>
                    <a:pt x="153100" y="39989"/>
                    <a:pt x="171786" y="78109"/>
                    <a:pt x="189351" y="116976"/>
                  </a:cubicBezTo>
                  <a:cubicBezTo>
                    <a:pt x="219249" y="184247"/>
                    <a:pt x="245037" y="252638"/>
                    <a:pt x="259612" y="325141"/>
                  </a:cubicBezTo>
                  <a:cubicBezTo>
                    <a:pt x="272692" y="390543"/>
                    <a:pt x="261854" y="451834"/>
                    <a:pt x="228219" y="508640"/>
                  </a:cubicBezTo>
                  <a:cubicBezTo>
                    <a:pt x="208785" y="541528"/>
                    <a:pt x="185240" y="571426"/>
                    <a:pt x="163564" y="602819"/>
                  </a:cubicBezTo>
                  <a:cubicBezTo>
                    <a:pt x="161696" y="602072"/>
                    <a:pt x="159827" y="600951"/>
                    <a:pt x="157959" y="600203"/>
                  </a:cubicBezTo>
                  <a:close/>
                </a:path>
              </a:pathLst>
            </a:custGeom>
            <a:grpFill/>
            <a:ln w="3729" cap="flat">
              <a:noFill/>
              <a:prstDash val="solid"/>
              <a:miter/>
            </a:ln>
          </p:spPr>
          <p:txBody>
            <a:bodyPr rtlCol="0" anchor="ctr"/>
            <a:lstStyle/>
            <a:p>
              <a:endParaRPr lang="en-US"/>
            </a:p>
          </p:txBody>
        </p:sp>
        <p:sp>
          <p:nvSpPr>
            <p:cNvPr id="15" name="Freeform: Shape 8">
              <a:extLst>
                <a:ext uri="{FF2B5EF4-FFF2-40B4-BE49-F238E27FC236}">
                  <a16:creationId xmlns:a16="http://schemas.microsoft.com/office/drawing/2014/main" id="{6DB2E253-C3AE-4F4B-BB32-33BDBB74B23F}"/>
                </a:ext>
              </a:extLst>
            </p:cNvPr>
            <p:cNvSpPr/>
            <p:nvPr/>
          </p:nvSpPr>
          <p:spPr>
            <a:xfrm>
              <a:off x="3797340" y="3458189"/>
              <a:ext cx="684653" cy="507151"/>
            </a:xfrm>
            <a:custGeom>
              <a:avLst/>
              <a:gdLst>
                <a:gd name="connsiteX0" fmla="*/ 2242 w 504529"/>
                <a:gd name="connsiteY0" fmla="*/ 0 h 373725"/>
                <a:gd name="connsiteX1" fmla="*/ 117724 w 504529"/>
                <a:gd name="connsiteY1" fmla="*/ 19808 h 373725"/>
                <a:gd name="connsiteX2" fmla="*/ 312808 w 504529"/>
                <a:gd name="connsiteY2" fmla="*/ 72876 h 373725"/>
                <a:gd name="connsiteX3" fmla="*/ 487338 w 504529"/>
                <a:gd name="connsiteY3" fmla="*/ 255628 h 373725"/>
                <a:gd name="connsiteX4" fmla="*/ 506024 w 504529"/>
                <a:gd name="connsiteY4" fmla="*/ 324768 h 373725"/>
                <a:gd name="connsiteX5" fmla="*/ 138652 w 504529"/>
                <a:gd name="connsiteY5" fmla="*/ 96421 h 373725"/>
                <a:gd name="connsiteX6" fmla="*/ 136410 w 504529"/>
                <a:gd name="connsiteY6" fmla="*/ 99411 h 373725"/>
                <a:gd name="connsiteX7" fmla="*/ 245538 w 504529"/>
                <a:gd name="connsiteY7" fmla="*/ 191721 h 373725"/>
                <a:gd name="connsiteX8" fmla="*/ 359150 w 504529"/>
                <a:gd name="connsiteY8" fmla="*/ 283284 h 373725"/>
                <a:gd name="connsiteX9" fmla="*/ 476874 w 504529"/>
                <a:gd name="connsiteY9" fmla="*/ 369241 h 373725"/>
                <a:gd name="connsiteX10" fmla="*/ 187610 w 504529"/>
                <a:gd name="connsiteY10" fmla="*/ 287021 h 373725"/>
                <a:gd name="connsiteX11" fmla="*/ 42978 w 504529"/>
                <a:gd name="connsiteY11" fmla="*/ 81472 h 373725"/>
                <a:gd name="connsiteX12" fmla="*/ 0 w 504529"/>
                <a:gd name="connsiteY12" fmla="*/ 4111 h 373725"/>
                <a:gd name="connsiteX13" fmla="*/ 2242 w 504529"/>
                <a:gd name="connsiteY13" fmla="*/ 0 h 37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29" h="373725">
                  <a:moveTo>
                    <a:pt x="2242" y="0"/>
                  </a:moveTo>
                  <a:cubicBezTo>
                    <a:pt x="40736" y="6353"/>
                    <a:pt x="79604" y="12333"/>
                    <a:pt x="117724" y="19808"/>
                  </a:cubicBezTo>
                  <a:cubicBezTo>
                    <a:pt x="184247" y="32140"/>
                    <a:pt x="249275" y="49706"/>
                    <a:pt x="312808" y="72876"/>
                  </a:cubicBezTo>
                  <a:cubicBezTo>
                    <a:pt x="401381" y="105391"/>
                    <a:pt x="457440" y="168177"/>
                    <a:pt x="487338" y="255628"/>
                  </a:cubicBezTo>
                  <a:cubicBezTo>
                    <a:pt x="494813" y="278052"/>
                    <a:pt x="500792" y="301223"/>
                    <a:pt x="506024" y="324768"/>
                  </a:cubicBezTo>
                  <a:cubicBezTo>
                    <a:pt x="389422" y="238063"/>
                    <a:pt x="263103" y="168550"/>
                    <a:pt x="138652" y="96421"/>
                  </a:cubicBezTo>
                  <a:cubicBezTo>
                    <a:pt x="137905" y="97542"/>
                    <a:pt x="137157" y="98290"/>
                    <a:pt x="136410" y="99411"/>
                  </a:cubicBezTo>
                  <a:cubicBezTo>
                    <a:pt x="172661" y="130430"/>
                    <a:pt x="208539" y="161449"/>
                    <a:pt x="245538" y="191721"/>
                  </a:cubicBezTo>
                  <a:cubicBezTo>
                    <a:pt x="282910" y="222740"/>
                    <a:pt x="320657" y="253760"/>
                    <a:pt x="359150" y="283284"/>
                  </a:cubicBezTo>
                  <a:cubicBezTo>
                    <a:pt x="397270" y="312435"/>
                    <a:pt x="436511" y="339717"/>
                    <a:pt x="476874" y="369241"/>
                  </a:cubicBezTo>
                  <a:cubicBezTo>
                    <a:pt x="367746" y="382321"/>
                    <a:pt x="266840" y="373352"/>
                    <a:pt x="187610" y="287021"/>
                  </a:cubicBezTo>
                  <a:cubicBezTo>
                    <a:pt x="130430" y="224983"/>
                    <a:pt x="85209" y="154349"/>
                    <a:pt x="42978" y="81472"/>
                  </a:cubicBezTo>
                  <a:cubicBezTo>
                    <a:pt x="28029" y="56806"/>
                    <a:pt x="14202" y="30272"/>
                    <a:pt x="0" y="4111"/>
                  </a:cubicBezTo>
                  <a:cubicBezTo>
                    <a:pt x="747" y="2990"/>
                    <a:pt x="1495" y="1495"/>
                    <a:pt x="2242" y="0"/>
                  </a:cubicBezTo>
                  <a:close/>
                </a:path>
              </a:pathLst>
            </a:custGeom>
            <a:grpFill/>
            <a:ln w="3729" cap="flat">
              <a:noFill/>
              <a:prstDash val="solid"/>
              <a:miter/>
            </a:ln>
          </p:spPr>
          <p:txBody>
            <a:bodyPr rtlCol="0" anchor="ctr"/>
            <a:lstStyle/>
            <a:p>
              <a:endParaRPr lang="en-US"/>
            </a:p>
          </p:txBody>
        </p:sp>
        <p:sp>
          <p:nvSpPr>
            <p:cNvPr id="16" name="Freeform: Shape 9">
              <a:extLst>
                <a:ext uri="{FF2B5EF4-FFF2-40B4-BE49-F238E27FC236}">
                  <a16:creationId xmlns:a16="http://schemas.microsoft.com/office/drawing/2014/main" id="{D9A8C7E2-B086-448B-9869-1232751284AE}"/>
                </a:ext>
              </a:extLst>
            </p:cNvPr>
            <p:cNvSpPr/>
            <p:nvPr/>
          </p:nvSpPr>
          <p:spPr>
            <a:xfrm>
              <a:off x="7708991" y="3460499"/>
              <a:ext cx="684653" cy="502079"/>
            </a:xfrm>
            <a:custGeom>
              <a:avLst/>
              <a:gdLst>
                <a:gd name="connsiteX0" fmla="*/ 366251 w 504529"/>
                <a:gd name="connsiteY0" fmla="*/ 94719 h 369988"/>
                <a:gd name="connsiteX1" fmla="*/ 180509 w 504529"/>
                <a:gd name="connsiteY1" fmla="*/ 204220 h 369988"/>
                <a:gd name="connsiteX2" fmla="*/ 0 w 504529"/>
                <a:gd name="connsiteY2" fmla="*/ 321196 h 369988"/>
                <a:gd name="connsiteX3" fmla="*/ 747 w 504529"/>
                <a:gd name="connsiteY3" fmla="*/ 312227 h 369988"/>
                <a:gd name="connsiteX4" fmla="*/ 26161 w 504529"/>
                <a:gd name="connsiteY4" fmla="*/ 232997 h 369988"/>
                <a:gd name="connsiteX5" fmla="*/ 187237 w 504529"/>
                <a:gd name="connsiteY5" fmla="*/ 73416 h 369988"/>
                <a:gd name="connsiteX6" fmla="*/ 496681 w 504529"/>
                <a:gd name="connsiteY6" fmla="*/ 166 h 369988"/>
                <a:gd name="connsiteX7" fmla="*/ 504530 w 504529"/>
                <a:gd name="connsiteY7" fmla="*/ 166 h 369988"/>
                <a:gd name="connsiteX8" fmla="*/ 502661 w 504529"/>
                <a:gd name="connsiteY8" fmla="*/ 6146 h 369988"/>
                <a:gd name="connsiteX9" fmla="*/ 341585 w 504529"/>
                <a:gd name="connsiteY9" fmla="*/ 259905 h 369988"/>
                <a:gd name="connsiteX10" fmla="*/ 58675 w 504529"/>
                <a:gd name="connsiteY10" fmla="*/ 371276 h 369988"/>
                <a:gd name="connsiteX11" fmla="*/ 26161 w 504529"/>
                <a:gd name="connsiteY11" fmla="*/ 367912 h 369988"/>
                <a:gd name="connsiteX12" fmla="*/ 369241 w 504529"/>
                <a:gd name="connsiteY12" fmla="*/ 98082 h 369988"/>
                <a:gd name="connsiteX13" fmla="*/ 366251 w 504529"/>
                <a:gd name="connsiteY13" fmla="*/ 9471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29" h="369988">
                  <a:moveTo>
                    <a:pt x="366251" y="94719"/>
                  </a:moveTo>
                  <a:cubicBezTo>
                    <a:pt x="304213" y="130970"/>
                    <a:pt x="241800" y="166474"/>
                    <a:pt x="180509" y="204220"/>
                  </a:cubicBezTo>
                  <a:cubicBezTo>
                    <a:pt x="119219" y="241967"/>
                    <a:pt x="59796" y="282329"/>
                    <a:pt x="0" y="321196"/>
                  </a:cubicBezTo>
                  <a:cubicBezTo>
                    <a:pt x="0" y="319701"/>
                    <a:pt x="0" y="315590"/>
                    <a:pt x="747" y="312227"/>
                  </a:cubicBezTo>
                  <a:cubicBezTo>
                    <a:pt x="8970" y="285692"/>
                    <a:pt x="16070" y="258784"/>
                    <a:pt x="26161" y="232997"/>
                  </a:cubicBezTo>
                  <a:cubicBezTo>
                    <a:pt x="56059" y="156383"/>
                    <a:pt x="109502" y="102941"/>
                    <a:pt x="187237" y="73416"/>
                  </a:cubicBezTo>
                  <a:cubicBezTo>
                    <a:pt x="287021" y="34923"/>
                    <a:pt x="391291" y="15115"/>
                    <a:pt x="496681" y="166"/>
                  </a:cubicBezTo>
                  <a:cubicBezTo>
                    <a:pt x="498924" y="-208"/>
                    <a:pt x="501540" y="166"/>
                    <a:pt x="504530" y="166"/>
                  </a:cubicBezTo>
                  <a:cubicBezTo>
                    <a:pt x="503782" y="2782"/>
                    <a:pt x="503782" y="4651"/>
                    <a:pt x="502661" y="6146"/>
                  </a:cubicBezTo>
                  <a:cubicBezTo>
                    <a:pt x="456319" y="95092"/>
                    <a:pt x="403997" y="180676"/>
                    <a:pt x="341585" y="259905"/>
                  </a:cubicBezTo>
                  <a:cubicBezTo>
                    <a:pt x="268335" y="352963"/>
                    <a:pt x="171914" y="382114"/>
                    <a:pt x="58675" y="371276"/>
                  </a:cubicBezTo>
                  <a:cubicBezTo>
                    <a:pt x="48958" y="370528"/>
                    <a:pt x="39241" y="369033"/>
                    <a:pt x="26161" y="367912"/>
                  </a:cubicBezTo>
                  <a:cubicBezTo>
                    <a:pt x="150985" y="287187"/>
                    <a:pt x="258992" y="191140"/>
                    <a:pt x="369241" y="98082"/>
                  </a:cubicBezTo>
                  <a:cubicBezTo>
                    <a:pt x="368120" y="96961"/>
                    <a:pt x="366999" y="95840"/>
                    <a:pt x="366251" y="94719"/>
                  </a:cubicBezTo>
                  <a:close/>
                </a:path>
              </a:pathLst>
            </a:custGeom>
            <a:grpFill/>
            <a:ln w="3729" cap="flat">
              <a:noFill/>
              <a:prstDash val="solid"/>
              <a:miter/>
            </a:ln>
          </p:spPr>
          <p:txBody>
            <a:bodyPr rtlCol="0" anchor="ctr"/>
            <a:lstStyle/>
            <a:p>
              <a:endParaRPr lang="en-US"/>
            </a:p>
          </p:txBody>
        </p:sp>
        <p:sp>
          <p:nvSpPr>
            <p:cNvPr id="17" name="Freeform: Shape 10">
              <a:extLst>
                <a:ext uri="{FF2B5EF4-FFF2-40B4-BE49-F238E27FC236}">
                  <a16:creationId xmlns:a16="http://schemas.microsoft.com/office/drawing/2014/main" id="{84B85942-2A54-459C-BB68-3E8C85E6ADCA}"/>
                </a:ext>
              </a:extLst>
            </p:cNvPr>
            <p:cNvSpPr/>
            <p:nvPr/>
          </p:nvSpPr>
          <p:spPr>
            <a:xfrm>
              <a:off x="5755131" y="2039181"/>
              <a:ext cx="355005" cy="816512"/>
            </a:xfrm>
            <a:custGeom>
              <a:avLst/>
              <a:gdLst>
                <a:gd name="connsiteX0" fmla="*/ 154957 w 261607"/>
                <a:gd name="connsiteY0" fmla="*/ 602072 h 601698"/>
                <a:gd name="connsiteX1" fmla="*/ 135897 w 261607"/>
                <a:gd name="connsiteY1" fmla="*/ 168924 h 601698"/>
                <a:gd name="connsiteX2" fmla="*/ 104878 w 261607"/>
                <a:gd name="connsiteY2" fmla="*/ 602819 h 601698"/>
                <a:gd name="connsiteX3" fmla="*/ 89929 w 261607"/>
                <a:gd name="connsiteY3" fmla="*/ 586002 h 601698"/>
                <a:gd name="connsiteX4" fmla="*/ 3225 w 261607"/>
                <a:gd name="connsiteY4" fmla="*/ 417078 h 601698"/>
                <a:gd name="connsiteX5" fmla="*/ 16679 w 261607"/>
                <a:gd name="connsiteY5" fmla="*/ 278799 h 601698"/>
                <a:gd name="connsiteX6" fmla="*/ 134402 w 261607"/>
                <a:gd name="connsiteY6" fmla="*/ 4111 h 601698"/>
                <a:gd name="connsiteX7" fmla="*/ 137766 w 261607"/>
                <a:gd name="connsiteY7" fmla="*/ 0 h 601698"/>
                <a:gd name="connsiteX8" fmla="*/ 140382 w 261607"/>
                <a:gd name="connsiteY8" fmla="*/ 3737 h 601698"/>
                <a:gd name="connsiteX9" fmla="*/ 254742 w 261607"/>
                <a:gd name="connsiteY9" fmla="*/ 297112 h 601698"/>
                <a:gd name="connsiteX10" fmla="*/ 185976 w 261607"/>
                <a:gd name="connsiteY10" fmla="*/ 567315 h 601698"/>
                <a:gd name="connsiteX11" fmla="*/ 160189 w 261607"/>
                <a:gd name="connsiteY11" fmla="*/ 596466 h 601698"/>
                <a:gd name="connsiteX12" fmla="*/ 154957 w 261607"/>
                <a:gd name="connsiteY12" fmla="*/ 602072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607" h="601698">
                  <a:moveTo>
                    <a:pt x="154957" y="602072"/>
                  </a:moveTo>
                  <a:cubicBezTo>
                    <a:pt x="162805" y="455571"/>
                    <a:pt x="148604" y="312435"/>
                    <a:pt x="135897" y="168924"/>
                  </a:cubicBezTo>
                  <a:cubicBezTo>
                    <a:pt x="119079" y="312061"/>
                    <a:pt x="101141" y="455198"/>
                    <a:pt x="104878" y="602819"/>
                  </a:cubicBezTo>
                  <a:cubicBezTo>
                    <a:pt x="98898" y="596092"/>
                    <a:pt x="94414" y="591234"/>
                    <a:pt x="89929" y="586002"/>
                  </a:cubicBezTo>
                  <a:cubicBezTo>
                    <a:pt x="48072" y="536296"/>
                    <a:pt x="14810" y="482106"/>
                    <a:pt x="3225" y="417078"/>
                  </a:cubicBezTo>
                  <a:cubicBezTo>
                    <a:pt x="-4997" y="369615"/>
                    <a:pt x="3598" y="324020"/>
                    <a:pt x="16679" y="278799"/>
                  </a:cubicBezTo>
                  <a:cubicBezTo>
                    <a:pt x="44708" y="182378"/>
                    <a:pt x="86939" y="92310"/>
                    <a:pt x="134402" y="4111"/>
                  </a:cubicBezTo>
                  <a:cubicBezTo>
                    <a:pt x="135150" y="2990"/>
                    <a:pt x="136271" y="1869"/>
                    <a:pt x="137766" y="0"/>
                  </a:cubicBezTo>
                  <a:cubicBezTo>
                    <a:pt x="138887" y="1495"/>
                    <a:pt x="139634" y="2616"/>
                    <a:pt x="140382" y="3737"/>
                  </a:cubicBezTo>
                  <a:cubicBezTo>
                    <a:pt x="187471" y="98290"/>
                    <a:pt x="228581" y="194711"/>
                    <a:pt x="254742" y="297112"/>
                  </a:cubicBezTo>
                  <a:cubicBezTo>
                    <a:pt x="281276" y="400260"/>
                    <a:pt x="251378" y="488086"/>
                    <a:pt x="185976" y="567315"/>
                  </a:cubicBezTo>
                  <a:cubicBezTo>
                    <a:pt x="177754" y="577406"/>
                    <a:pt x="168785" y="586749"/>
                    <a:pt x="160189" y="596466"/>
                  </a:cubicBezTo>
                  <a:cubicBezTo>
                    <a:pt x="160189" y="598335"/>
                    <a:pt x="158321" y="599456"/>
                    <a:pt x="154957" y="602072"/>
                  </a:cubicBezTo>
                  <a:close/>
                </a:path>
              </a:pathLst>
            </a:custGeom>
            <a:grpFill/>
            <a:ln w="3729" cap="flat">
              <a:noFill/>
              <a:prstDash val="solid"/>
              <a:miter/>
            </a:ln>
          </p:spPr>
          <p:txBody>
            <a:bodyPr rtlCol="0" anchor="ctr"/>
            <a:lstStyle/>
            <a:p>
              <a:endParaRPr lang="en-US"/>
            </a:p>
          </p:txBody>
        </p:sp>
        <p:sp>
          <p:nvSpPr>
            <p:cNvPr id="18" name="Freeform: Shape 11">
              <a:extLst>
                <a:ext uri="{FF2B5EF4-FFF2-40B4-BE49-F238E27FC236}">
                  <a16:creationId xmlns:a16="http://schemas.microsoft.com/office/drawing/2014/main" id="{A8840407-BA6A-41A5-AA32-08E8DB9E5F17}"/>
                </a:ext>
              </a:extLst>
            </p:cNvPr>
            <p:cNvSpPr/>
            <p:nvPr/>
          </p:nvSpPr>
          <p:spPr>
            <a:xfrm>
              <a:off x="4521527" y="2706084"/>
              <a:ext cx="380363" cy="791155"/>
            </a:xfrm>
            <a:custGeom>
              <a:avLst/>
              <a:gdLst>
                <a:gd name="connsiteX0" fmla="*/ 27300 w 280294"/>
                <a:gd name="connsiteY0" fmla="*/ 0 h 583011"/>
                <a:gd name="connsiteX1" fmla="*/ 158851 w 280294"/>
                <a:gd name="connsiteY1" fmla="*/ 146127 h 583011"/>
                <a:gd name="connsiteX2" fmla="*/ 232849 w 280294"/>
                <a:gd name="connsiteY2" fmla="*/ 247033 h 583011"/>
                <a:gd name="connsiteX3" fmla="*/ 264615 w 280294"/>
                <a:gd name="connsiteY3" fmla="*/ 497429 h 583011"/>
                <a:gd name="connsiteX4" fmla="*/ 238081 w 280294"/>
                <a:gd name="connsiteY4" fmla="*/ 564699 h 583011"/>
                <a:gd name="connsiteX5" fmla="*/ 79247 w 280294"/>
                <a:gd name="connsiteY5" fmla="*/ 162197 h 583011"/>
                <a:gd name="connsiteX6" fmla="*/ 75510 w 280294"/>
                <a:gd name="connsiteY6" fmla="*/ 163318 h 583011"/>
                <a:gd name="connsiteX7" fmla="*/ 108398 w 280294"/>
                <a:gd name="connsiteY7" fmla="*/ 303465 h 583011"/>
                <a:gd name="connsiteX8" fmla="*/ 144276 w 280294"/>
                <a:gd name="connsiteY8" fmla="*/ 443239 h 583011"/>
                <a:gd name="connsiteX9" fmla="*/ 187628 w 280294"/>
                <a:gd name="connsiteY9" fmla="*/ 583012 h 583011"/>
                <a:gd name="connsiteX10" fmla="*/ 15714 w 280294"/>
                <a:gd name="connsiteY10" fmla="*/ 396149 h 583011"/>
                <a:gd name="connsiteX11" fmla="*/ 391 w 280294"/>
                <a:gd name="connsiteY11" fmla="*/ 270951 h 583011"/>
                <a:gd name="connsiteX12" fmla="*/ 22815 w 280294"/>
                <a:gd name="connsiteY12" fmla="*/ 8596 h 583011"/>
                <a:gd name="connsiteX13" fmla="*/ 27300 w 280294"/>
                <a:gd name="connsiteY13" fmla="*/ 0 h 58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294" h="583011">
                  <a:moveTo>
                    <a:pt x="27300" y="0"/>
                  </a:moveTo>
                  <a:cubicBezTo>
                    <a:pt x="72520" y="50079"/>
                    <a:pt x="116994" y="96795"/>
                    <a:pt x="158851" y="146127"/>
                  </a:cubicBezTo>
                  <a:cubicBezTo>
                    <a:pt x="185759" y="177893"/>
                    <a:pt x="209304" y="212650"/>
                    <a:pt x="232849" y="247033"/>
                  </a:cubicBezTo>
                  <a:cubicBezTo>
                    <a:pt x="286291" y="324768"/>
                    <a:pt x="293018" y="409230"/>
                    <a:pt x="264615" y="497429"/>
                  </a:cubicBezTo>
                  <a:cubicBezTo>
                    <a:pt x="257141" y="520226"/>
                    <a:pt x="248171" y="542649"/>
                    <a:pt x="238081" y="564699"/>
                  </a:cubicBezTo>
                  <a:cubicBezTo>
                    <a:pt x="196224" y="425300"/>
                    <a:pt x="136427" y="294496"/>
                    <a:pt x="79247" y="162197"/>
                  </a:cubicBezTo>
                  <a:cubicBezTo>
                    <a:pt x="78126" y="162571"/>
                    <a:pt x="77005" y="162944"/>
                    <a:pt x="75510" y="163318"/>
                  </a:cubicBezTo>
                  <a:cubicBezTo>
                    <a:pt x="86348" y="210034"/>
                    <a:pt x="96813" y="257123"/>
                    <a:pt x="108398" y="303465"/>
                  </a:cubicBezTo>
                  <a:cubicBezTo>
                    <a:pt x="119984" y="350181"/>
                    <a:pt x="131195" y="396896"/>
                    <a:pt x="144276" y="443239"/>
                  </a:cubicBezTo>
                  <a:cubicBezTo>
                    <a:pt x="157356" y="489954"/>
                    <a:pt x="173053" y="535549"/>
                    <a:pt x="187628" y="583012"/>
                  </a:cubicBezTo>
                  <a:cubicBezTo>
                    <a:pt x="110267" y="538165"/>
                    <a:pt x="40380" y="486217"/>
                    <a:pt x="15714" y="396149"/>
                  </a:cubicBezTo>
                  <a:cubicBezTo>
                    <a:pt x="4502" y="356160"/>
                    <a:pt x="1513" y="312808"/>
                    <a:pt x="391" y="270951"/>
                  </a:cubicBezTo>
                  <a:cubicBezTo>
                    <a:pt x="-2225" y="182752"/>
                    <a:pt x="8613" y="95300"/>
                    <a:pt x="22815" y="8596"/>
                  </a:cubicBezTo>
                  <a:cubicBezTo>
                    <a:pt x="23189" y="7101"/>
                    <a:pt x="24310" y="5980"/>
                    <a:pt x="27300" y="0"/>
                  </a:cubicBezTo>
                  <a:close/>
                </a:path>
              </a:pathLst>
            </a:custGeom>
            <a:grpFill/>
            <a:ln w="3729" cap="flat">
              <a:noFill/>
              <a:prstDash val="solid"/>
              <a:miter/>
            </a:ln>
          </p:spPr>
          <p:txBody>
            <a:bodyPr rtlCol="0" anchor="ctr"/>
            <a:lstStyle/>
            <a:p>
              <a:endParaRPr lang="en-US"/>
            </a:p>
          </p:txBody>
        </p:sp>
        <p:sp>
          <p:nvSpPr>
            <p:cNvPr id="19" name="Freeform: Shape 12">
              <a:extLst>
                <a:ext uri="{FF2B5EF4-FFF2-40B4-BE49-F238E27FC236}">
                  <a16:creationId xmlns:a16="http://schemas.microsoft.com/office/drawing/2014/main" id="{CE029335-B073-4046-8EA8-2B85877DEF0F}"/>
                </a:ext>
              </a:extLst>
            </p:cNvPr>
            <p:cNvSpPr/>
            <p:nvPr/>
          </p:nvSpPr>
          <p:spPr>
            <a:xfrm>
              <a:off x="7288955" y="2708113"/>
              <a:ext cx="380363" cy="791155"/>
            </a:xfrm>
            <a:custGeom>
              <a:avLst/>
              <a:gdLst>
                <a:gd name="connsiteX0" fmla="*/ 257583 w 280294"/>
                <a:gd name="connsiteY0" fmla="*/ 2990 h 583011"/>
                <a:gd name="connsiteX1" fmla="*/ 268795 w 280294"/>
                <a:gd name="connsiteY1" fmla="*/ 83341 h 583011"/>
                <a:gd name="connsiteX2" fmla="*/ 280380 w 280294"/>
                <a:gd name="connsiteY2" fmla="*/ 300475 h 583011"/>
                <a:gd name="connsiteX3" fmla="*/ 129395 w 280294"/>
                <a:gd name="connsiteY3" fmla="*/ 559841 h 583011"/>
                <a:gd name="connsiteX4" fmla="*/ 90901 w 280294"/>
                <a:gd name="connsiteY4" fmla="*/ 583012 h 583011"/>
                <a:gd name="connsiteX5" fmla="*/ 203393 w 280294"/>
                <a:gd name="connsiteY5" fmla="*/ 161449 h 583011"/>
                <a:gd name="connsiteX6" fmla="*/ 44933 w 280294"/>
                <a:gd name="connsiteY6" fmla="*/ 562831 h 583011"/>
                <a:gd name="connsiteX7" fmla="*/ 41570 w 280294"/>
                <a:gd name="connsiteY7" fmla="*/ 561336 h 583011"/>
                <a:gd name="connsiteX8" fmla="*/ 40822 w 280294"/>
                <a:gd name="connsiteY8" fmla="*/ 257123 h 583011"/>
                <a:gd name="connsiteX9" fmla="*/ 228806 w 280294"/>
                <a:gd name="connsiteY9" fmla="*/ 26908 h 583011"/>
                <a:gd name="connsiteX10" fmla="*/ 251603 w 280294"/>
                <a:gd name="connsiteY10" fmla="*/ 0 h 583011"/>
                <a:gd name="connsiteX11" fmla="*/ 257583 w 280294"/>
                <a:gd name="connsiteY11" fmla="*/ 2990 h 58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294" h="583011">
                  <a:moveTo>
                    <a:pt x="257583" y="2990"/>
                  </a:moveTo>
                  <a:cubicBezTo>
                    <a:pt x="261320" y="29898"/>
                    <a:pt x="265431" y="56433"/>
                    <a:pt x="268795" y="83341"/>
                  </a:cubicBezTo>
                  <a:cubicBezTo>
                    <a:pt x="278138" y="155470"/>
                    <a:pt x="281128" y="227599"/>
                    <a:pt x="280380" y="300475"/>
                  </a:cubicBezTo>
                  <a:cubicBezTo>
                    <a:pt x="278885" y="415957"/>
                    <a:pt x="225069" y="499671"/>
                    <a:pt x="129395" y="559841"/>
                  </a:cubicBezTo>
                  <a:cubicBezTo>
                    <a:pt x="117810" y="567315"/>
                    <a:pt x="105477" y="574043"/>
                    <a:pt x="90901" y="583012"/>
                  </a:cubicBezTo>
                  <a:cubicBezTo>
                    <a:pt x="142849" y="444360"/>
                    <a:pt x="172374" y="302718"/>
                    <a:pt x="203393" y="161449"/>
                  </a:cubicBezTo>
                  <a:cubicBezTo>
                    <a:pt x="144344" y="293001"/>
                    <a:pt x="84548" y="423805"/>
                    <a:pt x="44933" y="562831"/>
                  </a:cubicBezTo>
                  <a:cubicBezTo>
                    <a:pt x="43438" y="562083"/>
                    <a:pt x="41943" y="562083"/>
                    <a:pt x="41570" y="561336"/>
                  </a:cubicBezTo>
                  <a:cubicBezTo>
                    <a:pt x="-4772" y="460056"/>
                    <a:pt x="-21964" y="358777"/>
                    <a:pt x="40822" y="257123"/>
                  </a:cubicBezTo>
                  <a:cubicBezTo>
                    <a:pt x="93144" y="171914"/>
                    <a:pt x="159293" y="97916"/>
                    <a:pt x="228806" y="26908"/>
                  </a:cubicBezTo>
                  <a:cubicBezTo>
                    <a:pt x="237028" y="18686"/>
                    <a:pt x="244129" y="8969"/>
                    <a:pt x="251603" y="0"/>
                  </a:cubicBezTo>
                  <a:cubicBezTo>
                    <a:pt x="253846" y="747"/>
                    <a:pt x="255715" y="1869"/>
                    <a:pt x="257583" y="2990"/>
                  </a:cubicBezTo>
                  <a:close/>
                </a:path>
              </a:pathLst>
            </a:custGeom>
            <a:grpFill/>
            <a:ln w="3729" cap="flat">
              <a:noFill/>
              <a:prstDash val="solid"/>
              <a:miter/>
            </a:ln>
          </p:spPr>
          <p:txBody>
            <a:bodyPr rtlCol="0" anchor="ctr"/>
            <a:lstStyle/>
            <a:p>
              <a:endParaRPr lang="en-US"/>
            </a:p>
          </p:txBody>
        </p:sp>
        <p:sp>
          <p:nvSpPr>
            <p:cNvPr id="20" name="Freeform: Shape 13">
              <a:extLst>
                <a:ext uri="{FF2B5EF4-FFF2-40B4-BE49-F238E27FC236}">
                  <a16:creationId xmlns:a16="http://schemas.microsoft.com/office/drawing/2014/main" id="{68DD587F-62FE-4426-84D7-B80FB5F61475}"/>
                </a:ext>
              </a:extLst>
            </p:cNvPr>
            <p:cNvSpPr/>
            <p:nvPr/>
          </p:nvSpPr>
          <p:spPr>
            <a:xfrm>
              <a:off x="4631604" y="4630173"/>
              <a:ext cx="456435" cy="451365"/>
            </a:xfrm>
            <a:custGeom>
              <a:avLst/>
              <a:gdLst>
                <a:gd name="connsiteX0" fmla="*/ 338222 w 336352"/>
                <a:gd name="connsiteY0" fmla="*/ 34039 h 332615"/>
                <a:gd name="connsiteX1" fmla="*/ 312061 w 336352"/>
                <a:gd name="connsiteY1" fmla="*/ 195862 h 332615"/>
                <a:gd name="connsiteX2" fmla="*/ 248527 w 336352"/>
                <a:gd name="connsiteY2" fmla="*/ 254911 h 332615"/>
                <a:gd name="connsiteX3" fmla="*/ 4858 w 336352"/>
                <a:gd name="connsiteY3" fmla="*/ 336009 h 332615"/>
                <a:gd name="connsiteX4" fmla="*/ 0 w 336352"/>
                <a:gd name="connsiteY4" fmla="*/ 334514 h 332615"/>
                <a:gd name="connsiteX5" fmla="*/ 22050 w 336352"/>
                <a:gd name="connsiteY5" fmla="*/ 248931 h 332615"/>
                <a:gd name="connsiteX6" fmla="*/ 74745 w 336352"/>
                <a:gd name="connsiteY6" fmla="*/ 106915 h 332615"/>
                <a:gd name="connsiteX7" fmla="*/ 230962 w 336352"/>
                <a:gd name="connsiteY7" fmla="*/ 777 h 332615"/>
                <a:gd name="connsiteX8" fmla="*/ 301223 w 336352"/>
                <a:gd name="connsiteY8" fmla="*/ 404 h 332615"/>
                <a:gd name="connsiteX9" fmla="*/ 191721 w 336352"/>
                <a:gd name="connsiteY9" fmla="*/ 120370 h 332615"/>
                <a:gd name="connsiteX10" fmla="*/ 91189 w 336352"/>
                <a:gd name="connsiteY10" fmla="*/ 246315 h 332615"/>
                <a:gd name="connsiteX11" fmla="*/ 338222 w 336352"/>
                <a:gd name="connsiteY11" fmla="*/ 34039 h 33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352" h="332615">
                  <a:moveTo>
                    <a:pt x="338222" y="34039"/>
                  </a:moveTo>
                  <a:cubicBezTo>
                    <a:pt x="342333" y="92340"/>
                    <a:pt x="339717" y="146157"/>
                    <a:pt x="312061" y="195862"/>
                  </a:cubicBezTo>
                  <a:cubicBezTo>
                    <a:pt x="297486" y="222397"/>
                    <a:pt x="274315" y="240709"/>
                    <a:pt x="248527" y="254911"/>
                  </a:cubicBezTo>
                  <a:cubicBezTo>
                    <a:pt x="172288" y="296394"/>
                    <a:pt x="89320" y="318444"/>
                    <a:pt x="4858" y="336009"/>
                  </a:cubicBezTo>
                  <a:cubicBezTo>
                    <a:pt x="4111" y="336009"/>
                    <a:pt x="2990" y="335635"/>
                    <a:pt x="0" y="334514"/>
                  </a:cubicBezTo>
                  <a:cubicBezTo>
                    <a:pt x="7101" y="306111"/>
                    <a:pt x="12707" y="276587"/>
                    <a:pt x="22050" y="248931"/>
                  </a:cubicBezTo>
                  <a:cubicBezTo>
                    <a:pt x="38120" y="201094"/>
                    <a:pt x="54938" y="153257"/>
                    <a:pt x="74745" y="106915"/>
                  </a:cubicBezTo>
                  <a:cubicBezTo>
                    <a:pt x="103522" y="38897"/>
                    <a:pt x="158833" y="6009"/>
                    <a:pt x="230962" y="777"/>
                  </a:cubicBezTo>
                  <a:cubicBezTo>
                    <a:pt x="254507" y="-718"/>
                    <a:pt x="278052" y="404"/>
                    <a:pt x="301223" y="404"/>
                  </a:cubicBezTo>
                  <a:cubicBezTo>
                    <a:pt x="264224" y="40766"/>
                    <a:pt x="226851" y="79633"/>
                    <a:pt x="191721" y="120370"/>
                  </a:cubicBezTo>
                  <a:cubicBezTo>
                    <a:pt x="156591" y="160732"/>
                    <a:pt x="123703" y="203337"/>
                    <a:pt x="91189" y="246315"/>
                  </a:cubicBezTo>
                  <a:cubicBezTo>
                    <a:pt x="177520" y="181287"/>
                    <a:pt x="263103" y="116259"/>
                    <a:pt x="338222" y="34039"/>
                  </a:cubicBezTo>
                  <a:close/>
                </a:path>
              </a:pathLst>
            </a:custGeom>
            <a:grpFill/>
            <a:ln w="3729" cap="flat">
              <a:noFill/>
              <a:prstDash val="solid"/>
              <a:miter/>
            </a:ln>
          </p:spPr>
          <p:txBody>
            <a:bodyPr rtlCol="0" anchor="ctr"/>
            <a:lstStyle/>
            <a:p>
              <a:endParaRPr lang="en-US"/>
            </a:p>
          </p:txBody>
        </p:sp>
        <p:sp>
          <p:nvSpPr>
            <p:cNvPr id="21" name="Freeform: Shape 14">
              <a:extLst>
                <a:ext uri="{FF2B5EF4-FFF2-40B4-BE49-F238E27FC236}">
                  <a16:creationId xmlns:a16="http://schemas.microsoft.com/office/drawing/2014/main" id="{57F449B9-58D0-4ED2-8A83-7DCC1848F277}"/>
                </a:ext>
              </a:extLst>
            </p:cNvPr>
            <p:cNvSpPr/>
            <p:nvPr/>
          </p:nvSpPr>
          <p:spPr>
            <a:xfrm>
              <a:off x="7097876" y="4628810"/>
              <a:ext cx="461507" cy="456435"/>
            </a:xfrm>
            <a:custGeom>
              <a:avLst/>
              <a:gdLst>
                <a:gd name="connsiteX0" fmla="*/ 39241 w 340090"/>
                <a:gd name="connsiteY0" fmla="*/ 1409 h 336353"/>
                <a:gd name="connsiteX1" fmla="*/ 182004 w 340090"/>
                <a:gd name="connsiteY1" fmla="*/ 18974 h 336353"/>
                <a:gd name="connsiteX2" fmla="*/ 254133 w 340090"/>
                <a:gd name="connsiteY2" fmla="*/ 85497 h 336353"/>
                <a:gd name="connsiteX3" fmla="*/ 327384 w 340090"/>
                <a:gd name="connsiteY3" fmla="*/ 281703 h 336353"/>
                <a:gd name="connsiteX4" fmla="*/ 340464 w 340090"/>
                <a:gd name="connsiteY4" fmla="*/ 337762 h 336353"/>
                <a:gd name="connsiteX5" fmla="*/ 310192 w 340090"/>
                <a:gd name="connsiteY5" fmla="*/ 331408 h 336353"/>
                <a:gd name="connsiteX6" fmla="*/ 131178 w 340090"/>
                <a:gd name="connsiteY6" fmla="*/ 275723 h 336353"/>
                <a:gd name="connsiteX7" fmla="*/ 0 w 340090"/>
                <a:gd name="connsiteY7" fmla="*/ 81386 h 336353"/>
                <a:gd name="connsiteX8" fmla="*/ 1869 w 340090"/>
                <a:gd name="connsiteY8" fmla="*/ 37660 h 336353"/>
                <a:gd name="connsiteX9" fmla="*/ 247033 w 340090"/>
                <a:gd name="connsiteY9" fmla="*/ 248067 h 336353"/>
                <a:gd name="connsiteX10" fmla="*/ 250022 w 340090"/>
                <a:gd name="connsiteY10" fmla="*/ 245078 h 336353"/>
                <a:gd name="connsiteX11" fmla="*/ 147622 w 340090"/>
                <a:gd name="connsiteY11" fmla="*/ 120253 h 336353"/>
                <a:gd name="connsiteX12" fmla="*/ 39241 w 340090"/>
                <a:gd name="connsiteY12" fmla="*/ 1409 h 33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0090" h="336353">
                  <a:moveTo>
                    <a:pt x="39241" y="1409"/>
                  </a:moveTo>
                  <a:cubicBezTo>
                    <a:pt x="87826" y="-1955"/>
                    <a:pt x="136036" y="-460"/>
                    <a:pt x="182004" y="18974"/>
                  </a:cubicBezTo>
                  <a:cubicBezTo>
                    <a:pt x="213771" y="32802"/>
                    <a:pt x="236568" y="55973"/>
                    <a:pt x="254133" y="85497"/>
                  </a:cubicBezTo>
                  <a:cubicBezTo>
                    <a:pt x="290011" y="146788"/>
                    <a:pt x="309819" y="213685"/>
                    <a:pt x="327384" y="281703"/>
                  </a:cubicBezTo>
                  <a:cubicBezTo>
                    <a:pt x="331868" y="299268"/>
                    <a:pt x="335606" y="317207"/>
                    <a:pt x="340464" y="337762"/>
                  </a:cubicBezTo>
                  <a:cubicBezTo>
                    <a:pt x="329252" y="335519"/>
                    <a:pt x="319535" y="333651"/>
                    <a:pt x="310192" y="331408"/>
                  </a:cubicBezTo>
                  <a:cubicBezTo>
                    <a:pt x="248901" y="317580"/>
                    <a:pt x="189853" y="298520"/>
                    <a:pt x="131178" y="275723"/>
                  </a:cubicBezTo>
                  <a:cubicBezTo>
                    <a:pt x="41484" y="240967"/>
                    <a:pt x="374" y="175565"/>
                    <a:pt x="0" y="81386"/>
                  </a:cubicBezTo>
                  <a:cubicBezTo>
                    <a:pt x="0" y="67184"/>
                    <a:pt x="0" y="52609"/>
                    <a:pt x="1869" y="37660"/>
                  </a:cubicBezTo>
                  <a:cubicBezTo>
                    <a:pt x="76988" y="116516"/>
                    <a:pt x="162944" y="181544"/>
                    <a:pt x="247033" y="248067"/>
                  </a:cubicBezTo>
                  <a:cubicBezTo>
                    <a:pt x="248154" y="246946"/>
                    <a:pt x="249275" y="246199"/>
                    <a:pt x="250022" y="245078"/>
                  </a:cubicBezTo>
                  <a:cubicBezTo>
                    <a:pt x="216013" y="203594"/>
                    <a:pt x="182752" y="160989"/>
                    <a:pt x="147622" y="120253"/>
                  </a:cubicBezTo>
                  <a:cubicBezTo>
                    <a:pt x="113239" y="80638"/>
                    <a:pt x="76240" y="41771"/>
                    <a:pt x="39241" y="1409"/>
                  </a:cubicBezTo>
                  <a:close/>
                </a:path>
              </a:pathLst>
            </a:custGeom>
            <a:grpFill/>
            <a:ln w="3729" cap="flat">
              <a:noFill/>
              <a:prstDash val="solid"/>
              <a:miter/>
            </a:ln>
          </p:spPr>
          <p:txBody>
            <a:bodyPr rtlCol="0" anchor="ctr"/>
            <a:lstStyle/>
            <a:p>
              <a:endParaRPr lang="en-US"/>
            </a:p>
          </p:txBody>
        </p:sp>
        <p:sp>
          <p:nvSpPr>
            <p:cNvPr id="22" name="Freeform: Shape 15">
              <a:extLst>
                <a:ext uri="{FF2B5EF4-FFF2-40B4-BE49-F238E27FC236}">
                  <a16:creationId xmlns:a16="http://schemas.microsoft.com/office/drawing/2014/main" id="{9ECC91A8-FCE9-4F83-886C-F4E8274F525D}"/>
                </a:ext>
              </a:extLst>
            </p:cNvPr>
            <p:cNvSpPr/>
            <p:nvPr/>
          </p:nvSpPr>
          <p:spPr>
            <a:xfrm>
              <a:off x="4997751" y="2561546"/>
              <a:ext cx="314433" cy="608581"/>
            </a:xfrm>
            <a:custGeom>
              <a:avLst/>
              <a:gdLst>
                <a:gd name="connsiteX0" fmla="*/ 85220 w 231709"/>
                <a:gd name="connsiteY0" fmla="*/ 449966 h 448470"/>
                <a:gd name="connsiteX1" fmla="*/ 10 w 231709"/>
                <a:gd name="connsiteY1" fmla="*/ 281415 h 448470"/>
                <a:gd name="connsiteX2" fmla="*/ 10848 w 231709"/>
                <a:gd name="connsiteY2" fmla="*/ 223114 h 448470"/>
                <a:gd name="connsiteX3" fmla="*/ 131936 w 231709"/>
                <a:gd name="connsiteY3" fmla="*/ 0 h 448470"/>
                <a:gd name="connsiteX4" fmla="*/ 136047 w 231709"/>
                <a:gd name="connsiteY4" fmla="*/ 2242 h 448470"/>
                <a:gd name="connsiteX5" fmla="*/ 230225 w 231709"/>
                <a:gd name="connsiteY5" fmla="*/ 236195 h 448470"/>
                <a:gd name="connsiteX6" fmla="*/ 199954 w 231709"/>
                <a:gd name="connsiteY6" fmla="*/ 380079 h 448470"/>
                <a:gd name="connsiteX7" fmla="*/ 130067 w 231709"/>
                <a:gd name="connsiteY7" fmla="*/ 451087 h 448470"/>
                <a:gd name="connsiteX8" fmla="*/ 126330 w 231709"/>
                <a:gd name="connsiteY8" fmla="*/ 125198 h 448470"/>
                <a:gd name="connsiteX9" fmla="*/ 85220 w 231709"/>
                <a:gd name="connsiteY9" fmla="*/ 449966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709" h="448470">
                  <a:moveTo>
                    <a:pt x="85220" y="449966"/>
                  </a:moveTo>
                  <a:cubicBezTo>
                    <a:pt x="38878" y="399886"/>
                    <a:pt x="-737" y="350181"/>
                    <a:pt x="10" y="281415"/>
                  </a:cubicBezTo>
                  <a:cubicBezTo>
                    <a:pt x="384" y="261982"/>
                    <a:pt x="4495" y="241800"/>
                    <a:pt x="10848" y="223114"/>
                  </a:cubicBezTo>
                  <a:cubicBezTo>
                    <a:pt x="37757" y="141642"/>
                    <a:pt x="83725" y="70260"/>
                    <a:pt x="131936" y="0"/>
                  </a:cubicBezTo>
                  <a:cubicBezTo>
                    <a:pt x="133804" y="1121"/>
                    <a:pt x="135673" y="1495"/>
                    <a:pt x="136047" y="2242"/>
                  </a:cubicBezTo>
                  <a:cubicBezTo>
                    <a:pt x="176035" y="76987"/>
                    <a:pt x="211913" y="152854"/>
                    <a:pt x="230225" y="236195"/>
                  </a:cubicBezTo>
                  <a:cubicBezTo>
                    <a:pt x="241811" y="289264"/>
                    <a:pt x="231347" y="336727"/>
                    <a:pt x="199954" y="380079"/>
                  </a:cubicBezTo>
                  <a:cubicBezTo>
                    <a:pt x="180520" y="406613"/>
                    <a:pt x="158096" y="429784"/>
                    <a:pt x="130067" y="451087"/>
                  </a:cubicBezTo>
                  <a:cubicBezTo>
                    <a:pt x="140158" y="340838"/>
                    <a:pt x="133804" y="232831"/>
                    <a:pt x="126330" y="125198"/>
                  </a:cubicBezTo>
                  <a:cubicBezTo>
                    <a:pt x="106896" y="231336"/>
                    <a:pt x="86341" y="337100"/>
                    <a:pt x="85220" y="449966"/>
                  </a:cubicBezTo>
                  <a:close/>
                </a:path>
              </a:pathLst>
            </a:custGeom>
            <a:grpFill/>
            <a:ln w="3729" cap="flat">
              <a:noFill/>
              <a:prstDash val="solid"/>
              <a:miter/>
            </a:ln>
          </p:spPr>
          <p:txBody>
            <a:bodyPr rtlCol="0" anchor="ctr"/>
            <a:lstStyle/>
            <a:p>
              <a:endParaRPr lang="en-US"/>
            </a:p>
          </p:txBody>
        </p:sp>
        <p:sp>
          <p:nvSpPr>
            <p:cNvPr id="23" name="Freeform: Shape 16">
              <a:extLst>
                <a:ext uri="{FF2B5EF4-FFF2-40B4-BE49-F238E27FC236}">
                  <a16:creationId xmlns:a16="http://schemas.microsoft.com/office/drawing/2014/main" id="{DED6DF86-BE58-4009-888B-149CA0D1C9FE}"/>
                </a:ext>
              </a:extLst>
            </p:cNvPr>
            <p:cNvSpPr/>
            <p:nvPr/>
          </p:nvSpPr>
          <p:spPr>
            <a:xfrm>
              <a:off x="6874160" y="2561039"/>
              <a:ext cx="314433" cy="608581"/>
            </a:xfrm>
            <a:custGeom>
              <a:avLst/>
              <a:gdLst>
                <a:gd name="connsiteX0" fmla="*/ 153647 w 231709"/>
                <a:gd name="connsiteY0" fmla="*/ 448097 h 448470"/>
                <a:gd name="connsiteX1" fmla="*/ 107679 w 231709"/>
                <a:gd name="connsiteY1" fmla="*/ 125946 h 448470"/>
                <a:gd name="connsiteX2" fmla="*/ 102447 w 231709"/>
                <a:gd name="connsiteY2" fmla="*/ 232831 h 448470"/>
                <a:gd name="connsiteX3" fmla="*/ 100205 w 231709"/>
                <a:gd name="connsiteY3" fmla="*/ 340090 h 448470"/>
                <a:gd name="connsiteX4" fmla="*/ 104316 w 231709"/>
                <a:gd name="connsiteY4" fmla="*/ 449966 h 448470"/>
                <a:gd name="connsiteX5" fmla="*/ 95346 w 231709"/>
                <a:gd name="connsiteY5" fmla="*/ 443986 h 448470"/>
                <a:gd name="connsiteX6" fmla="*/ 6400 w 231709"/>
                <a:gd name="connsiteY6" fmla="*/ 323273 h 448470"/>
                <a:gd name="connsiteX7" fmla="*/ 9016 w 231709"/>
                <a:gd name="connsiteY7" fmla="*/ 219003 h 448470"/>
                <a:gd name="connsiteX8" fmla="*/ 98710 w 231709"/>
                <a:gd name="connsiteY8" fmla="*/ 3737 h 448470"/>
                <a:gd name="connsiteX9" fmla="*/ 102821 w 231709"/>
                <a:gd name="connsiteY9" fmla="*/ 0 h 448470"/>
                <a:gd name="connsiteX10" fmla="*/ 118891 w 231709"/>
                <a:gd name="connsiteY10" fmla="*/ 23171 h 448470"/>
                <a:gd name="connsiteX11" fmla="*/ 219049 w 231709"/>
                <a:gd name="connsiteY11" fmla="*/ 205549 h 448470"/>
                <a:gd name="connsiteX12" fmla="*/ 193263 w 231709"/>
                <a:gd name="connsiteY12" fmla="*/ 399139 h 448470"/>
                <a:gd name="connsiteX13" fmla="*/ 153647 w 231709"/>
                <a:gd name="connsiteY13" fmla="*/ 448097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709" h="448470">
                  <a:moveTo>
                    <a:pt x="153647" y="448097"/>
                  </a:moveTo>
                  <a:cubicBezTo>
                    <a:pt x="149163" y="337474"/>
                    <a:pt x="128608" y="231710"/>
                    <a:pt x="107679" y="125946"/>
                  </a:cubicBezTo>
                  <a:cubicBezTo>
                    <a:pt x="105811" y="161449"/>
                    <a:pt x="103568" y="197327"/>
                    <a:pt x="102447" y="232831"/>
                  </a:cubicBezTo>
                  <a:cubicBezTo>
                    <a:pt x="101326" y="268709"/>
                    <a:pt x="99831" y="304213"/>
                    <a:pt x="100205" y="340090"/>
                  </a:cubicBezTo>
                  <a:cubicBezTo>
                    <a:pt x="100578" y="376342"/>
                    <a:pt x="102821" y="412593"/>
                    <a:pt x="104316" y="449966"/>
                  </a:cubicBezTo>
                  <a:cubicBezTo>
                    <a:pt x="101326" y="447723"/>
                    <a:pt x="97962" y="446228"/>
                    <a:pt x="95346" y="443986"/>
                  </a:cubicBezTo>
                  <a:cubicBezTo>
                    <a:pt x="56479" y="410724"/>
                    <a:pt x="22470" y="373726"/>
                    <a:pt x="6400" y="323273"/>
                  </a:cubicBezTo>
                  <a:cubicBezTo>
                    <a:pt x="-4812" y="288142"/>
                    <a:pt x="420" y="253386"/>
                    <a:pt x="9016" y="219003"/>
                  </a:cubicBezTo>
                  <a:cubicBezTo>
                    <a:pt x="28449" y="143137"/>
                    <a:pt x="61711" y="72503"/>
                    <a:pt x="98710" y="3737"/>
                  </a:cubicBezTo>
                  <a:cubicBezTo>
                    <a:pt x="99457" y="2616"/>
                    <a:pt x="100578" y="1869"/>
                    <a:pt x="102821" y="0"/>
                  </a:cubicBezTo>
                  <a:cubicBezTo>
                    <a:pt x="108427" y="8222"/>
                    <a:pt x="114033" y="15696"/>
                    <a:pt x="118891" y="23171"/>
                  </a:cubicBezTo>
                  <a:cubicBezTo>
                    <a:pt x="157759" y="81098"/>
                    <a:pt x="192515" y="140895"/>
                    <a:pt x="219049" y="205549"/>
                  </a:cubicBezTo>
                  <a:cubicBezTo>
                    <a:pt x="247826" y="275809"/>
                    <a:pt x="237736" y="339717"/>
                    <a:pt x="193263" y="399139"/>
                  </a:cubicBezTo>
                  <a:cubicBezTo>
                    <a:pt x="181303" y="415957"/>
                    <a:pt x="167102" y="431653"/>
                    <a:pt x="153647" y="448097"/>
                  </a:cubicBezTo>
                  <a:close/>
                </a:path>
              </a:pathLst>
            </a:custGeom>
            <a:grpFill/>
            <a:ln w="3729" cap="flat">
              <a:noFill/>
              <a:prstDash val="solid"/>
              <a:miter/>
            </a:ln>
          </p:spPr>
          <p:txBody>
            <a:bodyPr rtlCol="0" anchor="ctr"/>
            <a:lstStyle/>
            <a:p>
              <a:endParaRPr lang="en-US"/>
            </a:p>
          </p:txBody>
        </p:sp>
        <p:sp>
          <p:nvSpPr>
            <p:cNvPr id="24" name="Freeform: Shape 17">
              <a:extLst>
                <a:ext uri="{FF2B5EF4-FFF2-40B4-BE49-F238E27FC236}">
                  <a16:creationId xmlns:a16="http://schemas.microsoft.com/office/drawing/2014/main" id="{3DA987D7-BFFF-4BD6-9B85-CFB811B9B421}"/>
                </a:ext>
              </a:extLst>
            </p:cNvPr>
            <p:cNvSpPr/>
            <p:nvPr/>
          </p:nvSpPr>
          <p:spPr>
            <a:xfrm>
              <a:off x="5275101" y="3555561"/>
              <a:ext cx="319505" cy="603508"/>
            </a:xfrm>
            <a:custGeom>
              <a:avLst/>
              <a:gdLst>
                <a:gd name="connsiteX0" fmla="*/ 66953 w 235447"/>
                <a:gd name="connsiteY0" fmla="*/ 0 h 444733"/>
                <a:gd name="connsiteX1" fmla="*/ 74054 w 235447"/>
                <a:gd name="connsiteY1" fmla="*/ 5980 h 444733"/>
                <a:gd name="connsiteX2" fmla="*/ 199252 w 235447"/>
                <a:gd name="connsiteY2" fmla="*/ 172288 h 444733"/>
                <a:gd name="connsiteX3" fmla="*/ 192152 w 235447"/>
                <a:gd name="connsiteY3" fmla="*/ 411472 h 444733"/>
                <a:gd name="connsiteX4" fmla="*/ 170102 w 235447"/>
                <a:gd name="connsiteY4" fmla="*/ 442491 h 444733"/>
                <a:gd name="connsiteX5" fmla="*/ 91246 w 235447"/>
                <a:gd name="connsiteY5" fmla="*/ 127440 h 444733"/>
                <a:gd name="connsiteX6" fmla="*/ 125628 w 235447"/>
                <a:gd name="connsiteY6" fmla="*/ 446976 h 444733"/>
                <a:gd name="connsiteX7" fmla="*/ 57 w 235447"/>
                <a:gd name="connsiteY7" fmla="*/ 274315 h 444733"/>
                <a:gd name="connsiteX8" fmla="*/ 32197 w 235447"/>
                <a:gd name="connsiteY8" fmla="*/ 100906 h 444733"/>
                <a:gd name="connsiteX9" fmla="*/ 66953 w 235447"/>
                <a:gd name="connsiteY9" fmla="*/ 0 h 4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47" h="444733">
                  <a:moveTo>
                    <a:pt x="66953" y="0"/>
                  </a:moveTo>
                  <a:cubicBezTo>
                    <a:pt x="70691" y="2990"/>
                    <a:pt x="72559" y="4485"/>
                    <a:pt x="74054" y="5980"/>
                  </a:cubicBezTo>
                  <a:cubicBezTo>
                    <a:pt x="120396" y="57927"/>
                    <a:pt x="161880" y="113239"/>
                    <a:pt x="199252" y="172288"/>
                  </a:cubicBezTo>
                  <a:cubicBezTo>
                    <a:pt x="251200" y="254507"/>
                    <a:pt x="245968" y="333363"/>
                    <a:pt x="192152" y="411472"/>
                  </a:cubicBezTo>
                  <a:cubicBezTo>
                    <a:pt x="185798" y="420815"/>
                    <a:pt x="179071" y="429784"/>
                    <a:pt x="170102" y="442491"/>
                  </a:cubicBezTo>
                  <a:cubicBezTo>
                    <a:pt x="155153" y="332242"/>
                    <a:pt x="123012" y="230215"/>
                    <a:pt x="91246" y="127440"/>
                  </a:cubicBezTo>
                  <a:cubicBezTo>
                    <a:pt x="96478" y="234700"/>
                    <a:pt x="101710" y="341585"/>
                    <a:pt x="125628" y="446976"/>
                  </a:cubicBezTo>
                  <a:cubicBezTo>
                    <a:pt x="62469" y="424926"/>
                    <a:pt x="1178" y="340464"/>
                    <a:pt x="57" y="274315"/>
                  </a:cubicBezTo>
                  <a:cubicBezTo>
                    <a:pt x="-1065" y="214518"/>
                    <a:pt x="14632" y="157338"/>
                    <a:pt x="32197" y="100906"/>
                  </a:cubicBezTo>
                  <a:cubicBezTo>
                    <a:pt x="42661" y="67644"/>
                    <a:pt x="54994" y="34756"/>
                    <a:pt x="66953" y="0"/>
                  </a:cubicBezTo>
                  <a:close/>
                </a:path>
              </a:pathLst>
            </a:custGeom>
            <a:grpFill/>
            <a:ln w="3729" cap="flat">
              <a:noFill/>
              <a:prstDash val="solid"/>
              <a:miter/>
            </a:ln>
          </p:spPr>
          <p:txBody>
            <a:bodyPr rtlCol="0" anchor="ctr"/>
            <a:lstStyle/>
            <a:p>
              <a:endParaRPr lang="en-US"/>
            </a:p>
          </p:txBody>
        </p:sp>
        <p:sp>
          <p:nvSpPr>
            <p:cNvPr id="25" name="Freeform: Shape 18">
              <a:extLst>
                <a:ext uri="{FF2B5EF4-FFF2-40B4-BE49-F238E27FC236}">
                  <a16:creationId xmlns:a16="http://schemas.microsoft.com/office/drawing/2014/main" id="{66ADFDBD-E339-467E-95E5-B20D9CA659EF}"/>
                </a:ext>
              </a:extLst>
            </p:cNvPr>
            <p:cNvSpPr/>
            <p:nvPr/>
          </p:nvSpPr>
          <p:spPr>
            <a:xfrm>
              <a:off x="6595493" y="3558098"/>
              <a:ext cx="319505" cy="608581"/>
            </a:xfrm>
            <a:custGeom>
              <a:avLst/>
              <a:gdLst>
                <a:gd name="connsiteX0" fmla="*/ 110099 w 235447"/>
                <a:gd name="connsiteY0" fmla="*/ 449592 h 448470"/>
                <a:gd name="connsiteX1" fmla="*/ 145603 w 235447"/>
                <a:gd name="connsiteY1" fmla="*/ 125945 h 448470"/>
                <a:gd name="connsiteX2" fmla="*/ 66746 w 235447"/>
                <a:gd name="connsiteY2" fmla="*/ 440249 h 448470"/>
                <a:gd name="connsiteX3" fmla="*/ 11809 w 235447"/>
                <a:gd name="connsiteY3" fmla="*/ 346444 h 448470"/>
                <a:gd name="connsiteX4" fmla="*/ 15172 w 235447"/>
                <a:gd name="connsiteY4" fmla="*/ 216013 h 448470"/>
                <a:gd name="connsiteX5" fmla="*/ 166158 w 235447"/>
                <a:gd name="connsiteY5" fmla="*/ 0 h 448470"/>
                <a:gd name="connsiteX6" fmla="*/ 169521 w 235447"/>
                <a:gd name="connsiteY6" fmla="*/ 1495 h 448470"/>
                <a:gd name="connsiteX7" fmla="*/ 233428 w 235447"/>
                <a:gd name="connsiteY7" fmla="*/ 219751 h 448470"/>
                <a:gd name="connsiteX8" fmla="*/ 152703 w 235447"/>
                <a:gd name="connsiteY8" fmla="*/ 418946 h 448470"/>
                <a:gd name="connsiteX9" fmla="*/ 110099 w 235447"/>
                <a:gd name="connsiteY9" fmla="*/ 449592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47" h="448470">
                  <a:moveTo>
                    <a:pt x="110099" y="449592"/>
                  </a:moveTo>
                  <a:cubicBezTo>
                    <a:pt x="134765" y="340090"/>
                    <a:pt x="139997" y="233205"/>
                    <a:pt x="145603" y="125945"/>
                  </a:cubicBezTo>
                  <a:cubicBezTo>
                    <a:pt x="113836" y="228346"/>
                    <a:pt x="81322" y="330373"/>
                    <a:pt x="66746" y="440249"/>
                  </a:cubicBezTo>
                  <a:cubicBezTo>
                    <a:pt x="42454" y="410351"/>
                    <a:pt x="24516" y="380079"/>
                    <a:pt x="11809" y="346444"/>
                  </a:cubicBezTo>
                  <a:cubicBezTo>
                    <a:pt x="-4635" y="302718"/>
                    <a:pt x="-4261" y="258992"/>
                    <a:pt x="15172" y="216013"/>
                  </a:cubicBezTo>
                  <a:cubicBezTo>
                    <a:pt x="52171" y="134541"/>
                    <a:pt x="108230" y="66523"/>
                    <a:pt x="166158" y="0"/>
                  </a:cubicBezTo>
                  <a:cubicBezTo>
                    <a:pt x="168026" y="747"/>
                    <a:pt x="169521" y="1121"/>
                    <a:pt x="169521" y="1495"/>
                  </a:cubicBezTo>
                  <a:cubicBezTo>
                    <a:pt x="197924" y="72129"/>
                    <a:pt x="219974" y="144258"/>
                    <a:pt x="233428" y="219751"/>
                  </a:cubicBezTo>
                  <a:cubicBezTo>
                    <a:pt x="248377" y="303839"/>
                    <a:pt x="218853" y="368493"/>
                    <a:pt x="152703" y="418946"/>
                  </a:cubicBezTo>
                  <a:cubicBezTo>
                    <a:pt x="139623" y="428663"/>
                    <a:pt x="126169" y="438006"/>
                    <a:pt x="110099" y="449592"/>
                  </a:cubicBezTo>
                  <a:close/>
                </a:path>
              </a:pathLst>
            </a:custGeom>
            <a:grpFill/>
            <a:ln w="3729" cap="flat">
              <a:noFill/>
              <a:prstDash val="solid"/>
              <a:miter/>
            </a:ln>
          </p:spPr>
          <p:txBody>
            <a:bodyPr rtlCol="0" anchor="ctr"/>
            <a:lstStyle/>
            <a:p>
              <a:endParaRPr lang="en-US"/>
            </a:p>
          </p:txBody>
        </p:sp>
        <p:sp>
          <p:nvSpPr>
            <p:cNvPr id="26" name="Freeform: Shape 19">
              <a:extLst>
                <a:ext uri="{FF2B5EF4-FFF2-40B4-BE49-F238E27FC236}">
                  <a16:creationId xmlns:a16="http://schemas.microsoft.com/office/drawing/2014/main" id="{FA55CA37-D0B0-43DE-9115-DF5915C541EC}"/>
                </a:ext>
              </a:extLst>
            </p:cNvPr>
            <p:cNvSpPr/>
            <p:nvPr/>
          </p:nvSpPr>
          <p:spPr>
            <a:xfrm>
              <a:off x="6438918" y="2425124"/>
              <a:ext cx="319505" cy="608581"/>
            </a:xfrm>
            <a:custGeom>
              <a:avLst/>
              <a:gdLst>
                <a:gd name="connsiteX0" fmla="*/ 99161 w 235447"/>
                <a:gd name="connsiteY0" fmla="*/ 124451 h 448470"/>
                <a:gd name="connsiteX1" fmla="*/ 116726 w 235447"/>
                <a:gd name="connsiteY1" fmla="*/ 451834 h 448470"/>
                <a:gd name="connsiteX2" fmla="*/ 4235 w 235447"/>
                <a:gd name="connsiteY2" fmla="*/ 310940 h 448470"/>
                <a:gd name="connsiteX3" fmla="*/ 5356 w 235447"/>
                <a:gd name="connsiteY3" fmla="*/ 223862 h 448470"/>
                <a:gd name="connsiteX4" fmla="*/ 83839 w 235447"/>
                <a:gd name="connsiteY4" fmla="*/ 0 h 448470"/>
                <a:gd name="connsiteX5" fmla="*/ 89071 w 235447"/>
                <a:gd name="connsiteY5" fmla="*/ 4111 h 448470"/>
                <a:gd name="connsiteX6" fmla="*/ 205673 w 235447"/>
                <a:gd name="connsiteY6" fmla="*/ 180136 h 448470"/>
                <a:gd name="connsiteX7" fmla="*/ 216511 w 235447"/>
                <a:gd name="connsiteY7" fmla="*/ 202933 h 448470"/>
                <a:gd name="connsiteX8" fmla="*/ 204178 w 235447"/>
                <a:gd name="connsiteY8" fmla="*/ 387180 h 448470"/>
                <a:gd name="connsiteX9" fmla="*/ 162695 w 235447"/>
                <a:gd name="connsiteY9" fmla="*/ 443239 h 448470"/>
                <a:gd name="connsiteX10" fmla="*/ 99161 w 235447"/>
                <a:gd name="connsiteY10" fmla="*/ 124451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447" h="448470">
                  <a:moveTo>
                    <a:pt x="99161" y="124451"/>
                  </a:moveTo>
                  <a:cubicBezTo>
                    <a:pt x="99535" y="233205"/>
                    <a:pt x="98040" y="341585"/>
                    <a:pt x="116726" y="451834"/>
                  </a:cubicBezTo>
                  <a:cubicBezTo>
                    <a:pt x="65152" y="413714"/>
                    <a:pt x="20305" y="373726"/>
                    <a:pt x="4235" y="310940"/>
                  </a:cubicBezTo>
                  <a:cubicBezTo>
                    <a:pt x="-3239" y="281789"/>
                    <a:pt x="498" y="252639"/>
                    <a:pt x="5356" y="223862"/>
                  </a:cubicBezTo>
                  <a:cubicBezTo>
                    <a:pt x="14699" y="167803"/>
                    <a:pt x="55062" y="52695"/>
                    <a:pt x="83839" y="0"/>
                  </a:cubicBezTo>
                  <a:cubicBezTo>
                    <a:pt x="85707" y="1495"/>
                    <a:pt x="87576" y="2616"/>
                    <a:pt x="89071" y="4111"/>
                  </a:cubicBezTo>
                  <a:cubicBezTo>
                    <a:pt x="133170" y="59422"/>
                    <a:pt x="173907" y="116976"/>
                    <a:pt x="205673" y="180136"/>
                  </a:cubicBezTo>
                  <a:cubicBezTo>
                    <a:pt x="209410" y="187610"/>
                    <a:pt x="212774" y="195458"/>
                    <a:pt x="216511" y="202933"/>
                  </a:cubicBezTo>
                  <a:cubicBezTo>
                    <a:pt x="247530" y="266840"/>
                    <a:pt x="241177" y="328131"/>
                    <a:pt x="204178" y="387180"/>
                  </a:cubicBezTo>
                  <a:cubicBezTo>
                    <a:pt x="191845" y="406613"/>
                    <a:pt x="177644" y="424926"/>
                    <a:pt x="162695" y="443239"/>
                  </a:cubicBezTo>
                  <a:cubicBezTo>
                    <a:pt x="151857" y="334111"/>
                    <a:pt x="125322" y="229468"/>
                    <a:pt x="99161" y="124451"/>
                  </a:cubicBezTo>
                  <a:close/>
                </a:path>
              </a:pathLst>
            </a:custGeom>
            <a:grpFill/>
            <a:ln w="3729" cap="flat">
              <a:noFill/>
              <a:prstDash val="solid"/>
              <a:miter/>
            </a:ln>
          </p:spPr>
          <p:txBody>
            <a:bodyPr rtlCol="0" anchor="ctr"/>
            <a:lstStyle/>
            <a:p>
              <a:endParaRPr lang="en-US"/>
            </a:p>
          </p:txBody>
        </p:sp>
        <p:sp>
          <p:nvSpPr>
            <p:cNvPr id="27" name="Freeform: Shape 20">
              <a:extLst>
                <a:ext uri="{FF2B5EF4-FFF2-40B4-BE49-F238E27FC236}">
                  <a16:creationId xmlns:a16="http://schemas.microsoft.com/office/drawing/2014/main" id="{57042FAE-410E-41EB-847D-3B896754D53B}"/>
                </a:ext>
              </a:extLst>
            </p:cNvPr>
            <p:cNvSpPr/>
            <p:nvPr/>
          </p:nvSpPr>
          <p:spPr>
            <a:xfrm>
              <a:off x="5223962" y="2015852"/>
              <a:ext cx="294148" cy="578152"/>
            </a:xfrm>
            <a:custGeom>
              <a:avLst/>
              <a:gdLst>
                <a:gd name="connsiteX0" fmla="*/ 155838 w 216760"/>
                <a:gd name="connsiteY0" fmla="*/ 427168 h 426047"/>
                <a:gd name="connsiteX1" fmla="*/ 2237 w 216760"/>
                <a:gd name="connsiteY1" fmla="*/ 227973 h 426047"/>
                <a:gd name="connsiteX2" fmla="*/ 9338 w 216760"/>
                <a:gd name="connsiteY2" fmla="*/ 4858 h 426047"/>
                <a:gd name="connsiteX3" fmla="*/ 10833 w 216760"/>
                <a:gd name="connsiteY3" fmla="*/ 0 h 426047"/>
                <a:gd name="connsiteX4" fmla="*/ 16065 w 216760"/>
                <a:gd name="connsiteY4" fmla="*/ 2242 h 426047"/>
                <a:gd name="connsiteX5" fmla="*/ 175646 w 216760"/>
                <a:gd name="connsiteY5" fmla="*/ 168550 h 426047"/>
                <a:gd name="connsiteX6" fmla="*/ 193959 w 216760"/>
                <a:gd name="connsiteY6" fmla="*/ 407361 h 426047"/>
                <a:gd name="connsiteX7" fmla="*/ 61286 w 216760"/>
                <a:gd name="connsiteY7" fmla="*/ 117350 h 426047"/>
                <a:gd name="connsiteX8" fmla="*/ 56054 w 216760"/>
                <a:gd name="connsiteY8" fmla="*/ 119592 h 426047"/>
                <a:gd name="connsiteX9" fmla="*/ 155838 w 216760"/>
                <a:gd name="connsiteY9" fmla="*/ 427168 h 42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760" h="426047">
                  <a:moveTo>
                    <a:pt x="155838" y="427168"/>
                  </a:moveTo>
                  <a:cubicBezTo>
                    <a:pt x="67639" y="386432"/>
                    <a:pt x="8964" y="328131"/>
                    <a:pt x="2237" y="227973"/>
                  </a:cubicBezTo>
                  <a:cubicBezTo>
                    <a:pt x="-2621" y="153227"/>
                    <a:pt x="742" y="79230"/>
                    <a:pt x="9338" y="4858"/>
                  </a:cubicBezTo>
                  <a:cubicBezTo>
                    <a:pt x="9338" y="3364"/>
                    <a:pt x="10085" y="2242"/>
                    <a:pt x="10833" y="0"/>
                  </a:cubicBezTo>
                  <a:cubicBezTo>
                    <a:pt x="12702" y="747"/>
                    <a:pt x="14570" y="1495"/>
                    <a:pt x="16065" y="2242"/>
                  </a:cubicBezTo>
                  <a:cubicBezTo>
                    <a:pt x="74366" y="52695"/>
                    <a:pt x="128930" y="106886"/>
                    <a:pt x="175646" y="168550"/>
                  </a:cubicBezTo>
                  <a:cubicBezTo>
                    <a:pt x="234695" y="246285"/>
                    <a:pt x="227594" y="327010"/>
                    <a:pt x="193959" y="407361"/>
                  </a:cubicBezTo>
                  <a:cubicBezTo>
                    <a:pt x="150233" y="311687"/>
                    <a:pt x="105759" y="214518"/>
                    <a:pt x="61286" y="117350"/>
                  </a:cubicBezTo>
                  <a:cubicBezTo>
                    <a:pt x="59417" y="118097"/>
                    <a:pt x="57549" y="118845"/>
                    <a:pt x="56054" y="119592"/>
                  </a:cubicBezTo>
                  <a:cubicBezTo>
                    <a:pt x="84831" y="222367"/>
                    <a:pt x="112113" y="325515"/>
                    <a:pt x="155838" y="427168"/>
                  </a:cubicBezTo>
                  <a:close/>
                </a:path>
              </a:pathLst>
            </a:custGeom>
            <a:grpFill/>
            <a:ln w="3729" cap="flat">
              <a:noFill/>
              <a:prstDash val="solid"/>
              <a:miter/>
            </a:ln>
          </p:spPr>
          <p:txBody>
            <a:bodyPr rtlCol="0" anchor="ctr"/>
            <a:lstStyle/>
            <a:p>
              <a:endParaRPr lang="en-US"/>
            </a:p>
          </p:txBody>
        </p:sp>
        <p:sp>
          <p:nvSpPr>
            <p:cNvPr id="28" name="Freeform: Shape 21">
              <a:extLst>
                <a:ext uri="{FF2B5EF4-FFF2-40B4-BE49-F238E27FC236}">
                  <a16:creationId xmlns:a16="http://schemas.microsoft.com/office/drawing/2014/main" id="{ED241B6C-815D-4404-AC99-AED87F86AF30}"/>
                </a:ext>
              </a:extLst>
            </p:cNvPr>
            <p:cNvSpPr/>
            <p:nvPr/>
          </p:nvSpPr>
          <p:spPr>
            <a:xfrm>
              <a:off x="6693372" y="2009260"/>
              <a:ext cx="253576" cy="613653"/>
            </a:xfrm>
            <a:custGeom>
              <a:avLst/>
              <a:gdLst>
                <a:gd name="connsiteX0" fmla="*/ 63384 w 186862"/>
                <a:gd name="connsiteY0" fmla="*/ 444733 h 452207"/>
                <a:gd name="connsiteX1" fmla="*/ 9568 w 186862"/>
                <a:gd name="connsiteY1" fmla="*/ 222367 h 452207"/>
                <a:gd name="connsiteX2" fmla="*/ 107484 w 186862"/>
                <a:gd name="connsiteY2" fmla="*/ 2616 h 452207"/>
                <a:gd name="connsiteX3" fmla="*/ 111595 w 186862"/>
                <a:gd name="connsiteY3" fmla="*/ 0 h 452207"/>
                <a:gd name="connsiteX4" fmla="*/ 134766 w 186862"/>
                <a:gd name="connsiteY4" fmla="*/ 57554 h 452207"/>
                <a:gd name="connsiteX5" fmla="*/ 185966 w 186862"/>
                <a:gd name="connsiteY5" fmla="*/ 234700 h 452207"/>
                <a:gd name="connsiteX6" fmla="*/ 159058 w 186862"/>
                <a:gd name="connsiteY6" fmla="*/ 380453 h 452207"/>
                <a:gd name="connsiteX7" fmla="*/ 106363 w 186862"/>
                <a:gd name="connsiteY7" fmla="*/ 452955 h 452207"/>
                <a:gd name="connsiteX8" fmla="*/ 106363 w 186862"/>
                <a:gd name="connsiteY8" fmla="*/ 129683 h 452207"/>
                <a:gd name="connsiteX9" fmla="*/ 99262 w 186862"/>
                <a:gd name="connsiteY9" fmla="*/ 129309 h 452207"/>
                <a:gd name="connsiteX10" fmla="*/ 63384 w 186862"/>
                <a:gd name="connsiteY10" fmla="*/ 444733 h 4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862" h="452207">
                  <a:moveTo>
                    <a:pt x="63384" y="444733"/>
                  </a:moveTo>
                  <a:cubicBezTo>
                    <a:pt x="12931" y="380079"/>
                    <a:pt x="-16219" y="308324"/>
                    <a:pt x="9568" y="222367"/>
                  </a:cubicBezTo>
                  <a:cubicBezTo>
                    <a:pt x="32739" y="145006"/>
                    <a:pt x="68243" y="72876"/>
                    <a:pt x="107484" y="2616"/>
                  </a:cubicBezTo>
                  <a:cubicBezTo>
                    <a:pt x="107858" y="1869"/>
                    <a:pt x="108979" y="1495"/>
                    <a:pt x="111595" y="0"/>
                  </a:cubicBezTo>
                  <a:cubicBezTo>
                    <a:pt x="119443" y="19434"/>
                    <a:pt x="127291" y="38494"/>
                    <a:pt x="134766" y="57554"/>
                  </a:cubicBezTo>
                  <a:cubicBezTo>
                    <a:pt x="156816" y="115107"/>
                    <a:pt x="175502" y="173409"/>
                    <a:pt x="185966" y="234700"/>
                  </a:cubicBezTo>
                  <a:cubicBezTo>
                    <a:pt x="194562" y="286648"/>
                    <a:pt x="187461" y="335979"/>
                    <a:pt x="159058" y="380453"/>
                  </a:cubicBezTo>
                  <a:cubicBezTo>
                    <a:pt x="143735" y="404745"/>
                    <a:pt x="125423" y="426795"/>
                    <a:pt x="106363" y="452955"/>
                  </a:cubicBezTo>
                  <a:cubicBezTo>
                    <a:pt x="106363" y="341959"/>
                    <a:pt x="106363" y="235821"/>
                    <a:pt x="106363" y="129683"/>
                  </a:cubicBezTo>
                  <a:cubicBezTo>
                    <a:pt x="104121" y="129683"/>
                    <a:pt x="101504" y="129309"/>
                    <a:pt x="99262" y="129309"/>
                  </a:cubicBezTo>
                  <a:cubicBezTo>
                    <a:pt x="87303" y="234326"/>
                    <a:pt x="75344" y="339717"/>
                    <a:pt x="63384" y="444733"/>
                  </a:cubicBezTo>
                  <a:close/>
                </a:path>
              </a:pathLst>
            </a:custGeom>
            <a:grpFill/>
            <a:ln w="3729" cap="flat">
              <a:noFill/>
              <a:prstDash val="solid"/>
              <a:miter/>
            </a:ln>
          </p:spPr>
          <p:txBody>
            <a:bodyPr rtlCol="0" anchor="ctr"/>
            <a:lstStyle/>
            <a:p>
              <a:endParaRPr lang="en-US"/>
            </a:p>
          </p:txBody>
        </p:sp>
        <p:sp>
          <p:nvSpPr>
            <p:cNvPr id="29" name="Freeform: Shape 22">
              <a:extLst>
                <a:ext uri="{FF2B5EF4-FFF2-40B4-BE49-F238E27FC236}">
                  <a16:creationId xmlns:a16="http://schemas.microsoft.com/office/drawing/2014/main" id="{2D604707-A84F-42C5-AF0D-5B70F04C79E8}"/>
                </a:ext>
              </a:extLst>
            </p:cNvPr>
            <p:cNvSpPr/>
            <p:nvPr/>
          </p:nvSpPr>
          <p:spPr>
            <a:xfrm>
              <a:off x="7207301" y="2225306"/>
              <a:ext cx="243432" cy="593366"/>
            </a:xfrm>
            <a:custGeom>
              <a:avLst/>
              <a:gdLst>
                <a:gd name="connsiteX0" fmla="*/ 53531 w 179388"/>
                <a:gd name="connsiteY0" fmla="*/ 127440 h 437258"/>
                <a:gd name="connsiteX1" fmla="*/ 110711 w 179388"/>
                <a:gd name="connsiteY1" fmla="*/ 437259 h 437258"/>
                <a:gd name="connsiteX2" fmla="*/ 103984 w 179388"/>
                <a:gd name="connsiteY2" fmla="*/ 433148 h 437258"/>
                <a:gd name="connsiteX3" fmla="*/ 88 w 179388"/>
                <a:gd name="connsiteY3" fmla="*/ 230589 h 437258"/>
                <a:gd name="connsiteX4" fmla="*/ 6815 w 179388"/>
                <a:gd name="connsiteY4" fmla="*/ 116229 h 437258"/>
                <a:gd name="connsiteX5" fmla="*/ 23259 w 179388"/>
                <a:gd name="connsiteY5" fmla="*/ 10464 h 437258"/>
                <a:gd name="connsiteX6" fmla="*/ 25875 w 179388"/>
                <a:gd name="connsiteY6" fmla="*/ 0 h 437258"/>
                <a:gd name="connsiteX7" fmla="*/ 29986 w 179388"/>
                <a:gd name="connsiteY7" fmla="*/ 2990 h 437258"/>
                <a:gd name="connsiteX8" fmla="*/ 164153 w 179388"/>
                <a:gd name="connsiteY8" fmla="*/ 214892 h 437258"/>
                <a:gd name="connsiteX9" fmla="*/ 149952 w 179388"/>
                <a:gd name="connsiteY9" fmla="*/ 429411 h 437258"/>
                <a:gd name="connsiteX10" fmla="*/ 60258 w 179388"/>
                <a:gd name="connsiteY10" fmla="*/ 125946 h 437258"/>
                <a:gd name="connsiteX11" fmla="*/ 53531 w 179388"/>
                <a:gd name="connsiteY11" fmla="*/ 12744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388" h="437258">
                  <a:moveTo>
                    <a:pt x="53531" y="127440"/>
                  </a:moveTo>
                  <a:cubicBezTo>
                    <a:pt x="72591" y="230962"/>
                    <a:pt x="92024" y="334484"/>
                    <a:pt x="110711" y="437259"/>
                  </a:cubicBezTo>
                  <a:cubicBezTo>
                    <a:pt x="109963" y="436885"/>
                    <a:pt x="106974" y="435390"/>
                    <a:pt x="103984" y="433148"/>
                  </a:cubicBezTo>
                  <a:cubicBezTo>
                    <a:pt x="38582" y="381574"/>
                    <a:pt x="-2154" y="316919"/>
                    <a:pt x="88" y="230589"/>
                  </a:cubicBezTo>
                  <a:cubicBezTo>
                    <a:pt x="1209" y="192469"/>
                    <a:pt x="3078" y="154349"/>
                    <a:pt x="6815" y="116229"/>
                  </a:cubicBezTo>
                  <a:cubicBezTo>
                    <a:pt x="10552" y="80725"/>
                    <a:pt x="17653" y="45595"/>
                    <a:pt x="23259" y="10464"/>
                  </a:cubicBezTo>
                  <a:cubicBezTo>
                    <a:pt x="23633" y="7101"/>
                    <a:pt x="24754" y="4111"/>
                    <a:pt x="25875" y="0"/>
                  </a:cubicBezTo>
                  <a:cubicBezTo>
                    <a:pt x="28117" y="1495"/>
                    <a:pt x="29239" y="1869"/>
                    <a:pt x="29986" y="2990"/>
                  </a:cubicBezTo>
                  <a:cubicBezTo>
                    <a:pt x="81560" y="69513"/>
                    <a:pt x="130145" y="137531"/>
                    <a:pt x="164153" y="214892"/>
                  </a:cubicBezTo>
                  <a:cubicBezTo>
                    <a:pt x="197041" y="289637"/>
                    <a:pt x="182092" y="360645"/>
                    <a:pt x="149952" y="429411"/>
                  </a:cubicBezTo>
                  <a:cubicBezTo>
                    <a:pt x="120054" y="328505"/>
                    <a:pt x="90156" y="227225"/>
                    <a:pt x="60258" y="125946"/>
                  </a:cubicBezTo>
                  <a:cubicBezTo>
                    <a:pt x="58389" y="126319"/>
                    <a:pt x="55773" y="126693"/>
                    <a:pt x="53531" y="127440"/>
                  </a:cubicBezTo>
                  <a:close/>
                </a:path>
              </a:pathLst>
            </a:custGeom>
            <a:grpFill/>
            <a:ln w="3729" cap="flat">
              <a:noFill/>
              <a:prstDash val="solid"/>
              <a:miter/>
            </a:ln>
          </p:spPr>
          <p:txBody>
            <a:bodyPr rtlCol="0" anchor="ctr"/>
            <a:lstStyle/>
            <a:p>
              <a:endParaRPr lang="en-US"/>
            </a:p>
          </p:txBody>
        </p:sp>
        <p:sp>
          <p:nvSpPr>
            <p:cNvPr id="30" name="Freeform: Shape 23">
              <a:extLst>
                <a:ext uri="{FF2B5EF4-FFF2-40B4-BE49-F238E27FC236}">
                  <a16:creationId xmlns:a16="http://schemas.microsoft.com/office/drawing/2014/main" id="{27A167DC-6F3B-4F14-A571-6CEED4BFEE18}"/>
                </a:ext>
              </a:extLst>
            </p:cNvPr>
            <p:cNvSpPr/>
            <p:nvPr/>
          </p:nvSpPr>
          <p:spPr>
            <a:xfrm>
              <a:off x="7515768" y="4176313"/>
              <a:ext cx="557866" cy="299218"/>
            </a:xfrm>
            <a:custGeom>
              <a:avLst/>
              <a:gdLst>
                <a:gd name="connsiteX0" fmla="*/ 290385 w 411098"/>
                <a:gd name="connsiteY0" fmla="*/ 54190 h 220498"/>
                <a:gd name="connsiteX1" fmla="*/ 0 w 411098"/>
                <a:gd name="connsiteY1" fmla="*/ 173409 h 220498"/>
                <a:gd name="connsiteX2" fmla="*/ 133046 w 411098"/>
                <a:gd name="connsiteY2" fmla="*/ 36999 h 220498"/>
                <a:gd name="connsiteX3" fmla="*/ 411472 w 411098"/>
                <a:gd name="connsiteY3" fmla="*/ 0 h 220498"/>
                <a:gd name="connsiteX4" fmla="*/ 409977 w 411098"/>
                <a:gd name="connsiteY4" fmla="*/ 5606 h 220498"/>
                <a:gd name="connsiteX5" fmla="*/ 243295 w 411098"/>
                <a:gd name="connsiteY5" fmla="*/ 171166 h 220498"/>
                <a:gd name="connsiteX6" fmla="*/ 18686 w 411098"/>
                <a:gd name="connsiteY6" fmla="*/ 210781 h 220498"/>
                <a:gd name="connsiteX7" fmla="*/ 17565 w 411098"/>
                <a:gd name="connsiteY7" fmla="*/ 210407 h 220498"/>
                <a:gd name="connsiteX8" fmla="*/ 293748 w 411098"/>
                <a:gd name="connsiteY8" fmla="*/ 61665 h 220498"/>
                <a:gd name="connsiteX9" fmla="*/ 290385 w 411098"/>
                <a:gd name="connsiteY9" fmla="*/ 54190 h 22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098" h="220498">
                  <a:moveTo>
                    <a:pt x="290385" y="54190"/>
                  </a:moveTo>
                  <a:cubicBezTo>
                    <a:pt x="193590" y="94179"/>
                    <a:pt x="96421" y="133794"/>
                    <a:pt x="0" y="173409"/>
                  </a:cubicBezTo>
                  <a:cubicBezTo>
                    <a:pt x="29151" y="114360"/>
                    <a:pt x="66897" y="60917"/>
                    <a:pt x="133046" y="36999"/>
                  </a:cubicBezTo>
                  <a:cubicBezTo>
                    <a:pt x="222367" y="4485"/>
                    <a:pt x="316546" y="2616"/>
                    <a:pt x="411472" y="0"/>
                  </a:cubicBezTo>
                  <a:cubicBezTo>
                    <a:pt x="410724" y="2990"/>
                    <a:pt x="410724" y="4485"/>
                    <a:pt x="409977" y="5606"/>
                  </a:cubicBezTo>
                  <a:cubicBezTo>
                    <a:pt x="359150" y="65776"/>
                    <a:pt x="305334" y="122582"/>
                    <a:pt x="243295" y="171166"/>
                  </a:cubicBezTo>
                  <a:cubicBezTo>
                    <a:pt x="175277" y="224983"/>
                    <a:pt x="99411" y="230215"/>
                    <a:pt x="18686" y="210781"/>
                  </a:cubicBezTo>
                  <a:cubicBezTo>
                    <a:pt x="17191" y="210407"/>
                    <a:pt x="16070" y="209286"/>
                    <a:pt x="17565" y="210407"/>
                  </a:cubicBezTo>
                  <a:cubicBezTo>
                    <a:pt x="108754" y="161449"/>
                    <a:pt x="201064" y="111370"/>
                    <a:pt x="293748" y="61665"/>
                  </a:cubicBezTo>
                  <a:cubicBezTo>
                    <a:pt x="292627" y="59049"/>
                    <a:pt x="291506" y="56433"/>
                    <a:pt x="290385" y="54190"/>
                  </a:cubicBezTo>
                  <a:close/>
                </a:path>
              </a:pathLst>
            </a:custGeom>
            <a:grpFill/>
            <a:ln w="3729" cap="flat">
              <a:noFill/>
              <a:prstDash val="solid"/>
              <a:miter/>
            </a:ln>
          </p:spPr>
          <p:txBody>
            <a:bodyPr rtlCol="0" anchor="ctr"/>
            <a:lstStyle/>
            <a:p>
              <a:endParaRPr lang="en-US"/>
            </a:p>
          </p:txBody>
        </p:sp>
        <p:sp>
          <p:nvSpPr>
            <p:cNvPr id="31" name="Freeform: Shape 24">
              <a:extLst>
                <a:ext uri="{FF2B5EF4-FFF2-40B4-BE49-F238E27FC236}">
                  <a16:creationId xmlns:a16="http://schemas.microsoft.com/office/drawing/2014/main" id="{872468A4-531B-4DB2-BB7D-1989220316F8}"/>
                </a:ext>
              </a:extLst>
            </p:cNvPr>
            <p:cNvSpPr/>
            <p:nvPr/>
          </p:nvSpPr>
          <p:spPr>
            <a:xfrm>
              <a:off x="5458895" y="2485473"/>
              <a:ext cx="238361" cy="603508"/>
            </a:xfrm>
            <a:custGeom>
              <a:avLst/>
              <a:gdLst>
                <a:gd name="connsiteX0" fmla="*/ 50357 w 175651"/>
                <a:gd name="connsiteY0" fmla="*/ 442491 h 444733"/>
                <a:gd name="connsiteX1" fmla="*/ 13358 w 175651"/>
                <a:gd name="connsiteY1" fmla="*/ 214892 h 444733"/>
                <a:gd name="connsiteX2" fmla="*/ 113890 w 175651"/>
                <a:gd name="connsiteY2" fmla="*/ 4485 h 444733"/>
                <a:gd name="connsiteX3" fmla="*/ 118748 w 175651"/>
                <a:gd name="connsiteY3" fmla="*/ 0 h 444733"/>
                <a:gd name="connsiteX4" fmla="*/ 147899 w 175651"/>
                <a:gd name="connsiteY4" fmla="*/ 99037 h 444733"/>
                <a:gd name="connsiteX5" fmla="*/ 173312 w 175651"/>
                <a:gd name="connsiteY5" fmla="*/ 227599 h 444733"/>
                <a:gd name="connsiteX6" fmla="*/ 109405 w 175651"/>
                <a:gd name="connsiteY6" fmla="*/ 427542 h 444733"/>
                <a:gd name="connsiteX7" fmla="*/ 91840 w 175651"/>
                <a:gd name="connsiteY7" fmla="*/ 445855 h 444733"/>
                <a:gd name="connsiteX8" fmla="*/ 90719 w 175651"/>
                <a:gd name="connsiteY8" fmla="*/ 446602 h 444733"/>
                <a:gd name="connsiteX9" fmla="*/ 107163 w 175651"/>
                <a:gd name="connsiteY9" fmla="*/ 133046 h 444733"/>
                <a:gd name="connsiteX10" fmla="*/ 99315 w 175651"/>
                <a:gd name="connsiteY10" fmla="*/ 132299 h 444733"/>
                <a:gd name="connsiteX11" fmla="*/ 50357 w 175651"/>
                <a:gd name="connsiteY11" fmla="*/ 442491 h 4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651" h="444733">
                  <a:moveTo>
                    <a:pt x="50357" y="442491"/>
                  </a:moveTo>
                  <a:cubicBezTo>
                    <a:pt x="4762" y="372604"/>
                    <a:pt x="-15419" y="298233"/>
                    <a:pt x="13358" y="214892"/>
                  </a:cubicBezTo>
                  <a:cubicBezTo>
                    <a:pt x="39145" y="140895"/>
                    <a:pt x="74649" y="71755"/>
                    <a:pt x="113890" y="4485"/>
                  </a:cubicBezTo>
                  <a:cubicBezTo>
                    <a:pt x="114637" y="3364"/>
                    <a:pt x="116132" y="2616"/>
                    <a:pt x="118748" y="0"/>
                  </a:cubicBezTo>
                  <a:cubicBezTo>
                    <a:pt x="128839" y="34009"/>
                    <a:pt x="140051" y="66149"/>
                    <a:pt x="147899" y="99037"/>
                  </a:cubicBezTo>
                  <a:cubicBezTo>
                    <a:pt x="157990" y="141642"/>
                    <a:pt x="166212" y="184247"/>
                    <a:pt x="173312" y="227599"/>
                  </a:cubicBezTo>
                  <a:cubicBezTo>
                    <a:pt x="186019" y="304586"/>
                    <a:pt x="159858" y="370362"/>
                    <a:pt x="109405" y="427542"/>
                  </a:cubicBezTo>
                  <a:cubicBezTo>
                    <a:pt x="103799" y="433895"/>
                    <a:pt x="97820" y="439875"/>
                    <a:pt x="91840" y="445855"/>
                  </a:cubicBezTo>
                  <a:cubicBezTo>
                    <a:pt x="90719" y="446976"/>
                    <a:pt x="89598" y="447349"/>
                    <a:pt x="90719" y="446602"/>
                  </a:cubicBezTo>
                  <a:cubicBezTo>
                    <a:pt x="96325" y="343080"/>
                    <a:pt x="101557" y="238063"/>
                    <a:pt x="107163" y="133046"/>
                  </a:cubicBezTo>
                  <a:cubicBezTo>
                    <a:pt x="104547" y="132673"/>
                    <a:pt x="101931" y="132673"/>
                    <a:pt x="99315" y="132299"/>
                  </a:cubicBezTo>
                  <a:cubicBezTo>
                    <a:pt x="83244" y="235447"/>
                    <a:pt x="66801" y="338969"/>
                    <a:pt x="50357" y="442491"/>
                  </a:cubicBezTo>
                  <a:close/>
                </a:path>
              </a:pathLst>
            </a:custGeom>
            <a:grpFill/>
            <a:ln w="3729" cap="flat">
              <a:noFill/>
              <a:prstDash val="solid"/>
              <a:miter/>
            </a:ln>
          </p:spPr>
          <p:txBody>
            <a:bodyPr rtlCol="0" anchor="ctr"/>
            <a:lstStyle/>
            <a:p>
              <a:endParaRPr lang="en-US"/>
            </a:p>
          </p:txBody>
        </p:sp>
        <p:sp>
          <p:nvSpPr>
            <p:cNvPr id="32" name="Freeform: Shape 25">
              <a:extLst>
                <a:ext uri="{FF2B5EF4-FFF2-40B4-BE49-F238E27FC236}">
                  <a16:creationId xmlns:a16="http://schemas.microsoft.com/office/drawing/2014/main" id="{7ADCAFC9-9670-4E78-8739-0F8A613A449F}"/>
                </a:ext>
              </a:extLst>
            </p:cNvPr>
            <p:cNvSpPr/>
            <p:nvPr/>
          </p:nvSpPr>
          <p:spPr>
            <a:xfrm>
              <a:off x="4115323" y="4175807"/>
              <a:ext cx="557866" cy="299218"/>
            </a:xfrm>
            <a:custGeom>
              <a:avLst/>
              <a:gdLst>
                <a:gd name="connsiteX0" fmla="*/ 413714 w 411098"/>
                <a:gd name="connsiteY0" fmla="*/ 173783 h 220498"/>
                <a:gd name="connsiteX1" fmla="*/ 122956 w 411098"/>
                <a:gd name="connsiteY1" fmla="*/ 54564 h 220498"/>
                <a:gd name="connsiteX2" fmla="*/ 120340 w 411098"/>
                <a:gd name="connsiteY2" fmla="*/ 59796 h 220498"/>
                <a:gd name="connsiteX3" fmla="*/ 210408 w 411098"/>
                <a:gd name="connsiteY3" fmla="*/ 111370 h 220498"/>
                <a:gd name="connsiteX4" fmla="*/ 301970 w 411098"/>
                <a:gd name="connsiteY4" fmla="*/ 161449 h 220498"/>
                <a:gd name="connsiteX5" fmla="*/ 397644 w 411098"/>
                <a:gd name="connsiteY5" fmla="*/ 208913 h 220498"/>
                <a:gd name="connsiteX6" fmla="*/ 393907 w 411098"/>
                <a:gd name="connsiteY6" fmla="*/ 211529 h 220498"/>
                <a:gd name="connsiteX7" fmla="*/ 165934 w 411098"/>
                <a:gd name="connsiteY7" fmla="*/ 168550 h 220498"/>
                <a:gd name="connsiteX8" fmla="*/ 4858 w 411098"/>
                <a:gd name="connsiteY8" fmla="*/ 7475 h 220498"/>
                <a:gd name="connsiteX9" fmla="*/ 0 w 411098"/>
                <a:gd name="connsiteY9" fmla="*/ 0 h 220498"/>
                <a:gd name="connsiteX10" fmla="*/ 96047 w 411098"/>
                <a:gd name="connsiteY10" fmla="*/ 4859 h 220498"/>
                <a:gd name="connsiteX11" fmla="*/ 258992 w 411098"/>
                <a:gd name="connsiteY11" fmla="*/ 31019 h 220498"/>
                <a:gd name="connsiteX12" fmla="*/ 413714 w 411098"/>
                <a:gd name="connsiteY12" fmla="*/ 173783 h 22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98" h="220498">
                  <a:moveTo>
                    <a:pt x="413714" y="173783"/>
                  </a:moveTo>
                  <a:cubicBezTo>
                    <a:pt x="316546" y="133794"/>
                    <a:pt x="219751" y="94179"/>
                    <a:pt x="122956" y="54564"/>
                  </a:cubicBezTo>
                  <a:cubicBezTo>
                    <a:pt x="122208" y="56433"/>
                    <a:pt x="121087" y="57927"/>
                    <a:pt x="120340" y="59796"/>
                  </a:cubicBezTo>
                  <a:cubicBezTo>
                    <a:pt x="150238" y="76987"/>
                    <a:pt x="180136" y="94553"/>
                    <a:pt x="210408" y="111370"/>
                  </a:cubicBezTo>
                  <a:cubicBezTo>
                    <a:pt x="240679" y="128188"/>
                    <a:pt x="270951" y="145379"/>
                    <a:pt x="301970" y="161449"/>
                  </a:cubicBezTo>
                  <a:cubicBezTo>
                    <a:pt x="333363" y="177520"/>
                    <a:pt x="365130" y="192842"/>
                    <a:pt x="397644" y="208913"/>
                  </a:cubicBezTo>
                  <a:cubicBezTo>
                    <a:pt x="396523" y="209660"/>
                    <a:pt x="395028" y="211155"/>
                    <a:pt x="393907" y="211529"/>
                  </a:cubicBezTo>
                  <a:cubicBezTo>
                    <a:pt x="311313" y="231336"/>
                    <a:pt x="234700" y="223862"/>
                    <a:pt x="165934" y="168550"/>
                  </a:cubicBezTo>
                  <a:cubicBezTo>
                    <a:pt x="106512" y="120340"/>
                    <a:pt x="54190" y="65776"/>
                    <a:pt x="4858" y="7475"/>
                  </a:cubicBezTo>
                  <a:cubicBezTo>
                    <a:pt x="3737" y="5980"/>
                    <a:pt x="2990" y="4485"/>
                    <a:pt x="0" y="0"/>
                  </a:cubicBezTo>
                  <a:cubicBezTo>
                    <a:pt x="34009" y="1495"/>
                    <a:pt x="65402" y="747"/>
                    <a:pt x="96047" y="4859"/>
                  </a:cubicBezTo>
                  <a:cubicBezTo>
                    <a:pt x="150611" y="11959"/>
                    <a:pt x="205549" y="18313"/>
                    <a:pt x="258992" y="31019"/>
                  </a:cubicBezTo>
                  <a:cubicBezTo>
                    <a:pt x="336727" y="48958"/>
                    <a:pt x="380453" y="107633"/>
                    <a:pt x="413714" y="173783"/>
                  </a:cubicBezTo>
                  <a:close/>
                </a:path>
              </a:pathLst>
            </a:custGeom>
            <a:grpFill/>
            <a:ln w="3729" cap="flat">
              <a:noFill/>
              <a:prstDash val="solid"/>
              <a:miter/>
            </a:ln>
          </p:spPr>
          <p:txBody>
            <a:bodyPr rtlCol="0" anchor="ctr"/>
            <a:lstStyle/>
            <a:p>
              <a:endParaRPr lang="en-US"/>
            </a:p>
          </p:txBody>
        </p:sp>
        <p:sp>
          <p:nvSpPr>
            <p:cNvPr id="33" name="Freeform: Shape 26">
              <a:extLst>
                <a:ext uri="{FF2B5EF4-FFF2-40B4-BE49-F238E27FC236}">
                  <a16:creationId xmlns:a16="http://schemas.microsoft.com/office/drawing/2014/main" id="{7E5AB58C-DFA7-46F3-8CC1-42B2933B876B}"/>
                </a:ext>
              </a:extLst>
            </p:cNvPr>
            <p:cNvSpPr/>
            <p:nvPr/>
          </p:nvSpPr>
          <p:spPr>
            <a:xfrm>
              <a:off x="7025905" y="3379580"/>
              <a:ext cx="248504" cy="593366"/>
            </a:xfrm>
            <a:custGeom>
              <a:avLst/>
              <a:gdLst>
                <a:gd name="connsiteX0" fmla="*/ 71348 w 183125"/>
                <a:gd name="connsiteY0" fmla="*/ 437259 h 437258"/>
                <a:gd name="connsiteX1" fmla="*/ 133013 w 183125"/>
                <a:gd name="connsiteY1" fmla="*/ 128935 h 437258"/>
                <a:gd name="connsiteX2" fmla="*/ 125538 w 183125"/>
                <a:gd name="connsiteY2" fmla="*/ 127067 h 437258"/>
                <a:gd name="connsiteX3" fmla="*/ 31733 w 183125"/>
                <a:gd name="connsiteY3" fmla="*/ 427168 h 437258"/>
                <a:gd name="connsiteX4" fmla="*/ 18653 w 183125"/>
                <a:gd name="connsiteY4" fmla="*/ 219751 h 437258"/>
                <a:gd name="connsiteX5" fmla="*/ 100125 w 183125"/>
                <a:gd name="connsiteY5" fmla="*/ 79977 h 437258"/>
                <a:gd name="connsiteX6" fmla="*/ 159174 w 183125"/>
                <a:gd name="connsiteY6" fmla="*/ 0 h 437258"/>
                <a:gd name="connsiteX7" fmla="*/ 163285 w 183125"/>
                <a:gd name="connsiteY7" fmla="*/ 747 h 437258"/>
                <a:gd name="connsiteX8" fmla="*/ 173002 w 183125"/>
                <a:gd name="connsiteY8" fmla="*/ 61291 h 437258"/>
                <a:gd name="connsiteX9" fmla="*/ 183839 w 183125"/>
                <a:gd name="connsiteY9" fmla="*/ 251144 h 437258"/>
                <a:gd name="connsiteX10" fmla="*/ 71348 w 183125"/>
                <a:gd name="connsiteY10" fmla="*/ 437259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25" h="437258">
                  <a:moveTo>
                    <a:pt x="71348" y="437259"/>
                  </a:moveTo>
                  <a:cubicBezTo>
                    <a:pt x="91903" y="335232"/>
                    <a:pt x="112458" y="232084"/>
                    <a:pt x="133013" y="128935"/>
                  </a:cubicBezTo>
                  <a:cubicBezTo>
                    <a:pt x="130397" y="128188"/>
                    <a:pt x="127781" y="127814"/>
                    <a:pt x="125538" y="127067"/>
                  </a:cubicBezTo>
                  <a:cubicBezTo>
                    <a:pt x="94145" y="227225"/>
                    <a:pt x="63126" y="327384"/>
                    <a:pt x="31733" y="427168"/>
                  </a:cubicBezTo>
                  <a:cubicBezTo>
                    <a:pt x="1461" y="360645"/>
                    <a:pt x="-14983" y="290385"/>
                    <a:pt x="18653" y="219751"/>
                  </a:cubicBezTo>
                  <a:cubicBezTo>
                    <a:pt x="41824" y="171166"/>
                    <a:pt x="71348" y="125572"/>
                    <a:pt x="100125" y="79977"/>
                  </a:cubicBezTo>
                  <a:cubicBezTo>
                    <a:pt x="117690" y="51948"/>
                    <a:pt x="139366" y="26535"/>
                    <a:pt x="159174" y="0"/>
                  </a:cubicBezTo>
                  <a:cubicBezTo>
                    <a:pt x="160668" y="374"/>
                    <a:pt x="161790" y="374"/>
                    <a:pt x="163285" y="747"/>
                  </a:cubicBezTo>
                  <a:cubicBezTo>
                    <a:pt x="166648" y="20929"/>
                    <a:pt x="170012" y="41110"/>
                    <a:pt x="173002" y="61291"/>
                  </a:cubicBezTo>
                  <a:cubicBezTo>
                    <a:pt x="181971" y="124451"/>
                    <a:pt x="187951" y="187610"/>
                    <a:pt x="183839" y="251144"/>
                  </a:cubicBezTo>
                  <a:cubicBezTo>
                    <a:pt x="178981" y="333737"/>
                    <a:pt x="132639" y="390917"/>
                    <a:pt x="71348" y="437259"/>
                  </a:cubicBezTo>
                  <a:close/>
                </a:path>
              </a:pathLst>
            </a:custGeom>
            <a:grpFill/>
            <a:ln w="3729" cap="flat">
              <a:noFill/>
              <a:prstDash val="solid"/>
              <a:miter/>
            </a:ln>
          </p:spPr>
          <p:txBody>
            <a:bodyPr rtlCol="0" anchor="ctr"/>
            <a:lstStyle/>
            <a:p>
              <a:endParaRPr lang="en-US"/>
            </a:p>
          </p:txBody>
        </p:sp>
        <p:sp>
          <p:nvSpPr>
            <p:cNvPr id="34" name="Freeform: Shape 27">
              <a:extLst>
                <a:ext uri="{FF2B5EF4-FFF2-40B4-BE49-F238E27FC236}">
                  <a16:creationId xmlns:a16="http://schemas.microsoft.com/office/drawing/2014/main" id="{5ADF5ACC-D509-44E9-9C23-447B90363803}"/>
                </a:ext>
              </a:extLst>
            </p:cNvPr>
            <p:cNvSpPr/>
            <p:nvPr/>
          </p:nvSpPr>
          <p:spPr>
            <a:xfrm>
              <a:off x="4912906" y="3379580"/>
              <a:ext cx="248504" cy="593366"/>
            </a:xfrm>
            <a:custGeom>
              <a:avLst/>
              <a:gdLst>
                <a:gd name="connsiteX0" fmla="*/ 24041 w 183125"/>
                <a:gd name="connsiteY0" fmla="*/ 0 h 437258"/>
                <a:gd name="connsiteX1" fmla="*/ 28152 w 183125"/>
                <a:gd name="connsiteY1" fmla="*/ 2616 h 437258"/>
                <a:gd name="connsiteX2" fmla="*/ 164936 w 183125"/>
                <a:gd name="connsiteY2" fmla="*/ 211155 h 437258"/>
                <a:gd name="connsiteX3" fmla="*/ 154471 w 183125"/>
                <a:gd name="connsiteY3" fmla="*/ 426795 h 437258"/>
                <a:gd name="connsiteX4" fmla="*/ 61040 w 183125"/>
                <a:gd name="connsiteY4" fmla="*/ 127067 h 437258"/>
                <a:gd name="connsiteX5" fmla="*/ 55434 w 183125"/>
                <a:gd name="connsiteY5" fmla="*/ 128562 h 437258"/>
                <a:gd name="connsiteX6" fmla="*/ 72999 w 183125"/>
                <a:gd name="connsiteY6" fmla="*/ 230589 h 437258"/>
                <a:gd name="connsiteX7" fmla="*/ 93180 w 183125"/>
                <a:gd name="connsiteY7" fmla="*/ 334484 h 437258"/>
                <a:gd name="connsiteX8" fmla="*/ 118594 w 183125"/>
                <a:gd name="connsiteY8" fmla="*/ 439875 h 437258"/>
                <a:gd name="connsiteX9" fmla="*/ 89817 w 183125"/>
                <a:gd name="connsiteY9" fmla="*/ 416704 h 437258"/>
                <a:gd name="connsiteX10" fmla="*/ 123 w 183125"/>
                <a:gd name="connsiteY10" fmla="*/ 211529 h 437258"/>
                <a:gd name="connsiteX11" fmla="*/ 21425 w 183125"/>
                <a:gd name="connsiteY11" fmla="*/ 7475 h 437258"/>
                <a:gd name="connsiteX12" fmla="*/ 24041 w 183125"/>
                <a:gd name="connsiteY12" fmla="*/ 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125" h="437258">
                  <a:moveTo>
                    <a:pt x="24041" y="0"/>
                  </a:moveTo>
                  <a:cubicBezTo>
                    <a:pt x="25910" y="1121"/>
                    <a:pt x="27405" y="1495"/>
                    <a:pt x="28152" y="2616"/>
                  </a:cubicBezTo>
                  <a:cubicBezTo>
                    <a:pt x="80100" y="68018"/>
                    <a:pt x="129806" y="134915"/>
                    <a:pt x="164936" y="211155"/>
                  </a:cubicBezTo>
                  <a:cubicBezTo>
                    <a:pt x="199319" y="285526"/>
                    <a:pt x="185864" y="356908"/>
                    <a:pt x="154471" y="426795"/>
                  </a:cubicBezTo>
                  <a:cubicBezTo>
                    <a:pt x="123452" y="327010"/>
                    <a:pt x="92059" y="226851"/>
                    <a:pt x="61040" y="127067"/>
                  </a:cubicBezTo>
                  <a:cubicBezTo>
                    <a:pt x="59171" y="127440"/>
                    <a:pt x="57303" y="127814"/>
                    <a:pt x="55434" y="128562"/>
                  </a:cubicBezTo>
                  <a:cubicBezTo>
                    <a:pt x="61414" y="162571"/>
                    <a:pt x="67020" y="196580"/>
                    <a:pt x="72999" y="230589"/>
                  </a:cubicBezTo>
                  <a:cubicBezTo>
                    <a:pt x="79353" y="265345"/>
                    <a:pt x="85706" y="300102"/>
                    <a:pt x="93180" y="334484"/>
                  </a:cubicBezTo>
                  <a:cubicBezTo>
                    <a:pt x="100655" y="368867"/>
                    <a:pt x="109624" y="402876"/>
                    <a:pt x="118594" y="439875"/>
                  </a:cubicBezTo>
                  <a:cubicBezTo>
                    <a:pt x="107756" y="431279"/>
                    <a:pt x="98786" y="424179"/>
                    <a:pt x="89817" y="416704"/>
                  </a:cubicBezTo>
                  <a:cubicBezTo>
                    <a:pt x="26284" y="363261"/>
                    <a:pt x="-2120" y="294122"/>
                    <a:pt x="123" y="211529"/>
                  </a:cubicBezTo>
                  <a:cubicBezTo>
                    <a:pt x="1991" y="142763"/>
                    <a:pt x="9466" y="74745"/>
                    <a:pt x="21425" y="7475"/>
                  </a:cubicBezTo>
                  <a:cubicBezTo>
                    <a:pt x="22173" y="4859"/>
                    <a:pt x="22920" y="2616"/>
                    <a:pt x="24041" y="0"/>
                  </a:cubicBezTo>
                  <a:close/>
                </a:path>
              </a:pathLst>
            </a:custGeom>
            <a:grpFill/>
            <a:ln w="3729" cap="flat">
              <a:noFill/>
              <a:prstDash val="solid"/>
              <a:miter/>
            </a:ln>
          </p:spPr>
          <p:txBody>
            <a:bodyPr rtlCol="0" anchor="ctr"/>
            <a:lstStyle/>
            <a:p>
              <a:endParaRPr lang="en-US"/>
            </a:p>
          </p:txBody>
        </p:sp>
        <p:sp>
          <p:nvSpPr>
            <p:cNvPr id="35" name="Freeform: Shape 28">
              <a:extLst>
                <a:ext uri="{FF2B5EF4-FFF2-40B4-BE49-F238E27FC236}">
                  <a16:creationId xmlns:a16="http://schemas.microsoft.com/office/drawing/2014/main" id="{2A63D445-046D-4A71-BC3E-E1E25978CFE3}"/>
                </a:ext>
              </a:extLst>
            </p:cNvPr>
            <p:cNvSpPr/>
            <p:nvPr/>
          </p:nvSpPr>
          <p:spPr>
            <a:xfrm>
              <a:off x="4717381" y="2246099"/>
              <a:ext cx="248504" cy="593366"/>
            </a:xfrm>
            <a:custGeom>
              <a:avLst/>
              <a:gdLst>
                <a:gd name="connsiteX0" fmla="*/ 72826 w 183125"/>
                <a:gd name="connsiteY0" fmla="*/ 439128 h 437258"/>
                <a:gd name="connsiteX1" fmla="*/ 130753 w 183125"/>
                <a:gd name="connsiteY1" fmla="*/ 124824 h 437258"/>
                <a:gd name="connsiteX2" fmla="*/ 124026 w 183125"/>
                <a:gd name="connsiteY2" fmla="*/ 122956 h 437258"/>
                <a:gd name="connsiteX3" fmla="*/ 33211 w 183125"/>
                <a:gd name="connsiteY3" fmla="*/ 429411 h 437258"/>
                <a:gd name="connsiteX4" fmla="*/ 15272 w 183125"/>
                <a:gd name="connsiteY4" fmla="*/ 227973 h 437258"/>
                <a:gd name="connsiteX5" fmla="*/ 78805 w 183125"/>
                <a:gd name="connsiteY5" fmla="*/ 108754 h 437258"/>
                <a:gd name="connsiteX6" fmla="*/ 154298 w 183125"/>
                <a:gd name="connsiteY6" fmla="*/ 0 h 437258"/>
                <a:gd name="connsiteX7" fmla="*/ 158782 w 183125"/>
                <a:gd name="connsiteY7" fmla="*/ 747 h 437258"/>
                <a:gd name="connsiteX8" fmla="*/ 169247 w 183125"/>
                <a:gd name="connsiteY8" fmla="*/ 59422 h 437258"/>
                <a:gd name="connsiteX9" fmla="*/ 183075 w 183125"/>
                <a:gd name="connsiteY9" fmla="*/ 252265 h 437258"/>
                <a:gd name="connsiteX10" fmla="*/ 72826 w 183125"/>
                <a:gd name="connsiteY10" fmla="*/ 439128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25" h="437258">
                  <a:moveTo>
                    <a:pt x="72826" y="439128"/>
                  </a:moveTo>
                  <a:cubicBezTo>
                    <a:pt x="92259" y="334484"/>
                    <a:pt x="111319" y="229841"/>
                    <a:pt x="130753" y="124824"/>
                  </a:cubicBezTo>
                  <a:cubicBezTo>
                    <a:pt x="128511" y="124077"/>
                    <a:pt x="126268" y="123703"/>
                    <a:pt x="124026" y="122956"/>
                  </a:cubicBezTo>
                  <a:cubicBezTo>
                    <a:pt x="93754" y="225357"/>
                    <a:pt x="63109" y="327757"/>
                    <a:pt x="33211" y="429411"/>
                  </a:cubicBezTo>
                  <a:cubicBezTo>
                    <a:pt x="3686" y="365877"/>
                    <a:pt x="-14626" y="298233"/>
                    <a:pt x="15272" y="227973"/>
                  </a:cubicBezTo>
                  <a:cubicBezTo>
                    <a:pt x="32837" y="186489"/>
                    <a:pt x="55260" y="146874"/>
                    <a:pt x="78805" y="108754"/>
                  </a:cubicBezTo>
                  <a:cubicBezTo>
                    <a:pt x="101976" y="71382"/>
                    <a:pt x="128884" y="36251"/>
                    <a:pt x="154298" y="0"/>
                  </a:cubicBezTo>
                  <a:cubicBezTo>
                    <a:pt x="155793" y="374"/>
                    <a:pt x="157288" y="374"/>
                    <a:pt x="158782" y="747"/>
                  </a:cubicBezTo>
                  <a:cubicBezTo>
                    <a:pt x="162146" y="20181"/>
                    <a:pt x="165883" y="39615"/>
                    <a:pt x="169247" y="59422"/>
                  </a:cubicBezTo>
                  <a:cubicBezTo>
                    <a:pt x="179711" y="123329"/>
                    <a:pt x="186438" y="187237"/>
                    <a:pt x="183075" y="252265"/>
                  </a:cubicBezTo>
                  <a:cubicBezTo>
                    <a:pt x="178590" y="334858"/>
                    <a:pt x="132995" y="392038"/>
                    <a:pt x="72826" y="439128"/>
                  </a:cubicBezTo>
                  <a:close/>
                </a:path>
              </a:pathLst>
            </a:custGeom>
            <a:grpFill/>
            <a:ln w="3729" cap="flat">
              <a:noFill/>
              <a:prstDash val="solid"/>
              <a:miter/>
            </a:ln>
          </p:spPr>
          <p:txBody>
            <a:bodyPr rtlCol="0" anchor="ctr"/>
            <a:lstStyle/>
            <a:p>
              <a:endParaRPr lang="en-US"/>
            </a:p>
          </p:txBody>
        </p:sp>
        <p:sp>
          <p:nvSpPr>
            <p:cNvPr id="36" name="Freeform: Shape 29">
              <a:extLst>
                <a:ext uri="{FF2B5EF4-FFF2-40B4-BE49-F238E27FC236}">
                  <a16:creationId xmlns:a16="http://schemas.microsoft.com/office/drawing/2014/main" id="{E95C756B-90AB-49EE-A120-23A4D365E18F}"/>
                </a:ext>
              </a:extLst>
            </p:cNvPr>
            <p:cNvSpPr/>
            <p:nvPr/>
          </p:nvSpPr>
          <p:spPr>
            <a:xfrm>
              <a:off x="6006760" y="2714198"/>
              <a:ext cx="248504" cy="593366"/>
            </a:xfrm>
            <a:custGeom>
              <a:avLst/>
              <a:gdLst>
                <a:gd name="connsiteX0" fmla="*/ 70433 w 183125"/>
                <a:gd name="connsiteY0" fmla="*/ 438380 h 437258"/>
                <a:gd name="connsiteX1" fmla="*/ 132472 w 183125"/>
                <a:gd name="connsiteY1" fmla="*/ 128188 h 437258"/>
                <a:gd name="connsiteX2" fmla="*/ 124997 w 183125"/>
                <a:gd name="connsiteY2" fmla="*/ 126319 h 437258"/>
                <a:gd name="connsiteX3" fmla="*/ 30818 w 183125"/>
                <a:gd name="connsiteY3" fmla="*/ 427916 h 437258"/>
                <a:gd name="connsiteX4" fmla="*/ 1294 w 183125"/>
                <a:gd name="connsiteY4" fmla="*/ 327384 h 437258"/>
                <a:gd name="connsiteX5" fmla="*/ 19233 w 183125"/>
                <a:gd name="connsiteY5" fmla="*/ 215640 h 437258"/>
                <a:gd name="connsiteX6" fmla="*/ 160501 w 183125"/>
                <a:gd name="connsiteY6" fmla="*/ 0 h 437258"/>
                <a:gd name="connsiteX7" fmla="*/ 163865 w 183125"/>
                <a:gd name="connsiteY7" fmla="*/ 8969 h 437258"/>
                <a:gd name="connsiteX8" fmla="*/ 183672 w 183125"/>
                <a:gd name="connsiteY8" fmla="*/ 248901 h 437258"/>
                <a:gd name="connsiteX9" fmla="*/ 70433 w 183125"/>
                <a:gd name="connsiteY9" fmla="*/ 43838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125" h="437258">
                  <a:moveTo>
                    <a:pt x="70433" y="438380"/>
                  </a:moveTo>
                  <a:cubicBezTo>
                    <a:pt x="91362" y="334858"/>
                    <a:pt x="111917" y="231710"/>
                    <a:pt x="132472" y="128188"/>
                  </a:cubicBezTo>
                  <a:cubicBezTo>
                    <a:pt x="129856" y="127440"/>
                    <a:pt x="127613" y="127067"/>
                    <a:pt x="124997" y="126319"/>
                  </a:cubicBezTo>
                  <a:cubicBezTo>
                    <a:pt x="93604" y="226851"/>
                    <a:pt x="62211" y="327757"/>
                    <a:pt x="30818" y="427916"/>
                  </a:cubicBezTo>
                  <a:cubicBezTo>
                    <a:pt x="15496" y="397644"/>
                    <a:pt x="5405" y="363261"/>
                    <a:pt x="1294" y="327384"/>
                  </a:cubicBezTo>
                  <a:cubicBezTo>
                    <a:pt x="-2817" y="288516"/>
                    <a:pt x="2789" y="251144"/>
                    <a:pt x="19233" y="215640"/>
                  </a:cubicBezTo>
                  <a:cubicBezTo>
                    <a:pt x="54737" y="137157"/>
                    <a:pt x="105937" y="68766"/>
                    <a:pt x="160501" y="0"/>
                  </a:cubicBezTo>
                  <a:cubicBezTo>
                    <a:pt x="161996" y="4111"/>
                    <a:pt x="163491" y="6727"/>
                    <a:pt x="163865" y="8969"/>
                  </a:cubicBezTo>
                  <a:cubicBezTo>
                    <a:pt x="177693" y="88199"/>
                    <a:pt x="187409" y="168177"/>
                    <a:pt x="183672" y="248901"/>
                  </a:cubicBezTo>
                  <a:cubicBezTo>
                    <a:pt x="179561" y="333363"/>
                    <a:pt x="133219" y="391664"/>
                    <a:pt x="70433" y="438380"/>
                  </a:cubicBezTo>
                  <a:close/>
                </a:path>
              </a:pathLst>
            </a:custGeom>
            <a:grpFill/>
            <a:ln w="3729" cap="flat">
              <a:noFill/>
              <a:prstDash val="solid"/>
              <a:miter/>
            </a:ln>
          </p:spPr>
          <p:txBody>
            <a:bodyPr rtlCol="0" anchor="ctr"/>
            <a:lstStyle/>
            <a:p>
              <a:endParaRPr lang="en-US"/>
            </a:p>
          </p:txBody>
        </p:sp>
        <p:sp>
          <p:nvSpPr>
            <p:cNvPr id="37" name="Freeform: Shape 30">
              <a:extLst>
                <a:ext uri="{FF2B5EF4-FFF2-40B4-BE49-F238E27FC236}">
                  <a16:creationId xmlns:a16="http://schemas.microsoft.com/office/drawing/2014/main" id="{4D403A17-1D9A-443E-AA18-D9D624F6D34D}"/>
                </a:ext>
              </a:extLst>
            </p:cNvPr>
            <p:cNvSpPr/>
            <p:nvPr/>
          </p:nvSpPr>
          <p:spPr>
            <a:xfrm>
              <a:off x="6340735" y="1899209"/>
              <a:ext cx="233290" cy="517293"/>
            </a:xfrm>
            <a:custGeom>
              <a:avLst/>
              <a:gdLst>
                <a:gd name="connsiteX0" fmla="*/ 111719 w 171913"/>
                <a:gd name="connsiteY0" fmla="*/ 0 h 381200"/>
                <a:gd name="connsiteX1" fmla="*/ 174505 w 171913"/>
                <a:gd name="connsiteY1" fmla="*/ 229841 h 381200"/>
                <a:gd name="connsiteX2" fmla="*/ 149465 w 171913"/>
                <a:gd name="connsiteY2" fmla="*/ 313929 h 381200"/>
                <a:gd name="connsiteX3" fmla="*/ 92659 w 171913"/>
                <a:gd name="connsiteY3" fmla="*/ 382695 h 381200"/>
                <a:gd name="connsiteX4" fmla="*/ 104245 w 171913"/>
                <a:gd name="connsiteY4" fmla="*/ 111370 h 381200"/>
                <a:gd name="connsiteX5" fmla="*/ 96770 w 171913"/>
                <a:gd name="connsiteY5" fmla="*/ 110623 h 381200"/>
                <a:gd name="connsiteX6" fmla="*/ 52297 w 171913"/>
                <a:gd name="connsiteY6" fmla="*/ 371857 h 381200"/>
                <a:gd name="connsiteX7" fmla="*/ 4834 w 171913"/>
                <a:gd name="connsiteY7" fmla="*/ 202933 h 381200"/>
                <a:gd name="connsiteX8" fmla="*/ 81074 w 171913"/>
                <a:gd name="connsiteY8" fmla="*/ 47089 h 381200"/>
                <a:gd name="connsiteX9" fmla="*/ 111719 w 171913"/>
                <a:gd name="connsiteY9" fmla="*/ 0 h 3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913" h="381200">
                  <a:moveTo>
                    <a:pt x="111719" y="0"/>
                  </a:moveTo>
                  <a:cubicBezTo>
                    <a:pt x="141617" y="76240"/>
                    <a:pt x="170768" y="149490"/>
                    <a:pt x="174505" y="229841"/>
                  </a:cubicBezTo>
                  <a:cubicBezTo>
                    <a:pt x="176000" y="260487"/>
                    <a:pt x="167031" y="289264"/>
                    <a:pt x="149465" y="313929"/>
                  </a:cubicBezTo>
                  <a:cubicBezTo>
                    <a:pt x="132648" y="337100"/>
                    <a:pt x="113214" y="358029"/>
                    <a:pt x="92659" y="382695"/>
                  </a:cubicBezTo>
                  <a:cubicBezTo>
                    <a:pt x="96770" y="288516"/>
                    <a:pt x="100507" y="199943"/>
                    <a:pt x="104245" y="111370"/>
                  </a:cubicBezTo>
                  <a:cubicBezTo>
                    <a:pt x="101629" y="110996"/>
                    <a:pt x="99386" y="110996"/>
                    <a:pt x="96770" y="110623"/>
                  </a:cubicBezTo>
                  <a:cubicBezTo>
                    <a:pt x="81821" y="198075"/>
                    <a:pt x="66872" y="285900"/>
                    <a:pt x="52297" y="371857"/>
                  </a:cubicBezTo>
                  <a:cubicBezTo>
                    <a:pt x="13429" y="341211"/>
                    <a:pt x="-10863" y="258618"/>
                    <a:pt x="4834" y="202933"/>
                  </a:cubicBezTo>
                  <a:cubicBezTo>
                    <a:pt x="20904" y="146500"/>
                    <a:pt x="50428" y="96421"/>
                    <a:pt x="81074" y="47089"/>
                  </a:cubicBezTo>
                  <a:cubicBezTo>
                    <a:pt x="90417" y="31767"/>
                    <a:pt x="100507" y="17191"/>
                    <a:pt x="111719" y="0"/>
                  </a:cubicBezTo>
                  <a:close/>
                </a:path>
              </a:pathLst>
            </a:custGeom>
            <a:grpFill/>
            <a:ln w="3729" cap="flat">
              <a:noFill/>
              <a:prstDash val="solid"/>
              <a:miter/>
            </a:ln>
          </p:spPr>
          <p:txBody>
            <a:bodyPr rtlCol="0" anchor="ctr"/>
            <a:lstStyle/>
            <a:p>
              <a:endParaRPr lang="en-US"/>
            </a:p>
          </p:txBody>
        </p:sp>
        <p:sp>
          <p:nvSpPr>
            <p:cNvPr id="38" name="Freeform: Shape 31">
              <a:extLst>
                <a:ext uri="{FF2B5EF4-FFF2-40B4-BE49-F238E27FC236}">
                  <a16:creationId xmlns:a16="http://schemas.microsoft.com/office/drawing/2014/main" id="{B3BD6A8A-71DB-4670-B948-24232A34C41F}"/>
                </a:ext>
              </a:extLst>
            </p:cNvPr>
            <p:cNvSpPr/>
            <p:nvPr/>
          </p:nvSpPr>
          <p:spPr>
            <a:xfrm>
              <a:off x="7444258" y="4536496"/>
              <a:ext cx="456435" cy="263718"/>
            </a:xfrm>
            <a:custGeom>
              <a:avLst/>
              <a:gdLst>
                <a:gd name="connsiteX0" fmla="*/ 333737 w 336352"/>
                <a:gd name="connsiteY0" fmla="*/ 190896 h 194337"/>
                <a:gd name="connsiteX1" fmla="*/ 124824 w 336352"/>
                <a:gd name="connsiteY1" fmla="*/ 184169 h 194337"/>
                <a:gd name="connsiteX2" fmla="*/ 40363 w 336352"/>
                <a:gd name="connsiteY2" fmla="*/ 127362 h 194337"/>
                <a:gd name="connsiteX3" fmla="*/ 0 w 336352"/>
                <a:gd name="connsiteY3" fmla="*/ 54486 h 194337"/>
                <a:gd name="connsiteX4" fmla="*/ 238811 w 336352"/>
                <a:gd name="connsiteY4" fmla="*/ 148291 h 194337"/>
                <a:gd name="connsiteX5" fmla="*/ 242174 w 336352"/>
                <a:gd name="connsiteY5" fmla="*/ 141564 h 194337"/>
                <a:gd name="connsiteX6" fmla="*/ 23171 w 336352"/>
                <a:gd name="connsiteY6" fmla="*/ 19730 h 194337"/>
                <a:gd name="connsiteX7" fmla="*/ 189479 w 336352"/>
                <a:gd name="connsiteY7" fmla="*/ 26083 h 194337"/>
                <a:gd name="connsiteX8" fmla="*/ 267214 w 336352"/>
                <a:gd name="connsiteY8" fmla="*/ 99707 h 194337"/>
                <a:gd name="connsiteX9" fmla="*/ 336353 w 336352"/>
                <a:gd name="connsiteY9" fmla="*/ 186785 h 194337"/>
                <a:gd name="connsiteX10" fmla="*/ 333737 w 336352"/>
                <a:gd name="connsiteY10" fmla="*/ 190896 h 19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6352" h="194337">
                  <a:moveTo>
                    <a:pt x="333737" y="190896"/>
                  </a:moveTo>
                  <a:cubicBezTo>
                    <a:pt x="263850" y="196128"/>
                    <a:pt x="193964" y="199118"/>
                    <a:pt x="124824" y="184169"/>
                  </a:cubicBezTo>
                  <a:cubicBezTo>
                    <a:pt x="89321" y="176694"/>
                    <a:pt x="60170" y="157634"/>
                    <a:pt x="40363" y="127362"/>
                  </a:cubicBezTo>
                  <a:cubicBezTo>
                    <a:pt x="25414" y="104939"/>
                    <a:pt x="13828" y="79899"/>
                    <a:pt x="0" y="54486"/>
                  </a:cubicBezTo>
                  <a:cubicBezTo>
                    <a:pt x="82220" y="86626"/>
                    <a:pt x="160328" y="117646"/>
                    <a:pt x="238811" y="148291"/>
                  </a:cubicBezTo>
                  <a:cubicBezTo>
                    <a:pt x="239932" y="146049"/>
                    <a:pt x="241053" y="143806"/>
                    <a:pt x="242174" y="141564"/>
                  </a:cubicBezTo>
                  <a:cubicBezTo>
                    <a:pt x="168550" y="100828"/>
                    <a:pt x="95300" y="59718"/>
                    <a:pt x="23171" y="19730"/>
                  </a:cubicBezTo>
                  <a:cubicBezTo>
                    <a:pt x="65402" y="-7552"/>
                    <a:pt x="145753" y="-7552"/>
                    <a:pt x="189479" y="26083"/>
                  </a:cubicBezTo>
                  <a:cubicBezTo>
                    <a:pt x="217508" y="47759"/>
                    <a:pt x="243295" y="73172"/>
                    <a:pt x="267214" y="99707"/>
                  </a:cubicBezTo>
                  <a:cubicBezTo>
                    <a:pt x="291880" y="126989"/>
                    <a:pt x="313556" y="157634"/>
                    <a:pt x="336353" y="186785"/>
                  </a:cubicBezTo>
                  <a:cubicBezTo>
                    <a:pt x="335606" y="188280"/>
                    <a:pt x="334484" y="189775"/>
                    <a:pt x="333737" y="190896"/>
                  </a:cubicBezTo>
                  <a:close/>
                </a:path>
              </a:pathLst>
            </a:custGeom>
            <a:grpFill/>
            <a:ln w="3729" cap="flat">
              <a:noFill/>
              <a:prstDash val="solid"/>
              <a:miter/>
            </a:ln>
          </p:spPr>
          <p:txBody>
            <a:bodyPr rtlCol="0" anchor="ctr"/>
            <a:lstStyle/>
            <a:p>
              <a:endParaRPr lang="en-US"/>
            </a:p>
          </p:txBody>
        </p:sp>
        <p:sp>
          <p:nvSpPr>
            <p:cNvPr id="39" name="Freeform: Shape 32">
              <a:extLst>
                <a:ext uri="{FF2B5EF4-FFF2-40B4-BE49-F238E27FC236}">
                  <a16:creationId xmlns:a16="http://schemas.microsoft.com/office/drawing/2014/main" id="{439399ED-6DA2-4EA0-968C-3D54EB971B1F}"/>
                </a:ext>
              </a:extLst>
            </p:cNvPr>
            <p:cNvSpPr/>
            <p:nvPr/>
          </p:nvSpPr>
          <p:spPr>
            <a:xfrm>
              <a:off x="4293334" y="4537874"/>
              <a:ext cx="446292" cy="263718"/>
            </a:xfrm>
            <a:custGeom>
              <a:avLst/>
              <a:gdLst>
                <a:gd name="connsiteX0" fmla="*/ 312435 w 328878"/>
                <a:gd name="connsiteY0" fmla="*/ 18340 h 194337"/>
                <a:gd name="connsiteX1" fmla="*/ 91936 w 328878"/>
                <a:gd name="connsiteY1" fmla="*/ 140922 h 194337"/>
                <a:gd name="connsiteX2" fmla="*/ 95300 w 328878"/>
                <a:gd name="connsiteY2" fmla="*/ 148023 h 194337"/>
                <a:gd name="connsiteX3" fmla="*/ 329252 w 328878"/>
                <a:gd name="connsiteY3" fmla="*/ 56086 h 194337"/>
                <a:gd name="connsiteX4" fmla="*/ 210034 w 328878"/>
                <a:gd name="connsiteY4" fmla="*/ 183527 h 194337"/>
                <a:gd name="connsiteX5" fmla="*/ 0 w 328878"/>
                <a:gd name="connsiteY5" fmla="*/ 190254 h 194337"/>
                <a:gd name="connsiteX6" fmla="*/ 2242 w 328878"/>
                <a:gd name="connsiteY6" fmla="*/ 183900 h 194337"/>
                <a:gd name="connsiteX7" fmla="*/ 114734 w 328878"/>
                <a:gd name="connsiteY7" fmla="*/ 48986 h 194337"/>
                <a:gd name="connsiteX8" fmla="*/ 312435 w 328878"/>
                <a:gd name="connsiteY8" fmla="*/ 18340 h 19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8878" h="194337">
                  <a:moveTo>
                    <a:pt x="312435" y="18340"/>
                  </a:moveTo>
                  <a:cubicBezTo>
                    <a:pt x="238811" y="59076"/>
                    <a:pt x="165560" y="99812"/>
                    <a:pt x="91936" y="140922"/>
                  </a:cubicBezTo>
                  <a:cubicBezTo>
                    <a:pt x="93058" y="143164"/>
                    <a:pt x="94179" y="145407"/>
                    <a:pt x="95300" y="148023"/>
                  </a:cubicBezTo>
                  <a:cubicBezTo>
                    <a:pt x="173782" y="117377"/>
                    <a:pt x="252265" y="86358"/>
                    <a:pt x="329252" y="56086"/>
                  </a:cubicBezTo>
                  <a:cubicBezTo>
                    <a:pt x="322151" y="109903"/>
                    <a:pt x="267961" y="170446"/>
                    <a:pt x="210034" y="183527"/>
                  </a:cubicBezTo>
                  <a:cubicBezTo>
                    <a:pt x="140895" y="199223"/>
                    <a:pt x="71008" y="195486"/>
                    <a:pt x="0" y="190254"/>
                  </a:cubicBezTo>
                  <a:cubicBezTo>
                    <a:pt x="747" y="187264"/>
                    <a:pt x="1121" y="185395"/>
                    <a:pt x="2242" y="183900"/>
                  </a:cubicBezTo>
                  <a:cubicBezTo>
                    <a:pt x="35878" y="135690"/>
                    <a:pt x="72876" y="90469"/>
                    <a:pt x="114734" y="48986"/>
                  </a:cubicBezTo>
                  <a:cubicBezTo>
                    <a:pt x="174156" y="-10063"/>
                    <a:pt x="241800" y="-9689"/>
                    <a:pt x="312435" y="18340"/>
                  </a:cubicBezTo>
                  <a:close/>
                </a:path>
              </a:pathLst>
            </a:custGeom>
            <a:grpFill/>
            <a:ln w="3729" cap="flat">
              <a:noFill/>
              <a:prstDash val="solid"/>
              <a:miter/>
            </a:ln>
          </p:spPr>
          <p:txBody>
            <a:bodyPr rtlCol="0" anchor="ctr"/>
            <a:lstStyle/>
            <a:p>
              <a:endParaRPr lang="en-US"/>
            </a:p>
          </p:txBody>
        </p:sp>
        <p:sp>
          <p:nvSpPr>
            <p:cNvPr id="40" name="Freeform: Shape 33">
              <a:extLst>
                <a:ext uri="{FF2B5EF4-FFF2-40B4-BE49-F238E27FC236}">
                  <a16:creationId xmlns:a16="http://schemas.microsoft.com/office/drawing/2014/main" id="{2B893ABE-14CC-4970-AB9F-3409308B7F10}"/>
                </a:ext>
              </a:extLst>
            </p:cNvPr>
            <p:cNvSpPr/>
            <p:nvPr/>
          </p:nvSpPr>
          <p:spPr>
            <a:xfrm>
              <a:off x="4267355" y="3020518"/>
              <a:ext cx="228217" cy="491936"/>
            </a:xfrm>
            <a:custGeom>
              <a:avLst/>
              <a:gdLst>
                <a:gd name="connsiteX0" fmla="*/ 46052 w 168176"/>
                <a:gd name="connsiteY0" fmla="*/ 107633 h 362513"/>
                <a:gd name="connsiteX1" fmla="*/ 107717 w 168176"/>
                <a:gd name="connsiteY1" fmla="*/ 365877 h 362513"/>
                <a:gd name="connsiteX2" fmla="*/ 86414 w 168176"/>
                <a:gd name="connsiteY2" fmla="*/ 351302 h 362513"/>
                <a:gd name="connsiteX3" fmla="*/ 64365 w 168176"/>
                <a:gd name="connsiteY3" fmla="*/ 333363 h 362513"/>
                <a:gd name="connsiteX4" fmla="*/ 1205 w 168176"/>
                <a:gd name="connsiteY4" fmla="*/ 209286 h 362513"/>
                <a:gd name="connsiteX5" fmla="*/ 16528 w 168176"/>
                <a:gd name="connsiteY5" fmla="*/ 0 h 362513"/>
                <a:gd name="connsiteX6" fmla="*/ 20265 w 168176"/>
                <a:gd name="connsiteY6" fmla="*/ 747 h 362513"/>
                <a:gd name="connsiteX7" fmla="*/ 143968 w 168176"/>
                <a:gd name="connsiteY7" fmla="*/ 162571 h 362513"/>
                <a:gd name="connsiteX8" fmla="*/ 142473 w 168176"/>
                <a:gd name="connsiteY8" fmla="*/ 357655 h 362513"/>
                <a:gd name="connsiteX9" fmla="*/ 99121 w 168176"/>
                <a:gd name="connsiteY9" fmla="*/ 230215 h 362513"/>
                <a:gd name="connsiteX10" fmla="*/ 51284 w 168176"/>
                <a:gd name="connsiteY10" fmla="*/ 106138 h 362513"/>
                <a:gd name="connsiteX11" fmla="*/ 46052 w 168176"/>
                <a:gd name="connsiteY11" fmla="*/ 107633 h 36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76" h="362513">
                  <a:moveTo>
                    <a:pt x="46052" y="107633"/>
                  </a:moveTo>
                  <a:cubicBezTo>
                    <a:pt x="66607" y="193964"/>
                    <a:pt x="87162" y="279920"/>
                    <a:pt x="107717" y="365877"/>
                  </a:cubicBezTo>
                  <a:cubicBezTo>
                    <a:pt x="101737" y="362140"/>
                    <a:pt x="93889" y="356908"/>
                    <a:pt x="86414" y="351302"/>
                  </a:cubicBezTo>
                  <a:cubicBezTo>
                    <a:pt x="78940" y="345696"/>
                    <a:pt x="71465" y="339717"/>
                    <a:pt x="64365" y="333363"/>
                  </a:cubicBezTo>
                  <a:cubicBezTo>
                    <a:pt x="27366" y="300102"/>
                    <a:pt x="5316" y="259366"/>
                    <a:pt x="1205" y="209286"/>
                  </a:cubicBezTo>
                  <a:cubicBezTo>
                    <a:pt x="-2906" y="157338"/>
                    <a:pt x="3821" y="51574"/>
                    <a:pt x="16528" y="0"/>
                  </a:cubicBezTo>
                  <a:cubicBezTo>
                    <a:pt x="17649" y="374"/>
                    <a:pt x="19518" y="0"/>
                    <a:pt x="20265" y="747"/>
                  </a:cubicBezTo>
                  <a:cubicBezTo>
                    <a:pt x="66607" y="50827"/>
                    <a:pt x="109959" y="103148"/>
                    <a:pt x="143968" y="162571"/>
                  </a:cubicBezTo>
                  <a:cubicBezTo>
                    <a:pt x="181714" y="227599"/>
                    <a:pt x="171998" y="291880"/>
                    <a:pt x="142473" y="357655"/>
                  </a:cubicBezTo>
                  <a:cubicBezTo>
                    <a:pt x="127898" y="314303"/>
                    <a:pt x="114070" y="272072"/>
                    <a:pt x="99121" y="230215"/>
                  </a:cubicBezTo>
                  <a:cubicBezTo>
                    <a:pt x="84172" y="188358"/>
                    <a:pt x="67354" y="147248"/>
                    <a:pt x="51284" y="106138"/>
                  </a:cubicBezTo>
                  <a:cubicBezTo>
                    <a:pt x="49789" y="106512"/>
                    <a:pt x="47921" y="107259"/>
                    <a:pt x="46052" y="107633"/>
                  </a:cubicBezTo>
                  <a:close/>
                </a:path>
              </a:pathLst>
            </a:custGeom>
            <a:grpFill/>
            <a:ln w="3729" cap="flat">
              <a:noFill/>
              <a:prstDash val="solid"/>
              <a:miter/>
            </a:ln>
          </p:spPr>
          <p:txBody>
            <a:bodyPr rtlCol="0" anchor="ctr"/>
            <a:lstStyle/>
            <a:p>
              <a:endParaRPr lang="en-US"/>
            </a:p>
          </p:txBody>
        </p:sp>
        <p:sp>
          <p:nvSpPr>
            <p:cNvPr id="41" name="Freeform: Shape 34">
              <a:extLst>
                <a:ext uri="{FF2B5EF4-FFF2-40B4-BE49-F238E27FC236}">
                  <a16:creationId xmlns:a16="http://schemas.microsoft.com/office/drawing/2014/main" id="{8756DC5D-23F4-4277-8CF0-9C269D0B6471}"/>
                </a:ext>
              </a:extLst>
            </p:cNvPr>
            <p:cNvSpPr/>
            <p:nvPr/>
          </p:nvSpPr>
          <p:spPr>
            <a:xfrm>
              <a:off x="7694008" y="3014432"/>
              <a:ext cx="223145" cy="502079"/>
            </a:xfrm>
            <a:custGeom>
              <a:avLst/>
              <a:gdLst>
                <a:gd name="connsiteX0" fmla="*/ 116433 w 164439"/>
                <a:gd name="connsiteY0" fmla="*/ 110623 h 369988"/>
                <a:gd name="connsiteX1" fmla="*/ 25992 w 164439"/>
                <a:gd name="connsiteY1" fmla="*/ 360271 h 369988"/>
                <a:gd name="connsiteX2" fmla="*/ 12538 w 164439"/>
                <a:gd name="connsiteY2" fmla="*/ 194337 h 369988"/>
                <a:gd name="connsiteX3" fmla="*/ 153058 w 164439"/>
                <a:gd name="connsiteY3" fmla="*/ 0 h 369988"/>
                <a:gd name="connsiteX4" fmla="*/ 163149 w 164439"/>
                <a:gd name="connsiteY4" fmla="*/ 76614 h 369988"/>
                <a:gd name="connsiteX5" fmla="*/ 167260 w 164439"/>
                <a:gd name="connsiteY5" fmla="*/ 208913 h 369988"/>
                <a:gd name="connsiteX6" fmla="*/ 94757 w 164439"/>
                <a:gd name="connsiteY6" fmla="*/ 346444 h 369988"/>
                <a:gd name="connsiteX7" fmla="*/ 60748 w 164439"/>
                <a:gd name="connsiteY7" fmla="*/ 371483 h 369988"/>
                <a:gd name="connsiteX8" fmla="*/ 122787 w 164439"/>
                <a:gd name="connsiteY8" fmla="*/ 112118 h 369988"/>
                <a:gd name="connsiteX9" fmla="*/ 116433 w 164439"/>
                <a:gd name="connsiteY9" fmla="*/ 110623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39" h="369988">
                  <a:moveTo>
                    <a:pt x="116433" y="110623"/>
                  </a:moveTo>
                  <a:cubicBezTo>
                    <a:pt x="86535" y="193964"/>
                    <a:pt x="56264" y="276931"/>
                    <a:pt x="25992" y="360271"/>
                  </a:cubicBezTo>
                  <a:cubicBezTo>
                    <a:pt x="2821" y="306829"/>
                    <a:pt x="-11754" y="251517"/>
                    <a:pt x="12538" y="194337"/>
                  </a:cubicBezTo>
                  <a:cubicBezTo>
                    <a:pt x="43931" y="120713"/>
                    <a:pt x="97373" y="62038"/>
                    <a:pt x="153058" y="0"/>
                  </a:cubicBezTo>
                  <a:cubicBezTo>
                    <a:pt x="156796" y="28403"/>
                    <a:pt x="161654" y="52322"/>
                    <a:pt x="163149" y="76614"/>
                  </a:cubicBezTo>
                  <a:cubicBezTo>
                    <a:pt x="165765" y="120713"/>
                    <a:pt x="168007" y="164813"/>
                    <a:pt x="167260" y="208913"/>
                  </a:cubicBezTo>
                  <a:cubicBezTo>
                    <a:pt x="166513" y="266466"/>
                    <a:pt x="138483" y="310940"/>
                    <a:pt x="94757" y="346444"/>
                  </a:cubicBezTo>
                  <a:cubicBezTo>
                    <a:pt x="83546" y="355413"/>
                    <a:pt x="71586" y="363635"/>
                    <a:pt x="60748" y="371483"/>
                  </a:cubicBezTo>
                  <a:cubicBezTo>
                    <a:pt x="81303" y="285153"/>
                    <a:pt x="102232" y="198448"/>
                    <a:pt x="122787" y="112118"/>
                  </a:cubicBezTo>
                  <a:cubicBezTo>
                    <a:pt x="121292" y="111744"/>
                    <a:pt x="118676" y="110997"/>
                    <a:pt x="116433" y="110623"/>
                  </a:cubicBezTo>
                  <a:close/>
                </a:path>
              </a:pathLst>
            </a:custGeom>
            <a:grpFill/>
            <a:ln w="3729" cap="flat">
              <a:noFill/>
              <a:prstDash val="solid"/>
              <a:miter/>
            </a:ln>
          </p:spPr>
          <p:txBody>
            <a:bodyPr rtlCol="0" anchor="ctr"/>
            <a:lstStyle/>
            <a:p>
              <a:endParaRPr lang="en-US"/>
            </a:p>
          </p:txBody>
        </p:sp>
        <p:sp>
          <p:nvSpPr>
            <p:cNvPr id="42" name="Freeform: Shape 35">
              <a:extLst>
                <a:ext uri="{FF2B5EF4-FFF2-40B4-BE49-F238E27FC236}">
                  <a16:creationId xmlns:a16="http://schemas.microsoft.com/office/drawing/2014/main" id="{AD89C7A1-1391-4633-99F6-90DDD9DBF295}"/>
                </a:ext>
              </a:extLst>
            </p:cNvPr>
            <p:cNvSpPr/>
            <p:nvPr/>
          </p:nvSpPr>
          <p:spPr>
            <a:xfrm>
              <a:off x="7729698" y="2522496"/>
              <a:ext cx="268790" cy="395578"/>
            </a:xfrm>
            <a:custGeom>
              <a:avLst/>
              <a:gdLst>
                <a:gd name="connsiteX0" fmla="*/ 69577 w 198074"/>
                <a:gd name="connsiteY0" fmla="*/ 0 h 291505"/>
                <a:gd name="connsiteX1" fmla="*/ 192533 w 198074"/>
                <a:gd name="connsiteY1" fmla="*/ 144632 h 291505"/>
                <a:gd name="connsiteX2" fmla="*/ 195149 w 198074"/>
                <a:gd name="connsiteY2" fmla="*/ 205549 h 291505"/>
                <a:gd name="connsiteX3" fmla="*/ 140585 w 198074"/>
                <a:gd name="connsiteY3" fmla="*/ 281789 h 291505"/>
                <a:gd name="connsiteX4" fmla="*/ 88263 w 198074"/>
                <a:gd name="connsiteY4" fmla="*/ 83715 h 291505"/>
                <a:gd name="connsiteX5" fmla="*/ 83779 w 198074"/>
                <a:gd name="connsiteY5" fmla="*/ 84462 h 291505"/>
                <a:gd name="connsiteX6" fmla="*/ 83779 w 198074"/>
                <a:gd name="connsiteY6" fmla="*/ 152854 h 291505"/>
                <a:gd name="connsiteX7" fmla="*/ 88263 w 198074"/>
                <a:gd name="connsiteY7" fmla="*/ 221246 h 291505"/>
                <a:gd name="connsiteX8" fmla="*/ 97607 w 198074"/>
                <a:gd name="connsiteY8" fmla="*/ 291880 h 291505"/>
                <a:gd name="connsiteX9" fmla="*/ 12771 w 198074"/>
                <a:gd name="connsiteY9" fmla="*/ 227599 h 291505"/>
                <a:gd name="connsiteX10" fmla="*/ 438 w 198074"/>
                <a:gd name="connsiteY10" fmla="*/ 177893 h 291505"/>
                <a:gd name="connsiteX11" fmla="*/ 69577 w 198074"/>
                <a:gd name="connsiteY11" fmla="*/ 0 h 2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74" h="291505">
                  <a:moveTo>
                    <a:pt x="69577" y="0"/>
                  </a:moveTo>
                  <a:cubicBezTo>
                    <a:pt x="117414" y="44100"/>
                    <a:pt x="164130" y="86704"/>
                    <a:pt x="192533" y="144632"/>
                  </a:cubicBezTo>
                  <a:cubicBezTo>
                    <a:pt x="202250" y="164439"/>
                    <a:pt x="202250" y="184994"/>
                    <a:pt x="195149" y="205549"/>
                  </a:cubicBezTo>
                  <a:cubicBezTo>
                    <a:pt x="186180" y="232084"/>
                    <a:pt x="159645" y="268335"/>
                    <a:pt x="140585" y="281789"/>
                  </a:cubicBezTo>
                  <a:cubicBezTo>
                    <a:pt x="123394" y="216387"/>
                    <a:pt x="105829" y="150238"/>
                    <a:pt x="88263" y="83715"/>
                  </a:cubicBezTo>
                  <a:cubicBezTo>
                    <a:pt x="86768" y="84088"/>
                    <a:pt x="85274" y="84462"/>
                    <a:pt x="83779" y="84462"/>
                  </a:cubicBezTo>
                  <a:cubicBezTo>
                    <a:pt x="83779" y="107259"/>
                    <a:pt x="83031" y="130057"/>
                    <a:pt x="83779" y="152854"/>
                  </a:cubicBezTo>
                  <a:cubicBezTo>
                    <a:pt x="84526" y="175651"/>
                    <a:pt x="86021" y="198448"/>
                    <a:pt x="88263" y="221246"/>
                  </a:cubicBezTo>
                  <a:cubicBezTo>
                    <a:pt x="90506" y="244417"/>
                    <a:pt x="94243" y="267214"/>
                    <a:pt x="97607" y="291880"/>
                  </a:cubicBezTo>
                  <a:cubicBezTo>
                    <a:pt x="64345" y="275809"/>
                    <a:pt x="33700" y="258244"/>
                    <a:pt x="12771" y="227599"/>
                  </a:cubicBezTo>
                  <a:cubicBezTo>
                    <a:pt x="2680" y="212650"/>
                    <a:pt x="-1431" y="195832"/>
                    <a:pt x="438" y="177893"/>
                  </a:cubicBezTo>
                  <a:cubicBezTo>
                    <a:pt x="7912" y="113613"/>
                    <a:pt x="38558" y="57927"/>
                    <a:pt x="69577" y="0"/>
                  </a:cubicBezTo>
                  <a:close/>
                </a:path>
              </a:pathLst>
            </a:custGeom>
            <a:grpFill/>
            <a:ln w="3729" cap="flat">
              <a:noFill/>
              <a:prstDash val="solid"/>
              <a:miter/>
            </a:ln>
          </p:spPr>
          <p:txBody>
            <a:bodyPr rtlCol="0" anchor="ctr"/>
            <a:lstStyle/>
            <a:p>
              <a:endParaRPr lang="en-US"/>
            </a:p>
          </p:txBody>
        </p:sp>
        <p:sp>
          <p:nvSpPr>
            <p:cNvPr id="43" name="Freeform: Shape 36">
              <a:extLst>
                <a:ext uri="{FF2B5EF4-FFF2-40B4-BE49-F238E27FC236}">
                  <a16:creationId xmlns:a16="http://schemas.microsoft.com/office/drawing/2014/main" id="{46858C9B-F521-42DD-83C2-33761AB1509D}"/>
                </a:ext>
              </a:extLst>
            </p:cNvPr>
            <p:cNvSpPr/>
            <p:nvPr/>
          </p:nvSpPr>
          <p:spPr>
            <a:xfrm>
              <a:off x="4190694" y="2523003"/>
              <a:ext cx="268790" cy="390506"/>
            </a:xfrm>
            <a:custGeom>
              <a:avLst/>
              <a:gdLst>
                <a:gd name="connsiteX0" fmla="*/ 105161 w 198074"/>
                <a:gd name="connsiteY0" fmla="*/ 289637 h 287768"/>
                <a:gd name="connsiteX1" fmla="*/ 120110 w 198074"/>
                <a:gd name="connsiteY1" fmla="*/ 84462 h 287768"/>
                <a:gd name="connsiteX2" fmla="*/ 114504 w 198074"/>
                <a:gd name="connsiteY2" fmla="*/ 83715 h 287768"/>
                <a:gd name="connsiteX3" fmla="*/ 62930 w 198074"/>
                <a:gd name="connsiteY3" fmla="*/ 285526 h 287768"/>
                <a:gd name="connsiteX4" fmla="*/ 51718 w 198074"/>
                <a:gd name="connsiteY4" fmla="*/ 275062 h 287768"/>
                <a:gd name="connsiteX5" fmla="*/ 11729 w 198074"/>
                <a:gd name="connsiteY5" fmla="*/ 219751 h 287768"/>
                <a:gd name="connsiteX6" fmla="*/ 12103 w 198074"/>
                <a:gd name="connsiteY6" fmla="*/ 134541 h 287768"/>
                <a:gd name="connsiteX7" fmla="*/ 94323 w 198074"/>
                <a:gd name="connsiteY7" fmla="*/ 33262 h 287768"/>
                <a:gd name="connsiteX8" fmla="*/ 130200 w 198074"/>
                <a:gd name="connsiteY8" fmla="*/ 0 h 287768"/>
                <a:gd name="connsiteX9" fmla="*/ 198218 w 198074"/>
                <a:gd name="connsiteY9" fmla="*/ 170793 h 287768"/>
                <a:gd name="connsiteX10" fmla="*/ 173553 w 198074"/>
                <a:gd name="connsiteY10" fmla="*/ 244043 h 287768"/>
                <a:gd name="connsiteX11" fmla="*/ 105161 w 198074"/>
                <a:gd name="connsiteY11" fmla="*/ 289637 h 2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74" h="287768">
                  <a:moveTo>
                    <a:pt x="105161" y="289637"/>
                  </a:moveTo>
                  <a:cubicBezTo>
                    <a:pt x="110019" y="221246"/>
                    <a:pt x="115251" y="152854"/>
                    <a:pt x="120110" y="84462"/>
                  </a:cubicBezTo>
                  <a:cubicBezTo>
                    <a:pt x="118241" y="84088"/>
                    <a:pt x="116372" y="84088"/>
                    <a:pt x="114504" y="83715"/>
                  </a:cubicBezTo>
                  <a:cubicBezTo>
                    <a:pt x="93202" y="149116"/>
                    <a:pt x="71152" y="213771"/>
                    <a:pt x="62930" y="285526"/>
                  </a:cubicBezTo>
                  <a:cubicBezTo>
                    <a:pt x="58445" y="281042"/>
                    <a:pt x="54334" y="278426"/>
                    <a:pt x="51718" y="275062"/>
                  </a:cubicBezTo>
                  <a:cubicBezTo>
                    <a:pt x="37890" y="256749"/>
                    <a:pt x="22941" y="239558"/>
                    <a:pt x="11729" y="219751"/>
                  </a:cubicBezTo>
                  <a:cubicBezTo>
                    <a:pt x="-4341" y="192095"/>
                    <a:pt x="-3593" y="162944"/>
                    <a:pt x="12103" y="134541"/>
                  </a:cubicBezTo>
                  <a:cubicBezTo>
                    <a:pt x="33405" y="95674"/>
                    <a:pt x="63303" y="63907"/>
                    <a:pt x="94323" y="33262"/>
                  </a:cubicBezTo>
                  <a:cubicBezTo>
                    <a:pt x="105534" y="22050"/>
                    <a:pt x="117494" y="11959"/>
                    <a:pt x="130200" y="0"/>
                  </a:cubicBezTo>
                  <a:cubicBezTo>
                    <a:pt x="160098" y="55685"/>
                    <a:pt x="188875" y="109128"/>
                    <a:pt x="198218" y="170793"/>
                  </a:cubicBezTo>
                  <a:cubicBezTo>
                    <a:pt x="202703" y="199569"/>
                    <a:pt x="193734" y="223862"/>
                    <a:pt x="173553" y="244043"/>
                  </a:cubicBezTo>
                  <a:cubicBezTo>
                    <a:pt x="153371" y="264598"/>
                    <a:pt x="129453" y="279547"/>
                    <a:pt x="105161" y="289637"/>
                  </a:cubicBezTo>
                  <a:close/>
                </a:path>
              </a:pathLst>
            </a:custGeom>
            <a:grpFill/>
            <a:ln w="3729" cap="flat">
              <a:noFill/>
              <a:prstDash val="solid"/>
              <a:miter/>
            </a:ln>
          </p:spPr>
          <p:txBody>
            <a:bodyPr rtlCol="0" anchor="ctr"/>
            <a:lstStyle/>
            <a:p>
              <a:endParaRPr lang="en-US"/>
            </a:p>
          </p:txBody>
        </p:sp>
        <p:sp>
          <p:nvSpPr>
            <p:cNvPr id="44" name="Freeform: Shape 37">
              <a:extLst>
                <a:ext uri="{FF2B5EF4-FFF2-40B4-BE49-F238E27FC236}">
                  <a16:creationId xmlns:a16="http://schemas.microsoft.com/office/drawing/2014/main" id="{C07AF47C-1BE0-40A1-85CA-BC71C9048F8E}"/>
                </a:ext>
              </a:extLst>
            </p:cNvPr>
            <p:cNvSpPr/>
            <p:nvPr/>
          </p:nvSpPr>
          <p:spPr>
            <a:xfrm>
              <a:off x="6084373" y="1759234"/>
              <a:ext cx="213003" cy="486865"/>
            </a:xfrm>
            <a:custGeom>
              <a:avLst/>
              <a:gdLst>
                <a:gd name="connsiteX0" fmla="*/ 86117 w 156964"/>
                <a:gd name="connsiteY0" fmla="*/ 359150 h 358776"/>
                <a:gd name="connsiteX1" fmla="*/ 95086 w 156964"/>
                <a:gd name="connsiteY1" fmla="*/ 105391 h 358776"/>
                <a:gd name="connsiteX2" fmla="*/ 89854 w 156964"/>
                <a:gd name="connsiteY2" fmla="*/ 104643 h 358776"/>
                <a:gd name="connsiteX3" fmla="*/ 67430 w 156964"/>
                <a:gd name="connsiteY3" fmla="*/ 230215 h 358776"/>
                <a:gd name="connsiteX4" fmla="*/ 50613 w 156964"/>
                <a:gd name="connsiteY4" fmla="*/ 358777 h 358776"/>
                <a:gd name="connsiteX5" fmla="*/ 3523 w 156964"/>
                <a:gd name="connsiteY5" fmla="*/ 200317 h 358776"/>
                <a:gd name="connsiteX6" fmla="*/ 102187 w 156964"/>
                <a:gd name="connsiteY6" fmla="*/ 0 h 358776"/>
                <a:gd name="connsiteX7" fmla="*/ 155630 w 156964"/>
                <a:gd name="connsiteY7" fmla="*/ 176772 h 358776"/>
                <a:gd name="connsiteX8" fmla="*/ 155256 w 156964"/>
                <a:gd name="connsiteY8" fmla="*/ 254881 h 358776"/>
                <a:gd name="connsiteX9" fmla="*/ 86117 w 156964"/>
                <a:gd name="connsiteY9" fmla="*/ 359150 h 35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358776">
                  <a:moveTo>
                    <a:pt x="86117" y="359150"/>
                  </a:moveTo>
                  <a:cubicBezTo>
                    <a:pt x="89106" y="275062"/>
                    <a:pt x="92096" y="190226"/>
                    <a:pt x="95086" y="105391"/>
                  </a:cubicBezTo>
                  <a:cubicBezTo>
                    <a:pt x="93217" y="105017"/>
                    <a:pt x="91722" y="105017"/>
                    <a:pt x="89854" y="104643"/>
                  </a:cubicBezTo>
                  <a:cubicBezTo>
                    <a:pt x="82379" y="146500"/>
                    <a:pt x="73784" y="188358"/>
                    <a:pt x="67430" y="230215"/>
                  </a:cubicBezTo>
                  <a:cubicBezTo>
                    <a:pt x="61077" y="272072"/>
                    <a:pt x="56219" y="314303"/>
                    <a:pt x="50613" y="358777"/>
                  </a:cubicBezTo>
                  <a:cubicBezTo>
                    <a:pt x="15482" y="310566"/>
                    <a:pt x="-9557" y="261234"/>
                    <a:pt x="3523" y="200317"/>
                  </a:cubicBezTo>
                  <a:cubicBezTo>
                    <a:pt x="14361" y="150985"/>
                    <a:pt x="71915" y="33262"/>
                    <a:pt x="102187" y="0"/>
                  </a:cubicBezTo>
                  <a:cubicBezTo>
                    <a:pt x="125358" y="57554"/>
                    <a:pt x="147034" y="115481"/>
                    <a:pt x="155630" y="176772"/>
                  </a:cubicBezTo>
                  <a:cubicBezTo>
                    <a:pt x="159367" y="202559"/>
                    <a:pt x="159367" y="229468"/>
                    <a:pt x="155256" y="254881"/>
                  </a:cubicBezTo>
                  <a:cubicBezTo>
                    <a:pt x="149276" y="292627"/>
                    <a:pt x="116015" y="337474"/>
                    <a:pt x="86117" y="359150"/>
                  </a:cubicBezTo>
                  <a:close/>
                </a:path>
              </a:pathLst>
            </a:custGeom>
            <a:grpFill/>
            <a:ln w="3729" cap="flat">
              <a:noFill/>
              <a:prstDash val="solid"/>
              <a:miter/>
            </a:ln>
          </p:spPr>
          <p:txBody>
            <a:bodyPr rtlCol="0" anchor="ctr"/>
            <a:lstStyle/>
            <a:p>
              <a:endParaRPr lang="en-US"/>
            </a:p>
          </p:txBody>
        </p:sp>
        <p:sp>
          <p:nvSpPr>
            <p:cNvPr id="45" name="Freeform: Shape 38">
              <a:extLst>
                <a:ext uri="{FF2B5EF4-FFF2-40B4-BE49-F238E27FC236}">
                  <a16:creationId xmlns:a16="http://schemas.microsoft.com/office/drawing/2014/main" id="{5DFECC40-DBF5-4796-945D-B3C727D32996}"/>
                </a:ext>
              </a:extLst>
            </p:cNvPr>
            <p:cNvSpPr/>
            <p:nvPr/>
          </p:nvSpPr>
          <p:spPr>
            <a:xfrm>
              <a:off x="5017037" y="4845998"/>
              <a:ext cx="349934" cy="238361"/>
            </a:xfrm>
            <a:custGeom>
              <a:avLst/>
              <a:gdLst>
                <a:gd name="connsiteX0" fmla="*/ 243669 w 257870"/>
                <a:gd name="connsiteY0" fmla="*/ 24859 h 175651"/>
                <a:gd name="connsiteX1" fmla="*/ 71382 w 257870"/>
                <a:gd name="connsiteY1" fmla="*/ 125391 h 175651"/>
                <a:gd name="connsiteX2" fmla="*/ 74371 w 257870"/>
                <a:gd name="connsiteY2" fmla="*/ 132118 h 175651"/>
                <a:gd name="connsiteX3" fmla="*/ 261234 w 257870"/>
                <a:gd name="connsiteY3" fmla="*/ 62232 h 175651"/>
                <a:gd name="connsiteX4" fmla="*/ 216387 w 257870"/>
                <a:gd name="connsiteY4" fmla="*/ 154542 h 175651"/>
                <a:gd name="connsiteX5" fmla="*/ 153227 w 257870"/>
                <a:gd name="connsiteY5" fmla="*/ 177713 h 175651"/>
                <a:gd name="connsiteX6" fmla="*/ 0 w 257870"/>
                <a:gd name="connsiteY6" fmla="*/ 164632 h 175651"/>
                <a:gd name="connsiteX7" fmla="*/ 1495 w 257870"/>
                <a:gd name="connsiteY7" fmla="*/ 157532 h 175651"/>
                <a:gd name="connsiteX8" fmla="*/ 78856 w 257870"/>
                <a:gd name="connsiteY8" fmla="*/ 43171 h 175651"/>
                <a:gd name="connsiteX9" fmla="*/ 150611 w 257870"/>
                <a:gd name="connsiteY9" fmla="*/ 193 h 175651"/>
                <a:gd name="connsiteX10" fmla="*/ 243669 w 257870"/>
                <a:gd name="connsiteY10" fmla="*/ 24859 h 17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870" h="175651">
                  <a:moveTo>
                    <a:pt x="243669" y="24859"/>
                  </a:moveTo>
                  <a:cubicBezTo>
                    <a:pt x="186489" y="58120"/>
                    <a:pt x="128935" y="91756"/>
                    <a:pt x="71382" y="125391"/>
                  </a:cubicBezTo>
                  <a:cubicBezTo>
                    <a:pt x="72503" y="127634"/>
                    <a:pt x="73624" y="129876"/>
                    <a:pt x="74371" y="132118"/>
                  </a:cubicBezTo>
                  <a:cubicBezTo>
                    <a:pt x="136784" y="108947"/>
                    <a:pt x="199196" y="85403"/>
                    <a:pt x="261234" y="62232"/>
                  </a:cubicBezTo>
                  <a:cubicBezTo>
                    <a:pt x="254133" y="95119"/>
                    <a:pt x="243669" y="128755"/>
                    <a:pt x="216387" y="154542"/>
                  </a:cubicBezTo>
                  <a:cubicBezTo>
                    <a:pt x="198822" y="171359"/>
                    <a:pt x="176399" y="175844"/>
                    <a:pt x="153227" y="177713"/>
                  </a:cubicBezTo>
                  <a:cubicBezTo>
                    <a:pt x="101653" y="181450"/>
                    <a:pt x="51200" y="174723"/>
                    <a:pt x="0" y="164632"/>
                  </a:cubicBezTo>
                  <a:cubicBezTo>
                    <a:pt x="374" y="162016"/>
                    <a:pt x="374" y="159400"/>
                    <a:pt x="1495" y="157532"/>
                  </a:cubicBezTo>
                  <a:cubicBezTo>
                    <a:pt x="26908" y="119038"/>
                    <a:pt x="51574" y="80170"/>
                    <a:pt x="78856" y="43171"/>
                  </a:cubicBezTo>
                  <a:cubicBezTo>
                    <a:pt x="96048" y="19627"/>
                    <a:pt x="119592" y="1688"/>
                    <a:pt x="150611" y="193"/>
                  </a:cubicBezTo>
                  <a:cubicBezTo>
                    <a:pt x="185368" y="-1676"/>
                    <a:pt x="216013" y="10284"/>
                    <a:pt x="243669" y="24859"/>
                  </a:cubicBezTo>
                  <a:close/>
                </a:path>
              </a:pathLst>
            </a:custGeom>
            <a:grpFill/>
            <a:ln w="3729" cap="flat">
              <a:noFill/>
              <a:prstDash val="solid"/>
              <a:miter/>
            </a:ln>
          </p:spPr>
          <p:txBody>
            <a:bodyPr rtlCol="0" anchor="ctr"/>
            <a:lstStyle/>
            <a:p>
              <a:endParaRPr lang="en-US"/>
            </a:p>
          </p:txBody>
        </p:sp>
        <p:sp>
          <p:nvSpPr>
            <p:cNvPr id="46" name="Freeform: Shape 39">
              <a:extLst>
                <a:ext uri="{FF2B5EF4-FFF2-40B4-BE49-F238E27FC236}">
                  <a16:creationId xmlns:a16="http://schemas.microsoft.com/office/drawing/2014/main" id="{39E02017-A4C3-4F1E-9A8E-3E0B9BF56D19}"/>
                </a:ext>
              </a:extLst>
            </p:cNvPr>
            <p:cNvSpPr/>
            <p:nvPr/>
          </p:nvSpPr>
          <p:spPr>
            <a:xfrm>
              <a:off x="6821479" y="4846935"/>
              <a:ext cx="349934" cy="238361"/>
            </a:xfrm>
            <a:custGeom>
              <a:avLst/>
              <a:gdLst>
                <a:gd name="connsiteX0" fmla="*/ 0 w 257870"/>
                <a:gd name="connsiteY0" fmla="*/ 61914 h 175651"/>
                <a:gd name="connsiteX1" fmla="*/ 184994 w 257870"/>
                <a:gd name="connsiteY1" fmla="*/ 131053 h 175651"/>
                <a:gd name="connsiteX2" fmla="*/ 187237 w 257870"/>
                <a:gd name="connsiteY2" fmla="*/ 126195 h 175651"/>
                <a:gd name="connsiteX3" fmla="*/ 132673 w 257870"/>
                <a:gd name="connsiteY3" fmla="*/ 91064 h 175651"/>
                <a:gd name="connsiteX4" fmla="*/ 75119 w 257870"/>
                <a:gd name="connsiteY4" fmla="*/ 57055 h 175651"/>
                <a:gd name="connsiteX5" fmla="*/ 15697 w 257870"/>
                <a:gd name="connsiteY5" fmla="*/ 26784 h 175651"/>
                <a:gd name="connsiteX6" fmla="*/ 163692 w 257870"/>
                <a:gd name="connsiteY6" fmla="*/ 24541 h 175651"/>
                <a:gd name="connsiteX7" fmla="*/ 259739 w 257870"/>
                <a:gd name="connsiteY7" fmla="*/ 163941 h 175651"/>
                <a:gd name="connsiteX8" fmla="*/ 81472 w 257870"/>
                <a:gd name="connsiteY8" fmla="*/ 172537 h 175651"/>
                <a:gd name="connsiteX9" fmla="*/ 44847 w 257870"/>
                <a:gd name="connsiteY9" fmla="*/ 154224 h 175651"/>
                <a:gd name="connsiteX10" fmla="*/ 0 w 257870"/>
                <a:gd name="connsiteY10" fmla="*/ 61914 h 17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870" h="175651">
                  <a:moveTo>
                    <a:pt x="0" y="61914"/>
                  </a:moveTo>
                  <a:cubicBezTo>
                    <a:pt x="61665" y="85085"/>
                    <a:pt x="123329" y="107882"/>
                    <a:pt x="184994" y="131053"/>
                  </a:cubicBezTo>
                  <a:cubicBezTo>
                    <a:pt x="185742" y="129558"/>
                    <a:pt x="186489" y="128063"/>
                    <a:pt x="187237" y="126195"/>
                  </a:cubicBezTo>
                  <a:cubicBezTo>
                    <a:pt x="168924" y="114609"/>
                    <a:pt x="150985" y="102650"/>
                    <a:pt x="132673" y="91064"/>
                  </a:cubicBezTo>
                  <a:cubicBezTo>
                    <a:pt x="113613" y="79479"/>
                    <a:pt x="94553" y="67520"/>
                    <a:pt x="75119" y="57055"/>
                  </a:cubicBezTo>
                  <a:cubicBezTo>
                    <a:pt x="55685" y="46217"/>
                    <a:pt x="35504" y="36874"/>
                    <a:pt x="15697" y="26784"/>
                  </a:cubicBezTo>
                  <a:cubicBezTo>
                    <a:pt x="53069" y="-7973"/>
                    <a:pt x="125572" y="-9094"/>
                    <a:pt x="163692" y="24541"/>
                  </a:cubicBezTo>
                  <a:cubicBezTo>
                    <a:pt x="195085" y="52571"/>
                    <a:pt x="250770" y="132922"/>
                    <a:pt x="259739" y="163941"/>
                  </a:cubicBezTo>
                  <a:cubicBezTo>
                    <a:pt x="200317" y="174779"/>
                    <a:pt x="141268" y="184496"/>
                    <a:pt x="81472" y="172537"/>
                  </a:cubicBezTo>
                  <a:cubicBezTo>
                    <a:pt x="68392" y="169921"/>
                    <a:pt x="55311" y="162446"/>
                    <a:pt x="44847" y="154224"/>
                  </a:cubicBezTo>
                  <a:cubicBezTo>
                    <a:pt x="21676" y="135911"/>
                    <a:pt x="1121" y="89196"/>
                    <a:pt x="0" y="61914"/>
                  </a:cubicBezTo>
                  <a:close/>
                </a:path>
              </a:pathLst>
            </a:custGeom>
            <a:grpFill/>
            <a:ln w="3729" cap="flat">
              <a:noFill/>
              <a:prstDash val="solid"/>
              <a:miter/>
            </a:ln>
          </p:spPr>
          <p:txBody>
            <a:bodyPr rtlCol="0" anchor="ctr"/>
            <a:lstStyle/>
            <a:p>
              <a:endParaRPr lang="en-US"/>
            </a:p>
          </p:txBody>
        </p:sp>
        <p:sp>
          <p:nvSpPr>
            <p:cNvPr id="47" name="Freeform: Shape 40">
              <a:extLst>
                <a:ext uri="{FF2B5EF4-FFF2-40B4-BE49-F238E27FC236}">
                  <a16:creationId xmlns:a16="http://schemas.microsoft.com/office/drawing/2014/main" id="{81F01329-4D05-4F22-A084-27B35729D2EB}"/>
                </a:ext>
              </a:extLst>
            </p:cNvPr>
            <p:cNvSpPr/>
            <p:nvPr/>
          </p:nvSpPr>
          <p:spPr>
            <a:xfrm>
              <a:off x="5986281" y="3546941"/>
              <a:ext cx="218075" cy="380363"/>
            </a:xfrm>
            <a:custGeom>
              <a:avLst/>
              <a:gdLst>
                <a:gd name="connsiteX0" fmla="*/ 129250 w 160701"/>
                <a:gd name="connsiteY0" fmla="*/ 271325 h 280294"/>
                <a:gd name="connsiteX1" fmla="*/ 56748 w 160701"/>
                <a:gd name="connsiteY1" fmla="*/ 81846 h 280294"/>
                <a:gd name="connsiteX2" fmla="*/ 50021 w 160701"/>
                <a:gd name="connsiteY2" fmla="*/ 83715 h 280294"/>
                <a:gd name="connsiteX3" fmla="*/ 93373 w 160701"/>
                <a:gd name="connsiteY3" fmla="*/ 281042 h 280294"/>
                <a:gd name="connsiteX4" fmla="*/ 689 w 160701"/>
                <a:gd name="connsiteY4" fmla="*/ 148369 h 280294"/>
                <a:gd name="connsiteX5" fmla="*/ 26102 w 160701"/>
                <a:gd name="connsiteY5" fmla="*/ 6727 h 280294"/>
                <a:gd name="connsiteX6" fmla="*/ 29466 w 160701"/>
                <a:gd name="connsiteY6" fmla="*/ 0 h 280294"/>
                <a:gd name="connsiteX7" fmla="*/ 151674 w 160701"/>
                <a:gd name="connsiteY7" fmla="*/ 137531 h 280294"/>
                <a:gd name="connsiteX8" fmla="*/ 159896 w 160701"/>
                <a:gd name="connsiteY8" fmla="*/ 198448 h 280294"/>
                <a:gd name="connsiteX9" fmla="*/ 129250 w 160701"/>
                <a:gd name="connsiteY9" fmla="*/ 271325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01" h="280294">
                  <a:moveTo>
                    <a:pt x="129250" y="271325"/>
                  </a:moveTo>
                  <a:cubicBezTo>
                    <a:pt x="104958" y="208165"/>
                    <a:pt x="81040" y="145006"/>
                    <a:pt x="56748" y="81846"/>
                  </a:cubicBezTo>
                  <a:cubicBezTo>
                    <a:pt x="54505" y="82593"/>
                    <a:pt x="52263" y="82967"/>
                    <a:pt x="50021" y="83715"/>
                  </a:cubicBezTo>
                  <a:cubicBezTo>
                    <a:pt x="64596" y="149864"/>
                    <a:pt x="79171" y="216013"/>
                    <a:pt x="93373" y="281042"/>
                  </a:cubicBezTo>
                  <a:cubicBezTo>
                    <a:pt x="32455" y="262729"/>
                    <a:pt x="-5664" y="212650"/>
                    <a:pt x="689" y="148369"/>
                  </a:cubicBezTo>
                  <a:cubicBezTo>
                    <a:pt x="5174" y="100532"/>
                    <a:pt x="17133" y="53816"/>
                    <a:pt x="26102" y="6727"/>
                  </a:cubicBezTo>
                  <a:cubicBezTo>
                    <a:pt x="26476" y="4859"/>
                    <a:pt x="27971" y="3364"/>
                    <a:pt x="29466" y="0"/>
                  </a:cubicBezTo>
                  <a:cubicBezTo>
                    <a:pt x="76181" y="41484"/>
                    <a:pt x="122150" y="82220"/>
                    <a:pt x="151674" y="137531"/>
                  </a:cubicBezTo>
                  <a:cubicBezTo>
                    <a:pt x="161765" y="156591"/>
                    <a:pt x="163633" y="177146"/>
                    <a:pt x="159896" y="198448"/>
                  </a:cubicBezTo>
                  <a:cubicBezTo>
                    <a:pt x="155038" y="225357"/>
                    <a:pt x="143826" y="250022"/>
                    <a:pt x="129250" y="271325"/>
                  </a:cubicBezTo>
                  <a:close/>
                </a:path>
              </a:pathLst>
            </a:custGeom>
            <a:grpFill/>
            <a:ln w="3729" cap="flat">
              <a:noFill/>
              <a:prstDash val="solid"/>
              <a:miter/>
            </a:ln>
          </p:spPr>
          <p:txBody>
            <a:bodyPr rtlCol="0" anchor="ctr"/>
            <a:lstStyle/>
            <a:p>
              <a:endParaRPr lang="en-US"/>
            </a:p>
          </p:txBody>
        </p:sp>
        <p:sp>
          <p:nvSpPr>
            <p:cNvPr id="48" name="Freeform: Shape 41">
              <a:extLst>
                <a:ext uri="{FF2B5EF4-FFF2-40B4-BE49-F238E27FC236}">
                  <a16:creationId xmlns:a16="http://schemas.microsoft.com/office/drawing/2014/main" id="{93B29F84-91A2-4744-85C6-FCB05B806064}"/>
                </a:ext>
              </a:extLst>
            </p:cNvPr>
            <p:cNvSpPr/>
            <p:nvPr/>
          </p:nvSpPr>
          <p:spPr>
            <a:xfrm>
              <a:off x="7403018" y="3476953"/>
              <a:ext cx="213003" cy="385433"/>
            </a:xfrm>
            <a:custGeom>
              <a:avLst/>
              <a:gdLst>
                <a:gd name="connsiteX0" fmla="*/ 31886 w 156964"/>
                <a:gd name="connsiteY0" fmla="*/ 271698 h 284031"/>
                <a:gd name="connsiteX1" fmla="*/ 17685 w 156964"/>
                <a:gd name="connsiteY1" fmla="*/ 123703 h 284031"/>
                <a:gd name="connsiteX2" fmla="*/ 133166 w 156964"/>
                <a:gd name="connsiteY2" fmla="*/ 0 h 284031"/>
                <a:gd name="connsiteX3" fmla="*/ 151105 w 156964"/>
                <a:gd name="connsiteY3" fmla="*/ 77361 h 284031"/>
                <a:gd name="connsiteX4" fmla="*/ 160448 w 156964"/>
                <a:gd name="connsiteY4" fmla="*/ 170419 h 284031"/>
                <a:gd name="connsiteX5" fmla="*/ 119338 w 156964"/>
                <a:gd name="connsiteY5" fmla="*/ 252265 h 284031"/>
                <a:gd name="connsiteX6" fmla="*/ 67017 w 156964"/>
                <a:gd name="connsiteY6" fmla="*/ 286274 h 284031"/>
                <a:gd name="connsiteX7" fmla="*/ 111490 w 156964"/>
                <a:gd name="connsiteY7" fmla="*/ 84836 h 284031"/>
                <a:gd name="connsiteX8" fmla="*/ 104763 w 156964"/>
                <a:gd name="connsiteY8" fmla="*/ 82593 h 284031"/>
                <a:gd name="connsiteX9" fmla="*/ 31886 w 156964"/>
                <a:gd name="connsiteY9" fmla="*/ 271698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284031">
                  <a:moveTo>
                    <a:pt x="31886" y="271698"/>
                  </a:moveTo>
                  <a:cubicBezTo>
                    <a:pt x="-3617" y="233205"/>
                    <a:pt x="-11092" y="168924"/>
                    <a:pt x="17685" y="123703"/>
                  </a:cubicBezTo>
                  <a:cubicBezTo>
                    <a:pt x="47583" y="76240"/>
                    <a:pt x="88319" y="38494"/>
                    <a:pt x="133166" y="0"/>
                  </a:cubicBezTo>
                  <a:cubicBezTo>
                    <a:pt x="139519" y="27656"/>
                    <a:pt x="147368" y="52322"/>
                    <a:pt x="151105" y="77361"/>
                  </a:cubicBezTo>
                  <a:cubicBezTo>
                    <a:pt x="155963" y="108007"/>
                    <a:pt x="158953" y="139400"/>
                    <a:pt x="160448" y="170419"/>
                  </a:cubicBezTo>
                  <a:cubicBezTo>
                    <a:pt x="161943" y="204802"/>
                    <a:pt x="145873" y="232084"/>
                    <a:pt x="119338" y="252265"/>
                  </a:cubicBezTo>
                  <a:cubicBezTo>
                    <a:pt x="102894" y="264971"/>
                    <a:pt x="84582" y="275062"/>
                    <a:pt x="67017" y="286274"/>
                  </a:cubicBezTo>
                  <a:cubicBezTo>
                    <a:pt x="81966" y="217882"/>
                    <a:pt x="96915" y="151359"/>
                    <a:pt x="111490" y="84836"/>
                  </a:cubicBezTo>
                  <a:cubicBezTo>
                    <a:pt x="109248" y="84088"/>
                    <a:pt x="107005" y="83341"/>
                    <a:pt x="104763" y="82593"/>
                  </a:cubicBezTo>
                  <a:cubicBezTo>
                    <a:pt x="80097" y="146127"/>
                    <a:pt x="55805" y="209286"/>
                    <a:pt x="31886" y="271698"/>
                  </a:cubicBezTo>
                  <a:close/>
                </a:path>
              </a:pathLst>
            </a:custGeom>
            <a:grpFill/>
            <a:ln w="3729" cap="flat">
              <a:noFill/>
              <a:prstDash val="solid"/>
              <a:miter/>
            </a:ln>
          </p:spPr>
          <p:txBody>
            <a:bodyPr rtlCol="0" anchor="ctr"/>
            <a:lstStyle/>
            <a:p>
              <a:endParaRPr lang="en-US"/>
            </a:p>
          </p:txBody>
        </p:sp>
        <p:sp>
          <p:nvSpPr>
            <p:cNvPr id="49" name="Freeform: Shape 42">
              <a:extLst>
                <a:ext uri="{FF2B5EF4-FFF2-40B4-BE49-F238E27FC236}">
                  <a16:creationId xmlns:a16="http://schemas.microsoft.com/office/drawing/2014/main" id="{DB3FA34A-C84E-4A0F-AAF9-F5DE001954E5}"/>
                </a:ext>
              </a:extLst>
            </p:cNvPr>
            <p:cNvSpPr/>
            <p:nvPr/>
          </p:nvSpPr>
          <p:spPr>
            <a:xfrm>
              <a:off x="4569552" y="3477967"/>
              <a:ext cx="218075" cy="380363"/>
            </a:xfrm>
            <a:custGeom>
              <a:avLst/>
              <a:gdLst>
                <a:gd name="connsiteX0" fmla="*/ 28910 w 160701"/>
                <a:gd name="connsiteY0" fmla="*/ 0 h 280294"/>
                <a:gd name="connsiteX1" fmla="*/ 141027 w 160701"/>
                <a:gd name="connsiteY1" fmla="*/ 118471 h 280294"/>
                <a:gd name="connsiteX2" fmla="*/ 129442 w 160701"/>
                <a:gd name="connsiteY2" fmla="*/ 271325 h 280294"/>
                <a:gd name="connsiteX3" fmla="*/ 56939 w 160701"/>
                <a:gd name="connsiteY3" fmla="*/ 81846 h 280294"/>
                <a:gd name="connsiteX4" fmla="*/ 50212 w 160701"/>
                <a:gd name="connsiteY4" fmla="*/ 83715 h 280294"/>
                <a:gd name="connsiteX5" fmla="*/ 93564 w 160701"/>
                <a:gd name="connsiteY5" fmla="*/ 281789 h 280294"/>
                <a:gd name="connsiteX6" fmla="*/ 133 w 160701"/>
                <a:gd name="connsiteY6" fmla="*/ 150985 h 280294"/>
                <a:gd name="connsiteX7" fmla="*/ 28910 w 160701"/>
                <a:gd name="connsiteY7" fmla="*/ 0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701" h="280294">
                  <a:moveTo>
                    <a:pt x="28910" y="0"/>
                  </a:moveTo>
                  <a:cubicBezTo>
                    <a:pt x="71888" y="36999"/>
                    <a:pt x="111129" y="73624"/>
                    <a:pt x="141027" y="118471"/>
                  </a:cubicBezTo>
                  <a:cubicBezTo>
                    <a:pt x="172420" y="166308"/>
                    <a:pt x="167188" y="224235"/>
                    <a:pt x="129442" y="271325"/>
                  </a:cubicBezTo>
                  <a:cubicBezTo>
                    <a:pt x="105523" y="208913"/>
                    <a:pt x="81231" y="145379"/>
                    <a:pt x="56939" y="81846"/>
                  </a:cubicBezTo>
                  <a:cubicBezTo>
                    <a:pt x="54697" y="82593"/>
                    <a:pt x="52454" y="83341"/>
                    <a:pt x="50212" y="83715"/>
                  </a:cubicBezTo>
                  <a:cubicBezTo>
                    <a:pt x="64787" y="150238"/>
                    <a:pt x="79362" y="216387"/>
                    <a:pt x="93564" y="281789"/>
                  </a:cubicBezTo>
                  <a:cubicBezTo>
                    <a:pt x="33768" y="264224"/>
                    <a:pt x="-2483" y="214145"/>
                    <a:pt x="133" y="150985"/>
                  </a:cubicBezTo>
                  <a:cubicBezTo>
                    <a:pt x="2749" y="100159"/>
                    <a:pt x="13960" y="50827"/>
                    <a:pt x="28910" y="0"/>
                  </a:cubicBezTo>
                  <a:close/>
                </a:path>
              </a:pathLst>
            </a:custGeom>
            <a:grpFill/>
            <a:ln w="3729" cap="flat">
              <a:noFill/>
              <a:prstDash val="solid"/>
              <a:miter/>
            </a:ln>
          </p:spPr>
          <p:txBody>
            <a:bodyPr rtlCol="0" anchor="ctr"/>
            <a:lstStyle/>
            <a:p>
              <a:endParaRPr lang="en-US"/>
            </a:p>
          </p:txBody>
        </p:sp>
        <p:sp>
          <p:nvSpPr>
            <p:cNvPr id="50" name="Freeform: Shape 43">
              <a:extLst>
                <a:ext uri="{FF2B5EF4-FFF2-40B4-BE49-F238E27FC236}">
                  <a16:creationId xmlns:a16="http://schemas.microsoft.com/office/drawing/2014/main" id="{EE7B195E-3D6C-453C-A5CA-A1C65AA5D3D1}"/>
                </a:ext>
              </a:extLst>
            </p:cNvPr>
            <p:cNvSpPr/>
            <p:nvPr/>
          </p:nvSpPr>
          <p:spPr>
            <a:xfrm>
              <a:off x="3921952" y="2963210"/>
              <a:ext cx="213003" cy="390506"/>
            </a:xfrm>
            <a:custGeom>
              <a:avLst/>
              <a:gdLst>
                <a:gd name="connsiteX0" fmla="*/ 43834 w 156964"/>
                <a:gd name="connsiteY0" fmla="*/ 282163 h 287768"/>
                <a:gd name="connsiteX1" fmla="*/ 19542 w 156964"/>
                <a:gd name="connsiteY1" fmla="*/ 118471 h 287768"/>
                <a:gd name="connsiteX2" fmla="*/ 108115 w 156964"/>
                <a:gd name="connsiteY2" fmla="*/ 0 h 287768"/>
                <a:gd name="connsiteX3" fmla="*/ 117084 w 156964"/>
                <a:gd name="connsiteY3" fmla="*/ 19807 h 287768"/>
                <a:gd name="connsiteX4" fmla="*/ 158194 w 156964"/>
                <a:gd name="connsiteY4" fmla="*/ 160702 h 287768"/>
                <a:gd name="connsiteX5" fmla="*/ 129044 w 156964"/>
                <a:gd name="connsiteY5" fmla="*/ 249275 h 287768"/>
                <a:gd name="connsiteX6" fmla="*/ 80085 w 156964"/>
                <a:gd name="connsiteY6" fmla="*/ 291506 h 287768"/>
                <a:gd name="connsiteX7" fmla="*/ 98024 w 156964"/>
                <a:gd name="connsiteY7" fmla="*/ 85209 h 287768"/>
                <a:gd name="connsiteX8" fmla="*/ 91297 w 156964"/>
                <a:gd name="connsiteY8" fmla="*/ 84088 h 287768"/>
                <a:gd name="connsiteX9" fmla="*/ 43834 w 156964"/>
                <a:gd name="connsiteY9" fmla="*/ 282163 h 2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287768">
                  <a:moveTo>
                    <a:pt x="43834" y="282163"/>
                  </a:moveTo>
                  <a:cubicBezTo>
                    <a:pt x="-4376" y="234326"/>
                    <a:pt x="-13346" y="178267"/>
                    <a:pt x="19542" y="118471"/>
                  </a:cubicBezTo>
                  <a:cubicBezTo>
                    <a:pt x="43087" y="75493"/>
                    <a:pt x="73732" y="38120"/>
                    <a:pt x="108115" y="0"/>
                  </a:cubicBezTo>
                  <a:cubicBezTo>
                    <a:pt x="111478" y="7475"/>
                    <a:pt x="114468" y="13454"/>
                    <a:pt x="117084" y="19807"/>
                  </a:cubicBezTo>
                  <a:cubicBezTo>
                    <a:pt x="135397" y="65402"/>
                    <a:pt x="152215" y="111370"/>
                    <a:pt x="158194" y="160702"/>
                  </a:cubicBezTo>
                  <a:cubicBezTo>
                    <a:pt x="162305" y="195458"/>
                    <a:pt x="152962" y="224983"/>
                    <a:pt x="129044" y="249275"/>
                  </a:cubicBezTo>
                  <a:cubicBezTo>
                    <a:pt x="114095" y="264598"/>
                    <a:pt x="96529" y="277678"/>
                    <a:pt x="80085" y="291506"/>
                  </a:cubicBezTo>
                  <a:cubicBezTo>
                    <a:pt x="86065" y="221246"/>
                    <a:pt x="92045" y="153227"/>
                    <a:pt x="98024" y="85209"/>
                  </a:cubicBezTo>
                  <a:cubicBezTo>
                    <a:pt x="95782" y="84836"/>
                    <a:pt x="93540" y="84462"/>
                    <a:pt x="91297" y="84088"/>
                  </a:cubicBezTo>
                  <a:cubicBezTo>
                    <a:pt x="75601" y="150238"/>
                    <a:pt x="59531" y="216387"/>
                    <a:pt x="43834" y="282163"/>
                  </a:cubicBezTo>
                  <a:close/>
                </a:path>
              </a:pathLst>
            </a:custGeom>
            <a:grpFill/>
            <a:ln w="3729" cap="flat">
              <a:noFill/>
              <a:prstDash val="solid"/>
              <a:miter/>
            </a:ln>
          </p:spPr>
          <p:txBody>
            <a:bodyPr rtlCol="0" anchor="ctr"/>
            <a:lstStyle/>
            <a:p>
              <a:endParaRPr lang="en-US"/>
            </a:p>
          </p:txBody>
        </p:sp>
        <p:sp>
          <p:nvSpPr>
            <p:cNvPr id="51" name="Freeform: Shape 44">
              <a:extLst>
                <a:ext uri="{FF2B5EF4-FFF2-40B4-BE49-F238E27FC236}">
                  <a16:creationId xmlns:a16="http://schemas.microsoft.com/office/drawing/2014/main" id="{F96E67E1-B936-4CFF-BE25-D1CFF26FDA54}"/>
                </a:ext>
              </a:extLst>
            </p:cNvPr>
            <p:cNvSpPr/>
            <p:nvPr/>
          </p:nvSpPr>
          <p:spPr>
            <a:xfrm>
              <a:off x="8053849" y="2964224"/>
              <a:ext cx="218075" cy="385433"/>
            </a:xfrm>
            <a:custGeom>
              <a:avLst/>
              <a:gdLst>
                <a:gd name="connsiteX0" fmla="*/ 115485 w 160701"/>
                <a:gd name="connsiteY0" fmla="*/ 282163 h 284031"/>
                <a:gd name="connsiteX1" fmla="*/ 68022 w 160701"/>
                <a:gd name="connsiteY1" fmla="*/ 83715 h 284031"/>
                <a:gd name="connsiteX2" fmla="*/ 61295 w 160701"/>
                <a:gd name="connsiteY2" fmla="*/ 84836 h 284031"/>
                <a:gd name="connsiteX3" fmla="*/ 78860 w 160701"/>
                <a:gd name="connsiteY3" fmla="*/ 286648 h 284031"/>
                <a:gd name="connsiteX4" fmla="*/ 4 w 160701"/>
                <a:gd name="connsiteY4" fmla="*/ 177146 h 284031"/>
                <a:gd name="connsiteX5" fmla="*/ 52325 w 160701"/>
                <a:gd name="connsiteY5" fmla="*/ 0 h 284031"/>
                <a:gd name="connsiteX6" fmla="*/ 155473 w 160701"/>
                <a:gd name="connsiteY6" fmla="*/ 152106 h 284031"/>
                <a:gd name="connsiteX7" fmla="*/ 155847 w 160701"/>
                <a:gd name="connsiteY7" fmla="*/ 213397 h 284031"/>
                <a:gd name="connsiteX8" fmla="*/ 115485 w 160701"/>
                <a:gd name="connsiteY8" fmla="*/ 282163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01" h="284031">
                  <a:moveTo>
                    <a:pt x="115485" y="282163"/>
                  </a:moveTo>
                  <a:cubicBezTo>
                    <a:pt x="99788" y="216013"/>
                    <a:pt x="83718" y="149864"/>
                    <a:pt x="68022" y="83715"/>
                  </a:cubicBezTo>
                  <a:cubicBezTo>
                    <a:pt x="65779" y="84088"/>
                    <a:pt x="63537" y="84462"/>
                    <a:pt x="61295" y="84836"/>
                  </a:cubicBezTo>
                  <a:cubicBezTo>
                    <a:pt x="67274" y="152480"/>
                    <a:pt x="72880" y="220124"/>
                    <a:pt x="78860" y="286648"/>
                  </a:cubicBezTo>
                  <a:cubicBezTo>
                    <a:pt x="41113" y="275062"/>
                    <a:pt x="377" y="220124"/>
                    <a:pt x="4" y="177146"/>
                  </a:cubicBezTo>
                  <a:cubicBezTo>
                    <a:pt x="-370" y="137157"/>
                    <a:pt x="29154" y="35878"/>
                    <a:pt x="52325" y="0"/>
                  </a:cubicBezTo>
                  <a:cubicBezTo>
                    <a:pt x="93061" y="46716"/>
                    <a:pt x="133424" y="93058"/>
                    <a:pt x="155473" y="152106"/>
                  </a:cubicBezTo>
                  <a:cubicBezTo>
                    <a:pt x="162948" y="172288"/>
                    <a:pt x="162200" y="193216"/>
                    <a:pt x="155847" y="213397"/>
                  </a:cubicBezTo>
                  <a:cubicBezTo>
                    <a:pt x="146878" y="239932"/>
                    <a:pt x="132302" y="262729"/>
                    <a:pt x="115485" y="282163"/>
                  </a:cubicBezTo>
                  <a:close/>
                </a:path>
              </a:pathLst>
            </a:custGeom>
            <a:grpFill/>
            <a:ln w="3729" cap="flat">
              <a:noFill/>
              <a:prstDash val="solid"/>
              <a:miter/>
            </a:ln>
          </p:spPr>
          <p:txBody>
            <a:bodyPr rtlCol="0" anchor="ctr"/>
            <a:lstStyle/>
            <a:p>
              <a:endParaRPr lang="en-US"/>
            </a:p>
          </p:txBody>
        </p:sp>
        <p:sp>
          <p:nvSpPr>
            <p:cNvPr id="52" name="Freeform: Shape 45">
              <a:extLst>
                <a:ext uri="{FF2B5EF4-FFF2-40B4-BE49-F238E27FC236}">
                  <a16:creationId xmlns:a16="http://schemas.microsoft.com/office/drawing/2014/main" id="{E3AE3ACC-FC79-4614-A4D2-B62B3698FA2E}"/>
                </a:ext>
              </a:extLst>
            </p:cNvPr>
            <p:cNvSpPr/>
            <p:nvPr/>
          </p:nvSpPr>
          <p:spPr>
            <a:xfrm>
              <a:off x="6637102" y="3120933"/>
              <a:ext cx="218075" cy="385433"/>
            </a:xfrm>
            <a:custGeom>
              <a:avLst/>
              <a:gdLst>
                <a:gd name="connsiteX0" fmla="*/ 67104 w 160701"/>
                <a:gd name="connsiteY0" fmla="*/ 285526 h 284031"/>
                <a:gd name="connsiteX1" fmla="*/ 111577 w 160701"/>
                <a:gd name="connsiteY1" fmla="*/ 84462 h 284031"/>
                <a:gd name="connsiteX2" fmla="*/ 106719 w 160701"/>
                <a:gd name="connsiteY2" fmla="*/ 82967 h 284031"/>
                <a:gd name="connsiteX3" fmla="*/ 80558 w 160701"/>
                <a:gd name="connsiteY3" fmla="*/ 144258 h 284031"/>
                <a:gd name="connsiteX4" fmla="*/ 55892 w 160701"/>
                <a:gd name="connsiteY4" fmla="*/ 208165 h 284031"/>
                <a:gd name="connsiteX5" fmla="*/ 34590 w 160701"/>
                <a:gd name="connsiteY5" fmla="*/ 272820 h 284031"/>
                <a:gd name="connsiteX6" fmla="*/ 14409 w 160701"/>
                <a:gd name="connsiteY6" fmla="*/ 128935 h 284031"/>
                <a:gd name="connsiteX7" fmla="*/ 133253 w 160701"/>
                <a:gd name="connsiteY7" fmla="*/ 0 h 284031"/>
                <a:gd name="connsiteX8" fmla="*/ 148576 w 160701"/>
                <a:gd name="connsiteY8" fmla="*/ 61665 h 284031"/>
                <a:gd name="connsiteX9" fmla="*/ 160909 w 160701"/>
                <a:gd name="connsiteY9" fmla="*/ 166308 h 284031"/>
                <a:gd name="connsiteX10" fmla="*/ 117931 w 160701"/>
                <a:gd name="connsiteY10" fmla="*/ 253386 h 284031"/>
                <a:gd name="connsiteX11" fmla="*/ 67104 w 160701"/>
                <a:gd name="connsiteY11" fmla="*/ 285526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701" h="284031">
                  <a:moveTo>
                    <a:pt x="67104" y="285526"/>
                  </a:moveTo>
                  <a:cubicBezTo>
                    <a:pt x="82427" y="216387"/>
                    <a:pt x="97002" y="150238"/>
                    <a:pt x="111577" y="84462"/>
                  </a:cubicBezTo>
                  <a:cubicBezTo>
                    <a:pt x="110083" y="84088"/>
                    <a:pt x="108588" y="83341"/>
                    <a:pt x="106719" y="82967"/>
                  </a:cubicBezTo>
                  <a:cubicBezTo>
                    <a:pt x="98123" y="103148"/>
                    <a:pt x="88780" y="123703"/>
                    <a:pt x="80558" y="144258"/>
                  </a:cubicBezTo>
                  <a:cubicBezTo>
                    <a:pt x="71963" y="165187"/>
                    <a:pt x="63367" y="186489"/>
                    <a:pt x="55892" y="208165"/>
                  </a:cubicBezTo>
                  <a:cubicBezTo>
                    <a:pt x="48418" y="229467"/>
                    <a:pt x="41691" y="251517"/>
                    <a:pt x="34590" y="272820"/>
                  </a:cubicBezTo>
                  <a:cubicBezTo>
                    <a:pt x="-1288" y="228346"/>
                    <a:pt x="-11378" y="169671"/>
                    <a:pt x="14409" y="128935"/>
                  </a:cubicBezTo>
                  <a:cubicBezTo>
                    <a:pt x="45428" y="79604"/>
                    <a:pt x="87285" y="40362"/>
                    <a:pt x="133253" y="0"/>
                  </a:cubicBezTo>
                  <a:cubicBezTo>
                    <a:pt x="138859" y="22050"/>
                    <a:pt x="145213" y="41484"/>
                    <a:pt x="148576" y="61665"/>
                  </a:cubicBezTo>
                  <a:cubicBezTo>
                    <a:pt x="153808" y="96421"/>
                    <a:pt x="158667" y="131178"/>
                    <a:pt x="160909" y="166308"/>
                  </a:cubicBezTo>
                  <a:cubicBezTo>
                    <a:pt x="163525" y="202933"/>
                    <a:pt x="146334" y="231710"/>
                    <a:pt x="117931" y="253386"/>
                  </a:cubicBezTo>
                  <a:cubicBezTo>
                    <a:pt x="102234" y="264598"/>
                    <a:pt x="84669" y="274315"/>
                    <a:pt x="67104" y="285526"/>
                  </a:cubicBezTo>
                  <a:close/>
                </a:path>
              </a:pathLst>
            </a:custGeom>
            <a:grpFill/>
            <a:ln w="3729" cap="flat">
              <a:noFill/>
              <a:prstDash val="solid"/>
              <a:miter/>
            </a:ln>
          </p:spPr>
          <p:txBody>
            <a:bodyPr rtlCol="0" anchor="ctr"/>
            <a:lstStyle/>
            <a:p>
              <a:endParaRPr lang="en-US"/>
            </a:p>
          </p:txBody>
        </p:sp>
        <p:sp>
          <p:nvSpPr>
            <p:cNvPr id="53" name="Freeform: Shape 46">
              <a:extLst>
                <a:ext uri="{FF2B5EF4-FFF2-40B4-BE49-F238E27FC236}">
                  <a16:creationId xmlns:a16="http://schemas.microsoft.com/office/drawing/2014/main" id="{1ED74AFB-54FE-4372-8ACD-4748B6C1C261}"/>
                </a:ext>
              </a:extLst>
            </p:cNvPr>
            <p:cNvSpPr/>
            <p:nvPr/>
          </p:nvSpPr>
          <p:spPr>
            <a:xfrm>
              <a:off x="5336010" y="3122455"/>
              <a:ext cx="218075" cy="375291"/>
            </a:xfrm>
            <a:custGeom>
              <a:avLst/>
              <a:gdLst>
                <a:gd name="connsiteX0" fmla="*/ 127833 w 160701"/>
                <a:gd name="connsiteY0" fmla="*/ 271698 h 276556"/>
                <a:gd name="connsiteX1" fmla="*/ 93450 w 160701"/>
                <a:gd name="connsiteY1" fmla="*/ 174904 h 276556"/>
                <a:gd name="connsiteX2" fmla="*/ 54956 w 160701"/>
                <a:gd name="connsiteY2" fmla="*/ 81472 h 276556"/>
                <a:gd name="connsiteX3" fmla="*/ 49724 w 160701"/>
                <a:gd name="connsiteY3" fmla="*/ 82967 h 276556"/>
                <a:gd name="connsiteX4" fmla="*/ 93076 w 160701"/>
                <a:gd name="connsiteY4" fmla="*/ 279920 h 276556"/>
                <a:gd name="connsiteX5" fmla="*/ 392 w 160701"/>
                <a:gd name="connsiteY5" fmla="*/ 172287 h 276556"/>
                <a:gd name="connsiteX6" fmla="*/ 27674 w 160701"/>
                <a:gd name="connsiteY6" fmla="*/ 0 h 276556"/>
                <a:gd name="connsiteX7" fmla="*/ 35896 w 160701"/>
                <a:gd name="connsiteY7" fmla="*/ 5232 h 276556"/>
                <a:gd name="connsiteX8" fmla="*/ 127833 w 160701"/>
                <a:gd name="connsiteY8" fmla="*/ 100532 h 276556"/>
                <a:gd name="connsiteX9" fmla="*/ 127833 w 160701"/>
                <a:gd name="connsiteY9" fmla="*/ 271698 h 27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01" h="276556">
                  <a:moveTo>
                    <a:pt x="127833" y="271698"/>
                  </a:moveTo>
                  <a:cubicBezTo>
                    <a:pt x="116247" y="239184"/>
                    <a:pt x="105409" y="206670"/>
                    <a:pt x="93450" y="174904"/>
                  </a:cubicBezTo>
                  <a:cubicBezTo>
                    <a:pt x="81491" y="143511"/>
                    <a:pt x="68037" y="112865"/>
                    <a:pt x="54956" y="81472"/>
                  </a:cubicBezTo>
                  <a:cubicBezTo>
                    <a:pt x="53088" y="81846"/>
                    <a:pt x="51593" y="82593"/>
                    <a:pt x="49724" y="82967"/>
                  </a:cubicBezTo>
                  <a:cubicBezTo>
                    <a:pt x="64300" y="149116"/>
                    <a:pt x="78501" y="214892"/>
                    <a:pt x="93076" y="279920"/>
                  </a:cubicBezTo>
                  <a:cubicBezTo>
                    <a:pt x="48229" y="270951"/>
                    <a:pt x="2635" y="220124"/>
                    <a:pt x="392" y="172287"/>
                  </a:cubicBezTo>
                  <a:cubicBezTo>
                    <a:pt x="-2597" y="113239"/>
                    <a:pt x="11978" y="57180"/>
                    <a:pt x="27674" y="0"/>
                  </a:cubicBezTo>
                  <a:cubicBezTo>
                    <a:pt x="31038" y="2242"/>
                    <a:pt x="34028" y="3364"/>
                    <a:pt x="35896" y="5232"/>
                  </a:cubicBezTo>
                  <a:cubicBezTo>
                    <a:pt x="66916" y="36625"/>
                    <a:pt x="99803" y="66523"/>
                    <a:pt x="127833" y="100532"/>
                  </a:cubicBezTo>
                  <a:cubicBezTo>
                    <a:pt x="173801" y="156965"/>
                    <a:pt x="172306" y="212650"/>
                    <a:pt x="127833" y="271698"/>
                  </a:cubicBezTo>
                  <a:close/>
                </a:path>
              </a:pathLst>
            </a:custGeom>
            <a:grpFill/>
            <a:ln w="3729" cap="flat">
              <a:noFill/>
              <a:prstDash val="solid"/>
              <a:miter/>
            </a:ln>
          </p:spPr>
          <p:txBody>
            <a:bodyPr rtlCol="0" anchor="ctr"/>
            <a:lstStyle/>
            <a:p>
              <a:endParaRPr lang="en-US"/>
            </a:p>
          </p:txBody>
        </p:sp>
        <p:sp>
          <p:nvSpPr>
            <p:cNvPr id="54" name="Freeform: Shape 47">
              <a:extLst>
                <a:ext uri="{FF2B5EF4-FFF2-40B4-BE49-F238E27FC236}">
                  <a16:creationId xmlns:a16="http://schemas.microsoft.com/office/drawing/2014/main" id="{B489392D-9918-44C7-B384-E68F2522E9F0}"/>
                </a:ext>
              </a:extLst>
            </p:cNvPr>
            <p:cNvSpPr/>
            <p:nvPr/>
          </p:nvSpPr>
          <p:spPr>
            <a:xfrm>
              <a:off x="5523634" y="2012302"/>
              <a:ext cx="223145" cy="329649"/>
            </a:xfrm>
            <a:custGeom>
              <a:avLst/>
              <a:gdLst>
                <a:gd name="connsiteX0" fmla="*/ 128596 w 164439"/>
                <a:gd name="connsiteY0" fmla="*/ 237316 h 242921"/>
                <a:gd name="connsiteX1" fmla="*/ 61699 w 164439"/>
                <a:gd name="connsiteY1" fmla="*/ 70260 h 242921"/>
                <a:gd name="connsiteX2" fmla="*/ 57215 w 164439"/>
                <a:gd name="connsiteY2" fmla="*/ 71755 h 242921"/>
                <a:gd name="connsiteX3" fmla="*/ 66184 w 164439"/>
                <a:gd name="connsiteY3" fmla="*/ 128935 h 242921"/>
                <a:gd name="connsiteX4" fmla="*/ 77770 w 164439"/>
                <a:gd name="connsiteY4" fmla="*/ 188731 h 242921"/>
                <a:gd name="connsiteX5" fmla="*/ 93092 w 164439"/>
                <a:gd name="connsiteY5" fmla="*/ 245911 h 242921"/>
                <a:gd name="connsiteX6" fmla="*/ 35 w 164439"/>
                <a:gd name="connsiteY6" fmla="*/ 148743 h 242921"/>
                <a:gd name="connsiteX7" fmla="*/ 37033 w 164439"/>
                <a:gd name="connsiteY7" fmla="*/ 0 h 242921"/>
                <a:gd name="connsiteX8" fmla="*/ 63942 w 164439"/>
                <a:gd name="connsiteY8" fmla="*/ 19807 h 242921"/>
                <a:gd name="connsiteX9" fmla="*/ 142050 w 164439"/>
                <a:gd name="connsiteY9" fmla="*/ 93058 h 242921"/>
                <a:gd name="connsiteX10" fmla="*/ 153636 w 164439"/>
                <a:gd name="connsiteY10" fmla="*/ 196206 h 242921"/>
                <a:gd name="connsiteX11" fmla="*/ 128596 w 164439"/>
                <a:gd name="connsiteY11" fmla="*/ 237316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439" h="242921">
                  <a:moveTo>
                    <a:pt x="128596" y="237316"/>
                  </a:moveTo>
                  <a:cubicBezTo>
                    <a:pt x="105799" y="180509"/>
                    <a:pt x="83749" y="125198"/>
                    <a:pt x="61699" y="70260"/>
                  </a:cubicBezTo>
                  <a:cubicBezTo>
                    <a:pt x="60205" y="70634"/>
                    <a:pt x="58710" y="71382"/>
                    <a:pt x="57215" y="71755"/>
                  </a:cubicBezTo>
                  <a:cubicBezTo>
                    <a:pt x="60205" y="90815"/>
                    <a:pt x="62821" y="109875"/>
                    <a:pt x="66184" y="128935"/>
                  </a:cubicBezTo>
                  <a:cubicBezTo>
                    <a:pt x="69548" y="149116"/>
                    <a:pt x="73285" y="168924"/>
                    <a:pt x="77770" y="188731"/>
                  </a:cubicBezTo>
                  <a:cubicBezTo>
                    <a:pt x="82254" y="208165"/>
                    <a:pt x="87860" y="226851"/>
                    <a:pt x="93092" y="245911"/>
                  </a:cubicBezTo>
                  <a:cubicBezTo>
                    <a:pt x="45629" y="244043"/>
                    <a:pt x="-1460" y="196206"/>
                    <a:pt x="35" y="148743"/>
                  </a:cubicBezTo>
                  <a:cubicBezTo>
                    <a:pt x="1530" y="97169"/>
                    <a:pt x="18721" y="49705"/>
                    <a:pt x="37033" y="0"/>
                  </a:cubicBezTo>
                  <a:cubicBezTo>
                    <a:pt x="46750" y="7101"/>
                    <a:pt x="56094" y="12707"/>
                    <a:pt x="63942" y="19807"/>
                  </a:cubicBezTo>
                  <a:cubicBezTo>
                    <a:pt x="90476" y="43726"/>
                    <a:pt x="117384" y="67271"/>
                    <a:pt x="142050" y="93058"/>
                  </a:cubicBezTo>
                  <a:cubicBezTo>
                    <a:pt x="171575" y="123703"/>
                    <a:pt x="173070" y="159207"/>
                    <a:pt x="153636" y="196206"/>
                  </a:cubicBezTo>
                  <a:cubicBezTo>
                    <a:pt x="145788" y="210407"/>
                    <a:pt x="136445" y="223862"/>
                    <a:pt x="128596" y="237316"/>
                  </a:cubicBezTo>
                  <a:close/>
                </a:path>
              </a:pathLst>
            </a:custGeom>
            <a:grpFill/>
            <a:ln w="3729" cap="flat">
              <a:noFill/>
              <a:prstDash val="solid"/>
              <a:miter/>
            </a:ln>
          </p:spPr>
          <p:txBody>
            <a:bodyPr rtlCol="0" anchor="ctr"/>
            <a:lstStyle/>
            <a:p>
              <a:endParaRPr lang="en-US"/>
            </a:p>
          </p:txBody>
        </p:sp>
        <p:sp>
          <p:nvSpPr>
            <p:cNvPr id="55" name="Freeform: Shape 48">
              <a:extLst>
                <a:ext uri="{FF2B5EF4-FFF2-40B4-BE49-F238E27FC236}">
                  <a16:creationId xmlns:a16="http://schemas.microsoft.com/office/drawing/2014/main" id="{0860CAEA-CBE9-4E83-AB51-17262F27C9AE}"/>
                </a:ext>
              </a:extLst>
            </p:cNvPr>
            <p:cNvSpPr/>
            <p:nvPr/>
          </p:nvSpPr>
          <p:spPr>
            <a:xfrm>
              <a:off x="4839912" y="3901873"/>
              <a:ext cx="329649" cy="461507"/>
            </a:xfrm>
            <a:custGeom>
              <a:avLst/>
              <a:gdLst>
                <a:gd name="connsiteX0" fmla="*/ 243391 w 242921"/>
                <a:gd name="connsiteY0" fmla="*/ 340143 h 340090"/>
                <a:gd name="connsiteX1" fmla="*/ 152576 w 242921"/>
                <a:gd name="connsiteY1" fmla="*/ 312114 h 340090"/>
                <a:gd name="connsiteX2" fmla="*/ 131274 w 242921"/>
                <a:gd name="connsiteY2" fmla="*/ 288943 h 340090"/>
                <a:gd name="connsiteX3" fmla="*/ 7944 w 242921"/>
                <a:gd name="connsiteY3" fmla="*/ 47890 h 340090"/>
                <a:gd name="connsiteX4" fmla="*/ 8318 w 242921"/>
                <a:gd name="connsiteY4" fmla="*/ 7527 h 340090"/>
                <a:gd name="connsiteX5" fmla="*/ 54286 w 242921"/>
                <a:gd name="connsiteY5" fmla="*/ 6780 h 340090"/>
                <a:gd name="connsiteX6" fmla="*/ 63629 w 242921"/>
                <a:gd name="connsiteY6" fmla="*/ 19113 h 340090"/>
                <a:gd name="connsiteX7" fmla="*/ 129779 w 242921"/>
                <a:gd name="connsiteY7" fmla="*/ 172714 h 340090"/>
                <a:gd name="connsiteX8" fmla="*/ 238159 w 242921"/>
                <a:gd name="connsiteY8" fmla="*/ 331174 h 340090"/>
                <a:gd name="connsiteX9" fmla="*/ 243391 w 242921"/>
                <a:gd name="connsiteY9" fmla="*/ 340143 h 3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921" h="340090">
                  <a:moveTo>
                    <a:pt x="243391" y="340143"/>
                  </a:moveTo>
                  <a:cubicBezTo>
                    <a:pt x="210503" y="334537"/>
                    <a:pt x="179858" y="328558"/>
                    <a:pt x="152576" y="312114"/>
                  </a:cubicBezTo>
                  <a:cubicBezTo>
                    <a:pt x="143980" y="306882"/>
                    <a:pt x="135758" y="297912"/>
                    <a:pt x="131274" y="288943"/>
                  </a:cubicBezTo>
                  <a:cubicBezTo>
                    <a:pt x="89790" y="208965"/>
                    <a:pt x="48680" y="128241"/>
                    <a:pt x="7944" y="47890"/>
                  </a:cubicBezTo>
                  <a:cubicBezTo>
                    <a:pt x="-2894" y="26961"/>
                    <a:pt x="-2520" y="16871"/>
                    <a:pt x="8318" y="7527"/>
                  </a:cubicBezTo>
                  <a:cubicBezTo>
                    <a:pt x="19156" y="-2190"/>
                    <a:pt x="40084" y="-2563"/>
                    <a:pt x="54286" y="6780"/>
                  </a:cubicBezTo>
                  <a:cubicBezTo>
                    <a:pt x="58397" y="9396"/>
                    <a:pt x="62882" y="14628"/>
                    <a:pt x="63629" y="19113"/>
                  </a:cubicBezTo>
                  <a:cubicBezTo>
                    <a:pt x="72972" y="75919"/>
                    <a:pt x="99507" y="125251"/>
                    <a:pt x="129779" y="172714"/>
                  </a:cubicBezTo>
                  <a:cubicBezTo>
                    <a:pt x="163788" y="226904"/>
                    <a:pt x="201908" y="278478"/>
                    <a:pt x="238159" y="331174"/>
                  </a:cubicBezTo>
                  <a:cubicBezTo>
                    <a:pt x="239280" y="333416"/>
                    <a:pt x="240775" y="336032"/>
                    <a:pt x="243391" y="340143"/>
                  </a:cubicBezTo>
                  <a:close/>
                </a:path>
              </a:pathLst>
            </a:custGeom>
            <a:grpFill/>
            <a:ln w="3729" cap="flat">
              <a:noFill/>
              <a:prstDash val="solid"/>
              <a:miter/>
            </a:ln>
          </p:spPr>
          <p:txBody>
            <a:bodyPr rtlCol="0" anchor="ctr"/>
            <a:lstStyle/>
            <a:p>
              <a:endParaRPr lang="en-US"/>
            </a:p>
          </p:txBody>
        </p:sp>
        <p:sp>
          <p:nvSpPr>
            <p:cNvPr id="56" name="Freeform: Shape 49">
              <a:extLst>
                <a:ext uri="{FF2B5EF4-FFF2-40B4-BE49-F238E27FC236}">
                  <a16:creationId xmlns:a16="http://schemas.microsoft.com/office/drawing/2014/main" id="{81C705AA-2563-488B-B437-FB2AD02656E6}"/>
                </a:ext>
              </a:extLst>
            </p:cNvPr>
            <p:cNvSpPr/>
            <p:nvPr/>
          </p:nvSpPr>
          <p:spPr>
            <a:xfrm>
              <a:off x="7070997" y="3900872"/>
              <a:ext cx="329649" cy="461507"/>
            </a:xfrm>
            <a:custGeom>
              <a:avLst/>
              <a:gdLst>
                <a:gd name="connsiteX0" fmla="*/ 0 w 242921"/>
                <a:gd name="connsiteY0" fmla="*/ 340881 h 340090"/>
                <a:gd name="connsiteX1" fmla="*/ 82593 w 242921"/>
                <a:gd name="connsiteY1" fmla="*/ 222784 h 340090"/>
                <a:gd name="connsiteX2" fmla="*/ 169298 w 242921"/>
                <a:gd name="connsiteY2" fmla="*/ 58718 h 340090"/>
                <a:gd name="connsiteX3" fmla="*/ 177893 w 242921"/>
                <a:gd name="connsiteY3" fmla="*/ 23962 h 340090"/>
                <a:gd name="connsiteX4" fmla="*/ 200691 w 242921"/>
                <a:gd name="connsiteY4" fmla="*/ 1912 h 340090"/>
                <a:gd name="connsiteX5" fmla="*/ 237689 w 242921"/>
                <a:gd name="connsiteY5" fmla="*/ 10881 h 340090"/>
                <a:gd name="connsiteX6" fmla="*/ 238437 w 242921"/>
                <a:gd name="connsiteY6" fmla="*/ 41527 h 340090"/>
                <a:gd name="connsiteX7" fmla="*/ 107633 w 242921"/>
                <a:gd name="connsiteY7" fmla="*/ 297155 h 340090"/>
                <a:gd name="connsiteX8" fmla="*/ 90442 w 242921"/>
                <a:gd name="connsiteY8" fmla="*/ 312852 h 340090"/>
                <a:gd name="connsiteX9" fmla="*/ 0 w 242921"/>
                <a:gd name="connsiteY9" fmla="*/ 340881 h 3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921" h="340090">
                  <a:moveTo>
                    <a:pt x="0" y="340881"/>
                  </a:moveTo>
                  <a:cubicBezTo>
                    <a:pt x="28777" y="300145"/>
                    <a:pt x="56432" y="262025"/>
                    <a:pt x="82593" y="222784"/>
                  </a:cubicBezTo>
                  <a:cubicBezTo>
                    <a:pt x="116976" y="171210"/>
                    <a:pt x="149117" y="117767"/>
                    <a:pt x="169298" y="58718"/>
                  </a:cubicBezTo>
                  <a:cubicBezTo>
                    <a:pt x="173035" y="47506"/>
                    <a:pt x="176399" y="35921"/>
                    <a:pt x="177893" y="23962"/>
                  </a:cubicBezTo>
                  <a:cubicBezTo>
                    <a:pt x="179762" y="9760"/>
                    <a:pt x="189105" y="4902"/>
                    <a:pt x="200691" y="1912"/>
                  </a:cubicBezTo>
                  <a:cubicBezTo>
                    <a:pt x="214519" y="-1825"/>
                    <a:pt x="227599" y="-704"/>
                    <a:pt x="237689" y="10881"/>
                  </a:cubicBezTo>
                  <a:cubicBezTo>
                    <a:pt x="246285" y="20598"/>
                    <a:pt x="243669" y="31062"/>
                    <a:pt x="238437" y="41527"/>
                  </a:cubicBezTo>
                  <a:cubicBezTo>
                    <a:pt x="195085" y="126736"/>
                    <a:pt x="151732" y="212319"/>
                    <a:pt x="107633" y="297155"/>
                  </a:cubicBezTo>
                  <a:cubicBezTo>
                    <a:pt x="104270" y="303508"/>
                    <a:pt x="97169" y="308741"/>
                    <a:pt x="90442" y="312852"/>
                  </a:cubicBezTo>
                  <a:cubicBezTo>
                    <a:pt x="63160" y="328922"/>
                    <a:pt x="32514" y="335275"/>
                    <a:pt x="0" y="340881"/>
                  </a:cubicBezTo>
                  <a:close/>
                </a:path>
              </a:pathLst>
            </a:custGeom>
            <a:grpFill/>
            <a:ln w="3729" cap="flat">
              <a:noFill/>
              <a:prstDash val="solid"/>
              <a:miter/>
            </a:ln>
          </p:spPr>
          <p:txBody>
            <a:bodyPr rtlCol="0" anchor="ctr"/>
            <a:lstStyle/>
            <a:p>
              <a:endParaRPr lang="en-US"/>
            </a:p>
          </p:txBody>
        </p:sp>
        <p:sp>
          <p:nvSpPr>
            <p:cNvPr id="57" name="Freeform: Shape 50">
              <a:extLst>
                <a:ext uri="{FF2B5EF4-FFF2-40B4-BE49-F238E27FC236}">
                  <a16:creationId xmlns:a16="http://schemas.microsoft.com/office/drawing/2014/main" id="{220000C2-034D-42EB-9CC0-5D1BD631608B}"/>
                </a:ext>
              </a:extLst>
            </p:cNvPr>
            <p:cNvSpPr/>
            <p:nvPr/>
          </p:nvSpPr>
          <p:spPr>
            <a:xfrm>
              <a:off x="6215011" y="2317100"/>
              <a:ext cx="157217" cy="344862"/>
            </a:xfrm>
            <a:custGeom>
              <a:avLst/>
              <a:gdLst>
                <a:gd name="connsiteX0" fmla="*/ 48149 w 115854"/>
                <a:gd name="connsiteY0" fmla="*/ 0 h 254133"/>
                <a:gd name="connsiteX1" fmla="*/ 112803 w 115854"/>
                <a:gd name="connsiteY1" fmla="*/ 137905 h 254133"/>
                <a:gd name="connsiteX2" fmla="*/ 77299 w 115854"/>
                <a:gd name="connsiteY2" fmla="*/ 251891 h 254133"/>
                <a:gd name="connsiteX3" fmla="*/ 55623 w 115854"/>
                <a:gd name="connsiteY3" fmla="*/ 78856 h 254133"/>
                <a:gd name="connsiteX4" fmla="*/ 51139 w 115854"/>
                <a:gd name="connsiteY4" fmla="*/ 79230 h 254133"/>
                <a:gd name="connsiteX5" fmla="*/ 51139 w 115854"/>
                <a:gd name="connsiteY5" fmla="*/ 254507 h 254133"/>
                <a:gd name="connsiteX6" fmla="*/ 312 w 115854"/>
                <a:gd name="connsiteY6" fmla="*/ 151733 h 254133"/>
                <a:gd name="connsiteX7" fmla="*/ 48149 w 115854"/>
                <a:gd name="connsiteY7" fmla="*/ 0 h 2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854" h="254133">
                  <a:moveTo>
                    <a:pt x="48149" y="0"/>
                  </a:moveTo>
                  <a:cubicBezTo>
                    <a:pt x="75805" y="45221"/>
                    <a:pt x="100470" y="88573"/>
                    <a:pt x="112803" y="137905"/>
                  </a:cubicBezTo>
                  <a:cubicBezTo>
                    <a:pt x="124015" y="182378"/>
                    <a:pt x="104208" y="217882"/>
                    <a:pt x="77299" y="251891"/>
                  </a:cubicBezTo>
                  <a:cubicBezTo>
                    <a:pt x="69825" y="193216"/>
                    <a:pt x="62724" y="136036"/>
                    <a:pt x="55623" y="78856"/>
                  </a:cubicBezTo>
                  <a:cubicBezTo>
                    <a:pt x="54129" y="78856"/>
                    <a:pt x="52634" y="79230"/>
                    <a:pt x="51139" y="79230"/>
                  </a:cubicBezTo>
                  <a:cubicBezTo>
                    <a:pt x="51139" y="136784"/>
                    <a:pt x="51139" y="194711"/>
                    <a:pt x="51139" y="254507"/>
                  </a:cubicBezTo>
                  <a:cubicBezTo>
                    <a:pt x="21241" y="225357"/>
                    <a:pt x="-3052" y="194711"/>
                    <a:pt x="312" y="151733"/>
                  </a:cubicBezTo>
                  <a:cubicBezTo>
                    <a:pt x="4797" y="98664"/>
                    <a:pt x="26099" y="50453"/>
                    <a:pt x="48149" y="0"/>
                  </a:cubicBezTo>
                  <a:close/>
                </a:path>
              </a:pathLst>
            </a:custGeom>
            <a:grpFill/>
            <a:ln w="3729" cap="flat">
              <a:noFill/>
              <a:prstDash val="solid"/>
              <a:miter/>
            </a:ln>
          </p:spPr>
          <p:txBody>
            <a:bodyPr rtlCol="0" anchor="ctr"/>
            <a:lstStyle/>
            <a:p>
              <a:endParaRPr lang="en-US"/>
            </a:p>
          </p:txBody>
        </p:sp>
        <p:sp>
          <p:nvSpPr>
            <p:cNvPr id="58" name="Freeform: Shape 51">
              <a:extLst>
                <a:ext uri="{FF2B5EF4-FFF2-40B4-BE49-F238E27FC236}">
                  <a16:creationId xmlns:a16="http://schemas.microsoft.com/office/drawing/2014/main" id="{19F3B681-DB5C-4C08-B91E-EDC9F8034BFF}"/>
                </a:ext>
              </a:extLst>
            </p:cNvPr>
            <p:cNvSpPr/>
            <p:nvPr/>
          </p:nvSpPr>
          <p:spPr>
            <a:xfrm>
              <a:off x="5107760" y="3236056"/>
              <a:ext cx="162288" cy="329649"/>
            </a:xfrm>
            <a:custGeom>
              <a:avLst/>
              <a:gdLst>
                <a:gd name="connsiteX0" fmla="*/ 100200 w 119592"/>
                <a:gd name="connsiteY0" fmla="*/ 236942 h 242921"/>
                <a:gd name="connsiteX1" fmla="*/ 40030 w 119592"/>
                <a:gd name="connsiteY1" fmla="*/ 73250 h 242921"/>
                <a:gd name="connsiteX2" fmla="*/ 34798 w 119592"/>
                <a:gd name="connsiteY2" fmla="*/ 74745 h 242921"/>
                <a:gd name="connsiteX3" fmla="*/ 74039 w 119592"/>
                <a:gd name="connsiteY3" fmla="*/ 242922 h 242921"/>
                <a:gd name="connsiteX4" fmla="*/ 2284 w 119592"/>
                <a:gd name="connsiteY4" fmla="*/ 153975 h 242921"/>
                <a:gd name="connsiteX5" fmla="*/ 14617 w 119592"/>
                <a:gd name="connsiteY5" fmla="*/ 0 h 242921"/>
                <a:gd name="connsiteX6" fmla="*/ 25829 w 119592"/>
                <a:gd name="connsiteY6" fmla="*/ 9717 h 242921"/>
                <a:gd name="connsiteX7" fmla="*/ 105432 w 119592"/>
                <a:gd name="connsiteY7" fmla="*/ 111370 h 242921"/>
                <a:gd name="connsiteX8" fmla="*/ 100200 w 119592"/>
                <a:gd name="connsiteY8" fmla="*/ 236942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92" h="242921">
                  <a:moveTo>
                    <a:pt x="100200" y="236942"/>
                  </a:moveTo>
                  <a:cubicBezTo>
                    <a:pt x="80019" y="181631"/>
                    <a:pt x="59838" y="127440"/>
                    <a:pt x="40030" y="73250"/>
                  </a:cubicBezTo>
                  <a:cubicBezTo>
                    <a:pt x="38162" y="73624"/>
                    <a:pt x="36667" y="74371"/>
                    <a:pt x="34798" y="74745"/>
                  </a:cubicBezTo>
                  <a:cubicBezTo>
                    <a:pt x="47878" y="131178"/>
                    <a:pt x="60959" y="187610"/>
                    <a:pt x="74039" y="242922"/>
                  </a:cubicBezTo>
                  <a:cubicBezTo>
                    <a:pt x="40404" y="230962"/>
                    <a:pt x="7142" y="190974"/>
                    <a:pt x="2284" y="153975"/>
                  </a:cubicBezTo>
                  <a:cubicBezTo>
                    <a:pt x="-4443" y="102401"/>
                    <a:pt x="4900" y="52322"/>
                    <a:pt x="14617" y="0"/>
                  </a:cubicBezTo>
                  <a:cubicBezTo>
                    <a:pt x="19475" y="4111"/>
                    <a:pt x="23213" y="6727"/>
                    <a:pt x="25829" y="9717"/>
                  </a:cubicBezTo>
                  <a:cubicBezTo>
                    <a:pt x="52737" y="43352"/>
                    <a:pt x="81514" y="75866"/>
                    <a:pt x="105432" y="111370"/>
                  </a:cubicBezTo>
                  <a:cubicBezTo>
                    <a:pt x="132340" y="152854"/>
                    <a:pt x="120755" y="195832"/>
                    <a:pt x="100200" y="236942"/>
                  </a:cubicBezTo>
                  <a:close/>
                </a:path>
              </a:pathLst>
            </a:custGeom>
            <a:grpFill/>
            <a:ln w="3729" cap="flat">
              <a:noFill/>
              <a:prstDash val="solid"/>
              <a:miter/>
            </a:ln>
          </p:spPr>
          <p:txBody>
            <a:bodyPr rtlCol="0" anchor="ctr"/>
            <a:lstStyle/>
            <a:p>
              <a:endParaRPr lang="en-US"/>
            </a:p>
          </p:txBody>
        </p:sp>
        <p:sp>
          <p:nvSpPr>
            <p:cNvPr id="59" name="Freeform: Shape 52">
              <a:extLst>
                <a:ext uri="{FF2B5EF4-FFF2-40B4-BE49-F238E27FC236}">
                  <a16:creationId xmlns:a16="http://schemas.microsoft.com/office/drawing/2014/main" id="{4D03725E-40DA-46D5-A25F-9B7ED5B4AAFF}"/>
                </a:ext>
              </a:extLst>
            </p:cNvPr>
            <p:cNvSpPr/>
            <p:nvPr/>
          </p:nvSpPr>
          <p:spPr>
            <a:xfrm>
              <a:off x="6920146" y="3233522"/>
              <a:ext cx="162288" cy="334719"/>
            </a:xfrm>
            <a:custGeom>
              <a:avLst/>
              <a:gdLst>
                <a:gd name="connsiteX0" fmla="*/ 20348 w 119592"/>
                <a:gd name="connsiteY0" fmla="*/ 238811 h 246658"/>
                <a:gd name="connsiteX1" fmla="*/ 8015 w 119592"/>
                <a:gd name="connsiteY1" fmla="*/ 128562 h 246658"/>
                <a:gd name="connsiteX2" fmla="*/ 105931 w 119592"/>
                <a:gd name="connsiteY2" fmla="*/ 0 h 246658"/>
                <a:gd name="connsiteX3" fmla="*/ 115274 w 119592"/>
                <a:gd name="connsiteY3" fmla="*/ 168924 h 246658"/>
                <a:gd name="connsiteX4" fmla="*/ 46135 w 119592"/>
                <a:gd name="connsiteY4" fmla="*/ 246659 h 246658"/>
                <a:gd name="connsiteX5" fmla="*/ 86123 w 119592"/>
                <a:gd name="connsiteY5" fmla="*/ 75866 h 246658"/>
                <a:gd name="connsiteX6" fmla="*/ 80891 w 119592"/>
                <a:gd name="connsiteY6" fmla="*/ 74371 h 246658"/>
                <a:gd name="connsiteX7" fmla="*/ 20348 w 119592"/>
                <a:gd name="connsiteY7" fmla="*/ 238811 h 24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6658">
                  <a:moveTo>
                    <a:pt x="20348" y="238811"/>
                  </a:moveTo>
                  <a:cubicBezTo>
                    <a:pt x="3530" y="202933"/>
                    <a:pt x="-8803" y="167055"/>
                    <a:pt x="8015" y="128562"/>
                  </a:cubicBezTo>
                  <a:cubicBezTo>
                    <a:pt x="29317" y="78856"/>
                    <a:pt x="67064" y="41110"/>
                    <a:pt x="105931" y="0"/>
                  </a:cubicBezTo>
                  <a:cubicBezTo>
                    <a:pt x="116021" y="58301"/>
                    <a:pt x="128728" y="113239"/>
                    <a:pt x="115274" y="168924"/>
                  </a:cubicBezTo>
                  <a:cubicBezTo>
                    <a:pt x="106305" y="206296"/>
                    <a:pt x="77154" y="227599"/>
                    <a:pt x="46135" y="246659"/>
                  </a:cubicBezTo>
                  <a:cubicBezTo>
                    <a:pt x="59589" y="189479"/>
                    <a:pt x="72669" y="132673"/>
                    <a:pt x="86123" y="75866"/>
                  </a:cubicBezTo>
                  <a:cubicBezTo>
                    <a:pt x="84255" y="75492"/>
                    <a:pt x="82760" y="74745"/>
                    <a:pt x="80891" y="74371"/>
                  </a:cubicBezTo>
                  <a:cubicBezTo>
                    <a:pt x="60710" y="128935"/>
                    <a:pt x="40903" y="182752"/>
                    <a:pt x="20348" y="238811"/>
                  </a:cubicBezTo>
                  <a:close/>
                </a:path>
              </a:pathLst>
            </a:custGeom>
            <a:grpFill/>
            <a:ln w="3729" cap="flat">
              <a:noFill/>
              <a:prstDash val="solid"/>
              <a:miter/>
            </a:ln>
          </p:spPr>
          <p:txBody>
            <a:bodyPr rtlCol="0" anchor="ctr"/>
            <a:lstStyle/>
            <a:p>
              <a:endParaRPr lang="en-US"/>
            </a:p>
          </p:txBody>
        </p:sp>
        <p:sp>
          <p:nvSpPr>
            <p:cNvPr id="60" name="Freeform: Shape 53">
              <a:extLst>
                <a:ext uri="{FF2B5EF4-FFF2-40B4-BE49-F238E27FC236}">
                  <a16:creationId xmlns:a16="http://schemas.microsoft.com/office/drawing/2014/main" id="{DE26DC6B-2F1B-40A9-8721-A6F5956014CC}"/>
                </a:ext>
              </a:extLst>
            </p:cNvPr>
            <p:cNvSpPr/>
            <p:nvPr/>
          </p:nvSpPr>
          <p:spPr>
            <a:xfrm>
              <a:off x="4488594" y="2268920"/>
              <a:ext cx="162288" cy="329649"/>
            </a:xfrm>
            <a:custGeom>
              <a:avLst/>
              <a:gdLst>
                <a:gd name="connsiteX0" fmla="*/ 100153 w 119592"/>
                <a:gd name="connsiteY0" fmla="*/ 238063 h 242921"/>
                <a:gd name="connsiteX1" fmla="*/ 39235 w 119592"/>
                <a:gd name="connsiteY1" fmla="*/ 73250 h 242921"/>
                <a:gd name="connsiteX2" fmla="*/ 34377 w 119592"/>
                <a:gd name="connsiteY2" fmla="*/ 74745 h 242921"/>
                <a:gd name="connsiteX3" fmla="*/ 74365 w 119592"/>
                <a:gd name="connsiteY3" fmla="*/ 245911 h 242921"/>
                <a:gd name="connsiteX4" fmla="*/ 1115 w 119592"/>
                <a:gd name="connsiteY4" fmla="*/ 146874 h 242921"/>
                <a:gd name="connsiteX5" fmla="*/ 14943 w 119592"/>
                <a:gd name="connsiteY5" fmla="*/ 0 h 242921"/>
                <a:gd name="connsiteX6" fmla="*/ 113607 w 119592"/>
                <a:gd name="connsiteY6" fmla="*/ 130430 h 242921"/>
                <a:gd name="connsiteX7" fmla="*/ 100153 w 119592"/>
                <a:gd name="connsiteY7" fmla="*/ 238063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2921">
                  <a:moveTo>
                    <a:pt x="100153" y="238063"/>
                  </a:moveTo>
                  <a:cubicBezTo>
                    <a:pt x="79598" y="182378"/>
                    <a:pt x="59416" y="127814"/>
                    <a:pt x="39235" y="73250"/>
                  </a:cubicBezTo>
                  <a:cubicBezTo>
                    <a:pt x="37740" y="73624"/>
                    <a:pt x="35872" y="74371"/>
                    <a:pt x="34377" y="74745"/>
                  </a:cubicBezTo>
                  <a:cubicBezTo>
                    <a:pt x="47457" y="131551"/>
                    <a:pt x="60911" y="188358"/>
                    <a:pt x="74365" y="245911"/>
                  </a:cubicBezTo>
                  <a:cubicBezTo>
                    <a:pt x="36245" y="223114"/>
                    <a:pt x="5226" y="195458"/>
                    <a:pt x="1115" y="146874"/>
                  </a:cubicBezTo>
                  <a:cubicBezTo>
                    <a:pt x="-2996" y="97916"/>
                    <a:pt x="4852" y="50453"/>
                    <a:pt x="14943" y="0"/>
                  </a:cubicBezTo>
                  <a:cubicBezTo>
                    <a:pt x="54184" y="41110"/>
                    <a:pt x="92678" y="79230"/>
                    <a:pt x="113607" y="130430"/>
                  </a:cubicBezTo>
                  <a:cubicBezTo>
                    <a:pt x="128929" y="168176"/>
                    <a:pt x="116970" y="203680"/>
                    <a:pt x="100153" y="238063"/>
                  </a:cubicBezTo>
                  <a:close/>
                </a:path>
              </a:pathLst>
            </a:custGeom>
            <a:grpFill/>
            <a:ln w="3729" cap="flat">
              <a:noFill/>
              <a:prstDash val="solid"/>
              <a:miter/>
            </a:ln>
          </p:spPr>
          <p:txBody>
            <a:bodyPr rtlCol="0" anchor="ctr"/>
            <a:lstStyle/>
            <a:p>
              <a:endParaRPr lang="en-US"/>
            </a:p>
          </p:txBody>
        </p:sp>
        <p:sp>
          <p:nvSpPr>
            <p:cNvPr id="61" name="Freeform: Shape 54">
              <a:extLst>
                <a:ext uri="{FF2B5EF4-FFF2-40B4-BE49-F238E27FC236}">
                  <a16:creationId xmlns:a16="http://schemas.microsoft.com/office/drawing/2014/main" id="{102C6D9C-2591-48ED-BDB3-467DADC31C9D}"/>
                </a:ext>
              </a:extLst>
            </p:cNvPr>
            <p:cNvSpPr/>
            <p:nvPr/>
          </p:nvSpPr>
          <p:spPr>
            <a:xfrm>
              <a:off x="7540576" y="2268414"/>
              <a:ext cx="162288" cy="329649"/>
            </a:xfrm>
            <a:custGeom>
              <a:avLst/>
              <a:gdLst>
                <a:gd name="connsiteX0" fmla="*/ 105049 w 119592"/>
                <a:gd name="connsiteY0" fmla="*/ 0 h 242921"/>
                <a:gd name="connsiteX1" fmla="*/ 118503 w 119592"/>
                <a:gd name="connsiteY1" fmla="*/ 148369 h 242921"/>
                <a:gd name="connsiteX2" fmla="*/ 45626 w 119592"/>
                <a:gd name="connsiteY2" fmla="*/ 245911 h 242921"/>
                <a:gd name="connsiteX3" fmla="*/ 85615 w 119592"/>
                <a:gd name="connsiteY3" fmla="*/ 74745 h 242921"/>
                <a:gd name="connsiteX4" fmla="*/ 80757 w 119592"/>
                <a:gd name="connsiteY4" fmla="*/ 73250 h 242921"/>
                <a:gd name="connsiteX5" fmla="*/ 20587 w 119592"/>
                <a:gd name="connsiteY5" fmla="*/ 235821 h 242921"/>
                <a:gd name="connsiteX6" fmla="*/ 7880 w 119592"/>
                <a:gd name="connsiteY6" fmla="*/ 126693 h 242921"/>
                <a:gd name="connsiteX7" fmla="*/ 105049 w 119592"/>
                <a:gd name="connsiteY7" fmla="*/ 0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2921">
                  <a:moveTo>
                    <a:pt x="105049" y="0"/>
                  </a:moveTo>
                  <a:cubicBezTo>
                    <a:pt x="114766" y="51574"/>
                    <a:pt x="122988" y="99411"/>
                    <a:pt x="118503" y="148369"/>
                  </a:cubicBezTo>
                  <a:cubicBezTo>
                    <a:pt x="114018" y="196206"/>
                    <a:pt x="83373" y="223488"/>
                    <a:pt x="45626" y="245911"/>
                  </a:cubicBezTo>
                  <a:cubicBezTo>
                    <a:pt x="59081" y="188358"/>
                    <a:pt x="72535" y="131551"/>
                    <a:pt x="85615" y="74745"/>
                  </a:cubicBezTo>
                  <a:cubicBezTo>
                    <a:pt x="84120" y="74371"/>
                    <a:pt x="82251" y="73624"/>
                    <a:pt x="80757" y="73250"/>
                  </a:cubicBezTo>
                  <a:cubicBezTo>
                    <a:pt x="60575" y="127814"/>
                    <a:pt x="40394" y="182004"/>
                    <a:pt x="20587" y="235821"/>
                  </a:cubicBezTo>
                  <a:cubicBezTo>
                    <a:pt x="406" y="212650"/>
                    <a:pt x="-7069" y="159207"/>
                    <a:pt x="7880" y="126693"/>
                  </a:cubicBezTo>
                  <a:cubicBezTo>
                    <a:pt x="29930" y="78109"/>
                    <a:pt x="66555" y="40362"/>
                    <a:pt x="105049" y="0"/>
                  </a:cubicBezTo>
                  <a:close/>
                </a:path>
              </a:pathLst>
            </a:custGeom>
            <a:grpFill/>
            <a:ln w="3729" cap="flat">
              <a:noFill/>
              <a:prstDash val="solid"/>
              <a:miter/>
            </a:ln>
          </p:spPr>
          <p:txBody>
            <a:bodyPr rtlCol="0" anchor="ctr"/>
            <a:lstStyle/>
            <a:p>
              <a:endParaRPr lang="en-US"/>
            </a:p>
          </p:txBody>
        </p:sp>
        <p:sp>
          <p:nvSpPr>
            <p:cNvPr id="62" name="Freeform: Shape 55">
              <a:extLst>
                <a:ext uri="{FF2B5EF4-FFF2-40B4-BE49-F238E27FC236}">
                  <a16:creationId xmlns:a16="http://schemas.microsoft.com/office/drawing/2014/main" id="{843BBF9B-5876-4388-897E-A2DC374140BA}"/>
                </a:ext>
              </a:extLst>
            </p:cNvPr>
            <p:cNvSpPr/>
            <p:nvPr/>
          </p:nvSpPr>
          <p:spPr>
            <a:xfrm>
              <a:off x="3784154" y="4001704"/>
              <a:ext cx="339791" cy="157217"/>
            </a:xfrm>
            <a:custGeom>
              <a:avLst/>
              <a:gdLst>
                <a:gd name="connsiteX0" fmla="*/ 247780 w 250396"/>
                <a:gd name="connsiteY0" fmla="*/ 32999 h 115854"/>
                <a:gd name="connsiteX1" fmla="*/ 76240 w 250396"/>
                <a:gd name="connsiteY1" fmla="*/ 66634 h 115854"/>
                <a:gd name="connsiteX2" fmla="*/ 76987 w 250396"/>
                <a:gd name="connsiteY2" fmla="*/ 71866 h 115854"/>
                <a:gd name="connsiteX3" fmla="*/ 251144 w 250396"/>
                <a:gd name="connsiteY3" fmla="*/ 59533 h 115854"/>
                <a:gd name="connsiteX4" fmla="*/ 132673 w 250396"/>
                <a:gd name="connsiteY4" fmla="*/ 115218 h 115854"/>
                <a:gd name="connsiteX5" fmla="*/ 0 w 250396"/>
                <a:gd name="connsiteY5" fmla="*/ 84199 h 115854"/>
                <a:gd name="connsiteX6" fmla="*/ 3364 w 250396"/>
                <a:gd name="connsiteY6" fmla="*/ 76725 h 115854"/>
                <a:gd name="connsiteX7" fmla="*/ 116602 w 250396"/>
                <a:gd name="connsiteY7" fmla="*/ 11323 h 115854"/>
                <a:gd name="connsiteX8" fmla="*/ 247780 w 250396"/>
                <a:gd name="connsiteY8" fmla="*/ 32999 h 1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96" h="115854">
                  <a:moveTo>
                    <a:pt x="247780" y="32999"/>
                  </a:moveTo>
                  <a:cubicBezTo>
                    <a:pt x="189479" y="44584"/>
                    <a:pt x="133046" y="55796"/>
                    <a:pt x="76240" y="66634"/>
                  </a:cubicBezTo>
                  <a:cubicBezTo>
                    <a:pt x="76614" y="68503"/>
                    <a:pt x="76614" y="70371"/>
                    <a:pt x="76987" y="71866"/>
                  </a:cubicBezTo>
                  <a:cubicBezTo>
                    <a:pt x="134915" y="67755"/>
                    <a:pt x="192842" y="63644"/>
                    <a:pt x="251144" y="59533"/>
                  </a:cubicBezTo>
                  <a:cubicBezTo>
                    <a:pt x="220498" y="96906"/>
                    <a:pt x="184247" y="124188"/>
                    <a:pt x="132673" y="115218"/>
                  </a:cubicBezTo>
                  <a:cubicBezTo>
                    <a:pt x="88573" y="107370"/>
                    <a:pt x="44847" y="94663"/>
                    <a:pt x="0" y="84199"/>
                  </a:cubicBezTo>
                  <a:cubicBezTo>
                    <a:pt x="2242" y="78967"/>
                    <a:pt x="2616" y="77098"/>
                    <a:pt x="3364" y="76725"/>
                  </a:cubicBezTo>
                  <a:cubicBezTo>
                    <a:pt x="41110" y="54675"/>
                    <a:pt x="77735" y="30756"/>
                    <a:pt x="116602" y="11323"/>
                  </a:cubicBezTo>
                  <a:cubicBezTo>
                    <a:pt x="164439" y="-12222"/>
                    <a:pt x="207418" y="3848"/>
                    <a:pt x="247780" y="32999"/>
                  </a:cubicBezTo>
                  <a:close/>
                </a:path>
              </a:pathLst>
            </a:custGeom>
            <a:grpFill/>
            <a:ln w="3729" cap="flat">
              <a:noFill/>
              <a:prstDash val="solid"/>
              <a:miter/>
            </a:ln>
          </p:spPr>
          <p:txBody>
            <a:bodyPr rtlCol="0" anchor="ctr"/>
            <a:lstStyle/>
            <a:p>
              <a:endParaRPr lang="en-US"/>
            </a:p>
          </p:txBody>
        </p:sp>
        <p:sp>
          <p:nvSpPr>
            <p:cNvPr id="63" name="Freeform: Shape 56">
              <a:extLst>
                <a:ext uri="{FF2B5EF4-FFF2-40B4-BE49-F238E27FC236}">
                  <a16:creationId xmlns:a16="http://schemas.microsoft.com/office/drawing/2014/main" id="{70C4D7B0-62CA-4036-82AF-A396191A62E1}"/>
                </a:ext>
              </a:extLst>
            </p:cNvPr>
            <p:cNvSpPr/>
            <p:nvPr/>
          </p:nvSpPr>
          <p:spPr>
            <a:xfrm>
              <a:off x="5005225" y="2193355"/>
              <a:ext cx="162288" cy="334719"/>
            </a:xfrm>
            <a:custGeom>
              <a:avLst/>
              <a:gdLst>
                <a:gd name="connsiteX0" fmla="*/ 15058 w 119592"/>
                <a:gd name="connsiteY0" fmla="*/ 0 h 246658"/>
                <a:gd name="connsiteX1" fmla="*/ 114843 w 119592"/>
                <a:gd name="connsiteY1" fmla="*/ 132673 h 246658"/>
                <a:gd name="connsiteX2" fmla="*/ 100641 w 119592"/>
                <a:gd name="connsiteY2" fmla="*/ 238811 h 246658"/>
                <a:gd name="connsiteX3" fmla="*/ 40098 w 119592"/>
                <a:gd name="connsiteY3" fmla="*/ 74371 h 246658"/>
                <a:gd name="connsiteX4" fmla="*/ 34866 w 119592"/>
                <a:gd name="connsiteY4" fmla="*/ 75866 h 246658"/>
                <a:gd name="connsiteX5" fmla="*/ 74854 w 119592"/>
                <a:gd name="connsiteY5" fmla="*/ 247033 h 246658"/>
                <a:gd name="connsiteX6" fmla="*/ 5341 w 119592"/>
                <a:gd name="connsiteY6" fmla="*/ 168177 h 246658"/>
                <a:gd name="connsiteX7" fmla="*/ 15058 w 119592"/>
                <a:gd name="connsiteY7" fmla="*/ 0 h 24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6658">
                  <a:moveTo>
                    <a:pt x="15058" y="0"/>
                  </a:moveTo>
                  <a:cubicBezTo>
                    <a:pt x="55421" y="42231"/>
                    <a:pt x="94662" y="80725"/>
                    <a:pt x="114843" y="132673"/>
                  </a:cubicBezTo>
                  <a:cubicBezTo>
                    <a:pt x="129418" y="169671"/>
                    <a:pt x="117459" y="204802"/>
                    <a:pt x="100641" y="238811"/>
                  </a:cubicBezTo>
                  <a:cubicBezTo>
                    <a:pt x="80086" y="183499"/>
                    <a:pt x="60279" y="128935"/>
                    <a:pt x="40098" y="74371"/>
                  </a:cubicBezTo>
                  <a:cubicBezTo>
                    <a:pt x="38229" y="74745"/>
                    <a:pt x="36734" y="75493"/>
                    <a:pt x="34866" y="75866"/>
                  </a:cubicBezTo>
                  <a:cubicBezTo>
                    <a:pt x="47946" y="132299"/>
                    <a:pt x="61400" y="189105"/>
                    <a:pt x="74854" y="247033"/>
                  </a:cubicBezTo>
                  <a:cubicBezTo>
                    <a:pt x="43461" y="227973"/>
                    <a:pt x="14311" y="206297"/>
                    <a:pt x="5341" y="168177"/>
                  </a:cubicBezTo>
                  <a:cubicBezTo>
                    <a:pt x="-7365" y="112491"/>
                    <a:pt x="5341" y="57927"/>
                    <a:pt x="15058" y="0"/>
                  </a:cubicBezTo>
                  <a:close/>
                </a:path>
              </a:pathLst>
            </a:custGeom>
            <a:grpFill/>
            <a:ln w="3729" cap="flat">
              <a:noFill/>
              <a:prstDash val="solid"/>
              <a:miter/>
            </a:ln>
          </p:spPr>
          <p:txBody>
            <a:bodyPr rtlCol="0" anchor="ctr"/>
            <a:lstStyle/>
            <a:p>
              <a:endParaRPr lang="en-US"/>
            </a:p>
          </p:txBody>
        </p:sp>
        <p:sp>
          <p:nvSpPr>
            <p:cNvPr id="64" name="Freeform: Shape 57">
              <a:extLst>
                <a:ext uri="{FF2B5EF4-FFF2-40B4-BE49-F238E27FC236}">
                  <a16:creationId xmlns:a16="http://schemas.microsoft.com/office/drawing/2014/main" id="{5CDA9238-9FA6-4737-976F-7A7AC717A65D}"/>
                </a:ext>
              </a:extLst>
            </p:cNvPr>
            <p:cNvSpPr/>
            <p:nvPr/>
          </p:nvSpPr>
          <p:spPr>
            <a:xfrm>
              <a:off x="4650650" y="3921083"/>
              <a:ext cx="304290" cy="339791"/>
            </a:xfrm>
            <a:custGeom>
              <a:avLst/>
              <a:gdLst>
                <a:gd name="connsiteX0" fmla="*/ 223279 w 224235"/>
                <a:gd name="connsiteY0" fmla="*/ 252364 h 250396"/>
                <a:gd name="connsiteX1" fmla="*/ 73789 w 224235"/>
                <a:gd name="connsiteY1" fmla="*/ 131277 h 250396"/>
                <a:gd name="connsiteX2" fmla="*/ 16983 w 224235"/>
                <a:gd name="connsiteY2" fmla="*/ 66249 h 250396"/>
                <a:gd name="connsiteX3" fmla="*/ 165 w 224235"/>
                <a:gd name="connsiteY3" fmla="*/ 13927 h 250396"/>
                <a:gd name="connsiteX4" fmla="*/ 11003 w 224235"/>
                <a:gd name="connsiteY4" fmla="*/ 1595 h 250396"/>
                <a:gd name="connsiteX5" fmla="*/ 62951 w 224235"/>
                <a:gd name="connsiteY5" fmla="*/ 19160 h 250396"/>
                <a:gd name="connsiteX6" fmla="*/ 188149 w 224235"/>
                <a:gd name="connsiteY6" fmla="*/ 176124 h 250396"/>
                <a:gd name="connsiteX7" fmla="*/ 227016 w 224235"/>
                <a:gd name="connsiteY7" fmla="*/ 249001 h 250396"/>
                <a:gd name="connsiteX8" fmla="*/ 223279 w 224235"/>
                <a:gd name="connsiteY8" fmla="*/ 252364 h 2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235" h="250396">
                  <a:moveTo>
                    <a:pt x="223279" y="252364"/>
                  </a:moveTo>
                  <a:cubicBezTo>
                    <a:pt x="173947" y="211628"/>
                    <a:pt x="114899" y="182851"/>
                    <a:pt x="73789" y="131277"/>
                  </a:cubicBezTo>
                  <a:cubicBezTo>
                    <a:pt x="55850" y="108854"/>
                    <a:pt x="36043" y="87925"/>
                    <a:pt x="16983" y="66249"/>
                  </a:cubicBezTo>
                  <a:cubicBezTo>
                    <a:pt x="3528" y="51300"/>
                    <a:pt x="-956" y="33361"/>
                    <a:pt x="165" y="13927"/>
                  </a:cubicBezTo>
                  <a:cubicBezTo>
                    <a:pt x="539" y="9443"/>
                    <a:pt x="6518" y="2342"/>
                    <a:pt x="11003" y="1595"/>
                  </a:cubicBezTo>
                  <a:cubicBezTo>
                    <a:pt x="31558" y="-3264"/>
                    <a:pt x="49870" y="3089"/>
                    <a:pt x="62951" y="19160"/>
                  </a:cubicBezTo>
                  <a:cubicBezTo>
                    <a:pt x="105182" y="71108"/>
                    <a:pt x="148160" y="122682"/>
                    <a:pt x="188149" y="176124"/>
                  </a:cubicBezTo>
                  <a:cubicBezTo>
                    <a:pt x="204593" y="197800"/>
                    <a:pt x="214310" y="224709"/>
                    <a:pt x="227016" y="249001"/>
                  </a:cubicBezTo>
                  <a:cubicBezTo>
                    <a:pt x="225521" y="250122"/>
                    <a:pt x="224400" y="251243"/>
                    <a:pt x="223279" y="252364"/>
                  </a:cubicBezTo>
                  <a:close/>
                </a:path>
              </a:pathLst>
            </a:custGeom>
            <a:grpFill/>
            <a:ln w="3729" cap="flat">
              <a:noFill/>
              <a:prstDash val="solid"/>
              <a:miter/>
            </a:ln>
          </p:spPr>
          <p:txBody>
            <a:bodyPr rtlCol="0" anchor="ctr"/>
            <a:lstStyle/>
            <a:p>
              <a:endParaRPr lang="en-US"/>
            </a:p>
          </p:txBody>
        </p:sp>
        <p:sp>
          <p:nvSpPr>
            <p:cNvPr id="65" name="Freeform: Shape 58">
              <a:extLst>
                <a:ext uri="{FF2B5EF4-FFF2-40B4-BE49-F238E27FC236}">
                  <a16:creationId xmlns:a16="http://schemas.microsoft.com/office/drawing/2014/main" id="{6D01C842-9EA6-4FDD-A288-542732AC235A}"/>
                </a:ext>
              </a:extLst>
            </p:cNvPr>
            <p:cNvSpPr/>
            <p:nvPr/>
          </p:nvSpPr>
          <p:spPr>
            <a:xfrm>
              <a:off x="7281465" y="3920851"/>
              <a:ext cx="309363" cy="339791"/>
            </a:xfrm>
            <a:custGeom>
              <a:avLst/>
              <a:gdLst>
                <a:gd name="connsiteX0" fmla="*/ 0 w 227972"/>
                <a:gd name="connsiteY0" fmla="*/ 249170 h 250396"/>
                <a:gd name="connsiteX1" fmla="*/ 41110 w 227972"/>
                <a:gd name="connsiteY1" fmla="*/ 174052 h 250396"/>
                <a:gd name="connsiteX2" fmla="*/ 161449 w 227972"/>
                <a:gd name="connsiteY2" fmla="*/ 22319 h 250396"/>
                <a:gd name="connsiteX3" fmla="*/ 215266 w 227972"/>
                <a:gd name="connsiteY3" fmla="*/ 643 h 250396"/>
                <a:gd name="connsiteX4" fmla="*/ 227973 w 227972"/>
                <a:gd name="connsiteY4" fmla="*/ 15218 h 250396"/>
                <a:gd name="connsiteX5" fmla="*/ 209660 w 227972"/>
                <a:gd name="connsiteY5" fmla="*/ 67166 h 250396"/>
                <a:gd name="connsiteX6" fmla="*/ 129683 w 227972"/>
                <a:gd name="connsiteY6" fmla="*/ 157234 h 250396"/>
                <a:gd name="connsiteX7" fmla="*/ 91563 w 227972"/>
                <a:gd name="connsiteY7" fmla="*/ 187879 h 250396"/>
                <a:gd name="connsiteX8" fmla="*/ 3737 w 227972"/>
                <a:gd name="connsiteY8" fmla="*/ 251413 h 250396"/>
                <a:gd name="connsiteX9" fmla="*/ 0 w 227972"/>
                <a:gd name="connsiteY9" fmla="*/ 249170 h 2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72" h="250396">
                  <a:moveTo>
                    <a:pt x="0" y="249170"/>
                  </a:moveTo>
                  <a:cubicBezTo>
                    <a:pt x="13454" y="224131"/>
                    <a:pt x="24292" y="196849"/>
                    <a:pt x="41110" y="174052"/>
                  </a:cubicBezTo>
                  <a:cubicBezTo>
                    <a:pt x="79604" y="122477"/>
                    <a:pt x="121087" y="72772"/>
                    <a:pt x="161449" y="22319"/>
                  </a:cubicBezTo>
                  <a:cubicBezTo>
                    <a:pt x="175277" y="5128"/>
                    <a:pt x="193216" y="-2347"/>
                    <a:pt x="215266" y="643"/>
                  </a:cubicBezTo>
                  <a:cubicBezTo>
                    <a:pt x="224235" y="1764"/>
                    <a:pt x="228346" y="5875"/>
                    <a:pt x="227973" y="15218"/>
                  </a:cubicBezTo>
                  <a:cubicBezTo>
                    <a:pt x="227225" y="34652"/>
                    <a:pt x="223114" y="52217"/>
                    <a:pt x="209660" y="67166"/>
                  </a:cubicBezTo>
                  <a:cubicBezTo>
                    <a:pt x="182752" y="97064"/>
                    <a:pt x="156965" y="128083"/>
                    <a:pt x="129683" y="157234"/>
                  </a:cubicBezTo>
                  <a:cubicBezTo>
                    <a:pt x="118471" y="169193"/>
                    <a:pt x="104643" y="178163"/>
                    <a:pt x="91563" y="187879"/>
                  </a:cubicBezTo>
                  <a:cubicBezTo>
                    <a:pt x="62412" y="209182"/>
                    <a:pt x="32888" y="230484"/>
                    <a:pt x="3737" y="251413"/>
                  </a:cubicBezTo>
                  <a:cubicBezTo>
                    <a:pt x="2242" y="251039"/>
                    <a:pt x="1121" y="249918"/>
                    <a:pt x="0" y="249170"/>
                  </a:cubicBezTo>
                  <a:close/>
                </a:path>
              </a:pathLst>
            </a:custGeom>
            <a:grpFill/>
            <a:ln w="3729" cap="flat">
              <a:noFill/>
              <a:prstDash val="solid"/>
              <a:miter/>
            </a:ln>
          </p:spPr>
          <p:txBody>
            <a:bodyPr rtlCol="0" anchor="ctr"/>
            <a:lstStyle/>
            <a:p>
              <a:endParaRPr lang="en-US"/>
            </a:p>
          </p:txBody>
        </p:sp>
        <p:sp>
          <p:nvSpPr>
            <p:cNvPr id="66" name="Freeform: Shape 59">
              <a:extLst>
                <a:ext uri="{FF2B5EF4-FFF2-40B4-BE49-F238E27FC236}">
                  <a16:creationId xmlns:a16="http://schemas.microsoft.com/office/drawing/2014/main" id="{5D5CD58F-3314-44DF-BC7D-799DC46D19E0}"/>
                </a:ext>
              </a:extLst>
            </p:cNvPr>
            <p:cNvSpPr/>
            <p:nvPr/>
          </p:nvSpPr>
          <p:spPr>
            <a:xfrm>
              <a:off x="6982303" y="2248916"/>
              <a:ext cx="157217" cy="273862"/>
            </a:xfrm>
            <a:custGeom>
              <a:avLst/>
              <a:gdLst>
                <a:gd name="connsiteX0" fmla="*/ 100116 w 115854"/>
                <a:gd name="connsiteY0" fmla="*/ 166 h 201811"/>
                <a:gd name="connsiteX1" fmla="*/ 116186 w 115854"/>
                <a:gd name="connsiteY1" fmla="*/ 114526 h 201811"/>
                <a:gd name="connsiteX2" fmla="*/ 48916 w 115854"/>
                <a:gd name="connsiteY2" fmla="*/ 202725 h 201811"/>
                <a:gd name="connsiteX3" fmla="*/ 79935 w 115854"/>
                <a:gd name="connsiteY3" fmla="*/ 61831 h 201811"/>
                <a:gd name="connsiteX4" fmla="*/ 74703 w 115854"/>
                <a:gd name="connsiteY4" fmla="*/ 60336 h 201811"/>
                <a:gd name="connsiteX5" fmla="*/ 23502 w 115854"/>
                <a:gd name="connsiteY5" fmla="*/ 194130 h 201811"/>
                <a:gd name="connsiteX6" fmla="*/ 10422 w 115854"/>
                <a:gd name="connsiteY6" fmla="*/ 91729 h 201811"/>
                <a:gd name="connsiteX7" fmla="*/ 94136 w 115854"/>
                <a:gd name="connsiteY7" fmla="*/ 166 h 201811"/>
                <a:gd name="connsiteX8" fmla="*/ 100116 w 115854"/>
                <a:gd name="connsiteY8" fmla="*/ 166 h 20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854" h="201811">
                  <a:moveTo>
                    <a:pt x="100116" y="166"/>
                  </a:moveTo>
                  <a:cubicBezTo>
                    <a:pt x="105722" y="38286"/>
                    <a:pt x="113570" y="76032"/>
                    <a:pt x="116186" y="114526"/>
                  </a:cubicBezTo>
                  <a:cubicBezTo>
                    <a:pt x="118802" y="156010"/>
                    <a:pt x="92268" y="187029"/>
                    <a:pt x="48916" y="202725"/>
                  </a:cubicBezTo>
                  <a:cubicBezTo>
                    <a:pt x="59380" y="156010"/>
                    <a:pt x="69470" y="108920"/>
                    <a:pt x="79935" y="61831"/>
                  </a:cubicBezTo>
                  <a:cubicBezTo>
                    <a:pt x="78066" y="61457"/>
                    <a:pt x="76571" y="60710"/>
                    <a:pt x="74703" y="60336"/>
                  </a:cubicBezTo>
                  <a:cubicBezTo>
                    <a:pt x="57511" y="105183"/>
                    <a:pt x="40320" y="150030"/>
                    <a:pt x="23502" y="194130"/>
                  </a:cubicBezTo>
                  <a:cubicBezTo>
                    <a:pt x="-1164" y="169464"/>
                    <a:pt x="-7891" y="122748"/>
                    <a:pt x="10422" y="91729"/>
                  </a:cubicBezTo>
                  <a:cubicBezTo>
                    <a:pt x="31724" y="55477"/>
                    <a:pt x="62743" y="27448"/>
                    <a:pt x="94136" y="166"/>
                  </a:cubicBezTo>
                  <a:cubicBezTo>
                    <a:pt x="96005" y="-208"/>
                    <a:pt x="98247" y="166"/>
                    <a:pt x="100116" y="166"/>
                  </a:cubicBezTo>
                  <a:close/>
                </a:path>
              </a:pathLst>
            </a:custGeom>
            <a:grpFill/>
            <a:ln w="3729" cap="flat">
              <a:noFill/>
              <a:prstDash val="solid"/>
              <a:miter/>
            </a:ln>
          </p:spPr>
          <p:txBody>
            <a:bodyPr rtlCol="0" anchor="ctr"/>
            <a:lstStyle/>
            <a:p>
              <a:endParaRPr lang="en-US"/>
            </a:p>
          </p:txBody>
        </p:sp>
        <p:sp>
          <p:nvSpPr>
            <p:cNvPr id="67" name="Freeform: Shape 60">
              <a:extLst>
                <a:ext uri="{FF2B5EF4-FFF2-40B4-BE49-F238E27FC236}">
                  <a16:creationId xmlns:a16="http://schemas.microsoft.com/office/drawing/2014/main" id="{4EA42252-E7CB-4E84-A1D7-CEEE9964B243}"/>
                </a:ext>
              </a:extLst>
            </p:cNvPr>
            <p:cNvSpPr/>
            <p:nvPr/>
          </p:nvSpPr>
          <p:spPr>
            <a:xfrm>
              <a:off x="6874223" y="4048353"/>
              <a:ext cx="136930" cy="324576"/>
            </a:xfrm>
            <a:custGeom>
              <a:avLst/>
              <a:gdLst>
                <a:gd name="connsiteX0" fmla="*/ 0 w 100905"/>
                <a:gd name="connsiteY0" fmla="*/ 242291 h 239184"/>
                <a:gd name="connsiteX1" fmla="*/ 30272 w 100905"/>
                <a:gd name="connsiteY1" fmla="*/ 126436 h 239184"/>
                <a:gd name="connsiteX2" fmla="*/ 59422 w 100905"/>
                <a:gd name="connsiteY2" fmla="*/ 17308 h 239184"/>
                <a:gd name="connsiteX3" fmla="*/ 75119 w 100905"/>
                <a:gd name="connsiteY3" fmla="*/ 490 h 239184"/>
                <a:gd name="connsiteX4" fmla="*/ 96048 w 100905"/>
                <a:gd name="connsiteY4" fmla="*/ 7217 h 239184"/>
                <a:gd name="connsiteX5" fmla="*/ 100906 w 100905"/>
                <a:gd name="connsiteY5" fmla="*/ 25904 h 239184"/>
                <a:gd name="connsiteX6" fmla="*/ 67644 w 100905"/>
                <a:gd name="connsiteY6" fmla="*/ 231453 h 239184"/>
                <a:gd name="connsiteX7" fmla="*/ 59049 w 100905"/>
                <a:gd name="connsiteY7" fmla="*/ 241917 h 239184"/>
                <a:gd name="connsiteX8" fmla="*/ 0 w 100905"/>
                <a:gd name="connsiteY8" fmla="*/ 242291 h 23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05" h="239184">
                  <a:moveTo>
                    <a:pt x="0" y="242291"/>
                  </a:moveTo>
                  <a:cubicBezTo>
                    <a:pt x="10091" y="203797"/>
                    <a:pt x="20181" y="165303"/>
                    <a:pt x="30272" y="126436"/>
                  </a:cubicBezTo>
                  <a:cubicBezTo>
                    <a:pt x="39615" y="90184"/>
                    <a:pt x="48958" y="53559"/>
                    <a:pt x="59422" y="17308"/>
                  </a:cubicBezTo>
                  <a:cubicBezTo>
                    <a:pt x="61291" y="10581"/>
                    <a:pt x="68765" y="2359"/>
                    <a:pt x="75119" y="490"/>
                  </a:cubicBezTo>
                  <a:cubicBezTo>
                    <a:pt x="81098" y="-1378"/>
                    <a:pt x="90815" y="2359"/>
                    <a:pt x="96048" y="7217"/>
                  </a:cubicBezTo>
                  <a:cubicBezTo>
                    <a:pt x="100158" y="10955"/>
                    <a:pt x="102027" y="19924"/>
                    <a:pt x="100906" y="25904"/>
                  </a:cubicBezTo>
                  <a:cubicBezTo>
                    <a:pt x="90442" y="94295"/>
                    <a:pt x="79230" y="163061"/>
                    <a:pt x="67644" y="231453"/>
                  </a:cubicBezTo>
                  <a:cubicBezTo>
                    <a:pt x="66897" y="235564"/>
                    <a:pt x="62038" y="241917"/>
                    <a:pt x="59049" y="241917"/>
                  </a:cubicBezTo>
                  <a:cubicBezTo>
                    <a:pt x="39989" y="242665"/>
                    <a:pt x="20555" y="242291"/>
                    <a:pt x="0" y="242291"/>
                  </a:cubicBezTo>
                  <a:close/>
                </a:path>
              </a:pathLst>
            </a:custGeom>
            <a:grpFill/>
            <a:ln w="3729" cap="flat">
              <a:noFill/>
              <a:prstDash val="solid"/>
              <a:miter/>
            </a:ln>
          </p:spPr>
          <p:txBody>
            <a:bodyPr rtlCol="0" anchor="ctr"/>
            <a:lstStyle/>
            <a:p>
              <a:endParaRPr lang="en-US"/>
            </a:p>
          </p:txBody>
        </p:sp>
        <p:sp>
          <p:nvSpPr>
            <p:cNvPr id="68" name="Freeform: Shape 61">
              <a:extLst>
                <a:ext uri="{FF2B5EF4-FFF2-40B4-BE49-F238E27FC236}">
                  <a16:creationId xmlns:a16="http://schemas.microsoft.com/office/drawing/2014/main" id="{80AC41FD-2352-4489-815A-6BE2581F586F}"/>
                </a:ext>
              </a:extLst>
            </p:cNvPr>
            <p:cNvSpPr/>
            <p:nvPr/>
          </p:nvSpPr>
          <p:spPr>
            <a:xfrm>
              <a:off x="5228062" y="4046849"/>
              <a:ext cx="136930" cy="329649"/>
            </a:xfrm>
            <a:custGeom>
              <a:avLst/>
              <a:gdLst>
                <a:gd name="connsiteX0" fmla="*/ 101616 w 100905"/>
                <a:gd name="connsiteY0" fmla="*/ 243399 h 242921"/>
                <a:gd name="connsiteX1" fmla="*/ 42568 w 100905"/>
                <a:gd name="connsiteY1" fmla="*/ 243026 h 242921"/>
                <a:gd name="connsiteX2" fmla="*/ 34346 w 100905"/>
                <a:gd name="connsiteY2" fmla="*/ 233683 h 242921"/>
                <a:gd name="connsiteX3" fmla="*/ 337 w 100905"/>
                <a:gd name="connsiteY3" fmla="*/ 25517 h 242921"/>
                <a:gd name="connsiteX4" fmla="*/ 16407 w 100905"/>
                <a:gd name="connsiteY4" fmla="*/ 852 h 242921"/>
                <a:gd name="connsiteX5" fmla="*/ 42568 w 100905"/>
                <a:gd name="connsiteY5" fmla="*/ 18790 h 242921"/>
                <a:gd name="connsiteX6" fmla="*/ 83304 w 100905"/>
                <a:gd name="connsiteY6" fmla="*/ 173886 h 242921"/>
                <a:gd name="connsiteX7" fmla="*/ 101616 w 100905"/>
                <a:gd name="connsiteY7" fmla="*/ 243399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05" h="242921">
                  <a:moveTo>
                    <a:pt x="101616" y="243399"/>
                  </a:moveTo>
                  <a:cubicBezTo>
                    <a:pt x="81062" y="243399"/>
                    <a:pt x="62002" y="243773"/>
                    <a:pt x="42568" y="243026"/>
                  </a:cubicBezTo>
                  <a:cubicBezTo>
                    <a:pt x="39578" y="243026"/>
                    <a:pt x="34720" y="237420"/>
                    <a:pt x="34346" y="233683"/>
                  </a:cubicBezTo>
                  <a:cubicBezTo>
                    <a:pt x="22760" y="164170"/>
                    <a:pt x="11549" y="94657"/>
                    <a:pt x="337" y="25517"/>
                  </a:cubicBezTo>
                  <a:cubicBezTo>
                    <a:pt x="-1532" y="12811"/>
                    <a:pt x="4448" y="4215"/>
                    <a:pt x="16407" y="852"/>
                  </a:cubicBezTo>
                  <a:cubicBezTo>
                    <a:pt x="28366" y="-2512"/>
                    <a:pt x="38831" y="4215"/>
                    <a:pt x="42568" y="18790"/>
                  </a:cubicBezTo>
                  <a:cubicBezTo>
                    <a:pt x="56396" y="70364"/>
                    <a:pt x="69850" y="122312"/>
                    <a:pt x="83304" y="173886"/>
                  </a:cubicBezTo>
                  <a:cubicBezTo>
                    <a:pt x="89657" y="197058"/>
                    <a:pt x="95637" y="220228"/>
                    <a:pt x="101616" y="243399"/>
                  </a:cubicBezTo>
                  <a:close/>
                </a:path>
              </a:pathLst>
            </a:custGeom>
            <a:grpFill/>
            <a:ln w="3729" cap="flat">
              <a:noFill/>
              <a:prstDash val="solid"/>
              <a:miter/>
            </a:ln>
          </p:spPr>
          <p:txBody>
            <a:bodyPr rtlCol="0" anchor="ctr"/>
            <a:lstStyle/>
            <a:p>
              <a:endParaRPr lang="en-US"/>
            </a:p>
          </p:txBody>
        </p:sp>
      </p:grpSp>
      <p:sp>
        <p:nvSpPr>
          <p:cNvPr id="71" name="TextBox 70">
            <a:extLst>
              <a:ext uri="{FF2B5EF4-FFF2-40B4-BE49-F238E27FC236}">
                <a16:creationId xmlns:a16="http://schemas.microsoft.com/office/drawing/2014/main" id="{F73C3934-F569-4AC4-B3E6-DC6B4E0D215C}"/>
              </a:ext>
            </a:extLst>
          </p:cNvPr>
          <p:cNvSpPr txBox="1"/>
          <p:nvPr/>
        </p:nvSpPr>
        <p:spPr>
          <a:xfrm>
            <a:off x="210991" y="2100253"/>
            <a:ext cx="3454342" cy="1754326"/>
          </a:xfrm>
          <a:prstGeom prst="rect">
            <a:avLst/>
          </a:prstGeom>
          <a:noFill/>
        </p:spPr>
        <p:txBody>
          <a:bodyPr wrap="square" rtlCol="0">
            <a:spAutoFit/>
          </a:bodyPr>
          <a:lstStyle/>
          <a:p>
            <a:r>
              <a:rPr lang="en-US" sz="1200" dirty="0" err="1"/>
              <a:t>Akad</a:t>
            </a:r>
            <a:r>
              <a:rPr lang="en-US" sz="1200" dirty="0"/>
              <a:t> </a:t>
            </a:r>
            <a:r>
              <a:rPr lang="en-US" sz="1200" dirty="0" err="1"/>
              <a:t>tabarru</a:t>
            </a:r>
            <a:r>
              <a:rPr lang="en-US" sz="1200" dirty="0"/>
              <a:t>’ </a:t>
            </a:r>
            <a:r>
              <a:rPr lang="en-US" sz="1200" dirty="0" err="1"/>
              <a:t>adalah</a:t>
            </a:r>
            <a:r>
              <a:rPr lang="en-US" sz="1200" dirty="0"/>
              <a:t> </a:t>
            </a:r>
            <a:r>
              <a:rPr lang="en-US" sz="1200" dirty="0" err="1"/>
              <a:t>semua</a:t>
            </a:r>
            <a:r>
              <a:rPr lang="en-US" sz="1200" dirty="0"/>
              <a:t> </a:t>
            </a:r>
            <a:r>
              <a:rPr lang="en-US" sz="1200" dirty="0" err="1"/>
              <a:t>bentuk</a:t>
            </a:r>
            <a:r>
              <a:rPr lang="en-US" sz="1200" dirty="0"/>
              <a:t> </a:t>
            </a:r>
            <a:r>
              <a:rPr lang="en-US" sz="1200" dirty="0" err="1"/>
              <a:t>akad</a:t>
            </a:r>
            <a:r>
              <a:rPr lang="en-US" sz="1200" dirty="0"/>
              <a:t> yang </a:t>
            </a:r>
            <a:r>
              <a:rPr lang="en-US" sz="1200" dirty="0" err="1"/>
              <a:t>dilakukan</a:t>
            </a:r>
            <a:r>
              <a:rPr lang="en-US" sz="1200" dirty="0"/>
              <a:t> </a:t>
            </a:r>
            <a:r>
              <a:rPr lang="en-US" sz="1200" dirty="0" err="1"/>
              <a:t>dengan</a:t>
            </a:r>
            <a:r>
              <a:rPr lang="en-US" sz="1200" dirty="0"/>
              <a:t> </a:t>
            </a:r>
            <a:r>
              <a:rPr lang="en-US" sz="1200" dirty="0" err="1"/>
              <a:t>tujuan</a:t>
            </a:r>
            <a:r>
              <a:rPr lang="en-US" sz="1200" dirty="0"/>
              <a:t> </a:t>
            </a:r>
            <a:r>
              <a:rPr lang="en-US" sz="1200" dirty="0" err="1"/>
              <a:t>kebajikan</a:t>
            </a:r>
            <a:r>
              <a:rPr lang="en-US" sz="1200" dirty="0"/>
              <a:t> </a:t>
            </a:r>
            <a:r>
              <a:rPr lang="en-US" sz="1200" dirty="0" err="1"/>
              <a:t>dan</a:t>
            </a:r>
            <a:r>
              <a:rPr lang="en-US" sz="1200" dirty="0"/>
              <a:t> </a:t>
            </a:r>
            <a:r>
              <a:rPr lang="en-US" sz="1200" dirty="0" err="1"/>
              <a:t>tolong-menolong</a:t>
            </a:r>
            <a:r>
              <a:rPr lang="en-US" sz="1200" dirty="0"/>
              <a:t>, </a:t>
            </a:r>
            <a:r>
              <a:rPr lang="en-US" sz="1200" dirty="0" err="1"/>
              <a:t>bukan</a:t>
            </a:r>
            <a:r>
              <a:rPr lang="en-US" sz="1200" dirty="0"/>
              <a:t> </a:t>
            </a:r>
            <a:r>
              <a:rPr lang="en-US" sz="1200" dirty="0" err="1"/>
              <a:t>hanya</a:t>
            </a:r>
            <a:r>
              <a:rPr lang="en-US" sz="1200" dirty="0"/>
              <a:t> </a:t>
            </a:r>
            <a:r>
              <a:rPr lang="en-US" sz="1200" dirty="0" err="1"/>
              <a:t>untuk</a:t>
            </a:r>
            <a:r>
              <a:rPr lang="en-US" sz="1200" dirty="0"/>
              <a:t> </a:t>
            </a:r>
            <a:r>
              <a:rPr lang="en-US" sz="1200" dirty="0" err="1"/>
              <a:t>tujuan</a:t>
            </a:r>
            <a:r>
              <a:rPr lang="en-US" sz="1200" dirty="0"/>
              <a:t> </a:t>
            </a:r>
            <a:r>
              <a:rPr lang="en-US" sz="1200" dirty="0" err="1"/>
              <a:t>komersial</a:t>
            </a:r>
            <a:r>
              <a:rPr lang="en-US" sz="1200" dirty="0"/>
              <a:t>. Dana </a:t>
            </a:r>
            <a:r>
              <a:rPr lang="en-US" sz="1200" dirty="0" err="1"/>
              <a:t>kontribusi</a:t>
            </a:r>
            <a:r>
              <a:rPr lang="en-US" sz="1200" dirty="0"/>
              <a:t>/</a:t>
            </a:r>
            <a:r>
              <a:rPr lang="en-US" sz="1200" dirty="0" err="1"/>
              <a:t>premi</a:t>
            </a:r>
            <a:r>
              <a:rPr lang="en-US" sz="1200" dirty="0"/>
              <a:t> yang </a:t>
            </a:r>
            <a:r>
              <a:rPr lang="en-US" sz="1200" dirty="0" err="1"/>
              <a:t>terkumpul</a:t>
            </a:r>
            <a:r>
              <a:rPr lang="en-US" sz="1200" dirty="0"/>
              <a:t> </a:t>
            </a:r>
            <a:r>
              <a:rPr lang="en-US" sz="1200" dirty="0" err="1"/>
              <a:t>menjadi</a:t>
            </a:r>
            <a:r>
              <a:rPr lang="en-US" sz="1200" dirty="0"/>
              <a:t> </a:t>
            </a:r>
            <a:r>
              <a:rPr lang="en-US" sz="1200" dirty="0" err="1"/>
              <a:t>dana</a:t>
            </a:r>
            <a:r>
              <a:rPr lang="en-US" sz="1200" dirty="0"/>
              <a:t> </a:t>
            </a:r>
            <a:r>
              <a:rPr lang="en-US" sz="1200" dirty="0" err="1"/>
              <a:t>hibah</a:t>
            </a:r>
            <a:r>
              <a:rPr lang="en-US" sz="1200" dirty="0"/>
              <a:t> </a:t>
            </a:r>
            <a:r>
              <a:rPr lang="en-US" sz="1200" dirty="0" err="1"/>
              <a:t>bissyarthi</a:t>
            </a:r>
            <a:r>
              <a:rPr lang="en-US" sz="1200" dirty="0"/>
              <a:t> (</a:t>
            </a:r>
            <a:r>
              <a:rPr lang="en-US" sz="1200" dirty="0" err="1"/>
              <a:t>dengan</a:t>
            </a:r>
            <a:r>
              <a:rPr lang="en-US" sz="1200" dirty="0"/>
              <a:t> </a:t>
            </a:r>
            <a:r>
              <a:rPr lang="en-US" sz="1200" dirty="0" err="1"/>
              <a:t>persyaratan</a:t>
            </a:r>
            <a:r>
              <a:rPr lang="en-US" sz="1200" dirty="0"/>
              <a:t>) yang </a:t>
            </a:r>
            <a:r>
              <a:rPr lang="en-US" sz="1200" dirty="0" err="1"/>
              <a:t>dikelola</a:t>
            </a:r>
            <a:r>
              <a:rPr lang="en-US" sz="1200" dirty="0"/>
              <a:t> </a:t>
            </a:r>
            <a:r>
              <a:rPr lang="en-US" sz="1200" dirty="0" err="1"/>
              <a:t>oleh</a:t>
            </a:r>
            <a:r>
              <a:rPr lang="en-US" sz="1200" dirty="0"/>
              <a:t> </a:t>
            </a:r>
            <a:r>
              <a:rPr lang="en-US" sz="1200" dirty="0" err="1"/>
              <a:t>perusahaan</a:t>
            </a:r>
            <a:r>
              <a:rPr lang="en-US" sz="1200" dirty="0"/>
              <a:t> </a:t>
            </a:r>
            <a:r>
              <a:rPr lang="en-US" sz="1200" dirty="0" err="1"/>
              <a:t>asuransi</a:t>
            </a:r>
            <a:r>
              <a:rPr lang="en-US" sz="1200" dirty="0"/>
              <a:t>. </a:t>
            </a:r>
            <a:r>
              <a:rPr lang="en-US" sz="1200" dirty="0" err="1"/>
              <a:t>Selanjutnya</a:t>
            </a:r>
            <a:r>
              <a:rPr lang="en-US" sz="1200" dirty="0"/>
              <a:t>, </a:t>
            </a:r>
            <a:r>
              <a:rPr lang="en-US" sz="1200" dirty="0" err="1"/>
              <a:t>dana</a:t>
            </a:r>
            <a:r>
              <a:rPr lang="en-US" sz="1200" dirty="0"/>
              <a:t> </a:t>
            </a:r>
            <a:r>
              <a:rPr lang="en-US" sz="1200" dirty="0" err="1"/>
              <a:t>hibah</a:t>
            </a:r>
            <a:r>
              <a:rPr lang="en-US" sz="1200" dirty="0"/>
              <a:t> </a:t>
            </a:r>
            <a:r>
              <a:rPr lang="en-US" sz="1200" dirty="0" err="1"/>
              <a:t>bissyarthi</a:t>
            </a:r>
            <a:r>
              <a:rPr lang="en-US" sz="1200" dirty="0"/>
              <a:t> (</a:t>
            </a:r>
            <a:r>
              <a:rPr lang="en-US" sz="1200" dirty="0" err="1"/>
              <a:t>dengan</a:t>
            </a:r>
            <a:r>
              <a:rPr lang="en-US" sz="1200" dirty="0"/>
              <a:t> </a:t>
            </a:r>
            <a:r>
              <a:rPr lang="en-US" sz="1200" dirty="0" err="1"/>
              <a:t>persyaratan</a:t>
            </a:r>
            <a:r>
              <a:rPr lang="en-US" sz="1200" dirty="0"/>
              <a:t>) yang </a:t>
            </a:r>
            <a:r>
              <a:rPr lang="en-US" sz="1200" dirty="0" err="1"/>
              <a:t>terkumpul</a:t>
            </a:r>
            <a:r>
              <a:rPr lang="en-US" sz="1200" dirty="0"/>
              <a:t> </a:t>
            </a:r>
            <a:r>
              <a:rPr lang="en-US" sz="1200" dirty="0" err="1"/>
              <a:t>digunakan</a:t>
            </a:r>
            <a:r>
              <a:rPr lang="en-US" sz="1200" dirty="0"/>
              <a:t> </a:t>
            </a:r>
            <a:r>
              <a:rPr lang="en-US" sz="1200" dirty="0" err="1"/>
              <a:t>untuk</a:t>
            </a:r>
            <a:r>
              <a:rPr lang="en-US" sz="1200" dirty="0"/>
              <a:t> </a:t>
            </a:r>
            <a:r>
              <a:rPr lang="en-US" sz="1200" dirty="0" err="1"/>
              <a:t>klaim</a:t>
            </a:r>
            <a:r>
              <a:rPr lang="en-US" sz="1200" dirty="0"/>
              <a:t> </a:t>
            </a:r>
            <a:r>
              <a:rPr lang="en-US" sz="1200" dirty="0" err="1"/>
              <a:t>asuransi</a:t>
            </a:r>
            <a:r>
              <a:rPr lang="en-US" sz="1200" dirty="0"/>
              <a:t> </a:t>
            </a:r>
            <a:r>
              <a:rPr lang="en-US" sz="1200" dirty="0" err="1"/>
              <a:t>bagi</a:t>
            </a:r>
            <a:r>
              <a:rPr lang="en-US" sz="1200" dirty="0"/>
              <a:t> </a:t>
            </a:r>
            <a:r>
              <a:rPr lang="en-US" sz="1200" dirty="0" err="1"/>
              <a:t>peserta</a:t>
            </a:r>
            <a:r>
              <a:rPr lang="en-US" sz="1200" dirty="0"/>
              <a:t> yang </a:t>
            </a:r>
            <a:r>
              <a:rPr lang="en-US" sz="1200" dirty="0" err="1"/>
              <a:t>terkena</a:t>
            </a:r>
            <a:r>
              <a:rPr lang="en-US" sz="1200" dirty="0"/>
              <a:t> </a:t>
            </a:r>
            <a:r>
              <a:rPr lang="en-US" sz="1200" dirty="0" err="1"/>
              <a:t>musibah</a:t>
            </a:r>
            <a:r>
              <a:rPr lang="en-US" sz="1200" dirty="0"/>
              <a:t>.</a:t>
            </a:r>
            <a:endParaRPr lang="ko-KR" altLang="en-US" sz="1200" dirty="0">
              <a:solidFill>
                <a:schemeClr val="tx1">
                  <a:lumMod val="75000"/>
                  <a:lumOff val="25000"/>
                </a:schemeClr>
              </a:solidFill>
              <a:cs typeface="Arial" pitchFamily="34" charset="0"/>
            </a:endParaRPr>
          </a:p>
        </p:txBody>
      </p:sp>
      <p:sp>
        <p:nvSpPr>
          <p:cNvPr id="75" name="TextBox 74">
            <a:extLst>
              <a:ext uri="{FF2B5EF4-FFF2-40B4-BE49-F238E27FC236}">
                <a16:creationId xmlns:a16="http://schemas.microsoft.com/office/drawing/2014/main" id="{9CD91629-9AC9-4F00-B41C-5D63A2E135F9}"/>
              </a:ext>
            </a:extLst>
          </p:cNvPr>
          <p:cNvSpPr txBox="1"/>
          <p:nvPr/>
        </p:nvSpPr>
        <p:spPr>
          <a:xfrm>
            <a:off x="371599" y="1269820"/>
            <a:ext cx="2833713" cy="584775"/>
          </a:xfrm>
          <a:prstGeom prst="rect">
            <a:avLst/>
          </a:prstGeom>
          <a:noFill/>
        </p:spPr>
        <p:txBody>
          <a:bodyPr wrap="square" rtlCol="0" anchor="ctr">
            <a:spAutoFit/>
          </a:bodyPr>
          <a:lstStyle/>
          <a:p>
            <a:r>
              <a:rPr lang="en-US" altLang="ko-KR" sz="3200" b="1" dirty="0" err="1">
                <a:solidFill>
                  <a:schemeClr val="accent3"/>
                </a:solidFill>
                <a:cs typeface="Arial" pitchFamily="34" charset="0"/>
              </a:rPr>
              <a:t>Tabbaru</a:t>
            </a:r>
            <a:r>
              <a:rPr lang="en-US" altLang="ko-KR" sz="3200" b="1" dirty="0">
                <a:solidFill>
                  <a:schemeClr val="accent3"/>
                </a:solidFill>
                <a:cs typeface="Arial" pitchFamily="34" charset="0"/>
              </a:rPr>
              <a:t>’</a:t>
            </a:r>
            <a:endParaRPr lang="ko-KR" altLang="en-US" sz="3200" b="1" dirty="0">
              <a:solidFill>
                <a:schemeClr val="accent3"/>
              </a:solidFill>
              <a:cs typeface="Arial" pitchFamily="34" charset="0"/>
            </a:endParaRPr>
          </a:p>
        </p:txBody>
      </p:sp>
      <p:sp>
        <p:nvSpPr>
          <p:cNvPr id="78" name="TextBox 77">
            <a:extLst>
              <a:ext uri="{FF2B5EF4-FFF2-40B4-BE49-F238E27FC236}">
                <a16:creationId xmlns:a16="http://schemas.microsoft.com/office/drawing/2014/main" id="{4AA83329-7C1F-415E-B782-A56511D5B467}"/>
              </a:ext>
            </a:extLst>
          </p:cNvPr>
          <p:cNvSpPr txBox="1"/>
          <p:nvPr/>
        </p:nvSpPr>
        <p:spPr>
          <a:xfrm>
            <a:off x="8446575" y="1261257"/>
            <a:ext cx="3330647" cy="1107996"/>
          </a:xfrm>
          <a:prstGeom prst="rect">
            <a:avLst/>
          </a:prstGeom>
          <a:noFill/>
        </p:spPr>
        <p:txBody>
          <a:bodyPr wrap="square" rtlCol="0">
            <a:spAutoFit/>
          </a:bodyPr>
          <a:lstStyle/>
          <a:p>
            <a:pPr algn="just"/>
            <a:r>
              <a:rPr lang="en-US" sz="1100" dirty="0" err="1"/>
              <a:t>Akad</a:t>
            </a:r>
            <a:r>
              <a:rPr lang="en-US" sz="1100" dirty="0"/>
              <a:t> </a:t>
            </a:r>
            <a:r>
              <a:rPr lang="en-US" sz="1100" dirty="0" err="1"/>
              <a:t>tijarah</a:t>
            </a:r>
            <a:r>
              <a:rPr lang="en-US" sz="1100" dirty="0"/>
              <a:t> </a:t>
            </a:r>
            <a:r>
              <a:rPr lang="en-US" sz="1100" dirty="0" err="1"/>
              <a:t>adalah</a:t>
            </a:r>
            <a:r>
              <a:rPr lang="en-US" sz="1100" dirty="0"/>
              <a:t> </a:t>
            </a:r>
            <a:r>
              <a:rPr lang="en-US" sz="1100" dirty="0" err="1"/>
              <a:t>semua</a:t>
            </a:r>
            <a:r>
              <a:rPr lang="en-US" sz="1100" dirty="0"/>
              <a:t> </a:t>
            </a:r>
            <a:r>
              <a:rPr lang="en-US" sz="1100" dirty="0" err="1"/>
              <a:t>bentuk</a:t>
            </a:r>
            <a:r>
              <a:rPr lang="en-US" sz="1100" dirty="0"/>
              <a:t> </a:t>
            </a:r>
            <a:r>
              <a:rPr lang="en-US" sz="1100" dirty="0" err="1"/>
              <a:t>akad</a:t>
            </a:r>
            <a:r>
              <a:rPr lang="en-US" sz="1100" dirty="0"/>
              <a:t> yang </a:t>
            </a:r>
            <a:r>
              <a:rPr lang="en-US" sz="1100" dirty="0" err="1"/>
              <a:t>dilakukan</a:t>
            </a:r>
            <a:r>
              <a:rPr lang="en-US" sz="1100" dirty="0"/>
              <a:t> </a:t>
            </a:r>
            <a:r>
              <a:rPr lang="en-US" sz="1100" dirty="0" err="1"/>
              <a:t>untuk</a:t>
            </a:r>
            <a:r>
              <a:rPr lang="en-US" sz="1100" dirty="0"/>
              <a:t> </a:t>
            </a:r>
            <a:r>
              <a:rPr lang="en-US" sz="1100" dirty="0" err="1"/>
              <a:t>tujuan</a:t>
            </a:r>
            <a:r>
              <a:rPr lang="en-US" sz="1100" dirty="0"/>
              <a:t> </a:t>
            </a:r>
            <a:r>
              <a:rPr lang="en-US" sz="1100" dirty="0" err="1"/>
              <a:t>komersial</a:t>
            </a:r>
            <a:r>
              <a:rPr lang="en-US" sz="1100" dirty="0"/>
              <a:t>. </a:t>
            </a:r>
            <a:r>
              <a:rPr lang="en-US" sz="1100" dirty="0" err="1"/>
              <a:t>Baik</a:t>
            </a:r>
            <a:r>
              <a:rPr lang="en-US" sz="1100" dirty="0"/>
              <a:t> </a:t>
            </a:r>
            <a:r>
              <a:rPr lang="en-US" sz="1100" dirty="0" err="1"/>
              <a:t>mudharabah</a:t>
            </a:r>
            <a:r>
              <a:rPr lang="en-US" sz="1100" dirty="0"/>
              <a:t> </a:t>
            </a:r>
            <a:r>
              <a:rPr lang="en-US" sz="1100" dirty="0" err="1"/>
              <a:t>ataupun</a:t>
            </a:r>
            <a:r>
              <a:rPr lang="en-US" sz="1100" dirty="0"/>
              <a:t> </a:t>
            </a:r>
            <a:r>
              <a:rPr lang="en-US" sz="1100" dirty="0" err="1"/>
              <a:t>wakalah</a:t>
            </a:r>
            <a:r>
              <a:rPr lang="en-US" sz="1100" dirty="0"/>
              <a:t> </a:t>
            </a:r>
            <a:r>
              <a:rPr lang="en-US" sz="1100" dirty="0" err="1"/>
              <a:t>bil</a:t>
            </a:r>
            <a:r>
              <a:rPr lang="en-US" sz="1100" dirty="0"/>
              <a:t> </a:t>
            </a:r>
            <a:r>
              <a:rPr lang="en-US" sz="1100" dirty="0" err="1"/>
              <a:t>ujrah</a:t>
            </a:r>
            <a:r>
              <a:rPr lang="en-US" sz="1100" dirty="0"/>
              <a:t>. Dari </a:t>
            </a:r>
            <a:r>
              <a:rPr lang="en-US" sz="1100" dirty="0" err="1"/>
              <a:t>awal</a:t>
            </a:r>
            <a:r>
              <a:rPr lang="en-US" sz="1100" dirty="0"/>
              <a:t> </a:t>
            </a:r>
            <a:r>
              <a:rPr lang="en-US" sz="1100" dirty="0" err="1"/>
              <a:t>ketika</a:t>
            </a:r>
            <a:r>
              <a:rPr lang="en-US" sz="1100" dirty="0"/>
              <a:t> </a:t>
            </a:r>
            <a:r>
              <a:rPr lang="en-US" sz="1100" dirty="0" err="1"/>
              <a:t>mengisi</a:t>
            </a:r>
            <a:r>
              <a:rPr lang="en-US" sz="1100" dirty="0"/>
              <a:t> </a:t>
            </a:r>
            <a:r>
              <a:rPr lang="en-US" sz="1100" dirty="0" err="1"/>
              <a:t>Surat</a:t>
            </a:r>
            <a:r>
              <a:rPr lang="en-US" sz="1100" dirty="0"/>
              <a:t> </a:t>
            </a:r>
            <a:r>
              <a:rPr lang="en-US" sz="1100" dirty="0" err="1"/>
              <a:t>Permohonan</a:t>
            </a:r>
            <a:r>
              <a:rPr lang="en-US" sz="1100" dirty="0"/>
              <a:t> </a:t>
            </a:r>
            <a:r>
              <a:rPr lang="en-US" sz="1100" dirty="0" err="1"/>
              <a:t>Asuransi</a:t>
            </a:r>
            <a:r>
              <a:rPr lang="en-US" sz="1100" dirty="0"/>
              <a:t> </a:t>
            </a:r>
            <a:r>
              <a:rPr lang="en-US" sz="1100" dirty="0" err="1"/>
              <a:t>Jiwa</a:t>
            </a:r>
            <a:r>
              <a:rPr lang="en-US" sz="1100" dirty="0"/>
              <a:t> (SPAJ), </a:t>
            </a:r>
            <a:r>
              <a:rPr lang="en-US" sz="1100" dirty="0" err="1"/>
              <a:t>peserta</a:t>
            </a:r>
            <a:r>
              <a:rPr lang="en-US" sz="1100" dirty="0"/>
              <a:t> </a:t>
            </a:r>
            <a:r>
              <a:rPr lang="en-US" sz="1100" dirty="0" err="1"/>
              <a:t>sudah</a:t>
            </a:r>
            <a:r>
              <a:rPr lang="en-US" sz="1100" dirty="0"/>
              <a:t> </a:t>
            </a:r>
            <a:r>
              <a:rPr lang="en-US" sz="1100" dirty="0" err="1"/>
              <a:t>menyetujui</a:t>
            </a:r>
            <a:r>
              <a:rPr lang="en-US" sz="1100" dirty="0"/>
              <a:t> </a:t>
            </a:r>
            <a:r>
              <a:rPr lang="en-US" sz="1100" dirty="0" err="1"/>
              <a:t>semua</a:t>
            </a:r>
            <a:r>
              <a:rPr lang="en-US" sz="1100" dirty="0"/>
              <a:t> </a:t>
            </a:r>
            <a:r>
              <a:rPr lang="en-US" sz="1100" dirty="0" err="1"/>
              <a:t>ketentuan</a:t>
            </a:r>
            <a:r>
              <a:rPr lang="en-US" sz="1100" dirty="0"/>
              <a:t> </a:t>
            </a:r>
            <a:r>
              <a:rPr lang="en-US" sz="1100" dirty="0" err="1"/>
              <a:t>Akad</a:t>
            </a:r>
            <a:r>
              <a:rPr lang="en-US" sz="1100" dirty="0"/>
              <a:t> yang </a:t>
            </a:r>
            <a:r>
              <a:rPr lang="en-US" sz="1100" dirty="0" err="1"/>
              <a:t>tertuang</a:t>
            </a:r>
            <a:r>
              <a:rPr lang="en-US" sz="1100" dirty="0"/>
              <a:t> </a:t>
            </a:r>
            <a:r>
              <a:rPr lang="en-US" sz="1100" dirty="0" err="1"/>
              <a:t>dalam</a:t>
            </a:r>
            <a:r>
              <a:rPr lang="en-US" sz="1100" dirty="0"/>
              <a:t> SPAJ </a:t>
            </a:r>
            <a:r>
              <a:rPr lang="en-US" sz="1100" dirty="0" err="1"/>
              <a:t>tersebut</a:t>
            </a:r>
            <a:r>
              <a:rPr lang="en-US" sz="1100" dirty="0"/>
              <a:t>.</a:t>
            </a:r>
            <a:endParaRPr lang="ko-KR" altLang="en-US" sz="1100" dirty="0">
              <a:solidFill>
                <a:schemeClr val="tx1">
                  <a:lumMod val="75000"/>
                  <a:lumOff val="25000"/>
                </a:schemeClr>
              </a:solidFill>
              <a:cs typeface="Arial" pitchFamily="34" charset="0"/>
            </a:endParaRPr>
          </a:p>
        </p:txBody>
      </p:sp>
      <p:sp>
        <p:nvSpPr>
          <p:cNvPr id="81" name="TextBox 80">
            <a:extLst>
              <a:ext uri="{FF2B5EF4-FFF2-40B4-BE49-F238E27FC236}">
                <a16:creationId xmlns:a16="http://schemas.microsoft.com/office/drawing/2014/main" id="{1996A68F-802D-47C1-A385-C1C274087CAE}"/>
              </a:ext>
            </a:extLst>
          </p:cNvPr>
          <p:cNvSpPr txBox="1"/>
          <p:nvPr/>
        </p:nvSpPr>
        <p:spPr>
          <a:xfrm>
            <a:off x="8408759" y="2521989"/>
            <a:ext cx="3368464" cy="2677656"/>
          </a:xfrm>
          <a:prstGeom prst="rect">
            <a:avLst/>
          </a:prstGeom>
          <a:noFill/>
        </p:spPr>
        <p:txBody>
          <a:bodyPr wrap="square" rtlCol="0">
            <a:spAutoFit/>
          </a:bodyPr>
          <a:lstStyle/>
          <a:p>
            <a:pPr algn="just"/>
            <a:r>
              <a:rPr lang="en-US" sz="1050" dirty="0" err="1"/>
              <a:t>Maksud</a:t>
            </a:r>
            <a:r>
              <a:rPr lang="en-US" sz="1050" dirty="0"/>
              <a:t> </a:t>
            </a:r>
            <a:r>
              <a:rPr lang="en-US" sz="1050" dirty="0" err="1"/>
              <a:t>tujuan</a:t>
            </a:r>
            <a:r>
              <a:rPr lang="en-US" sz="1050" dirty="0"/>
              <a:t> </a:t>
            </a:r>
            <a:r>
              <a:rPr lang="en-US" sz="1050" dirty="0" err="1"/>
              <a:t>komersial</a:t>
            </a:r>
            <a:r>
              <a:rPr lang="en-US" sz="1050" dirty="0"/>
              <a:t> </a:t>
            </a:r>
            <a:r>
              <a:rPr lang="en-US" sz="1050" dirty="0" err="1"/>
              <a:t>dalam</a:t>
            </a:r>
            <a:r>
              <a:rPr lang="en-US" sz="1050" dirty="0"/>
              <a:t> </a:t>
            </a:r>
            <a:r>
              <a:rPr lang="en-US" sz="1050" dirty="0" err="1"/>
              <a:t>akad</a:t>
            </a:r>
            <a:r>
              <a:rPr lang="en-US" sz="1050" dirty="0"/>
              <a:t> </a:t>
            </a:r>
            <a:r>
              <a:rPr lang="en-US" sz="1050" dirty="0" err="1"/>
              <a:t>mudharabah</a:t>
            </a:r>
            <a:r>
              <a:rPr lang="en-US" sz="1050" dirty="0"/>
              <a:t>, </a:t>
            </a:r>
            <a:r>
              <a:rPr lang="en-US" sz="1050" dirty="0" err="1"/>
              <a:t>yakni</a:t>
            </a:r>
            <a:r>
              <a:rPr lang="en-US" sz="1050" dirty="0"/>
              <a:t> </a:t>
            </a:r>
            <a:r>
              <a:rPr lang="en-US" sz="1050" dirty="0" err="1"/>
              <a:t>pengelolaan</a:t>
            </a:r>
            <a:r>
              <a:rPr lang="en-US" sz="1050" dirty="0"/>
              <a:t> </a:t>
            </a:r>
            <a:r>
              <a:rPr lang="en-US" sz="1050" dirty="0" err="1"/>
              <a:t>investasi</a:t>
            </a:r>
            <a:r>
              <a:rPr lang="en-US" sz="1050" dirty="0"/>
              <a:t> yang </a:t>
            </a:r>
            <a:r>
              <a:rPr lang="en-US" sz="1050" dirty="0" err="1"/>
              <a:t>dilakukan</a:t>
            </a:r>
            <a:r>
              <a:rPr lang="en-US" sz="1050" dirty="0"/>
              <a:t> </a:t>
            </a:r>
            <a:r>
              <a:rPr lang="en-US" sz="1050" dirty="0" err="1"/>
              <a:t>oleh</a:t>
            </a:r>
            <a:r>
              <a:rPr lang="en-US" sz="1050" dirty="0"/>
              <a:t> </a:t>
            </a:r>
            <a:r>
              <a:rPr lang="en-US" sz="1050" dirty="0" err="1"/>
              <a:t>perusahaan</a:t>
            </a:r>
            <a:r>
              <a:rPr lang="en-US" sz="1050" dirty="0"/>
              <a:t> </a:t>
            </a:r>
            <a:r>
              <a:rPr lang="en-US" sz="1050" dirty="0" err="1"/>
              <a:t>asuransi</a:t>
            </a:r>
            <a:r>
              <a:rPr lang="en-US" sz="1050" dirty="0"/>
              <a:t> (</a:t>
            </a:r>
            <a:r>
              <a:rPr lang="en-US" sz="1050" dirty="0" err="1"/>
              <a:t>selaku</a:t>
            </a:r>
            <a:r>
              <a:rPr lang="en-US" sz="1050" dirty="0"/>
              <a:t> </a:t>
            </a:r>
            <a:r>
              <a:rPr lang="en-US" sz="1050" dirty="0" err="1"/>
              <a:t>mudharib</a:t>
            </a:r>
            <a:r>
              <a:rPr lang="en-US" sz="1050" dirty="0"/>
              <a:t>) yang </a:t>
            </a:r>
            <a:r>
              <a:rPr lang="en-US" sz="1050" dirty="0" err="1"/>
              <a:t>dananya</a:t>
            </a:r>
            <a:r>
              <a:rPr lang="en-US" sz="1050" dirty="0"/>
              <a:t> </a:t>
            </a:r>
            <a:r>
              <a:rPr lang="en-US" sz="1050" dirty="0" err="1"/>
              <a:t>didapati</a:t>
            </a:r>
            <a:r>
              <a:rPr lang="en-US" sz="1050" dirty="0"/>
              <a:t> </a:t>
            </a:r>
            <a:r>
              <a:rPr lang="en-US" sz="1050" dirty="0" err="1"/>
              <a:t>dari</a:t>
            </a:r>
            <a:r>
              <a:rPr lang="en-US" sz="1050" dirty="0"/>
              <a:t> </a:t>
            </a:r>
            <a:r>
              <a:rPr lang="en-US" sz="1050" dirty="0" err="1"/>
              <a:t>dana</a:t>
            </a:r>
            <a:r>
              <a:rPr lang="en-US" sz="1050" dirty="0"/>
              <a:t> </a:t>
            </a:r>
            <a:r>
              <a:rPr lang="en-US" sz="1050" dirty="0" err="1"/>
              <a:t>kontribusi</a:t>
            </a:r>
            <a:r>
              <a:rPr lang="en-US" sz="1050" dirty="0"/>
              <a:t>/</a:t>
            </a:r>
            <a:r>
              <a:rPr lang="en-US" sz="1050" dirty="0" err="1"/>
              <a:t>premi</a:t>
            </a:r>
            <a:r>
              <a:rPr lang="en-US" sz="1050" dirty="0"/>
              <a:t> </a:t>
            </a:r>
            <a:r>
              <a:rPr lang="en-US" sz="1050" dirty="0" err="1"/>
              <a:t>peserta</a:t>
            </a:r>
            <a:r>
              <a:rPr lang="en-US" sz="1050" dirty="0"/>
              <a:t> </a:t>
            </a:r>
            <a:r>
              <a:rPr lang="en-US" sz="1050" dirty="0" err="1"/>
              <a:t>asuransi</a:t>
            </a:r>
            <a:r>
              <a:rPr lang="en-US" sz="1050" dirty="0"/>
              <a:t> (</a:t>
            </a:r>
            <a:r>
              <a:rPr lang="en-US" sz="1050" dirty="0" err="1"/>
              <a:t>sohibul</a:t>
            </a:r>
            <a:r>
              <a:rPr lang="en-US" sz="1050" dirty="0"/>
              <a:t> mal). Hal </a:t>
            </a:r>
            <a:r>
              <a:rPr lang="en-US" sz="1050" dirty="0" err="1"/>
              <a:t>ini</a:t>
            </a:r>
            <a:r>
              <a:rPr lang="en-US" sz="1050" dirty="0"/>
              <a:t> </a:t>
            </a:r>
            <a:r>
              <a:rPr lang="en-US" sz="1050" dirty="0" err="1"/>
              <a:t>dilakukan</a:t>
            </a:r>
            <a:r>
              <a:rPr lang="en-US" sz="1050" dirty="0"/>
              <a:t> </a:t>
            </a:r>
            <a:r>
              <a:rPr lang="en-US" sz="1050" dirty="0" err="1"/>
              <a:t>guna</a:t>
            </a:r>
            <a:r>
              <a:rPr lang="en-US" sz="1050" dirty="0"/>
              <a:t> </a:t>
            </a:r>
            <a:r>
              <a:rPr lang="en-US" sz="1050" dirty="0" err="1"/>
              <a:t>mendapatkan</a:t>
            </a:r>
            <a:r>
              <a:rPr lang="en-US" sz="1050" dirty="0"/>
              <a:t> </a:t>
            </a:r>
            <a:r>
              <a:rPr lang="en-US" sz="1050" dirty="0" err="1"/>
              <a:t>keuntungan</a:t>
            </a:r>
            <a:r>
              <a:rPr lang="en-US" sz="1050" dirty="0"/>
              <a:t> yang </a:t>
            </a:r>
            <a:r>
              <a:rPr lang="en-US" sz="1050" dirty="0" err="1"/>
              <a:t>maksimal</a:t>
            </a:r>
            <a:r>
              <a:rPr lang="en-US" sz="1050" dirty="0"/>
              <a:t> </a:t>
            </a:r>
            <a:r>
              <a:rPr lang="en-US" sz="1050" dirty="0" err="1"/>
              <a:t>dalam</a:t>
            </a:r>
            <a:r>
              <a:rPr lang="en-US" sz="1050" dirty="0"/>
              <a:t> </a:t>
            </a:r>
            <a:r>
              <a:rPr lang="en-US" sz="1050" dirty="0" err="1"/>
              <a:t>pengelolaan</a:t>
            </a:r>
            <a:r>
              <a:rPr lang="en-US" sz="1050" dirty="0"/>
              <a:t> </a:t>
            </a:r>
            <a:r>
              <a:rPr lang="en-US" sz="1050" dirty="0" err="1"/>
              <a:t>investasi</a:t>
            </a:r>
            <a:r>
              <a:rPr lang="en-US" sz="1050" dirty="0"/>
              <a:t> </a:t>
            </a:r>
            <a:r>
              <a:rPr lang="en-US" sz="1050" dirty="0" err="1"/>
              <a:t>bagi</a:t>
            </a:r>
            <a:r>
              <a:rPr lang="en-US" sz="1050" dirty="0"/>
              <a:t> </a:t>
            </a:r>
            <a:r>
              <a:rPr lang="en-US" sz="1050" dirty="0" err="1"/>
              <a:t>semua</a:t>
            </a:r>
            <a:r>
              <a:rPr lang="en-US" sz="1050" dirty="0"/>
              <a:t> </a:t>
            </a:r>
            <a:r>
              <a:rPr lang="en-US" sz="1050" dirty="0" err="1"/>
              <a:t>pihak</a:t>
            </a:r>
            <a:r>
              <a:rPr lang="en-US" sz="1050" dirty="0"/>
              <a:t>. </a:t>
            </a:r>
            <a:r>
              <a:rPr lang="en-US" sz="1050" dirty="0" err="1"/>
              <a:t>Sedangkan</a:t>
            </a:r>
            <a:r>
              <a:rPr lang="en-US" sz="1050" dirty="0"/>
              <a:t> </a:t>
            </a:r>
            <a:r>
              <a:rPr lang="en-US" sz="1050" dirty="0" err="1"/>
              <a:t>wakalah</a:t>
            </a:r>
            <a:r>
              <a:rPr lang="en-US" sz="1050" dirty="0"/>
              <a:t> </a:t>
            </a:r>
            <a:r>
              <a:rPr lang="en-US" sz="1050" dirty="0" err="1"/>
              <a:t>bil</a:t>
            </a:r>
            <a:r>
              <a:rPr lang="en-US" sz="1050" dirty="0"/>
              <a:t> </a:t>
            </a:r>
            <a:r>
              <a:rPr lang="en-US" sz="1050" dirty="0" err="1"/>
              <a:t>ujrah</a:t>
            </a:r>
            <a:r>
              <a:rPr lang="en-US" sz="1050" dirty="0"/>
              <a:t> </a:t>
            </a:r>
            <a:r>
              <a:rPr lang="en-US" sz="1050" dirty="0" err="1"/>
              <a:t>adalah</a:t>
            </a:r>
            <a:r>
              <a:rPr lang="en-US" sz="1050" dirty="0"/>
              <a:t> </a:t>
            </a:r>
            <a:r>
              <a:rPr lang="en-US" sz="1050" dirty="0" err="1"/>
              <a:t>akad</a:t>
            </a:r>
            <a:r>
              <a:rPr lang="en-US" sz="1050" dirty="0"/>
              <a:t> di </a:t>
            </a:r>
            <a:r>
              <a:rPr lang="en-US" sz="1050" dirty="0" err="1"/>
              <a:t>mana</a:t>
            </a:r>
            <a:r>
              <a:rPr lang="en-US" sz="1050" dirty="0"/>
              <a:t> </a:t>
            </a:r>
            <a:r>
              <a:rPr lang="en-US" sz="1050" dirty="0" err="1"/>
              <a:t>peserta</a:t>
            </a:r>
            <a:r>
              <a:rPr lang="en-US" sz="1050" dirty="0"/>
              <a:t> </a:t>
            </a:r>
            <a:r>
              <a:rPr lang="en-US" sz="1050" dirty="0" err="1"/>
              <a:t>memberikan</a:t>
            </a:r>
            <a:r>
              <a:rPr lang="en-US" sz="1050" dirty="0"/>
              <a:t> </a:t>
            </a:r>
            <a:r>
              <a:rPr lang="en-US" sz="1050" dirty="0" err="1"/>
              <a:t>kuasa</a:t>
            </a:r>
            <a:r>
              <a:rPr lang="en-US" sz="1050" dirty="0"/>
              <a:t>/</a:t>
            </a:r>
            <a:r>
              <a:rPr lang="en-US" sz="1050" dirty="0" err="1"/>
              <a:t>wakalah</a:t>
            </a:r>
            <a:r>
              <a:rPr lang="en-US" sz="1050" dirty="0"/>
              <a:t> </a:t>
            </a:r>
            <a:r>
              <a:rPr lang="en-US" sz="1050" dirty="0" err="1"/>
              <a:t>kepada</a:t>
            </a:r>
            <a:r>
              <a:rPr lang="en-US" sz="1050" dirty="0"/>
              <a:t> </a:t>
            </a:r>
            <a:r>
              <a:rPr lang="en-US" sz="1050" dirty="0" err="1"/>
              <a:t>perusahaan</a:t>
            </a:r>
            <a:r>
              <a:rPr lang="en-US" sz="1050" dirty="0"/>
              <a:t> </a:t>
            </a:r>
            <a:r>
              <a:rPr lang="en-US" sz="1050" dirty="0" err="1"/>
              <a:t>asuransi</a:t>
            </a:r>
            <a:r>
              <a:rPr lang="en-US" sz="1050" dirty="0"/>
              <a:t> </a:t>
            </a:r>
            <a:r>
              <a:rPr lang="en-US" sz="1050" dirty="0" err="1"/>
              <a:t>sebagai</a:t>
            </a:r>
            <a:r>
              <a:rPr lang="en-US" sz="1050" dirty="0"/>
              <a:t> </a:t>
            </a:r>
            <a:r>
              <a:rPr lang="en-US" sz="1050" dirty="0" err="1"/>
              <a:t>wakil</a:t>
            </a:r>
            <a:r>
              <a:rPr lang="en-US" sz="1050" dirty="0"/>
              <a:t> </a:t>
            </a:r>
            <a:r>
              <a:rPr lang="en-US" sz="1050" dirty="0" err="1"/>
              <a:t>nasabah</a:t>
            </a:r>
            <a:r>
              <a:rPr lang="en-US" sz="1050" dirty="0"/>
              <a:t> </a:t>
            </a:r>
            <a:r>
              <a:rPr lang="en-US" sz="1050" dirty="0" err="1"/>
              <a:t>dalam</a:t>
            </a:r>
            <a:r>
              <a:rPr lang="en-US" sz="1050" dirty="0"/>
              <a:t> </a:t>
            </a:r>
            <a:r>
              <a:rPr lang="en-US" sz="1050" dirty="0" err="1"/>
              <a:t>mengelola</a:t>
            </a:r>
            <a:r>
              <a:rPr lang="en-US" sz="1050" dirty="0"/>
              <a:t> </a:t>
            </a:r>
            <a:r>
              <a:rPr lang="en-US" sz="1050" dirty="0" err="1"/>
              <a:t>dana</a:t>
            </a:r>
            <a:r>
              <a:rPr lang="en-US" sz="1050" dirty="0"/>
              <a:t> </a:t>
            </a:r>
            <a:r>
              <a:rPr lang="en-US" sz="1050" dirty="0" err="1"/>
              <a:t>mereka</a:t>
            </a:r>
            <a:r>
              <a:rPr lang="en-US" sz="1050" dirty="0"/>
              <a:t> </a:t>
            </a:r>
            <a:r>
              <a:rPr lang="en-US" sz="1050" dirty="0" err="1"/>
              <a:t>dengan</a:t>
            </a:r>
            <a:r>
              <a:rPr lang="en-US" sz="1050" dirty="0"/>
              <a:t> </a:t>
            </a:r>
            <a:r>
              <a:rPr lang="en-US" sz="1050" dirty="0" err="1"/>
              <a:t>imbalan</a:t>
            </a:r>
            <a:r>
              <a:rPr lang="en-US" sz="1050" dirty="0"/>
              <a:t> </a:t>
            </a:r>
            <a:r>
              <a:rPr lang="en-US" sz="1050" dirty="0" err="1"/>
              <a:t>pemberian</a:t>
            </a:r>
            <a:r>
              <a:rPr lang="en-US" sz="1050" dirty="0"/>
              <a:t> </a:t>
            </a:r>
            <a:r>
              <a:rPr lang="en-US" sz="1050" dirty="0" err="1"/>
              <a:t>ujrah</a:t>
            </a:r>
            <a:r>
              <a:rPr lang="en-US" sz="1050" dirty="0"/>
              <a:t> (fee). </a:t>
            </a:r>
            <a:r>
              <a:rPr lang="en-US" sz="1050" dirty="0" err="1"/>
              <a:t>Sifat</a:t>
            </a:r>
            <a:r>
              <a:rPr lang="en-US" sz="1050" dirty="0"/>
              <a:t> </a:t>
            </a:r>
            <a:r>
              <a:rPr lang="en-US" sz="1050" dirty="0" err="1"/>
              <a:t>akad</a:t>
            </a:r>
            <a:r>
              <a:rPr lang="en-US" sz="1050" dirty="0"/>
              <a:t> </a:t>
            </a:r>
            <a:r>
              <a:rPr lang="en-US" sz="1050" dirty="0" err="1"/>
              <a:t>wakalah</a:t>
            </a:r>
            <a:r>
              <a:rPr lang="en-US" sz="1050" dirty="0"/>
              <a:t> </a:t>
            </a:r>
            <a:r>
              <a:rPr lang="en-US" sz="1050" dirty="0" err="1"/>
              <a:t>adalah</a:t>
            </a:r>
            <a:r>
              <a:rPr lang="en-US" sz="1050" dirty="0"/>
              <a:t> </a:t>
            </a:r>
            <a:r>
              <a:rPr lang="en-US" sz="1050" dirty="0" err="1"/>
              <a:t>amanah</a:t>
            </a:r>
            <a:r>
              <a:rPr lang="en-US" sz="1050" dirty="0"/>
              <a:t>, </a:t>
            </a:r>
            <a:r>
              <a:rPr lang="en-US" sz="1050" dirty="0" err="1"/>
              <a:t>jadi</a:t>
            </a:r>
            <a:r>
              <a:rPr lang="en-US" sz="1050" dirty="0"/>
              <a:t> </a:t>
            </a:r>
            <a:r>
              <a:rPr lang="en-US" sz="1050" dirty="0" err="1"/>
              <a:t>perusahaan</a:t>
            </a:r>
            <a:r>
              <a:rPr lang="en-US" sz="1050" dirty="0"/>
              <a:t> </a:t>
            </a:r>
            <a:r>
              <a:rPr lang="en-US" sz="1050" dirty="0" err="1"/>
              <a:t>asuransi</a:t>
            </a:r>
            <a:r>
              <a:rPr lang="en-US" sz="1050" dirty="0"/>
              <a:t> </a:t>
            </a:r>
            <a:r>
              <a:rPr lang="en-US" sz="1050" dirty="0" err="1"/>
              <a:t>hanya</a:t>
            </a:r>
            <a:r>
              <a:rPr lang="en-US" sz="1050" dirty="0"/>
              <a:t> </a:t>
            </a:r>
            <a:r>
              <a:rPr lang="en-US" sz="1050" dirty="0" err="1"/>
              <a:t>bertindak</a:t>
            </a:r>
            <a:r>
              <a:rPr lang="en-US" sz="1050" dirty="0"/>
              <a:t> </a:t>
            </a:r>
            <a:r>
              <a:rPr lang="en-US" sz="1050" dirty="0" err="1"/>
              <a:t>sebagai</a:t>
            </a:r>
            <a:r>
              <a:rPr lang="en-US" sz="1050" dirty="0"/>
              <a:t> </a:t>
            </a:r>
            <a:r>
              <a:rPr lang="en-US" sz="1050" dirty="0" err="1"/>
              <a:t>wakil</a:t>
            </a:r>
            <a:r>
              <a:rPr lang="en-US" sz="1050" dirty="0"/>
              <a:t> (yang </a:t>
            </a:r>
            <a:r>
              <a:rPr lang="en-US" sz="1050" dirty="0" err="1"/>
              <a:t>mengelola</a:t>
            </a:r>
            <a:r>
              <a:rPr lang="en-US" sz="1050" dirty="0"/>
              <a:t> </a:t>
            </a:r>
            <a:r>
              <a:rPr lang="en-US" sz="1050" dirty="0" err="1"/>
              <a:t>dana</a:t>
            </a:r>
            <a:r>
              <a:rPr lang="en-US" sz="1050" dirty="0"/>
              <a:t>) </a:t>
            </a:r>
            <a:r>
              <a:rPr lang="en-US" sz="1050" dirty="0" err="1"/>
              <a:t>sehingga</a:t>
            </a:r>
            <a:r>
              <a:rPr lang="en-US" sz="1050" dirty="0"/>
              <a:t> </a:t>
            </a:r>
            <a:r>
              <a:rPr lang="en-US" sz="1050" dirty="0" err="1"/>
              <a:t>perusahaan</a:t>
            </a:r>
            <a:r>
              <a:rPr lang="en-US" sz="1050" dirty="0"/>
              <a:t> </a:t>
            </a:r>
            <a:r>
              <a:rPr lang="en-US" sz="1050" dirty="0" err="1"/>
              <a:t>tidak</a:t>
            </a:r>
            <a:r>
              <a:rPr lang="en-US" sz="1050" dirty="0"/>
              <a:t> </a:t>
            </a:r>
            <a:r>
              <a:rPr lang="en-US" sz="1050" dirty="0" err="1"/>
              <a:t>menanggung</a:t>
            </a:r>
            <a:r>
              <a:rPr lang="en-US" sz="1050" dirty="0"/>
              <a:t> </a:t>
            </a:r>
            <a:r>
              <a:rPr lang="en-US" sz="1050" dirty="0" err="1"/>
              <a:t>risiko</a:t>
            </a:r>
            <a:r>
              <a:rPr lang="en-US" sz="1050" dirty="0"/>
              <a:t> </a:t>
            </a:r>
            <a:r>
              <a:rPr lang="en-US" sz="1050" dirty="0" err="1"/>
              <a:t>terhadap</a:t>
            </a:r>
            <a:r>
              <a:rPr lang="en-US" sz="1050" dirty="0"/>
              <a:t> </a:t>
            </a:r>
            <a:r>
              <a:rPr lang="en-US" sz="1050" dirty="0" err="1"/>
              <a:t>kerugian</a:t>
            </a:r>
            <a:r>
              <a:rPr lang="en-US" sz="1050" dirty="0"/>
              <a:t> </a:t>
            </a:r>
            <a:r>
              <a:rPr lang="en-US" sz="1050" dirty="0" err="1"/>
              <a:t>investasi</a:t>
            </a:r>
            <a:r>
              <a:rPr lang="en-US" sz="1050" dirty="0"/>
              <a:t>. </a:t>
            </a:r>
            <a:r>
              <a:rPr lang="en-US" sz="1050" dirty="0" err="1"/>
              <a:t>Selain</a:t>
            </a:r>
            <a:r>
              <a:rPr lang="en-US" sz="1050" dirty="0"/>
              <a:t> </a:t>
            </a:r>
            <a:r>
              <a:rPr lang="en-US" sz="1050" dirty="0" err="1"/>
              <a:t>itu</a:t>
            </a:r>
            <a:r>
              <a:rPr lang="en-US" sz="1050" dirty="0"/>
              <a:t> </a:t>
            </a:r>
            <a:r>
              <a:rPr lang="en-US" sz="1050" dirty="0" err="1"/>
              <a:t>juga</a:t>
            </a:r>
            <a:r>
              <a:rPr lang="en-US" sz="1050" dirty="0"/>
              <a:t> </a:t>
            </a:r>
            <a:r>
              <a:rPr lang="en-US" sz="1050" dirty="0" err="1"/>
              <a:t>tidak</a:t>
            </a:r>
            <a:r>
              <a:rPr lang="en-US" sz="1050" dirty="0"/>
              <a:t> </a:t>
            </a:r>
            <a:r>
              <a:rPr lang="en-US" sz="1050" dirty="0" err="1"/>
              <a:t>ada</a:t>
            </a:r>
            <a:r>
              <a:rPr lang="en-US" sz="1050" dirty="0"/>
              <a:t> </a:t>
            </a:r>
            <a:r>
              <a:rPr lang="en-US" sz="1050" dirty="0" err="1"/>
              <a:t>pengurangan</a:t>
            </a:r>
            <a:r>
              <a:rPr lang="en-US" sz="1050" dirty="0"/>
              <a:t> fee yang </a:t>
            </a:r>
            <a:r>
              <a:rPr lang="en-US" sz="1050" dirty="0" err="1"/>
              <a:t>diterimanya</a:t>
            </a:r>
            <a:r>
              <a:rPr lang="en-US" sz="1050" dirty="0"/>
              <a:t> </a:t>
            </a:r>
            <a:r>
              <a:rPr lang="en-US" sz="1050" dirty="0" err="1"/>
              <a:t>oleh</a:t>
            </a:r>
            <a:r>
              <a:rPr lang="en-US" sz="1050" dirty="0"/>
              <a:t> </a:t>
            </a:r>
            <a:r>
              <a:rPr lang="en-US" sz="1050" dirty="0" err="1"/>
              <a:t>perusahaan</a:t>
            </a:r>
            <a:r>
              <a:rPr lang="en-US" sz="1050" dirty="0"/>
              <a:t>, </a:t>
            </a:r>
            <a:r>
              <a:rPr lang="en-US" sz="1050" dirty="0" err="1"/>
              <a:t>kecuali</a:t>
            </a:r>
            <a:r>
              <a:rPr lang="en-US" sz="1050" dirty="0"/>
              <a:t> </a:t>
            </a:r>
            <a:r>
              <a:rPr lang="en-US" sz="1050" dirty="0" err="1"/>
              <a:t>karena</a:t>
            </a:r>
            <a:r>
              <a:rPr lang="en-US" sz="1050" dirty="0"/>
              <a:t> </a:t>
            </a:r>
            <a:r>
              <a:rPr lang="en-US" sz="1050" dirty="0" err="1"/>
              <a:t>kecerobohan</a:t>
            </a:r>
            <a:r>
              <a:rPr lang="en-US" sz="1050" dirty="0"/>
              <a:t> </a:t>
            </a:r>
            <a:r>
              <a:rPr lang="en-US" sz="1050" dirty="0" err="1"/>
              <a:t>atau</a:t>
            </a:r>
            <a:r>
              <a:rPr lang="en-US" sz="1050" dirty="0"/>
              <a:t> </a:t>
            </a:r>
            <a:r>
              <a:rPr lang="en-US" sz="1050" dirty="0" err="1"/>
              <a:t>wanprestasi</a:t>
            </a:r>
            <a:r>
              <a:rPr lang="en-US" sz="1050" dirty="0"/>
              <a:t>.</a:t>
            </a:r>
            <a:endParaRPr lang="ko-KR" altLang="en-US" sz="1050" dirty="0">
              <a:solidFill>
                <a:schemeClr val="tx1">
                  <a:lumMod val="75000"/>
                  <a:lumOff val="25000"/>
                </a:schemeClr>
              </a:solidFill>
              <a:cs typeface="Arial" pitchFamily="34" charset="0"/>
            </a:endParaRPr>
          </a:p>
        </p:txBody>
      </p:sp>
      <p:sp>
        <p:nvSpPr>
          <p:cNvPr id="82" name="TextBox 81">
            <a:extLst>
              <a:ext uri="{FF2B5EF4-FFF2-40B4-BE49-F238E27FC236}">
                <a16:creationId xmlns:a16="http://schemas.microsoft.com/office/drawing/2014/main" id="{C4D96E1A-EF20-45AE-829A-E3DA360116A1}"/>
              </a:ext>
            </a:extLst>
          </p:cNvPr>
          <p:cNvSpPr txBox="1"/>
          <p:nvPr/>
        </p:nvSpPr>
        <p:spPr>
          <a:xfrm>
            <a:off x="8838334" y="5352381"/>
            <a:ext cx="2734149" cy="584775"/>
          </a:xfrm>
          <a:prstGeom prst="rect">
            <a:avLst/>
          </a:prstGeom>
          <a:noFill/>
        </p:spPr>
        <p:txBody>
          <a:bodyPr wrap="square" rtlCol="0" anchor="ctr">
            <a:spAutoFit/>
          </a:bodyPr>
          <a:lstStyle/>
          <a:p>
            <a:pPr algn="r"/>
            <a:r>
              <a:rPr lang="en-US" altLang="ko-KR" sz="3200" b="1" dirty="0" err="1">
                <a:solidFill>
                  <a:schemeClr val="accent4"/>
                </a:solidFill>
                <a:cs typeface="Arial" pitchFamily="34" charset="0"/>
              </a:rPr>
              <a:t>Tijarah</a:t>
            </a:r>
            <a:endParaRPr lang="ko-KR" altLang="en-US" sz="3200" b="1" dirty="0">
              <a:solidFill>
                <a:schemeClr val="accent4"/>
              </a:solidFill>
              <a:cs typeface="Arial" pitchFamily="34" charset="0"/>
            </a:endParaRPr>
          </a:p>
        </p:txBody>
      </p:sp>
    </p:spTree>
    <p:extLst>
      <p:ext uri="{BB962C8B-B14F-4D97-AF65-F5344CB8AC3E}">
        <p14:creationId xmlns:p14="http://schemas.microsoft.com/office/powerpoint/2010/main" val="43225834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8" name="TextBox 7"/>
          <p:cNvSpPr txBox="1"/>
          <p:nvPr/>
        </p:nvSpPr>
        <p:spPr>
          <a:xfrm>
            <a:off x="1483633" y="301481"/>
            <a:ext cx="8276095" cy="830997"/>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Perbedaan</a:t>
            </a:r>
            <a:r>
              <a:rPr lang="en-ID" sz="2400" dirty="0">
                <a:solidFill>
                  <a:srgbClr val="002060"/>
                </a:solidFill>
                <a:latin typeface="Arial Black" panose="020B0A04020102020204" pitchFamily="34" charset="0"/>
                <a:cs typeface="Times New Roman" panose="02020603050405020304" pitchFamily="18" charset="0"/>
              </a:rPr>
              <a:t> Takaful </a:t>
            </a:r>
            <a:r>
              <a:rPr lang="en-ID" sz="2400" dirty="0" err="1">
                <a:solidFill>
                  <a:srgbClr val="002060"/>
                </a:solidFill>
                <a:latin typeface="Arial Black" panose="020B0A04020102020204" pitchFamily="34" charset="0"/>
                <a:cs typeface="Times New Roman" panose="02020603050405020304" pitchFamily="18" charset="0"/>
              </a:rPr>
              <a:t>dengan</a:t>
            </a:r>
            <a:r>
              <a:rPr lang="en-ID" sz="2400" dirty="0">
                <a:solidFill>
                  <a:srgbClr val="002060"/>
                </a:solidFill>
                <a:latin typeface="Arial Black" panose="020B0A04020102020204" pitchFamily="34" charset="0"/>
                <a:cs typeface="Times New Roman" panose="02020603050405020304" pitchFamily="18" charset="0"/>
              </a:rPr>
              <a:t> </a:t>
            </a:r>
          </a:p>
          <a:p>
            <a:pPr algn="ctr"/>
            <a:r>
              <a:rPr lang="en-ID" sz="2400" dirty="0" err="1">
                <a:solidFill>
                  <a:srgbClr val="002060"/>
                </a:solidFill>
                <a:latin typeface="Arial Black" panose="020B0A04020102020204" pitchFamily="34" charset="0"/>
                <a:cs typeface="Times New Roman" panose="02020603050405020304" pitchFamily="18" charset="0"/>
              </a:rPr>
              <a:t>Asuransi</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Konvensional</a:t>
            </a:r>
            <a:endParaRPr lang="en-US" sz="1600" dirty="0">
              <a:solidFill>
                <a:srgbClr val="002060"/>
              </a:solidFill>
              <a:latin typeface="Arial Black" panose="020B0A04020102020204" pitchFamily="34" charset="0"/>
              <a:cs typeface="Times New Roman" panose="02020603050405020304" pitchFamily="18" charset="0"/>
            </a:endParaRPr>
          </a:p>
        </p:txBody>
      </p:sp>
      <p:graphicFrame>
        <p:nvGraphicFramePr>
          <p:cNvPr id="9" name="Table 8">
            <a:extLst>
              <a:ext uri="{FF2B5EF4-FFF2-40B4-BE49-F238E27FC236}">
                <a16:creationId xmlns:a16="http://schemas.microsoft.com/office/drawing/2014/main" id="{7D2F323F-4981-477E-8F8E-34C37F13F633}"/>
              </a:ext>
            </a:extLst>
          </p:cNvPr>
          <p:cNvGraphicFramePr>
            <a:graphicFrameLocks noGrp="1"/>
          </p:cNvGraphicFramePr>
          <p:nvPr>
            <p:extLst>
              <p:ext uri="{D42A27DB-BD31-4B8C-83A1-F6EECF244321}">
                <p14:modId xmlns:p14="http://schemas.microsoft.com/office/powerpoint/2010/main" val="1800186521"/>
              </p:ext>
            </p:extLst>
          </p:nvPr>
        </p:nvGraphicFramePr>
        <p:xfrm>
          <a:off x="1239863" y="1582070"/>
          <a:ext cx="3767381" cy="4517953"/>
        </p:xfrm>
        <a:graphic>
          <a:graphicData uri="http://schemas.openxmlformats.org/drawingml/2006/table">
            <a:tbl>
              <a:tblPr firstRow="1" bandRow="1">
                <a:tableStyleId>{5C22544A-7EE6-4342-B048-85BDC9FD1C3A}</a:tableStyleId>
              </a:tblPr>
              <a:tblGrid>
                <a:gridCol w="3767381">
                  <a:extLst>
                    <a:ext uri="{9D8B030D-6E8A-4147-A177-3AD203B41FA5}">
                      <a16:colId xmlns:a16="http://schemas.microsoft.com/office/drawing/2014/main" val="20000"/>
                    </a:ext>
                  </a:extLst>
                </a:gridCol>
              </a:tblGrid>
              <a:tr h="36652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err="1">
                          <a:solidFill>
                            <a:schemeClr val="bg1"/>
                          </a:solidFill>
                          <a:latin typeface="+mn-lt"/>
                          <a:cs typeface="Arial" pitchFamily="34" charset="0"/>
                        </a:rPr>
                        <a:t>Asuransi</a:t>
                      </a:r>
                      <a:r>
                        <a:rPr lang="en-US" altLang="ko-KR" sz="1400" b="1" dirty="0">
                          <a:solidFill>
                            <a:schemeClr val="bg1"/>
                          </a:solidFill>
                          <a:latin typeface="+mn-lt"/>
                          <a:cs typeface="Arial" pitchFamily="34" charset="0"/>
                        </a:rPr>
                        <a:t> </a:t>
                      </a:r>
                      <a:r>
                        <a:rPr lang="en-US" altLang="ko-KR" sz="1400" b="1" dirty="0" err="1">
                          <a:solidFill>
                            <a:schemeClr val="bg1"/>
                          </a:solidFill>
                          <a:latin typeface="+mn-lt"/>
                          <a:cs typeface="Arial" pitchFamily="34" charset="0"/>
                        </a:rPr>
                        <a:t>Konvensional</a:t>
                      </a:r>
                      <a:endParaRPr lang="ko-KR" altLang="en-US" sz="1400" b="1" dirty="0">
                        <a:solidFill>
                          <a:schemeClr val="bg1"/>
                        </a:solidFill>
                        <a:latin typeface="+mn-lt"/>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317009">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ID" altLang="ko-KR" sz="1200" b="0" dirty="0" err="1">
                          <a:solidFill>
                            <a:schemeClr val="tx1">
                              <a:lumMod val="75000"/>
                              <a:lumOff val="25000"/>
                            </a:schemeClr>
                          </a:solidFill>
                          <a:latin typeface="+mn-lt"/>
                          <a:cs typeface="Arial" pitchFamily="34" charset="0"/>
                        </a:rPr>
                        <a:t>Pengalihan</a:t>
                      </a:r>
                      <a:r>
                        <a:rPr lang="en-ID" altLang="ko-KR" sz="1200" b="0" dirty="0">
                          <a:solidFill>
                            <a:schemeClr val="tx1">
                              <a:lumMod val="75000"/>
                              <a:lumOff val="25000"/>
                            </a:schemeClr>
                          </a:solidFill>
                          <a:latin typeface="+mn-lt"/>
                          <a:cs typeface="Arial" pitchFamily="34" charset="0"/>
                        </a:rPr>
                        <a:t> </a:t>
                      </a:r>
                      <a:r>
                        <a:rPr lang="en-ID" altLang="ko-KR" sz="1200" b="0" dirty="0" err="1">
                          <a:solidFill>
                            <a:schemeClr val="tx1">
                              <a:lumMod val="75000"/>
                              <a:lumOff val="25000"/>
                            </a:schemeClr>
                          </a:solidFill>
                          <a:latin typeface="+mn-lt"/>
                          <a:cs typeface="Arial" pitchFamily="34" charset="0"/>
                        </a:rPr>
                        <a:t>risiko</a:t>
                      </a:r>
                      <a:r>
                        <a:rPr lang="en-ID" altLang="ko-KR" sz="1200" b="0" baseline="0" dirty="0">
                          <a:solidFill>
                            <a:schemeClr val="tx1">
                              <a:lumMod val="75000"/>
                              <a:lumOff val="25000"/>
                            </a:schemeClr>
                          </a:solidFill>
                          <a:latin typeface="+mn-lt"/>
                          <a:cs typeface="Arial" pitchFamily="34" charset="0"/>
                        </a:rPr>
                        <a:t> </a:t>
                      </a:r>
                      <a:r>
                        <a:rPr lang="en-ID" altLang="ko-KR" sz="1200" b="0" baseline="0" dirty="0" err="1">
                          <a:solidFill>
                            <a:schemeClr val="tx1">
                              <a:lumMod val="75000"/>
                              <a:lumOff val="25000"/>
                            </a:schemeClr>
                          </a:solidFill>
                          <a:latin typeface="+mn-lt"/>
                          <a:cs typeface="Arial" pitchFamily="34" charset="0"/>
                        </a:rPr>
                        <a:t>dari</a:t>
                      </a:r>
                      <a:r>
                        <a:rPr lang="en-ID" altLang="ko-KR" sz="1200" b="0" baseline="0" dirty="0">
                          <a:solidFill>
                            <a:schemeClr val="tx1">
                              <a:lumMod val="75000"/>
                              <a:lumOff val="25000"/>
                            </a:schemeClr>
                          </a:solidFill>
                          <a:latin typeface="+mn-lt"/>
                          <a:cs typeface="Arial" pitchFamily="34" charset="0"/>
                        </a:rPr>
                        <a:t> </a:t>
                      </a:r>
                      <a:r>
                        <a:rPr lang="en-ID" altLang="ko-KR" sz="1200" b="0" baseline="0" dirty="0" err="1">
                          <a:solidFill>
                            <a:schemeClr val="tx1">
                              <a:lumMod val="75000"/>
                              <a:lumOff val="25000"/>
                            </a:schemeClr>
                          </a:solidFill>
                          <a:latin typeface="+mn-lt"/>
                          <a:cs typeface="Arial" pitchFamily="34" charset="0"/>
                        </a:rPr>
                        <a:t>tertanggung</a:t>
                      </a:r>
                      <a:r>
                        <a:rPr lang="en-ID" altLang="ko-KR" sz="1200" b="0" baseline="0" dirty="0">
                          <a:solidFill>
                            <a:schemeClr val="tx1">
                              <a:lumMod val="75000"/>
                              <a:lumOff val="25000"/>
                            </a:schemeClr>
                          </a:solidFill>
                          <a:latin typeface="+mn-lt"/>
                          <a:cs typeface="Arial" pitchFamily="34" charset="0"/>
                        </a:rPr>
                        <a:t> </a:t>
                      </a:r>
                      <a:r>
                        <a:rPr lang="en-ID" altLang="ko-KR" sz="1200" b="0" baseline="0" dirty="0" err="1">
                          <a:solidFill>
                            <a:schemeClr val="tx1">
                              <a:lumMod val="75000"/>
                              <a:lumOff val="25000"/>
                            </a:schemeClr>
                          </a:solidFill>
                          <a:latin typeface="+mn-lt"/>
                          <a:cs typeface="Arial" pitchFamily="34" charset="0"/>
                        </a:rPr>
                        <a:t>kepada</a:t>
                      </a:r>
                      <a:r>
                        <a:rPr lang="en-ID" altLang="ko-KR" sz="1200" b="0" baseline="0" dirty="0">
                          <a:solidFill>
                            <a:schemeClr val="tx1">
                              <a:lumMod val="75000"/>
                              <a:lumOff val="25000"/>
                            </a:schemeClr>
                          </a:solidFill>
                          <a:latin typeface="+mn-lt"/>
                          <a:cs typeface="Arial" pitchFamily="34" charset="0"/>
                        </a:rPr>
                        <a:t> </a:t>
                      </a:r>
                      <a:r>
                        <a:rPr lang="en-ID" altLang="ko-KR" sz="1200" b="0" baseline="0" dirty="0" err="1">
                          <a:solidFill>
                            <a:schemeClr val="tx1">
                              <a:lumMod val="75000"/>
                              <a:lumOff val="25000"/>
                            </a:schemeClr>
                          </a:solidFill>
                          <a:latin typeface="+mn-lt"/>
                          <a:cs typeface="Arial" pitchFamily="34" charset="0"/>
                        </a:rPr>
                        <a:t>penanggung</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16574">
                <a:tc>
                  <a:txBody>
                    <a:bodyPr/>
                    <a:lstStyle/>
                    <a:p>
                      <a:pPr algn="ctr" latinLnBrk="1"/>
                      <a:endParaRPr lang="en-US" altLang="ko-KR" sz="1200" b="0" dirty="0">
                        <a:solidFill>
                          <a:schemeClr val="tx1">
                            <a:lumMod val="75000"/>
                            <a:lumOff val="25000"/>
                          </a:schemeClr>
                        </a:solidFill>
                        <a:latin typeface="+mn-lt"/>
                        <a:cs typeface="Arial" pitchFamily="34" charset="0"/>
                      </a:endParaRPr>
                    </a:p>
                    <a:p>
                      <a:pPr algn="ctr" latinLnBrk="1"/>
                      <a:r>
                        <a:rPr lang="en-US" altLang="ko-KR" sz="1200" b="0" dirty="0" err="1">
                          <a:solidFill>
                            <a:schemeClr val="tx1">
                              <a:lumMod val="75000"/>
                              <a:lumOff val="25000"/>
                            </a:schemeClr>
                          </a:solidFill>
                          <a:latin typeface="+mn-lt"/>
                          <a:cs typeface="Arial" pitchFamily="34" charset="0"/>
                        </a:rPr>
                        <a:t>Jual</a:t>
                      </a:r>
                      <a:r>
                        <a:rPr lang="en-US" altLang="ko-KR" sz="1200" b="0" dirty="0">
                          <a:solidFill>
                            <a:schemeClr val="tx1">
                              <a:lumMod val="75000"/>
                              <a:lumOff val="25000"/>
                            </a:schemeClr>
                          </a:solidFill>
                          <a:latin typeface="+mn-lt"/>
                          <a:cs typeface="Arial" pitchFamily="34" charset="0"/>
                        </a:rPr>
                        <a:t> </a:t>
                      </a:r>
                      <a:r>
                        <a:rPr lang="en-US" altLang="ko-KR" sz="1200" b="0" dirty="0" err="1">
                          <a:solidFill>
                            <a:schemeClr val="tx1">
                              <a:lumMod val="75000"/>
                              <a:lumOff val="25000"/>
                            </a:schemeClr>
                          </a:solidFill>
                          <a:latin typeface="+mn-lt"/>
                          <a:cs typeface="Arial" pitchFamily="34" charset="0"/>
                        </a:rPr>
                        <a:t>Beli</a:t>
                      </a:r>
                      <a:r>
                        <a:rPr lang="en-US" altLang="ko-KR" sz="1200" b="0" dirty="0">
                          <a:solidFill>
                            <a:schemeClr val="tx1">
                              <a:lumMod val="75000"/>
                              <a:lumOff val="25000"/>
                            </a:schemeClr>
                          </a:solidFill>
                          <a:latin typeface="+mn-lt"/>
                          <a:cs typeface="Arial" pitchFamily="34" charset="0"/>
                        </a:rPr>
                        <a:t>/</a:t>
                      </a:r>
                      <a:r>
                        <a:rPr lang="en-US" altLang="ko-KR" sz="1200" b="0" dirty="0" err="1">
                          <a:solidFill>
                            <a:schemeClr val="tx1">
                              <a:lumMod val="75000"/>
                              <a:lumOff val="25000"/>
                            </a:schemeClr>
                          </a:solidFill>
                          <a:latin typeface="+mn-lt"/>
                          <a:cs typeface="Arial" pitchFamily="34" charset="0"/>
                        </a:rPr>
                        <a:t>Tadabulli</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749833">
                <a:tc>
                  <a:txBody>
                    <a:bodyPr/>
                    <a:lstStyle/>
                    <a:p>
                      <a:pPr marL="0" algn="ctr" defTabSz="914400" rtl="0" eaLnBrk="1" latinLnBrk="1" hangingPunct="1"/>
                      <a:endParaRPr lang="en-US" sz="1200" b="0" kern="1200" dirty="0">
                        <a:solidFill>
                          <a:schemeClr val="tx1">
                            <a:lumMod val="75000"/>
                            <a:lumOff val="25000"/>
                          </a:schemeClr>
                        </a:solidFill>
                        <a:latin typeface="+mn-lt"/>
                        <a:ea typeface="+mn-ea"/>
                        <a:cs typeface="Arial" pitchFamily="34" charset="0"/>
                      </a:endParaRPr>
                    </a:p>
                    <a:p>
                      <a:pPr marL="0" algn="ctr" defTabSz="914400" rtl="0" eaLnBrk="1" latinLnBrk="1" hangingPunct="1"/>
                      <a:endParaRPr lang="en-US" sz="1200" b="0" kern="1200" dirty="0">
                        <a:solidFill>
                          <a:schemeClr val="tx1">
                            <a:lumMod val="75000"/>
                            <a:lumOff val="25000"/>
                          </a:schemeClr>
                        </a:solidFill>
                        <a:latin typeface="+mn-lt"/>
                        <a:ea typeface="+mn-ea"/>
                        <a:cs typeface="Arial" pitchFamily="34" charset="0"/>
                      </a:endParaRPr>
                    </a:p>
                    <a:p>
                      <a:pPr marL="0" algn="ctr" defTabSz="914400" rtl="0" eaLnBrk="1" latinLnBrk="1" hangingPunct="1"/>
                      <a:r>
                        <a:rPr lang="en-US" sz="1200" b="0" kern="1200" dirty="0" err="1">
                          <a:solidFill>
                            <a:schemeClr val="tx1">
                              <a:lumMod val="75000"/>
                              <a:lumOff val="25000"/>
                            </a:schemeClr>
                          </a:solidFill>
                          <a:latin typeface="+mn-lt"/>
                          <a:ea typeface="+mn-ea"/>
                          <a:cs typeface="Arial" pitchFamily="34" charset="0"/>
                        </a:rPr>
                        <a:t>Bersumber</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dari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pikiran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manusia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kebudayaan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Berdasarkan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hukum</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positif</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hukum</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alami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contoh</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sebelumnya</a:t>
                      </a:r>
                      <a:endParaRPr lang="en-US" sz="1200" b="0" kern="1200" dirty="0">
                        <a:solidFill>
                          <a:schemeClr val="tx1">
                            <a:lumMod val="75000"/>
                            <a:lumOff val="25000"/>
                          </a:schemeClr>
                        </a:solidFill>
                        <a:latin typeface="+mn-lt"/>
                        <a:ea typeface="+mn-ea"/>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916462">
                <a:tc>
                  <a:txBody>
                    <a:bodyPr/>
                    <a:lstStyle/>
                    <a:p>
                      <a:pPr algn="ctr"/>
                      <a:endParaRPr lang="en-US" sz="1200" b="0" kern="1200" dirty="0">
                        <a:solidFill>
                          <a:schemeClr val="tx1">
                            <a:lumMod val="75000"/>
                            <a:lumOff val="25000"/>
                          </a:schemeClr>
                        </a:solidFill>
                        <a:latin typeface="+mn-lt"/>
                        <a:ea typeface="+mn-ea"/>
                        <a:cs typeface="Arial" pitchFamily="34" charset="0"/>
                      </a:endParaRPr>
                    </a:p>
                    <a:p>
                      <a:pPr algn="ctr"/>
                      <a:endParaRPr lang="en-US" sz="1200" b="0" kern="1200" dirty="0">
                        <a:solidFill>
                          <a:schemeClr val="tx1">
                            <a:lumMod val="75000"/>
                            <a:lumOff val="25000"/>
                          </a:schemeClr>
                        </a:solidFill>
                        <a:latin typeface="+mn-lt"/>
                        <a:ea typeface="+mn-ea"/>
                        <a:cs typeface="Arial" pitchFamily="34" charset="0"/>
                      </a:endParaRPr>
                    </a:p>
                    <a:p>
                      <a:pPr algn="ctr"/>
                      <a:r>
                        <a:rPr lang="en-US" sz="1200" b="0" kern="1200" dirty="0">
                          <a:solidFill>
                            <a:schemeClr val="tx1">
                              <a:lumMod val="75000"/>
                              <a:lumOff val="25000"/>
                            </a:schemeClr>
                          </a:solidFill>
                          <a:latin typeface="+mn-lt"/>
                          <a:ea typeface="+mn-ea"/>
                          <a:cs typeface="Arial" pitchFamily="34" charset="0"/>
                        </a:rPr>
                        <a:t>Dana </a:t>
                      </a:r>
                      <a:r>
                        <a:rPr lang="en-US" sz="1200" b="0" kern="1200" dirty="0" err="1">
                          <a:solidFill>
                            <a:schemeClr val="tx1">
                              <a:lumMod val="75000"/>
                              <a:lumOff val="25000"/>
                            </a:schemeClr>
                          </a:solidFill>
                          <a:latin typeface="+mn-lt"/>
                          <a:ea typeface="+mn-ea"/>
                          <a:cs typeface="Arial" pitchFamily="34" charset="0"/>
                        </a:rPr>
                        <a:t>premi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seluruhnya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menjadi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milik</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penanggung</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sehingga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penanggung</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bebas</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menggunakan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menginvestasikannya</a:t>
                      </a:r>
                      <a:r>
                        <a:rPr lang="en-US" sz="1200" b="0" kern="1200" dirty="0">
                          <a:solidFill>
                            <a:schemeClr val="tx1">
                              <a:lumMod val="75000"/>
                              <a:lumOff val="25000"/>
                            </a:schemeClr>
                          </a:solidFill>
                          <a:latin typeface="+mn-lt"/>
                          <a:ea typeface="+mn-ea"/>
                          <a:cs typeface="Arial" pitchFamily="34" charset="0"/>
                        </a:rPr>
                        <a:t>.</a:t>
                      </a: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833147">
                <a:tc>
                  <a:txBody>
                    <a:bodyPr/>
                    <a:lstStyle/>
                    <a:p>
                      <a:endParaRPr lang="en-US" sz="1800" b="0" i="0" u="none" strike="noStrike" kern="1200" baseline="0" dirty="0">
                        <a:solidFill>
                          <a:schemeClr val="dk1"/>
                        </a:solidFill>
                        <a:latin typeface="+mn-lt"/>
                        <a:ea typeface="+mn-ea"/>
                        <a:cs typeface="+mn-cs"/>
                      </a:endParaRPr>
                    </a:p>
                    <a:p>
                      <a:pPr marL="0" algn="ctr" defTabSz="914400" rtl="0" eaLnBrk="1" latinLnBrk="0" hangingPunct="1"/>
                      <a:r>
                        <a:rPr lang="en-US" sz="1200" b="0" kern="1200" dirty="0" err="1">
                          <a:solidFill>
                            <a:schemeClr val="tx1">
                              <a:lumMod val="75000"/>
                              <a:lumOff val="25000"/>
                            </a:schemeClr>
                          </a:solidFill>
                          <a:latin typeface="+mn-lt"/>
                          <a:ea typeface="+mn-ea"/>
                          <a:cs typeface="Arial" pitchFamily="34" charset="0"/>
                        </a:rPr>
                        <a:t>Bebas</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melakukan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investasi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dengan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batas-batas</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ketentuan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perundang-undangan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tidak</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terbatasi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pada</a:t>
                      </a:r>
                      <a:r>
                        <a:rPr lang="en-US" sz="1200" b="0" kern="1200" dirty="0">
                          <a:solidFill>
                            <a:schemeClr val="tx1">
                              <a:lumMod val="75000"/>
                              <a:lumOff val="25000"/>
                            </a:schemeClr>
                          </a:solidFill>
                          <a:latin typeface="+mn-lt"/>
                          <a:ea typeface="+mn-ea"/>
                          <a:cs typeface="Arial" pitchFamily="34" charset="0"/>
                        </a:rPr>
                        <a:t> halal </a:t>
                      </a:r>
                      <a:r>
                        <a:rPr lang="en-US" sz="1200" b="0" kern="1200" dirty="0" err="1">
                          <a:solidFill>
                            <a:schemeClr val="tx1">
                              <a:lumMod val="75000"/>
                              <a:lumOff val="25000"/>
                            </a:schemeClr>
                          </a:solidFill>
                          <a:latin typeface="+mn-lt"/>
                          <a:ea typeface="+mn-ea"/>
                          <a:cs typeface="Arial" pitchFamily="34" charset="0"/>
                        </a:rPr>
                        <a:t>dan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haramnya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objek</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atau</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sistem</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investasi</a:t>
                      </a:r>
                      <a:r>
                        <a:rPr lang="en-US" sz="1200" b="0" kern="1200" dirty="0">
                          <a:solidFill>
                            <a:schemeClr val="tx1">
                              <a:lumMod val="75000"/>
                              <a:lumOff val="25000"/>
                            </a:schemeClr>
                          </a:solidFill>
                          <a:latin typeface="+mn-lt"/>
                          <a:ea typeface="+mn-ea"/>
                          <a:cs typeface="Arial" pitchFamily="34" charset="0"/>
                        </a:rPr>
                        <a:t> yang </a:t>
                      </a:r>
                      <a:r>
                        <a:rPr lang="en-US" sz="1200" b="0" kern="1200" dirty="0" err="1">
                          <a:solidFill>
                            <a:schemeClr val="tx1">
                              <a:lumMod val="75000"/>
                              <a:lumOff val="25000"/>
                            </a:schemeClr>
                          </a:solidFill>
                          <a:latin typeface="+mn-lt"/>
                          <a:ea typeface="+mn-ea"/>
                          <a:cs typeface="Arial" pitchFamily="34" charset="0"/>
                        </a:rPr>
                        <a:t>digunakan</a:t>
                      </a:r>
                      <a:r>
                        <a:rPr lang="en-US" sz="1200" b="0" kern="1200" dirty="0">
                          <a:solidFill>
                            <a:schemeClr val="tx1">
                              <a:lumMod val="75000"/>
                              <a:lumOff val="25000"/>
                            </a:schemeClr>
                          </a:solidFill>
                          <a:latin typeface="+mn-lt"/>
                          <a:ea typeface="+mn-ea"/>
                          <a:cs typeface="Arial" pitchFamily="34" charset="0"/>
                        </a:rPr>
                        <a:t>.</a:t>
                      </a: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7009">
                <a:tc>
                  <a:txBody>
                    <a:bodyPr/>
                    <a:lstStyle/>
                    <a:p>
                      <a:pPr algn="ctr" latinLnBrk="1"/>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7009">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aphicFrame>
        <p:nvGraphicFramePr>
          <p:cNvPr id="10" name="Table 9">
            <a:extLst>
              <a:ext uri="{FF2B5EF4-FFF2-40B4-BE49-F238E27FC236}">
                <a16:creationId xmlns:a16="http://schemas.microsoft.com/office/drawing/2014/main" id="{4E10D43F-B56F-4F91-8023-E203C1A6082C}"/>
              </a:ext>
            </a:extLst>
          </p:cNvPr>
          <p:cNvGraphicFramePr>
            <a:graphicFrameLocks noGrp="1"/>
          </p:cNvGraphicFramePr>
          <p:nvPr>
            <p:extLst>
              <p:ext uri="{D42A27DB-BD31-4B8C-83A1-F6EECF244321}">
                <p14:modId xmlns:p14="http://schemas.microsoft.com/office/powerpoint/2010/main" val="794047125"/>
              </p:ext>
            </p:extLst>
          </p:nvPr>
        </p:nvGraphicFramePr>
        <p:xfrm>
          <a:off x="5292941" y="1607150"/>
          <a:ext cx="1800200" cy="4455054"/>
        </p:xfrm>
        <a:graphic>
          <a:graphicData uri="http://schemas.openxmlformats.org/drawingml/2006/table">
            <a:tbl>
              <a:tblPr firstRow="1" bandRow="1">
                <a:tableStyleId>{5C22544A-7EE6-4342-B048-85BDC9FD1C3A}</a:tableStyleId>
              </a:tblPr>
              <a:tblGrid>
                <a:gridCol w="1800200">
                  <a:extLst>
                    <a:ext uri="{9D8B030D-6E8A-4147-A177-3AD203B41FA5}">
                      <a16:colId xmlns:a16="http://schemas.microsoft.com/office/drawing/2014/main" val="20000"/>
                    </a:ext>
                  </a:extLst>
                </a:gridCol>
              </a:tblGrid>
              <a:tr h="449042">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err="1">
                          <a:solidFill>
                            <a:schemeClr val="bg1"/>
                          </a:solidFill>
                          <a:latin typeface="+mn-lt"/>
                          <a:cs typeface="Arial" pitchFamily="34" charset="0"/>
                        </a:rPr>
                        <a:t>Perbedaan</a:t>
                      </a:r>
                      <a:endParaRPr lang="ko-KR" altLang="en-US" sz="1400" b="1" dirty="0">
                        <a:solidFill>
                          <a:schemeClr val="bg1"/>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28575" cap="flat" cmpd="sng" algn="ctr">
                      <a:solidFill>
                        <a:schemeClr val="accent4"/>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430003">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err="1">
                          <a:solidFill>
                            <a:schemeClr val="tx1">
                              <a:lumMod val="75000"/>
                              <a:lumOff val="25000"/>
                            </a:schemeClr>
                          </a:solidFill>
                          <a:latin typeface="+mn-lt"/>
                          <a:cs typeface="Arial" pitchFamily="34" charset="0"/>
                        </a:rPr>
                        <a:t>Konsep</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30003">
                <a:tc>
                  <a:txBody>
                    <a:bodyPr/>
                    <a:lstStyle/>
                    <a:p>
                      <a:pPr algn="ctr" latinLnBrk="1"/>
                      <a:r>
                        <a:rPr lang="en-US" altLang="ko-KR" sz="1200" b="0" dirty="0" err="1">
                          <a:solidFill>
                            <a:schemeClr val="tx1">
                              <a:lumMod val="75000"/>
                              <a:lumOff val="25000"/>
                            </a:schemeClr>
                          </a:solidFill>
                          <a:latin typeface="+mn-lt"/>
                          <a:cs typeface="Arial" pitchFamily="34" charset="0"/>
                        </a:rPr>
                        <a:t>Akad</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30003">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err="1">
                          <a:solidFill>
                            <a:schemeClr val="tx1">
                              <a:lumMod val="75000"/>
                              <a:lumOff val="25000"/>
                            </a:schemeClr>
                          </a:solidFill>
                          <a:latin typeface="+mn-lt"/>
                          <a:cs typeface="Arial" pitchFamily="34" charset="0"/>
                        </a:rPr>
                        <a:t>Sumber</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29520">
                <a:tc>
                  <a:txBody>
                    <a:bodyPr/>
                    <a:lstStyle/>
                    <a:p>
                      <a:pPr algn="ctr" latinLnBrk="1"/>
                      <a:endParaRPr lang="en-US" altLang="ko-KR" sz="1200" b="0" dirty="0">
                        <a:solidFill>
                          <a:schemeClr val="tx1">
                            <a:lumMod val="75000"/>
                            <a:lumOff val="25000"/>
                          </a:schemeClr>
                        </a:solidFill>
                        <a:latin typeface="+mn-lt"/>
                        <a:cs typeface="Arial" pitchFamily="34" charset="0"/>
                      </a:endParaRPr>
                    </a:p>
                    <a:p>
                      <a:pPr algn="ctr" latinLnBrk="1"/>
                      <a:endParaRPr lang="en-US" altLang="ko-KR" sz="1200" b="0" dirty="0">
                        <a:solidFill>
                          <a:schemeClr val="tx1">
                            <a:lumMod val="75000"/>
                            <a:lumOff val="25000"/>
                          </a:schemeClr>
                        </a:solidFill>
                        <a:latin typeface="+mn-lt"/>
                        <a:cs typeface="Arial" pitchFamily="34" charset="0"/>
                      </a:endParaRPr>
                    </a:p>
                    <a:p>
                      <a:pPr algn="ctr" latinLnBrk="1"/>
                      <a:endParaRPr lang="en-US" altLang="ko-KR" sz="1200" b="0" dirty="0">
                        <a:solidFill>
                          <a:schemeClr val="tx1">
                            <a:lumMod val="75000"/>
                            <a:lumOff val="25000"/>
                          </a:schemeClr>
                        </a:solidFill>
                        <a:latin typeface="+mn-lt"/>
                        <a:cs typeface="Arial" pitchFamily="34" charset="0"/>
                      </a:endParaRPr>
                    </a:p>
                    <a:p>
                      <a:pPr algn="ctr" latinLnBrk="1"/>
                      <a:r>
                        <a:rPr lang="en-US" altLang="ko-KR" sz="1200" b="0" dirty="0" err="1">
                          <a:solidFill>
                            <a:schemeClr val="tx1">
                              <a:lumMod val="75000"/>
                              <a:lumOff val="25000"/>
                            </a:schemeClr>
                          </a:solidFill>
                          <a:latin typeface="+mn-lt"/>
                          <a:cs typeface="Arial" pitchFamily="34" charset="0"/>
                        </a:rPr>
                        <a:t>Kepemilikan</a:t>
                      </a:r>
                      <a:r>
                        <a:rPr lang="en-US" altLang="ko-KR" sz="1200" b="0" dirty="0">
                          <a:solidFill>
                            <a:schemeClr val="tx1">
                              <a:lumMod val="75000"/>
                              <a:lumOff val="25000"/>
                            </a:schemeClr>
                          </a:solidFill>
                          <a:latin typeface="+mn-lt"/>
                          <a:cs typeface="Arial" pitchFamily="34" charset="0"/>
                        </a:rPr>
                        <a:t> Dana</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89163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err="1">
                          <a:solidFill>
                            <a:schemeClr val="tx1">
                              <a:lumMod val="75000"/>
                              <a:lumOff val="25000"/>
                            </a:schemeClr>
                          </a:solidFill>
                          <a:latin typeface="+mn-lt"/>
                          <a:cs typeface="Arial" pitchFamily="34" charset="0"/>
                        </a:rPr>
                        <a:t>Investasi</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30003">
                <a:tc>
                  <a:txBody>
                    <a:bodyPr/>
                    <a:lstStyle/>
                    <a:p>
                      <a:pPr algn="ctr" latinLnBrk="1"/>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430003">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285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aphicFrame>
        <p:nvGraphicFramePr>
          <p:cNvPr id="11" name="Table 10">
            <a:extLst>
              <a:ext uri="{FF2B5EF4-FFF2-40B4-BE49-F238E27FC236}">
                <a16:creationId xmlns:a16="http://schemas.microsoft.com/office/drawing/2014/main" id="{DFFB3D12-36D2-4077-AC14-C8E470CC6069}"/>
              </a:ext>
            </a:extLst>
          </p:cNvPr>
          <p:cNvGraphicFramePr>
            <a:graphicFrameLocks noGrp="1"/>
          </p:cNvGraphicFramePr>
          <p:nvPr>
            <p:extLst>
              <p:ext uri="{D42A27DB-BD31-4B8C-83A1-F6EECF244321}">
                <p14:modId xmlns:p14="http://schemas.microsoft.com/office/powerpoint/2010/main" val="3989523159"/>
              </p:ext>
            </p:extLst>
          </p:nvPr>
        </p:nvGraphicFramePr>
        <p:xfrm>
          <a:off x="7378837" y="1607152"/>
          <a:ext cx="3791250" cy="4430524"/>
        </p:xfrm>
        <a:graphic>
          <a:graphicData uri="http://schemas.openxmlformats.org/drawingml/2006/table">
            <a:tbl>
              <a:tblPr firstRow="1" bandRow="1">
                <a:tableStyleId>{5C22544A-7EE6-4342-B048-85BDC9FD1C3A}</a:tableStyleId>
              </a:tblPr>
              <a:tblGrid>
                <a:gridCol w="3791250">
                  <a:extLst>
                    <a:ext uri="{9D8B030D-6E8A-4147-A177-3AD203B41FA5}">
                      <a16:colId xmlns:a16="http://schemas.microsoft.com/office/drawing/2014/main" val="20000"/>
                    </a:ext>
                  </a:extLst>
                </a:gridCol>
              </a:tblGrid>
              <a:tr h="317632">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err="1">
                          <a:solidFill>
                            <a:schemeClr val="bg1"/>
                          </a:solidFill>
                          <a:latin typeface="+mn-lt"/>
                          <a:cs typeface="Arial" pitchFamily="34" charset="0"/>
                        </a:rPr>
                        <a:t>Asuransi</a:t>
                      </a:r>
                      <a:r>
                        <a:rPr lang="en-US" altLang="ko-KR" sz="1400" b="1" baseline="0" dirty="0">
                          <a:solidFill>
                            <a:schemeClr val="bg1"/>
                          </a:solidFill>
                          <a:latin typeface="+mn-lt"/>
                          <a:cs typeface="Arial" pitchFamily="34" charset="0"/>
                        </a:rPr>
                        <a:t> </a:t>
                      </a:r>
                      <a:r>
                        <a:rPr lang="en-US" altLang="ko-KR" sz="1400" b="1" baseline="0" dirty="0" err="1">
                          <a:solidFill>
                            <a:schemeClr val="bg1"/>
                          </a:solidFill>
                          <a:latin typeface="+mn-lt"/>
                          <a:cs typeface="Arial" pitchFamily="34" charset="0"/>
                        </a:rPr>
                        <a:t>Syariah</a:t>
                      </a:r>
                      <a:endParaRPr lang="ko-KR" altLang="en-US" sz="1400" b="1" dirty="0">
                        <a:solidFill>
                          <a:schemeClr val="bg1"/>
                        </a:solidFill>
                        <a:latin typeface="+mn-lt"/>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28575" cap="flat" cmpd="sng" algn="ctr">
                      <a:solidFill>
                        <a:schemeClr val="accent3"/>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304164">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Sharing </a:t>
                      </a:r>
                      <a:r>
                        <a:rPr lang="en-US" altLang="ko-KR" sz="1200" b="0" dirty="0" err="1">
                          <a:solidFill>
                            <a:schemeClr val="tx1">
                              <a:lumMod val="75000"/>
                              <a:lumOff val="25000"/>
                            </a:schemeClr>
                          </a:solidFill>
                          <a:latin typeface="+mn-lt"/>
                          <a:cs typeface="Arial" pitchFamily="34" charset="0"/>
                        </a:rPr>
                        <a:t>risiko</a:t>
                      </a:r>
                      <a:r>
                        <a:rPr lang="en-US" altLang="ko-KR" sz="1200" b="0" dirty="0">
                          <a:solidFill>
                            <a:schemeClr val="tx1">
                              <a:lumMod val="75000"/>
                              <a:lumOff val="25000"/>
                            </a:schemeClr>
                          </a:solidFill>
                          <a:latin typeface="+mn-lt"/>
                          <a:cs typeface="Arial" pitchFamily="34" charset="0"/>
                        </a:rPr>
                        <a:t> </a:t>
                      </a:r>
                      <a:r>
                        <a:rPr lang="en-US" altLang="ko-KR" sz="1200" b="0" dirty="0" err="1">
                          <a:solidFill>
                            <a:schemeClr val="tx1">
                              <a:lumMod val="75000"/>
                              <a:lumOff val="25000"/>
                            </a:schemeClr>
                          </a:solidFill>
                          <a:latin typeface="+mn-lt"/>
                          <a:cs typeface="Arial" pitchFamily="34" charset="0"/>
                        </a:rPr>
                        <a:t>antara</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satu</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peserta</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dengan</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peserta</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lainnya</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601822">
                <a:tc>
                  <a:txBody>
                    <a:bodyPr/>
                    <a:lstStyle/>
                    <a:p>
                      <a:pPr algn="ctr" latinLnBrk="1"/>
                      <a:endParaRPr lang="en-US" altLang="ko-KR" sz="1200" b="0" dirty="0">
                        <a:solidFill>
                          <a:schemeClr val="tx1">
                            <a:lumMod val="75000"/>
                            <a:lumOff val="25000"/>
                          </a:schemeClr>
                        </a:solidFill>
                        <a:latin typeface="+mn-lt"/>
                        <a:cs typeface="Arial" pitchFamily="34" charset="0"/>
                      </a:endParaRPr>
                    </a:p>
                    <a:p>
                      <a:pPr algn="ctr" latinLnBrk="1"/>
                      <a:r>
                        <a:rPr lang="en-US" altLang="ko-KR" sz="1200" b="0" dirty="0" err="1">
                          <a:solidFill>
                            <a:schemeClr val="tx1">
                              <a:lumMod val="75000"/>
                              <a:lumOff val="25000"/>
                            </a:schemeClr>
                          </a:solidFill>
                          <a:latin typeface="+mn-lt"/>
                          <a:cs typeface="Arial" pitchFamily="34" charset="0"/>
                        </a:rPr>
                        <a:t>Tolong</a:t>
                      </a:r>
                      <a:r>
                        <a:rPr lang="en-US" altLang="ko-KR" sz="1200" b="0" dirty="0">
                          <a:solidFill>
                            <a:schemeClr val="tx1">
                              <a:lumMod val="75000"/>
                              <a:lumOff val="25000"/>
                            </a:schemeClr>
                          </a:solidFill>
                          <a:latin typeface="+mn-lt"/>
                          <a:cs typeface="Arial" pitchFamily="34" charset="0"/>
                        </a:rPr>
                        <a:t> </a:t>
                      </a:r>
                      <a:r>
                        <a:rPr lang="en-US" altLang="ko-KR" sz="1200" b="0" dirty="0" err="1">
                          <a:solidFill>
                            <a:schemeClr val="tx1">
                              <a:lumMod val="75000"/>
                              <a:lumOff val="25000"/>
                            </a:schemeClr>
                          </a:solidFill>
                          <a:latin typeface="+mn-lt"/>
                          <a:cs typeface="Arial" pitchFamily="34" charset="0"/>
                        </a:rPr>
                        <a:t>Menolong</a:t>
                      </a:r>
                      <a:r>
                        <a:rPr lang="en-US" altLang="ko-KR" sz="1200" b="0" dirty="0">
                          <a:solidFill>
                            <a:schemeClr val="tx1">
                              <a:lumMod val="75000"/>
                              <a:lumOff val="25000"/>
                            </a:schemeClr>
                          </a:solidFill>
                          <a:latin typeface="+mn-lt"/>
                          <a:cs typeface="Arial" pitchFamily="34" charset="0"/>
                        </a:rPr>
                        <a:t>,</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akad</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tabbaru</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tijarah</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wakalah</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mudharabah</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dll</a:t>
                      </a:r>
                      <a:r>
                        <a:rPr lang="en-US" altLang="ko-KR" sz="1200" b="0" baseline="0" dirty="0">
                          <a:solidFill>
                            <a:schemeClr val="tx1">
                              <a:lumMod val="75000"/>
                              <a:lumOff val="25000"/>
                            </a:schemeClr>
                          </a:solidFill>
                          <a:latin typeface="+mn-lt"/>
                          <a:cs typeface="Arial" pitchFamily="34" charset="0"/>
                        </a:rPr>
                        <a:t>)</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429873">
                <a:tc>
                  <a:txBody>
                    <a:bodyPr/>
                    <a:lstStyle/>
                    <a:p>
                      <a:pPr algn="ctr"/>
                      <a:endParaRPr lang="en-US" sz="1200" b="0" kern="1200" dirty="0">
                        <a:solidFill>
                          <a:schemeClr val="tx1">
                            <a:lumMod val="75000"/>
                            <a:lumOff val="25000"/>
                          </a:schemeClr>
                        </a:solidFill>
                        <a:latin typeface="+mn-lt"/>
                        <a:ea typeface="+mn-ea"/>
                        <a:cs typeface="Arial" pitchFamily="34" charset="0"/>
                      </a:endParaRPr>
                    </a:p>
                    <a:p>
                      <a:pPr algn="ctr"/>
                      <a:r>
                        <a:rPr lang="en-US" sz="1200" b="0" kern="1200" dirty="0">
                          <a:solidFill>
                            <a:schemeClr val="tx1">
                              <a:lumMod val="75000"/>
                              <a:lumOff val="25000"/>
                            </a:schemeClr>
                          </a:solidFill>
                          <a:latin typeface="+mn-lt"/>
                          <a:ea typeface="+mn-ea"/>
                          <a:cs typeface="Arial" pitchFamily="34" charset="0"/>
                        </a:rPr>
                        <a:t>Al Qur’an, </a:t>
                      </a:r>
                      <a:r>
                        <a:rPr lang="en-US" sz="1200" b="0" kern="1200" dirty="0" err="1">
                          <a:solidFill>
                            <a:schemeClr val="tx1">
                              <a:lumMod val="75000"/>
                              <a:lumOff val="25000"/>
                            </a:schemeClr>
                          </a:solidFill>
                          <a:latin typeface="+mn-lt"/>
                          <a:ea typeface="+mn-ea"/>
                          <a:cs typeface="Arial" pitchFamily="34" charset="0"/>
                        </a:rPr>
                        <a:t>Hadits</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sumber</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hukum</a:t>
                      </a:r>
                      <a:r>
                        <a:rPr lang="en-US" sz="1200" b="0" kern="1200" dirty="0">
                          <a:solidFill>
                            <a:schemeClr val="tx1">
                              <a:lumMod val="75000"/>
                              <a:lumOff val="25000"/>
                            </a:schemeClr>
                          </a:solidFill>
                          <a:latin typeface="+mn-lt"/>
                          <a:ea typeface="+mn-ea"/>
                          <a:cs typeface="Arial" pitchFamily="34" charset="0"/>
                        </a:rPr>
                        <a:t> Islam </a:t>
                      </a:r>
                      <a:r>
                        <a:rPr lang="en-US" sz="1200" b="0" kern="1200" dirty="0" err="1">
                          <a:solidFill>
                            <a:schemeClr val="tx1">
                              <a:lumMod val="75000"/>
                              <a:lumOff val="25000"/>
                            </a:schemeClr>
                          </a:solidFill>
                          <a:latin typeface="+mn-lt"/>
                          <a:ea typeface="+mn-ea"/>
                          <a:cs typeface="Arial" pitchFamily="34" charset="0"/>
                        </a:rPr>
                        <a:t>lainnya</a:t>
                      </a:r>
                      <a:endParaRPr lang="en-US" sz="1200" b="0" kern="1200" dirty="0">
                        <a:solidFill>
                          <a:schemeClr val="tx1">
                            <a:lumMod val="75000"/>
                            <a:lumOff val="25000"/>
                          </a:schemeClr>
                        </a:solidFill>
                        <a:latin typeface="+mn-lt"/>
                        <a:ea typeface="+mn-ea"/>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1117670">
                <a:tc>
                  <a:txBody>
                    <a:bodyPr/>
                    <a:lstStyle/>
                    <a:p>
                      <a:pPr algn="ctr"/>
                      <a:endParaRPr lang="en-US" sz="1200" b="0" kern="1200" baseline="0" dirty="0">
                        <a:solidFill>
                          <a:schemeClr val="tx1">
                            <a:lumMod val="75000"/>
                            <a:lumOff val="25000"/>
                          </a:schemeClr>
                        </a:solidFill>
                        <a:latin typeface="+mn-lt"/>
                        <a:ea typeface="+mn-ea"/>
                        <a:cs typeface="Arial" pitchFamily="34" charset="0"/>
                      </a:endParaRPr>
                    </a:p>
                    <a:p>
                      <a:pPr algn="ctr"/>
                      <a:endParaRPr lang="en-US" sz="1200" b="0" kern="1200" baseline="0" dirty="0">
                        <a:solidFill>
                          <a:schemeClr val="tx1">
                            <a:lumMod val="75000"/>
                            <a:lumOff val="25000"/>
                          </a:schemeClr>
                        </a:solidFill>
                        <a:latin typeface="+mn-lt"/>
                        <a:ea typeface="+mn-ea"/>
                        <a:cs typeface="Arial" pitchFamily="34" charset="0"/>
                      </a:endParaRPr>
                    </a:p>
                    <a:p>
                      <a:pPr algn="ctr"/>
                      <a:endParaRPr lang="en-US" sz="1200" b="0" kern="1200" baseline="0" dirty="0">
                        <a:solidFill>
                          <a:schemeClr val="tx1">
                            <a:lumMod val="75000"/>
                            <a:lumOff val="25000"/>
                          </a:schemeClr>
                        </a:solidFill>
                        <a:latin typeface="+mn-lt"/>
                        <a:ea typeface="+mn-ea"/>
                        <a:cs typeface="Arial" pitchFamily="34" charset="0"/>
                      </a:endParaRPr>
                    </a:p>
                    <a:p>
                      <a:pPr algn="ctr"/>
                      <a:r>
                        <a:rPr lang="en-US" sz="1200" b="0" kern="1200" baseline="0" dirty="0">
                          <a:solidFill>
                            <a:schemeClr val="tx1">
                              <a:lumMod val="75000"/>
                              <a:lumOff val="25000"/>
                            </a:schemeClr>
                          </a:solidFill>
                          <a:latin typeface="+mn-lt"/>
                          <a:ea typeface="+mn-ea"/>
                          <a:cs typeface="Arial" pitchFamily="34" charset="0"/>
                        </a:rPr>
                        <a:t>Dana </a:t>
                      </a:r>
                      <a:r>
                        <a:rPr lang="en-US" sz="1200" b="0" kern="1200" baseline="0" dirty="0" err="1">
                          <a:solidFill>
                            <a:schemeClr val="tx1">
                              <a:lumMod val="75000"/>
                              <a:lumOff val="25000"/>
                            </a:schemeClr>
                          </a:solidFill>
                          <a:latin typeface="+mn-lt"/>
                          <a:ea typeface="+mn-ea"/>
                          <a:cs typeface="Arial" pitchFamily="34" charset="0"/>
                        </a:rPr>
                        <a:t>dari</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peserta</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sebagian</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akan</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menjadi</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milik</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peserta</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sebagian</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lagi</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untuk</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penanggung</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sebagai</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pemegang</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amanah</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dalam</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mengelola</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dana</a:t>
                      </a:r>
                      <a:endParaRPr lang="en-US" sz="1200" b="0" kern="1200" baseline="0" dirty="0">
                        <a:solidFill>
                          <a:schemeClr val="tx1">
                            <a:lumMod val="75000"/>
                            <a:lumOff val="25000"/>
                          </a:schemeClr>
                        </a:solidFill>
                        <a:latin typeface="+mn-lt"/>
                        <a:ea typeface="+mn-ea"/>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859746">
                <a:tc>
                  <a:txBody>
                    <a:bodyPr/>
                    <a:lstStyle/>
                    <a:p>
                      <a:endParaRPr lang="en-US" sz="1800" b="0" i="0" u="none" strike="noStrike" kern="1200" baseline="0" dirty="0">
                        <a:solidFill>
                          <a:schemeClr val="dk1"/>
                        </a:solidFill>
                        <a:latin typeface="+mn-lt"/>
                        <a:ea typeface="+mn-ea"/>
                        <a:cs typeface="+mn-cs"/>
                      </a:endParaRPr>
                    </a:p>
                    <a:p>
                      <a:pPr algn="ctr"/>
                      <a:r>
                        <a:rPr lang="en-US" sz="1200" b="0" kern="1200" baseline="0" dirty="0" err="1">
                          <a:solidFill>
                            <a:schemeClr val="tx1">
                              <a:lumMod val="75000"/>
                              <a:lumOff val="25000"/>
                            </a:schemeClr>
                          </a:solidFill>
                          <a:latin typeface="+mn-lt"/>
                          <a:ea typeface="+mn-ea"/>
                          <a:cs typeface="Arial" pitchFamily="34" charset="0"/>
                        </a:rPr>
                        <a:t>Dapat</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dilakukan</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investasi</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sesuai</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ketentuan</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perundangan-undangan</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sepanjang</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tidak</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bertentangan</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dengan</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prinsip</a:t>
                      </a:r>
                      <a:r>
                        <a:rPr lang="en-US" sz="1200" b="0" kern="1200" baseline="0" dirty="0">
                          <a:solidFill>
                            <a:schemeClr val="tx1">
                              <a:lumMod val="75000"/>
                              <a:lumOff val="25000"/>
                            </a:schemeClr>
                          </a:solidFill>
                          <a:latin typeface="+mn-lt"/>
                          <a:ea typeface="+mn-ea"/>
                          <a:cs typeface="Arial" pitchFamily="34" charset="0"/>
                        </a:rPr>
                        <a:t> </a:t>
                      </a:r>
                      <a:r>
                        <a:rPr lang="en-US" sz="1200" b="0" kern="1200" baseline="0" dirty="0" err="1">
                          <a:solidFill>
                            <a:schemeClr val="tx1">
                              <a:lumMod val="75000"/>
                              <a:lumOff val="25000"/>
                            </a:schemeClr>
                          </a:solidFill>
                          <a:latin typeface="+mn-lt"/>
                          <a:ea typeface="+mn-ea"/>
                          <a:cs typeface="Arial" pitchFamily="34" charset="0"/>
                        </a:rPr>
                        <a:t>syariah</a:t>
                      </a:r>
                      <a:r>
                        <a:rPr lang="en-US" sz="1200" b="0" kern="1200" baseline="0" dirty="0">
                          <a:solidFill>
                            <a:schemeClr val="tx1">
                              <a:lumMod val="75000"/>
                              <a:lumOff val="25000"/>
                            </a:schemeClr>
                          </a:solidFill>
                          <a:latin typeface="+mn-lt"/>
                          <a:ea typeface="+mn-ea"/>
                          <a:cs typeface="Arial" pitchFamily="34" charset="0"/>
                        </a:rPr>
                        <a:t>. </a:t>
                      </a: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04164">
                <a:tc>
                  <a:txBody>
                    <a:bodyPr/>
                    <a:lstStyle/>
                    <a:p>
                      <a:pPr algn="ctr" latinLnBrk="1"/>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04164">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15" name="Group 14"/>
          <p:cNvGrpSpPr/>
          <p:nvPr/>
        </p:nvGrpSpPr>
        <p:grpSpPr>
          <a:xfrm>
            <a:off x="2963628" y="1170163"/>
            <a:ext cx="6569462" cy="376862"/>
            <a:chOff x="3955519" y="1747351"/>
            <a:chExt cx="6569462" cy="376862"/>
          </a:xfrm>
        </p:grpSpPr>
        <p:sp>
          <p:nvSpPr>
            <p:cNvPr id="12" name="Isosceles Triangle 51">
              <a:extLst>
                <a:ext uri="{FF2B5EF4-FFF2-40B4-BE49-F238E27FC236}">
                  <a16:creationId xmlns:a16="http://schemas.microsoft.com/office/drawing/2014/main" id="{76742A6D-2E85-447F-A08B-4EFB9839F1DD}"/>
                </a:ext>
              </a:extLst>
            </p:cNvPr>
            <p:cNvSpPr/>
            <p:nvPr/>
          </p:nvSpPr>
          <p:spPr>
            <a:xfrm>
              <a:off x="3955519" y="1824633"/>
              <a:ext cx="371781" cy="272628"/>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13" name="Rounded Rectangle 27">
              <a:extLst>
                <a:ext uri="{FF2B5EF4-FFF2-40B4-BE49-F238E27FC236}">
                  <a16:creationId xmlns:a16="http://schemas.microsoft.com/office/drawing/2014/main" id="{A85421B1-B750-488A-A242-6E0A451FA038}"/>
                </a:ext>
              </a:extLst>
            </p:cNvPr>
            <p:cNvSpPr/>
            <p:nvPr/>
          </p:nvSpPr>
          <p:spPr>
            <a:xfrm>
              <a:off x="7007087" y="1789015"/>
              <a:ext cx="386688" cy="28483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14" name="Teardrop 1">
              <a:extLst>
                <a:ext uri="{FF2B5EF4-FFF2-40B4-BE49-F238E27FC236}">
                  <a16:creationId xmlns:a16="http://schemas.microsoft.com/office/drawing/2014/main" id="{29D4AD98-3098-4F03-B884-802AA5711F33}"/>
                </a:ext>
              </a:extLst>
            </p:cNvPr>
            <p:cNvSpPr/>
            <p:nvPr/>
          </p:nvSpPr>
          <p:spPr>
            <a:xfrm rot="18805991">
              <a:off x="10150085" y="1749317"/>
              <a:ext cx="376862" cy="372930"/>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endParaRPr>
            </a:p>
          </p:txBody>
        </p:sp>
      </p:grpSp>
    </p:spTree>
    <p:extLst>
      <p:ext uri="{BB962C8B-B14F-4D97-AF65-F5344CB8AC3E}">
        <p14:creationId xmlns:p14="http://schemas.microsoft.com/office/powerpoint/2010/main" val="25479938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8" name="TextBox 7"/>
          <p:cNvSpPr txBox="1"/>
          <p:nvPr/>
        </p:nvSpPr>
        <p:spPr>
          <a:xfrm>
            <a:off x="1483633" y="301481"/>
            <a:ext cx="8276095" cy="830997"/>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Perbedaan</a:t>
            </a:r>
            <a:r>
              <a:rPr lang="en-ID" sz="2400" dirty="0">
                <a:solidFill>
                  <a:srgbClr val="002060"/>
                </a:solidFill>
                <a:latin typeface="Arial Black" panose="020B0A04020102020204" pitchFamily="34" charset="0"/>
                <a:cs typeface="Times New Roman" panose="02020603050405020304" pitchFamily="18" charset="0"/>
              </a:rPr>
              <a:t> Takaful </a:t>
            </a:r>
            <a:r>
              <a:rPr lang="en-ID" sz="2400" dirty="0" err="1">
                <a:solidFill>
                  <a:srgbClr val="002060"/>
                </a:solidFill>
                <a:latin typeface="Arial Black" panose="020B0A04020102020204" pitchFamily="34" charset="0"/>
                <a:cs typeface="Times New Roman" panose="02020603050405020304" pitchFamily="18" charset="0"/>
              </a:rPr>
              <a:t>dengan</a:t>
            </a:r>
            <a:r>
              <a:rPr lang="en-ID" sz="2400" dirty="0">
                <a:solidFill>
                  <a:srgbClr val="002060"/>
                </a:solidFill>
                <a:latin typeface="Arial Black" panose="020B0A04020102020204" pitchFamily="34" charset="0"/>
                <a:cs typeface="Times New Roman" panose="02020603050405020304" pitchFamily="18" charset="0"/>
              </a:rPr>
              <a:t> </a:t>
            </a:r>
          </a:p>
          <a:p>
            <a:pPr algn="ctr"/>
            <a:r>
              <a:rPr lang="en-ID" sz="2400" dirty="0" err="1">
                <a:solidFill>
                  <a:srgbClr val="002060"/>
                </a:solidFill>
                <a:latin typeface="Arial Black" panose="020B0A04020102020204" pitchFamily="34" charset="0"/>
                <a:cs typeface="Times New Roman" panose="02020603050405020304" pitchFamily="18" charset="0"/>
              </a:rPr>
              <a:t>Asuransi</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Konvensional</a:t>
            </a:r>
            <a:endParaRPr lang="en-US" sz="1600" dirty="0">
              <a:solidFill>
                <a:srgbClr val="002060"/>
              </a:solidFill>
              <a:latin typeface="Arial Black" panose="020B0A04020102020204" pitchFamily="34" charset="0"/>
              <a:cs typeface="Times New Roman" panose="02020603050405020304" pitchFamily="18" charset="0"/>
            </a:endParaRPr>
          </a:p>
        </p:txBody>
      </p:sp>
      <p:graphicFrame>
        <p:nvGraphicFramePr>
          <p:cNvPr id="9" name="Table 8">
            <a:extLst>
              <a:ext uri="{FF2B5EF4-FFF2-40B4-BE49-F238E27FC236}">
                <a16:creationId xmlns:a16="http://schemas.microsoft.com/office/drawing/2014/main" id="{7D2F323F-4981-477E-8F8E-34C37F13F633}"/>
              </a:ext>
            </a:extLst>
          </p:cNvPr>
          <p:cNvGraphicFramePr>
            <a:graphicFrameLocks noGrp="1"/>
          </p:cNvGraphicFramePr>
          <p:nvPr>
            <p:extLst>
              <p:ext uri="{D42A27DB-BD31-4B8C-83A1-F6EECF244321}">
                <p14:modId xmlns:p14="http://schemas.microsoft.com/office/powerpoint/2010/main" val="2340498622"/>
              </p:ext>
            </p:extLst>
          </p:nvPr>
        </p:nvGraphicFramePr>
        <p:xfrm>
          <a:off x="1239863" y="1582070"/>
          <a:ext cx="3767381" cy="4393942"/>
        </p:xfrm>
        <a:graphic>
          <a:graphicData uri="http://schemas.openxmlformats.org/drawingml/2006/table">
            <a:tbl>
              <a:tblPr firstRow="1" bandRow="1">
                <a:tableStyleId>{5C22544A-7EE6-4342-B048-85BDC9FD1C3A}</a:tableStyleId>
              </a:tblPr>
              <a:tblGrid>
                <a:gridCol w="3767381">
                  <a:extLst>
                    <a:ext uri="{9D8B030D-6E8A-4147-A177-3AD203B41FA5}">
                      <a16:colId xmlns:a16="http://schemas.microsoft.com/office/drawing/2014/main" val="20000"/>
                    </a:ext>
                  </a:extLst>
                </a:gridCol>
              </a:tblGrid>
              <a:tr h="326515">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err="1">
                          <a:solidFill>
                            <a:schemeClr val="bg1"/>
                          </a:solidFill>
                          <a:latin typeface="+mn-lt"/>
                          <a:cs typeface="Arial" pitchFamily="34" charset="0"/>
                        </a:rPr>
                        <a:t>Asuransi</a:t>
                      </a:r>
                      <a:r>
                        <a:rPr lang="en-US" altLang="ko-KR" sz="1400" b="1" dirty="0">
                          <a:solidFill>
                            <a:schemeClr val="bg1"/>
                          </a:solidFill>
                          <a:latin typeface="+mn-lt"/>
                          <a:cs typeface="Arial" pitchFamily="34" charset="0"/>
                        </a:rPr>
                        <a:t> </a:t>
                      </a:r>
                      <a:r>
                        <a:rPr lang="en-US" altLang="ko-KR" sz="1400" b="1" dirty="0" err="1">
                          <a:solidFill>
                            <a:schemeClr val="bg1"/>
                          </a:solidFill>
                          <a:latin typeface="+mn-lt"/>
                          <a:cs typeface="Arial" pitchFamily="34" charset="0"/>
                        </a:rPr>
                        <a:t>Konvensional</a:t>
                      </a:r>
                      <a:endParaRPr lang="ko-KR" altLang="en-US" sz="1400" b="1" dirty="0">
                        <a:solidFill>
                          <a:schemeClr val="bg1"/>
                        </a:solidFill>
                        <a:latin typeface="+mn-lt"/>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000"/>
                  </a:ext>
                </a:extLst>
              </a:tr>
              <a:tr h="570207">
                <a:tc>
                  <a:txBody>
                    <a:bodyPr/>
                    <a:lstStyle/>
                    <a:p>
                      <a:pPr algn="ctr"/>
                      <a:endParaRPr lang="nb-NO" sz="1200" b="0" kern="1200" dirty="0">
                        <a:solidFill>
                          <a:schemeClr val="tx1">
                            <a:lumMod val="75000"/>
                            <a:lumOff val="25000"/>
                          </a:schemeClr>
                        </a:solidFill>
                        <a:latin typeface="+mn-lt"/>
                        <a:ea typeface="+mn-ea"/>
                        <a:cs typeface="Arial" pitchFamily="34" charset="0"/>
                      </a:endParaRPr>
                    </a:p>
                    <a:p>
                      <a:pPr algn="ctr"/>
                      <a:r>
                        <a:rPr lang="nb-NO" sz="1200" b="0" kern="1200" dirty="0">
                          <a:solidFill>
                            <a:schemeClr val="tx1">
                              <a:lumMod val="75000"/>
                              <a:lumOff val="25000"/>
                            </a:schemeClr>
                          </a:solidFill>
                          <a:latin typeface="+mn-lt"/>
                          <a:ea typeface="+mn-ea"/>
                          <a:cs typeface="Arial" pitchFamily="34" charset="0"/>
                        </a:rPr>
                        <a:t>Dari rekening perusahaan sebagai konsekuensi penanggung terhadap tertanggung</a:t>
                      </a: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07291">
                <a:tc>
                  <a:txBody>
                    <a:bodyPr/>
                    <a:lstStyle/>
                    <a:p>
                      <a:pPr algn="ctr" latinLnBrk="1"/>
                      <a:endParaRPr lang="en-US" altLang="ko-KR" sz="1200" b="0" dirty="0">
                        <a:solidFill>
                          <a:schemeClr val="tx1">
                            <a:lumMod val="75000"/>
                            <a:lumOff val="25000"/>
                          </a:schemeClr>
                        </a:solidFill>
                        <a:latin typeface="+mn-lt"/>
                        <a:cs typeface="Arial" pitchFamily="34" charset="0"/>
                      </a:endParaRPr>
                    </a:p>
                    <a:p>
                      <a:pPr algn="ctr" latinLnBrk="1"/>
                      <a:r>
                        <a:rPr lang="en-US" altLang="ko-KR" sz="1200" b="0" dirty="0" err="1">
                          <a:solidFill>
                            <a:schemeClr val="tx1">
                              <a:lumMod val="75000"/>
                              <a:lumOff val="25000"/>
                            </a:schemeClr>
                          </a:solidFill>
                          <a:latin typeface="+mn-lt"/>
                          <a:cs typeface="Arial" pitchFamily="34" charset="0"/>
                        </a:rPr>
                        <a:t>Jual</a:t>
                      </a:r>
                      <a:r>
                        <a:rPr lang="en-US" altLang="ko-KR" sz="1200" b="0" dirty="0">
                          <a:solidFill>
                            <a:schemeClr val="tx1">
                              <a:lumMod val="75000"/>
                              <a:lumOff val="25000"/>
                            </a:schemeClr>
                          </a:solidFill>
                          <a:latin typeface="+mn-lt"/>
                          <a:cs typeface="Arial" pitchFamily="34" charset="0"/>
                        </a:rPr>
                        <a:t> </a:t>
                      </a:r>
                      <a:r>
                        <a:rPr lang="en-US" altLang="ko-KR" sz="1200" b="0" dirty="0" err="1">
                          <a:solidFill>
                            <a:schemeClr val="tx1">
                              <a:lumMod val="75000"/>
                              <a:lumOff val="25000"/>
                            </a:schemeClr>
                          </a:solidFill>
                          <a:latin typeface="+mn-lt"/>
                          <a:cs typeface="Arial" pitchFamily="34" charset="0"/>
                        </a:rPr>
                        <a:t>Beli</a:t>
                      </a:r>
                      <a:r>
                        <a:rPr lang="en-US" altLang="ko-KR" sz="1200" b="0" dirty="0">
                          <a:solidFill>
                            <a:schemeClr val="tx1">
                              <a:lumMod val="75000"/>
                              <a:lumOff val="25000"/>
                            </a:schemeClr>
                          </a:solidFill>
                          <a:latin typeface="+mn-lt"/>
                          <a:cs typeface="Arial" pitchFamily="34" charset="0"/>
                        </a:rPr>
                        <a:t>/</a:t>
                      </a:r>
                      <a:r>
                        <a:rPr lang="en-US" altLang="ko-KR" sz="1200" b="0" dirty="0" err="1">
                          <a:solidFill>
                            <a:schemeClr val="tx1">
                              <a:lumMod val="75000"/>
                              <a:lumOff val="25000"/>
                            </a:schemeClr>
                          </a:solidFill>
                          <a:latin typeface="+mn-lt"/>
                          <a:cs typeface="Arial" pitchFamily="34" charset="0"/>
                        </a:rPr>
                        <a:t>Tadabulli</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667979">
                <a:tc>
                  <a:txBody>
                    <a:bodyPr/>
                    <a:lstStyle/>
                    <a:p>
                      <a:pPr marL="0" algn="ctr" defTabSz="914400" rtl="0" eaLnBrk="1" latinLnBrk="1" hangingPunct="1"/>
                      <a:endParaRPr lang="en-US" sz="1200" b="0" kern="1200" dirty="0">
                        <a:solidFill>
                          <a:schemeClr val="tx1">
                            <a:lumMod val="75000"/>
                            <a:lumOff val="25000"/>
                          </a:schemeClr>
                        </a:solidFill>
                        <a:latin typeface="+mn-lt"/>
                        <a:ea typeface="+mn-ea"/>
                        <a:cs typeface="Arial" pitchFamily="34" charset="0"/>
                      </a:endParaRPr>
                    </a:p>
                    <a:p>
                      <a:pPr marL="0" algn="ctr" defTabSz="914400" rtl="0" eaLnBrk="1" latinLnBrk="1" hangingPunct="1"/>
                      <a:endParaRPr lang="en-US" sz="1200" b="0" kern="1200" dirty="0">
                        <a:solidFill>
                          <a:schemeClr val="tx1">
                            <a:lumMod val="75000"/>
                            <a:lumOff val="25000"/>
                          </a:schemeClr>
                        </a:solidFill>
                        <a:latin typeface="+mn-lt"/>
                        <a:ea typeface="+mn-ea"/>
                        <a:cs typeface="Arial" pitchFamily="34" charset="0"/>
                      </a:endParaRPr>
                    </a:p>
                    <a:p>
                      <a:pPr marL="0" algn="ctr" defTabSz="914400" rtl="0" eaLnBrk="1" latinLnBrk="0" hangingPunct="1"/>
                      <a:r>
                        <a:rPr lang="en-US" sz="1200" b="0" kern="1200" dirty="0" err="1">
                          <a:solidFill>
                            <a:schemeClr val="tx1">
                              <a:lumMod val="75000"/>
                              <a:lumOff val="25000"/>
                            </a:schemeClr>
                          </a:solidFill>
                          <a:latin typeface="+mn-lt"/>
                          <a:ea typeface="+mn-ea"/>
                          <a:cs typeface="Arial" pitchFamily="34" charset="0"/>
                        </a:rPr>
                        <a:t>Menjadi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milik</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perusahaan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sepenuhnya</a:t>
                      </a:r>
                      <a:endParaRPr lang="en-US" sz="1200" b="0" kern="1200" dirty="0">
                        <a:solidFill>
                          <a:schemeClr val="tx1">
                            <a:lumMod val="75000"/>
                            <a:lumOff val="25000"/>
                          </a:schemeClr>
                        </a:solidFill>
                        <a:latin typeface="+mn-lt"/>
                        <a:ea typeface="+mn-ea"/>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816419">
                <a:tc>
                  <a:txBody>
                    <a:bodyPr/>
                    <a:lstStyle/>
                    <a:p>
                      <a:pPr algn="ctr"/>
                      <a:endParaRPr lang="en-US" sz="1200" b="0" kern="1200" dirty="0">
                        <a:solidFill>
                          <a:schemeClr val="tx1">
                            <a:lumMod val="75000"/>
                            <a:lumOff val="25000"/>
                          </a:schemeClr>
                        </a:solidFill>
                        <a:latin typeface="+mn-lt"/>
                        <a:ea typeface="+mn-ea"/>
                        <a:cs typeface="Arial" pitchFamily="34" charset="0"/>
                      </a:endParaRPr>
                    </a:p>
                    <a:p>
                      <a:pPr algn="ctr"/>
                      <a:endParaRPr lang="en-US" sz="1200" b="0" kern="1200" dirty="0">
                        <a:solidFill>
                          <a:schemeClr val="tx1">
                            <a:lumMod val="75000"/>
                            <a:lumOff val="25000"/>
                          </a:schemeClr>
                        </a:solidFill>
                        <a:latin typeface="+mn-lt"/>
                        <a:ea typeface="+mn-ea"/>
                        <a:cs typeface="Arial" pitchFamily="34" charset="0"/>
                      </a:endParaRPr>
                    </a:p>
                    <a:p>
                      <a:pPr algn="ctr"/>
                      <a:r>
                        <a:rPr lang="en-US" sz="1200" b="0" kern="1200" dirty="0" err="1">
                          <a:solidFill>
                            <a:schemeClr val="tx1">
                              <a:lumMod val="75000"/>
                              <a:lumOff val="25000"/>
                            </a:schemeClr>
                          </a:solidFill>
                          <a:latin typeface="+mn-lt"/>
                          <a:ea typeface="+mn-ea"/>
                          <a:cs typeface="Arial" pitchFamily="34" charset="0"/>
                        </a:rPr>
                        <a:t>Tertanggung</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akan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dikenakan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denda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pengembalian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premi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secara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jangka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pendek</a:t>
                      </a:r>
                      <a:r>
                        <a:rPr lang="en-US" sz="1200" b="0" kern="1200" dirty="0">
                          <a:solidFill>
                            <a:schemeClr val="tx1">
                              <a:lumMod val="75000"/>
                              <a:lumOff val="25000"/>
                            </a:schemeClr>
                          </a:solidFill>
                          <a:latin typeface="+mn-lt"/>
                          <a:ea typeface="+mn-ea"/>
                          <a:cs typeface="Arial" pitchFamily="34" charset="0"/>
                        </a:rPr>
                        <a:t>)</a:t>
                      </a: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814582">
                <a:tc>
                  <a:txBody>
                    <a:bodyPr/>
                    <a:lstStyle/>
                    <a:p>
                      <a:endParaRPr lang="en-US" sz="1800" b="0" i="0" u="none" strike="noStrike" kern="1200" baseline="0" dirty="0">
                        <a:solidFill>
                          <a:schemeClr val="dk1"/>
                        </a:solidFill>
                        <a:latin typeface="+mn-lt"/>
                        <a:ea typeface="+mn-ea"/>
                        <a:cs typeface="+mn-cs"/>
                      </a:endParaRPr>
                    </a:p>
                    <a:p>
                      <a:pPr marL="0" algn="ctr" defTabSz="914400" rtl="0" eaLnBrk="1" latinLnBrk="0" hangingPunct="1"/>
                      <a:endParaRPr lang="en-US" sz="1200" b="0" kern="1200" dirty="0">
                        <a:solidFill>
                          <a:schemeClr val="tx1">
                            <a:lumMod val="75000"/>
                            <a:lumOff val="25000"/>
                          </a:schemeClr>
                        </a:solidFill>
                        <a:latin typeface="+mn-lt"/>
                        <a:ea typeface="+mn-ea"/>
                        <a:cs typeface="Arial" pitchFamily="34" charset="0"/>
                      </a:endParaRPr>
                    </a:p>
                    <a:p>
                      <a:pPr marL="0" algn="ctr" defTabSz="914400" rtl="0" eaLnBrk="1" latinLnBrk="0" hangingPunct="1"/>
                      <a:endParaRPr lang="en-US" sz="1200" b="0" kern="1200" dirty="0">
                        <a:solidFill>
                          <a:schemeClr val="tx1">
                            <a:lumMod val="75000"/>
                            <a:lumOff val="25000"/>
                          </a:schemeClr>
                        </a:solidFill>
                        <a:latin typeface="+mn-lt"/>
                        <a:ea typeface="+mn-ea"/>
                        <a:cs typeface="Arial" pitchFamily="34" charset="0"/>
                      </a:endParaRPr>
                    </a:p>
                    <a:p>
                      <a:pPr marL="0" algn="ctr" defTabSz="914400" rtl="0" eaLnBrk="1" latinLnBrk="0" hangingPunct="1"/>
                      <a:r>
                        <a:rPr lang="en-US" sz="1200" b="0" kern="1200" dirty="0" err="1">
                          <a:solidFill>
                            <a:schemeClr val="tx1">
                              <a:lumMod val="75000"/>
                              <a:lumOff val="25000"/>
                            </a:schemeClr>
                          </a:solidFill>
                          <a:latin typeface="+mn-lt"/>
                          <a:ea typeface="+mn-ea"/>
                          <a:cs typeface="Arial" pitchFamily="34" charset="0"/>
                        </a:rPr>
                        <a:t>Komisaris</a:t>
                      </a:r>
                      <a:endParaRPr lang="en-US" sz="1200" b="0" kern="1200" dirty="0">
                        <a:solidFill>
                          <a:schemeClr val="tx1">
                            <a:lumMod val="75000"/>
                            <a:lumOff val="25000"/>
                          </a:schemeClr>
                        </a:solidFill>
                        <a:latin typeface="+mn-lt"/>
                        <a:ea typeface="+mn-ea"/>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82404">
                <a:tc>
                  <a:txBody>
                    <a:bodyPr/>
                    <a:lstStyle/>
                    <a:p>
                      <a:pPr algn="ctr" latinLnBrk="1"/>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82404">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27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aphicFrame>
        <p:nvGraphicFramePr>
          <p:cNvPr id="10" name="Table 9">
            <a:extLst>
              <a:ext uri="{FF2B5EF4-FFF2-40B4-BE49-F238E27FC236}">
                <a16:creationId xmlns:a16="http://schemas.microsoft.com/office/drawing/2014/main" id="{4E10D43F-B56F-4F91-8023-E203C1A6082C}"/>
              </a:ext>
            </a:extLst>
          </p:cNvPr>
          <p:cNvGraphicFramePr>
            <a:graphicFrameLocks noGrp="1"/>
          </p:cNvGraphicFramePr>
          <p:nvPr>
            <p:extLst>
              <p:ext uri="{D42A27DB-BD31-4B8C-83A1-F6EECF244321}">
                <p14:modId xmlns:p14="http://schemas.microsoft.com/office/powerpoint/2010/main" val="1784433717"/>
              </p:ext>
            </p:extLst>
          </p:nvPr>
        </p:nvGraphicFramePr>
        <p:xfrm>
          <a:off x="5292941" y="1607152"/>
          <a:ext cx="1800200" cy="4377224"/>
        </p:xfrm>
        <a:graphic>
          <a:graphicData uri="http://schemas.openxmlformats.org/drawingml/2006/table">
            <a:tbl>
              <a:tblPr firstRow="1" bandRow="1">
                <a:tableStyleId>{5C22544A-7EE6-4342-B048-85BDC9FD1C3A}</a:tableStyleId>
              </a:tblPr>
              <a:tblGrid>
                <a:gridCol w="1800200">
                  <a:extLst>
                    <a:ext uri="{9D8B030D-6E8A-4147-A177-3AD203B41FA5}">
                      <a16:colId xmlns:a16="http://schemas.microsoft.com/office/drawing/2014/main" val="20000"/>
                    </a:ext>
                  </a:extLst>
                </a:gridCol>
              </a:tblGrid>
              <a:tr h="327479">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err="1">
                          <a:solidFill>
                            <a:schemeClr val="bg1"/>
                          </a:solidFill>
                          <a:latin typeface="+mn-lt"/>
                          <a:cs typeface="Arial" pitchFamily="34" charset="0"/>
                        </a:rPr>
                        <a:t>Perbedaan</a:t>
                      </a:r>
                      <a:endParaRPr lang="ko-KR" altLang="en-US" sz="1400" b="1" dirty="0">
                        <a:solidFill>
                          <a:schemeClr val="bg1"/>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28575" cap="flat" cmpd="sng" algn="ctr">
                      <a:solidFill>
                        <a:schemeClr val="accent4"/>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313595">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91799">
                <a:tc>
                  <a:txBody>
                    <a:bodyPr/>
                    <a:lstStyle/>
                    <a:p>
                      <a:pPr algn="ctr" latinLnBrk="1"/>
                      <a:endParaRPr lang="en-US" altLang="ko-KR" sz="1200" b="0" dirty="0">
                        <a:solidFill>
                          <a:schemeClr val="tx1">
                            <a:lumMod val="75000"/>
                            <a:lumOff val="25000"/>
                          </a:schemeClr>
                        </a:solidFill>
                        <a:latin typeface="+mn-lt"/>
                        <a:cs typeface="Arial" pitchFamily="34" charset="0"/>
                      </a:endParaRPr>
                    </a:p>
                    <a:p>
                      <a:pPr algn="ctr" latinLnBrk="1"/>
                      <a:r>
                        <a:rPr lang="en-US" altLang="ko-KR" sz="1200" b="0" dirty="0" err="1">
                          <a:solidFill>
                            <a:schemeClr val="tx1">
                              <a:lumMod val="75000"/>
                              <a:lumOff val="25000"/>
                            </a:schemeClr>
                          </a:solidFill>
                          <a:latin typeface="+mn-lt"/>
                          <a:cs typeface="Arial" pitchFamily="34" charset="0"/>
                        </a:rPr>
                        <a:t>Sumber</a:t>
                      </a:r>
                      <a:r>
                        <a:rPr lang="en-US" altLang="ko-KR" sz="1200" b="0" dirty="0">
                          <a:solidFill>
                            <a:schemeClr val="tx1">
                              <a:lumMod val="75000"/>
                              <a:lumOff val="25000"/>
                            </a:schemeClr>
                          </a:solidFill>
                          <a:latin typeface="+mn-lt"/>
                          <a:cs typeface="Arial" pitchFamily="34" charset="0"/>
                        </a:rPr>
                        <a:t> </a:t>
                      </a:r>
                      <a:r>
                        <a:rPr lang="en-US" altLang="ko-KR" sz="1200" b="0" dirty="0" err="1">
                          <a:solidFill>
                            <a:schemeClr val="tx1">
                              <a:lumMod val="75000"/>
                              <a:lumOff val="25000"/>
                            </a:schemeClr>
                          </a:solidFill>
                          <a:latin typeface="+mn-lt"/>
                          <a:cs typeface="Arial" pitchFamily="34" charset="0"/>
                        </a:rPr>
                        <a:t>Pembiayaan</a:t>
                      </a:r>
                      <a:r>
                        <a:rPr lang="en-US" altLang="ko-KR" sz="1200" b="0" dirty="0">
                          <a:solidFill>
                            <a:schemeClr val="tx1">
                              <a:lumMod val="75000"/>
                              <a:lumOff val="25000"/>
                            </a:schemeClr>
                          </a:solidFill>
                          <a:latin typeface="+mn-lt"/>
                          <a:cs typeface="Arial" pitchFamily="34" charset="0"/>
                        </a:rPr>
                        <a:t> </a:t>
                      </a:r>
                      <a:r>
                        <a:rPr lang="en-US" altLang="ko-KR" sz="1200" b="0" dirty="0" err="1">
                          <a:solidFill>
                            <a:schemeClr val="tx1">
                              <a:lumMod val="75000"/>
                              <a:lumOff val="25000"/>
                            </a:schemeClr>
                          </a:solidFill>
                          <a:latin typeface="+mn-lt"/>
                          <a:cs typeface="Arial" pitchFamily="34" charset="0"/>
                        </a:rPr>
                        <a:t>Klaim</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591799">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err="1">
                          <a:solidFill>
                            <a:schemeClr val="tx1">
                              <a:lumMod val="75000"/>
                              <a:lumOff val="25000"/>
                            </a:schemeClr>
                          </a:solidFill>
                          <a:latin typeface="+mn-lt"/>
                          <a:cs typeface="Arial" pitchFamily="34" charset="0"/>
                        </a:rPr>
                        <a:t>Keuntungan</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60885">
                <a:tc>
                  <a:txBody>
                    <a:bodyPr/>
                    <a:lstStyle/>
                    <a:p>
                      <a:pPr algn="ctr" latinLnBrk="1"/>
                      <a:endParaRPr lang="en-US" altLang="ko-KR" sz="1200" b="0" dirty="0">
                        <a:solidFill>
                          <a:schemeClr val="tx1">
                            <a:lumMod val="75000"/>
                            <a:lumOff val="25000"/>
                          </a:schemeClr>
                        </a:solidFill>
                        <a:latin typeface="+mn-lt"/>
                        <a:cs typeface="Arial" pitchFamily="34" charset="0"/>
                      </a:endParaRPr>
                    </a:p>
                    <a:p>
                      <a:pPr algn="ctr" latinLnBrk="1"/>
                      <a:endParaRPr lang="en-US" altLang="ko-KR" sz="1200" b="0" dirty="0">
                        <a:solidFill>
                          <a:schemeClr val="tx1">
                            <a:lumMod val="75000"/>
                            <a:lumOff val="25000"/>
                          </a:schemeClr>
                        </a:solidFill>
                        <a:latin typeface="+mn-lt"/>
                        <a:cs typeface="Arial" pitchFamily="34" charset="0"/>
                      </a:endParaRPr>
                    </a:p>
                    <a:p>
                      <a:pPr algn="ctr" latinLnBrk="1"/>
                      <a:endParaRPr lang="en-US" altLang="ko-KR" sz="1200" b="0" dirty="0">
                        <a:solidFill>
                          <a:schemeClr val="tx1">
                            <a:lumMod val="75000"/>
                            <a:lumOff val="25000"/>
                          </a:schemeClr>
                        </a:solidFill>
                        <a:latin typeface="+mn-lt"/>
                        <a:cs typeface="Arial" pitchFamily="34" charset="0"/>
                      </a:endParaRPr>
                    </a:p>
                    <a:p>
                      <a:pPr algn="ctr" latinLnBrk="1"/>
                      <a:r>
                        <a:rPr lang="en-US" altLang="ko-KR" sz="1200" b="0" dirty="0" err="1">
                          <a:solidFill>
                            <a:schemeClr val="tx1">
                              <a:lumMod val="75000"/>
                              <a:lumOff val="25000"/>
                            </a:schemeClr>
                          </a:solidFill>
                          <a:latin typeface="+mn-lt"/>
                          <a:cs typeface="Arial" pitchFamily="34" charset="0"/>
                        </a:rPr>
                        <a:t>Pembatalan</a:t>
                      </a:r>
                      <a:r>
                        <a:rPr lang="en-US" altLang="ko-KR" sz="1200" b="0" dirty="0">
                          <a:solidFill>
                            <a:schemeClr val="tx1">
                              <a:lumMod val="75000"/>
                              <a:lumOff val="25000"/>
                            </a:schemeClr>
                          </a:solidFill>
                          <a:latin typeface="+mn-lt"/>
                          <a:cs typeface="Arial" pitchFamily="34" charset="0"/>
                        </a:rPr>
                        <a:t> </a:t>
                      </a:r>
                      <a:r>
                        <a:rPr lang="en-US" altLang="ko-KR" sz="1200" b="0" dirty="0" err="1">
                          <a:solidFill>
                            <a:schemeClr val="tx1">
                              <a:lumMod val="75000"/>
                              <a:lumOff val="25000"/>
                            </a:schemeClr>
                          </a:solidFill>
                          <a:latin typeface="+mn-lt"/>
                          <a:cs typeface="Arial" pitchFamily="34" charset="0"/>
                        </a:rPr>
                        <a:t>Asuransi</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929971">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endParaRPr lang="en-US" altLang="ko-KR" sz="1200" b="0" dirty="0">
                        <a:solidFill>
                          <a:schemeClr val="tx1">
                            <a:lumMod val="75000"/>
                            <a:lumOff val="25000"/>
                          </a:schemeClr>
                        </a:solidFill>
                        <a:latin typeface="+mn-lt"/>
                        <a:cs typeface="Arial" pitchFamily="34" charset="0"/>
                      </a:endParaRPr>
                    </a:p>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err="1">
                          <a:solidFill>
                            <a:schemeClr val="tx1">
                              <a:lumMod val="75000"/>
                              <a:lumOff val="25000"/>
                            </a:schemeClr>
                          </a:solidFill>
                          <a:latin typeface="+mn-lt"/>
                          <a:cs typeface="Arial" pitchFamily="34" charset="0"/>
                        </a:rPr>
                        <a:t>Dewan</a:t>
                      </a:r>
                      <a:r>
                        <a:rPr lang="en-US" altLang="ko-KR" sz="1200" b="0" dirty="0">
                          <a:solidFill>
                            <a:schemeClr val="tx1">
                              <a:lumMod val="75000"/>
                              <a:lumOff val="25000"/>
                            </a:schemeClr>
                          </a:solidFill>
                          <a:latin typeface="+mn-lt"/>
                          <a:cs typeface="Arial" pitchFamily="34" charset="0"/>
                        </a:rPr>
                        <a:t> </a:t>
                      </a:r>
                      <a:r>
                        <a:rPr lang="en-US" altLang="ko-KR" sz="1200" b="0" dirty="0" err="1">
                          <a:solidFill>
                            <a:schemeClr val="tx1">
                              <a:lumMod val="75000"/>
                              <a:lumOff val="25000"/>
                            </a:schemeClr>
                          </a:solidFill>
                          <a:latin typeface="+mn-lt"/>
                          <a:cs typeface="Arial" pitchFamily="34" charset="0"/>
                        </a:rPr>
                        <a:t>Pengawas</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13595">
                <a:tc>
                  <a:txBody>
                    <a:bodyPr/>
                    <a:lstStyle/>
                    <a:p>
                      <a:pPr algn="ctr" latinLnBrk="1"/>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13595">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4"/>
                      </a:solidFill>
                      <a:prstDash val="solid"/>
                      <a:round/>
                      <a:headEnd type="none" w="med" len="med"/>
                      <a:tailEnd type="none" w="med" len="med"/>
                    </a:lnL>
                    <a:lnR w="28575" cap="flat" cmpd="sng" algn="ctr">
                      <a:solidFill>
                        <a:schemeClr val="accent4"/>
                      </a:solidFill>
                      <a:prstDash val="solid"/>
                      <a:round/>
                      <a:headEnd type="none" w="med" len="med"/>
                      <a:tailEnd type="none" w="med" len="med"/>
                    </a:lnR>
                    <a:lnT w="12700" cmpd="sng">
                      <a:noFill/>
                    </a:lnT>
                    <a:lnB w="2857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aphicFrame>
        <p:nvGraphicFramePr>
          <p:cNvPr id="11" name="Table 10">
            <a:extLst>
              <a:ext uri="{FF2B5EF4-FFF2-40B4-BE49-F238E27FC236}">
                <a16:creationId xmlns:a16="http://schemas.microsoft.com/office/drawing/2014/main" id="{DFFB3D12-36D2-4077-AC14-C8E470CC6069}"/>
              </a:ext>
            </a:extLst>
          </p:cNvPr>
          <p:cNvGraphicFramePr>
            <a:graphicFrameLocks noGrp="1"/>
          </p:cNvGraphicFramePr>
          <p:nvPr>
            <p:extLst>
              <p:ext uri="{D42A27DB-BD31-4B8C-83A1-F6EECF244321}">
                <p14:modId xmlns:p14="http://schemas.microsoft.com/office/powerpoint/2010/main" val="3517790223"/>
              </p:ext>
            </p:extLst>
          </p:nvPr>
        </p:nvGraphicFramePr>
        <p:xfrm>
          <a:off x="7378837" y="1607154"/>
          <a:ext cx="3791250" cy="4328160"/>
        </p:xfrm>
        <a:graphic>
          <a:graphicData uri="http://schemas.openxmlformats.org/drawingml/2006/table">
            <a:tbl>
              <a:tblPr firstRow="1" bandRow="1">
                <a:tableStyleId>{5C22544A-7EE6-4342-B048-85BDC9FD1C3A}</a:tableStyleId>
              </a:tblPr>
              <a:tblGrid>
                <a:gridCol w="3791250">
                  <a:extLst>
                    <a:ext uri="{9D8B030D-6E8A-4147-A177-3AD203B41FA5}">
                      <a16:colId xmlns:a16="http://schemas.microsoft.com/office/drawing/2014/main" val="20000"/>
                    </a:ext>
                  </a:extLst>
                </a:gridCol>
              </a:tblGrid>
              <a:tr h="280510">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400" b="1" dirty="0" err="1">
                          <a:solidFill>
                            <a:schemeClr val="bg1"/>
                          </a:solidFill>
                          <a:latin typeface="+mn-lt"/>
                          <a:cs typeface="Arial" pitchFamily="34" charset="0"/>
                        </a:rPr>
                        <a:t>Asuransi</a:t>
                      </a:r>
                      <a:r>
                        <a:rPr lang="en-US" altLang="ko-KR" sz="1400" b="1" baseline="0" dirty="0">
                          <a:solidFill>
                            <a:schemeClr val="bg1"/>
                          </a:solidFill>
                          <a:latin typeface="+mn-lt"/>
                          <a:cs typeface="Arial" pitchFamily="34" charset="0"/>
                        </a:rPr>
                        <a:t> </a:t>
                      </a:r>
                      <a:r>
                        <a:rPr lang="en-US" altLang="ko-KR" sz="1400" b="1" baseline="0" dirty="0" err="1">
                          <a:solidFill>
                            <a:schemeClr val="bg1"/>
                          </a:solidFill>
                          <a:latin typeface="+mn-lt"/>
                          <a:cs typeface="Arial" pitchFamily="34" charset="0"/>
                        </a:rPr>
                        <a:t>Syariah</a:t>
                      </a:r>
                      <a:endParaRPr lang="ko-KR" altLang="en-US" sz="1400" b="1" dirty="0">
                        <a:solidFill>
                          <a:schemeClr val="bg1"/>
                        </a:solidFill>
                        <a:latin typeface="+mn-lt"/>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28575" cap="flat" cmpd="sng" algn="ctr">
                      <a:solidFill>
                        <a:schemeClr val="accent3"/>
                      </a:solidFill>
                      <a:prstDash val="solid"/>
                      <a:round/>
                      <a:headEnd type="none" w="med" len="med"/>
                      <a:tailEnd type="none" w="med" len="med"/>
                    </a:lnT>
                    <a:lnB w="38100" cmpd="sng">
                      <a:noFill/>
                    </a:lnB>
                    <a:lnTlToBr w="12700" cmpd="sng">
                      <a:noFill/>
                      <a:prstDash val="solid"/>
                    </a:lnTlToBr>
                    <a:lnBlToTr w="12700" cmpd="sng">
                      <a:noFill/>
                      <a:prstDash val="solid"/>
                    </a:lnBlToTr>
                    <a:solidFill>
                      <a:schemeClr val="accent3"/>
                    </a:solidFill>
                  </a:tcPr>
                </a:tc>
                <a:extLst>
                  <a:ext uri="{0D108BD9-81ED-4DB2-BD59-A6C34878D82A}">
                    <a16:rowId xmlns:a16="http://schemas.microsoft.com/office/drawing/2014/main" val="10000"/>
                  </a:ext>
                </a:extLst>
              </a:tr>
              <a:tr h="252459">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Sharing </a:t>
                      </a:r>
                      <a:r>
                        <a:rPr lang="en-US" altLang="ko-KR" sz="1200" b="0" dirty="0" err="1">
                          <a:solidFill>
                            <a:schemeClr val="tx1">
                              <a:lumMod val="75000"/>
                              <a:lumOff val="25000"/>
                            </a:schemeClr>
                          </a:solidFill>
                          <a:latin typeface="+mn-lt"/>
                          <a:cs typeface="Arial" pitchFamily="34" charset="0"/>
                        </a:rPr>
                        <a:t>risiko</a:t>
                      </a:r>
                      <a:r>
                        <a:rPr lang="en-US" altLang="ko-KR" sz="1200" b="0" dirty="0">
                          <a:solidFill>
                            <a:schemeClr val="tx1">
                              <a:lumMod val="75000"/>
                              <a:lumOff val="25000"/>
                            </a:schemeClr>
                          </a:solidFill>
                          <a:latin typeface="+mn-lt"/>
                          <a:cs typeface="Arial" pitchFamily="34" charset="0"/>
                        </a:rPr>
                        <a:t> </a:t>
                      </a:r>
                      <a:r>
                        <a:rPr lang="en-US" altLang="ko-KR" sz="1200" b="0" dirty="0" err="1">
                          <a:solidFill>
                            <a:schemeClr val="tx1">
                              <a:lumMod val="75000"/>
                              <a:lumOff val="25000"/>
                            </a:schemeClr>
                          </a:solidFill>
                          <a:latin typeface="+mn-lt"/>
                          <a:cs typeface="Arial" pitchFamily="34" charset="0"/>
                        </a:rPr>
                        <a:t>antara</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satu</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peserta</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dengan</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peserta</a:t>
                      </a:r>
                      <a:r>
                        <a:rPr lang="en-US" altLang="ko-KR" sz="1200" b="0" baseline="0" dirty="0">
                          <a:solidFill>
                            <a:schemeClr val="tx1">
                              <a:lumMod val="75000"/>
                              <a:lumOff val="25000"/>
                            </a:schemeClr>
                          </a:solidFill>
                          <a:latin typeface="+mn-lt"/>
                          <a:cs typeface="Arial" pitchFamily="34" charset="0"/>
                        </a:rPr>
                        <a:t> </a:t>
                      </a:r>
                      <a:r>
                        <a:rPr lang="en-US" altLang="ko-KR" sz="1200" b="0" baseline="0" dirty="0" err="1">
                          <a:solidFill>
                            <a:schemeClr val="tx1">
                              <a:lumMod val="75000"/>
                              <a:lumOff val="25000"/>
                            </a:schemeClr>
                          </a:solidFill>
                          <a:latin typeface="+mn-lt"/>
                          <a:cs typeface="Arial" pitchFamily="34" charset="0"/>
                        </a:rPr>
                        <a:t>lainnya</a:t>
                      </a: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589072">
                <a:tc>
                  <a:txBody>
                    <a:bodyPr/>
                    <a:lstStyle/>
                    <a:p>
                      <a:pPr algn="ctr" latinLnBrk="1"/>
                      <a:endParaRPr lang="en-US" altLang="ko-KR" sz="1200" b="0" dirty="0">
                        <a:solidFill>
                          <a:schemeClr val="tx1">
                            <a:lumMod val="75000"/>
                            <a:lumOff val="25000"/>
                          </a:schemeClr>
                        </a:solidFill>
                        <a:latin typeface="+mn-lt"/>
                        <a:cs typeface="Arial" pitchFamily="34" charset="0"/>
                      </a:endParaRPr>
                    </a:p>
                    <a:p>
                      <a:pPr algn="ctr" latinLnBrk="1"/>
                      <a:endParaRPr lang="en-US" altLang="ko-KR" sz="1200" b="0" dirty="0">
                        <a:solidFill>
                          <a:schemeClr val="tx1">
                            <a:lumMod val="75000"/>
                            <a:lumOff val="25000"/>
                          </a:schemeClr>
                        </a:solidFill>
                        <a:latin typeface="+mn-lt"/>
                        <a:cs typeface="Arial" pitchFamily="34" charset="0"/>
                      </a:endParaRPr>
                    </a:p>
                    <a:p>
                      <a:pPr algn="ctr"/>
                      <a:r>
                        <a:rPr lang="en-US" sz="1200" b="0" kern="1200" dirty="0">
                          <a:solidFill>
                            <a:schemeClr val="tx1">
                              <a:lumMod val="75000"/>
                              <a:lumOff val="25000"/>
                            </a:schemeClr>
                          </a:solidFill>
                          <a:latin typeface="+mn-lt"/>
                          <a:ea typeface="+mn-ea"/>
                          <a:cs typeface="Arial" pitchFamily="34" charset="0"/>
                        </a:rPr>
                        <a:t>Dari </a:t>
                      </a:r>
                      <a:r>
                        <a:rPr lang="en-US" sz="1200" b="0" kern="1200" dirty="0" err="1">
                          <a:solidFill>
                            <a:schemeClr val="tx1">
                              <a:lumMod val="75000"/>
                              <a:lumOff val="25000"/>
                            </a:schemeClr>
                          </a:solidFill>
                          <a:latin typeface="+mn-lt"/>
                          <a:ea typeface="+mn-ea"/>
                          <a:cs typeface="Arial" pitchFamily="34" charset="0"/>
                        </a:rPr>
                        <a:t>rekening</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tabarru’yang</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merupakan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dana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milik</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peserta</a:t>
                      </a:r>
                      <a:endParaRPr lang="en-US" sz="1200" b="0" kern="1200" dirty="0">
                        <a:solidFill>
                          <a:schemeClr val="tx1">
                            <a:lumMod val="75000"/>
                            <a:lumOff val="25000"/>
                          </a:schemeClr>
                        </a:solidFill>
                        <a:latin typeface="+mn-lt"/>
                        <a:ea typeface="+mn-ea"/>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925684">
                <a:tc>
                  <a:txBody>
                    <a:bodyPr/>
                    <a:lstStyle/>
                    <a:p>
                      <a:pPr algn="ctr"/>
                      <a:endParaRPr lang="en-US" sz="1200" b="0" kern="1200" dirty="0">
                        <a:solidFill>
                          <a:schemeClr val="tx1">
                            <a:lumMod val="75000"/>
                            <a:lumOff val="25000"/>
                          </a:schemeClr>
                        </a:solidFill>
                        <a:latin typeface="+mn-lt"/>
                        <a:ea typeface="+mn-ea"/>
                        <a:cs typeface="Arial" pitchFamily="34" charset="0"/>
                      </a:endParaRPr>
                    </a:p>
                    <a:p>
                      <a:pPr algn="ctr"/>
                      <a:endParaRPr lang="en-US" sz="1200" b="0" kern="1200" dirty="0">
                        <a:solidFill>
                          <a:schemeClr val="tx1">
                            <a:lumMod val="75000"/>
                            <a:lumOff val="25000"/>
                          </a:schemeClr>
                        </a:solidFill>
                        <a:latin typeface="+mn-lt"/>
                        <a:ea typeface="+mn-ea"/>
                        <a:cs typeface="Arial" pitchFamily="34" charset="0"/>
                      </a:endParaRPr>
                    </a:p>
                    <a:p>
                      <a:pPr algn="ctr"/>
                      <a:endParaRPr lang="en-US" sz="1200" b="0" kern="1200" dirty="0">
                        <a:solidFill>
                          <a:schemeClr val="tx1">
                            <a:lumMod val="75000"/>
                            <a:lumOff val="25000"/>
                          </a:schemeClr>
                        </a:solidFill>
                        <a:latin typeface="+mn-lt"/>
                        <a:ea typeface="+mn-ea"/>
                        <a:cs typeface="Arial" pitchFamily="34" charset="0"/>
                      </a:endParaRPr>
                    </a:p>
                    <a:p>
                      <a:pPr algn="ctr"/>
                      <a:r>
                        <a:rPr lang="en-US" sz="1200" b="0" kern="1200" dirty="0" err="1">
                          <a:solidFill>
                            <a:schemeClr val="tx1">
                              <a:lumMod val="75000"/>
                              <a:lumOff val="25000"/>
                            </a:schemeClr>
                          </a:solidFill>
                          <a:latin typeface="+mn-lt"/>
                          <a:ea typeface="+mn-ea"/>
                          <a:cs typeface="Arial" pitchFamily="34" charset="0"/>
                        </a:rPr>
                        <a:t>Dapat</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dibagi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antara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perusahaan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dengan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peserta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dalam</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bentuk</a:t>
                      </a:r>
                      <a:r>
                        <a:rPr lang="en-US" sz="1200" b="0" kern="1200" dirty="0">
                          <a:solidFill>
                            <a:schemeClr val="tx1">
                              <a:lumMod val="75000"/>
                              <a:lumOff val="25000"/>
                            </a:schemeClr>
                          </a:solidFill>
                          <a:latin typeface="+mn-lt"/>
                          <a:ea typeface="+mn-ea"/>
                          <a:cs typeface="Arial" pitchFamily="34" charset="0"/>
                        </a:rPr>
                        <a:t> </a:t>
                      </a:r>
                      <a:r>
                        <a:rPr lang="id-ID" sz="1200" b="0" kern="1200" dirty="0">
                          <a:solidFill>
                            <a:schemeClr val="tx1">
                              <a:lumMod val="75000"/>
                              <a:lumOff val="25000"/>
                            </a:schemeClr>
                          </a:solidFill>
                          <a:latin typeface="+mn-lt"/>
                          <a:ea typeface="+mn-ea"/>
                          <a:cs typeface="Arial" pitchFamily="34" charset="0"/>
                        </a:rPr>
                        <a:t>nisbah dari laba bersih</a:t>
                      </a:r>
                      <a:endParaRPr lang="en-US" sz="1200" b="0" kern="1200" dirty="0">
                        <a:solidFill>
                          <a:schemeClr val="tx1">
                            <a:lumMod val="75000"/>
                            <a:lumOff val="25000"/>
                          </a:schemeClr>
                        </a:solidFill>
                        <a:latin typeface="+mn-lt"/>
                        <a:ea typeface="+mn-ea"/>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757378">
                <a:tc>
                  <a:txBody>
                    <a:bodyPr/>
                    <a:lstStyle/>
                    <a:p>
                      <a:pPr algn="ctr"/>
                      <a:endParaRPr lang="en-US" sz="1200" b="0" kern="1200" baseline="0" dirty="0">
                        <a:solidFill>
                          <a:schemeClr val="tx1">
                            <a:lumMod val="75000"/>
                            <a:lumOff val="25000"/>
                          </a:schemeClr>
                        </a:solidFill>
                        <a:latin typeface="+mn-lt"/>
                        <a:ea typeface="+mn-ea"/>
                        <a:cs typeface="Arial" pitchFamily="34" charset="0"/>
                      </a:endParaRPr>
                    </a:p>
                    <a:p>
                      <a:pPr algn="ctr"/>
                      <a:endParaRPr lang="en-US" sz="1200" b="0" kern="1200" baseline="0" dirty="0">
                        <a:solidFill>
                          <a:schemeClr val="tx1">
                            <a:lumMod val="75000"/>
                            <a:lumOff val="25000"/>
                          </a:schemeClr>
                        </a:solidFill>
                        <a:latin typeface="+mn-lt"/>
                        <a:ea typeface="+mn-ea"/>
                        <a:cs typeface="Arial" pitchFamily="34" charset="0"/>
                      </a:endParaRPr>
                    </a:p>
                    <a:p>
                      <a:pPr algn="ctr"/>
                      <a:r>
                        <a:rPr lang="en-US" sz="1200" b="0" kern="1200" dirty="0" err="1">
                          <a:solidFill>
                            <a:schemeClr val="tx1">
                              <a:lumMod val="75000"/>
                              <a:lumOff val="25000"/>
                            </a:schemeClr>
                          </a:solidFill>
                          <a:latin typeface="+mn-lt"/>
                          <a:ea typeface="+mn-ea"/>
                          <a:cs typeface="Arial" pitchFamily="34" charset="0"/>
                        </a:rPr>
                        <a:t>Peserta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memperoleh</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pengembalian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uang</a:t>
                      </a:r>
                      <a:r>
                        <a:rPr lang="id-ID"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secara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prorata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harian</a:t>
                      </a:r>
                      <a:r>
                        <a:rPr lang="en-US" sz="1200" b="0" kern="1200" dirty="0">
                          <a:solidFill>
                            <a:schemeClr val="tx1">
                              <a:lumMod val="75000"/>
                              <a:lumOff val="25000"/>
                            </a:schemeClr>
                          </a:solidFill>
                          <a:latin typeface="+mn-lt"/>
                          <a:ea typeface="+mn-ea"/>
                          <a:cs typeface="Arial" pitchFamily="34" charset="0"/>
                        </a:rPr>
                        <a:t>(</a:t>
                      </a:r>
                      <a:r>
                        <a:rPr lang="en-US" sz="1200" b="0" kern="1200" dirty="0" err="1">
                          <a:solidFill>
                            <a:schemeClr val="tx1">
                              <a:lumMod val="75000"/>
                              <a:lumOff val="25000"/>
                            </a:schemeClr>
                          </a:solidFill>
                          <a:latin typeface="+mn-lt"/>
                          <a:ea typeface="+mn-ea"/>
                          <a:cs typeface="Arial" pitchFamily="34" charset="0"/>
                        </a:rPr>
                        <a:t>proporsional</a:t>
                      </a:r>
                      <a:r>
                        <a:rPr lang="en-US" sz="1200" b="0" kern="1200" dirty="0">
                          <a:solidFill>
                            <a:schemeClr val="tx1">
                              <a:lumMod val="75000"/>
                              <a:lumOff val="25000"/>
                            </a:schemeClr>
                          </a:solidFill>
                          <a:latin typeface="+mn-lt"/>
                          <a:ea typeface="+mn-ea"/>
                          <a:cs typeface="Arial" pitchFamily="34" charset="0"/>
                        </a:rPr>
                        <a:t>)</a:t>
                      </a: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925684">
                <a:tc>
                  <a:txBody>
                    <a:bodyPr/>
                    <a:lstStyle/>
                    <a:p>
                      <a:pPr algn="ctr"/>
                      <a:endParaRPr lang="en-US" sz="1200" b="0" kern="1200" dirty="0">
                        <a:solidFill>
                          <a:schemeClr val="tx1">
                            <a:lumMod val="75000"/>
                            <a:lumOff val="25000"/>
                          </a:schemeClr>
                        </a:solidFill>
                        <a:latin typeface="+mn-lt"/>
                        <a:ea typeface="+mn-ea"/>
                        <a:cs typeface="Arial" pitchFamily="34" charset="0"/>
                      </a:endParaRPr>
                    </a:p>
                    <a:p>
                      <a:pPr algn="ctr"/>
                      <a:r>
                        <a:rPr lang="en-US" sz="1200" b="0" kern="1200" dirty="0" err="1">
                          <a:solidFill>
                            <a:schemeClr val="tx1">
                              <a:lumMod val="75000"/>
                              <a:lumOff val="25000"/>
                            </a:schemeClr>
                          </a:solidFill>
                          <a:latin typeface="+mn-lt"/>
                          <a:ea typeface="+mn-ea"/>
                          <a:cs typeface="Arial" pitchFamily="34" charset="0"/>
                        </a:rPr>
                        <a:t>Komisaris</a:t>
                      </a:r>
                      <a:endParaRPr lang="en-US" sz="1200" b="0" kern="1200" dirty="0">
                        <a:solidFill>
                          <a:schemeClr val="tx1">
                            <a:lumMod val="75000"/>
                            <a:lumOff val="25000"/>
                          </a:schemeClr>
                        </a:solidFill>
                        <a:latin typeface="+mn-lt"/>
                        <a:ea typeface="+mn-ea"/>
                        <a:cs typeface="Arial" pitchFamily="34" charset="0"/>
                      </a:endParaRPr>
                    </a:p>
                    <a:p>
                      <a:pPr algn="ctr"/>
                      <a:r>
                        <a:rPr lang="en-US" sz="1200" b="0" kern="1200" dirty="0">
                          <a:solidFill>
                            <a:schemeClr val="tx1">
                              <a:lumMod val="75000"/>
                              <a:lumOff val="25000"/>
                            </a:schemeClr>
                          </a:solidFill>
                          <a:latin typeface="+mn-lt"/>
                          <a:ea typeface="+mn-ea"/>
                          <a:cs typeface="Arial" pitchFamily="34" charset="0"/>
                        </a:rPr>
                        <a:t>Dewan </a:t>
                      </a:r>
                      <a:r>
                        <a:rPr lang="en-US" sz="1200" b="0" kern="1200" dirty="0" err="1">
                          <a:solidFill>
                            <a:schemeClr val="tx1">
                              <a:lumMod val="75000"/>
                              <a:lumOff val="25000"/>
                            </a:schemeClr>
                          </a:solidFill>
                          <a:latin typeface="+mn-lt"/>
                          <a:ea typeface="+mn-ea"/>
                          <a:cs typeface="Arial" pitchFamily="34" charset="0"/>
                        </a:rPr>
                        <a:t>PengawasSyariah</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untukmengawasimanajemen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produk</a:t>
                      </a:r>
                      <a:r>
                        <a:rPr lang="en-US" sz="1200" b="0" kern="1200" dirty="0">
                          <a:solidFill>
                            <a:schemeClr val="tx1">
                              <a:lumMod val="75000"/>
                              <a:lumOff val="25000"/>
                            </a:schemeClr>
                          </a:solidFill>
                          <a:latin typeface="+mn-lt"/>
                          <a:ea typeface="+mn-ea"/>
                          <a:cs typeface="Arial" pitchFamily="34" charset="0"/>
                        </a:rPr>
                        <a:t> dan </a:t>
                      </a:r>
                      <a:r>
                        <a:rPr lang="en-US" sz="1200" b="0" kern="1200" dirty="0" err="1">
                          <a:solidFill>
                            <a:schemeClr val="tx1">
                              <a:lumMod val="75000"/>
                              <a:lumOff val="25000"/>
                            </a:schemeClr>
                          </a:solidFill>
                          <a:latin typeface="+mn-lt"/>
                          <a:ea typeface="+mn-ea"/>
                          <a:cs typeface="Arial" pitchFamily="34" charset="0"/>
                        </a:rPr>
                        <a:t>investasi</a:t>
                      </a:r>
                      <a:r>
                        <a:rPr lang="en-US" sz="1200" b="0" kern="1200" dirty="0">
                          <a:solidFill>
                            <a:schemeClr val="tx1">
                              <a:lumMod val="75000"/>
                              <a:lumOff val="25000"/>
                            </a:schemeClr>
                          </a:solidFill>
                          <a:latin typeface="+mn-lt"/>
                          <a:ea typeface="+mn-ea"/>
                          <a:cs typeface="Arial" pitchFamily="34" charset="0"/>
                        </a:rPr>
                        <a:t> dan agar </a:t>
                      </a:r>
                      <a:r>
                        <a:rPr lang="en-US" sz="1200" b="0" kern="1200" dirty="0" err="1">
                          <a:solidFill>
                            <a:schemeClr val="tx1">
                              <a:lumMod val="75000"/>
                              <a:lumOff val="25000"/>
                            </a:schemeClr>
                          </a:solidFill>
                          <a:latin typeface="+mn-lt"/>
                          <a:ea typeface="+mn-ea"/>
                          <a:cs typeface="Arial" pitchFamily="34" charset="0"/>
                        </a:rPr>
                        <a:t>dikelola</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sesuai</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dengan</a:t>
                      </a:r>
                      <a:r>
                        <a:rPr lang="en-US"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prinsi</a:t>
                      </a:r>
                      <a:r>
                        <a:rPr lang="id-ID" sz="1200" b="0" kern="1200" dirty="0">
                          <a:solidFill>
                            <a:schemeClr val="tx1">
                              <a:lumMod val="75000"/>
                              <a:lumOff val="25000"/>
                            </a:schemeClr>
                          </a:solidFill>
                          <a:latin typeface="+mn-lt"/>
                          <a:ea typeface="+mn-ea"/>
                          <a:cs typeface="Arial" pitchFamily="34" charset="0"/>
                        </a:rPr>
                        <a:t> </a:t>
                      </a:r>
                      <a:r>
                        <a:rPr lang="en-US" sz="1200" b="0" kern="1200" dirty="0" err="1">
                          <a:solidFill>
                            <a:schemeClr val="tx1">
                              <a:lumMod val="75000"/>
                              <a:lumOff val="25000"/>
                            </a:schemeClr>
                          </a:solidFill>
                          <a:latin typeface="+mn-lt"/>
                          <a:ea typeface="+mn-ea"/>
                          <a:cs typeface="Arial" pitchFamily="34" charset="0"/>
                        </a:rPr>
                        <a:t>syariah</a:t>
                      </a:r>
                      <a:endParaRPr lang="en-US" sz="1200" b="0" kern="1200" dirty="0">
                        <a:solidFill>
                          <a:schemeClr val="tx1">
                            <a:lumMod val="75000"/>
                            <a:lumOff val="25000"/>
                          </a:schemeClr>
                        </a:solidFill>
                        <a:latin typeface="+mn-lt"/>
                        <a:ea typeface="+mn-ea"/>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52459">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75000"/>
                            <a:lumOff val="25000"/>
                          </a:schemeClr>
                        </a:solidFill>
                        <a:latin typeface="+mn-lt"/>
                        <a:cs typeface="Arial"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28575"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grpSp>
        <p:nvGrpSpPr>
          <p:cNvPr id="15" name="Group 14"/>
          <p:cNvGrpSpPr/>
          <p:nvPr/>
        </p:nvGrpSpPr>
        <p:grpSpPr>
          <a:xfrm>
            <a:off x="2963628" y="1170163"/>
            <a:ext cx="6569462" cy="376862"/>
            <a:chOff x="3955519" y="1747351"/>
            <a:chExt cx="6569462" cy="376862"/>
          </a:xfrm>
        </p:grpSpPr>
        <p:sp>
          <p:nvSpPr>
            <p:cNvPr id="12" name="Isosceles Triangle 51">
              <a:extLst>
                <a:ext uri="{FF2B5EF4-FFF2-40B4-BE49-F238E27FC236}">
                  <a16:creationId xmlns:a16="http://schemas.microsoft.com/office/drawing/2014/main" id="{76742A6D-2E85-447F-A08B-4EFB9839F1DD}"/>
                </a:ext>
              </a:extLst>
            </p:cNvPr>
            <p:cNvSpPr/>
            <p:nvPr/>
          </p:nvSpPr>
          <p:spPr>
            <a:xfrm>
              <a:off x="3955519" y="1824633"/>
              <a:ext cx="371781" cy="272628"/>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13" name="Rounded Rectangle 27">
              <a:extLst>
                <a:ext uri="{FF2B5EF4-FFF2-40B4-BE49-F238E27FC236}">
                  <a16:creationId xmlns:a16="http://schemas.microsoft.com/office/drawing/2014/main" id="{A85421B1-B750-488A-A242-6E0A451FA038}"/>
                </a:ext>
              </a:extLst>
            </p:cNvPr>
            <p:cNvSpPr/>
            <p:nvPr/>
          </p:nvSpPr>
          <p:spPr>
            <a:xfrm>
              <a:off x="7007087" y="1789015"/>
              <a:ext cx="386688" cy="28483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p>
          </p:txBody>
        </p:sp>
        <p:sp>
          <p:nvSpPr>
            <p:cNvPr id="14" name="Teardrop 1">
              <a:extLst>
                <a:ext uri="{FF2B5EF4-FFF2-40B4-BE49-F238E27FC236}">
                  <a16:creationId xmlns:a16="http://schemas.microsoft.com/office/drawing/2014/main" id="{29D4AD98-3098-4F03-B884-802AA5711F33}"/>
                </a:ext>
              </a:extLst>
            </p:cNvPr>
            <p:cNvSpPr/>
            <p:nvPr/>
          </p:nvSpPr>
          <p:spPr>
            <a:xfrm rot="18805991">
              <a:off x="10150085" y="1749317"/>
              <a:ext cx="376862" cy="372930"/>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endParaRPr>
            </a:p>
          </p:txBody>
        </p:sp>
      </p:grpSp>
    </p:spTree>
    <p:extLst>
      <p:ext uri="{BB962C8B-B14F-4D97-AF65-F5344CB8AC3E}">
        <p14:creationId xmlns:p14="http://schemas.microsoft.com/office/powerpoint/2010/main" val="133387327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Shape 65">
            <a:extLst>
              <a:ext uri="{FF2B5EF4-FFF2-40B4-BE49-F238E27FC236}">
                <a16:creationId xmlns:a16="http://schemas.microsoft.com/office/drawing/2014/main" id="{29012720-0511-4651-B886-648D06CCEC7E}"/>
              </a:ext>
            </a:extLst>
          </p:cNvPr>
          <p:cNvSpPr/>
          <p:nvPr/>
        </p:nvSpPr>
        <p:spPr>
          <a:xfrm>
            <a:off x="6230011" y="3855986"/>
            <a:ext cx="1384644" cy="3002014"/>
          </a:xfrm>
          <a:custGeom>
            <a:avLst/>
            <a:gdLst>
              <a:gd name="connsiteX0" fmla="*/ 86592 w 1257542"/>
              <a:gd name="connsiteY0" fmla="*/ 286 h 2726447"/>
              <a:gd name="connsiteX1" fmla="*/ 113308 w 1257542"/>
              <a:gd name="connsiteY1" fmla="*/ 13184 h 2726447"/>
              <a:gd name="connsiteX2" fmla="*/ 161670 w 1257542"/>
              <a:gd name="connsiteY2" fmla="*/ 109448 h 2726447"/>
              <a:gd name="connsiteX3" fmla="*/ 246420 w 1257542"/>
              <a:gd name="connsiteY3" fmla="*/ 403770 h 2726447"/>
              <a:gd name="connsiteX4" fmla="*/ 273595 w 1257542"/>
              <a:gd name="connsiteY4" fmla="*/ 436472 h 2726447"/>
              <a:gd name="connsiteX5" fmla="*/ 491458 w 1257542"/>
              <a:gd name="connsiteY5" fmla="*/ 504180 h 2726447"/>
              <a:gd name="connsiteX6" fmla="*/ 692739 w 1257542"/>
              <a:gd name="connsiteY6" fmla="*/ 498193 h 2726447"/>
              <a:gd name="connsiteX7" fmla="*/ 765053 w 1257542"/>
              <a:gd name="connsiteY7" fmla="*/ 485756 h 2726447"/>
              <a:gd name="connsiteX8" fmla="*/ 880203 w 1257542"/>
              <a:gd name="connsiteY8" fmla="*/ 436012 h 2726447"/>
              <a:gd name="connsiteX9" fmla="*/ 1189724 w 1257542"/>
              <a:gd name="connsiteY9" fmla="*/ 211700 h 2726447"/>
              <a:gd name="connsiteX10" fmla="*/ 1198476 w 1257542"/>
              <a:gd name="connsiteY10" fmla="*/ 205252 h 2726447"/>
              <a:gd name="connsiteX11" fmla="*/ 1250523 w 1257542"/>
              <a:gd name="connsiteY11" fmla="*/ 207556 h 2726447"/>
              <a:gd name="connsiteX12" fmla="*/ 1238548 w 1257542"/>
              <a:gd name="connsiteY12" fmla="*/ 257761 h 2726447"/>
              <a:gd name="connsiteX13" fmla="*/ 801901 w 1257542"/>
              <a:gd name="connsiteY13" fmla="*/ 599984 h 2726447"/>
              <a:gd name="connsiteX14" fmla="*/ 648982 w 1257542"/>
              <a:gd name="connsiteY14" fmla="*/ 701316 h 2726447"/>
              <a:gd name="connsiteX15" fmla="*/ 392429 w 1257542"/>
              <a:gd name="connsiteY15" fmla="*/ 927930 h 2726447"/>
              <a:gd name="connsiteX16" fmla="*/ 321498 w 1257542"/>
              <a:gd name="connsiteY16" fmla="*/ 1040775 h 2726447"/>
              <a:gd name="connsiteX17" fmla="*/ 304916 w 1257542"/>
              <a:gd name="connsiteY17" fmla="*/ 1124144 h 2726447"/>
              <a:gd name="connsiteX18" fmla="*/ 337619 w 1257542"/>
              <a:gd name="connsiteY18" fmla="*/ 1639092 h 2726447"/>
              <a:gd name="connsiteX19" fmla="*/ 371702 w 1257542"/>
              <a:gd name="connsiteY19" fmla="*/ 2071132 h 2726447"/>
              <a:gd name="connsiteX20" fmla="*/ 414077 w 1257542"/>
              <a:gd name="connsiteY20" fmla="*/ 2574565 h 2726447"/>
              <a:gd name="connsiteX21" fmla="*/ 426913 w 1257542"/>
              <a:gd name="connsiteY21" fmla="*/ 2726447 h 2726447"/>
              <a:gd name="connsiteX22" fmla="*/ 445 w 1257542"/>
              <a:gd name="connsiteY22" fmla="*/ 2726447 h 2726447"/>
              <a:gd name="connsiteX23" fmla="*/ 0 w 1257542"/>
              <a:gd name="connsiteY23" fmla="*/ 708685 h 2726447"/>
              <a:gd name="connsiteX24" fmla="*/ 22109 w 1257542"/>
              <a:gd name="connsiteY24" fmla="*/ 650650 h 2726447"/>
              <a:gd name="connsiteX25" fmla="*/ 46981 w 1257542"/>
              <a:gd name="connsiteY25" fmla="*/ 621171 h 2726447"/>
              <a:gd name="connsiteX26" fmla="*/ 87975 w 1257542"/>
              <a:gd name="connsiteY26" fmla="*/ 470556 h 2726447"/>
              <a:gd name="connsiteX27" fmla="*/ 55733 w 1257542"/>
              <a:gd name="connsiteY27" fmla="*/ 93788 h 2726447"/>
              <a:gd name="connsiteX28" fmla="*/ 55733 w 1257542"/>
              <a:gd name="connsiteY28" fmla="*/ 31147 h 2726447"/>
              <a:gd name="connsiteX29" fmla="*/ 86592 w 1257542"/>
              <a:gd name="connsiteY29" fmla="*/ 286 h 272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7542" h="2726447">
                <a:moveTo>
                  <a:pt x="86592" y="286"/>
                </a:moveTo>
                <a:cubicBezTo>
                  <a:pt x="93962" y="-1557"/>
                  <a:pt x="109162" y="5814"/>
                  <a:pt x="113308" y="13184"/>
                </a:cubicBezTo>
                <a:cubicBezTo>
                  <a:pt x="131271" y="44504"/>
                  <a:pt x="151076" y="75824"/>
                  <a:pt x="161670" y="109448"/>
                </a:cubicBezTo>
                <a:cubicBezTo>
                  <a:pt x="192069" y="206634"/>
                  <a:pt x="219244" y="305202"/>
                  <a:pt x="246420" y="403770"/>
                </a:cubicBezTo>
                <a:cubicBezTo>
                  <a:pt x="251026" y="420351"/>
                  <a:pt x="257935" y="429564"/>
                  <a:pt x="273595" y="436472"/>
                </a:cubicBezTo>
                <a:cubicBezTo>
                  <a:pt x="343606" y="468254"/>
                  <a:pt x="414538" y="499574"/>
                  <a:pt x="491458" y="504180"/>
                </a:cubicBezTo>
                <a:cubicBezTo>
                  <a:pt x="558244" y="508326"/>
                  <a:pt x="625953" y="501876"/>
                  <a:pt x="692739" y="498193"/>
                </a:cubicBezTo>
                <a:cubicBezTo>
                  <a:pt x="717151" y="496811"/>
                  <a:pt x="741102" y="490362"/>
                  <a:pt x="765053" y="485756"/>
                </a:cubicBezTo>
                <a:cubicBezTo>
                  <a:pt x="806967" y="477465"/>
                  <a:pt x="845658" y="461345"/>
                  <a:pt x="880203" y="436012"/>
                </a:cubicBezTo>
                <a:cubicBezTo>
                  <a:pt x="983376" y="360935"/>
                  <a:pt x="1086551" y="286779"/>
                  <a:pt x="1189724" y="211700"/>
                </a:cubicBezTo>
                <a:cubicBezTo>
                  <a:pt x="1192487" y="209398"/>
                  <a:pt x="1195713" y="207095"/>
                  <a:pt x="1198476" y="205252"/>
                </a:cubicBezTo>
                <a:cubicBezTo>
                  <a:pt x="1219202" y="190513"/>
                  <a:pt x="1238087" y="191434"/>
                  <a:pt x="1250523" y="207556"/>
                </a:cubicBezTo>
                <a:cubicBezTo>
                  <a:pt x="1262959" y="223676"/>
                  <a:pt x="1258814" y="242100"/>
                  <a:pt x="1238548" y="257761"/>
                </a:cubicBezTo>
                <a:cubicBezTo>
                  <a:pt x="1092999" y="371989"/>
                  <a:pt x="948832" y="487598"/>
                  <a:pt x="801901" y="599984"/>
                </a:cubicBezTo>
                <a:cubicBezTo>
                  <a:pt x="753538" y="637293"/>
                  <a:pt x="699187" y="666311"/>
                  <a:pt x="648982" y="701316"/>
                </a:cubicBezTo>
                <a:cubicBezTo>
                  <a:pt x="555020" y="767182"/>
                  <a:pt x="464743" y="838113"/>
                  <a:pt x="392429" y="927930"/>
                </a:cubicBezTo>
                <a:cubicBezTo>
                  <a:pt x="364794" y="962474"/>
                  <a:pt x="340843" y="1001164"/>
                  <a:pt x="321498" y="1040775"/>
                </a:cubicBezTo>
                <a:cubicBezTo>
                  <a:pt x="309522" y="1065648"/>
                  <a:pt x="303534" y="1096508"/>
                  <a:pt x="304916" y="1124144"/>
                </a:cubicBezTo>
                <a:cubicBezTo>
                  <a:pt x="314128" y="1295946"/>
                  <a:pt x="325643" y="1467749"/>
                  <a:pt x="337619" y="1639092"/>
                </a:cubicBezTo>
                <a:cubicBezTo>
                  <a:pt x="347752" y="1783258"/>
                  <a:pt x="360187" y="1927425"/>
                  <a:pt x="371702" y="2071132"/>
                </a:cubicBezTo>
                <a:cubicBezTo>
                  <a:pt x="385520" y="2238790"/>
                  <a:pt x="399799" y="2406908"/>
                  <a:pt x="414077" y="2574565"/>
                </a:cubicBezTo>
                <a:lnTo>
                  <a:pt x="426913" y="2726447"/>
                </a:lnTo>
                <a:lnTo>
                  <a:pt x="445" y="2726447"/>
                </a:lnTo>
                <a:lnTo>
                  <a:pt x="0" y="708685"/>
                </a:lnTo>
                <a:cubicBezTo>
                  <a:pt x="0" y="686116"/>
                  <a:pt x="5987" y="666770"/>
                  <a:pt x="22109" y="650650"/>
                </a:cubicBezTo>
                <a:cubicBezTo>
                  <a:pt x="30861" y="641438"/>
                  <a:pt x="38691" y="630845"/>
                  <a:pt x="46981" y="621171"/>
                </a:cubicBezTo>
                <a:cubicBezTo>
                  <a:pt x="83829" y="577416"/>
                  <a:pt x="93962" y="527670"/>
                  <a:pt x="87975" y="470556"/>
                </a:cubicBezTo>
                <a:cubicBezTo>
                  <a:pt x="74616" y="345274"/>
                  <a:pt x="65866" y="219531"/>
                  <a:pt x="55733" y="93788"/>
                </a:cubicBezTo>
                <a:cubicBezTo>
                  <a:pt x="53890" y="73061"/>
                  <a:pt x="56193" y="52334"/>
                  <a:pt x="55733" y="31147"/>
                </a:cubicBezTo>
                <a:cubicBezTo>
                  <a:pt x="55733" y="10419"/>
                  <a:pt x="72314" y="3971"/>
                  <a:pt x="86592" y="286"/>
                </a:cubicBezTo>
                <a:close/>
              </a:path>
            </a:pathLst>
          </a:custGeom>
          <a:solidFill>
            <a:schemeClr val="accent4"/>
          </a:solidFill>
          <a:ln w="3729" cap="flat">
            <a:noFill/>
            <a:prstDash val="solid"/>
            <a:miter/>
          </a:ln>
        </p:spPr>
        <p:txBody>
          <a:bodyPr rtlCol="0" anchor="ctr"/>
          <a:lstStyle/>
          <a:p>
            <a:endParaRPr lang="en-US"/>
          </a:p>
        </p:txBody>
      </p:sp>
      <p:sp>
        <p:nvSpPr>
          <p:cNvPr id="10" name="Freeform: Shape 64">
            <a:extLst>
              <a:ext uri="{FF2B5EF4-FFF2-40B4-BE49-F238E27FC236}">
                <a16:creationId xmlns:a16="http://schemas.microsoft.com/office/drawing/2014/main" id="{9865FC53-E62F-4EBE-819D-1A195F03D3CA}"/>
              </a:ext>
            </a:extLst>
          </p:cNvPr>
          <p:cNvSpPr/>
          <p:nvPr/>
        </p:nvSpPr>
        <p:spPr>
          <a:xfrm>
            <a:off x="4535359" y="3852840"/>
            <a:ext cx="1384277" cy="3005161"/>
          </a:xfrm>
          <a:custGeom>
            <a:avLst/>
            <a:gdLst>
              <a:gd name="connsiteX0" fmla="*/ 1170617 w 1257209"/>
              <a:gd name="connsiteY0" fmla="*/ 842 h 2729305"/>
              <a:gd name="connsiteX1" fmla="*/ 1201478 w 1257209"/>
              <a:gd name="connsiteY1" fmla="*/ 38149 h 2729305"/>
              <a:gd name="connsiteX2" fmla="*/ 1192265 w 1257209"/>
              <a:gd name="connsiteY2" fmla="*/ 241734 h 2729305"/>
              <a:gd name="connsiteX3" fmla="*/ 1168314 w 1257209"/>
              <a:gd name="connsiteY3" fmla="*/ 494141 h 2729305"/>
              <a:gd name="connsiteX4" fmla="*/ 1200556 w 1257209"/>
              <a:gd name="connsiteY4" fmla="*/ 609290 h 2729305"/>
              <a:gd name="connsiteX5" fmla="*/ 1230035 w 1257209"/>
              <a:gd name="connsiteY5" fmla="*/ 646599 h 2729305"/>
              <a:gd name="connsiteX6" fmla="*/ 1257209 w 1257209"/>
              <a:gd name="connsiteY6" fmla="*/ 717531 h 2729305"/>
              <a:gd name="connsiteX7" fmla="*/ 1256760 w 1257209"/>
              <a:gd name="connsiteY7" fmla="*/ 2729305 h 2729305"/>
              <a:gd name="connsiteX8" fmla="*/ 831157 w 1257209"/>
              <a:gd name="connsiteY8" fmla="*/ 2729305 h 2729305"/>
              <a:gd name="connsiteX9" fmla="*/ 831157 w 1257209"/>
              <a:gd name="connsiteY9" fmla="*/ 2718365 h 2729305"/>
              <a:gd name="connsiteX10" fmla="*/ 887811 w 1257209"/>
              <a:gd name="connsiteY10" fmla="*/ 2050498 h 2729305"/>
              <a:gd name="connsiteX11" fmla="*/ 933870 w 1257209"/>
              <a:gd name="connsiteY11" fmla="*/ 1457250 h 2729305"/>
              <a:gd name="connsiteX12" fmla="*/ 953216 w 1257209"/>
              <a:gd name="connsiteY12" fmla="*/ 1149110 h 2729305"/>
              <a:gd name="connsiteX13" fmla="*/ 910380 w 1257209"/>
              <a:gd name="connsiteY13" fmla="*/ 992507 h 2729305"/>
              <a:gd name="connsiteX14" fmla="*/ 760686 w 1257209"/>
              <a:gd name="connsiteY14" fmla="*/ 824389 h 2729305"/>
              <a:gd name="connsiteX15" fmla="*/ 491698 w 1257209"/>
              <a:gd name="connsiteY15" fmla="*/ 626332 h 2729305"/>
              <a:gd name="connsiteX16" fmla="*/ 383457 w 1257209"/>
              <a:gd name="connsiteY16" fmla="*/ 547110 h 2729305"/>
              <a:gd name="connsiteX17" fmla="*/ 22348 w 1257209"/>
              <a:gd name="connsiteY17" fmla="*/ 263382 h 2729305"/>
              <a:gd name="connsiteX18" fmla="*/ 10833 w 1257209"/>
              <a:gd name="connsiteY18" fmla="*/ 254170 h 2729305"/>
              <a:gd name="connsiteX19" fmla="*/ 6688 w 1257209"/>
              <a:gd name="connsiteY19" fmla="*/ 210873 h 2729305"/>
              <a:gd name="connsiteX20" fmla="*/ 50905 w 1257209"/>
              <a:gd name="connsiteY20" fmla="*/ 203043 h 2729305"/>
              <a:gd name="connsiteX21" fmla="*/ 107558 w 1257209"/>
              <a:gd name="connsiteY21" fmla="*/ 244037 h 2729305"/>
              <a:gd name="connsiteX22" fmla="*/ 358585 w 1257209"/>
              <a:gd name="connsiteY22" fmla="*/ 426433 h 2729305"/>
              <a:gd name="connsiteX23" fmla="*/ 548351 w 1257209"/>
              <a:gd name="connsiteY23" fmla="*/ 498747 h 2729305"/>
              <a:gd name="connsiteX24" fmla="*/ 681924 w 1257209"/>
              <a:gd name="connsiteY24" fmla="*/ 510262 h 2729305"/>
              <a:gd name="connsiteX25" fmla="*/ 979009 w 1257209"/>
              <a:gd name="connsiteY25" fmla="*/ 441172 h 2729305"/>
              <a:gd name="connsiteX26" fmla="*/ 1012632 w 1257209"/>
              <a:gd name="connsiteY26" fmla="*/ 400639 h 2729305"/>
              <a:gd name="connsiteX27" fmla="*/ 1102909 w 1257209"/>
              <a:gd name="connsiteY27" fmla="*/ 92500 h 2729305"/>
              <a:gd name="connsiteX28" fmla="*/ 1140218 w 1257209"/>
              <a:gd name="connsiteY28" fmla="*/ 19266 h 2729305"/>
              <a:gd name="connsiteX29" fmla="*/ 1170617 w 1257209"/>
              <a:gd name="connsiteY29" fmla="*/ 842 h 272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57209" h="2729305">
                <a:moveTo>
                  <a:pt x="1170617" y="842"/>
                </a:moveTo>
                <a:cubicBezTo>
                  <a:pt x="1190423" y="5908"/>
                  <a:pt x="1201938" y="18344"/>
                  <a:pt x="1201478" y="38149"/>
                </a:cubicBezTo>
                <a:cubicBezTo>
                  <a:pt x="1199174" y="105858"/>
                  <a:pt x="1196871" y="174026"/>
                  <a:pt x="1192265" y="241734"/>
                </a:cubicBezTo>
                <a:cubicBezTo>
                  <a:pt x="1185817" y="326023"/>
                  <a:pt x="1177987" y="410313"/>
                  <a:pt x="1168314" y="494141"/>
                </a:cubicBezTo>
                <a:cubicBezTo>
                  <a:pt x="1163247" y="537898"/>
                  <a:pt x="1175684" y="575206"/>
                  <a:pt x="1200556" y="609290"/>
                </a:cubicBezTo>
                <a:cubicBezTo>
                  <a:pt x="1209769" y="622187"/>
                  <a:pt x="1218980" y="635544"/>
                  <a:pt x="1230035" y="646599"/>
                </a:cubicBezTo>
                <a:cubicBezTo>
                  <a:pt x="1250300" y="666404"/>
                  <a:pt x="1257209" y="689434"/>
                  <a:pt x="1257209" y="717531"/>
                </a:cubicBezTo>
                <a:lnTo>
                  <a:pt x="1256760" y="2729305"/>
                </a:lnTo>
                <a:lnTo>
                  <a:pt x="831157" y="2729305"/>
                </a:lnTo>
                <a:lnTo>
                  <a:pt x="831157" y="2718365"/>
                </a:lnTo>
                <a:cubicBezTo>
                  <a:pt x="850042" y="2495896"/>
                  <a:pt x="869387" y="2272967"/>
                  <a:pt x="887811" y="2050498"/>
                </a:cubicBezTo>
                <a:cubicBezTo>
                  <a:pt x="903932" y="1852902"/>
                  <a:pt x="919132" y="1654846"/>
                  <a:pt x="933870" y="1457250"/>
                </a:cubicBezTo>
                <a:cubicBezTo>
                  <a:pt x="941240" y="1354536"/>
                  <a:pt x="945846" y="1251823"/>
                  <a:pt x="953216" y="1149110"/>
                </a:cubicBezTo>
                <a:cubicBezTo>
                  <a:pt x="957361" y="1091536"/>
                  <a:pt x="940779" y="1040409"/>
                  <a:pt x="910380" y="992507"/>
                </a:cubicBezTo>
                <a:cubicBezTo>
                  <a:pt x="869847" y="928023"/>
                  <a:pt x="816879" y="874594"/>
                  <a:pt x="760686" y="824389"/>
                </a:cubicBezTo>
                <a:cubicBezTo>
                  <a:pt x="676857" y="750233"/>
                  <a:pt x="585659" y="686671"/>
                  <a:pt x="491698" y="626332"/>
                </a:cubicBezTo>
                <a:cubicBezTo>
                  <a:pt x="454389" y="602381"/>
                  <a:pt x="418923" y="574746"/>
                  <a:pt x="383457" y="547110"/>
                </a:cubicBezTo>
                <a:cubicBezTo>
                  <a:pt x="262780" y="452687"/>
                  <a:pt x="142565" y="357804"/>
                  <a:pt x="22348" y="263382"/>
                </a:cubicBezTo>
                <a:cubicBezTo>
                  <a:pt x="18663" y="260158"/>
                  <a:pt x="14518" y="257394"/>
                  <a:pt x="10833" y="254170"/>
                </a:cubicBezTo>
                <a:cubicBezTo>
                  <a:pt x="-2063" y="241734"/>
                  <a:pt x="-3445" y="224231"/>
                  <a:pt x="6688" y="210873"/>
                </a:cubicBezTo>
                <a:cubicBezTo>
                  <a:pt x="16821" y="197056"/>
                  <a:pt x="35705" y="192910"/>
                  <a:pt x="50905" y="203043"/>
                </a:cubicBezTo>
                <a:cubicBezTo>
                  <a:pt x="70251" y="215940"/>
                  <a:pt x="88675" y="230680"/>
                  <a:pt x="107558" y="244037"/>
                </a:cubicBezTo>
                <a:cubicBezTo>
                  <a:pt x="191387" y="304835"/>
                  <a:pt x="276138" y="363792"/>
                  <a:pt x="358585" y="426433"/>
                </a:cubicBezTo>
                <a:cubicBezTo>
                  <a:pt x="415238" y="469729"/>
                  <a:pt x="479261" y="490456"/>
                  <a:pt x="548351" y="498747"/>
                </a:cubicBezTo>
                <a:cubicBezTo>
                  <a:pt x="592567" y="504275"/>
                  <a:pt x="637246" y="507499"/>
                  <a:pt x="681924" y="510262"/>
                </a:cubicBezTo>
                <a:cubicBezTo>
                  <a:pt x="787861" y="517632"/>
                  <a:pt x="884586" y="483547"/>
                  <a:pt x="979009" y="441172"/>
                </a:cubicBezTo>
                <a:cubicBezTo>
                  <a:pt x="997894" y="432881"/>
                  <a:pt x="1007105" y="421367"/>
                  <a:pt x="1012632" y="400639"/>
                </a:cubicBezTo>
                <a:cubicBezTo>
                  <a:pt x="1041189" y="297466"/>
                  <a:pt x="1071128" y="194753"/>
                  <a:pt x="1102909" y="92500"/>
                </a:cubicBezTo>
                <a:cubicBezTo>
                  <a:pt x="1110740" y="66706"/>
                  <a:pt x="1126400" y="42756"/>
                  <a:pt x="1140218" y="19266"/>
                </a:cubicBezTo>
                <a:cubicBezTo>
                  <a:pt x="1146205" y="8672"/>
                  <a:pt x="1154957" y="-3304"/>
                  <a:pt x="1170617" y="842"/>
                </a:cubicBezTo>
                <a:close/>
              </a:path>
            </a:pathLst>
          </a:custGeom>
          <a:solidFill>
            <a:schemeClr val="accent3"/>
          </a:solidFill>
          <a:ln w="3729" cap="flat">
            <a:noFill/>
            <a:prstDash val="solid"/>
            <a:miter/>
          </a:ln>
        </p:spPr>
        <p:txBody>
          <a:bodyPr rtlCol="0" anchor="ctr"/>
          <a:lstStyle/>
          <a:p>
            <a:endParaRPr lang="en-US"/>
          </a:p>
        </p:txBody>
      </p:sp>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8" name="TextBox 7"/>
          <p:cNvSpPr txBox="1"/>
          <p:nvPr/>
        </p:nvSpPr>
        <p:spPr>
          <a:xfrm>
            <a:off x="1483633" y="301481"/>
            <a:ext cx="8276095" cy="461665"/>
          </a:xfrm>
          <a:prstGeom prst="rect">
            <a:avLst/>
          </a:prstGeom>
          <a:noFill/>
        </p:spPr>
        <p:txBody>
          <a:bodyPr wrap="square" rtlCol="0">
            <a:spAutoFit/>
          </a:bodyPr>
          <a:lstStyle/>
          <a:p>
            <a:pPr algn="ctr"/>
            <a:r>
              <a:rPr lang="id-ID" sz="2400" dirty="0">
                <a:solidFill>
                  <a:srgbClr val="002060"/>
                </a:solidFill>
                <a:latin typeface="Arial Black" panose="020B0A04020102020204" pitchFamily="34" charset="0"/>
                <a:cs typeface="Times New Roman" panose="02020603050405020304" pitchFamily="18" charset="0"/>
              </a:rPr>
              <a:t>Alternatif lain dari Asuransi Syariah</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11" name="Group 10">
            <a:extLst>
              <a:ext uri="{FF2B5EF4-FFF2-40B4-BE49-F238E27FC236}">
                <a16:creationId xmlns:a16="http://schemas.microsoft.com/office/drawing/2014/main" id="{1A192C33-22E9-490B-8455-FDBFD3D3865F}"/>
              </a:ext>
            </a:extLst>
          </p:cNvPr>
          <p:cNvGrpSpPr/>
          <p:nvPr/>
        </p:nvGrpSpPr>
        <p:grpSpPr>
          <a:xfrm>
            <a:off x="3738889" y="1759234"/>
            <a:ext cx="4623692" cy="3326062"/>
            <a:chOff x="3784154" y="1759234"/>
            <a:chExt cx="4623692" cy="3326062"/>
          </a:xfrm>
          <a:solidFill>
            <a:schemeClr val="accent1"/>
          </a:solidFill>
        </p:grpSpPr>
        <p:sp>
          <p:nvSpPr>
            <p:cNvPr id="12" name="Freeform: Shape 5">
              <a:extLst>
                <a:ext uri="{FF2B5EF4-FFF2-40B4-BE49-F238E27FC236}">
                  <a16:creationId xmlns:a16="http://schemas.microsoft.com/office/drawing/2014/main" id="{918C9D1F-5F90-49A9-B98A-BD4DF7B96677}"/>
                </a:ext>
              </a:extLst>
            </p:cNvPr>
            <p:cNvSpPr/>
            <p:nvPr/>
          </p:nvSpPr>
          <p:spPr>
            <a:xfrm>
              <a:off x="8068055" y="4002915"/>
              <a:ext cx="339791" cy="157217"/>
            </a:xfrm>
            <a:custGeom>
              <a:avLst/>
              <a:gdLst>
                <a:gd name="connsiteX0" fmla="*/ 250770 w 250396"/>
                <a:gd name="connsiteY0" fmla="*/ 80316 h 115854"/>
                <a:gd name="connsiteX1" fmla="*/ 153975 w 250396"/>
                <a:gd name="connsiteY1" fmla="*/ 108346 h 115854"/>
                <a:gd name="connsiteX2" fmla="*/ 117350 w 250396"/>
                <a:gd name="connsiteY2" fmla="*/ 115073 h 115854"/>
                <a:gd name="connsiteX3" fmla="*/ 0 w 250396"/>
                <a:gd name="connsiteY3" fmla="*/ 59388 h 115854"/>
                <a:gd name="connsiteX4" fmla="*/ 173035 w 250396"/>
                <a:gd name="connsiteY4" fmla="*/ 71721 h 115854"/>
                <a:gd name="connsiteX5" fmla="*/ 173782 w 250396"/>
                <a:gd name="connsiteY5" fmla="*/ 66489 h 115854"/>
                <a:gd name="connsiteX6" fmla="*/ 1869 w 250396"/>
                <a:gd name="connsiteY6" fmla="*/ 32480 h 115854"/>
                <a:gd name="connsiteX7" fmla="*/ 118471 w 250396"/>
                <a:gd name="connsiteY7" fmla="*/ 5198 h 115854"/>
                <a:gd name="connsiteX8" fmla="*/ 234700 w 250396"/>
                <a:gd name="connsiteY8" fmla="*/ 67610 h 115854"/>
                <a:gd name="connsiteX9" fmla="*/ 250770 w 250396"/>
                <a:gd name="connsiteY9" fmla="*/ 77700 h 115854"/>
                <a:gd name="connsiteX10" fmla="*/ 250770 w 250396"/>
                <a:gd name="connsiteY10" fmla="*/ 80316 h 1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396" h="115854">
                  <a:moveTo>
                    <a:pt x="250770" y="80316"/>
                  </a:moveTo>
                  <a:cubicBezTo>
                    <a:pt x="218629" y="89660"/>
                    <a:pt x="186489" y="99377"/>
                    <a:pt x="153975" y="108346"/>
                  </a:cubicBezTo>
                  <a:cubicBezTo>
                    <a:pt x="142016" y="111710"/>
                    <a:pt x="129683" y="113204"/>
                    <a:pt x="117350" y="115073"/>
                  </a:cubicBezTo>
                  <a:cubicBezTo>
                    <a:pt x="70261" y="121053"/>
                    <a:pt x="25787" y="99377"/>
                    <a:pt x="0" y="59388"/>
                  </a:cubicBezTo>
                  <a:cubicBezTo>
                    <a:pt x="57180" y="63499"/>
                    <a:pt x="115108" y="67610"/>
                    <a:pt x="173035" y="71721"/>
                  </a:cubicBezTo>
                  <a:cubicBezTo>
                    <a:pt x="173409" y="69852"/>
                    <a:pt x="173409" y="68357"/>
                    <a:pt x="173782" y="66489"/>
                  </a:cubicBezTo>
                  <a:cubicBezTo>
                    <a:pt x="116976" y="55277"/>
                    <a:pt x="60170" y="44065"/>
                    <a:pt x="1869" y="32480"/>
                  </a:cubicBezTo>
                  <a:cubicBezTo>
                    <a:pt x="37373" y="7814"/>
                    <a:pt x="73998" y="-9004"/>
                    <a:pt x="118471" y="5198"/>
                  </a:cubicBezTo>
                  <a:cubicBezTo>
                    <a:pt x="161076" y="19026"/>
                    <a:pt x="198075" y="43318"/>
                    <a:pt x="234700" y="67610"/>
                  </a:cubicBezTo>
                  <a:cubicBezTo>
                    <a:pt x="239932" y="70973"/>
                    <a:pt x="245538" y="74337"/>
                    <a:pt x="250770" y="77700"/>
                  </a:cubicBezTo>
                  <a:cubicBezTo>
                    <a:pt x="250770" y="78448"/>
                    <a:pt x="250770" y="79569"/>
                    <a:pt x="250770" y="80316"/>
                  </a:cubicBezTo>
                  <a:close/>
                </a:path>
              </a:pathLst>
            </a:custGeom>
            <a:grpFill/>
            <a:ln w="3729" cap="flat">
              <a:noFill/>
              <a:prstDash val="solid"/>
              <a:miter/>
            </a:ln>
          </p:spPr>
          <p:txBody>
            <a:bodyPr rtlCol="0" anchor="ctr"/>
            <a:lstStyle/>
            <a:p>
              <a:endParaRPr lang="en-US"/>
            </a:p>
          </p:txBody>
        </p:sp>
        <p:sp>
          <p:nvSpPr>
            <p:cNvPr id="13" name="Freeform: Shape 6">
              <a:extLst>
                <a:ext uri="{FF2B5EF4-FFF2-40B4-BE49-F238E27FC236}">
                  <a16:creationId xmlns:a16="http://schemas.microsoft.com/office/drawing/2014/main" id="{A4CB296D-2C4A-49B6-BD5D-E5AA37F94CC1}"/>
                </a:ext>
              </a:extLst>
            </p:cNvPr>
            <p:cNvSpPr/>
            <p:nvPr/>
          </p:nvSpPr>
          <p:spPr>
            <a:xfrm>
              <a:off x="5596698" y="2945459"/>
              <a:ext cx="355005" cy="816512"/>
            </a:xfrm>
            <a:custGeom>
              <a:avLst/>
              <a:gdLst>
                <a:gd name="connsiteX0" fmla="*/ 133056 w 261607"/>
                <a:gd name="connsiteY0" fmla="*/ 0 h 601698"/>
                <a:gd name="connsiteX1" fmla="*/ 185377 w 261607"/>
                <a:gd name="connsiteY1" fmla="*/ 109502 h 601698"/>
                <a:gd name="connsiteX2" fmla="*/ 257880 w 261607"/>
                <a:gd name="connsiteY2" fmla="*/ 315424 h 601698"/>
                <a:gd name="connsiteX3" fmla="*/ 225740 w 261607"/>
                <a:gd name="connsiteY3" fmla="*/ 515741 h 601698"/>
                <a:gd name="connsiteX4" fmla="*/ 160711 w 261607"/>
                <a:gd name="connsiteY4" fmla="*/ 603193 h 601698"/>
                <a:gd name="connsiteX5" fmla="*/ 132682 w 261607"/>
                <a:gd name="connsiteY5" fmla="*/ 169298 h 601698"/>
                <a:gd name="connsiteX6" fmla="*/ 107642 w 261607"/>
                <a:gd name="connsiteY6" fmla="*/ 604314 h 601698"/>
                <a:gd name="connsiteX7" fmla="*/ 97925 w 261607"/>
                <a:gd name="connsiteY7" fmla="*/ 595719 h 601698"/>
                <a:gd name="connsiteX8" fmla="*/ 4494 w 261607"/>
                <a:gd name="connsiteY8" fmla="*/ 425673 h 601698"/>
                <a:gd name="connsiteX9" fmla="*/ 11221 w 261607"/>
                <a:gd name="connsiteY9" fmla="*/ 300475 h 601698"/>
                <a:gd name="connsiteX10" fmla="*/ 133056 w 261607"/>
                <a:gd name="connsiteY10" fmla="*/ 0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607" h="601698">
                  <a:moveTo>
                    <a:pt x="133056" y="0"/>
                  </a:moveTo>
                  <a:cubicBezTo>
                    <a:pt x="151742" y="38867"/>
                    <a:pt x="169307" y="73998"/>
                    <a:pt x="185377" y="109502"/>
                  </a:cubicBezTo>
                  <a:cubicBezTo>
                    <a:pt x="215275" y="176025"/>
                    <a:pt x="241436" y="244043"/>
                    <a:pt x="257880" y="315424"/>
                  </a:cubicBezTo>
                  <a:cubicBezTo>
                    <a:pt x="274324" y="386806"/>
                    <a:pt x="263486" y="453703"/>
                    <a:pt x="225740" y="515741"/>
                  </a:cubicBezTo>
                  <a:cubicBezTo>
                    <a:pt x="207053" y="546387"/>
                    <a:pt x="184256" y="574790"/>
                    <a:pt x="160711" y="603193"/>
                  </a:cubicBezTo>
                  <a:cubicBezTo>
                    <a:pt x="162954" y="457066"/>
                    <a:pt x="147631" y="313182"/>
                    <a:pt x="132682" y="169298"/>
                  </a:cubicBezTo>
                  <a:cubicBezTo>
                    <a:pt x="118107" y="313182"/>
                    <a:pt x="102036" y="456693"/>
                    <a:pt x="107642" y="604314"/>
                  </a:cubicBezTo>
                  <a:cubicBezTo>
                    <a:pt x="103158" y="600203"/>
                    <a:pt x="100168" y="598335"/>
                    <a:pt x="97925" y="595719"/>
                  </a:cubicBezTo>
                  <a:cubicBezTo>
                    <a:pt x="53826" y="546013"/>
                    <a:pt x="18322" y="491823"/>
                    <a:pt x="4494" y="425673"/>
                  </a:cubicBezTo>
                  <a:cubicBezTo>
                    <a:pt x="-4475" y="383069"/>
                    <a:pt x="1131" y="341585"/>
                    <a:pt x="11221" y="300475"/>
                  </a:cubicBezTo>
                  <a:cubicBezTo>
                    <a:pt x="37008" y="195832"/>
                    <a:pt x="82229" y="99411"/>
                    <a:pt x="133056" y="0"/>
                  </a:cubicBezTo>
                  <a:close/>
                </a:path>
              </a:pathLst>
            </a:custGeom>
            <a:grpFill/>
            <a:ln w="3729" cap="flat">
              <a:noFill/>
              <a:prstDash val="solid"/>
              <a:miter/>
            </a:ln>
          </p:spPr>
          <p:txBody>
            <a:bodyPr rtlCol="0" anchor="ctr"/>
            <a:lstStyle/>
            <a:p>
              <a:endParaRPr lang="en-US"/>
            </a:p>
          </p:txBody>
        </p:sp>
        <p:sp>
          <p:nvSpPr>
            <p:cNvPr id="14" name="Freeform: Shape 7">
              <a:extLst>
                <a:ext uri="{FF2B5EF4-FFF2-40B4-BE49-F238E27FC236}">
                  <a16:creationId xmlns:a16="http://schemas.microsoft.com/office/drawing/2014/main" id="{A86E75B9-B6E9-41D2-8361-1EF39398894E}"/>
                </a:ext>
              </a:extLst>
            </p:cNvPr>
            <p:cNvSpPr/>
            <p:nvPr/>
          </p:nvSpPr>
          <p:spPr>
            <a:xfrm>
              <a:off x="6234879" y="2947995"/>
              <a:ext cx="355005" cy="816512"/>
            </a:xfrm>
            <a:custGeom>
              <a:avLst/>
              <a:gdLst>
                <a:gd name="connsiteX0" fmla="*/ 157959 w 261607"/>
                <a:gd name="connsiteY0" fmla="*/ 600203 h 601698"/>
                <a:gd name="connsiteX1" fmla="*/ 132919 w 261607"/>
                <a:gd name="connsiteY1" fmla="*/ 167803 h 601698"/>
                <a:gd name="connsiteX2" fmla="*/ 107879 w 261607"/>
                <a:gd name="connsiteY2" fmla="*/ 599830 h 601698"/>
                <a:gd name="connsiteX3" fmla="*/ 104890 w 261607"/>
                <a:gd name="connsiteY3" fmla="*/ 600203 h 601698"/>
                <a:gd name="connsiteX4" fmla="*/ 2862 w 261607"/>
                <a:gd name="connsiteY4" fmla="*/ 413714 h 601698"/>
                <a:gd name="connsiteX5" fmla="*/ 13327 w 261607"/>
                <a:gd name="connsiteY5" fmla="*/ 290011 h 601698"/>
                <a:gd name="connsiteX6" fmla="*/ 128808 w 261607"/>
                <a:gd name="connsiteY6" fmla="*/ 6727 h 601698"/>
                <a:gd name="connsiteX7" fmla="*/ 134040 w 261607"/>
                <a:gd name="connsiteY7" fmla="*/ 0 h 601698"/>
                <a:gd name="connsiteX8" fmla="*/ 189351 w 261607"/>
                <a:gd name="connsiteY8" fmla="*/ 116976 h 601698"/>
                <a:gd name="connsiteX9" fmla="*/ 259612 w 261607"/>
                <a:gd name="connsiteY9" fmla="*/ 325141 h 601698"/>
                <a:gd name="connsiteX10" fmla="*/ 228219 w 261607"/>
                <a:gd name="connsiteY10" fmla="*/ 508640 h 601698"/>
                <a:gd name="connsiteX11" fmla="*/ 163564 w 261607"/>
                <a:gd name="connsiteY11" fmla="*/ 602819 h 601698"/>
                <a:gd name="connsiteX12" fmla="*/ 157959 w 261607"/>
                <a:gd name="connsiteY12" fmla="*/ 600203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607" h="601698">
                  <a:moveTo>
                    <a:pt x="157959" y="600203"/>
                  </a:moveTo>
                  <a:cubicBezTo>
                    <a:pt x="163191" y="455198"/>
                    <a:pt x="147494" y="311687"/>
                    <a:pt x="132919" y="167803"/>
                  </a:cubicBezTo>
                  <a:cubicBezTo>
                    <a:pt x="117970" y="311313"/>
                    <a:pt x="102273" y="454824"/>
                    <a:pt x="107879" y="599830"/>
                  </a:cubicBezTo>
                  <a:cubicBezTo>
                    <a:pt x="106384" y="600203"/>
                    <a:pt x="105263" y="600577"/>
                    <a:pt x="104890" y="600203"/>
                  </a:cubicBezTo>
                  <a:cubicBezTo>
                    <a:pt x="54437" y="547134"/>
                    <a:pt x="15569" y="487712"/>
                    <a:pt x="2862" y="413714"/>
                  </a:cubicBezTo>
                  <a:cubicBezTo>
                    <a:pt x="-4238" y="371483"/>
                    <a:pt x="2862" y="330373"/>
                    <a:pt x="13327" y="290011"/>
                  </a:cubicBezTo>
                  <a:cubicBezTo>
                    <a:pt x="39488" y="190600"/>
                    <a:pt x="81718" y="97542"/>
                    <a:pt x="128808" y="6727"/>
                  </a:cubicBezTo>
                  <a:cubicBezTo>
                    <a:pt x="129555" y="5232"/>
                    <a:pt x="131050" y="3737"/>
                    <a:pt x="134040" y="0"/>
                  </a:cubicBezTo>
                  <a:cubicBezTo>
                    <a:pt x="153100" y="39989"/>
                    <a:pt x="171786" y="78109"/>
                    <a:pt x="189351" y="116976"/>
                  </a:cubicBezTo>
                  <a:cubicBezTo>
                    <a:pt x="219249" y="184247"/>
                    <a:pt x="245037" y="252638"/>
                    <a:pt x="259612" y="325141"/>
                  </a:cubicBezTo>
                  <a:cubicBezTo>
                    <a:pt x="272692" y="390543"/>
                    <a:pt x="261854" y="451834"/>
                    <a:pt x="228219" y="508640"/>
                  </a:cubicBezTo>
                  <a:cubicBezTo>
                    <a:pt x="208785" y="541528"/>
                    <a:pt x="185240" y="571426"/>
                    <a:pt x="163564" y="602819"/>
                  </a:cubicBezTo>
                  <a:cubicBezTo>
                    <a:pt x="161696" y="602072"/>
                    <a:pt x="159827" y="600951"/>
                    <a:pt x="157959" y="600203"/>
                  </a:cubicBezTo>
                  <a:close/>
                </a:path>
              </a:pathLst>
            </a:custGeom>
            <a:grpFill/>
            <a:ln w="3729" cap="flat">
              <a:noFill/>
              <a:prstDash val="solid"/>
              <a:miter/>
            </a:ln>
          </p:spPr>
          <p:txBody>
            <a:bodyPr rtlCol="0" anchor="ctr"/>
            <a:lstStyle/>
            <a:p>
              <a:endParaRPr lang="en-US"/>
            </a:p>
          </p:txBody>
        </p:sp>
        <p:sp>
          <p:nvSpPr>
            <p:cNvPr id="15" name="Freeform: Shape 8">
              <a:extLst>
                <a:ext uri="{FF2B5EF4-FFF2-40B4-BE49-F238E27FC236}">
                  <a16:creationId xmlns:a16="http://schemas.microsoft.com/office/drawing/2014/main" id="{6DB2E253-C3AE-4F4B-BB32-33BDBB74B23F}"/>
                </a:ext>
              </a:extLst>
            </p:cNvPr>
            <p:cNvSpPr/>
            <p:nvPr/>
          </p:nvSpPr>
          <p:spPr>
            <a:xfrm>
              <a:off x="3797340" y="3458189"/>
              <a:ext cx="684653" cy="507151"/>
            </a:xfrm>
            <a:custGeom>
              <a:avLst/>
              <a:gdLst>
                <a:gd name="connsiteX0" fmla="*/ 2242 w 504529"/>
                <a:gd name="connsiteY0" fmla="*/ 0 h 373725"/>
                <a:gd name="connsiteX1" fmla="*/ 117724 w 504529"/>
                <a:gd name="connsiteY1" fmla="*/ 19808 h 373725"/>
                <a:gd name="connsiteX2" fmla="*/ 312808 w 504529"/>
                <a:gd name="connsiteY2" fmla="*/ 72876 h 373725"/>
                <a:gd name="connsiteX3" fmla="*/ 487338 w 504529"/>
                <a:gd name="connsiteY3" fmla="*/ 255628 h 373725"/>
                <a:gd name="connsiteX4" fmla="*/ 506024 w 504529"/>
                <a:gd name="connsiteY4" fmla="*/ 324768 h 373725"/>
                <a:gd name="connsiteX5" fmla="*/ 138652 w 504529"/>
                <a:gd name="connsiteY5" fmla="*/ 96421 h 373725"/>
                <a:gd name="connsiteX6" fmla="*/ 136410 w 504529"/>
                <a:gd name="connsiteY6" fmla="*/ 99411 h 373725"/>
                <a:gd name="connsiteX7" fmla="*/ 245538 w 504529"/>
                <a:gd name="connsiteY7" fmla="*/ 191721 h 373725"/>
                <a:gd name="connsiteX8" fmla="*/ 359150 w 504529"/>
                <a:gd name="connsiteY8" fmla="*/ 283284 h 373725"/>
                <a:gd name="connsiteX9" fmla="*/ 476874 w 504529"/>
                <a:gd name="connsiteY9" fmla="*/ 369241 h 373725"/>
                <a:gd name="connsiteX10" fmla="*/ 187610 w 504529"/>
                <a:gd name="connsiteY10" fmla="*/ 287021 h 373725"/>
                <a:gd name="connsiteX11" fmla="*/ 42978 w 504529"/>
                <a:gd name="connsiteY11" fmla="*/ 81472 h 373725"/>
                <a:gd name="connsiteX12" fmla="*/ 0 w 504529"/>
                <a:gd name="connsiteY12" fmla="*/ 4111 h 373725"/>
                <a:gd name="connsiteX13" fmla="*/ 2242 w 504529"/>
                <a:gd name="connsiteY13" fmla="*/ 0 h 37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29" h="373725">
                  <a:moveTo>
                    <a:pt x="2242" y="0"/>
                  </a:moveTo>
                  <a:cubicBezTo>
                    <a:pt x="40736" y="6353"/>
                    <a:pt x="79604" y="12333"/>
                    <a:pt x="117724" y="19808"/>
                  </a:cubicBezTo>
                  <a:cubicBezTo>
                    <a:pt x="184247" y="32140"/>
                    <a:pt x="249275" y="49706"/>
                    <a:pt x="312808" y="72876"/>
                  </a:cubicBezTo>
                  <a:cubicBezTo>
                    <a:pt x="401381" y="105391"/>
                    <a:pt x="457440" y="168177"/>
                    <a:pt x="487338" y="255628"/>
                  </a:cubicBezTo>
                  <a:cubicBezTo>
                    <a:pt x="494813" y="278052"/>
                    <a:pt x="500792" y="301223"/>
                    <a:pt x="506024" y="324768"/>
                  </a:cubicBezTo>
                  <a:cubicBezTo>
                    <a:pt x="389422" y="238063"/>
                    <a:pt x="263103" y="168550"/>
                    <a:pt x="138652" y="96421"/>
                  </a:cubicBezTo>
                  <a:cubicBezTo>
                    <a:pt x="137905" y="97542"/>
                    <a:pt x="137157" y="98290"/>
                    <a:pt x="136410" y="99411"/>
                  </a:cubicBezTo>
                  <a:cubicBezTo>
                    <a:pt x="172661" y="130430"/>
                    <a:pt x="208539" y="161449"/>
                    <a:pt x="245538" y="191721"/>
                  </a:cubicBezTo>
                  <a:cubicBezTo>
                    <a:pt x="282910" y="222740"/>
                    <a:pt x="320657" y="253760"/>
                    <a:pt x="359150" y="283284"/>
                  </a:cubicBezTo>
                  <a:cubicBezTo>
                    <a:pt x="397270" y="312435"/>
                    <a:pt x="436511" y="339717"/>
                    <a:pt x="476874" y="369241"/>
                  </a:cubicBezTo>
                  <a:cubicBezTo>
                    <a:pt x="367746" y="382321"/>
                    <a:pt x="266840" y="373352"/>
                    <a:pt x="187610" y="287021"/>
                  </a:cubicBezTo>
                  <a:cubicBezTo>
                    <a:pt x="130430" y="224983"/>
                    <a:pt x="85209" y="154349"/>
                    <a:pt x="42978" y="81472"/>
                  </a:cubicBezTo>
                  <a:cubicBezTo>
                    <a:pt x="28029" y="56806"/>
                    <a:pt x="14202" y="30272"/>
                    <a:pt x="0" y="4111"/>
                  </a:cubicBezTo>
                  <a:cubicBezTo>
                    <a:pt x="747" y="2990"/>
                    <a:pt x="1495" y="1495"/>
                    <a:pt x="2242" y="0"/>
                  </a:cubicBezTo>
                  <a:close/>
                </a:path>
              </a:pathLst>
            </a:custGeom>
            <a:grpFill/>
            <a:ln w="3729" cap="flat">
              <a:noFill/>
              <a:prstDash val="solid"/>
              <a:miter/>
            </a:ln>
          </p:spPr>
          <p:txBody>
            <a:bodyPr rtlCol="0" anchor="ctr"/>
            <a:lstStyle/>
            <a:p>
              <a:endParaRPr lang="en-US"/>
            </a:p>
          </p:txBody>
        </p:sp>
        <p:sp>
          <p:nvSpPr>
            <p:cNvPr id="16" name="Freeform: Shape 9">
              <a:extLst>
                <a:ext uri="{FF2B5EF4-FFF2-40B4-BE49-F238E27FC236}">
                  <a16:creationId xmlns:a16="http://schemas.microsoft.com/office/drawing/2014/main" id="{D9A8C7E2-B086-448B-9869-1232751284AE}"/>
                </a:ext>
              </a:extLst>
            </p:cNvPr>
            <p:cNvSpPr/>
            <p:nvPr/>
          </p:nvSpPr>
          <p:spPr>
            <a:xfrm>
              <a:off x="7708991" y="3460499"/>
              <a:ext cx="684653" cy="502079"/>
            </a:xfrm>
            <a:custGeom>
              <a:avLst/>
              <a:gdLst>
                <a:gd name="connsiteX0" fmla="*/ 366251 w 504529"/>
                <a:gd name="connsiteY0" fmla="*/ 94719 h 369988"/>
                <a:gd name="connsiteX1" fmla="*/ 180509 w 504529"/>
                <a:gd name="connsiteY1" fmla="*/ 204220 h 369988"/>
                <a:gd name="connsiteX2" fmla="*/ 0 w 504529"/>
                <a:gd name="connsiteY2" fmla="*/ 321196 h 369988"/>
                <a:gd name="connsiteX3" fmla="*/ 747 w 504529"/>
                <a:gd name="connsiteY3" fmla="*/ 312227 h 369988"/>
                <a:gd name="connsiteX4" fmla="*/ 26161 w 504529"/>
                <a:gd name="connsiteY4" fmla="*/ 232997 h 369988"/>
                <a:gd name="connsiteX5" fmla="*/ 187237 w 504529"/>
                <a:gd name="connsiteY5" fmla="*/ 73416 h 369988"/>
                <a:gd name="connsiteX6" fmla="*/ 496681 w 504529"/>
                <a:gd name="connsiteY6" fmla="*/ 166 h 369988"/>
                <a:gd name="connsiteX7" fmla="*/ 504530 w 504529"/>
                <a:gd name="connsiteY7" fmla="*/ 166 h 369988"/>
                <a:gd name="connsiteX8" fmla="*/ 502661 w 504529"/>
                <a:gd name="connsiteY8" fmla="*/ 6146 h 369988"/>
                <a:gd name="connsiteX9" fmla="*/ 341585 w 504529"/>
                <a:gd name="connsiteY9" fmla="*/ 259905 h 369988"/>
                <a:gd name="connsiteX10" fmla="*/ 58675 w 504529"/>
                <a:gd name="connsiteY10" fmla="*/ 371276 h 369988"/>
                <a:gd name="connsiteX11" fmla="*/ 26161 w 504529"/>
                <a:gd name="connsiteY11" fmla="*/ 367912 h 369988"/>
                <a:gd name="connsiteX12" fmla="*/ 369241 w 504529"/>
                <a:gd name="connsiteY12" fmla="*/ 98082 h 369988"/>
                <a:gd name="connsiteX13" fmla="*/ 366251 w 504529"/>
                <a:gd name="connsiteY13" fmla="*/ 9471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29" h="369988">
                  <a:moveTo>
                    <a:pt x="366251" y="94719"/>
                  </a:moveTo>
                  <a:cubicBezTo>
                    <a:pt x="304213" y="130970"/>
                    <a:pt x="241800" y="166474"/>
                    <a:pt x="180509" y="204220"/>
                  </a:cubicBezTo>
                  <a:cubicBezTo>
                    <a:pt x="119219" y="241967"/>
                    <a:pt x="59796" y="282329"/>
                    <a:pt x="0" y="321196"/>
                  </a:cubicBezTo>
                  <a:cubicBezTo>
                    <a:pt x="0" y="319701"/>
                    <a:pt x="0" y="315590"/>
                    <a:pt x="747" y="312227"/>
                  </a:cubicBezTo>
                  <a:cubicBezTo>
                    <a:pt x="8970" y="285692"/>
                    <a:pt x="16070" y="258784"/>
                    <a:pt x="26161" y="232997"/>
                  </a:cubicBezTo>
                  <a:cubicBezTo>
                    <a:pt x="56059" y="156383"/>
                    <a:pt x="109502" y="102941"/>
                    <a:pt x="187237" y="73416"/>
                  </a:cubicBezTo>
                  <a:cubicBezTo>
                    <a:pt x="287021" y="34923"/>
                    <a:pt x="391291" y="15115"/>
                    <a:pt x="496681" y="166"/>
                  </a:cubicBezTo>
                  <a:cubicBezTo>
                    <a:pt x="498924" y="-208"/>
                    <a:pt x="501540" y="166"/>
                    <a:pt x="504530" y="166"/>
                  </a:cubicBezTo>
                  <a:cubicBezTo>
                    <a:pt x="503782" y="2782"/>
                    <a:pt x="503782" y="4651"/>
                    <a:pt x="502661" y="6146"/>
                  </a:cubicBezTo>
                  <a:cubicBezTo>
                    <a:pt x="456319" y="95092"/>
                    <a:pt x="403997" y="180676"/>
                    <a:pt x="341585" y="259905"/>
                  </a:cubicBezTo>
                  <a:cubicBezTo>
                    <a:pt x="268335" y="352963"/>
                    <a:pt x="171914" y="382114"/>
                    <a:pt x="58675" y="371276"/>
                  </a:cubicBezTo>
                  <a:cubicBezTo>
                    <a:pt x="48958" y="370528"/>
                    <a:pt x="39241" y="369033"/>
                    <a:pt x="26161" y="367912"/>
                  </a:cubicBezTo>
                  <a:cubicBezTo>
                    <a:pt x="150985" y="287187"/>
                    <a:pt x="258992" y="191140"/>
                    <a:pt x="369241" y="98082"/>
                  </a:cubicBezTo>
                  <a:cubicBezTo>
                    <a:pt x="368120" y="96961"/>
                    <a:pt x="366999" y="95840"/>
                    <a:pt x="366251" y="94719"/>
                  </a:cubicBezTo>
                  <a:close/>
                </a:path>
              </a:pathLst>
            </a:custGeom>
            <a:grpFill/>
            <a:ln w="3729" cap="flat">
              <a:noFill/>
              <a:prstDash val="solid"/>
              <a:miter/>
            </a:ln>
          </p:spPr>
          <p:txBody>
            <a:bodyPr rtlCol="0" anchor="ctr"/>
            <a:lstStyle/>
            <a:p>
              <a:endParaRPr lang="en-US"/>
            </a:p>
          </p:txBody>
        </p:sp>
        <p:sp>
          <p:nvSpPr>
            <p:cNvPr id="17" name="Freeform: Shape 10">
              <a:extLst>
                <a:ext uri="{FF2B5EF4-FFF2-40B4-BE49-F238E27FC236}">
                  <a16:creationId xmlns:a16="http://schemas.microsoft.com/office/drawing/2014/main" id="{84B85942-2A54-459C-BB68-3E8C85E6ADCA}"/>
                </a:ext>
              </a:extLst>
            </p:cNvPr>
            <p:cNvSpPr/>
            <p:nvPr/>
          </p:nvSpPr>
          <p:spPr>
            <a:xfrm>
              <a:off x="5755131" y="2039181"/>
              <a:ext cx="355005" cy="816512"/>
            </a:xfrm>
            <a:custGeom>
              <a:avLst/>
              <a:gdLst>
                <a:gd name="connsiteX0" fmla="*/ 154957 w 261607"/>
                <a:gd name="connsiteY0" fmla="*/ 602072 h 601698"/>
                <a:gd name="connsiteX1" fmla="*/ 135897 w 261607"/>
                <a:gd name="connsiteY1" fmla="*/ 168924 h 601698"/>
                <a:gd name="connsiteX2" fmla="*/ 104878 w 261607"/>
                <a:gd name="connsiteY2" fmla="*/ 602819 h 601698"/>
                <a:gd name="connsiteX3" fmla="*/ 89929 w 261607"/>
                <a:gd name="connsiteY3" fmla="*/ 586002 h 601698"/>
                <a:gd name="connsiteX4" fmla="*/ 3225 w 261607"/>
                <a:gd name="connsiteY4" fmla="*/ 417078 h 601698"/>
                <a:gd name="connsiteX5" fmla="*/ 16679 w 261607"/>
                <a:gd name="connsiteY5" fmla="*/ 278799 h 601698"/>
                <a:gd name="connsiteX6" fmla="*/ 134402 w 261607"/>
                <a:gd name="connsiteY6" fmla="*/ 4111 h 601698"/>
                <a:gd name="connsiteX7" fmla="*/ 137766 w 261607"/>
                <a:gd name="connsiteY7" fmla="*/ 0 h 601698"/>
                <a:gd name="connsiteX8" fmla="*/ 140382 w 261607"/>
                <a:gd name="connsiteY8" fmla="*/ 3737 h 601698"/>
                <a:gd name="connsiteX9" fmla="*/ 254742 w 261607"/>
                <a:gd name="connsiteY9" fmla="*/ 297112 h 601698"/>
                <a:gd name="connsiteX10" fmla="*/ 185976 w 261607"/>
                <a:gd name="connsiteY10" fmla="*/ 567315 h 601698"/>
                <a:gd name="connsiteX11" fmla="*/ 160189 w 261607"/>
                <a:gd name="connsiteY11" fmla="*/ 596466 h 601698"/>
                <a:gd name="connsiteX12" fmla="*/ 154957 w 261607"/>
                <a:gd name="connsiteY12" fmla="*/ 602072 h 60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1607" h="601698">
                  <a:moveTo>
                    <a:pt x="154957" y="602072"/>
                  </a:moveTo>
                  <a:cubicBezTo>
                    <a:pt x="162805" y="455571"/>
                    <a:pt x="148604" y="312435"/>
                    <a:pt x="135897" y="168924"/>
                  </a:cubicBezTo>
                  <a:cubicBezTo>
                    <a:pt x="119079" y="312061"/>
                    <a:pt x="101141" y="455198"/>
                    <a:pt x="104878" y="602819"/>
                  </a:cubicBezTo>
                  <a:cubicBezTo>
                    <a:pt x="98898" y="596092"/>
                    <a:pt x="94414" y="591234"/>
                    <a:pt x="89929" y="586002"/>
                  </a:cubicBezTo>
                  <a:cubicBezTo>
                    <a:pt x="48072" y="536296"/>
                    <a:pt x="14810" y="482106"/>
                    <a:pt x="3225" y="417078"/>
                  </a:cubicBezTo>
                  <a:cubicBezTo>
                    <a:pt x="-4997" y="369615"/>
                    <a:pt x="3598" y="324020"/>
                    <a:pt x="16679" y="278799"/>
                  </a:cubicBezTo>
                  <a:cubicBezTo>
                    <a:pt x="44708" y="182378"/>
                    <a:pt x="86939" y="92310"/>
                    <a:pt x="134402" y="4111"/>
                  </a:cubicBezTo>
                  <a:cubicBezTo>
                    <a:pt x="135150" y="2990"/>
                    <a:pt x="136271" y="1869"/>
                    <a:pt x="137766" y="0"/>
                  </a:cubicBezTo>
                  <a:cubicBezTo>
                    <a:pt x="138887" y="1495"/>
                    <a:pt x="139634" y="2616"/>
                    <a:pt x="140382" y="3737"/>
                  </a:cubicBezTo>
                  <a:cubicBezTo>
                    <a:pt x="187471" y="98290"/>
                    <a:pt x="228581" y="194711"/>
                    <a:pt x="254742" y="297112"/>
                  </a:cubicBezTo>
                  <a:cubicBezTo>
                    <a:pt x="281276" y="400260"/>
                    <a:pt x="251378" y="488086"/>
                    <a:pt x="185976" y="567315"/>
                  </a:cubicBezTo>
                  <a:cubicBezTo>
                    <a:pt x="177754" y="577406"/>
                    <a:pt x="168785" y="586749"/>
                    <a:pt x="160189" y="596466"/>
                  </a:cubicBezTo>
                  <a:cubicBezTo>
                    <a:pt x="160189" y="598335"/>
                    <a:pt x="158321" y="599456"/>
                    <a:pt x="154957" y="602072"/>
                  </a:cubicBezTo>
                  <a:close/>
                </a:path>
              </a:pathLst>
            </a:custGeom>
            <a:grpFill/>
            <a:ln w="3729" cap="flat">
              <a:noFill/>
              <a:prstDash val="solid"/>
              <a:miter/>
            </a:ln>
          </p:spPr>
          <p:txBody>
            <a:bodyPr rtlCol="0" anchor="ctr"/>
            <a:lstStyle/>
            <a:p>
              <a:endParaRPr lang="en-US"/>
            </a:p>
          </p:txBody>
        </p:sp>
        <p:sp>
          <p:nvSpPr>
            <p:cNvPr id="18" name="Freeform: Shape 11">
              <a:extLst>
                <a:ext uri="{FF2B5EF4-FFF2-40B4-BE49-F238E27FC236}">
                  <a16:creationId xmlns:a16="http://schemas.microsoft.com/office/drawing/2014/main" id="{A8840407-BA6A-41A5-AA32-08E8DB9E5F17}"/>
                </a:ext>
              </a:extLst>
            </p:cNvPr>
            <p:cNvSpPr/>
            <p:nvPr/>
          </p:nvSpPr>
          <p:spPr>
            <a:xfrm>
              <a:off x="4521527" y="2706084"/>
              <a:ext cx="380363" cy="791155"/>
            </a:xfrm>
            <a:custGeom>
              <a:avLst/>
              <a:gdLst>
                <a:gd name="connsiteX0" fmla="*/ 27300 w 280294"/>
                <a:gd name="connsiteY0" fmla="*/ 0 h 583011"/>
                <a:gd name="connsiteX1" fmla="*/ 158851 w 280294"/>
                <a:gd name="connsiteY1" fmla="*/ 146127 h 583011"/>
                <a:gd name="connsiteX2" fmla="*/ 232849 w 280294"/>
                <a:gd name="connsiteY2" fmla="*/ 247033 h 583011"/>
                <a:gd name="connsiteX3" fmla="*/ 264615 w 280294"/>
                <a:gd name="connsiteY3" fmla="*/ 497429 h 583011"/>
                <a:gd name="connsiteX4" fmla="*/ 238081 w 280294"/>
                <a:gd name="connsiteY4" fmla="*/ 564699 h 583011"/>
                <a:gd name="connsiteX5" fmla="*/ 79247 w 280294"/>
                <a:gd name="connsiteY5" fmla="*/ 162197 h 583011"/>
                <a:gd name="connsiteX6" fmla="*/ 75510 w 280294"/>
                <a:gd name="connsiteY6" fmla="*/ 163318 h 583011"/>
                <a:gd name="connsiteX7" fmla="*/ 108398 w 280294"/>
                <a:gd name="connsiteY7" fmla="*/ 303465 h 583011"/>
                <a:gd name="connsiteX8" fmla="*/ 144276 w 280294"/>
                <a:gd name="connsiteY8" fmla="*/ 443239 h 583011"/>
                <a:gd name="connsiteX9" fmla="*/ 187628 w 280294"/>
                <a:gd name="connsiteY9" fmla="*/ 583012 h 583011"/>
                <a:gd name="connsiteX10" fmla="*/ 15714 w 280294"/>
                <a:gd name="connsiteY10" fmla="*/ 396149 h 583011"/>
                <a:gd name="connsiteX11" fmla="*/ 391 w 280294"/>
                <a:gd name="connsiteY11" fmla="*/ 270951 h 583011"/>
                <a:gd name="connsiteX12" fmla="*/ 22815 w 280294"/>
                <a:gd name="connsiteY12" fmla="*/ 8596 h 583011"/>
                <a:gd name="connsiteX13" fmla="*/ 27300 w 280294"/>
                <a:gd name="connsiteY13" fmla="*/ 0 h 58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294" h="583011">
                  <a:moveTo>
                    <a:pt x="27300" y="0"/>
                  </a:moveTo>
                  <a:cubicBezTo>
                    <a:pt x="72520" y="50079"/>
                    <a:pt x="116994" y="96795"/>
                    <a:pt x="158851" y="146127"/>
                  </a:cubicBezTo>
                  <a:cubicBezTo>
                    <a:pt x="185759" y="177893"/>
                    <a:pt x="209304" y="212650"/>
                    <a:pt x="232849" y="247033"/>
                  </a:cubicBezTo>
                  <a:cubicBezTo>
                    <a:pt x="286291" y="324768"/>
                    <a:pt x="293018" y="409230"/>
                    <a:pt x="264615" y="497429"/>
                  </a:cubicBezTo>
                  <a:cubicBezTo>
                    <a:pt x="257141" y="520226"/>
                    <a:pt x="248171" y="542649"/>
                    <a:pt x="238081" y="564699"/>
                  </a:cubicBezTo>
                  <a:cubicBezTo>
                    <a:pt x="196224" y="425300"/>
                    <a:pt x="136427" y="294496"/>
                    <a:pt x="79247" y="162197"/>
                  </a:cubicBezTo>
                  <a:cubicBezTo>
                    <a:pt x="78126" y="162571"/>
                    <a:pt x="77005" y="162944"/>
                    <a:pt x="75510" y="163318"/>
                  </a:cubicBezTo>
                  <a:cubicBezTo>
                    <a:pt x="86348" y="210034"/>
                    <a:pt x="96813" y="257123"/>
                    <a:pt x="108398" y="303465"/>
                  </a:cubicBezTo>
                  <a:cubicBezTo>
                    <a:pt x="119984" y="350181"/>
                    <a:pt x="131195" y="396896"/>
                    <a:pt x="144276" y="443239"/>
                  </a:cubicBezTo>
                  <a:cubicBezTo>
                    <a:pt x="157356" y="489954"/>
                    <a:pt x="173053" y="535549"/>
                    <a:pt x="187628" y="583012"/>
                  </a:cubicBezTo>
                  <a:cubicBezTo>
                    <a:pt x="110267" y="538165"/>
                    <a:pt x="40380" y="486217"/>
                    <a:pt x="15714" y="396149"/>
                  </a:cubicBezTo>
                  <a:cubicBezTo>
                    <a:pt x="4502" y="356160"/>
                    <a:pt x="1513" y="312808"/>
                    <a:pt x="391" y="270951"/>
                  </a:cubicBezTo>
                  <a:cubicBezTo>
                    <a:pt x="-2225" y="182752"/>
                    <a:pt x="8613" y="95300"/>
                    <a:pt x="22815" y="8596"/>
                  </a:cubicBezTo>
                  <a:cubicBezTo>
                    <a:pt x="23189" y="7101"/>
                    <a:pt x="24310" y="5980"/>
                    <a:pt x="27300" y="0"/>
                  </a:cubicBezTo>
                  <a:close/>
                </a:path>
              </a:pathLst>
            </a:custGeom>
            <a:grpFill/>
            <a:ln w="3729" cap="flat">
              <a:noFill/>
              <a:prstDash val="solid"/>
              <a:miter/>
            </a:ln>
          </p:spPr>
          <p:txBody>
            <a:bodyPr rtlCol="0" anchor="ctr"/>
            <a:lstStyle/>
            <a:p>
              <a:endParaRPr lang="en-US"/>
            </a:p>
          </p:txBody>
        </p:sp>
        <p:sp>
          <p:nvSpPr>
            <p:cNvPr id="19" name="Freeform: Shape 12">
              <a:extLst>
                <a:ext uri="{FF2B5EF4-FFF2-40B4-BE49-F238E27FC236}">
                  <a16:creationId xmlns:a16="http://schemas.microsoft.com/office/drawing/2014/main" id="{CE029335-B073-4046-8EA8-2B85877DEF0F}"/>
                </a:ext>
              </a:extLst>
            </p:cNvPr>
            <p:cNvSpPr/>
            <p:nvPr/>
          </p:nvSpPr>
          <p:spPr>
            <a:xfrm>
              <a:off x="7288955" y="2708113"/>
              <a:ext cx="380363" cy="791155"/>
            </a:xfrm>
            <a:custGeom>
              <a:avLst/>
              <a:gdLst>
                <a:gd name="connsiteX0" fmla="*/ 257583 w 280294"/>
                <a:gd name="connsiteY0" fmla="*/ 2990 h 583011"/>
                <a:gd name="connsiteX1" fmla="*/ 268795 w 280294"/>
                <a:gd name="connsiteY1" fmla="*/ 83341 h 583011"/>
                <a:gd name="connsiteX2" fmla="*/ 280380 w 280294"/>
                <a:gd name="connsiteY2" fmla="*/ 300475 h 583011"/>
                <a:gd name="connsiteX3" fmla="*/ 129395 w 280294"/>
                <a:gd name="connsiteY3" fmla="*/ 559841 h 583011"/>
                <a:gd name="connsiteX4" fmla="*/ 90901 w 280294"/>
                <a:gd name="connsiteY4" fmla="*/ 583012 h 583011"/>
                <a:gd name="connsiteX5" fmla="*/ 203393 w 280294"/>
                <a:gd name="connsiteY5" fmla="*/ 161449 h 583011"/>
                <a:gd name="connsiteX6" fmla="*/ 44933 w 280294"/>
                <a:gd name="connsiteY6" fmla="*/ 562831 h 583011"/>
                <a:gd name="connsiteX7" fmla="*/ 41570 w 280294"/>
                <a:gd name="connsiteY7" fmla="*/ 561336 h 583011"/>
                <a:gd name="connsiteX8" fmla="*/ 40822 w 280294"/>
                <a:gd name="connsiteY8" fmla="*/ 257123 h 583011"/>
                <a:gd name="connsiteX9" fmla="*/ 228806 w 280294"/>
                <a:gd name="connsiteY9" fmla="*/ 26908 h 583011"/>
                <a:gd name="connsiteX10" fmla="*/ 251603 w 280294"/>
                <a:gd name="connsiteY10" fmla="*/ 0 h 583011"/>
                <a:gd name="connsiteX11" fmla="*/ 257583 w 280294"/>
                <a:gd name="connsiteY11" fmla="*/ 2990 h 58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294" h="583011">
                  <a:moveTo>
                    <a:pt x="257583" y="2990"/>
                  </a:moveTo>
                  <a:cubicBezTo>
                    <a:pt x="261320" y="29898"/>
                    <a:pt x="265431" y="56433"/>
                    <a:pt x="268795" y="83341"/>
                  </a:cubicBezTo>
                  <a:cubicBezTo>
                    <a:pt x="278138" y="155470"/>
                    <a:pt x="281128" y="227599"/>
                    <a:pt x="280380" y="300475"/>
                  </a:cubicBezTo>
                  <a:cubicBezTo>
                    <a:pt x="278885" y="415957"/>
                    <a:pt x="225069" y="499671"/>
                    <a:pt x="129395" y="559841"/>
                  </a:cubicBezTo>
                  <a:cubicBezTo>
                    <a:pt x="117810" y="567315"/>
                    <a:pt x="105477" y="574043"/>
                    <a:pt x="90901" y="583012"/>
                  </a:cubicBezTo>
                  <a:cubicBezTo>
                    <a:pt x="142849" y="444360"/>
                    <a:pt x="172374" y="302718"/>
                    <a:pt x="203393" y="161449"/>
                  </a:cubicBezTo>
                  <a:cubicBezTo>
                    <a:pt x="144344" y="293001"/>
                    <a:pt x="84548" y="423805"/>
                    <a:pt x="44933" y="562831"/>
                  </a:cubicBezTo>
                  <a:cubicBezTo>
                    <a:pt x="43438" y="562083"/>
                    <a:pt x="41943" y="562083"/>
                    <a:pt x="41570" y="561336"/>
                  </a:cubicBezTo>
                  <a:cubicBezTo>
                    <a:pt x="-4772" y="460056"/>
                    <a:pt x="-21964" y="358777"/>
                    <a:pt x="40822" y="257123"/>
                  </a:cubicBezTo>
                  <a:cubicBezTo>
                    <a:pt x="93144" y="171914"/>
                    <a:pt x="159293" y="97916"/>
                    <a:pt x="228806" y="26908"/>
                  </a:cubicBezTo>
                  <a:cubicBezTo>
                    <a:pt x="237028" y="18686"/>
                    <a:pt x="244129" y="8969"/>
                    <a:pt x="251603" y="0"/>
                  </a:cubicBezTo>
                  <a:cubicBezTo>
                    <a:pt x="253846" y="747"/>
                    <a:pt x="255715" y="1869"/>
                    <a:pt x="257583" y="2990"/>
                  </a:cubicBezTo>
                  <a:close/>
                </a:path>
              </a:pathLst>
            </a:custGeom>
            <a:grpFill/>
            <a:ln w="3729" cap="flat">
              <a:noFill/>
              <a:prstDash val="solid"/>
              <a:miter/>
            </a:ln>
          </p:spPr>
          <p:txBody>
            <a:bodyPr rtlCol="0" anchor="ctr"/>
            <a:lstStyle/>
            <a:p>
              <a:endParaRPr lang="en-US"/>
            </a:p>
          </p:txBody>
        </p:sp>
        <p:sp>
          <p:nvSpPr>
            <p:cNvPr id="20" name="Freeform: Shape 13">
              <a:extLst>
                <a:ext uri="{FF2B5EF4-FFF2-40B4-BE49-F238E27FC236}">
                  <a16:creationId xmlns:a16="http://schemas.microsoft.com/office/drawing/2014/main" id="{68DD587F-62FE-4426-84D7-B80FB5F61475}"/>
                </a:ext>
              </a:extLst>
            </p:cNvPr>
            <p:cNvSpPr/>
            <p:nvPr/>
          </p:nvSpPr>
          <p:spPr>
            <a:xfrm>
              <a:off x="4631604" y="4630173"/>
              <a:ext cx="456435" cy="451365"/>
            </a:xfrm>
            <a:custGeom>
              <a:avLst/>
              <a:gdLst>
                <a:gd name="connsiteX0" fmla="*/ 338222 w 336352"/>
                <a:gd name="connsiteY0" fmla="*/ 34039 h 332615"/>
                <a:gd name="connsiteX1" fmla="*/ 312061 w 336352"/>
                <a:gd name="connsiteY1" fmla="*/ 195862 h 332615"/>
                <a:gd name="connsiteX2" fmla="*/ 248527 w 336352"/>
                <a:gd name="connsiteY2" fmla="*/ 254911 h 332615"/>
                <a:gd name="connsiteX3" fmla="*/ 4858 w 336352"/>
                <a:gd name="connsiteY3" fmla="*/ 336009 h 332615"/>
                <a:gd name="connsiteX4" fmla="*/ 0 w 336352"/>
                <a:gd name="connsiteY4" fmla="*/ 334514 h 332615"/>
                <a:gd name="connsiteX5" fmla="*/ 22050 w 336352"/>
                <a:gd name="connsiteY5" fmla="*/ 248931 h 332615"/>
                <a:gd name="connsiteX6" fmla="*/ 74745 w 336352"/>
                <a:gd name="connsiteY6" fmla="*/ 106915 h 332615"/>
                <a:gd name="connsiteX7" fmla="*/ 230962 w 336352"/>
                <a:gd name="connsiteY7" fmla="*/ 777 h 332615"/>
                <a:gd name="connsiteX8" fmla="*/ 301223 w 336352"/>
                <a:gd name="connsiteY8" fmla="*/ 404 h 332615"/>
                <a:gd name="connsiteX9" fmla="*/ 191721 w 336352"/>
                <a:gd name="connsiteY9" fmla="*/ 120370 h 332615"/>
                <a:gd name="connsiteX10" fmla="*/ 91189 w 336352"/>
                <a:gd name="connsiteY10" fmla="*/ 246315 h 332615"/>
                <a:gd name="connsiteX11" fmla="*/ 338222 w 336352"/>
                <a:gd name="connsiteY11" fmla="*/ 34039 h 332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352" h="332615">
                  <a:moveTo>
                    <a:pt x="338222" y="34039"/>
                  </a:moveTo>
                  <a:cubicBezTo>
                    <a:pt x="342333" y="92340"/>
                    <a:pt x="339717" y="146157"/>
                    <a:pt x="312061" y="195862"/>
                  </a:cubicBezTo>
                  <a:cubicBezTo>
                    <a:pt x="297486" y="222397"/>
                    <a:pt x="274315" y="240709"/>
                    <a:pt x="248527" y="254911"/>
                  </a:cubicBezTo>
                  <a:cubicBezTo>
                    <a:pt x="172288" y="296394"/>
                    <a:pt x="89320" y="318444"/>
                    <a:pt x="4858" y="336009"/>
                  </a:cubicBezTo>
                  <a:cubicBezTo>
                    <a:pt x="4111" y="336009"/>
                    <a:pt x="2990" y="335635"/>
                    <a:pt x="0" y="334514"/>
                  </a:cubicBezTo>
                  <a:cubicBezTo>
                    <a:pt x="7101" y="306111"/>
                    <a:pt x="12707" y="276587"/>
                    <a:pt x="22050" y="248931"/>
                  </a:cubicBezTo>
                  <a:cubicBezTo>
                    <a:pt x="38120" y="201094"/>
                    <a:pt x="54938" y="153257"/>
                    <a:pt x="74745" y="106915"/>
                  </a:cubicBezTo>
                  <a:cubicBezTo>
                    <a:pt x="103522" y="38897"/>
                    <a:pt x="158833" y="6009"/>
                    <a:pt x="230962" y="777"/>
                  </a:cubicBezTo>
                  <a:cubicBezTo>
                    <a:pt x="254507" y="-718"/>
                    <a:pt x="278052" y="404"/>
                    <a:pt x="301223" y="404"/>
                  </a:cubicBezTo>
                  <a:cubicBezTo>
                    <a:pt x="264224" y="40766"/>
                    <a:pt x="226851" y="79633"/>
                    <a:pt x="191721" y="120370"/>
                  </a:cubicBezTo>
                  <a:cubicBezTo>
                    <a:pt x="156591" y="160732"/>
                    <a:pt x="123703" y="203337"/>
                    <a:pt x="91189" y="246315"/>
                  </a:cubicBezTo>
                  <a:cubicBezTo>
                    <a:pt x="177520" y="181287"/>
                    <a:pt x="263103" y="116259"/>
                    <a:pt x="338222" y="34039"/>
                  </a:cubicBezTo>
                  <a:close/>
                </a:path>
              </a:pathLst>
            </a:custGeom>
            <a:grpFill/>
            <a:ln w="3729" cap="flat">
              <a:noFill/>
              <a:prstDash val="solid"/>
              <a:miter/>
            </a:ln>
          </p:spPr>
          <p:txBody>
            <a:bodyPr rtlCol="0" anchor="ctr"/>
            <a:lstStyle/>
            <a:p>
              <a:endParaRPr lang="en-US"/>
            </a:p>
          </p:txBody>
        </p:sp>
        <p:sp>
          <p:nvSpPr>
            <p:cNvPr id="21" name="Freeform: Shape 14">
              <a:extLst>
                <a:ext uri="{FF2B5EF4-FFF2-40B4-BE49-F238E27FC236}">
                  <a16:creationId xmlns:a16="http://schemas.microsoft.com/office/drawing/2014/main" id="{57F449B9-58D0-4ED2-8A83-7DCC1848F277}"/>
                </a:ext>
              </a:extLst>
            </p:cNvPr>
            <p:cNvSpPr/>
            <p:nvPr/>
          </p:nvSpPr>
          <p:spPr>
            <a:xfrm>
              <a:off x="7097876" y="4628810"/>
              <a:ext cx="461507" cy="456435"/>
            </a:xfrm>
            <a:custGeom>
              <a:avLst/>
              <a:gdLst>
                <a:gd name="connsiteX0" fmla="*/ 39241 w 340090"/>
                <a:gd name="connsiteY0" fmla="*/ 1409 h 336353"/>
                <a:gd name="connsiteX1" fmla="*/ 182004 w 340090"/>
                <a:gd name="connsiteY1" fmla="*/ 18974 h 336353"/>
                <a:gd name="connsiteX2" fmla="*/ 254133 w 340090"/>
                <a:gd name="connsiteY2" fmla="*/ 85497 h 336353"/>
                <a:gd name="connsiteX3" fmla="*/ 327384 w 340090"/>
                <a:gd name="connsiteY3" fmla="*/ 281703 h 336353"/>
                <a:gd name="connsiteX4" fmla="*/ 340464 w 340090"/>
                <a:gd name="connsiteY4" fmla="*/ 337762 h 336353"/>
                <a:gd name="connsiteX5" fmla="*/ 310192 w 340090"/>
                <a:gd name="connsiteY5" fmla="*/ 331408 h 336353"/>
                <a:gd name="connsiteX6" fmla="*/ 131178 w 340090"/>
                <a:gd name="connsiteY6" fmla="*/ 275723 h 336353"/>
                <a:gd name="connsiteX7" fmla="*/ 0 w 340090"/>
                <a:gd name="connsiteY7" fmla="*/ 81386 h 336353"/>
                <a:gd name="connsiteX8" fmla="*/ 1869 w 340090"/>
                <a:gd name="connsiteY8" fmla="*/ 37660 h 336353"/>
                <a:gd name="connsiteX9" fmla="*/ 247033 w 340090"/>
                <a:gd name="connsiteY9" fmla="*/ 248067 h 336353"/>
                <a:gd name="connsiteX10" fmla="*/ 250022 w 340090"/>
                <a:gd name="connsiteY10" fmla="*/ 245078 h 336353"/>
                <a:gd name="connsiteX11" fmla="*/ 147622 w 340090"/>
                <a:gd name="connsiteY11" fmla="*/ 120253 h 336353"/>
                <a:gd name="connsiteX12" fmla="*/ 39241 w 340090"/>
                <a:gd name="connsiteY12" fmla="*/ 1409 h 33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0090" h="336353">
                  <a:moveTo>
                    <a:pt x="39241" y="1409"/>
                  </a:moveTo>
                  <a:cubicBezTo>
                    <a:pt x="87826" y="-1955"/>
                    <a:pt x="136036" y="-460"/>
                    <a:pt x="182004" y="18974"/>
                  </a:cubicBezTo>
                  <a:cubicBezTo>
                    <a:pt x="213771" y="32802"/>
                    <a:pt x="236568" y="55973"/>
                    <a:pt x="254133" y="85497"/>
                  </a:cubicBezTo>
                  <a:cubicBezTo>
                    <a:pt x="290011" y="146788"/>
                    <a:pt x="309819" y="213685"/>
                    <a:pt x="327384" y="281703"/>
                  </a:cubicBezTo>
                  <a:cubicBezTo>
                    <a:pt x="331868" y="299268"/>
                    <a:pt x="335606" y="317207"/>
                    <a:pt x="340464" y="337762"/>
                  </a:cubicBezTo>
                  <a:cubicBezTo>
                    <a:pt x="329252" y="335519"/>
                    <a:pt x="319535" y="333651"/>
                    <a:pt x="310192" y="331408"/>
                  </a:cubicBezTo>
                  <a:cubicBezTo>
                    <a:pt x="248901" y="317580"/>
                    <a:pt x="189853" y="298520"/>
                    <a:pt x="131178" y="275723"/>
                  </a:cubicBezTo>
                  <a:cubicBezTo>
                    <a:pt x="41484" y="240967"/>
                    <a:pt x="374" y="175565"/>
                    <a:pt x="0" y="81386"/>
                  </a:cubicBezTo>
                  <a:cubicBezTo>
                    <a:pt x="0" y="67184"/>
                    <a:pt x="0" y="52609"/>
                    <a:pt x="1869" y="37660"/>
                  </a:cubicBezTo>
                  <a:cubicBezTo>
                    <a:pt x="76988" y="116516"/>
                    <a:pt x="162944" y="181544"/>
                    <a:pt x="247033" y="248067"/>
                  </a:cubicBezTo>
                  <a:cubicBezTo>
                    <a:pt x="248154" y="246946"/>
                    <a:pt x="249275" y="246199"/>
                    <a:pt x="250022" y="245078"/>
                  </a:cubicBezTo>
                  <a:cubicBezTo>
                    <a:pt x="216013" y="203594"/>
                    <a:pt x="182752" y="160989"/>
                    <a:pt x="147622" y="120253"/>
                  </a:cubicBezTo>
                  <a:cubicBezTo>
                    <a:pt x="113239" y="80638"/>
                    <a:pt x="76240" y="41771"/>
                    <a:pt x="39241" y="1409"/>
                  </a:cubicBezTo>
                  <a:close/>
                </a:path>
              </a:pathLst>
            </a:custGeom>
            <a:grpFill/>
            <a:ln w="3729" cap="flat">
              <a:noFill/>
              <a:prstDash val="solid"/>
              <a:miter/>
            </a:ln>
          </p:spPr>
          <p:txBody>
            <a:bodyPr rtlCol="0" anchor="ctr"/>
            <a:lstStyle/>
            <a:p>
              <a:endParaRPr lang="en-US"/>
            </a:p>
          </p:txBody>
        </p:sp>
        <p:sp>
          <p:nvSpPr>
            <p:cNvPr id="22" name="Freeform: Shape 15">
              <a:extLst>
                <a:ext uri="{FF2B5EF4-FFF2-40B4-BE49-F238E27FC236}">
                  <a16:creationId xmlns:a16="http://schemas.microsoft.com/office/drawing/2014/main" id="{9ECC91A8-FCE9-4F83-886C-F4E8274F525D}"/>
                </a:ext>
              </a:extLst>
            </p:cNvPr>
            <p:cNvSpPr/>
            <p:nvPr/>
          </p:nvSpPr>
          <p:spPr>
            <a:xfrm>
              <a:off x="4997751" y="2561546"/>
              <a:ext cx="314433" cy="608581"/>
            </a:xfrm>
            <a:custGeom>
              <a:avLst/>
              <a:gdLst>
                <a:gd name="connsiteX0" fmla="*/ 85220 w 231709"/>
                <a:gd name="connsiteY0" fmla="*/ 449966 h 448470"/>
                <a:gd name="connsiteX1" fmla="*/ 10 w 231709"/>
                <a:gd name="connsiteY1" fmla="*/ 281415 h 448470"/>
                <a:gd name="connsiteX2" fmla="*/ 10848 w 231709"/>
                <a:gd name="connsiteY2" fmla="*/ 223114 h 448470"/>
                <a:gd name="connsiteX3" fmla="*/ 131936 w 231709"/>
                <a:gd name="connsiteY3" fmla="*/ 0 h 448470"/>
                <a:gd name="connsiteX4" fmla="*/ 136047 w 231709"/>
                <a:gd name="connsiteY4" fmla="*/ 2242 h 448470"/>
                <a:gd name="connsiteX5" fmla="*/ 230225 w 231709"/>
                <a:gd name="connsiteY5" fmla="*/ 236195 h 448470"/>
                <a:gd name="connsiteX6" fmla="*/ 199954 w 231709"/>
                <a:gd name="connsiteY6" fmla="*/ 380079 h 448470"/>
                <a:gd name="connsiteX7" fmla="*/ 130067 w 231709"/>
                <a:gd name="connsiteY7" fmla="*/ 451087 h 448470"/>
                <a:gd name="connsiteX8" fmla="*/ 126330 w 231709"/>
                <a:gd name="connsiteY8" fmla="*/ 125198 h 448470"/>
                <a:gd name="connsiteX9" fmla="*/ 85220 w 231709"/>
                <a:gd name="connsiteY9" fmla="*/ 449966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709" h="448470">
                  <a:moveTo>
                    <a:pt x="85220" y="449966"/>
                  </a:moveTo>
                  <a:cubicBezTo>
                    <a:pt x="38878" y="399886"/>
                    <a:pt x="-737" y="350181"/>
                    <a:pt x="10" y="281415"/>
                  </a:cubicBezTo>
                  <a:cubicBezTo>
                    <a:pt x="384" y="261982"/>
                    <a:pt x="4495" y="241800"/>
                    <a:pt x="10848" y="223114"/>
                  </a:cubicBezTo>
                  <a:cubicBezTo>
                    <a:pt x="37757" y="141642"/>
                    <a:pt x="83725" y="70260"/>
                    <a:pt x="131936" y="0"/>
                  </a:cubicBezTo>
                  <a:cubicBezTo>
                    <a:pt x="133804" y="1121"/>
                    <a:pt x="135673" y="1495"/>
                    <a:pt x="136047" y="2242"/>
                  </a:cubicBezTo>
                  <a:cubicBezTo>
                    <a:pt x="176035" y="76987"/>
                    <a:pt x="211913" y="152854"/>
                    <a:pt x="230225" y="236195"/>
                  </a:cubicBezTo>
                  <a:cubicBezTo>
                    <a:pt x="241811" y="289264"/>
                    <a:pt x="231347" y="336727"/>
                    <a:pt x="199954" y="380079"/>
                  </a:cubicBezTo>
                  <a:cubicBezTo>
                    <a:pt x="180520" y="406613"/>
                    <a:pt x="158096" y="429784"/>
                    <a:pt x="130067" y="451087"/>
                  </a:cubicBezTo>
                  <a:cubicBezTo>
                    <a:pt x="140158" y="340838"/>
                    <a:pt x="133804" y="232831"/>
                    <a:pt x="126330" y="125198"/>
                  </a:cubicBezTo>
                  <a:cubicBezTo>
                    <a:pt x="106896" y="231336"/>
                    <a:pt x="86341" y="337100"/>
                    <a:pt x="85220" y="449966"/>
                  </a:cubicBezTo>
                  <a:close/>
                </a:path>
              </a:pathLst>
            </a:custGeom>
            <a:grpFill/>
            <a:ln w="3729" cap="flat">
              <a:noFill/>
              <a:prstDash val="solid"/>
              <a:miter/>
            </a:ln>
          </p:spPr>
          <p:txBody>
            <a:bodyPr rtlCol="0" anchor="ctr"/>
            <a:lstStyle/>
            <a:p>
              <a:endParaRPr lang="en-US"/>
            </a:p>
          </p:txBody>
        </p:sp>
        <p:sp>
          <p:nvSpPr>
            <p:cNvPr id="23" name="Freeform: Shape 16">
              <a:extLst>
                <a:ext uri="{FF2B5EF4-FFF2-40B4-BE49-F238E27FC236}">
                  <a16:creationId xmlns:a16="http://schemas.microsoft.com/office/drawing/2014/main" id="{DED6DF86-BE58-4009-888B-149CA0D1C9FE}"/>
                </a:ext>
              </a:extLst>
            </p:cNvPr>
            <p:cNvSpPr/>
            <p:nvPr/>
          </p:nvSpPr>
          <p:spPr>
            <a:xfrm>
              <a:off x="6874160" y="2561039"/>
              <a:ext cx="314433" cy="608581"/>
            </a:xfrm>
            <a:custGeom>
              <a:avLst/>
              <a:gdLst>
                <a:gd name="connsiteX0" fmla="*/ 153647 w 231709"/>
                <a:gd name="connsiteY0" fmla="*/ 448097 h 448470"/>
                <a:gd name="connsiteX1" fmla="*/ 107679 w 231709"/>
                <a:gd name="connsiteY1" fmla="*/ 125946 h 448470"/>
                <a:gd name="connsiteX2" fmla="*/ 102447 w 231709"/>
                <a:gd name="connsiteY2" fmla="*/ 232831 h 448470"/>
                <a:gd name="connsiteX3" fmla="*/ 100205 w 231709"/>
                <a:gd name="connsiteY3" fmla="*/ 340090 h 448470"/>
                <a:gd name="connsiteX4" fmla="*/ 104316 w 231709"/>
                <a:gd name="connsiteY4" fmla="*/ 449966 h 448470"/>
                <a:gd name="connsiteX5" fmla="*/ 95346 w 231709"/>
                <a:gd name="connsiteY5" fmla="*/ 443986 h 448470"/>
                <a:gd name="connsiteX6" fmla="*/ 6400 w 231709"/>
                <a:gd name="connsiteY6" fmla="*/ 323273 h 448470"/>
                <a:gd name="connsiteX7" fmla="*/ 9016 w 231709"/>
                <a:gd name="connsiteY7" fmla="*/ 219003 h 448470"/>
                <a:gd name="connsiteX8" fmla="*/ 98710 w 231709"/>
                <a:gd name="connsiteY8" fmla="*/ 3737 h 448470"/>
                <a:gd name="connsiteX9" fmla="*/ 102821 w 231709"/>
                <a:gd name="connsiteY9" fmla="*/ 0 h 448470"/>
                <a:gd name="connsiteX10" fmla="*/ 118891 w 231709"/>
                <a:gd name="connsiteY10" fmla="*/ 23171 h 448470"/>
                <a:gd name="connsiteX11" fmla="*/ 219049 w 231709"/>
                <a:gd name="connsiteY11" fmla="*/ 205549 h 448470"/>
                <a:gd name="connsiteX12" fmla="*/ 193263 w 231709"/>
                <a:gd name="connsiteY12" fmla="*/ 399139 h 448470"/>
                <a:gd name="connsiteX13" fmla="*/ 153647 w 231709"/>
                <a:gd name="connsiteY13" fmla="*/ 448097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1709" h="448470">
                  <a:moveTo>
                    <a:pt x="153647" y="448097"/>
                  </a:moveTo>
                  <a:cubicBezTo>
                    <a:pt x="149163" y="337474"/>
                    <a:pt x="128608" y="231710"/>
                    <a:pt x="107679" y="125946"/>
                  </a:cubicBezTo>
                  <a:cubicBezTo>
                    <a:pt x="105811" y="161449"/>
                    <a:pt x="103568" y="197327"/>
                    <a:pt x="102447" y="232831"/>
                  </a:cubicBezTo>
                  <a:cubicBezTo>
                    <a:pt x="101326" y="268709"/>
                    <a:pt x="99831" y="304213"/>
                    <a:pt x="100205" y="340090"/>
                  </a:cubicBezTo>
                  <a:cubicBezTo>
                    <a:pt x="100578" y="376342"/>
                    <a:pt x="102821" y="412593"/>
                    <a:pt x="104316" y="449966"/>
                  </a:cubicBezTo>
                  <a:cubicBezTo>
                    <a:pt x="101326" y="447723"/>
                    <a:pt x="97962" y="446228"/>
                    <a:pt x="95346" y="443986"/>
                  </a:cubicBezTo>
                  <a:cubicBezTo>
                    <a:pt x="56479" y="410724"/>
                    <a:pt x="22470" y="373726"/>
                    <a:pt x="6400" y="323273"/>
                  </a:cubicBezTo>
                  <a:cubicBezTo>
                    <a:pt x="-4812" y="288142"/>
                    <a:pt x="420" y="253386"/>
                    <a:pt x="9016" y="219003"/>
                  </a:cubicBezTo>
                  <a:cubicBezTo>
                    <a:pt x="28449" y="143137"/>
                    <a:pt x="61711" y="72503"/>
                    <a:pt x="98710" y="3737"/>
                  </a:cubicBezTo>
                  <a:cubicBezTo>
                    <a:pt x="99457" y="2616"/>
                    <a:pt x="100578" y="1869"/>
                    <a:pt x="102821" y="0"/>
                  </a:cubicBezTo>
                  <a:cubicBezTo>
                    <a:pt x="108427" y="8222"/>
                    <a:pt x="114033" y="15696"/>
                    <a:pt x="118891" y="23171"/>
                  </a:cubicBezTo>
                  <a:cubicBezTo>
                    <a:pt x="157759" y="81098"/>
                    <a:pt x="192515" y="140895"/>
                    <a:pt x="219049" y="205549"/>
                  </a:cubicBezTo>
                  <a:cubicBezTo>
                    <a:pt x="247826" y="275809"/>
                    <a:pt x="237736" y="339717"/>
                    <a:pt x="193263" y="399139"/>
                  </a:cubicBezTo>
                  <a:cubicBezTo>
                    <a:pt x="181303" y="415957"/>
                    <a:pt x="167102" y="431653"/>
                    <a:pt x="153647" y="448097"/>
                  </a:cubicBezTo>
                  <a:close/>
                </a:path>
              </a:pathLst>
            </a:custGeom>
            <a:grpFill/>
            <a:ln w="3729" cap="flat">
              <a:noFill/>
              <a:prstDash val="solid"/>
              <a:miter/>
            </a:ln>
          </p:spPr>
          <p:txBody>
            <a:bodyPr rtlCol="0" anchor="ctr"/>
            <a:lstStyle/>
            <a:p>
              <a:endParaRPr lang="en-US"/>
            </a:p>
          </p:txBody>
        </p:sp>
        <p:sp>
          <p:nvSpPr>
            <p:cNvPr id="24" name="Freeform: Shape 17">
              <a:extLst>
                <a:ext uri="{FF2B5EF4-FFF2-40B4-BE49-F238E27FC236}">
                  <a16:creationId xmlns:a16="http://schemas.microsoft.com/office/drawing/2014/main" id="{3DA987D7-BFFF-4BD6-9B85-CFB811B9B421}"/>
                </a:ext>
              </a:extLst>
            </p:cNvPr>
            <p:cNvSpPr/>
            <p:nvPr/>
          </p:nvSpPr>
          <p:spPr>
            <a:xfrm>
              <a:off x="5275101" y="3555561"/>
              <a:ext cx="319505" cy="603508"/>
            </a:xfrm>
            <a:custGeom>
              <a:avLst/>
              <a:gdLst>
                <a:gd name="connsiteX0" fmla="*/ 66953 w 235447"/>
                <a:gd name="connsiteY0" fmla="*/ 0 h 444733"/>
                <a:gd name="connsiteX1" fmla="*/ 74054 w 235447"/>
                <a:gd name="connsiteY1" fmla="*/ 5980 h 444733"/>
                <a:gd name="connsiteX2" fmla="*/ 199252 w 235447"/>
                <a:gd name="connsiteY2" fmla="*/ 172288 h 444733"/>
                <a:gd name="connsiteX3" fmla="*/ 192152 w 235447"/>
                <a:gd name="connsiteY3" fmla="*/ 411472 h 444733"/>
                <a:gd name="connsiteX4" fmla="*/ 170102 w 235447"/>
                <a:gd name="connsiteY4" fmla="*/ 442491 h 444733"/>
                <a:gd name="connsiteX5" fmla="*/ 91246 w 235447"/>
                <a:gd name="connsiteY5" fmla="*/ 127440 h 444733"/>
                <a:gd name="connsiteX6" fmla="*/ 125628 w 235447"/>
                <a:gd name="connsiteY6" fmla="*/ 446976 h 444733"/>
                <a:gd name="connsiteX7" fmla="*/ 57 w 235447"/>
                <a:gd name="connsiteY7" fmla="*/ 274315 h 444733"/>
                <a:gd name="connsiteX8" fmla="*/ 32197 w 235447"/>
                <a:gd name="connsiteY8" fmla="*/ 100906 h 444733"/>
                <a:gd name="connsiteX9" fmla="*/ 66953 w 235447"/>
                <a:gd name="connsiteY9" fmla="*/ 0 h 4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47" h="444733">
                  <a:moveTo>
                    <a:pt x="66953" y="0"/>
                  </a:moveTo>
                  <a:cubicBezTo>
                    <a:pt x="70691" y="2990"/>
                    <a:pt x="72559" y="4485"/>
                    <a:pt x="74054" y="5980"/>
                  </a:cubicBezTo>
                  <a:cubicBezTo>
                    <a:pt x="120396" y="57927"/>
                    <a:pt x="161880" y="113239"/>
                    <a:pt x="199252" y="172288"/>
                  </a:cubicBezTo>
                  <a:cubicBezTo>
                    <a:pt x="251200" y="254507"/>
                    <a:pt x="245968" y="333363"/>
                    <a:pt x="192152" y="411472"/>
                  </a:cubicBezTo>
                  <a:cubicBezTo>
                    <a:pt x="185798" y="420815"/>
                    <a:pt x="179071" y="429784"/>
                    <a:pt x="170102" y="442491"/>
                  </a:cubicBezTo>
                  <a:cubicBezTo>
                    <a:pt x="155153" y="332242"/>
                    <a:pt x="123012" y="230215"/>
                    <a:pt x="91246" y="127440"/>
                  </a:cubicBezTo>
                  <a:cubicBezTo>
                    <a:pt x="96478" y="234700"/>
                    <a:pt x="101710" y="341585"/>
                    <a:pt x="125628" y="446976"/>
                  </a:cubicBezTo>
                  <a:cubicBezTo>
                    <a:pt x="62469" y="424926"/>
                    <a:pt x="1178" y="340464"/>
                    <a:pt x="57" y="274315"/>
                  </a:cubicBezTo>
                  <a:cubicBezTo>
                    <a:pt x="-1065" y="214518"/>
                    <a:pt x="14632" y="157338"/>
                    <a:pt x="32197" y="100906"/>
                  </a:cubicBezTo>
                  <a:cubicBezTo>
                    <a:pt x="42661" y="67644"/>
                    <a:pt x="54994" y="34756"/>
                    <a:pt x="66953" y="0"/>
                  </a:cubicBezTo>
                  <a:close/>
                </a:path>
              </a:pathLst>
            </a:custGeom>
            <a:grpFill/>
            <a:ln w="3729" cap="flat">
              <a:noFill/>
              <a:prstDash val="solid"/>
              <a:miter/>
            </a:ln>
          </p:spPr>
          <p:txBody>
            <a:bodyPr rtlCol="0" anchor="ctr"/>
            <a:lstStyle/>
            <a:p>
              <a:endParaRPr lang="en-US"/>
            </a:p>
          </p:txBody>
        </p:sp>
        <p:sp>
          <p:nvSpPr>
            <p:cNvPr id="25" name="Freeform: Shape 18">
              <a:extLst>
                <a:ext uri="{FF2B5EF4-FFF2-40B4-BE49-F238E27FC236}">
                  <a16:creationId xmlns:a16="http://schemas.microsoft.com/office/drawing/2014/main" id="{66ADFDBD-E339-467E-95E5-B20D9CA659EF}"/>
                </a:ext>
              </a:extLst>
            </p:cNvPr>
            <p:cNvSpPr/>
            <p:nvPr/>
          </p:nvSpPr>
          <p:spPr>
            <a:xfrm>
              <a:off x="6595493" y="3558098"/>
              <a:ext cx="319505" cy="608581"/>
            </a:xfrm>
            <a:custGeom>
              <a:avLst/>
              <a:gdLst>
                <a:gd name="connsiteX0" fmla="*/ 110099 w 235447"/>
                <a:gd name="connsiteY0" fmla="*/ 449592 h 448470"/>
                <a:gd name="connsiteX1" fmla="*/ 145603 w 235447"/>
                <a:gd name="connsiteY1" fmla="*/ 125945 h 448470"/>
                <a:gd name="connsiteX2" fmla="*/ 66746 w 235447"/>
                <a:gd name="connsiteY2" fmla="*/ 440249 h 448470"/>
                <a:gd name="connsiteX3" fmla="*/ 11809 w 235447"/>
                <a:gd name="connsiteY3" fmla="*/ 346444 h 448470"/>
                <a:gd name="connsiteX4" fmla="*/ 15172 w 235447"/>
                <a:gd name="connsiteY4" fmla="*/ 216013 h 448470"/>
                <a:gd name="connsiteX5" fmla="*/ 166158 w 235447"/>
                <a:gd name="connsiteY5" fmla="*/ 0 h 448470"/>
                <a:gd name="connsiteX6" fmla="*/ 169521 w 235447"/>
                <a:gd name="connsiteY6" fmla="*/ 1495 h 448470"/>
                <a:gd name="connsiteX7" fmla="*/ 233428 w 235447"/>
                <a:gd name="connsiteY7" fmla="*/ 219751 h 448470"/>
                <a:gd name="connsiteX8" fmla="*/ 152703 w 235447"/>
                <a:gd name="connsiteY8" fmla="*/ 418946 h 448470"/>
                <a:gd name="connsiteX9" fmla="*/ 110099 w 235447"/>
                <a:gd name="connsiteY9" fmla="*/ 449592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447" h="448470">
                  <a:moveTo>
                    <a:pt x="110099" y="449592"/>
                  </a:moveTo>
                  <a:cubicBezTo>
                    <a:pt x="134765" y="340090"/>
                    <a:pt x="139997" y="233205"/>
                    <a:pt x="145603" y="125945"/>
                  </a:cubicBezTo>
                  <a:cubicBezTo>
                    <a:pt x="113836" y="228346"/>
                    <a:pt x="81322" y="330373"/>
                    <a:pt x="66746" y="440249"/>
                  </a:cubicBezTo>
                  <a:cubicBezTo>
                    <a:pt x="42454" y="410351"/>
                    <a:pt x="24516" y="380079"/>
                    <a:pt x="11809" y="346444"/>
                  </a:cubicBezTo>
                  <a:cubicBezTo>
                    <a:pt x="-4635" y="302718"/>
                    <a:pt x="-4261" y="258992"/>
                    <a:pt x="15172" y="216013"/>
                  </a:cubicBezTo>
                  <a:cubicBezTo>
                    <a:pt x="52171" y="134541"/>
                    <a:pt x="108230" y="66523"/>
                    <a:pt x="166158" y="0"/>
                  </a:cubicBezTo>
                  <a:cubicBezTo>
                    <a:pt x="168026" y="747"/>
                    <a:pt x="169521" y="1121"/>
                    <a:pt x="169521" y="1495"/>
                  </a:cubicBezTo>
                  <a:cubicBezTo>
                    <a:pt x="197924" y="72129"/>
                    <a:pt x="219974" y="144258"/>
                    <a:pt x="233428" y="219751"/>
                  </a:cubicBezTo>
                  <a:cubicBezTo>
                    <a:pt x="248377" y="303839"/>
                    <a:pt x="218853" y="368493"/>
                    <a:pt x="152703" y="418946"/>
                  </a:cubicBezTo>
                  <a:cubicBezTo>
                    <a:pt x="139623" y="428663"/>
                    <a:pt x="126169" y="438006"/>
                    <a:pt x="110099" y="449592"/>
                  </a:cubicBezTo>
                  <a:close/>
                </a:path>
              </a:pathLst>
            </a:custGeom>
            <a:grpFill/>
            <a:ln w="3729" cap="flat">
              <a:noFill/>
              <a:prstDash val="solid"/>
              <a:miter/>
            </a:ln>
          </p:spPr>
          <p:txBody>
            <a:bodyPr rtlCol="0" anchor="ctr"/>
            <a:lstStyle/>
            <a:p>
              <a:endParaRPr lang="en-US"/>
            </a:p>
          </p:txBody>
        </p:sp>
        <p:sp>
          <p:nvSpPr>
            <p:cNvPr id="26" name="Freeform: Shape 19">
              <a:extLst>
                <a:ext uri="{FF2B5EF4-FFF2-40B4-BE49-F238E27FC236}">
                  <a16:creationId xmlns:a16="http://schemas.microsoft.com/office/drawing/2014/main" id="{FA55CA37-D0B0-43DE-9115-DF5915C541EC}"/>
                </a:ext>
              </a:extLst>
            </p:cNvPr>
            <p:cNvSpPr/>
            <p:nvPr/>
          </p:nvSpPr>
          <p:spPr>
            <a:xfrm>
              <a:off x="6438918" y="2425124"/>
              <a:ext cx="319505" cy="608581"/>
            </a:xfrm>
            <a:custGeom>
              <a:avLst/>
              <a:gdLst>
                <a:gd name="connsiteX0" fmla="*/ 99161 w 235447"/>
                <a:gd name="connsiteY0" fmla="*/ 124451 h 448470"/>
                <a:gd name="connsiteX1" fmla="*/ 116726 w 235447"/>
                <a:gd name="connsiteY1" fmla="*/ 451834 h 448470"/>
                <a:gd name="connsiteX2" fmla="*/ 4235 w 235447"/>
                <a:gd name="connsiteY2" fmla="*/ 310940 h 448470"/>
                <a:gd name="connsiteX3" fmla="*/ 5356 w 235447"/>
                <a:gd name="connsiteY3" fmla="*/ 223862 h 448470"/>
                <a:gd name="connsiteX4" fmla="*/ 83839 w 235447"/>
                <a:gd name="connsiteY4" fmla="*/ 0 h 448470"/>
                <a:gd name="connsiteX5" fmla="*/ 89071 w 235447"/>
                <a:gd name="connsiteY5" fmla="*/ 4111 h 448470"/>
                <a:gd name="connsiteX6" fmla="*/ 205673 w 235447"/>
                <a:gd name="connsiteY6" fmla="*/ 180136 h 448470"/>
                <a:gd name="connsiteX7" fmla="*/ 216511 w 235447"/>
                <a:gd name="connsiteY7" fmla="*/ 202933 h 448470"/>
                <a:gd name="connsiteX8" fmla="*/ 204178 w 235447"/>
                <a:gd name="connsiteY8" fmla="*/ 387180 h 448470"/>
                <a:gd name="connsiteX9" fmla="*/ 162695 w 235447"/>
                <a:gd name="connsiteY9" fmla="*/ 443239 h 448470"/>
                <a:gd name="connsiteX10" fmla="*/ 99161 w 235447"/>
                <a:gd name="connsiteY10" fmla="*/ 124451 h 448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447" h="448470">
                  <a:moveTo>
                    <a:pt x="99161" y="124451"/>
                  </a:moveTo>
                  <a:cubicBezTo>
                    <a:pt x="99535" y="233205"/>
                    <a:pt x="98040" y="341585"/>
                    <a:pt x="116726" y="451834"/>
                  </a:cubicBezTo>
                  <a:cubicBezTo>
                    <a:pt x="65152" y="413714"/>
                    <a:pt x="20305" y="373726"/>
                    <a:pt x="4235" y="310940"/>
                  </a:cubicBezTo>
                  <a:cubicBezTo>
                    <a:pt x="-3239" y="281789"/>
                    <a:pt x="498" y="252639"/>
                    <a:pt x="5356" y="223862"/>
                  </a:cubicBezTo>
                  <a:cubicBezTo>
                    <a:pt x="14699" y="167803"/>
                    <a:pt x="55062" y="52695"/>
                    <a:pt x="83839" y="0"/>
                  </a:cubicBezTo>
                  <a:cubicBezTo>
                    <a:pt x="85707" y="1495"/>
                    <a:pt x="87576" y="2616"/>
                    <a:pt x="89071" y="4111"/>
                  </a:cubicBezTo>
                  <a:cubicBezTo>
                    <a:pt x="133170" y="59422"/>
                    <a:pt x="173907" y="116976"/>
                    <a:pt x="205673" y="180136"/>
                  </a:cubicBezTo>
                  <a:cubicBezTo>
                    <a:pt x="209410" y="187610"/>
                    <a:pt x="212774" y="195458"/>
                    <a:pt x="216511" y="202933"/>
                  </a:cubicBezTo>
                  <a:cubicBezTo>
                    <a:pt x="247530" y="266840"/>
                    <a:pt x="241177" y="328131"/>
                    <a:pt x="204178" y="387180"/>
                  </a:cubicBezTo>
                  <a:cubicBezTo>
                    <a:pt x="191845" y="406613"/>
                    <a:pt x="177644" y="424926"/>
                    <a:pt x="162695" y="443239"/>
                  </a:cubicBezTo>
                  <a:cubicBezTo>
                    <a:pt x="151857" y="334111"/>
                    <a:pt x="125322" y="229468"/>
                    <a:pt x="99161" y="124451"/>
                  </a:cubicBezTo>
                  <a:close/>
                </a:path>
              </a:pathLst>
            </a:custGeom>
            <a:grpFill/>
            <a:ln w="3729" cap="flat">
              <a:noFill/>
              <a:prstDash val="solid"/>
              <a:miter/>
            </a:ln>
          </p:spPr>
          <p:txBody>
            <a:bodyPr rtlCol="0" anchor="ctr"/>
            <a:lstStyle/>
            <a:p>
              <a:endParaRPr lang="en-US"/>
            </a:p>
          </p:txBody>
        </p:sp>
        <p:sp>
          <p:nvSpPr>
            <p:cNvPr id="27" name="Freeform: Shape 20">
              <a:extLst>
                <a:ext uri="{FF2B5EF4-FFF2-40B4-BE49-F238E27FC236}">
                  <a16:creationId xmlns:a16="http://schemas.microsoft.com/office/drawing/2014/main" id="{57042FAE-410E-41EB-847D-3B896754D53B}"/>
                </a:ext>
              </a:extLst>
            </p:cNvPr>
            <p:cNvSpPr/>
            <p:nvPr/>
          </p:nvSpPr>
          <p:spPr>
            <a:xfrm>
              <a:off x="5223962" y="2015852"/>
              <a:ext cx="294148" cy="578152"/>
            </a:xfrm>
            <a:custGeom>
              <a:avLst/>
              <a:gdLst>
                <a:gd name="connsiteX0" fmla="*/ 155838 w 216760"/>
                <a:gd name="connsiteY0" fmla="*/ 427168 h 426047"/>
                <a:gd name="connsiteX1" fmla="*/ 2237 w 216760"/>
                <a:gd name="connsiteY1" fmla="*/ 227973 h 426047"/>
                <a:gd name="connsiteX2" fmla="*/ 9338 w 216760"/>
                <a:gd name="connsiteY2" fmla="*/ 4858 h 426047"/>
                <a:gd name="connsiteX3" fmla="*/ 10833 w 216760"/>
                <a:gd name="connsiteY3" fmla="*/ 0 h 426047"/>
                <a:gd name="connsiteX4" fmla="*/ 16065 w 216760"/>
                <a:gd name="connsiteY4" fmla="*/ 2242 h 426047"/>
                <a:gd name="connsiteX5" fmla="*/ 175646 w 216760"/>
                <a:gd name="connsiteY5" fmla="*/ 168550 h 426047"/>
                <a:gd name="connsiteX6" fmla="*/ 193959 w 216760"/>
                <a:gd name="connsiteY6" fmla="*/ 407361 h 426047"/>
                <a:gd name="connsiteX7" fmla="*/ 61286 w 216760"/>
                <a:gd name="connsiteY7" fmla="*/ 117350 h 426047"/>
                <a:gd name="connsiteX8" fmla="*/ 56054 w 216760"/>
                <a:gd name="connsiteY8" fmla="*/ 119592 h 426047"/>
                <a:gd name="connsiteX9" fmla="*/ 155838 w 216760"/>
                <a:gd name="connsiteY9" fmla="*/ 427168 h 426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760" h="426047">
                  <a:moveTo>
                    <a:pt x="155838" y="427168"/>
                  </a:moveTo>
                  <a:cubicBezTo>
                    <a:pt x="67639" y="386432"/>
                    <a:pt x="8964" y="328131"/>
                    <a:pt x="2237" y="227973"/>
                  </a:cubicBezTo>
                  <a:cubicBezTo>
                    <a:pt x="-2621" y="153227"/>
                    <a:pt x="742" y="79230"/>
                    <a:pt x="9338" y="4858"/>
                  </a:cubicBezTo>
                  <a:cubicBezTo>
                    <a:pt x="9338" y="3364"/>
                    <a:pt x="10085" y="2242"/>
                    <a:pt x="10833" y="0"/>
                  </a:cubicBezTo>
                  <a:cubicBezTo>
                    <a:pt x="12702" y="747"/>
                    <a:pt x="14570" y="1495"/>
                    <a:pt x="16065" y="2242"/>
                  </a:cubicBezTo>
                  <a:cubicBezTo>
                    <a:pt x="74366" y="52695"/>
                    <a:pt x="128930" y="106886"/>
                    <a:pt x="175646" y="168550"/>
                  </a:cubicBezTo>
                  <a:cubicBezTo>
                    <a:pt x="234695" y="246285"/>
                    <a:pt x="227594" y="327010"/>
                    <a:pt x="193959" y="407361"/>
                  </a:cubicBezTo>
                  <a:cubicBezTo>
                    <a:pt x="150233" y="311687"/>
                    <a:pt x="105759" y="214518"/>
                    <a:pt x="61286" y="117350"/>
                  </a:cubicBezTo>
                  <a:cubicBezTo>
                    <a:pt x="59417" y="118097"/>
                    <a:pt x="57549" y="118845"/>
                    <a:pt x="56054" y="119592"/>
                  </a:cubicBezTo>
                  <a:cubicBezTo>
                    <a:pt x="84831" y="222367"/>
                    <a:pt x="112113" y="325515"/>
                    <a:pt x="155838" y="427168"/>
                  </a:cubicBezTo>
                  <a:close/>
                </a:path>
              </a:pathLst>
            </a:custGeom>
            <a:grpFill/>
            <a:ln w="3729" cap="flat">
              <a:noFill/>
              <a:prstDash val="solid"/>
              <a:miter/>
            </a:ln>
          </p:spPr>
          <p:txBody>
            <a:bodyPr rtlCol="0" anchor="ctr"/>
            <a:lstStyle/>
            <a:p>
              <a:endParaRPr lang="en-US"/>
            </a:p>
          </p:txBody>
        </p:sp>
        <p:sp>
          <p:nvSpPr>
            <p:cNvPr id="28" name="Freeform: Shape 21">
              <a:extLst>
                <a:ext uri="{FF2B5EF4-FFF2-40B4-BE49-F238E27FC236}">
                  <a16:creationId xmlns:a16="http://schemas.microsoft.com/office/drawing/2014/main" id="{ED241B6C-815D-4404-AC99-AED87F86AF30}"/>
                </a:ext>
              </a:extLst>
            </p:cNvPr>
            <p:cNvSpPr/>
            <p:nvPr/>
          </p:nvSpPr>
          <p:spPr>
            <a:xfrm>
              <a:off x="6693372" y="2009260"/>
              <a:ext cx="253576" cy="613653"/>
            </a:xfrm>
            <a:custGeom>
              <a:avLst/>
              <a:gdLst>
                <a:gd name="connsiteX0" fmla="*/ 63384 w 186862"/>
                <a:gd name="connsiteY0" fmla="*/ 444733 h 452207"/>
                <a:gd name="connsiteX1" fmla="*/ 9568 w 186862"/>
                <a:gd name="connsiteY1" fmla="*/ 222367 h 452207"/>
                <a:gd name="connsiteX2" fmla="*/ 107484 w 186862"/>
                <a:gd name="connsiteY2" fmla="*/ 2616 h 452207"/>
                <a:gd name="connsiteX3" fmla="*/ 111595 w 186862"/>
                <a:gd name="connsiteY3" fmla="*/ 0 h 452207"/>
                <a:gd name="connsiteX4" fmla="*/ 134766 w 186862"/>
                <a:gd name="connsiteY4" fmla="*/ 57554 h 452207"/>
                <a:gd name="connsiteX5" fmla="*/ 185966 w 186862"/>
                <a:gd name="connsiteY5" fmla="*/ 234700 h 452207"/>
                <a:gd name="connsiteX6" fmla="*/ 159058 w 186862"/>
                <a:gd name="connsiteY6" fmla="*/ 380453 h 452207"/>
                <a:gd name="connsiteX7" fmla="*/ 106363 w 186862"/>
                <a:gd name="connsiteY7" fmla="*/ 452955 h 452207"/>
                <a:gd name="connsiteX8" fmla="*/ 106363 w 186862"/>
                <a:gd name="connsiteY8" fmla="*/ 129683 h 452207"/>
                <a:gd name="connsiteX9" fmla="*/ 99262 w 186862"/>
                <a:gd name="connsiteY9" fmla="*/ 129309 h 452207"/>
                <a:gd name="connsiteX10" fmla="*/ 63384 w 186862"/>
                <a:gd name="connsiteY10" fmla="*/ 444733 h 4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862" h="452207">
                  <a:moveTo>
                    <a:pt x="63384" y="444733"/>
                  </a:moveTo>
                  <a:cubicBezTo>
                    <a:pt x="12931" y="380079"/>
                    <a:pt x="-16219" y="308324"/>
                    <a:pt x="9568" y="222367"/>
                  </a:cubicBezTo>
                  <a:cubicBezTo>
                    <a:pt x="32739" y="145006"/>
                    <a:pt x="68243" y="72876"/>
                    <a:pt x="107484" y="2616"/>
                  </a:cubicBezTo>
                  <a:cubicBezTo>
                    <a:pt x="107858" y="1869"/>
                    <a:pt x="108979" y="1495"/>
                    <a:pt x="111595" y="0"/>
                  </a:cubicBezTo>
                  <a:cubicBezTo>
                    <a:pt x="119443" y="19434"/>
                    <a:pt x="127291" y="38494"/>
                    <a:pt x="134766" y="57554"/>
                  </a:cubicBezTo>
                  <a:cubicBezTo>
                    <a:pt x="156816" y="115107"/>
                    <a:pt x="175502" y="173409"/>
                    <a:pt x="185966" y="234700"/>
                  </a:cubicBezTo>
                  <a:cubicBezTo>
                    <a:pt x="194562" y="286648"/>
                    <a:pt x="187461" y="335979"/>
                    <a:pt x="159058" y="380453"/>
                  </a:cubicBezTo>
                  <a:cubicBezTo>
                    <a:pt x="143735" y="404745"/>
                    <a:pt x="125423" y="426795"/>
                    <a:pt x="106363" y="452955"/>
                  </a:cubicBezTo>
                  <a:cubicBezTo>
                    <a:pt x="106363" y="341959"/>
                    <a:pt x="106363" y="235821"/>
                    <a:pt x="106363" y="129683"/>
                  </a:cubicBezTo>
                  <a:cubicBezTo>
                    <a:pt x="104121" y="129683"/>
                    <a:pt x="101504" y="129309"/>
                    <a:pt x="99262" y="129309"/>
                  </a:cubicBezTo>
                  <a:cubicBezTo>
                    <a:pt x="87303" y="234326"/>
                    <a:pt x="75344" y="339717"/>
                    <a:pt x="63384" y="444733"/>
                  </a:cubicBezTo>
                  <a:close/>
                </a:path>
              </a:pathLst>
            </a:custGeom>
            <a:grpFill/>
            <a:ln w="3729" cap="flat">
              <a:noFill/>
              <a:prstDash val="solid"/>
              <a:miter/>
            </a:ln>
          </p:spPr>
          <p:txBody>
            <a:bodyPr rtlCol="0" anchor="ctr"/>
            <a:lstStyle/>
            <a:p>
              <a:endParaRPr lang="en-US"/>
            </a:p>
          </p:txBody>
        </p:sp>
        <p:sp>
          <p:nvSpPr>
            <p:cNvPr id="29" name="Freeform: Shape 22">
              <a:extLst>
                <a:ext uri="{FF2B5EF4-FFF2-40B4-BE49-F238E27FC236}">
                  <a16:creationId xmlns:a16="http://schemas.microsoft.com/office/drawing/2014/main" id="{2D604707-A84F-42C5-AF0D-5B70F04C79E8}"/>
                </a:ext>
              </a:extLst>
            </p:cNvPr>
            <p:cNvSpPr/>
            <p:nvPr/>
          </p:nvSpPr>
          <p:spPr>
            <a:xfrm>
              <a:off x="7207301" y="2225306"/>
              <a:ext cx="243432" cy="593366"/>
            </a:xfrm>
            <a:custGeom>
              <a:avLst/>
              <a:gdLst>
                <a:gd name="connsiteX0" fmla="*/ 53531 w 179388"/>
                <a:gd name="connsiteY0" fmla="*/ 127440 h 437258"/>
                <a:gd name="connsiteX1" fmla="*/ 110711 w 179388"/>
                <a:gd name="connsiteY1" fmla="*/ 437259 h 437258"/>
                <a:gd name="connsiteX2" fmla="*/ 103984 w 179388"/>
                <a:gd name="connsiteY2" fmla="*/ 433148 h 437258"/>
                <a:gd name="connsiteX3" fmla="*/ 88 w 179388"/>
                <a:gd name="connsiteY3" fmla="*/ 230589 h 437258"/>
                <a:gd name="connsiteX4" fmla="*/ 6815 w 179388"/>
                <a:gd name="connsiteY4" fmla="*/ 116229 h 437258"/>
                <a:gd name="connsiteX5" fmla="*/ 23259 w 179388"/>
                <a:gd name="connsiteY5" fmla="*/ 10464 h 437258"/>
                <a:gd name="connsiteX6" fmla="*/ 25875 w 179388"/>
                <a:gd name="connsiteY6" fmla="*/ 0 h 437258"/>
                <a:gd name="connsiteX7" fmla="*/ 29986 w 179388"/>
                <a:gd name="connsiteY7" fmla="*/ 2990 h 437258"/>
                <a:gd name="connsiteX8" fmla="*/ 164153 w 179388"/>
                <a:gd name="connsiteY8" fmla="*/ 214892 h 437258"/>
                <a:gd name="connsiteX9" fmla="*/ 149952 w 179388"/>
                <a:gd name="connsiteY9" fmla="*/ 429411 h 437258"/>
                <a:gd name="connsiteX10" fmla="*/ 60258 w 179388"/>
                <a:gd name="connsiteY10" fmla="*/ 125946 h 437258"/>
                <a:gd name="connsiteX11" fmla="*/ 53531 w 179388"/>
                <a:gd name="connsiteY11" fmla="*/ 12744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388" h="437258">
                  <a:moveTo>
                    <a:pt x="53531" y="127440"/>
                  </a:moveTo>
                  <a:cubicBezTo>
                    <a:pt x="72591" y="230962"/>
                    <a:pt x="92024" y="334484"/>
                    <a:pt x="110711" y="437259"/>
                  </a:cubicBezTo>
                  <a:cubicBezTo>
                    <a:pt x="109963" y="436885"/>
                    <a:pt x="106974" y="435390"/>
                    <a:pt x="103984" y="433148"/>
                  </a:cubicBezTo>
                  <a:cubicBezTo>
                    <a:pt x="38582" y="381574"/>
                    <a:pt x="-2154" y="316919"/>
                    <a:pt x="88" y="230589"/>
                  </a:cubicBezTo>
                  <a:cubicBezTo>
                    <a:pt x="1209" y="192469"/>
                    <a:pt x="3078" y="154349"/>
                    <a:pt x="6815" y="116229"/>
                  </a:cubicBezTo>
                  <a:cubicBezTo>
                    <a:pt x="10552" y="80725"/>
                    <a:pt x="17653" y="45595"/>
                    <a:pt x="23259" y="10464"/>
                  </a:cubicBezTo>
                  <a:cubicBezTo>
                    <a:pt x="23633" y="7101"/>
                    <a:pt x="24754" y="4111"/>
                    <a:pt x="25875" y="0"/>
                  </a:cubicBezTo>
                  <a:cubicBezTo>
                    <a:pt x="28117" y="1495"/>
                    <a:pt x="29239" y="1869"/>
                    <a:pt x="29986" y="2990"/>
                  </a:cubicBezTo>
                  <a:cubicBezTo>
                    <a:pt x="81560" y="69513"/>
                    <a:pt x="130145" y="137531"/>
                    <a:pt x="164153" y="214892"/>
                  </a:cubicBezTo>
                  <a:cubicBezTo>
                    <a:pt x="197041" y="289637"/>
                    <a:pt x="182092" y="360645"/>
                    <a:pt x="149952" y="429411"/>
                  </a:cubicBezTo>
                  <a:cubicBezTo>
                    <a:pt x="120054" y="328505"/>
                    <a:pt x="90156" y="227225"/>
                    <a:pt x="60258" y="125946"/>
                  </a:cubicBezTo>
                  <a:cubicBezTo>
                    <a:pt x="58389" y="126319"/>
                    <a:pt x="55773" y="126693"/>
                    <a:pt x="53531" y="127440"/>
                  </a:cubicBezTo>
                  <a:close/>
                </a:path>
              </a:pathLst>
            </a:custGeom>
            <a:grpFill/>
            <a:ln w="3729" cap="flat">
              <a:noFill/>
              <a:prstDash val="solid"/>
              <a:miter/>
            </a:ln>
          </p:spPr>
          <p:txBody>
            <a:bodyPr rtlCol="0" anchor="ctr"/>
            <a:lstStyle/>
            <a:p>
              <a:endParaRPr lang="en-US"/>
            </a:p>
          </p:txBody>
        </p:sp>
        <p:sp>
          <p:nvSpPr>
            <p:cNvPr id="30" name="Freeform: Shape 23">
              <a:extLst>
                <a:ext uri="{FF2B5EF4-FFF2-40B4-BE49-F238E27FC236}">
                  <a16:creationId xmlns:a16="http://schemas.microsoft.com/office/drawing/2014/main" id="{27A167DC-6F3B-4F14-A571-6CEED4BFEE18}"/>
                </a:ext>
              </a:extLst>
            </p:cNvPr>
            <p:cNvSpPr/>
            <p:nvPr/>
          </p:nvSpPr>
          <p:spPr>
            <a:xfrm>
              <a:off x="7515768" y="4176313"/>
              <a:ext cx="557866" cy="299218"/>
            </a:xfrm>
            <a:custGeom>
              <a:avLst/>
              <a:gdLst>
                <a:gd name="connsiteX0" fmla="*/ 290385 w 411098"/>
                <a:gd name="connsiteY0" fmla="*/ 54190 h 220498"/>
                <a:gd name="connsiteX1" fmla="*/ 0 w 411098"/>
                <a:gd name="connsiteY1" fmla="*/ 173409 h 220498"/>
                <a:gd name="connsiteX2" fmla="*/ 133046 w 411098"/>
                <a:gd name="connsiteY2" fmla="*/ 36999 h 220498"/>
                <a:gd name="connsiteX3" fmla="*/ 411472 w 411098"/>
                <a:gd name="connsiteY3" fmla="*/ 0 h 220498"/>
                <a:gd name="connsiteX4" fmla="*/ 409977 w 411098"/>
                <a:gd name="connsiteY4" fmla="*/ 5606 h 220498"/>
                <a:gd name="connsiteX5" fmla="*/ 243295 w 411098"/>
                <a:gd name="connsiteY5" fmla="*/ 171166 h 220498"/>
                <a:gd name="connsiteX6" fmla="*/ 18686 w 411098"/>
                <a:gd name="connsiteY6" fmla="*/ 210781 h 220498"/>
                <a:gd name="connsiteX7" fmla="*/ 17565 w 411098"/>
                <a:gd name="connsiteY7" fmla="*/ 210407 h 220498"/>
                <a:gd name="connsiteX8" fmla="*/ 293748 w 411098"/>
                <a:gd name="connsiteY8" fmla="*/ 61665 h 220498"/>
                <a:gd name="connsiteX9" fmla="*/ 290385 w 411098"/>
                <a:gd name="connsiteY9" fmla="*/ 54190 h 22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098" h="220498">
                  <a:moveTo>
                    <a:pt x="290385" y="54190"/>
                  </a:moveTo>
                  <a:cubicBezTo>
                    <a:pt x="193590" y="94179"/>
                    <a:pt x="96421" y="133794"/>
                    <a:pt x="0" y="173409"/>
                  </a:cubicBezTo>
                  <a:cubicBezTo>
                    <a:pt x="29151" y="114360"/>
                    <a:pt x="66897" y="60917"/>
                    <a:pt x="133046" y="36999"/>
                  </a:cubicBezTo>
                  <a:cubicBezTo>
                    <a:pt x="222367" y="4485"/>
                    <a:pt x="316546" y="2616"/>
                    <a:pt x="411472" y="0"/>
                  </a:cubicBezTo>
                  <a:cubicBezTo>
                    <a:pt x="410724" y="2990"/>
                    <a:pt x="410724" y="4485"/>
                    <a:pt x="409977" y="5606"/>
                  </a:cubicBezTo>
                  <a:cubicBezTo>
                    <a:pt x="359150" y="65776"/>
                    <a:pt x="305334" y="122582"/>
                    <a:pt x="243295" y="171166"/>
                  </a:cubicBezTo>
                  <a:cubicBezTo>
                    <a:pt x="175277" y="224983"/>
                    <a:pt x="99411" y="230215"/>
                    <a:pt x="18686" y="210781"/>
                  </a:cubicBezTo>
                  <a:cubicBezTo>
                    <a:pt x="17191" y="210407"/>
                    <a:pt x="16070" y="209286"/>
                    <a:pt x="17565" y="210407"/>
                  </a:cubicBezTo>
                  <a:cubicBezTo>
                    <a:pt x="108754" y="161449"/>
                    <a:pt x="201064" y="111370"/>
                    <a:pt x="293748" y="61665"/>
                  </a:cubicBezTo>
                  <a:cubicBezTo>
                    <a:pt x="292627" y="59049"/>
                    <a:pt x="291506" y="56433"/>
                    <a:pt x="290385" y="54190"/>
                  </a:cubicBezTo>
                  <a:close/>
                </a:path>
              </a:pathLst>
            </a:custGeom>
            <a:grpFill/>
            <a:ln w="3729" cap="flat">
              <a:noFill/>
              <a:prstDash val="solid"/>
              <a:miter/>
            </a:ln>
          </p:spPr>
          <p:txBody>
            <a:bodyPr rtlCol="0" anchor="ctr"/>
            <a:lstStyle/>
            <a:p>
              <a:endParaRPr lang="en-US"/>
            </a:p>
          </p:txBody>
        </p:sp>
        <p:sp>
          <p:nvSpPr>
            <p:cNvPr id="31" name="Freeform: Shape 24">
              <a:extLst>
                <a:ext uri="{FF2B5EF4-FFF2-40B4-BE49-F238E27FC236}">
                  <a16:creationId xmlns:a16="http://schemas.microsoft.com/office/drawing/2014/main" id="{872468A4-531B-4DB2-BB7D-1989220316F8}"/>
                </a:ext>
              </a:extLst>
            </p:cNvPr>
            <p:cNvSpPr/>
            <p:nvPr/>
          </p:nvSpPr>
          <p:spPr>
            <a:xfrm>
              <a:off x="5458895" y="2485473"/>
              <a:ext cx="238361" cy="603508"/>
            </a:xfrm>
            <a:custGeom>
              <a:avLst/>
              <a:gdLst>
                <a:gd name="connsiteX0" fmla="*/ 50357 w 175651"/>
                <a:gd name="connsiteY0" fmla="*/ 442491 h 444733"/>
                <a:gd name="connsiteX1" fmla="*/ 13358 w 175651"/>
                <a:gd name="connsiteY1" fmla="*/ 214892 h 444733"/>
                <a:gd name="connsiteX2" fmla="*/ 113890 w 175651"/>
                <a:gd name="connsiteY2" fmla="*/ 4485 h 444733"/>
                <a:gd name="connsiteX3" fmla="*/ 118748 w 175651"/>
                <a:gd name="connsiteY3" fmla="*/ 0 h 444733"/>
                <a:gd name="connsiteX4" fmla="*/ 147899 w 175651"/>
                <a:gd name="connsiteY4" fmla="*/ 99037 h 444733"/>
                <a:gd name="connsiteX5" fmla="*/ 173312 w 175651"/>
                <a:gd name="connsiteY5" fmla="*/ 227599 h 444733"/>
                <a:gd name="connsiteX6" fmla="*/ 109405 w 175651"/>
                <a:gd name="connsiteY6" fmla="*/ 427542 h 444733"/>
                <a:gd name="connsiteX7" fmla="*/ 91840 w 175651"/>
                <a:gd name="connsiteY7" fmla="*/ 445855 h 444733"/>
                <a:gd name="connsiteX8" fmla="*/ 90719 w 175651"/>
                <a:gd name="connsiteY8" fmla="*/ 446602 h 444733"/>
                <a:gd name="connsiteX9" fmla="*/ 107163 w 175651"/>
                <a:gd name="connsiteY9" fmla="*/ 133046 h 444733"/>
                <a:gd name="connsiteX10" fmla="*/ 99315 w 175651"/>
                <a:gd name="connsiteY10" fmla="*/ 132299 h 444733"/>
                <a:gd name="connsiteX11" fmla="*/ 50357 w 175651"/>
                <a:gd name="connsiteY11" fmla="*/ 442491 h 44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651" h="444733">
                  <a:moveTo>
                    <a:pt x="50357" y="442491"/>
                  </a:moveTo>
                  <a:cubicBezTo>
                    <a:pt x="4762" y="372604"/>
                    <a:pt x="-15419" y="298233"/>
                    <a:pt x="13358" y="214892"/>
                  </a:cubicBezTo>
                  <a:cubicBezTo>
                    <a:pt x="39145" y="140895"/>
                    <a:pt x="74649" y="71755"/>
                    <a:pt x="113890" y="4485"/>
                  </a:cubicBezTo>
                  <a:cubicBezTo>
                    <a:pt x="114637" y="3364"/>
                    <a:pt x="116132" y="2616"/>
                    <a:pt x="118748" y="0"/>
                  </a:cubicBezTo>
                  <a:cubicBezTo>
                    <a:pt x="128839" y="34009"/>
                    <a:pt x="140051" y="66149"/>
                    <a:pt x="147899" y="99037"/>
                  </a:cubicBezTo>
                  <a:cubicBezTo>
                    <a:pt x="157990" y="141642"/>
                    <a:pt x="166212" y="184247"/>
                    <a:pt x="173312" y="227599"/>
                  </a:cubicBezTo>
                  <a:cubicBezTo>
                    <a:pt x="186019" y="304586"/>
                    <a:pt x="159858" y="370362"/>
                    <a:pt x="109405" y="427542"/>
                  </a:cubicBezTo>
                  <a:cubicBezTo>
                    <a:pt x="103799" y="433895"/>
                    <a:pt x="97820" y="439875"/>
                    <a:pt x="91840" y="445855"/>
                  </a:cubicBezTo>
                  <a:cubicBezTo>
                    <a:pt x="90719" y="446976"/>
                    <a:pt x="89598" y="447349"/>
                    <a:pt x="90719" y="446602"/>
                  </a:cubicBezTo>
                  <a:cubicBezTo>
                    <a:pt x="96325" y="343080"/>
                    <a:pt x="101557" y="238063"/>
                    <a:pt x="107163" y="133046"/>
                  </a:cubicBezTo>
                  <a:cubicBezTo>
                    <a:pt x="104547" y="132673"/>
                    <a:pt x="101931" y="132673"/>
                    <a:pt x="99315" y="132299"/>
                  </a:cubicBezTo>
                  <a:cubicBezTo>
                    <a:pt x="83244" y="235447"/>
                    <a:pt x="66801" y="338969"/>
                    <a:pt x="50357" y="442491"/>
                  </a:cubicBezTo>
                  <a:close/>
                </a:path>
              </a:pathLst>
            </a:custGeom>
            <a:grpFill/>
            <a:ln w="3729" cap="flat">
              <a:noFill/>
              <a:prstDash val="solid"/>
              <a:miter/>
            </a:ln>
          </p:spPr>
          <p:txBody>
            <a:bodyPr rtlCol="0" anchor="ctr"/>
            <a:lstStyle/>
            <a:p>
              <a:endParaRPr lang="en-US"/>
            </a:p>
          </p:txBody>
        </p:sp>
        <p:sp>
          <p:nvSpPr>
            <p:cNvPr id="32" name="Freeform: Shape 25">
              <a:extLst>
                <a:ext uri="{FF2B5EF4-FFF2-40B4-BE49-F238E27FC236}">
                  <a16:creationId xmlns:a16="http://schemas.microsoft.com/office/drawing/2014/main" id="{7ADCAFC9-9670-4E78-8739-0F8A613A449F}"/>
                </a:ext>
              </a:extLst>
            </p:cNvPr>
            <p:cNvSpPr/>
            <p:nvPr/>
          </p:nvSpPr>
          <p:spPr>
            <a:xfrm>
              <a:off x="4115323" y="4175807"/>
              <a:ext cx="557866" cy="299218"/>
            </a:xfrm>
            <a:custGeom>
              <a:avLst/>
              <a:gdLst>
                <a:gd name="connsiteX0" fmla="*/ 413714 w 411098"/>
                <a:gd name="connsiteY0" fmla="*/ 173783 h 220498"/>
                <a:gd name="connsiteX1" fmla="*/ 122956 w 411098"/>
                <a:gd name="connsiteY1" fmla="*/ 54564 h 220498"/>
                <a:gd name="connsiteX2" fmla="*/ 120340 w 411098"/>
                <a:gd name="connsiteY2" fmla="*/ 59796 h 220498"/>
                <a:gd name="connsiteX3" fmla="*/ 210408 w 411098"/>
                <a:gd name="connsiteY3" fmla="*/ 111370 h 220498"/>
                <a:gd name="connsiteX4" fmla="*/ 301970 w 411098"/>
                <a:gd name="connsiteY4" fmla="*/ 161449 h 220498"/>
                <a:gd name="connsiteX5" fmla="*/ 397644 w 411098"/>
                <a:gd name="connsiteY5" fmla="*/ 208913 h 220498"/>
                <a:gd name="connsiteX6" fmla="*/ 393907 w 411098"/>
                <a:gd name="connsiteY6" fmla="*/ 211529 h 220498"/>
                <a:gd name="connsiteX7" fmla="*/ 165934 w 411098"/>
                <a:gd name="connsiteY7" fmla="*/ 168550 h 220498"/>
                <a:gd name="connsiteX8" fmla="*/ 4858 w 411098"/>
                <a:gd name="connsiteY8" fmla="*/ 7475 h 220498"/>
                <a:gd name="connsiteX9" fmla="*/ 0 w 411098"/>
                <a:gd name="connsiteY9" fmla="*/ 0 h 220498"/>
                <a:gd name="connsiteX10" fmla="*/ 96047 w 411098"/>
                <a:gd name="connsiteY10" fmla="*/ 4859 h 220498"/>
                <a:gd name="connsiteX11" fmla="*/ 258992 w 411098"/>
                <a:gd name="connsiteY11" fmla="*/ 31019 h 220498"/>
                <a:gd name="connsiteX12" fmla="*/ 413714 w 411098"/>
                <a:gd name="connsiteY12" fmla="*/ 173783 h 220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98" h="220498">
                  <a:moveTo>
                    <a:pt x="413714" y="173783"/>
                  </a:moveTo>
                  <a:cubicBezTo>
                    <a:pt x="316546" y="133794"/>
                    <a:pt x="219751" y="94179"/>
                    <a:pt x="122956" y="54564"/>
                  </a:cubicBezTo>
                  <a:cubicBezTo>
                    <a:pt x="122208" y="56433"/>
                    <a:pt x="121087" y="57927"/>
                    <a:pt x="120340" y="59796"/>
                  </a:cubicBezTo>
                  <a:cubicBezTo>
                    <a:pt x="150238" y="76987"/>
                    <a:pt x="180136" y="94553"/>
                    <a:pt x="210408" y="111370"/>
                  </a:cubicBezTo>
                  <a:cubicBezTo>
                    <a:pt x="240679" y="128188"/>
                    <a:pt x="270951" y="145379"/>
                    <a:pt x="301970" y="161449"/>
                  </a:cubicBezTo>
                  <a:cubicBezTo>
                    <a:pt x="333363" y="177520"/>
                    <a:pt x="365130" y="192842"/>
                    <a:pt x="397644" y="208913"/>
                  </a:cubicBezTo>
                  <a:cubicBezTo>
                    <a:pt x="396523" y="209660"/>
                    <a:pt x="395028" y="211155"/>
                    <a:pt x="393907" y="211529"/>
                  </a:cubicBezTo>
                  <a:cubicBezTo>
                    <a:pt x="311313" y="231336"/>
                    <a:pt x="234700" y="223862"/>
                    <a:pt x="165934" y="168550"/>
                  </a:cubicBezTo>
                  <a:cubicBezTo>
                    <a:pt x="106512" y="120340"/>
                    <a:pt x="54190" y="65776"/>
                    <a:pt x="4858" y="7475"/>
                  </a:cubicBezTo>
                  <a:cubicBezTo>
                    <a:pt x="3737" y="5980"/>
                    <a:pt x="2990" y="4485"/>
                    <a:pt x="0" y="0"/>
                  </a:cubicBezTo>
                  <a:cubicBezTo>
                    <a:pt x="34009" y="1495"/>
                    <a:pt x="65402" y="747"/>
                    <a:pt x="96047" y="4859"/>
                  </a:cubicBezTo>
                  <a:cubicBezTo>
                    <a:pt x="150611" y="11959"/>
                    <a:pt x="205549" y="18313"/>
                    <a:pt x="258992" y="31019"/>
                  </a:cubicBezTo>
                  <a:cubicBezTo>
                    <a:pt x="336727" y="48958"/>
                    <a:pt x="380453" y="107633"/>
                    <a:pt x="413714" y="173783"/>
                  </a:cubicBezTo>
                  <a:close/>
                </a:path>
              </a:pathLst>
            </a:custGeom>
            <a:grpFill/>
            <a:ln w="3729" cap="flat">
              <a:noFill/>
              <a:prstDash val="solid"/>
              <a:miter/>
            </a:ln>
          </p:spPr>
          <p:txBody>
            <a:bodyPr rtlCol="0" anchor="ctr"/>
            <a:lstStyle/>
            <a:p>
              <a:endParaRPr lang="en-US"/>
            </a:p>
          </p:txBody>
        </p:sp>
        <p:sp>
          <p:nvSpPr>
            <p:cNvPr id="33" name="Freeform: Shape 26">
              <a:extLst>
                <a:ext uri="{FF2B5EF4-FFF2-40B4-BE49-F238E27FC236}">
                  <a16:creationId xmlns:a16="http://schemas.microsoft.com/office/drawing/2014/main" id="{7E5AB58C-DFA7-46F3-8CC1-42B2933B876B}"/>
                </a:ext>
              </a:extLst>
            </p:cNvPr>
            <p:cNvSpPr/>
            <p:nvPr/>
          </p:nvSpPr>
          <p:spPr>
            <a:xfrm>
              <a:off x="7025905" y="3379580"/>
              <a:ext cx="248504" cy="593366"/>
            </a:xfrm>
            <a:custGeom>
              <a:avLst/>
              <a:gdLst>
                <a:gd name="connsiteX0" fmla="*/ 71348 w 183125"/>
                <a:gd name="connsiteY0" fmla="*/ 437259 h 437258"/>
                <a:gd name="connsiteX1" fmla="*/ 133013 w 183125"/>
                <a:gd name="connsiteY1" fmla="*/ 128935 h 437258"/>
                <a:gd name="connsiteX2" fmla="*/ 125538 w 183125"/>
                <a:gd name="connsiteY2" fmla="*/ 127067 h 437258"/>
                <a:gd name="connsiteX3" fmla="*/ 31733 w 183125"/>
                <a:gd name="connsiteY3" fmla="*/ 427168 h 437258"/>
                <a:gd name="connsiteX4" fmla="*/ 18653 w 183125"/>
                <a:gd name="connsiteY4" fmla="*/ 219751 h 437258"/>
                <a:gd name="connsiteX5" fmla="*/ 100125 w 183125"/>
                <a:gd name="connsiteY5" fmla="*/ 79977 h 437258"/>
                <a:gd name="connsiteX6" fmla="*/ 159174 w 183125"/>
                <a:gd name="connsiteY6" fmla="*/ 0 h 437258"/>
                <a:gd name="connsiteX7" fmla="*/ 163285 w 183125"/>
                <a:gd name="connsiteY7" fmla="*/ 747 h 437258"/>
                <a:gd name="connsiteX8" fmla="*/ 173002 w 183125"/>
                <a:gd name="connsiteY8" fmla="*/ 61291 h 437258"/>
                <a:gd name="connsiteX9" fmla="*/ 183839 w 183125"/>
                <a:gd name="connsiteY9" fmla="*/ 251144 h 437258"/>
                <a:gd name="connsiteX10" fmla="*/ 71348 w 183125"/>
                <a:gd name="connsiteY10" fmla="*/ 437259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25" h="437258">
                  <a:moveTo>
                    <a:pt x="71348" y="437259"/>
                  </a:moveTo>
                  <a:cubicBezTo>
                    <a:pt x="91903" y="335232"/>
                    <a:pt x="112458" y="232084"/>
                    <a:pt x="133013" y="128935"/>
                  </a:cubicBezTo>
                  <a:cubicBezTo>
                    <a:pt x="130397" y="128188"/>
                    <a:pt x="127781" y="127814"/>
                    <a:pt x="125538" y="127067"/>
                  </a:cubicBezTo>
                  <a:cubicBezTo>
                    <a:pt x="94145" y="227225"/>
                    <a:pt x="63126" y="327384"/>
                    <a:pt x="31733" y="427168"/>
                  </a:cubicBezTo>
                  <a:cubicBezTo>
                    <a:pt x="1461" y="360645"/>
                    <a:pt x="-14983" y="290385"/>
                    <a:pt x="18653" y="219751"/>
                  </a:cubicBezTo>
                  <a:cubicBezTo>
                    <a:pt x="41824" y="171166"/>
                    <a:pt x="71348" y="125572"/>
                    <a:pt x="100125" y="79977"/>
                  </a:cubicBezTo>
                  <a:cubicBezTo>
                    <a:pt x="117690" y="51948"/>
                    <a:pt x="139366" y="26535"/>
                    <a:pt x="159174" y="0"/>
                  </a:cubicBezTo>
                  <a:cubicBezTo>
                    <a:pt x="160668" y="374"/>
                    <a:pt x="161790" y="374"/>
                    <a:pt x="163285" y="747"/>
                  </a:cubicBezTo>
                  <a:cubicBezTo>
                    <a:pt x="166648" y="20929"/>
                    <a:pt x="170012" y="41110"/>
                    <a:pt x="173002" y="61291"/>
                  </a:cubicBezTo>
                  <a:cubicBezTo>
                    <a:pt x="181971" y="124451"/>
                    <a:pt x="187951" y="187610"/>
                    <a:pt x="183839" y="251144"/>
                  </a:cubicBezTo>
                  <a:cubicBezTo>
                    <a:pt x="178981" y="333737"/>
                    <a:pt x="132639" y="390917"/>
                    <a:pt x="71348" y="437259"/>
                  </a:cubicBezTo>
                  <a:close/>
                </a:path>
              </a:pathLst>
            </a:custGeom>
            <a:grpFill/>
            <a:ln w="3729" cap="flat">
              <a:noFill/>
              <a:prstDash val="solid"/>
              <a:miter/>
            </a:ln>
          </p:spPr>
          <p:txBody>
            <a:bodyPr rtlCol="0" anchor="ctr"/>
            <a:lstStyle/>
            <a:p>
              <a:endParaRPr lang="en-US"/>
            </a:p>
          </p:txBody>
        </p:sp>
        <p:sp>
          <p:nvSpPr>
            <p:cNvPr id="34" name="Freeform: Shape 27">
              <a:extLst>
                <a:ext uri="{FF2B5EF4-FFF2-40B4-BE49-F238E27FC236}">
                  <a16:creationId xmlns:a16="http://schemas.microsoft.com/office/drawing/2014/main" id="{5ADF5ACC-D509-44E9-9C23-447B90363803}"/>
                </a:ext>
              </a:extLst>
            </p:cNvPr>
            <p:cNvSpPr/>
            <p:nvPr/>
          </p:nvSpPr>
          <p:spPr>
            <a:xfrm>
              <a:off x="4912906" y="3379580"/>
              <a:ext cx="248504" cy="593366"/>
            </a:xfrm>
            <a:custGeom>
              <a:avLst/>
              <a:gdLst>
                <a:gd name="connsiteX0" fmla="*/ 24041 w 183125"/>
                <a:gd name="connsiteY0" fmla="*/ 0 h 437258"/>
                <a:gd name="connsiteX1" fmla="*/ 28152 w 183125"/>
                <a:gd name="connsiteY1" fmla="*/ 2616 h 437258"/>
                <a:gd name="connsiteX2" fmla="*/ 164936 w 183125"/>
                <a:gd name="connsiteY2" fmla="*/ 211155 h 437258"/>
                <a:gd name="connsiteX3" fmla="*/ 154471 w 183125"/>
                <a:gd name="connsiteY3" fmla="*/ 426795 h 437258"/>
                <a:gd name="connsiteX4" fmla="*/ 61040 w 183125"/>
                <a:gd name="connsiteY4" fmla="*/ 127067 h 437258"/>
                <a:gd name="connsiteX5" fmla="*/ 55434 w 183125"/>
                <a:gd name="connsiteY5" fmla="*/ 128562 h 437258"/>
                <a:gd name="connsiteX6" fmla="*/ 72999 w 183125"/>
                <a:gd name="connsiteY6" fmla="*/ 230589 h 437258"/>
                <a:gd name="connsiteX7" fmla="*/ 93180 w 183125"/>
                <a:gd name="connsiteY7" fmla="*/ 334484 h 437258"/>
                <a:gd name="connsiteX8" fmla="*/ 118594 w 183125"/>
                <a:gd name="connsiteY8" fmla="*/ 439875 h 437258"/>
                <a:gd name="connsiteX9" fmla="*/ 89817 w 183125"/>
                <a:gd name="connsiteY9" fmla="*/ 416704 h 437258"/>
                <a:gd name="connsiteX10" fmla="*/ 123 w 183125"/>
                <a:gd name="connsiteY10" fmla="*/ 211529 h 437258"/>
                <a:gd name="connsiteX11" fmla="*/ 21425 w 183125"/>
                <a:gd name="connsiteY11" fmla="*/ 7475 h 437258"/>
                <a:gd name="connsiteX12" fmla="*/ 24041 w 183125"/>
                <a:gd name="connsiteY12" fmla="*/ 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125" h="437258">
                  <a:moveTo>
                    <a:pt x="24041" y="0"/>
                  </a:moveTo>
                  <a:cubicBezTo>
                    <a:pt x="25910" y="1121"/>
                    <a:pt x="27405" y="1495"/>
                    <a:pt x="28152" y="2616"/>
                  </a:cubicBezTo>
                  <a:cubicBezTo>
                    <a:pt x="80100" y="68018"/>
                    <a:pt x="129806" y="134915"/>
                    <a:pt x="164936" y="211155"/>
                  </a:cubicBezTo>
                  <a:cubicBezTo>
                    <a:pt x="199319" y="285526"/>
                    <a:pt x="185864" y="356908"/>
                    <a:pt x="154471" y="426795"/>
                  </a:cubicBezTo>
                  <a:cubicBezTo>
                    <a:pt x="123452" y="327010"/>
                    <a:pt x="92059" y="226851"/>
                    <a:pt x="61040" y="127067"/>
                  </a:cubicBezTo>
                  <a:cubicBezTo>
                    <a:pt x="59171" y="127440"/>
                    <a:pt x="57303" y="127814"/>
                    <a:pt x="55434" y="128562"/>
                  </a:cubicBezTo>
                  <a:cubicBezTo>
                    <a:pt x="61414" y="162571"/>
                    <a:pt x="67020" y="196580"/>
                    <a:pt x="72999" y="230589"/>
                  </a:cubicBezTo>
                  <a:cubicBezTo>
                    <a:pt x="79353" y="265345"/>
                    <a:pt x="85706" y="300102"/>
                    <a:pt x="93180" y="334484"/>
                  </a:cubicBezTo>
                  <a:cubicBezTo>
                    <a:pt x="100655" y="368867"/>
                    <a:pt x="109624" y="402876"/>
                    <a:pt x="118594" y="439875"/>
                  </a:cubicBezTo>
                  <a:cubicBezTo>
                    <a:pt x="107756" y="431279"/>
                    <a:pt x="98786" y="424179"/>
                    <a:pt x="89817" y="416704"/>
                  </a:cubicBezTo>
                  <a:cubicBezTo>
                    <a:pt x="26284" y="363261"/>
                    <a:pt x="-2120" y="294122"/>
                    <a:pt x="123" y="211529"/>
                  </a:cubicBezTo>
                  <a:cubicBezTo>
                    <a:pt x="1991" y="142763"/>
                    <a:pt x="9466" y="74745"/>
                    <a:pt x="21425" y="7475"/>
                  </a:cubicBezTo>
                  <a:cubicBezTo>
                    <a:pt x="22173" y="4859"/>
                    <a:pt x="22920" y="2616"/>
                    <a:pt x="24041" y="0"/>
                  </a:cubicBezTo>
                  <a:close/>
                </a:path>
              </a:pathLst>
            </a:custGeom>
            <a:grpFill/>
            <a:ln w="3729" cap="flat">
              <a:noFill/>
              <a:prstDash val="solid"/>
              <a:miter/>
            </a:ln>
          </p:spPr>
          <p:txBody>
            <a:bodyPr rtlCol="0" anchor="ctr"/>
            <a:lstStyle/>
            <a:p>
              <a:endParaRPr lang="en-US"/>
            </a:p>
          </p:txBody>
        </p:sp>
        <p:sp>
          <p:nvSpPr>
            <p:cNvPr id="35" name="Freeform: Shape 28">
              <a:extLst>
                <a:ext uri="{FF2B5EF4-FFF2-40B4-BE49-F238E27FC236}">
                  <a16:creationId xmlns:a16="http://schemas.microsoft.com/office/drawing/2014/main" id="{2A63D445-046D-4A71-BC3E-E1E25978CFE3}"/>
                </a:ext>
              </a:extLst>
            </p:cNvPr>
            <p:cNvSpPr/>
            <p:nvPr/>
          </p:nvSpPr>
          <p:spPr>
            <a:xfrm>
              <a:off x="4717381" y="2246099"/>
              <a:ext cx="248504" cy="593366"/>
            </a:xfrm>
            <a:custGeom>
              <a:avLst/>
              <a:gdLst>
                <a:gd name="connsiteX0" fmla="*/ 72826 w 183125"/>
                <a:gd name="connsiteY0" fmla="*/ 439128 h 437258"/>
                <a:gd name="connsiteX1" fmla="*/ 130753 w 183125"/>
                <a:gd name="connsiteY1" fmla="*/ 124824 h 437258"/>
                <a:gd name="connsiteX2" fmla="*/ 124026 w 183125"/>
                <a:gd name="connsiteY2" fmla="*/ 122956 h 437258"/>
                <a:gd name="connsiteX3" fmla="*/ 33211 w 183125"/>
                <a:gd name="connsiteY3" fmla="*/ 429411 h 437258"/>
                <a:gd name="connsiteX4" fmla="*/ 15272 w 183125"/>
                <a:gd name="connsiteY4" fmla="*/ 227973 h 437258"/>
                <a:gd name="connsiteX5" fmla="*/ 78805 w 183125"/>
                <a:gd name="connsiteY5" fmla="*/ 108754 h 437258"/>
                <a:gd name="connsiteX6" fmla="*/ 154298 w 183125"/>
                <a:gd name="connsiteY6" fmla="*/ 0 h 437258"/>
                <a:gd name="connsiteX7" fmla="*/ 158782 w 183125"/>
                <a:gd name="connsiteY7" fmla="*/ 747 h 437258"/>
                <a:gd name="connsiteX8" fmla="*/ 169247 w 183125"/>
                <a:gd name="connsiteY8" fmla="*/ 59422 h 437258"/>
                <a:gd name="connsiteX9" fmla="*/ 183075 w 183125"/>
                <a:gd name="connsiteY9" fmla="*/ 252265 h 437258"/>
                <a:gd name="connsiteX10" fmla="*/ 72826 w 183125"/>
                <a:gd name="connsiteY10" fmla="*/ 439128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125" h="437258">
                  <a:moveTo>
                    <a:pt x="72826" y="439128"/>
                  </a:moveTo>
                  <a:cubicBezTo>
                    <a:pt x="92259" y="334484"/>
                    <a:pt x="111319" y="229841"/>
                    <a:pt x="130753" y="124824"/>
                  </a:cubicBezTo>
                  <a:cubicBezTo>
                    <a:pt x="128511" y="124077"/>
                    <a:pt x="126268" y="123703"/>
                    <a:pt x="124026" y="122956"/>
                  </a:cubicBezTo>
                  <a:cubicBezTo>
                    <a:pt x="93754" y="225357"/>
                    <a:pt x="63109" y="327757"/>
                    <a:pt x="33211" y="429411"/>
                  </a:cubicBezTo>
                  <a:cubicBezTo>
                    <a:pt x="3686" y="365877"/>
                    <a:pt x="-14626" y="298233"/>
                    <a:pt x="15272" y="227973"/>
                  </a:cubicBezTo>
                  <a:cubicBezTo>
                    <a:pt x="32837" y="186489"/>
                    <a:pt x="55260" y="146874"/>
                    <a:pt x="78805" y="108754"/>
                  </a:cubicBezTo>
                  <a:cubicBezTo>
                    <a:pt x="101976" y="71382"/>
                    <a:pt x="128884" y="36251"/>
                    <a:pt x="154298" y="0"/>
                  </a:cubicBezTo>
                  <a:cubicBezTo>
                    <a:pt x="155793" y="374"/>
                    <a:pt x="157288" y="374"/>
                    <a:pt x="158782" y="747"/>
                  </a:cubicBezTo>
                  <a:cubicBezTo>
                    <a:pt x="162146" y="20181"/>
                    <a:pt x="165883" y="39615"/>
                    <a:pt x="169247" y="59422"/>
                  </a:cubicBezTo>
                  <a:cubicBezTo>
                    <a:pt x="179711" y="123329"/>
                    <a:pt x="186438" y="187237"/>
                    <a:pt x="183075" y="252265"/>
                  </a:cubicBezTo>
                  <a:cubicBezTo>
                    <a:pt x="178590" y="334858"/>
                    <a:pt x="132995" y="392038"/>
                    <a:pt x="72826" y="439128"/>
                  </a:cubicBezTo>
                  <a:close/>
                </a:path>
              </a:pathLst>
            </a:custGeom>
            <a:grpFill/>
            <a:ln w="3729" cap="flat">
              <a:noFill/>
              <a:prstDash val="solid"/>
              <a:miter/>
            </a:ln>
          </p:spPr>
          <p:txBody>
            <a:bodyPr rtlCol="0" anchor="ctr"/>
            <a:lstStyle/>
            <a:p>
              <a:endParaRPr lang="en-US"/>
            </a:p>
          </p:txBody>
        </p:sp>
        <p:sp>
          <p:nvSpPr>
            <p:cNvPr id="36" name="Freeform: Shape 29">
              <a:extLst>
                <a:ext uri="{FF2B5EF4-FFF2-40B4-BE49-F238E27FC236}">
                  <a16:creationId xmlns:a16="http://schemas.microsoft.com/office/drawing/2014/main" id="{E95C756B-90AB-49EE-A120-23A4D365E18F}"/>
                </a:ext>
              </a:extLst>
            </p:cNvPr>
            <p:cNvSpPr/>
            <p:nvPr/>
          </p:nvSpPr>
          <p:spPr>
            <a:xfrm>
              <a:off x="6006760" y="2714198"/>
              <a:ext cx="248504" cy="593366"/>
            </a:xfrm>
            <a:custGeom>
              <a:avLst/>
              <a:gdLst>
                <a:gd name="connsiteX0" fmla="*/ 70433 w 183125"/>
                <a:gd name="connsiteY0" fmla="*/ 438380 h 437258"/>
                <a:gd name="connsiteX1" fmla="*/ 132472 w 183125"/>
                <a:gd name="connsiteY1" fmla="*/ 128188 h 437258"/>
                <a:gd name="connsiteX2" fmla="*/ 124997 w 183125"/>
                <a:gd name="connsiteY2" fmla="*/ 126319 h 437258"/>
                <a:gd name="connsiteX3" fmla="*/ 30818 w 183125"/>
                <a:gd name="connsiteY3" fmla="*/ 427916 h 437258"/>
                <a:gd name="connsiteX4" fmla="*/ 1294 w 183125"/>
                <a:gd name="connsiteY4" fmla="*/ 327384 h 437258"/>
                <a:gd name="connsiteX5" fmla="*/ 19233 w 183125"/>
                <a:gd name="connsiteY5" fmla="*/ 215640 h 437258"/>
                <a:gd name="connsiteX6" fmla="*/ 160501 w 183125"/>
                <a:gd name="connsiteY6" fmla="*/ 0 h 437258"/>
                <a:gd name="connsiteX7" fmla="*/ 163865 w 183125"/>
                <a:gd name="connsiteY7" fmla="*/ 8969 h 437258"/>
                <a:gd name="connsiteX8" fmla="*/ 183672 w 183125"/>
                <a:gd name="connsiteY8" fmla="*/ 248901 h 437258"/>
                <a:gd name="connsiteX9" fmla="*/ 70433 w 183125"/>
                <a:gd name="connsiteY9" fmla="*/ 438380 h 437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125" h="437258">
                  <a:moveTo>
                    <a:pt x="70433" y="438380"/>
                  </a:moveTo>
                  <a:cubicBezTo>
                    <a:pt x="91362" y="334858"/>
                    <a:pt x="111917" y="231710"/>
                    <a:pt x="132472" y="128188"/>
                  </a:cubicBezTo>
                  <a:cubicBezTo>
                    <a:pt x="129856" y="127440"/>
                    <a:pt x="127613" y="127067"/>
                    <a:pt x="124997" y="126319"/>
                  </a:cubicBezTo>
                  <a:cubicBezTo>
                    <a:pt x="93604" y="226851"/>
                    <a:pt x="62211" y="327757"/>
                    <a:pt x="30818" y="427916"/>
                  </a:cubicBezTo>
                  <a:cubicBezTo>
                    <a:pt x="15496" y="397644"/>
                    <a:pt x="5405" y="363261"/>
                    <a:pt x="1294" y="327384"/>
                  </a:cubicBezTo>
                  <a:cubicBezTo>
                    <a:pt x="-2817" y="288516"/>
                    <a:pt x="2789" y="251144"/>
                    <a:pt x="19233" y="215640"/>
                  </a:cubicBezTo>
                  <a:cubicBezTo>
                    <a:pt x="54737" y="137157"/>
                    <a:pt x="105937" y="68766"/>
                    <a:pt x="160501" y="0"/>
                  </a:cubicBezTo>
                  <a:cubicBezTo>
                    <a:pt x="161996" y="4111"/>
                    <a:pt x="163491" y="6727"/>
                    <a:pt x="163865" y="8969"/>
                  </a:cubicBezTo>
                  <a:cubicBezTo>
                    <a:pt x="177693" y="88199"/>
                    <a:pt x="187409" y="168177"/>
                    <a:pt x="183672" y="248901"/>
                  </a:cubicBezTo>
                  <a:cubicBezTo>
                    <a:pt x="179561" y="333363"/>
                    <a:pt x="133219" y="391664"/>
                    <a:pt x="70433" y="438380"/>
                  </a:cubicBezTo>
                  <a:close/>
                </a:path>
              </a:pathLst>
            </a:custGeom>
            <a:grpFill/>
            <a:ln w="3729" cap="flat">
              <a:noFill/>
              <a:prstDash val="solid"/>
              <a:miter/>
            </a:ln>
          </p:spPr>
          <p:txBody>
            <a:bodyPr rtlCol="0" anchor="ctr"/>
            <a:lstStyle/>
            <a:p>
              <a:endParaRPr lang="en-US"/>
            </a:p>
          </p:txBody>
        </p:sp>
        <p:sp>
          <p:nvSpPr>
            <p:cNvPr id="37" name="Freeform: Shape 30">
              <a:extLst>
                <a:ext uri="{FF2B5EF4-FFF2-40B4-BE49-F238E27FC236}">
                  <a16:creationId xmlns:a16="http://schemas.microsoft.com/office/drawing/2014/main" id="{4D403A17-1D9A-443E-AA18-D9D624F6D34D}"/>
                </a:ext>
              </a:extLst>
            </p:cNvPr>
            <p:cNvSpPr/>
            <p:nvPr/>
          </p:nvSpPr>
          <p:spPr>
            <a:xfrm>
              <a:off x="6340735" y="1899209"/>
              <a:ext cx="233290" cy="517293"/>
            </a:xfrm>
            <a:custGeom>
              <a:avLst/>
              <a:gdLst>
                <a:gd name="connsiteX0" fmla="*/ 111719 w 171913"/>
                <a:gd name="connsiteY0" fmla="*/ 0 h 381200"/>
                <a:gd name="connsiteX1" fmla="*/ 174505 w 171913"/>
                <a:gd name="connsiteY1" fmla="*/ 229841 h 381200"/>
                <a:gd name="connsiteX2" fmla="*/ 149465 w 171913"/>
                <a:gd name="connsiteY2" fmla="*/ 313929 h 381200"/>
                <a:gd name="connsiteX3" fmla="*/ 92659 w 171913"/>
                <a:gd name="connsiteY3" fmla="*/ 382695 h 381200"/>
                <a:gd name="connsiteX4" fmla="*/ 104245 w 171913"/>
                <a:gd name="connsiteY4" fmla="*/ 111370 h 381200"/>
                <a:gd name="connsiteX5" fmla="*/ 96770 w 171913"/>
                <a:gd name="connsiteY5" fmla="*/ 110623 h 381200"/>
                <a:gd name="connsiteX6" fmla="*/ 52297 w 171913"/>
                <a:gd name="connsiteY6" fmla="*/ 371857 h 381200"/>
                <a:gd name="connsiteX7" fmla="*/ 4834 w 171913"/>
                <a:gd name="connsiteY7" fmla="*/ 202933 h 381200"/>
                <a:gd name="connsiteX8" fmla="*/ 81074 w 171913"/>
                <a:gd name="connsiteY8" fmla="*/ 47089 h 381200"/>
                <a:gd name="connsiteX9" fmla="*/ 111719 w 171913"/>
                <a:gd name="connsiteY9" fmla="*/ 0 h 3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913" h="381200">
                  <a:moveTo>
                    <a:pt x="111719" y="0"/>
                  </a:moveTo>
                  <a:cubicBezTo>
                    <a:pt x="141617" y="76240"/>
                    <a:pt x="170768" y="149490"/>
                    <a:pt x="174505" y="229841"/>
                  </a:cubicBezTo>
                  <a:cubicBezTo>
                    <a:pt x="176000" y="260487"/>
                    <a:pt x="167031" y="289264"/>
                    <a:pt x="149465" y="313929"/>
                  </a:cubicBezTo>
                  <a:cubicBezTo>
                    <a:pt x="132648" y="337100"/>
                    <a:pt x="113214" y="358029"/>
                    <a:pt x="92659" y="382695"/>
                  </a:cubicBezTo>
                  <a:cubicBezTo>
                    <a:pt x="96770" y="288516"/>
                    <a:pt x="100507" y="199943"/>
                    <a:pt x="104245" y="111370"/>
                  </a:cubicBezTo>
                  <a:cubicBezTo>
                    <a:pt x="101629" y="110996"/>
                    <a:pt x="99386" y="110996"/>
                    <a:pt x="96770" y="110623"/>
                  </a:cubicBezTo>
                  <a:cubicBezTo>
                    <a:pt x="81821" y="198075"/>
                    <a:pt x="66872" y="285900"/>
                    <a:pt x="52297" y="371857"/>
                  </a:cubicBezTo>
                  <a:cubicBezTo>
                    <a:pt x="13429" y="341211"/>
                    <a:pt x="-10863" y="258618"/>
                    <a:pt x="4834" y="202933"/>
                  </a:cubicBezTo>
                  <a:cubicBezTo>
                    <a:pt x="20904" y="146500"/>
                    <a:pt x="50428" y="96421"/>
                    <a:pt x="81074" y="47089"/>
                  </a:cubicBezTo>
                  <a:cubicBezTo>
                    <a:pt x="90417" y="31767"/>
                    <a:pt x="100507" y="17191"/>
                    <a:pt x="111719" y="0"/>
                  </a:cubicBezTo>
                  <a:close/>
                </a:path>
              </a:pathLst>
            </a:custGeom>
            <a:grpFill/>
            <a:ln w="3729" cap="flat">
              <a:noFill/>
              <a:prstDash val="solid"/>
              <a:miter/>
            </a:ln>
          </p:spPr>
          <p:txBody>
            <a:bodyPr rtlCol="0" anchor="ctr"/>
            <a:lstStyle/>
            <a:p>
              <a:endParaRPr lang="en-US"/>
            </a:p>
          </p:txBody>
        </p:sp>
        <p:sp>
          <p:nvSpPr>
            <p:cNvPr id="38" name="Freeform: Shape 31">
              <a:extLst>
                <a:ext uri="{FF2B5EF4-FFF2-40B4-BE49-F238E27FC236}">
                  <a16:creationId xmlns:a16="http://schemas.microsoft.com/office/drawing/2014/main" id="{B3BD6A8A-71DB-4670-B948-24232A34C41F}"/>
                </a:ext>
              </a:extLst>
            </p:cNvPr>
            <p:cNvSpPr/>
            <p:nvPr/>
          </p:nvSpPr>
          <p:spPr>
            <a:xfrm>
              <a:off x="7444258" y="4536496"/>
              <a:ext cx="456435" cy="263718"/>
            </a:xfrm>
            <a:custGeom>
              <a:avLst/>
              <a:gdLst>
                <a:gd name="connsiteX0" fmla="*/ 333737 w 336352"/>
                <a:gd name="connsiteY0" fmla="*/ 190896 h 194337"/>
                <a:gd name="connsiteX1" fmla="*/ 124824 w 336352"/>
                <a:gd name="connsiteY1" fmla="*/ 184169 h 194337"/>
                <a:gd name="connsiteX2" fmla="*/ 40363 w 336352"/>
                <a:gd name="connsiteY2" fmla="*/ 127362 h 194337"/>
                <a:gd name="connsiteX3" fmla="*/ 0 w 336352"/>
                <a:gd name="connsiteY3" fmla="*/ 54486 h 194337"/>
                <a:gd name="connsiteX4" fmla="*/ 238811 w 336352"/>
                <a:gd name="connsiteY4" fmla="*/ 148291 h 194337"/>
                <a:gd name="connsiteX5" fmla="*/ 242174 w 336352"/>
                <a:gd name="connsiteY5" fmla="*/ 141564 h 194337"/>
                <a:gd name="connsiteX6" fmla="*/ 23171 w 336352"/>
                <a:gd name="connsiteY6" fmla="*/ 19730 h 194337"/>
                <a:gd name="connsiteX7" fmla="*/ 189479 w 336352"/>
                <a:gd name="connsiteY7" fmla="*/ 26083 h 194337"/>
                <a:gd name="connsiteX8" fmla="*/ 267214 w 336352"/>
                <a:gd name="connsiteY8" fmla="*/ 99707 h 194337"/>
                <a:gd name="connsiteX9" fmla="*/ 336353 w 336352"/>
                <a:gd name="connsiteY9" fmla="*/ 186785 h 194337"/>
                <a:gd name="connsiteX10" fmla="*/ 333737 w 336352"/>
                <a:gd name="connsiteY10" fmla="*/ 190896 h 19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6352" h="194337">
                  <a:moveTo>
                    <a:pt x="333737" y="190896"/>
                  </a:moveTo>
                  <a:cubicBezTo>
                    <a:pt x="263850" y="196128"/>
                    <a:pt x="193964" y="199118"/>
                    <a:pt x="124824" y="184169"/>
                  </a:cubicBezTo>
                  <a:cubicBezTo>
                    <a:pt x="89321" y="176694"/>
                    <a:pt x="60170" y="157634"/>
                    <a:pt x="40363" y="127362"/>
                  </a:cubicBezTo>
                  <a:cubicBezTo>
                    <a:pt x="25414" y="104939"/>
                    <a:pt x="13828" y="79899"/>
                    <a:pt x="0" y="54486"/>
                  </a:cubicBezTo>
                  <a:cubicBezTo>
                    <a:pt x="82220" y="86626"/>
                    <a:pt x="160328" y="117646"/>
                    <a:pt x="238811" y="148291"/>
                  </a:cubicBezTo>
                  <a:cubicBezTo>
                    <a:pt x="239932" y="146049"/>
                    <a:pt x="241053" y="143806"/>
                    <a:pt x="242174" y="141564"/>
                  </a:cubicBezTo>
                  <a:cubicBezTo>
                    <a:pt x="168550" y="100828"/>
                    <a:pt x="95300" y="59718"/>
                    <a:pt x="23171" y="19730"/>
                  </a:cubicBezTo>
                  <a:cubicBezTo>
                    <a:pt x="65402" y="-7552"/>
                    <a:pt x="145753" y="-7552"/>
                    <a:pt x="189479" y="26083"/>
                  </a:cubicBezTo>
                  <a:cubicBezTo>
                    <a:pt x="217508" y="47759"/>
                    <a:pt x="243295" y="73172"/>
                    <a:pt x="267214" y="99707"/>
                  </a:cubicBezTo>
                  <a:cubicBezTo>
                    <a:pt x="291880" y="126989"/>
                    <a:pt x="313556" y="157634"/>
                    <a:pt x="336353" y="186785"/>
                  </a:cubicBezTo>
                  <a:cubicBezTo>
                    <a:pt x="335606" y="188280"/>
                    <a:pt x="334484" y="189775"/>
                    <a:pt x="333737" y="190896"/>
                  </a:cubicBezTo>
                  <a:close/>
                </a:path>
              </a:pathLst>
            </a:custGeom>
            <a:grpFill/>
            <a:ln w="3729" cap="flat">
              <a:noFill/>
              <a:prstDash val="solid"/>
              <a:miter/>
            </a:ln>
          </p:spPr>
          <p:txBody>
            <a:bodyPr rtlCol="0" anchor="ctr"/>
            <a:lstStyle/>
            <a:p>
              <a:endParaRPr lang="en-US"/>
            </a:p>
          </p:txBody>
        </p:sp>
        <p:sp>
          <p:nvSpPr>
            <p:cNvPr id="39" name="Freeform: Shape 32">
              <a:extLst>
                <a:ext uri="{FF2B5EF4-FFF2-40B4-BE49-F238E27FC236}">
                  <a16:creationId xmlns:a16="http://schemas.microsoft.com/office/drawing/2014/main" id="{439399ED-6DA2-4EA0-968C-3D54EB971B1F}"/>
                </a:ext>
              </a:extLst>
            </p:cNvPr>
            <p:cNvSpPr/>
            <p:nvPr/>
          </p:nvSpPr>
          <p:spPr>
            <a:xfrm>
              <a:off x="4293334" y="4537874"/>
              <a:ext cx="446292" cy="263718"/>
            </a:xfrm>
            <a:custGeom>
              <a:avLst/>
              <a:gdLst>
                <a:gd name="connsiteX0" fmla="*/ 312435 w 328878"/>
                <a:gd name="connsiteY0" fmla="*/ 18340 h 194337"/>
                <a:gd name="connsiteX1" fmla="*/ 91936 w 328878"/>
                <a:gd name="connsiteY1" fmla="*/ 140922 h 194337"/>
                <a:gd name="connsiteX2" fmla="*/ 95300 w 328878"/>
                <a:gd name="connsiteY2" fmla="*/ 148023 h 194337"/>
                <a:gd name="connsiteX3" fmla="*/ 329252 w 328878"/>
                <a:gd name="connsiteY3" fmla="*/ 56086 h 194337"/>
                <a:gd name="connsiteX4" fmla="*/ 210034 w 328878"/>
                <a:gd name="connsiteY4" fmla="*/ 183527 h 194337"/>
                <a:gd name="connsiteX5" fmla="*/ 0 w 328878"/>
                <a:gd name="connsiteY5" fmla="*/ 190254 h 194337"/>
                <a:gd name="connsiteX6" fmla="*/ 2242 w 328878"/>
                <a:gd name="connsiteY6" fmla="*/ 183900 h 194337"/>
                <a:gd name="connsiteX7" fmla="*/ 114734 w 328878"/>
                <a:gd name="connsiteY7" fmla="*/ 48986 h 194337"/>
                <a:gd name="connsiteX8" fmla="*/ 312435 w 328878"/>
                <a:gd name="connsiteY8" fmla="*/ 18340 h 194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8878" h="194337">
                  <a:moveTo>
                    <a:pt x="312435" y="18340"/>
                  </a:moveTo>
                  <a:cubicBezTo>
                    <a:pt x="238811" y="59076"/>
                    <a:pt x="165560" y="99812"/>
                    <a:pt x="91936" y="140922"/>
                  </a:cubicBezTo>
                  <a:cubicBezTo>
                    <a:pt x="93058" y="143164"/>
                    <a:pt x="94179" y="145407"/>
                    <a:pt x="95300" y="148023"/>
                  </a:cubicBezTo>
                  <a:cubicBezTo>
                    <a:pt x="173782" y="117377"/>
                    <a:pt x="252265" y="86358"/>
                    <a:pt x="329252" y="56086"/>
                  </a:cubicBezTo>
                  <a:cubicBezTo>
                    <a:pt x="322151" y="109903"/>
                    <a:pt x="267961" y="170446"/>
                    <a:pt x="210034" y="183527"/>
                  </a:cubicBezTo>
                  <a:cubicBezTo>
                    <a:pt x="140895" y="199223"/>
                    <a:pt x="71008" y="195486"/>
                    <a:pt x="0" y="190254"/>
                  </a:cubicBezTo>
                  <a:cubicBezTo>
                    <a:pt x="747" y="187264"/>
                    <a:pt x="1121" y="185395"/>
                    <a:pt x="2242" y="183900"/>
                  </a:cubicBezTo>
                  <a:cubicBezTo>
                    <a:pt x="35878" y="135690"/>
                    <a:pt x="72876" y="90469"/>
                    <a:pt x="114734" y="48986"/>
                  </a:cubicBezTo>
                  <a:cubicBezTo>
                    <a:pt x="174156" y="-10063"/>
                    <a:pt x="241800" y="-9689"/>
                    <a:pt x="312435" y="18340"/>
                  </a:cubicBezTo>
                  <a:close/>
                </a:path>
              </a:pathLst>
            </a:custGeom>
            <a:grpFill/>
            <a:ln w="3729" cap="flat">
              <a:noFill/>
              <a:prstDash val="solid"/>
              <a:miter/>
            </a:ln>
          </p:spPr>
          <p:txBody>
            <a:bodyPr rtlCol="0" anchor="ctr"/>
            <a:lstStyle/>
            <a:p>
              <a:endParaRPr lang="en-US"/>
            </a:p>
          </p:txBody>
        </p:sp>
        <p:sp>
          <p:nvSpPr>
            <p:cNvPr id="40" name="Freeform: Shape 33">
              <a:extLst>
                <a:ext uri="{FF2B5EF4-FFF2-40B4-BE49-F238E27FC236}">
                  <a16:creationId xmlns:a16="http://schemas.microsoft.com/office/drawing/2014/main" id="{2B893ABE-14CC-4970-AB9F-3409308B7F10}"/>
                </a:ext>
              </a:extLst>
            </p:cNvPr>
            <p:cNvSpPr/>
            <p:nvPr/>
          </p:nvSpPr>
          <p:spPr>
            <a:xfrm>
              <a:off x="4267355" y="3020518"/>
              <a:ext cx="228217" cy="491936"/>
            </a:xfrm>
            <a:custGeom>
              <a:avLst/>
              <a:gdLst>
                <a:gd name="connsiteX0" fmla="*/ 46052 w 168176"/>
                <a:gd name="connsiteY0" fmla="*/ 107633 h 362513"/>
                <a:gd name="connsiteX1" fmla="*/ 107717 w 168176"/>
                <a:gd name="connsiteY1" fmla="*/ 365877 h 362513"/>
                <a:gd name="connsiteX2" fmla="*/ 86414 w 168176"/>
                <a:gd name="connsiteY2" fmla="*/ 351302 h 362513"/>
                <a:gd name="connsiteX3" fmla="*/ 64365 w 168176"/>
                <a:gd name="connsiteY3" fmla="*/ 333363 h 362513"/>
                <a:gd name="connsiteX4" fmla="*/ 1205 w 168176"/>
                <a:gd name="connsiteY4" fmla="*/ 209286 h 362513"/>
                <a:gd name="connsiteX5" fmla="*/ 16528 w 168176"/>
                <a:gd name="connsiteY5" fmla="*/ 0 h 362513"/>
                <a:gd name="connsiteX6" fmla="*/ 20265 w 168176"/>
                <a:gd name="connsiteY6" fmla="*/ 747 h 362513"/>
                <a:gd name="connsiteX7" fmla="*/ 143968 w 168176"/>
                <a:gd name="connsiteY7" fmla="*/ 162571 h 362513"/>
                <a:gd name="connsiteX8" fmla="*/ 142473 w 168176"/>
                <a:gd name="connsiteY8" fmla="*/ 357655 h 362513"/>
                <a:gd name="connsiteX9" fmla="*/ 99121 w 168176"/>
                <a:gd name="connsiteY9" fmla="*/ 230215 h 362513"/>
                <a:gd name="connsiteX10" fmla="*/ 51284 w 168176"/>
                <a:gd name="connsiteY10" fmla="*/ 106138 h 362513"/>
                <a:gd name="connsiteX11" fmla="*/ 46052 w 168176"/>
                <a:gd name="connsiteY11" fmla="*/ 107633 h 36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176" h="362513">
                  <a:moveTo>
                    <a:pt x="46052" y="107633"/>
                  </a:moveTo>
                  <a:cubicBezTo>
                    <a:pt x="66607" y="193964"/>
                    <a:pt x="87162" y="279920"/>
                    <a:pt x="107717" y="365877"/>
                  </a:cubicBezTo>
                  <a:cubicBezTo>
                    <a:pt x="101737" y="362140"/>
                    <a:pt x="93889" y="356908"/>
                    <a:pt x="86414" y="351302"/>
                  </a:cubicBezTo>
                  <a:cubicBezTo>
                    <a:pt x="78940" y="345696"/>
                    <a:pt x="71465" y="339717"/>
                    <a:pt x="64365" y="333363"/>
                  </a:cubicBezTo>
                  <a:cubicBezTo>
                    <a:pt x="27366" y="300102"/>
                    <a:pt x="5316" y="259366"/>
                    <a:pt x="1205" y="209286"/>
                  </a:cubicBezTo>
                  <a:cubicBezTo>
                    <a:pt x="-2906" y="157338"/>
                    <a:pt x="3821" y="51574"/>
                    <a:pt x="16528" y="0"/>
                  </a:cubicBezTo>
                  <a:cubicBezTo>
                    <a:pt x="17649" y="374"/>
                    <a:pt x="19518" y="0"/>
                    <a:pt x="20265" y="747"/>
                  </a:cubicBezTo>
                  <a:cubicBezTo>
                    <a:pt x="66607" y="50827"/>
                    <a:pt x="109959" y="103148"/>
                    <a:pt x="143968" y="162571"/>
                  </a:cubicBezTo>
                  <a:cubicBezTo>
                    <a:pt x="181714" y="227599"/>
                    <a:pt x="171998" y="291880"/>
                    <a:pt x="142473" y="357655"/>
                  </a:cubicBezTo>
                  <a:cubicBezTo>
                    <a:pt x="127898" y="314303"/>
                    <a:pt x="114070" y="272072"/>
                    <a:pt x="99121" y="230215"/>
                  </a:cubicBezTo>
                  <a:cubicBezTo>
                    <a:pt x="84172" y="188358"/>
                    <a:pt x="67354" y="147248"/>
                    <a:pt x="51284" y="106138"/>
                  </a:cubicBezTo>
                  <a:cubicBezTo>
                    <a:pt x="49789" y="106512"/>
                    <a:pt x="47921" y="107259"/>
                    <a:pt x="46052" y="107633"/>
                  </a:cubicBezTo>
                  <a:close/>
                </a:path>
              </a:pathLst>
            </a:custGeom>
            <a:grpFill/>
            <a:ln w="3729" cap="flat">
              <a:noFill/>
              <a:prstDash val="solid"/>
              <a:miter/>
            </a:ln>
          </p:spPr>
          <p:txBody>
            <a:bodyPr rtlCol="0" anchor="ctr"/>
            <a:lstStyle/>
            <a:p>
              <a:endParaRPr lang="en-US"/>
            </a:p>
          </p:txBody>
        </p:sp>
        <p:sp>
          <p:nvSpPr>
            <p:cNvPr id="41" name="Freeform: Shape 34">
              <a:extLst>
                <a:ext uri="{FF2B5EF4-FFF2-40B4-BE49-F238E27FC236}">
                  <a16:creationId xmlns:a16="http://schemas.microsoft.com/office/drawing/2014/main" id="{8756DC5D-23F4-4277-8CF0-9C269D0B6471}"/>
                </a:ext>
              </a:extLst>
            </p:cNvPr>
            <p:cNvSpPr/>
            <p:nvPr/>
          </p:nvSpPr>
          <p:spPr>
            <a:xfrm>
              <a:off x="7694008" y="3014432"/>
              <a:ext cx="223145" cy="502079"/>
            </a:xfrm>
            <a:custGeom>
              <a:avLst/>
              <a:gdLst>
                <a:gd name="connsiteX0" fmla="*/ 116433 w 164439"/>
                <a:gd name="connsiteY0" fmla="*/ 110623 h 369988"/>
                <a:gd name="connsiteX1" fmla="*/ 25992 w 164439"/>
                <a:gd name="connsiteY1" fmla="*/ 360271 h 369988"/>
                <a:gd name="connsiteX2" fmla="*/ 12538 w 164439"/>
                <a:gd name="connsiteY2" fmla="*/ 194337 h 369988"/>
                <a:gd name="connsiteX3" fmla="*/ 153058 w 164439"/>
                <a:gd name="connsiteY3" fmla="*/ 0 h 369988"/>
                <a:gd name="connsiteX4" fmla="*/ 163149 w 164439"/>
                <a:gd name="connsiteY4" fmla="*/ 76614 h 369988"/>
                <a:gd name="connsiteX5" fmla="*/ 167260 w 164439"/>
                <a:gd name="connsiteY5" fmla="*/ 208913 h 369988"/>
                <a:gd name="connsiteX6" fmla="*/ 94757 w 164439"/>
                <a:gd name="connsiteY6" fmla="*/ 346444 h 369988"/>
                <a:gd name="connsiteX7" fmla="*/ 60748 w 164439"/>
                <a:gd name="connsiteY7" fmla="*/ 371483 h 369988"/>
                <a:gd name="connsiteX8" fmla="*/ 122787 w 164439"/>
                <a:gd name="connsiteY8" fmla="*/ 112118 h 369988"/>
                <a:gd name="connsiteX9" fmla="*/ 116433 w 164439"/>
                <a:gd name="connsiteY9" fmla="*/ 110623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39" h="369988">
                  <a:moveTo>
                    <a:pt x="116433" y="110623"/>
                  </a:moveTo>
                  <a:cubicBezTo>
                    <a:pt x="86535" y="193964"/>
                    <a:pt x="56264" y="276931"/>
                    <a:pt x="25992" y="360271"/>
                  </a:cubicBezTo>
                  <a:cubicBezTo>
                    <a:pt x="2821" y="306829"/>
                    <a:pt x="-11754" y="251517"/>
                    <a:pt x="12538" y="194337"/>
                  </a:cubicBezTo>
                  <a:cubicBezTo>
                    <a:pt x="43931" y="120713"/>
                    <a:pt x="97373" y="62038"/>
                    <a:pt x="153058" y="0"/>
                  </a:cubicBezTo>
                  <a:cubicBezTo>
                    <a:pt x="156796" y="28403"/>
                    <a:pt x="161654" y="52322"/>
                    <a:pt x="163149" y="76614"/>
                  </a:cubicBezTo>
                  <a:cubicBezTo>
                    <a:pt x="165765" y="120713"/>
                    <a:pt x="168007" y="164813"/>
                    <a:pt x="167260" y="208913"/>
                  </a:cubicBezTo>
                  <a:cubicBezTo>
                    <a:pt x="166513" y="266466"/>
                    <a:pt x="138483" y="310940"/>
                    <a:pt x="94757" y="346444"/>
                  </a:cubicBezTo>
                  <a:cubicBezTo>
                    <a:pt x="83546" y="355413"/>
                    <a:pt x="71586" y="363635"/>
                    <a:pt x="60748" y="371483"/>
                  </a:cubicBezTo>
                  <a:cubicBezTo>
                    <a:pt x="81303" y="285153"/>
                    <a:pt x="102232" y="198448"/>
                    <a:pt x="122787" y="112118"/>
                  </a:cubicBezTo>
                  <a:cubicBezTo>
                    <a:pt x="121292" y="111744"/>
                    <a:pt x="118676" y="110997"/>
                    <a:pt x="116433" y="110623"/>
                  </a:cubicBezTo>
                  <a:close/>
                </a:path>
              </a:pathLst>
            </a:custGeom>
            <a:grpFill/>
            <a:ln w="3729" cap="flat">
              <a:noFill/>
              <a:prstDash val="solid"/>
              <a:miter/>
            </a:ln>
          </p:spPr>
          <p:txBody>
            <a:bodyPr rtlCol="0" anchor="ctr"/>
            <a:lstStyle/>
            <a:p>
              <a:endParaRPr lang="en-US"/>
            </a:p>
          </p:txBody>
        </p:sp>
        <p:sp>
          <p:nvSpPr>
            <p:cNvPr id="42" name="Freeform: Shape 35">
              <a:extLst>
                <a:ext uri="{FF2B5EF4-FFF2-40B4-BE49-F238E27FC236}">
                  <a16:creationId xmlns:a16="http://schemas.microsoft.com/office/drawing/2014/main" id="{AD89C7A1-1391-4633-99F6-90DDD9DBF295}"/>
                </a:ext>
              </a:extLst>
            </p:cNvPr>
            <p:cNvSpPr/>
            <p:nvPr/>
          </p:nvSpPr>
          <p:spPr>
            <a:xfrm>
              <a:off x="7729698" y="2522496"/>
              <a:ext cx="268790" cy="395578"/>
            </a:xfrm>
            <a:custGeom>
              <a:avLst/>
              <a:gdLst>
                <a:gd name="connsiteX0" fmla="*/ 69577 w 198074"/>
                <a:gd name="connsiteY0" fmla="*/ 0 h 291505"/>
                <a:gd name="connsiteX1" fmla="*/ 192533 w 198074"/>
                <a:gd name="connsiteY1" fmla="*/ 144632 h 291505"/>
                <a:gd name="connsiteX2" fmla="*/ 195149 w 198074"/>
                <a:gd name="connsiteY2" fmla="*/ 205549 h 291505"/>
                <a:gd name="connsiteX3" fmla="*/ 140585 w 198074"/>
                <a:gd name="connsiteY3" fmla="*/ 281789 h 291505"/>
                <a:gd name="connsiteX4" fmla="*/ 88263 w 198074"/>
                <a:gd name="connsiteY4" fmla="*/ 83715 h 291505"/>
                <a:gd name="connsiteX5" fmla="*/ 83779 w 198074"/>
                <a:gd name="connsiteY5" fmla="*/ 84462 h 291505"/>
                <a:gd name="connsiteX6" fmla="*/ 83779 w 198074"/>
                <a:gd name="connsiteY6" fmla="*/ 152854 h 291505"/>
                <a:gd name="connsiteX7" fmla="*/ 88263 w 198074"/>
                <a:gd name="connsiteY7" fmla="*/ 221246 h 291505"/>
                <a:gd name="connsiteX8" fmla="*/ 97607 w 198074"/>
                <a:gd name="connsiteY8" fmla="*/ 291880 h 291505"/>
                <a:gd name="connsiteX9" fmla="*/ 12771 w 198074"/>
                <a:gd name="connsiteY9" fmla="*/ 227599 h 291505"/>
                <a:gd name="connsiteX10" fmla="*/ 438 w 198074"/>
                <a:gd name="connsiteY10" fmla="*/ 177893 h 291505"/>
                <a:gd name="connsiteX11" fmla="*/ 69577 w 198074"/>
                <a:gd name="connsiteY11" fmla="*/ 0 h 2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74" h="291505">
                  <a:moveTo>
                    <a:pt x="69577" y="0"/>
                  </a:moveTo>
                  <a:cubicBezTo>
                    <a:pt x="117414" y="44100"/>
                    <a:pt x="164130" y="86704"/>
                    <a:pt x="192533" y="144632"/>
                  </a:cubicBezTo>
                  <a:cubicBezTo>
                    <a:pt x="202250" y="164439"/>
                    <a:pt x="202250" y="184994"/>
                    <a:pt x="195149" y="205549"/>
                  </a:cubicBezTo>
                  <a:cubicBezTo>
                    <a:pt x="186180" y="232084"/>
                    <a:pt x="159645" y="268335"/>
                    <a:pt x="140585" y="281789"/>
                  </a:cubicBezTo>
                  <a:cubicBezTo>
                    <a:pt x="123394" y="216387"/>
                    <a:pt x="105829" y="150238"/>
                    <a:pt x="88263" y="83715"/>
                  </a:cubicBezTo>
                  <a:cubicBezTo>
                    <a:pt x="86768" y="84088"/>
                    <a:pt x="85274" y="84462"/>
                    <a:pt x="83779" y="84462"/>
                  </a:cubicBezTo>
                  <a:cubicBezTo>
                    <a:pt x="83779" y="107259"/>
                    <a:pt x="83031" y="130057"/>
                    <a:pt x="83779" y="152854"/>
                  </a:cubicBezTo>
                  <a:cubicBezTo>
                    <a:pt x="84526" y="175651"/>
                    <a:pt x="86021" y="198448"/>
                    <a:pt x="88263" y="221246"/>
                  </a:cubicBezTo>
                  <a:cubicBezTo>
                    <a:pt x="90506" y="244417"/>
                    <a:pt x="94243" y="267214"/>
                    <a:pt x="97607" y="291880"/>
                  </a:cubicBezTo>
                  <a:cubicBezTo>
                    <a:pt x="64345" y="275809"/>
                    <a:pt x="33700" y="258244"/>
                    <a:pt x="12771" y="227599"/>
                  </a:cubicBezTo>
                  <a:cubicBezTo>
                    <a:pt x="2680" y="212650"/>
                    <a:pt x="-1431" y="195832"/>
                    <a:pt x="438" y="177893"/>
                  </a:cubicBezTo>
                  <a:cubicBezTo>
                    <a:pt x="7912" y="113613"/>
                    <a:pt x="38558" y="57927"/>
                    <a:pt x="69577" y="0"/>
                  </a:cubicBezTo>
                  <a:close/>
                </a:path>
              </a:pathLst>
            </a:custGeom>
            <a:grpFill/>
            <a:ln w="3729" cap="flat">
              <a:noFill/>
              <a:prstDash val="solid"/>
              <a:miter/>
            </a:ln>
          </p:spPr>
          <p:txBody>
            <a:bodyPr rtlCol="0" anchor="ctr"/>
            <a:lstStyle/>
            <a:p>
              <a:endParaRPr lang="en-US"/>
            </a:p>
          </p:txBody>
        </p:sp>
        <p:sp>
          <p:nvSpPr>
            <p:cNvPr id="43" name="Freeform: Shape 36">
              <a:extLst>
                <a:ext uri="{FF2B5EF4-FFF2-40B4-BE49-F238E27FC236}">
                  <a16:creationId xmlns:a16="http://schemas.microsoft.com/office/drawing/2014/main" id="{46858C9B-F521-42DD-83C2-33761AB1509D}"/>
                </a:ext>
              </a:extLst>
            </p:cNvPr>
            <p:cNvSpPr/>
            <p:nvPr/>
          </p:nvSpPr>
          <p:spPr>
            <a:xfrm>
              <a:off x="4190694" y="2523003"/>
              <a:ext cx="268790" cy="390506"/>
            </a:xfrm>
            <a:custGeom>
              <a:avLst/>
              <a:gdLst>
                <a:gd name="connsiteX0" fmla="*/ 105161 w 198074"/>
                <a:gd name="connsiteY0" fmla="*/ 289637 h 287768"/>
                <a:gd name="connsiteX1" fmla="*/ 120110 w 198074"/>
                <a:gd name="connsiteY1" fmla="*/ 84462 h 287768"/>
                <a:gd name="connsiteX2" fmla="*/ 114504 w 198074"/>
                <a:gd name="connsiteY2" fmla="*/ 83715 h 287768"/>
                <a:gd name="connsiteX3" fmla="*/ 62930 w 198074"/>
                <a:gd name="connsiteY3" fmla="*/ 285526 h 287768"/>
                <a:gd name="connsiteX4" fmla="*/ 51718 w 198074"/>
                <a:gd name="connsiteY4" fmla="*/ 275062 h 287768"/>
                <a:gd name="connsiteX5" fmla="*/ 11729 w 198074"/>
                <a:gd name="connsiteY5" fmla="*/ 219751 h 287768"/>
                <a:gd name="connsiteX6" fmla="*/ 12103 w 198074"/>
                <a:gd name="connsiteY6" fmla="*/ 134541 h 287768"/>
                <a:gd name="connsiteX7" fmla="*/ 94323 w 198074"/>
                <a:gd name="connsiteY7" fmla="*/ 33262 h 287768"/>
                <a:gd name="connsiteX8" fmla="*/ 130200 w 198074"/>
                <a:gd name="connsiteY8" fmla="*/ 0 h 287768"/>
                <a:gd name="connsiteX9" fmla="*/ 198218 w 198074"/>
                <a:gd name="connsiteY9" fmla="*/ 170793 h 287768"/>
                <a:gd name="connsiteX10" fmla="*/ 173553 w 198074"/>
                <a:gd name="connsiteY10" fmla="*/ 244043 h 287768"/>
                <a:gd name="connsiteX11" fmla="*/ 105161 w 198074"/>
                <a:gd name="connsiteY11" fmla="*/ 289637 h 2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74" h="287768">
                  <a:moveTo>
                    <a:pt x="105161" y="289637"/>
                  </a:moveTo>
                  <a:cubicBezTo>
                    <a:pt x="110019" y="221246"/>
                    <a:pt x="115251" y="152854"/>
                    <a:pt x="120110" y="84462"/>
                  </a:cubicBezTo>
                  <a:cubicBezTo>
                    <a:pt x="118241" y="84088"/>
                    <a:pt x="116372" y="84088"/>
                    <a:pt x="114504" y="83715"/>
                  </a:cubicBezTo>
                  <a:cubicBezTo>
                    <a:pt x="93202" y="149116"/>
                    <a:pt x="71152" y="213771"/>
                    <a:pt x="62930" y="285526"/>
                  </a:cubicBezTo>
                  <a:cubicBezTo>
                    <a:pt x="58445" y="281042"/>
                    <a:pt x="54334" y="278426"/>
                    <a:pt x="51718" y="275062"/>
                  </a:cubicBezTo>
                  <a:cubicBezTo>
                    <a:pt x="37890" y="256749"/>
                    <a:pt x="22941" y="239558"/>
                    <a:pt x="11729" y="219751"/>
                  </a:cubicBezTo>
                  <a:cubicBezTo>
                    <a:pt x="-4341" y="192095"/>
                    <a:pt x="-3593" y="162944"/>
                    <a:pt x="12103" y="134541"/>
                  </a:cubicBezTo>
                  <a:cubicBezTo>
                    <a:pt x="33405" y="95674"/>
                    <a:pt x="63303" y="63907"/>
                    <a:pt x="94323" y="33262"/>
                  </a:cubicBezTo>
                  <a:cubicBezTo>
                    <a:pt x="105534" y="22050"/>
                    <a:pt x="117494" y="11959"/>
                    <a:pt x="130200" y="0"/>
                  </a:cubicBezTo>
                  <a:cubicBezTo>
                    <a:pt x="160098" y="55685"/>
                    <a:pt x="188875" y="109128"/>
                    <a:pt x="198218" y="170793"/>
                  </a:cubicBezTo>
                  <a:cubicBezTo>
                    <a:pt x="202703" y="199569"/>
                    <a:pt x="193734" y="223862"/>
                    <a:pt x="173553" y="244043"/>
                  </a:cubicBezTo>
                  <a:cubicBezTo>
                    <a:pt x="153371" y="264598"/>
                    <a:pt x="129453" y="279547"/>
                    <a:pt x="105161" y="289637"/>
                  </a:cubicBezTo>
                  <a:close/>
                </a:path>
              </a:pathLst>
            </a:custGeom>
            <a:grpFill/>
            <a:ln w="3729" cap="flat">
              <a:noFill/>
              <a:prstDash val="solid"/>
              <a:miter/>
            </a:ln>
          </p:spPr>
          <p:txBody>
            <a:bodyPr rtlCol="0" anchor="ctr"/>
            <a:lstStyle/>
            <a:p>
              <a:endParaRPr lang="en-US"/>
            </a:p>
          </p:txBody>
        </p:sp>
        <p:sp>
          <p:nvSpPr>
            <p:cNvPr id="44" name="Freeform: Shape 37">
              <a:extLst>
                <a:ext uri="{FF2B5EF4-FFF2-40B4-BE49-F238E27FC236}">
                  <a16:creationId xmlns:a16="http://schemas.microsoft.com/office/drawing/2014/main" id="{C07AF47C-1BE0-40A1-85CA-BC71C9048F8E}"/>
                </a:ext>
              </a:extLst>
            </p:cNvPr>
            <p:cNvSpPr/>
            <p:nvPr/>
          </p:nvSpPr>
          <p:spPr>
            <a:xfrm>
              <a:off x="6084373" y="1759234"/>
              <a:ext cx="213003" cy="486865"/>
            </a:xfrm>
            <a:custGeom>
              <a:avLst/>
              <a:gdLst>
                <a:gd name="connsiteX0" fmla="*/ 86117 w 156964"/>
                <a:gd name="connsiteY0" fmla="*/ 359150 h 358776"/>
                <a:gd name="connsiteX1" fmla="*/ 95086 w 156964"/>
                <a:gd name="connsiteY1" fmla="*/ 105391 h 358776"/>
                <a:gd name="connsiteX2" fmla="*/ 89854 w 156964"/>
                <a:gd name="connsiteY2" fmla="*/ 104643 h 358776"/>
                <a:gd name="connsiteX3" fmla="*/ 67430 w 156964"/>
                <a:gd name="connsiteY3" fmla="*/ 230215 h 358776"/>
                <a:gd name="connsiteX4" fmla="*/ 50613 w 156964"/>
                <a:gd name="connsiteY4" fmla="*/ 358777 h 358776"/>
                <a:gd name="connsiteX5" fmla="*/ 3523 w 156964"/>
                <a:gd name="connsiteY5" fmla="*/ 200317 h 358776"/>
                <a:gd name="connsiteX6" fmla="*/ 102187 w 156964"/>
                <a:gd name="connsiteY6" fmla="*/ 0 h 358776"/>
                <a:gd name="connsiteX7" fmla="*/ 155630 w 156964"/>
                <a:gd name="connsiteY7" fmla="*/ 176772 h 358776"/>
                <a:gd name="connsiteX8" fmla="*/ 155256 w 156964"/>
                <a:gd name="connsiteY8" fmla="*/ 254881 h 358776"/>
                <a:gd name="connsiteX9" fmla="*/ 86117 w 156964"/>
                <a:gd name="connsiteY9" fmla="*/ 359150 h 35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358776">
                  <a:moveTo>
                    <a:pt x="86117" y="359150"/>
                  </a:moveTo>
                  <a:cubicBezTo>
                    <a:pt x="89106" y="275062"/>
                    <a:pt x="92096" y="190226"/>
                    <a:pt x="95086" y="105391"/>
                  </a:cubicBezTo>
                  <a:cubicBezTo>
                    <a:pt x="93217" y="105017"/>
                    <a:pt x="91722" y="105017"/>
                    <a:pt x="89854" y="104643"/>
                  </a:cubicBezTo>
                  <a:cubicBezTo>
                    <a:pt x="82379" y="146500"/>
                    <a:pt x="73784" y="188358"/>
                    <a:pt x="67430" y="230215"/>
                  </a:cubicBezTo>
                  <a:cubicBezTo>
                    <a:pt x="61077" y="272072"/>
                    <a:pt x="56219" y="314303"/>
                    <a:pt x="50613" y="358777"/>
                  </a:cubicBezTo>
                  <a:cubicBezTo>
                    <a:pt x="15482" y="310566"/>
                    <a:pt x="-9557" y="261234"/>
                    <a:pt x="3523" y="200317"/>
                  </a:cubicBezTo>
                  <a:cubicBezTo>
                    <a:pt x="14361" y="150985"/>
                    <a:pt x="71915" y="33262"/>
                    <a:pt x="102187" y="0"/>
                  </a:cubicBezTo>
                  <a:cubicBezTo>
                    <a:pt x="125358" y="57554"/>
                    <a:pt x="147034" y="115481"/>
                    <a:pt x="155630" y="176772"/>
                  </a:cubicBezTo>
                  <a:cubicBezTo>
                    <a:pt x="159367" y="202559"/>
                    <a:pt x="159367" y="229468"/>
                    <a:pt x="155256" y="254881"/>
                  </a:cubicBezTo>
                  <a:cubicBezTo>
                    <a:pt x="149276" y="292627"/>
                    <a:pt x="116015" y="337474"/>
                    <a:pt x="86117" y="359150"/>
                  </a:cubicBezTo>
                  <a:close/>
                </a:path>
              </a:pathLst>
            </a:custGeom>
            <a:grpFill/>
            <a:ln w="3729" cap="flat">
              <a:noFill/>
              <a:prstDash val="solid"/>
              <a:miter/>
            </a:ln>
          </p:spPr>
          <p:txBody>
            <a:bodyPr rtlCol="0" anchor="ctr"/>
            <a:lstStyle/>
            <a:p>
              <a:endParaRPr lang="en-US"/>
            </a:p>
          </p:txBody>
        </p:sp>
        <p:sp>
          <p:nvSpPr>
            <p:cNvPr id="45" name="Freeform: Shape 38">
              <a:extLst>
                <a:ext uri="{FF2B5EF4-FFF2-40B4-BE49-F238E27FC236}">
                  <a16:creationId xmlns:a16="http://schemas.microsoft.com/office/drawing/2014/main" id="{5DFECC40-DBF5-4796-945D-B3C727D32996}"/>
                </a:ext>
              </a:extLst>
            </p:cNvPr>
            <p:cNvSpPr/>
            <p:nvPr/>
          </p:nvSpPr>
          <p:spPr>
            <a:xfrm>
              <a:off x="5017037" y="4845998"/>
              <a:ext cx="349934" cy="238361"/>
            </a:xfrm>
            <a:custGeom>
              <a:avLst/>
              <a:gdLst>
                <a:gd name="connsiteX0" fmla="*/ 243669 w 257870"/>
                <a:gd name="connsiteY0" fmla="*/ 24859 h 175651"/>
                <a:gd name="connsiteX1" fmla="*/ 71382 w 257870"/>
                <a:gd name="connsiteY1" fmla="*/ 125391 h 175651"/>
                <a:gd name="connsiteX2" fmla="*/ 74371 w 257870"/>
                <a:gd name="connsiteY2" fmla="*/ 132118 h 175651"/>
                <a:gd name="connsiteX3" fmla="*/ 261234 w 257870"/>
                <a:gd name="connsiteY3" fmla="*/ 62232 h 175651"/>
                <a:gd name="connsiteX4" fmla="*/ 216387 w 257870"/>
                <a:gd name="connsiteY4" fmla="*/ 154542 h 175651"/>
                <a:gd name="connsiteX5" fmla="*/ 153227 w 257870"/>
                <a:gd name="connsiteY5" fmla="*/ 177713 h 175651"/>
                <a:gd name="connsiteX6" fmla="*/ 0 w 257870"/>
                <a:gd name="connsiteY6" fmla="*/ 164632 h 175651"/>
                <a:gd name="connsiteX7" fmla="*/ 1495 w 257870"/>
                <a:gd name="connsiteY7" fmla="*/ 157532 h 175651"/>
                <a:gd name="connsiteX8" fmla="*/ 78856 w 257870"/>
                <a:gd name="connsiteY8" fmla="*/ 43171 h 175651"/>
                <a:gd name="connsiteX9" fmla="*/ 150611 w 257870"/>
                <a:gd name="connsiteY9" fmla="*/ 193 h 175651"/>
                <a:gd name="connsiteX10" fmla="*/ 243669 w 257870"/>
                <a:gd name="connsiteY10" fmla="*/ 24859 h 17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870" h="175651">
                  <a:moveTo>
                    <a:pt x="243669" y="24859"/>
                  </a:moveTo>
                  <a:cubicBezTo>
                    <a:pt x="186489" y="58120"/>
                    <a:pt x="128935" y="91756"/>
                    <a:pt x="71382" y="125391"/>
                  </a:cubicBezTo>
                  <a:cubicBezTo>
                    <a:pt x="72503" y="127634"/>
                    <a:pt x="73624" y="129876"/>
                    <a:pt x="74371" y="132118"/>
                  </a:cubicBezTo>
                  <a:cubicBezTo>
                    <a:pt x="136784" y="108947"/>
                    <a:pt x="199196" y="85403"/>
                    <a:pt x="261234" y="62232"/>
                  </a:cubicBezTo>
                  <a:cubicBezTo>
                    <a:pt x="254133" y="95119"/>
                    <a:pt x="243669" y="128755"/>
                    <a:pt x="216387" y="154542"/>
                  </a:cubicBezTo>
                  <a:cubicBezTo>
                    <a:pt x="198822" y="171359"/>
                    <a:pt x="176399" y="175844"/>
                    <a:pt x="153227" y="177713"/>
                  </a:cubicBezTo>
                  <a:cubicBezTo>
                    <a:pt x="101653" y="181450"/>
                    <a:pt x="51200" y="174723"/>
                    <a:pt x="0" y="164632"/>
                  </a:cubicBezTo>
                  <a:cubicBezTo>
                    <a:pt x="374" y="162016"/>
                    <a:pt x="374" y="159400"/>
                    <a:pt x="1495" y="157532"/>
                  </a:cubicBezTo>
                  <a:cubicBezTo>
                    <a:pt x="26908" y="119038"/>
                    <a:pt x="51574" y="80170"/>
                    <a:pt x="78856" y="43171"/>
                  </a:cubicBezTo>
                  <a:cubicBezTo>
                    <a:pt x="96048" y="19627"/>
                    <a:pt x="119592" y="1688"/>
                    <a:pt x="150611" y="193"/>
                  </a:cubicBezTo>
                  <a:cubicBezTo>
                    <a:pt x="185368" y="-1676"/>
                    <a:pt x="216013" y="10284"/>
                    <a:pt x="243669" y="24859"/>
                  </a:cubicBezTo>
                  <a:close/>
                </a:path>
              </a:pathLst>
            </a:custGeom>
            <a:grpFill/>
            <a:ln w="3729" cap="flat">
              <a:noFill/>
              <a:prstDash val="solid"/>
              <a:miter/>
            </a:ln>
          </p:spPr>
          <p:txBody>
            <a:bodyPr rtlCol="0" anchor="ctr"/>
            <a:lstStyle/>
            <a:p>
              <a:endParaRPr lang="en-US"/>
            </a:p>
          </p:txBody>
        </p:sp>
        <p:sp>
          <p:nvSpPr>
            <p:cNvPr id="46" name="Freeform: Shape 39">
              <a:extLst>
                <a:ext uri="{FF2B5EF4-FFF2-40B4-BE49-F238E27FC236}">
                  <a16:creationId xmlns:a16="http://schemas.microsoft.com/office/drawing/2014/main" id="{39E02017-A4C3-4F1E-9A8E-3E0B9BF56D19}"/>
                </a:ext>
              </a:extLst>
            </p:cNvPr>
            <p:cNvSpPr/>
            <p:nvPr/>
          </p:nvSpPr>
          <p:spPr>
            <a:xfrm>
              <a:off x="6821479" y="4846935"/>
              <a:ext cx="349934" cy="238361"/>
            </a:xfrm>
            <a:custGeom>
              <a:avLst/>
              <a:gdLst>
                <a:gd name="connsiteX0" fmla="*/ 0 w 257870"/>
                <a:gd name="connsiteY0" fmla="*/ 61914 h 175651"/>
                <a:gd name="connsiteX1" fmla="*/ 184994 w 257870"/>
                <a:gd name="connsiteY1" fmla="*/ 131053 h 175651"/>
                <a:gd name="connsiteX2" fmla="*/ 187237 w 257870"/>
                <a:gd name="connsiteY2" fmla="*/ 126195 h 175651"/>
                <a:gd name="connsiteX3" fmla="*/ 132673 w 257870"/>
                <a:gd name="connsiteY3" fmla="*/ 91064 h 175651"/>
                <a:gd name="connsiteX4" fmla="*/ 75119 w 257870"/>
                <a:gd name="connsiteY4" fmla="*/ 57055 h 175651"/>
                <a:gd name="connsiteX5" fmla="*/ 15697 w 257870"/>
                <a:gd name="connsiteY5" fmla="*/ 26784 h 175651"/>
                <a:gd name="connsiteX6" fmla="*/ 163692 w 257870"/>
                <a:gd name="connsiteY6" fmla="*/ 24541 h 175651"/>
                <a:gd name="connsiteX7" fmla="*/ 259739 w 257870"/>
                <a:gd name="connsiteY7" fmla="*/ 163941 h 175651"/>
                <a:gd name="connsiteX8" fmla="*/ 81472 w 257870"/>
                <a:gd name="connsiteY8" fmla="*/ 172537 h 175651"/>
                <a:gd name="connsiteX9" fmla="*/ 44847 w 257870"/>
                <a:gd name="connsiteY9" fmla="*/ 154224 h 175651"/>
                <a:gd name="connsiteX10" fmla="*/ 0 w 257870"/>
                <a:gd name="connsiteY10" fmla="*/ 61914 h 17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870" h="175651">
                  <a:moveTo>
                    <a:pt x="0" y="61914"/>
                  </a:moveTo>
                  <a:cubicBezTo>
                    <a:pt x="61665" y="85085"/>
                    <a:pt x="123329" y="107882"/>
                    <a:pt x="184994" y="131053"/>
                  </a:cubicBezTo>
                  <a:cubicBezTo>
                    <a:pt x="185742" y="129558"/>
                    <a:pt x="186489" y="128063"/>
                    <a:pt x="187237" y="126195"/>
                  </a:cubicBezTo>
                  <a:cubicBezTo>
                    <a:pt x="168924" y="114609"/>
                    <a:pt x="150985" y="102650"/>
                    <a:pt x="132673" y="91064"/>
                  </a:cubicBezTo>
                  <a:cubicBezTo>
                    <a:pt x="113613" y="79479"/>
                    <a:pt x="94553" y="67520"/>
                    <a:pt x="75119" y="57055"/>
                  </a:cubicBezTo>
                  <a:cubicBezTo>
                    <a:pt x="55685" y="46217"/>
                    <a:pt x="35504" y="36874"/>
                    <a:pt x="15697" y="26784"/>
                  </a:cubicBezTo>
                  <a:cubicBezTo>
                    <a:pt x="53069" y="-7973"/>
                    <a:pt x="125572" y="-9094"/>
                    <a:pt x="163692" y="24541"/>
                  </a:cubicBezTo>
                  <a:cubicBezTo>
                    <a:pt x="195085" y="52571"/>
                    <a:pt x="250770" y="132922"/>
                    <a:pt x="259739" y="163941"/>
                  </a:cubicBezTo>
                  <a:cubicBezTo>
                    <a:pt x="200317" y="174779"/>
                    <a:pt x="141268" y="184496"/>
                    <a:pt x="81472" y="172537"/>
                  </a:cubicBezTo>
                  <a:cubicBezTo>
                    <a:pt x="68392" y="169921"/>
                    <a:pt x="55311" y="162446"/>
                    <a:pt x="44847" y="154224"/>
                  </a:cubicBezTo>
                  <a:cubicBezTo>
                    <a:pt x="21676" y="135911"/>
                    <a:pt x="1121" y="89196"/>
                    <a:pt x="0" y="61914"/>
                  </a:cubicBezTo>
                  <a:close/>
                </a:path>
              </a:pathLst>
            </a:custGeom>
            <a:grpFill/>
            <a:ln w="3729" cap="flat">
              <a:noFill/>
              <a:prstDash val="solid"/>
              <a:miter/>
            </a:ln>
          </p:spPr>
          <p:txBody>
            <a:bodyPr rtlCol="0" anchor="ctr"/>
            <a:lstStyle/>
            <a:p>
              <a:endParaRPr lang="en-US"/>
            </a:p>
          </p:txBody>
        </p:sp>
        <p:sp>
          <p:nvSpPr>
            <p:cNvPr id="47" name="Freeform: Shape 40">
              <a:extLst>
                <a:ext uri="{FF2B5EF4-FFF2-40B4-BE49-F238E27FC236}">
                  <a16:creationId xmlns:a16="http://schemas.microsoft.com/office/drawing/2014/main" id="{81F01329-4D05-4F22-A084-27B35729D2EB}"/>
                </a:ext>
              </a:extLst>
            </p:cNvPr>
            <p:cNvSpPr/>
            <p:nvPr/>
          </p:nvSpPr>
          <p:spPr>
            <a:xfrm>
              <a:off x="5986281" y="3546941"/>
              <a:ext cx="218075" cy="380363"/>
            </a:xfrm>
            <a:custGeom>
              <a:avLst/>
              <a:gdLst>
                <a:gd name="connsiteX0" fmla="*/ 129250 w 160701"/>
                <a:gd name="connsiteY0" fmla="*/ 271325 h 280294"/>
                <a:gd name="connsiteX1" fmla="*/ 56748 w 160701"/>
                <a:gd name="connsiteY1" fmla="*/ 81846 h 280294"/>
                <a:gd name="connsiteX2" fmla="*/ 50021 w 160701"/>
                <a:gd name="connsiteY2" fmla="*/ 83715 h 280294"/>
                <a:gd name="connsiteX3" fmla="*/ 93373 w 160701"/>
                <a:gd name="connsiteY3" fmla="*/ 281042 h 280294"/>
                <a:gd name="connsiteX4" fmla="*/ 689 w 160701"/>
                <a:gd name="connsiteY4" fmla="*/ 148369 h 280294"/>
                <a:gd name="connsiteX5" fmla="*/ 26102 w 160701"/>
                <a:gd name="connsiteY5" fmla="*/ 6727 h 280294"/>
                <a:gd name="connsiteX6" fmla="*/ 29466 w 160701"/>
                <a:gd name="connsiteY6" fmla="*/ 0 h 280294"/>
                <a:gd name="connsiteX7" fmla="*/ 151674 w 160701"/>
                <a:gd name="connsiteY7" fmla="*/ 137531 h 280294"/>
                <a:gd name="connsiteX8" fmla="*/ 159896 w 160701"/>
                <a:gd name="connsiteY8" fmla="*/ 198448 h 280294"/>
                <a:gd name="connsiteX9" fmla="*/ 129250 w 160701"/>
                <a:gd name="connsiteY9" fmla="*/ 271325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01" h="280294">
                  <a:moveTo>
                    <a:pt x="129250" y="271325"/>
                  </a:moveTo>
                  <a:cubicBezTo>
                    <a:pt x="104958" y="208165"/>
                    <a:pt x="81040" y="145006"/>
                    <a:pt x="56748" y="81846"/>
                  </a:cubicBezTo>
                  <a:cubicBezTo>
                    <a:pt x="54505" y="82593"/>
                    <a:pt x="52263" y="82967"/>
                    <a:pt x="50021" y="83715"/>
                  </a:cubicBezTo>
                  <a:cubicBezTo>
                    <a:pt x="64596" y="149864"/>
                    <a:pt x="79171" y="216013"/>
                    <a:pt x="93373" y="281042"/>
                  </a:cubicBezTo>
                  <a:cubicBezTo>
                    <a:pt x="32455" y="262729"/>
                    <a:pt x="-5664" y="212650"/>
                    <a:pt x="689" y="148369"/>
                  </a:cubicBezTo>
                  <a:cubicBezTo>
                    <a:pt x="5174" y="100532"/>
                    <a:pt x="17133" y="53816"/>
                    <a:pt x="26102" y="6727"/>
                  </a:cubicBezTo>
                  <a:cubicBezTo>
                    <a:pt x="26476" y="4859"/>
                    <a:pt x="27971" y="3364"/>
                    <a:pt x="29466" y="0"/>
                  </a:cubicBezTo>
                  <a:cubicBezTo>
                    <a:pt x="76181" y="41484"/>
                    <a:pt x="122150" y="82220"/>
                    <a:pt x="151674" y="137531"/>
                  </a:cubicBezTo>
                  <a:cubicBezTo>
                    <a:pt x="161765" y="156591"/>
                    <a:pt x="163633" y="177146"/>
                    <a:pt x="159896" y="198448"/>
                  </a:cubicBezTo>
                  <a:cubicBezTo>
                    <a:pt x="155038" y="225357"/>
                    <a:pt x="143826" y="250022"/>
                    <a:pt x="129250" y="271325"/>
                  </a:cubicBezTo>
                  <a:close/>
                </a:path>
              </a:pathLst>
            </a:custGeom>
            <a:grpFill/>
            <a:ln w="3729" cap="flat">
              <a:noFill/>
              <a:prstDash val="solid"/>
              <a:miter/>
            </a:ln>
          </p:spPr>
          <p:txBody>
            <a:bodyPr rtlCol="0" anchor="ctr"/>
            <a:lstStyle/>
            <a:p>
              <a:endParaRPr lang="en-US"/>
            </a:p>
          </p:txBody>
        </p:sp>
        <p:sp>
          <p:nvSpPr>
            <p:cNvPr id="48" name="Freeform: Shape 41">
              <a:extLst>
                <a:ext uri="{FF2B5EF4-FFF2-40B4-BE49-F238E27FC236}">
                  <a16:creationId xmlns:a16="http://schemas.microsoft.com/office/drawing/2014/main" id="{93B29F84-91A2-4744-85C6-FCB05B806064}"/>
                </a:ext>
              </a:extLst>
            </p:cNvPr>
            <p:cNvSpPr/>
            <p:nvPr/>
          </p:nvSpPr>
          <p:spPr>
            <a:xfrm>
              <a:off x="7403018" y="3476953"/>
              <a:ext cx="213003" cy="385433"/>
            </a:xfrm>
            <a:custGeom>
              <a:avLst/>
              <a:gdLst>
                <a:gd name="connsiteX0" fmla="*/ 31886 w 156964"/>
                <a:gd name="connsiteY0" fmla="*/ 271698 h 284031"/>
                <a:gd name="connsiteX1" fmla="*/ 17685 w 156964"/>
                <a:gd name="connsiteY1" fmla="*/ 123703 h 284031"/>
                <a:gd name="connsiteX2" fmla="*/ 133166 w 156964"/>
                <a:gd name="connsiteY2" fmla="*/ 0 h 284031"/>
                <a:gd name="connsiteX3" fmla="*/ 151105 w 156964"/>
                <a:gd name="connsiteY3" fmla="*/ 77361 h 284031"/>
                <a:gd name="connsiteX4" fmla="*/ 160448 w 156964"/>
                <a:gd name="connsiteY4" fmla="*/ 170419 h 284031"/>
                <a:gd name="connsiteX5" fmla="*/ 119338 w 156964"/>
                <a:gd name="connsiteY5" fmla="*/ 252265 h 284031"/>
                <a:gd name="connsiteX6" fmla="*/ 67017 w 156964"/>
                <a:gd name="connsiteY6" fmla="*/ 286274 h 284031"/>
                <a:gd name="connsiteX7" fmla="*/ 111490 w 156964"/>
                <a:gd name="connsiteY7" fmla="*/ 84836 h 284031"/>
                <a:gd name="connsiteX8" fmla="*/ 104763 w 156964"/>
                <a:gd name="connsiteY8" fmla="*/ 82593 h 284031"/>
                <a:gd name="connsiteX9" fmla="*/ 31886 w 156964"/>
                <a:gd name="connsiteY9" fmla="*/ 271698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284031">
                  <a:moveTo>
                    <a:pt x="31886" y="271698"/>
                  </a:moveTo>
                  <a:cubicBezTo>
                    <a:pt x="-3617" y="233205"/>
                    <a:pt x="-11092" y="168924"/>
                    <a:pt x="17685" y="123703"/>
                  </a:cubicBezTo>
                  <a:cubicBezTo>
                    <a:pt x="47583" y="76240"/>
                    <a:pt x="88319" y="38494"/>
                    <a:pt x="133166" y="0"/>
                  </a:cubicBezTo>
                  <a:cubicBezTo>
                    <a:pt x="139519" y="27656"/>
                    <a:pt x="147368" y="52322"/>
                    <a:pt x="151105" y="77361"/>
                  </a:cubicBezTo>
                  <a:cubicBezTo>
                    <a:pt x="155963" y="108007"/>
                    <a:pt x="158953" y="139400"/>
                    <a:pt x="160448" y="170419"/>
                  </a:cubicBezTo>
                  <a:cubicBezTo>
                    <a:pt x="161943" y="204802"/>
                    <a:pt x="145873" y="232084"/>
                    <a:pt x="119338" y="252265"/>
                  </a:cubicBezTo>
                  <a:cubicBezTo>
                    <a:pt x="102894" y="264971"/>
                    <a:pt x="84582" y="275062"/>
                    <a:pt x="67017" y="286274"/>
                  </a:cubicBezTo>
                  <a:cubicBezTo>
                    <a:pt x="81966" y="217882"/>
                    <a:pt x="96915" y="151359"/>
                    <a:pt x="111490" y="84836"/>
                  </a:cubicBezTo>
                  <a:cubicBezTo>
                    <a:pt x="109248" y="84088"/>
                    <a:pt x="107005" y="83341"/>
                    <a:pt x="104763" y="82593"/>
                  </a:cubicBezTo>
                  <a:cubicBezTo>
                    <a:pt x="80097" y="146127"/>
                    <a:pt x="55805" y="209286"/>
                    <a:pt x="31886" y="271698"/>
                  </a:cubicBezTo>
                  <a:close/>
                </a:path>
              </a:pathLst>
            </a:custGeom>
            <a:grpFill/>
            <a:ln w="3729" cap="flat">
              <a:noFill/>
              <a:prstDash val="solid"/>
              <a:miter/>
            </a:ln>
          </p:spPr>
          <p:txBody>
            <a:bodyPr rtlCol="0" anchor="ctr"/>
            <a:lstStyle/>
            <a:p>
              <a:endParaRPr lang="en-US"/>
            </a:p>
          </p:txBody>
        </p:sp>
        <p:sp>
          <p:nvSpPr>
            <p:cNvPr id="49" name="Freeform: Shape 42">
              <a:extLst>
                <a:ext uri="{FF2B5EF4-FFF2-40B4-BE49-F238E27FC236}">
                  <a16:creationId xmlns:a16="http://schemas.microsoft.com/office/drawing/2014/main" id="{DB3FA34A-C84E-4A0F-AAF9-F5DE001954E5}"/>
                </a:ext>
              </a:extLst>
            </p:cNvPr>
            <p:cNvSpPr/>
            <p:nvPr/>
          </p:nvSpPr>
          <p:spPr>
            <a:xfrm>
              <a:off x="4569552" y="3477967"/>
              <a:ext cx="218075" cy="380363"/>
            </a:xfrm>
            <a:custGeom>
              <a:avLst/>
              <a:gdLst>
                <a:gd name="connsiteX0" fmla="*/ 28910 w 160701"/>
                <a:gd name="connsiteY0" fmla="*/ 0 h 280294"/>
                <a:gd name="connsiteX1" fmla="*/ 141027 w 160701"/>
                <a:gd name="connsiteY1" fmla="*/ 118471 h 280294"/>
                <a:gd name="connsiteX2" fmla="*/ 129442 w 160701"/>
                <a:gd name="connsiteY2" fmla="*/ 271325 h 280294"/>
                <a:gd name="connsiteX3" fmla="*/ 56939 w 160701"/>
                <a:gd name="connsiteY3" fmla="*/ 81846 h 280294"/>
                <a:gd name="connsiteX4" fmla="*/ 50212 w 160701"/>
                <a:gd name="connsiteY4" fmla="*/ 83715 h 280294"/>
                <a:gd name="connsiteX5" fmla="*/ 93564 w 160701"/>
                <a:gd name="connsiteY5" fmla="*/ 281789 h 280294"/>
                <a:gd name="connsiteX6" fmla="*/ 133 w 160701"/>
                <a:gd name="connsiteY6" fmla="*/ 150985 h 280294"/>
                <a:gd name="connsiteX7" fmla="*/ 28910 w 160701"/>
                <a:gd name="connsiteY7" fmla="*/ 0 h 28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701" h="280294">
                  <a:moveTo>
                    <a:pt x="28910" y="0"/>
                  </a:moveTo>
                  <a:cubicBezTo>
                    <a:pt x="71888" y="36999"/>
                    <a:pt x="111129" y="73624"/>
                    <a:pt x="141027" y="118471"/>
                  </a:cubicBezTo>
                  <a:cubicBezTo>
                    <a:pt x="172420" y="166308"/>
                    <a:pt x="167188" y="224235"/>
                    <a:pt x="129442" y="271325"/>
                  </a:cubicBezTo>
                  <a:cubicBezTo>
                    <a:pt x="105523" y="208913"/>
                    <a:pt x="81231" y="145379"/>
                    <a:pt x="56939" y="81846"/>
                  </a:cubicBezTo>
                  <a:cubicBezTo>
                    <a:pt x="54697" y="82593"/>
                    <a:pt x="52454" y="83341"/>
                    <a:pt x="50212" y="83715"/>
                  </a:cubicBezTo>
                  <a:cubicBezTo>
                    <a:pt x="64787" y="150238"/>
                    <a:pt x="79362" y="216387"/>
                    <a:pt x="93564" y="281789"/>
                  </a:cubicBezTo>
                  <a:cubicBezTo>
                    <a:pt x="33768" y="264224"/>
                    <a:pt x="-2483" y="214145"/>
                    <a:pt x="133" y="150985"/>
                  </a:cubicBezTo>
                  <a:cubicBezTo>
                    <a:pt x="2749" y="100159"/>
                    <a:pt x="13960" y="50827"/>
                    <a:pt x="28910" y="0"/>
                  </a:cubicBezTo>
                  <a:close/>
                </a:path>
              </a:pathLst>
            </a:custGeom>
            <a:grpFill/>
            <a:ln w="3729" cap="flat">
              <a:noFill/>
              <a:prstDash val="solid"/>
              <a:miter/>
            </a:ln>
          </p:spPr>
          <p:txBody>
            <a:bodyPr rtlCol="0" anchor="ctr"/>
            <a:lstStyle/>
            <a:p>
              <a:endParaRPr lang="en-US"/>
            </a:p>
          </p:txBody>
        </p:sp>
        <p:sp>
          <p:nvSpPr>
            <p:cNvPr id="50" name="Freeform: Shape 43">
              <a:extLst>
                <a:ext uri="{FF2B5EF4-FFF2-40B4-BE49-F238E27FC236}">
                  <a16:creationId xmlns:a16="http://schemas.microsoft.com/office/drawing/2014/main" id="{EE7B195E-3D6C-453C-A5CA-A1C65AA5D3D1}"/>
                </a:ext>
              </a:extLst>
            </p:cNvPr>
            <p:cNvSpPr/>
            <p:nvPr/>
          </p:nvSpPr>
          <p:spPr>
            <a:xfrm>
              <a:off x="3921952" y="2963210"/>
              <a:ext cx="213003" cy="390506"/>
            </a:xfrm>
            <a:custGeom>
              <a:avLst/>
              <a:gdLst>
                <a:gd name="connsiteX0" fmla="*/ 43834 w 156964"/>
                <a:gd name="connsiteY0" fmla="*/ 282163 h 287768"/>
                <a:gd name="connsiteX1" fmla="*/ 19542 w 156964"/>
                <a:gd name="connsiteY1" fmla="*/ 118471 h 287768"/>
                <a:gd name="connsiteX2" fmla="*/ 108115 w 156964"/>
                <a:gd name="connsiteY2" fmla="*/ 0 h 287768"/>
                <a:gd name="connsiteX3" fmla="*/ 117084 w 156964"/>
                <a:gd name="connsiteY3" fmla="*/ 19807 h 287768"/>
                <a:gd name="connsiteX4" fmla="*/ 158194 w 156964"/>
                <a:gd name="connsiteY4" fmla="*/ 160702 h 287768"/>
                <a:gd name="connsiteX5" fmla="*/ 129044 w 156964"/>
                <a:gd name="connsiteY5" fmla="*/ 249275 h 287768"/>
                <a:gd name="connsiteX6" fmla="*/ 80085 w 156964"/>
                <a:gd name="connsiteY6" fmla="*/ 291506 h 287768"/>
                <a:gd name="connsiteX7" fmla="*/ 98024 w 156964"/>
                <a:gd name="connsiteY7" fmla="*/ 85209 h 287768"/>
                <a:gd name="connsiteX8" fmla="*/ 91297 w 156964"/>
                <a:gd name="connsiteY8" fmla="*/ 84088 h 287768"/>
                <a:gd name="connsiteX9" fmla="*/ 43834 w 156964"/>
                <a:gd name="connsiteY9" fmla="*/ 282163 h 287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964" h="287768">
                  <a:moveTo>
                    <a:pt x="43834" y="282163"/>
                  </a:moveTo>
                  <a:cubicBezTo>
                    <a:pt x="-4376" y="234326"/>
                    <a:pt x="-13346" y="178267"/>
                    <a:pt x="19542" y="118471"/>
                  </a:cubicBezTo>
                  <a:cubicBezTo>
                    <a:pt x="43087" y="75493"/>
                    <a:pt x="73732" y="38120"/>
                    <a:pt x="108115" y="0"/>
                  </a:cubicBezTo>
                  <a:cubicBezTo>
                    <a:pt x="111478" y="7475"/>
                    <a:pt x="114468" y="13454"/>
                    <a:pt x="117084" y="19807"/>
                  </a:cubicBezTo>
                  <a:cubicBezTo>
                    <a:pt x="135397" y="65402"/>
                    <a:pt x="152215" y="111370"/>
                    <a:pt x="158194" y="160702"/>
                  </a:cubicBezTo>
                  <a:cubicBezTo>
                    <a:pt x="162305" y="195458"/>
                    <a:pt x="152962" y="224983"/>
                    <a:pt x="129044" y="249275"/>
                  </a:cubicBezTo>
                  <a:cubicBezTo>
                    <a:pt x="114095" y="264598"/>
                    <a:pt x="96529" y="277678"/>
                    <a:pt x="80085" y="291506"/>
                  </a:cubicBezTo>
                  <a:cubicBezTo>
                    <a:pt x="86065" y="221246"/>
                    <a:pt x="92045" y="153227"/>
                    <a:pt x="98024" y="85209"/>
                  </a:cubicBezTo>
                  <a:cubicBezTo>
                    <a:pt x="95782" y="84836"/>
                    <a:pt x="93540" y="84462"/>
                    <a:pt x="91297" y="84088"/>
                  </a:cubicBezTo>
                  <a:cubicBezTo>
                    <a:pt x="75601" y="150238"/>
                    <a:pt x="59531" y="216387"/>
                    <a:pt x="43834" y="282163"/>
                  </a:cubicBezTo>
                  <a:close/>
                </a:path>
              </a:pathLst>
            </a:custGeom>
            <a:grpFill/>
            <a:ln w="3729" cap="flat">
              <a:noFill/>
              <a:prstDash val="solid"/>
              <a:miter/>
            </a:ln>
          </p:spPr>
          <p:txBody>
            <a:bodyPr rtlCol="0" anchor="ctr"/>
            <a:lstStyle/>
            <a:p>
              <a:endParaRPr lang="en-US"/>
            </a:p>
          </p:txBody>
        </p:sp>
        <p:sp>
          <p:nvSpPr>
            <p:cNvPr id="51" name="Freeform: Shape 44">
              <a:extLst>
                <a:ext uri="{FF2B5EF4-FFF2-40B4-BE49-F238E27FC236}">
                  <a16:creationId xmlns:a16="http://schemas.microsoft.com/office/drawing/2014/main" id="{F96E67E1-B936-4CFF-BE25-D1CFF26FDA54}"/>
                </a:ext>
              </a:extLst>
            </p:cNvPr>
            <p:cNvSpPr/>
            <p:nvPr/>
          </p:nvSpPr>
          <p:spPr>
            <a:xfrm>
              <a:off x="8053849" y="2964224"/>
              <a:ext cx="218075" cy="385433"/>
            </a:xfrm>
            <a:custGeom>
              <a:avLst/>
              <a:gdLst>
                <a:gd name="connsiteX0" fmla="*/ 115485 w 160701"/>
                <a:gd name="connsiteY0" fmla="*/ 282163 h 284031"/>
                <a:gd name="connsiteX1" fmla="*/ 68022 w 160701"/>
                <a:gd name="connsiteY1" fmla="*/ 83715 h 284031"/>
                <a:gd name="connsiteX2" fmla="*/ 61295 w 160701"/>
                <a:gd name="connsiteY2" fmla="*/ 84836 h 284031"/>
                <a:gd name="connsiteX3" fmla="*/ 78860 w 160701"/>
                <a:gd name="connsiteY3" fmla="*/ 286648 h 284031"/>
                <a:gd name="connsiteX4" fmla="*/ 4 w 160701"/>
                <a:gd name="connsiteY4" fmla="*/ 177146 h 284031"/>
                <a:gd name="connsiteX5" fmla="*/ 52325 w 160701"/>
                <a:gd name="connsiteY5" fmla="*/ 0 h 284031"/>
                <a:gd name="connsiteX6" fmla="*/ 155473 w 160701"/>
                <a:gd name="connsiteY6" fmla="*/ 152106 h 284031"/>
                <a:gd name="connsiteX7" fmla="*/ 155847 w 160701"/>
                <a:gd name="connsiteY7" fmla="*/ 213397 h 284031"/>
                <a:gd name="connsiteX8" fmla="*/ 115485 w 160701"/>
                <a:gd name="connsiteY8" fmla="*/ 282163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701" h="284031">
                  <a:moveTo>
                    <a:pt x="115485" y="282163"/>
                  </a:moveTo>
                  <a:cubicBezTo>
                    <a:pt x="99788" y="216013"/>
                    <a:pt x="83718" y="149864"/>
                    <a:pt x="68022" y="83715"/>
                  </a:cubicBezTo>
                  <a:cubicBezTo>
                    <a:pt x="65779" y="84088"/>
                    <a:pt x="63537" y="84462"/>
                    <a:pt x="61295" y="84836"/>
                  </a:cubicBezTo>
                  <a:cubicBezTo>
                    <a:pt x="67274" y="152480"/>
                    <a:pt x="72880" y="220124"/>
                    <a:pt x="78860" y="286648"/>
                  </a:cubicBezTo>
                  <a:cubicBezTo>
                    <a:pt x="41113" y="275062"/>
                    <a:pt x="377" y="220124"/>
                    <a:pt x="4" y="177146"/>
                  </a:cubicBezTo>
                  <a:cubicBezTo>
                    <a:pt x="-370" y="137157"/>
                    <a:pt x="29154" y="35878"/>
                    <a:pt x="52325" y="0"/>
                  </a:cubicBezTo>
                  <a:cubicBezTo>
                    <a:pt x="93061" y="46716"/>
                    <a:pt x="133424" y="93058"/>
                    <a:pt x="155473" y="152106"/>
                  </a:cubicBezTo>
                  <a:cubicBezTo>
                    <a:pt x="162948" y="172288"/>
                    <a:pt x="162200" y="193216"/>
                    <a:pt x="155847" y="213397"/>
                  </a:cubicBezTo>
                  <a:cubicBezTo>
                    <a:pt x="146878" y="239932"/>
                    <a:pt x="132302" y="262729"/>
                    <a:pt x="115485" y="282163"/>
                  </a:cubicBezTo>
                  <a:close/>
                </a:path>
              </a:pathLst>
            </a:custGeom>
            <a:grpFill/>
            <a:ln w="3729" cap="flat">
              <a:noFill/>
              <a:prstDash val="solid"/>
              <a:miter/>
            </a:ln>
          </p:spPr>
          <p:txBody>
            <a:bodyPr rtlCol="0" anchor="ctr"/>
            <a:lstStyle/>
            <a:p>
              <a:endParaRPr lang="en-US"/>
            </a:p>
          </p:txBody>
        </p:sp>
        <p:sp>
          <p:nvSpPr>
            <p:cNvPr id="52" name="Freeform: Shape 45">
              <a:extLst>
                <a:ext uri="{FF2B5EF4-FFF2-40B4-BE49-F238E27FC236}">
                  <a16:creationId xmlns:a16="http://schemas.microsoft.com/office/drawing/2014/main" id="{E3AE3ACC-FC79-4614-A4D2-B62B3698FA2E}"/>
                </a:ext>
              </a:extLst>
            </p:cNvPr>
            <p:cNvSpPr/>
            <p:nvPr/>
          </p:nvSpPr>
          <p:spPr>
            <a:xfrm>
              <a:off x="6637102" y="3120933"/>
              <a:ext cx="218075" cy="385433"/>
            </a:xfrm>
            <a:custGeom>
              <a:avLst/>
              <a:gdLst>
                <a:gd name="connsiteX0" fmla="*/ 67104 w 160701"/>
                <a:gd name="connsiteY0" fmla="*/ 285526 h 284031"/>
                <a:gd name="connsiteX1" fmla="*/ 111577 w 160701"/>
                <a:gd name="connsiteY1" fmla="*/ 84462 h 284031"/>
                <a:gd name="connsiteX2" fmla="*/ 106719 w 160701"/>
                <a:gd name="connsiteY2" fmla="*/ 82967 h 284031"/>
                <a:gd name="connsiteX3" fmla="*/ 80558 w 160701"/>
                <a:gd name="connsiteY3" fmla="*/ 144258 h 284031"/>
                <a:gd name="connsiteX4" fmla="*/ 55892 w 160701"/>
                <a:gd name="connsiteY4" fmla="*/ 208165 h 284031"/>
                <a:gd name="connsiteX5" fmla="*/ 34590 w 160701"/>
                <a:gd name="connsiteY5" fmla="*/ 272820 h 284031"/>
                <a:gd name="connsiteX6" fmla="*/ 14409 w 160701"/>
                <a:gd name="connsiteY6" fmla="*/ 128935 h 284031"/>
                <a:gd name="connsiteX7" fmla="*/ 133253 w 160701"/>
                <a:gd name="connsiteY7" fmla="*/ 0 h 284031"/>
                <a:gd name="connsiteX8" fmla="*/ 148576 w 160701"/>
                <a:gd name="connsiteY8" fmla="*/ 61665 h 284031"/>
                <a:gd name="connsiteX9" fmla="*/ 160909 w 160701"/>
                <a:gd name="connsiteY9" fmla="*/ 166308 h 284031"/>
                <a:gd name="connsiteX10" fmla="*/ 117931 w 160701"/>
                <a:gd name="connsiteY10" fmla="*/ 253386 h 284031"/>
                <a:gd name="connsiteX11" fmla="*/ 67104 w 160701"/>
                <a:gd name="connsiteY11" fmla="*/ 285526 h 28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701" h="284031">
                  <a:moveTo>
                    <a:pt x="67104" y="285526"/>
                  </a:moveTo>
                  <a:cubicBezTo>
                    <a:pt x="82427" y="216387"/>
                    <a:pt x="97002" y="150238"/>
                    <a:pt x="111577" y="84462"/>
                  </a:cubicBezTo>
                  <a:cubicBezTo>
                    <a:pt x="110083" y="84088"/>
                    <a:pt x="108588" y="83341"/>
                    <a:pt x="106719" y="82967"/>
                  </a:cubicBezTo>
                  <a:cubicBezTo>
                    <a:pt x="98123" y="103148"/>
                    <a:pt x="88780" y="123703"/>
                    <a:pt x="80558" y="144258"/>
                  </a:cubicBezTo>
                  <a:cubicBezTo>
                    <a:pt x="71963" y="165187"/>
                    <a:pt x="63367" y="186489"/>
                    <a:pt x="55892" y="208165"/>
                  </a:cubicBezTo>
                  <a:cubicBezTo>
                    <a:pt x="48418" y="229467"/>
                    <a:pt x="41691" y="251517"/>
                    <a:pt x="34590" y="272820"/>
                  </a:cubicBezTo>
                  <a:cubicBezTo>
                    <a:pt x="-1288" y="228346"/>
                    <a:pt x="-11378" y="169671"/>
                    <a:pt x="14409" y="128935"/>
                  </a:cubicBezTo>
                  <a:cubicBezTo>
                    <a:pt x="45428" y="79604"/>
                    <a:pt x="87285" y="40362"/>
                    <a:pt x="133253" y="0"/>
                  </a:cubicBezTo>
                  <a:cubicBezTo>
                    <a:pt x="138859" y="22050"/>
                    <a:pt x="145213" y="41484"/>
                    <a:pt x="148576" y="61665"/>
                  </a:cubicBezTo>
                  <a:cubicBezTo>
                    <a:pt x="153808" y="96421"/>
                    <a:pt x="158667" y="131178"/>
                    <a:pt x="160909" y="166308"/>
                  </a:cubicBezTo>
                  <a:cubicBezTo>
                    <a:pt x="163525" y="202933"/>
                    <a:pt x="146334" y="231710"/>
                    <a:pt x="117931" y="253386"/>
                  </a:cubicBezTo>
                  <a:cubicBezTo>
                    <a:pt x="102234" y="264598"/>
                    <a:pt x="84669" y="274315"/>
                    <a:pt x="67104" y="285526"/>
                  </a:cubicBezTo>
                  <a:close/>
                </a:path>
              </a:pathLst>
            </a:custGeom>
            <a:grpFill/>
            <a:ln w="3729" cap="flat">
              <a:noFill/>
              <a:prstDash val="solid"/>
              <a:miter/>
            </a:ln>
          </p:spPr>
          <p:txBody>
            <a:bodyPr rtlCol="0" anchor="ctr"/>
            <a:lstStyle/>
            <a:p>
              <a:endParaRPr lang="en-US"/>
            </a:p>
          </p:txBody>
        </p:sp>
        <p:sp>
          <p:nvSpPr>
            <p:cNvPr id="53" name="Freeform: Shape 46">
              <a:extLst>
                <a:ext uri="{FF2B5EF4-FFF2-40B4-BE49-F238E27FC236}">
                  <a16:creationId xmlns:a16="http://schemas.microsoft.com/office/drawing/2014/main" id="{1ED74AFB-54FE-4372-8ACD-4748B6C1C261}"/>
                </a:ext>
              </a:extLst>
            </p:cNvPr>
            <p:cNvSpPr/>
            <p:nvPr/>
          </p:nvSpPr>
          <p:spPr>
            <a:xfrm>
              <a:off x="5336010" y="3122455"/>
              <a:ext cx="218075" cy="375291"/>
            </a:xfrm>
            <a:custGeom>
              <a:avLst/>
              <a:gdLst>
                <a:gd name="connsiteX0" fmla="*/ 127833 w 160701"/>
                <a:gd name="connsiteY0" fmla="*/ 271698 h 276556"/>
                <a:gd name="connsiteX1" fmla="*/ 93450 w 160701"/>
                <a:gd name="connsiteY1" fmla="*/ 174904 h 276556"/>
                <a:gd name="connsiteX2" fmla="*/ 54956 w 160701"/>
                <a:gd name="connsiteY2" fmla="*/ 81472 h 276556"/>
                <a:gd name="connsiteX3" fmla="*/ 49724 w 160701"/>
                <a:gd name="connsiteY3" fmla="*/ 82967 h 276556"/>
                <a:gd name="connsiteX4" fmla="*/ 93076 w 160701"/>
                <a:gd name="connsiteY4" fmla="*/ 279920 h 276556"/>
                <a:gd name="connsiteX5" fmla="*/ 392 w 160701"/>
                <a:gd name="connsiteY5" fmla="*/ 172287 h 276556"/>
                <a:gd name="connsiteX6" fmla="*/ 27674 w 160701"/>
                <a:gd name="connsiteY6" fmla="*/ 0 h 276556"/>
                <a:gd name="connsiteX7" fmla="*/ 35896 w 160701"/>
                <a:gd name="connsiteY7" fmla="*/ 5232 h 276556"/>
                <a:gd name="connsiteX8" fmla="*/ 127833 w 160701"/>
                <a:gd name="connsiteY8" fmla="*/ 100532 h 276556"/>
                <a:gd name="connsiteX9" fmla="*/ 127833 w 160701"/>
                <a:gd name="connsiteY9" fmla="*/ 271698 h 276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701" h="276556">
                  <a:moveTo>
                    <a:pt x="127833" y="271698"/>
                  </a:moveTo>
                  <a:cubicBezTo>
                    <a:pt x="116247" y="239184"/>
                    <a:pt x="105409" y="206670"/>
                    <a:pt x="93450" y="174904"/>
                  </a:cubicBezTo>
                  <a:cubicBezTo>
                    <a:pt x="81491" y="143511"/>
                    <a:pt x="68037" y="112865"/>
                    <a:pt x="54956" y="81472"/>
                  </a:cubicBezTo>
                  <a:cubicBezTo>
                    <a:pt x="53088" y="81846"/>
                    <a:pt x="51593" y="82593"/>
                    <a:pt x="49724" y="82967"/>
                  </a:cubicBezTo>
                  <a:cubicBezTo>
                    <a:pt x="64300" y="149116"/>
                    <a:pt x="78501" y="214892"/>
                    <a:pt x="93076" y="279920"/>
                  </a:cubicBezTo>
                  <a:cubicBezTo>
                    <a:pt x="48229" y="270951"/>
                    <a:pt x="2635" y="220124"/>
                    <a:pt x="392" y="172287"/>
                  </a:cubicBezTo>
                  <a:cubicBezTo>
                    <a:pt x="-2597" y="113239"/>
                    <a:pt x="11978" y="57180"/>
                    <a:pt x="27674" y="0"/>
                  </a:cubicBezTo>
                  <a:cubicBezTo>
                    <a:pt x="31038" y="2242"/>
                    <a:pt x="34028" y="3364"/>
                    <a:pt x="35896" y="5232"/>
                  </a:cubicBezTo>
                  <a:cubicBezTo>
                    <a:pt x="66916" y="36625"/>
                    <a:pt x="99803" y="66523"/>
                    <a:pt x="127833" y="100532"/>
                  </a:cubicBezTo>
                  <a:cubicBezTo>
                    <a:pt x="173801" y="156965"/>
                    <a:pt x="172306" y="212650"/>
                    <a:pt x="127833" y="271698"/>
                  </a:cubicBezTo>
                  <a:close/>
                </a:path>
              </a:pathLst>
            </a:custGeom>
            <a:grpFill/>
            <a:ln w="3729" cap="flat">
              <a:noFill/>
              <a:prstDash val="solid"/>
              <a:miter/>
            </a:ln>
          </p:spPr>
          <p:txBody>
            <a:bodyPr rtlCol="0" anchor="ctr"/>
            <a:lstStyle/>
            <a:p>
              <a:endParaRPr lang="en-US"/>
            </a:p>
          </p:txBody>
        </p:sp>
        <p:sp>
          <p:nvSpPr>
            <p:cNvPr id="54" name="Freeform: Shape 47">
              <a:extLst>
                <a:ext uri="{FF2B5EF4-FFF2-40B4-BE49-F238E27FC236}">
                  <a16:creationId xmlns:a16="http://schemas.microsoft.com/office/drawing/2014/main" id="{B489392D-9918-44C7-B384-E68F2522E9F0}"/>
                </a:ext>
              </a:extLst>
            </p:cNvPr>
            <p:cNvSpPr/>
            <p:nvPr/>
          </p:nvSpPr>
          <p:spPr>
            <a:xfrm>
              <a:off x="5523634" y="2012302"/>
              <a:ext cx="223145" cy="329649"/>
            </a:xfrm>
            <a:custGeom>
              <a:avLst/>
              <a:gdLst>
                <a:gd name="connsiteX0" fmla="*/ 128596 w 164439"/>
                <a:gd name="connsiteY0" fmla="*/ 237316 h 242921"/>
                <a:gd name="connsiteX1" fmla="*/ 61699 w 164439"/>
                <a:gd name="connsiteY1" fmla="*/ 70260 h 242921"/>
                <a:gd name="connsiteX2" fmla="*/ 57215 w 164439"/>
                <a:gd name="connsiteY2" fmla="*/ 71755 h 242921"/>
                <a:gd name="connsiteX3" fmla="*/ 66184 w 164439"/>
                <a:gd name="connsiteY3" fmla="*/ 128935 h 242921"/>
                <a:gd name="connsiteX4" fmla="*/ 77770 w 164439"/>
                <a:gd name="connsiteY4" fmla="*/ 188731 h 242921"/>
                <a:gd name="connsiteX5" fmla="*/ 93092 w 164439"/>
                <a:gd name="connsiteY5" fmla="*/ 245911 h 242921"/>
                <a:gd name="connsiteX6" fmla="*/ 35 w 164439"/>
                <a:gd name="connsiteY6" fmla="*/ 148743 h 242921"/>
                <a:gd name="connsiteX7" fmla="*/ 37033 w 164439"/>
                <a:gd name="connsiteY7" fmla="*/ 0 h 242921"/>
                <a:gd name="connsiteX8" fmla="*/ 63942 w 164439"/>
                <a:gd name="connsiteY8" fmla="*/ 19807 h 242921"/>
                <a:gd name="connsiteX9" fmla="*/ 142050 w 164439"/>
                <a:gd name="connsiteY9" fmla="*/ 93058 h 242921"/>
                <a:gd name="connsiteX10" fmla="*/ 153636 w 164439"/>
                <a:gd name="connsiteY10" fmla="*/ 196206 h 242921"/>
                <a:gd name="connsiteX11" fmla="*/ 128596 w 164439"/>
                <a:gd name="connsiteY11" fmla="*/ 237316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439" h="242921">
                  <a:moveTo>
                    <a:pt x="128596" y="237316"/>
                  </a:moveTo>
                  <a:cubicBezTo>
                    <a:pt x="105799" y="180509"/>
                    <a:pt x="83749" y="125198"/>
                    <a:pt x="61699" y="70260"/>
                  </a:cubicBezTo>
                  <a:cubicBezTo>
                    <a:pt x="60205" y="70634"/>
                    <a:pt x="58710" y="71382"/>
                    <a:pt x="57215" y="71755"/>
                  </a:cubicBezTo>
                  <a:cubicBezTo>
                    <a:pt x="60205" y="90815"/>
                    <a:pt x="62821" y="109875"/>
                    <a:pt x="66184" y="128935"/>
                  </a:cubicBezTo>
                  <a:cubicBezTo>
                    <a:pt x="69548" y="149116"/>
                    <a:pt x="73285" y="168924"/>
                    <a:pt x="77770" y="188731"/>
                  </a:cubicBezTo>
                  <a:cubicBezTo>
                    <a:pt x="82254" y="208165"/>
                    <a:pt x="87860" y="226851"/>
                    <a:pt x="93092" y="245911"/>
                  </a:cubicBezTo>
                  <a:cubicBezTo>
                    <a:pt x="45629" y="244043"/>
                    <a:pt x="-1460" y="196206"/>
                    <a:pt x="35" y="148743"/>
                  </a:cubicBezTo>
                  <a:cubicBezTo>
                    <a:pt x="1530" y="97169"/>
                    <a:pt x="18721" y="49705"/>
                    <a:pt x="37033" y="0"/>
                  </a:cubicBezTo>
                  <a:cubicBezTo>
                    <a:pt x="46750" y="7101"/>
                    <a:pt x="56094" y="12707"/>
                    <a:pt x="63942" y="19807"/>
                  </a:cubicBezTo>
                  <a:cubicBezTo>
                    <a:pt x="90476" y="43726"/>
                    <a:pt x="117384" y="67271"/>
                    <a:pt x="142050" y="93058"/>
                  </a:cubicBezTo>
                  <a:cubicBezTo>
                    <a:pt x="171575" y="123703"/>
                    <a:pt x="173070" y="159207"/>
                    <a:pt x="153636" y="196206"/>
                  </a:cubicBezTo>
                  <a:cubicBezTo>
                    <a:pt x="145788" y="210407"/>
                    <a:pt x="136445" y="223862"/>
                    <a:pt x="128596" y="237316"/>
                  </a:cubicBezTo>
                  <a:close/>
                </a:path>
              </a:pathLst>
            </a:custGeom>
            <a:grpFill/>
            <a:ln w="3729" cap="flat">
              <a:noFill/>
              <a:prstDash val="solid"/>
              <a:miter/>
            </a:ln>
          </p:spPr>
          <p:txBody>
            <a:bodyPr rtlCol="0" anchor="ctr"/>
            <a:lstStyle/>
            <a:p>
              <a:endParaRPr lang="en-US"/>
            </a:p>
          </p:txBody>
        </p:sp>
        <p:sp>
          <p:nvSpPr>
            <p:cNvPr id="55" name="Freeform: Shape 48">
              <a:extLst>
                <a:ext uri="{FF2B5EF4-FFF2-40B4-BE49-F238E27FC236}">
                  <a16:creationId xmlns:a16="http://schemas.microsoft.com/office/drawing/2014/main" id="{0860CAEA-CBE9-4E83-AB51-17262F27C9AE}"/>
                </a:ext>
              </a:extLst>
            </p:cNvPr>
            <p:cNvSpPr/>
            <p:nvPr/>
          </p:nvSpPr>
          <p:spPr>
            <a:xfrm>
              <a:off x="4839912" y="3901873"/>
              <a:ext cx="329649" cy="461507"/>
            </a:xfrm>
            <a:custGeom>
              <a:avLst/>
              <a:gdLst>
                <a:gd name="connsiteX0" fmla="*/ 243391 w 242921"/>
                <a:gd name="connsiteY0" fmla="*/ 340143 h 340090"/>
                <a:gd name="connsiteX1" fmla="*/ 152576 w 242921"/>
                <a:gd name="connsiteY1" fmla="*/ 312114 h 340090"/>
                <a:gd name="connsiteX2" fmla="*/ 131274 w 242921"/>
                <a:gd name="connsiteY2" fmla="*/ 288943 h 340090"/>
                <a:gd name="connsiteX3" fmla="*/ 7944 w 242921"/>
                <a:gd name="connsiteY3" fmla="*/ 47890 h 340090"/>
                <a:gd name="connsiteX4" fmla="*/ 8318 w 242921"/>
                <a:gd name="connsiteY4" fmla="*/ 7527 h 340090"/>
                <a:gd name="connsiteX5" fmla="*/ 54286 w 242921"/>
                <a:gd name="connsiteY5" fmla="*/ 6780 h 340090"/>
                <a:gd name="connsiteX6" fmla="*/ 63629 w 242921"/>
                <a:gd name="connsiteY6" fmla="*/ 19113 h 340090"/>
                <a:gd name="connsiteX7" fmla="*/ 129779 w 242921"/>
                <a:gd name="connsiteY7" fmla="*/ 172714 h 340090"/>
                <a:gd name="connsiteX8" fmla="*/ 238159 w 242921"/>
                <a:gd name="connsiteY8" fmla="*/ 331174 h 340090"/>
                <a:gd name="connsiteX9" fmla="*/ 243391 w 242921"/>
                <a:gd name="connsiteY9" fmla="*/ 340143 h 3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921" h="340090">
                  <a:moveTo>
                    <a:pt x="243391" y="340143"/>
                  </a:moveTo>
                  <a:cubicBezTo>
                    <a:pt x="210503" y="334537"/>
                    <a:pt x="179858" y="328558"/>
                    <a:pt x="152576" y="312114"/>
                  </a:cubicBezTo>
                  <a:cubicBezTo>
                    <a:pt x="143980" y="306882"/>
                    <a:pt x="135758" y="297912"/>
                    <a:pt x="131274" y="288943"/>
                  </a:cubicBezTo>
                  <a:cubicBezTo>
                    <a:pt x="89790" y="208965"/>
                    <a:pt x="48680" y="128241"/>
                    <a:pt x="7944" y="47890"/>
                  </a:cubicBezTo>
                  <a:cubicBezTo>
                    <a:pt x="-2894" y="26961"/>
                    <a:pt x="-2520" y="16871"/>
                    <a:pt x="8318" y="7527"/>
                  </a:cubicBezTo>
                  <a:cubicBezTo>
                    <a:pt x="19156" y="-2190"/>
                    <a:pt x="40084" y="-2563"/>
                    <a:pt x="54286" y="6780"/>
                  </a:cubicBezTo>
                  <a:cubicBezTo>
                    <a:pt x="58397" y="9396"/>
                    <a:pt x="62882" y="14628"/>
                    <a:pt x="63629" y="19113"/>
                  </a:cubicBezTo>
                  <a:cubicBezTo>
                    <a:pt x="72972" y="75919"/>
                    <a:pt x="99507" y="125251"/>
                    <a:pt x="129779" y="172714"/>
                  </a:cubicBezTo>
                  <a:cubicBezTo>
                    <a:pt x="163788" y="226904"/>
                    <a:pt x="201908" y="278478"/>
                    <a:pt x="238159" y="331174"/>
                  </a:cubicBezTo>
                  <a:cubicBezTo>
                    <a:pt x="239280" y="333416"/>
                    <a:pt x="240775" y="336032"/>
                    <a:pt x="243391" y="340143"/>
                  </a:cubicBezTo>
                  <a:close/>
                </a:path>
              </a:pathLst>
            </a:custGeom>
            <a:grpFill/>
            <a:ln w="3729" cap="flat">
              <a:noFill/>
              <a:prstDash val="solid"/>
              <a:miter/>
            </a:ln>
          </p:spPr>
          <p:txBody>
            <a:bodyPr rtlCol="0" anchor="ctr"/>
            <a:lstStyle/>
            <a:p>
              <a:endParaRPr lang="en-US"/>
            </a:p>
          </p:txBody>
        </p:sp>
        <p:sp>
          <p:nvSpPr>
            <p:cNvPr id="56" name="Freeform: Shape 49">
              <a:extLst>
                <a:ext uri="{FF2B5EF4-FFF2-40B4-BE49-F238E27FC236}">
                  <a16:creationId xmlns:a16="http://schemas.microsoft.com/office/drawing/2014/main" id="{81C705AA-2563-488B-B437-FB2AD02656E6}"/>
                </a:ext>
              </a:extLst>
            </p:cNvPr>
            <p:cNvSpPr/>
            <p:nvPr/>
          </p:nvSpPr>
          <p:spPr>
            <a:xfrm>
              <a:off x="7070997" y="3900872"/>
              <a:ext cx="329649" cy="461507"/>
            </a:xfrm>
            <a:custGeom>
              <a:avLst/>
              <a:gdLst>
                <a:gd name="connsiteX0" fmla="*/ 0 w 242921"/>
                <a:gd name="connsiteY0" fmla="*/ 340881 h 340090"/>
                <a:gd name="connsiteX1" fmla="*/ 82593 w 242921"/>
                <a:gd name="connsiteY1" fmla="*/ 222784 h 340090"/>
                <a:gd name="connsiteX2" fmla="*/ 169298 w 242921"/>
                <a:gd name="connsiteY2" fmla="*/ 58718 h 340090"/>
                <a:gd name="connsiteX3" fmla="*/ 177893 w 242921"/>
                <a:gd name="connsiteY3" fmla="*/ 23962 h 340090"/>
                <a:gd name="connsiteX4" fmla="*/ 200691 w 242921"/>
                <a:gd name="connsiteY4" fmla="*/ 1912 h 340090"/>
                <a:gd name="connsiteX5" fmla="*/ 237689 w 242921"/>
                <a:gd name="connsiteY5" fmla="*/ 10881 h 340090"/>
                <a:gd name="connsiteX6" fmla="*/ 238437 w 242921"/>
                <a:gd name="connsiteY6" fmla="*/ 41527 h 340090"/>
                <a:gd name="connsiteX7" fmla="*/ 107633 w 242921"/>
                <a:gd name="connsiteY7" fmla="*/ 297155 h 340090"/>
                <a:gd name="connsiteX8" fmla="*/ 90442 w 242921"/>
                <a:gd name="connsiteY8" fmla="*/ 312852 h 340090"/>
                <a:gd name="connsiteX9" fmla="*/ 0 w 242921"/>
                <a:gd name="connsiteY9" fmla="*/ 340881 h 34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921" h="340090">
                  <a:moveTo>
                    <a:pt x="0" y="340881"/>
                  </a:moveTo>
                  <a:cubicBezTo>
                    <a:pt x="28777" y="300145"/>
                    <a:pt x="56432" y="262025"/>
                    <a:pt x="82593" y="222784"/>
                  </a:cubicBezTo>
                  <a:cubicBezTo>
                    <a:pt x="116976" y="171210"/>
                    <a:pt x="149117" y="117767"/>
                    <a:pt x="169298" y="58718"/>
                  </a:cubicBezTo>
                  <a:cubicBezTo>
                    <a:pt x="173035" y="47506"/>
                    <a:pt x="176399" y="35921"/>
                    <a:pt x="177893" y="23962"/>
                  </a:cubicBezTo>
                  <a:cubicBezTo>
                    <a:pt x="179762" y="9760"/>
                    <a:pt x="189105" y="4902"/>
                    <a:pt x="200691" y="1912"/>
                  </a:cubicBezTo>
                  <a:cubicBezTo>
                    <a:pt x="214519" y="-1825"/>
                    <a:pt x="227599" y="-704"/>
                    <a:pt x="237689" y="10881"/>
                  </a:cubicBezTo>
                  <a:cubicBezTo>
                    <a:pt x="246285" y="20598"/>
                    <a:pt x="243669" y="31062"/>
                    <a:pt x="238437" y="41527"/>
                  </a:cubicBezTo>
                  <a:cubicBezTo>
                    <a:pt x="195085" y="126736"/>
                    <a:pt x="151732" y="212319"/>
                    <a:pt x="107633" y="297155"/>
                  </a:cubicBezTo>
                  <a:cubicBezTo>
                    <a:pt x="104270" y="303508"/>
                    <a:pt x="97169" y="308741"/>
                    <a:pt x="90442" y="312852"/>
                  </a:cubicBezTo>
                  <a:cubicBezTo>
                    <a:pt x="63160" y="328922"/>
                    <a:pt x="32514" y="335275"/>
                    <a:pt x="0" y="340881"/>
                  </a:cubicBezTo>
                  <a:close/>
                </a:path>
              </a:pathLst>
            </a:custGeom>
            <a:grpFill/>
            <a:ln w="3729" cap="flat">
              <a:noFill/>
              <a:prstDash val="solid"/>
              <a:miter/>
            </a:ln>
          </p:spPr>
          <p:txBody>
            <a:bodyPr rtlCol="0" anchor="ctr"/>
            <a:lstStyle/>
            <a:p>
              <a:endParaRPr lang="en-US"/>
            </a:p>
          </p:txBody>
        </p:sp>
        <p:sp>
          <p:nvSpPr>
            <p:cNvPr id="57" name="Freeform: Shape 50">
              <a:extLst>
                <a:ext uri="{FF2B5EF4-FFF2-40B4-BE49-F238E27FC236}">
                  <a16:creationId xmlns:a16="http://schemas.microsoft.com/office/drawing/2014/main" id="{220000C2-034D-42EB-9CC0-5D1BD631608B}"/>
                </a:ext>
              </a:extLst>
            </p:cNvPr>
            <p:cNvSpPr/>
            <p:nvPr/>
          </p:nvSpPr>
          <p:spPr>
            <a:xfrm>
              <a:off x="6215011" y="2317100"/>
              <a:ext cx="157217" cy="344862"/>
            </a:xfrm>
            <a:custGeom>
              <a:avLst/>
              <a:gdLst>
                <a:gd name="connsiteX0" fmla="*/ 48149 w 115854"/>
                <a:gd name="connsiteY0" fmla="*/ 0 h 254133"/>
                <a:gd name="connsiteX1" fmla="*/ 112803 w 115854"/>
                <a:gd name="connsiteY1" fmla="*/ 137905 h 254133"/>
                <a:gd name="connsiteX2" fmla="*/ 77299 w 115854"/>
                <a:gd name="connsiteY2" fmla="*/ 251891 h 254133"/>
                <a:gd name="connsiteX3" fmla="*/ 55623 w 115854"/>
                <a:gd name="connsiteY3" fmla="*/ 78856 h 254133"/>
                <a:gd name="connsiteX4" fmla="*/ 51139 w 115854"/>
                <a:gd name="connsiteY4" fmla="*/ 79230 h 254133"/>
                <a:gd name="connsiteX5" fmla="*/ 51139 w 115854"/>
                <a:gd name="connsiteY5" fmla="*/ 254507 h 254133"/>
                <a:gd name="connsiteX6" fmla="*/ 312 w 115854"/>
                <a:gd name="connsiteY6" fmla="*/ 151733 h 254133"/>
                <a:gd name="connsiteX7" fmla="*/ 48149 w 115854"/>
                <a:gd name="connsiteY7" fmla="*/ 0 h 2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854" h="254133">
                  <a:moveTo>
                    <a:pt x="48149" y="0"/>
                  </a:moveTo>
                  <a:cubicBezTo>
                    <a:pt x="75805" y="45221"/>
                    <a:pt x="100470" y="88573"/>
                    <a:pt x="112803" y="137905"/>
                  </a:cubicBezTo>
                  <a:cubicBezTo>
                    <a:pt x="124015" y="182378"/>
                    <a:pt x="104208" y="217882"/>
                    <a:pt x="77299" y="251891"/>
                  </a:cubicBezTo>
                  <a:cubicBezTo>
                    <a:pt x="69825" y="193216"/>
                    <a:pt x="62724" y="136036"/>
                    <a:pt x="55623" y="78856"/>
                  </a:cubicBezTo>
                  <a:cubicBezTo>
                    <a:pt x="54129" y="78856"/>
                    <a:pt x="52634" y="79230"/>
                    <a:pt x="51139" y="79230"/>
                  </a:cubicBezTo>
                  <a:cubicBezTo>
                    <a:pt x="51139" y="136784"/>
                    <a:pt x="51139" y="194711"/>
                    <a:pt x="51139" y="254507"/>
                  </a:cubicBezTo>
                  <a:cubicBezTo>
                    <a:pt x="21241" y="225357"/>
                    <a:pt x="-3052" y="194711"/>
                    <a:pt x="312" y="151733"/>
                  </a:cubicBezTo>
                  <a:cubicBezTo>
                    <a:pt x="4797" y="98664"/>
                    <a:pt x="26099" y="50453"/>
                    <a:pt x="48149" y="0"/>
                  </a:cubicBezTo>
                  <a:close/>
                </a:path>
              </a:pathLst>
            </a:custGeom>
            <a:grpFill/>
            <a:ln w="3729" cap="flat">
              <a:noFill/>
              <a:prstDash val="solid"/>
              <a:miter/>
            </a:ln>
          </p:spPr>
          <p:txBody>
            <a:bodyPr rtlCol="0" anchor="ctr"/>
            <a:lstStyle/>
            <a:p>
              <a:endParaRPr lang="en-US"/>
            </a:p>
          </p:txBody>
        </p:sp>
        <p:sp>
          <p:nvSpPr>
            <p:cNvPr id="58" name="Freeform: Shape 51">
              <a:extLst>
                <a:ext uri="{FF2B5EF4-FFF2-40B4-BE49-F238E27FC236}">
                  <a16:creationId xmlns:a16="http://schemas.microsoft.com/office/drawing/2014/main" id="{19F3B681-DB5C-4C08-B91E-EDC9F8034BFF}"/>
                </a:ext>
              </a:extLst>
            </p:cNvPr>
            <p:cNvSpPr/>
            <p:nvPr/>
          </p:nvSpPr>
          <p:spPr>
            <a:xfrm>
              <a:off x="5107760" y="3236056"/>
              <a:ext cx="162288" cy="329649"/>
            </a:xfrm>
            <a:custGeom>
              <a:avLst/>
              <a:gdLst>
                <a:gd name="connsiteX0" fmla="*/ 100200 w 119592"/>
                <a:gd name="connsiteY0" fmla="*/ 236942 h 242921"/>
                <a:gd name="connsiteX1" fmla="*/ 40030 w 119592"/>
                <a:gd name="connsiteY1" fmla="*/ 73250 h 242921"/>
                <a:gd name="connsiteX2" fmla="*/ 34798 w 119592"/>
                <a:gd name="connsiteY2" fmla="*/ 74745 h 242921"/>
                <a:gd name="connsiteX3" fmla="*/ 74039 w 119592"/>
                <a:gd name="connsiteY3" fmla="*/ 242922 h 242921"/>
                <a:gd name="connsiteX4" fmla="*/ 2284 w 119592"/>
                <a:gd name="connsiteY4" fmla="*/ 153975 h 242921"/>
                <a:gd name="connsiteX5" fmla="*/ 14617 w 119592"/>
                <a:gd name="connsiteY5" fmla="*/ 0 h 242921"/>
                <a:gd name="connsiteX6" fmla="*/ 25829 w 119592"/>
                <a:gd name="connsiteY6" fmla="*/ 9717 h 242921"/>
                <a:gd name="connsiteX7" fmla="*/ 105432 w 119592"/>
                <a:gd name="connsiteY7" fmla="*/ 111370 h 242921"/>
                <a:gd name="connsiteX8" fmla="*/ 100200 w 119592"/>
                <a:gd name="connsiteY8" fmla="*/ 236942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92" h="242921">
                  <a:moveTo>
                    <a:pt x="100200" y="236942"/>
                  </a:moveTo>
                  <a:cubicBezTo>
                    <a:pt x="80019" y="181631"/>
                    <a:pt x="59838" y="127440"/>
                    <a:pt x="40030" y="73250"/>
                  </a:cubicBezTo>
                  <a:cubicBezTo>
                    <a:pt x="38162" y="73624"/>
                    <a:pt x="36667" y="74371"/>
                    <a:pt x="34798" y="74745"/>
                  </a:cubicBezTo>
                  <a:cubicBezTo>
                    <a:pt x="47878" y="131178"/>
                    <a:pt x="60959" y="187610"/>
                    <a:pt x="74039" y="242922"/>
                  </a:cubicBezTo>
                  <a:cubicBezTo>
                    <a:pt x="40404" y="230962"/>
                    <a:pt x="7142" y="190974"/>
                    <a:pt x="2284" y="153975"/>
                  </a:cubicBezTo>
                  <a:cubicBezTo>
                    <a:pt x="-4443" y="102401"/>
                    <a:pt x="4900" y="52322"/>
                    <a:pt x="14617" y="0"/>
                  </a:cubicBezTo>
                  <a:cubicBezTo>
                    <a:pt x="19475" y="4111"/>
                    <a:pt x="23213" y="6727"/>
                    <a:pt x="25829" y="9717"/>
                  </a:cubicBezTo>
                  <a:cubicBezTo>
                    <a:pt x="52737" y="43352"/>
                    <a:pt x="81514" y="75866"/>
                    <a:pt x="105432" y="111370"/>
                  </a:cubicBezTo>
                  <a:cubicBezTo>
                    <a:pt x="132340" y="152854"/>
                    <a:pt x="120755" y="195832"/>
                    <a:pt x="100200" y="236942"/>
                  </a:cubicBezTo>
                  <a:close/>
                </a:path>
              </a:pathLst>
            </a:custGeom>
            <a:grpFill/>
            <a:ln w="3729" cap="flat">
              <a:noFill/>
              <a:prstDash val="solid"/>
              <a:miter/>
            </a:ln>
          </p:spPr>
          <p:txBody>
            <a:bodyPr rtlCol="0" anchor="ctr"/>
            <a:lstStyle/>
            <a:p>
              <a:endParaRPr lang="en-US"/>
            </a:p>
          </p:txBody>
        </p:sp>
        <p:sp>
          <p:nvSpPr>
            <p:cNvPr id="59" name="Freeform: Shape 52">
              <a:extLst>
                <a:ext uri="{FF2B5EF4-FFF2-40B4-BE49-F238E27FC236}">
                  <a16:creationId xmlns:a16="http://schemas.microsoft.com/office/drawing/2014/main" id="{4D03725E-40DA-46D5-A25F-9B7ED5B4AAFF}"/>
                </a:ext>
              </a:extLst>
            </p:cNvPr>
            <p:cNvSpPr/>
            <p:nvPr/>
          </p:nvSpPr>
          <p:spPr>
            <a:xfrm>
              <a:off x="6920146" y="3233522"/>
              <a:ext cx="162288" cy="334719"/>
            </a:xfrm>
            <a:custGeom>
              <a:avLst/>
              <a:gdLst>
                <a:gd name="connsiteX0" fmla="*/ 20348 w 119592"/>
                <a:gd name="connsiteY0" fmla="*/ 238811 h 246658"/>
                <a:gd name="connsiteX1" fmla="*/ 8015 w 119592"/>
                <a:gd name="connsiteY1" fmla="*/ 128562 h 246658"/>
                <a:gd name="connsiteX2" fmla="*/ 105931 w 119592"/>
                <a:gd name="connsiteY2" fmla="*/ 0 h 246658"/>
                <a:gd name="connsiteX3" fmla="*/ 115274 w 119592"/>
                <a:gd name="connsiteY3" fmla="*/ 168924 h 246658"/>
                <a:gd name="connsiteX4" fmla="*/ 46135 w 119592"/>
                <a:gd name="connsiteY4" fmla="*/ 246659 h 246658"/>
                <a:gd name="connsiteX5" fmla="*/ 86123 w 119592"/>
                <a:gd name="connsiteY5" fmla="*/ 75866 h 246658"/>
                <a:gd name="connsiteX6" fmla="*/ 80891 w 119592"/>
                <a:gd name="connsiteY6" fmla="*/ 74371 h 246658"/>
                <a:gd name="connsiteX7" fmla="*/ 20348 w 119592"/>
                <a:gd name="connsiteY7" fmla="*/ 238811 h 24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6658">
                  <a:moveTo>
                    <a:pt x="20348" y="238811"/>
                  </a:moveTo>
                  <a:cubicBezTo>
                    <a:pt x="3530" y="202933"/>
                    <a:pt x="-8803" y="167055"/>
                    <a:pt x="8015" y="128562"/>
                  </a:cubicBezTo>
                  <a:cubicBezTo>
                    <a:pt x="29317" y="78856"/>
                    <a:pt x="67064" y="41110"/>
                    <a:pt x="105931" y="0"/>
                  </a:cubicBezTo>
                  <a:cubicBezTo>
                    <a:pt x="116021" y="58301"/>
                    <a:pt x="128728" y="113239"/>
                    <a:pt x="115274" y="168924"/>
                  </a:cubicBezTo>
                  <a:cubicBezTo>
                    <a:pt x="106305" y="206296"/>
                    <a:pt x="77154" y="227599"/>
                    <a:pt x="46135" y="246659"/>
                  </a:cubicBezTo>
                  <a:cubicBezTo>
                    <a:pt x="59589" y="189479"/>
                    <a:pt x="72669" y="132673"/>
                    <a:pt x="86123" y="75866"/>
                  </a:cubicBezTo>
                  <a:cubicBezTo>
                    <a:pt x="84255" y="75492"/>
                    <a:pt x="82760" y="74745"/>
                    <a:pt x="80891" y="74371"/>
                  </a:cubicBezTo>
                  <a:cubicBezTo>
                    <a:pt x="60710" y="128935"/>
                    <a:pt x="40903" y="182752"/>
                    <a:pt x="20348" y="238811"/>
                  </a:cubicBezTo>
                  <a:close/>
                </a:path>
              </a:pathLst>
            </a:custGeom>
            <a:grpFill/>
            <a:ln w="3729" cap="flat">
              <a:noFill/>
              <a:prstDash val="solid"/>
              <a:miter/>
            </a:ln>
          </p:spPr>
          <p:txBody>
            <a:bodyPr rtlCol="0" anchor="ctr"/>
            <a:lstStyle/>
            <a:p>
              <a:endParaRPr lang="en-US"/>
            </a:p>
          </p:txBody>
        </p:sp>
        <p:sp>
          <p:nvSpPr>
            <p:cNvPr id="60" name="Freeform: Shape 53">
              <a:extLst>
                <a:ext uri="{FF2B5EF4-FFF2-40B4-BE49-F238E27FC236}">
                  <a16:creationId xmlns:a16="http://schemas.microsoft.com/office/drawing/2014/main" id="{DE26DC6B-2F1B-40A9-8721-A6F5956014CC}"/>
                </a:ext>
              </a:extLst>
            </p:cNvPr>
            <p:cNvSpPr/>
            <p:nvPr/>
          </p:nvSpPr>
          <p:spPr>
            <a:xfrm>
              <a:off x="4488594" y="2268920"/>
              <a:ext cx="162288" cy="329649"/>
            </a:xfrm>
            <a:custGeom>
              <a:avLst/>
              <a:gdLst>
                <a:gd name="connsiteX0" fmla="*/ 100153 w 119592"/>
                <a:gd name="connsiteY0" fmla="*/ 238063 h 242921"/>
                <a:gd name="connsiteX1" fmla="*/ 39235 w 119592"/>
                <a:gd name="connsiteY1" fmla="*/ 73250 h 242921"/>
                <a:gd name="connsiteX2" fmla="*/ 34377 w 119592"/>
                <a:gd name="connsiteY2" fmla="*/ 74745 h 242921"/>
                <a:gd name="connsiteX3" fmla="*/ 74365 w 119592"/>
                <a:gd name="connsiteY3" fmla="*/ 245911 h 242921"/>
                <a:gd name="connsiteX4" fmla="*/ 1115 w 119592"/>
                <a:gd name="connsiteY4" fmla="*/ 146874 h 242921"/>
                <a:gd name="connsiteX5" fmla="*/ 14943 w 119592"/>
                <a:gd name="connsiteY5" fmla="*/ 0 h 242921"/>
                <a:gd name="connsiteX6" fmla="*/ 113607 w 119592"/>
                <a:gd name="connsiteY6" fmla="*/ 130430 h 242921"/>
                <a:gd name="connsiteX7" fmla="*/ 100153 w 119592"/>
                <a:gd name="connsiteY7" fmla="*/ 238063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2921">
                  <a:moveTo>
                    <a:pt x="100153" y="238063"/>
                  </a:moveTo>
                  <a:cubicBezTo>
                    <a:pt x="79598" y="182378"/>
                    <a:pt x="59416" y="127814"/>
                    <a:pt x="39235" y="73250"/>
                  </a:cubicBezTo>
                  <a:cubicBezTo>
                    <a:pt x="37740" y="73624"/>
                    <a:pt x="35872" y="74371"/>
                    <a:pt x="34377" y="74745"/>
                  </a:cubicBezTo>
                  <a:cubicBezTo>
                    <a:pt x="47457" y="131551"/>
                    <a:pt x="60911" y="188358"/>
                    <a:pt x="74365" y="245911"/>
                  </a:cubicBezTo>
                  <a:cubicBezTo>
                    <a:pt x="36245" y="223114"/>
                    <a:pt x="5226" y="195458"/>
                    <a:pt x="1115" y="146874"/>
                  </a:cubicBezTo>
                  <a:cubicBezTo>
                    <a:pt x="-2996" y="97916"/>
                    <a:pt x="4852" y="50453"/>
                    <a:pt x="14943" y="0"/>
                  </a:cubicBezTo>
                  <a:cubicBezTo>
                    <a:pt x="54184" y="41110"/>
                    <a:pt x="92678" y="79230"/>
                    <a:pt x="113607" y="130430"/>
                  </a:cubicBezTo>
                  <a:cubicBezTo>
                    <a:pt x="128929" y="168176"/>
                    <a:pt x="116970" y="203680"/>
                    <a:pt x="100153" y="238063"/>
                  </a:cubicBezTo>
                  <a:close/>
                </a:path>
              </a:pathLst>
            </a:custGeom>
            <a:grpFill/>
            <a:ln w="3729" cap="flat">
              <a:noFill/>
              <a:prstDash val="solid"/>
              <a:miter/>
            </a:ln>
          </p:spPr>
          <p:txBody>
            <a:bodyPr rtlCol="0" anchor="ctr"/>
            <a:lstStyle/>
            <a:p>
              <a:endParaRPr lang="en-US"/>
            </a:p>
          </p:txBody>
        </p:sp>
        <p:sp>
          <p:nvSpPr>
            <p:cNvPr id="61" name="Freeform: Shape 54">
              <a:extLst>
                <a:ext uri="{FF2B5EF4-FFF2-40B4-BE49-F238E27FC236}">
                  <a16:creationId xmlns:a16="http://schemas.microsoft.com/office/drawing/2014/main" id="{102C6D9C-2591-48ED-BDB3-467DADC31C9D}"/>
                </a:ext>
              </a:extLst>
            </p:cNvPr>
            <p:cNvSpPr/>
            <p:nvPr/>
          </p:nvSpPr>
          <p:spPr>
            <a:xfrm>
              <a:off x="7540576" y="2268414"/>
              <a:ext cx="162288" cy="329649"/>
            </a:xfrm>
            <a:custGeom>
              <a:avLst/>
              <a:gdLst>
                <a:gd name="connsiteX0" fmla="*/ 105049 w 119592"/>
                <a:gd name="connsiteY0" fmla="*/ 0 h 242921"/>
                <a:gd name="connsiteX1" fmla="*/ 118503 w 119592"/>
                <a:gd name="connsiteY1" fmla="*/ 148369 h 242921"/>
                <a:gd name="connsiteX2" fmla="*/ 45626 w 119592"/>
                <a:gd name="connsiteY2" fmla="*/ 245911 h 242921"/>
                <a:gd name="connsiteX3" fmla="*/ 85615 w 119592"/>
                <a:gd name="connsiteY3" fmla="*/ 74745 h 242921"/>
                <a:gd name="connsiteX4" fmla="*/ 80757 w 119592"/>
                <a:gd name="connsiteY4" fmla="*/ 73250 h 242921"/>
                <a:gd name="connsiteX5" fmla="*/ 20587 w 119592"/>
                <a:gd name="connsiteY5" fmla="*/ 235821 h 242921"/>
                <a:gd name="connsiteX6" fmla="*/ 7880 w 119592"/>
                <a:gd name="connsiteY6" fmla="*/ 126693 h 242921"/>
                <a:gd name="connsiteX7" fmla="*/ 105049 w 119592"/>
                <a:gd name="connsiteY7" fmla="*/ 0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2921">
                  <a:moveTo>
                    <a:pt x="105049" y="0"/>
                  </a:moveTo>
                  <a:cubicBezTo>
                    <a:pt x="114766" y="51574"/>
                    <a:pt x="122988" y="99411"/>
                    <a:pt x="118503" y="148369"/>
                  </a:cubicBezTo>
                  <a:cubicBezTo>
                    <a:pt x="114018" y="196206"/>
                    <a:pt x="83373" y="223488"/>
                    <a:pt x="45626" y="245911"/>
                  </a:cubicBezTo>
                  <a:cubicBezTo>
                    <a:pt x="59081" y="188358"/>
                    <a:pt x="72535" y="131551"/>
                    <a:pt x="85615" y="74745"/>
                  </a:cubicBezTo>
                  <a:cubicBezTo>
                    <a:pt x="84120" y="74371"/>
                    <a:pt x="82251" y="73624"/>
                    <a:pt x="80757" y="73250"/>
                  </a:cubicBezTo>
                  <a:cubicBezTo>
                    <a:pt x="60575" y="127814"/>
                    <a:pt x="40394" y="182004"/>
                    <a:pt x="20587" y="235821"/>
                  </a:cubicBezTo>
                  <a:cubicBezTo>
                    <a:pt x="406" y="212650"/>
                    <a:pt x="-7069" y="159207"/>
                    <a:pt x="7880" y="126693"/>
                  </a:cubicBezTo>
                  <a:cubicBezTo>
                    <a:pt x="29930" y="78109"/>
                    <a:pt x="66555" y="40362"/>
                    <a:pt x="105049" y="0"/>
                  </a:cubicBezTo>
                  <a:close/>
                </a:path>
              </a:pathLst>
            </a:custGeom>
            <a:grpFill/>
            <a:ln w="3729" cap="flat">
              <a:noFill/>
              <a:prstDash val="solid"/>
              <a:miter/>
            </a:ln>
          </p:spPr>
          <p:txBody>
            <a:bodyPr rtlCol="0" anchor="ctr"/>
            <a:lstStyle/>
            <a:p>
              <a:endParaRPr lang="en-US"/>
            </a:p>
          </p:txBody>
        </p:sp>
        <p:sp>
          <p:nvSpPr>
            <p:cNvPr id="62" name="Freeform: Shape 55">
              <a:extLst>
                <a:ext uri="{FF2B5EF4-FFF2-40B4-BE49-F238E27FC236}">
                  <a16:creationId xmlns:a16="http://schemas.microsoft.com/office/drawing/2014/main" id="{843BBF9B-5876-4388-897E-A2DC374140BA}"/>
                </a:ext>
              </a:extLst>
            </p:cNvPr>
            <p:cNvSpPr/>
            <p:nvPr/>
          </p:nvSpPr>
          <p:spPr>
            <a:xfrm>
              <a:off x="3784154" y="4001704"/>
              <a:ext cx="339791" cy="157217"/>
            </a:xfrm>
            <a:custGeom>
              <a:avLst/>
              <a:gdLst>
                <a:gd name="connsiteX0" fmla="*/ 247780 w 250396"/>
                <a:gd name="connsiteY0" fmla="*/ 32999 h 115854"/>
                <a:gd name="connsiteX1" fmla="*/ 76240 w 250396"/>
                <a:gd name="connsiteY1" fmla="*/ 66634 h 115854"/>
                <a:gd name="connsiteX2" fmla="*/ 76987 w 250396"/>
                <a:gd name="connsiteY2" fmla="*/ 71866 h 115854"/>
                <a:gd name="connsiteX3" fmla="*/ 251144 w 250396"/>
                <a:gd name="connsiteY3" fmla="*/ 59533 h 115854"/>
                <a:gd name="connsiteX4" fmla="*/ 132673 w 250396"/>
                <a:gd name="connsiteY4" fmla="*/ 115218 h 115854"/>
                <a:gd name="connsiteX5" fmla="*/ 0 w 250396"/>
                <a:gd name="connsiteY5" fmla="*/ 84199 h 115854"/>
                <a:gd name="connsiteX6" fmla="*/ 3364 w 250396"/>
                <a:gd name="connsiteY6" fmla="*/ 76725 h 115854"/>
                <a:gd name="connsiteX7" fmla="*/ 116602 w 250396"/>
                <a:gd name="connsiteY7" fmla="*/ 11323 h 115854"/>
                <a:gd name="connsiteX8" fmla="*/ 247780 w 250396"/>
                <a:gd name="connsiteY8" fmla="*/ 32999 h 1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396" h="115854">
                  <a:moveTo>
                    <a:pt x="247780" y="32999"/>
                  </a:moveTo>
                  <a:cubicBezTo>
                    <a:pt x="189479" y="44584"/>
                    <a:pt x="133046" y="55796"/>
                    <a:pt x="76240" y="66634"/>
                  </a:cubicBezTo>
                  <a:cubicBezTo>
                    <a:pt x="76614" y="68503"/>
                    <a:pt x="76614" y="70371"/>
                    <a:pt x="76987" y="71866"/>
                  </a:cubicBezTo>
                  <a:cubicBezTo>
                    <a:pt x="134915" y="67755"/>
                    <a:pt x="192842" y="63644"/>
                    <a:pt x="251144" y="59533"/>
                  </a:cubicBezTo>
                  <a:cubicBezTo>
                    <a:pt x="220498" y="96906"/>
                    <a:pt x="184247" y="124188"/>
                    <a:pt x="132673" y="115218"/>
                  </a:cubicBezTo>
                  <a:cubicBezTo>
                    <a:pt x="88573" y="107370"/>
                    <a:pt x="44847" y="94663"/>
                    <a:pt x="0" y="84199"/>
                  </a:cubicBezTo>
                  <a:cubicBezTo>
                    <a:pt x="2242" y="78967"/>
                    <a:pt x="2616" y="77098"/>
                    <a:pt x="3364" y="76725"/>
                  </a:cubicBezTo>
                  <a:cubicBezTo>
                    <a:pt x="41110" y="54675"/>
                    <a:pt x="77735" y="30756"/>
                    <a:pt x="116602" y="11323"/>
                  </a:cubicBezTo>
                  <a:cubicBezTo>
                    <a:pt x="164439" y="-12222"/>
                    <a:pt x="207418" y="3848"/>
                    <a:pt x="247780" y="32999"/>
                  </a:cubicBezTo>
                  <a:close/>
                </a:path>
              </a:pathLst>
            </a:custGeom>
            <a:grpFill/>
            <a:ln w="3729" cap="flat">
              <a:noFill/>
              <a:prstDash val="solid"/>
              <a:miter/>
            </a:ln>
          </p:spPr>
          <p:txBody>
            <a:bodyPr rtlCol="0" anchor="ctr"/>
            <a:lstStyle/>
            <a:p>
              <a:endParaRPr lang="en-US"/>
            </a:p>
          </p:txBody>
        </p:sp>
        <p:sp>
          <p:nvSpPr>
            <p:cNvPr id="63" name="Freeform: Shape 56">
              <a:extLst>
                <a:ext uri="{FF2B5EF4-FFF2-40B4-BE49-F238E27FC236}">
                  <a16:creationId xmlns:a16="http://schemas.microsoft.com/office/drawing/2014/main" id="{70C4D7B0-62CA-4036-82AF-A396191A62E1}"/>
                </a:ext>
              </a:extLst>
            </p:cNvPr>
            <p:cNvSpPr/>
            <p:nvPr/>
          </p:nvSpPr>
          <p:spPr>
            <a:xfrm>
              <a:off x="5005225" y="2193355"/>
              <a:ext cx="162288" cy="334719"/>
            </a:xfrm>
            <a:custGeom>
              <a:avLst/>
              <a:gdLst>
                <a:gd name="connsiteX0" fmla="*/ 15058 w 119592"/>
                <a:gd name="connsiteY0" fmla="*/ 0 h 246658"/>
                <a:gd name="connsiteX1" fmla="*/ 114843 w 119592"/>
                <a:gd name="connsiteY1" fmla="*/ 132673 h 246658"/>
                <a:gd name="connsiteX2" fmla="*/ 100641 w 119592"/>
                <a:gd name="connsiteY2" fmla="*/ 238811 h 246658"/>
                <a:gd name="connsiteX3" fmla="*/ 40098 w 119592"/>
                <a:gd name="connsiteY3" fmla="*/ 74371 h 246658"/>
                <a:gd name="connsiteX4" fmla="*/ 34866 w 119592"/>
                <a:gd name="connsiteY4" fmla="*/ 75866 h 246658"/>
                <a:gd name="connsiteX5" fmla="*/ 74854 w 119592"/>
                <a:gd name="connsiteY5" fmla="*/ 247033 h 246658"/>
                <a:gd name="connsiteX6" fmla="*/ 5341 w 119592"/>
                <a:gd name="connsiteY6" fmla="*/ 168177 h 246658"/>
                <a:gd name="connsiteX7" fmla="*/ 15058 w 119592"/>
                <a:gd name="connsiteY7" fmla="*/ 0 h 24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592" h="246658">
                  <a:moveTo>
                    <a:pt x="15058" y="0"/>
                  </a:moveTo>
                  <a:cubicBezTo>
                    <a:pt x="55421" y="42231"/>
                    <a:pt x="94662" y="80725"/>
                    <a:pt x="114843" y="132673"/>
                  </a:cubicBezTo>
                  <a:cubicBezTo>
                    <a:pt x="129418" y="169671"/>
                    <a:pt x="117459" y="204802"/>
                    <a:pt x="100641" y="238811"/>
                  </a:cubicBezTo>
                  <a:cubicBezTo>
                    <a:pt x="80086" y="183499"/>
                    <a:pt x="60279" y="128935"/>
                    <a:pt x="40098" y="74371"/>
                  </a:cubicBezTo>
                  <a:cubicBezTo>
                    <a:pt x="38229" y="74745"/>
                    <a:pt x="36734" y="75493"/>
                    <a:pt x="34866" y="75866"/>
                  </a:cubicBezTo>
                  <a:cubicBezTo>
                    <a:pt x="47946" y="132299"/>
                    <a:pt x="61400" y="189105"/>
                    <a:pt x="74854" y="247033"/>
                  </a:cubicBezTo>
                  <a:cubicBezTo>
                    <a:pt x="43461" y="227973"/>
                    <a:pt x="14311" y="206297"/>
                    <a:pt x="5341" y="168177"/>
                  </a:cubicBezTo>
                  <a:cubicBezTo>
                    <a:pt x="-7365" y="112491"/>
                    <a:pt x="5341" y="57927"/>
                    <a:pt x="15058" y="0"/>
                  </a:cubicBezTo>
                  <a:close/>
                </a:path>
              </a:pathLst>
            </a:custGeom>
            <a:grpFill/>
            <a:ln w="3729" cap="flat">
              <a:noFill/>
              <a:prstDash val="solid"/>
              <a:miter/>
            </a:ln>
          </p:spPr>
          <p:txBody>
            <a:bodyPr rtlCol="0" anchor="ctr"/>
            <a:lstStyle/>
            <a:p>
              <a:endParaRPr lang="en-US"/>
            </a:p>
          </p:txBody>
        </p:sp>
        <p:sp>
          <p:nvSpPr>
            <p:cNvPr id="64" name="Freeform: Shape 57">
              <a:extLst>
                <a:ext uri="{FF2B5EF4-FFF2-40B4-BE49-F238E27FC236}">
                  <a16:creationId xmlns:a16="http://schemas.microsoft.com/office/drawing/2014/main" id="{5CDA9238-9FA6-4737-976F-7A7AC717A65D}"/>
                </a:ext>
              </a:extLst>
            </p:cNvPr>
            <p:cNvSpPr/>
            <p:nvPr/>
          </p:nvSpPr>
          <p:spPr>
            <a:xfrm>
              <a:off x="4650650" y="3921083"/>
              <a:ext cx="304290" cy="339791"/>
            </a:xfrm>
            <a:custGeom>
              <a:avLst/>
              <a:gdLst>
                <a:gd name="connsiteX0" fmla="*/ 223279 w 224235"/>
                <a:gd name="connsiteY0" fmla="*/ 252364 h 250396"/>
                <a:gd name="connsiteX1" fmla="*/ 73789 w 224235"/>
                <a:gd name="connsiteY1" fmla="*/ 131277 h 250396"/>
                <a:gd name="connsiteX2" fmla="*/ 16983 w 224235"/>
                <a:gd name="connsiteY2" fmla="*/ 66249 h 250396"/>
                <a:gd name="connsiteX3" fmla="*/ 165 w 224235"/>
                <a:gd name="connsiteY3" fmla="*/ 13927 h 250396"/>
                <a:gd name="connsiteX4" fmla="*/ 11003 w 224235"/>
                <a:gd name="connsiteY4" fmla="*/ 1595 h 250396"/>
                <a:gd name="connsiteX5" fmla="*/ 62951 w 224235"/>
                <a:gd name="connsiteY5" fmla="*/ 19160 h 250396"/>
                <a:gd name="connsiteX6" fmla="*/ 188149 w 224235"/>
                <a:gd name="connsiteY6" fmla="*/ 176124 h 250396"/>
                <a:gd name="connsiteX7" fmla="*/ 227016 w 224235"/>
                <a:gd name="connsiteY7" fmla="*/ 249001 h 250396"/>
                <a:gd name="connsiteX8" fmla="*/ 223279 w 224235"/>
                <a:gd name="connsiteY8" fmla="*/ 252364 h 2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235" h="250396">
                  <a:moveTo>
                    <a:pt x="223279" y="252364"/>
                  </a:moveTo>
                  <a:cubicBezTo>
                    <a:pt x="173947" y="211628"/>
                    <a:pt x="114899" y="182851"/>
                    <a:pt x="73789" y="131277"/>
                  </a:cubicBezTo>
                  <a:cubicBezTo>
                    <a:pt x="55850" y="108854"/>
                    <a:pt x="36043" y="87925"/>
                    <a:pt x="16983" y="66249"/>
                  </a:cubicBezTo>
                  <a:cubicBezTo>
                    <a:pt x="3528" y="51300"/>
                    <a:pt x="-956" y="33361"/>
                    <a:pt x="165" y="13927"/>
                  </a:cubicBezTo>
                  <a:cubicBezTo>
                    <a:pt x="539" y="9443"/>
                    <a:pt x="6518" y="2342"/>
                    <a:pt x="11003" y="1595"/>
                  </a:cubicBezTo>
                  <a:cubicBezTo>
                    <a:pt x="31558" y="-3264"/>
                    <a:pt x="49870" y="3089"/>
                    <a:pt x="62951" y="19160"/>
                  </a:cubicBezTo>
                  <a:cubicBezTo>
                    <a:pt x="105182" y="71108"/>
                    <a:pt x="148160" y="122682"/>
                    <a:pt x="188149" y="176124"/>
                  </a:cubicBezTo>
                  <a:cubicBezTo>
                    <a:pt x="204593" y="197800"/>
                    <a:pt x="214310" y="224709"/>
                    <a:pt x="227016" y="249001"/>
                  </a:cubicBezTo>
                  <a:cubicBezTo>
                    <a:pt x="225521" y="250122"/>
                    <a:pt x="224400" y="251243"/>
                    <a:pt x="223279" y="252364"/>
                  </a:cubicBezTo>
                  <a:close/>
                </a:path>
              </a:pathLst>
            </a:custGeom>
            <a:grpFill/>
            <a:ln w="3729" cap="flat">
              <a:noFill/>
              <a:prstDash val="solid"/>
              <a:miter/>
            </a:ln>
          </p:spPr>
          <p:txBody>
            <a:bodyPr rtlCol="0" anchor="ctr"/>
            <a:lstStyle/>
            <a:p>
              <a:endParaRPr lang="en-US"/>
            </a:p>
          </p:txBody>
        </p:sp>
        <p:sp>
          <p:nvSpPr>
            <p:cNvPr id="65" name="Freeform: Shape 58">
              <a:extLst>
                <a:ext uri="{FF2B5EF4-FFF2-40B4-BE49-F238E27FC236}">
                  <a16:creationId xmlns:a16="http://schemas.microsoft.com/office/drawing/2014/main" id="{6D01C842-9EA6-4FDD-A288-542732AC235A}"/>
                </a:ext>
              </a:extLst>
            </p:cNvPr>
            <p:cNvSpPr/>
            <p:nvPr/>
          </p:nvSpPr>
          <p:spPr>
            <a:xfrm>
              <a:off x="7281465" y="3920851"/>
              <a:ext cx="309363" cy="339791"/>
            </a:xfrm>
            <a:custGeom>
              <a:avLst/>
              <a:gdLst>
                <a:gd name="connsiteX0" fmla="*/ 0 w 227972"/>
                <a:gd name="connsiteY0" fmla="*/ 249170 h 250396"/>
                <a:gd name="connsiteX1" fmla="*/ 41110 w 227972"/>
                <a:gd name="connsiteY1" fmla="*/ 174052 h 250396"/>
                <a:gd name="connsiteX2" fmla="*/ 161449 w 227972"/>
                <a:gd name="connsiteY2" fmla="*/ 22319 h 250396"/>
                <a:gd name="connsiteX3" fmla="*/ 215266 w 227972"/>
                <a:gd name="connsiteY3" fmla="*/ 643 h 250396"/>
                <a:gd name="connsiteX4" fmla="*/ 227973 w 227972"/>
                <a:gd name="connsiteY4" fmla="*/ 15218 h 250396"/>
                <a:gd name="connsiteX5" fmla="*/ 209660 w 227972"/>
                <a:gd name="connsiteY5" fmla="*/ 67166 h 250396"/>
                <a:gd name="connsiteX6" fmla="*/ 129683 w 227972"/>
                <a:gd name="connsiteY6" fmla="*/ 157234 h 250396"/>
                <a:gd name="connsiteX7" fmla="*/ 91563 w 227972"/>
                <a:gd name="connsiteY7" fmla="*/ 187879 h 250396"/>
                <a:gd name="connsiteX8" fmla="*/ 3737 w 227972"/>
                <a:gd name="connsiteY8" fmla="*/ 251413 h 250396"/>
                <a:gd name="connsiteX9" fmla="*/ 0 w 227972"/>
                <a:gd name="connsiteY9" fmla="*/ 249170 h 25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72" h="250396">
                  <a:moveTo>
                    <a:pt x="0" y="249170"/>
                  </a:moveTo>
                  <a:cubicBezTo>
                    <a:pt x="13454" y="224131"/>
                    <a:pt x="24292" y="196849"/>
                    <a:pt x="41110" y="174052"/>
                  </a:cubicBezTo>
                  <a:cubicBezTo>
                    <a:pt x="79604" y="122477"/>
                    <a:pt x="121087" y="72772"/>
                    <a:pt x="161449" y="22319"/>
                  </a:cubicBezTo>
                  <a:cubicBezTo>
                    <a:pt x="175277" y="5128"/>
                    <a:pt x="193216" y="-2347"/>
                    <a:pt x="215266" y="643"/>
                  </a:cubicBezTo>
                  <a:cubicBezTo>
                    <a:pt x="224235" y="1764"/>
                    <a:pt x="228346" y="5875"/>
                    <a:pt x="227973" y="15218"/>
                  </a:cubicBezTo>
                  <a:cubicBezTo>
                    <a:pt x="227225" y="34652"/>
                    <a:pt x="223114" y="52217"/>
                    <a:pt x="209660" y="67166"/>
                  </a:cubicBezTo>
                  <a:cubicBezTo>
                    <a:pt x="182752" y="97064"/>
                    <a:pt x="156965" y="128083"/>
                    <a:pt x="129683" y="157234"/>
                  </a:cubicBezTo>
                  <a:cubicBezTo>
                    <a:pt x="118471" y="169193"/>
                    <a:pt x="104643" y="178163"/>
                    <a:pt x="91563" y="187879"/>
                  </a:cubicBezTo>
                  <a:cubicBezTo>
                    <a:pt x="62412" y="209182"/>
                    <a:pt x="32888" y="230484"/>
                    <a:pt x="3737" y="251413"/>
                  </a:cubicBezTo>
                  <a:cubicBezTo>
                    <a:pt x="2242" y="251039"/>
                    <a:pt x="1121" y="249918"/>
                    <a:pt x="0" y="249170"/>
                  </a:cubicBezTo>
                  <a:close/>
                </a:path>
              </a:pathLst>
            </a:custGeom>
            <a:grpFill/>
            <a:ln w="3729" cap="flat">
              <a:noFill/>
              <a:prstDash val="solid"/>
              <a:miter/>
            </a:ln>
          </p:spPr>
          <p:txBody>
            <a:bodyPr rtlCol="0" anchor="ctr"/>
            <a:lstStyle/>
            <a:p>
              <a:endParaRPr lang="en-US"/>
            </a:p>
          </p:txBody>
        </p:sp>
        <p:sp>
          <p:nvSpPr>
            <p:cNvPr id="66" name="Freeform: Shape 59">
              <a:extLst>
                <a:ext uri="{FF2B5EF4-FFF2-40B4-BE49-F238E27FC236}">
                  <a16:creationId xmlns:a16="http://schemas.microsoft.com/office/drawing/2014/main" id="{5D5CD58F-3314-44DF-BC7D-799DC46D19E0}"/>
                </a:ext>
              </a:extLst>
            </p:cNvPr>
            <p:cNvSpPr/>
            <p:nvPr/>
          </p:nvSpPr>
          <p:spPr>
            <a:xfrm>
              <a:off x="6982303" y="2248916"/>
              <a:ext cx="157217" cy="273862"/>
            </a:xfrm>
            <a:custGeom>
              <a:avLst/>
              <a:gdLst>
                <a:gd name="connsiteX0" fmla="*/ 100116 w 115854"/>
                <a:gd name="connsiteY0" fmla="*/ 166 h 201811"/>
                <a:gd name="connsiteX1" fmla="*/ 116186 w 115854"/>
                <a:gd name="connsiteY1" fmla="*/ 114526 h 201811"/>
                <a:gd name="connsiteX2" fmla="*/ 48916 w 115854"/>
                <a:gd name="connsiteY2" fmla="*/ 202725 h 201811"/>
                <a:gd name="connsiteX3" fmla="*/ 79935 w 115854"/>
                <a:gd name="connsiteY3" fmla="*/ 61831 h 201811"/>
                <a:gd name="connsiteX4" fmla="*/ 74703 w 115854"/>
                <a:gd name="connsiteY4" fmla="*/ 60336 h 201811"/>
                <a:gd name="connsiteX5" fmla="*/ 23502 w 115854"/>
                <a:gd name="connsiteY5" fmla="*/ 194130 h 201811"/>
                <a:gd name="connsiteX6" fmla="*/ 10422 w 115854"/>
                <a:gd name="connsiteY6" fmla="*/ 91729 h 201811"/>
                <a:gd name="connsiteX7" fmla="*/ 94136 w 115854"/>
                <a:gd name="connsiteY7" fmla="*/ 166 h 201811"/>
                <a:gd name="connsiteX8" fmla="*/ 100116 w 115854"/>
                <a:gd name="connsiteY8" fmla="*/ 166 h 20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854" h="201811">
                  <a:moveTo>
                    <a:pt x="100116" y="166"/>
                  </a:moveTo>
                  <a:cubicBezTo>
                    <a:pt x="105722" y="38286"/>
                    <a:pt x="113570" y="76032"/>
                    <a:pt x="116186" y="114526"/>
                  </a:cubicBezTo>
                  <a:cubicBezTo>
                    <a:pt x="118802" y="156010"/>
                    <a:pt x="92268" y="187029"/>
                    <a:pt x="48916" y="202725"/>
                  </a:cubicBezTo>
                  <a:cubicBezTo>
                    <a:pt x="59380" y="156010"/>
                    <a:pt x="69470" y="108920"/>
                    <a:pt x="79935" y="61831"/>
                  </a:cubicBezTo>
                  <a:cubicBezTo>
                    <a:pt x="78066" y="61457"/>
                    <a:pt x="76571" y="60710"/>
                    <a:pt x="74703" y="60336"/>
                  </a:cubicBezTo>
                  <a:cubicBezTo>
                    <a:pt x="57511" y="105183"/>
                    <a:pt x="40320" y="150030"/>
                    <a:pt x="23502" y="194130"/>
                  </a:cubicBezTo>
                  <a:cubicBezTo>
                    <a:pt x="-1164" y="169464"/>
                    <a:pt x="-7891" y="122748"/>
                    <a:pt x="10422" y="91729"/>
                  </a:cubicBezTo>
                  <a:cubicBezTo>
                    <a:pt x="31724" y="55477"/>
                    <a:pt x="62743" y="27448"/>
                    <a:pt x="94136" y="166"/>
                  </a:cubicBezTo>
                  <a:cubicBezTo>
                    <a:pt x="96005" y="-208"/>
                    <a:pt x="98247" y="166"/>
                    <a:pt x="100116" y="166"/>
                  </a:cubicBezTo>
                  <a:close/>
                </a:path>
              </a:pathLst>
            </a:custGeom>
            <a:grpFill/>
            <a:ln w="3729" cap="flat">
              <a:noFill/>
              <a:prstDash val="solid"/>
              <a:miter/>
            </a:ln>
          </p:spPr>
          <p:txBody>
            <a:bodyPr rtlCol="0" anchor="ctr"/>
            <a:lstStyle/>
            <a:p>
              <a:endParaRPr lang="en-US"/>
            </a:p>
          </p:txBody>
        </p:sp>
        <p:sp>
          <p:nvSpPr>
            <p:cNvPr id="67" name="Freeform: Shape 60">
              <a:extLst>
                <a:ext uri="{FF2B5EF4-FFF2-40B4-BE49-F238E27FC236}">
                  <a16:creationId xmlns:a16="http://schemas.microsoft.com/office/drawing/2014/main" id="{4EA42252-E7CB-4E84-A1D7-CEEE9964B243}"/>
                </a:ext>
              </a:extLst>
            </p:cNvPr>
            <p:cNvSpPr/>
            <p:nvPr/>
          </p:nvSpPr>
          <p:spPr>
            <a:xfrm>
              <a:off x="6874223" y="4048353"/>
              <a:ext cx="136930" cy="324576"/>
            </a:xfrm>
            <a:custGeom>
              <a:avLst/>
              <a:gdLst>
                <a:gd name="connsiteX0" fmla="*/ 0 w 100905"/>
                <a:gd name="connsiteY0" fmla="*/ 242291 h 239184"/>
                <a:gd name="connsiteX1" fmla="*/ 30272 w 100905"/>
                <a:gd name="connsiteY1" fmla="*/ 126436 h 239184"/>
                <a:gd name="connsiteX2" fmla="*/ 59422 w 100905"/>
                <a:gd name="connsiteY2" fmla="*/ 17308 h 239184"/>
                <a:gd name="connsiteX3" fmla="*/ 75119 w 100905"/>
                <a:gd name="connsiteY3" fmla="*/ 490 h 239184"/>
                <a:gd name="connsiteX4" fmla="*/ 96048 w 100905"/>
                <a:gd name="connsiteY4" fmla="*/ 7217 h 239184"/>
                <a:gd name="connsiteX5" fmla="*/ 100906 w 100905"/>
                <a:gd name="connsiteY5" fmla="*/ 25904 h 239184"/>
                <a:gd name="connsiteX6" fmla="*/ 67644 w 100905"/>
                <a:gd name="connsiteY6" fmla="*/ 231453 h 239184"/>
                <a:gd name="connsiteX7" fmla="*/ 59049 w 100905"/>
                <a:gd name="connsiteY7" fmla="*/ 241917 h 239184"/>
                <a:gd name="connsiteX8" fmla="*/ 0 w 100905"/>
                <a:gd name="connsiteY8" fmla="*/ 242291 h 23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05" h="239184">
                  <a:moveTo>
                    <a:pt x="0" y="242291"/>
                  </a:moveTo>
                  <a:cubicBezTo>
                    <a:pt x="10091" y="203797"/>
                    <a:pt x="20181" y="165303"/>
                    <a:pt x="30272" y="126436"/>
                  </a:cubicBezTo>
                  <a:cubicBezTo>
                    <a:pt x="39615" y="90184"/>
                    <a:pt x="48958" y="53559"/>
                    <a:pt x="59422" y="17308"/>
                  </a:cubicBezTo>
                  <a:cubicBezTo>
                    <a:pt x="61291" y="10581"/>
                    <a:pt x="68765" y="2359"/>
                    <a:pt x="75119" y="490"/>
                  </a:cubicBezTo>
                  <a:cubicBezTo>
                    <a:pt x="81098" y="-1378"/>
                    <a:pt x="90815" y="2359"/>
                    <a:pt x="96048" y="7217"/>
                  </a:cubicBezTo>
                  <a:cubicBezTo>
                    <a:pt x="100158" y="10955"/>
                    <a:pt x="102027" y="19924"/>
                    <a:pt x="100906" y="25904"/>
                  </a:cubicBezTo>
                  <a:cubicBezTo>
                    <a:pt x="90442" y="94295"/>
                    <a:pt x="79230" y="163061"/>
                    <a:pt x="67644" y="231453"/>
                  </a:cubicBezTo>
                  <a:cubicBezTo>
                    <a:pt x="66897" y="235564"/>
                    <a:pt x="62038" y="241917"/>
                    <a:pt x="59049" y="241917"/>
                  </a:cubicBezTo>
                  <a:cubicBezTo>
                    <a:pt x="39989" y="242665"/>
                    <a:pt x="20555" y="242291"/>
                    <a:pt x="0" y="242291"/>
                  </a:cubicBezTo>
                  <a:close/>
                </a:path>
              </a:pathLst>
            </a:custGeom>
            <a:grpFill/>
            <a:ln w="3729" cap="flat">
              <a:noFill/>
              <a:prstDash val="solid"/>
              <a:miter/>
            </a:ln>
          </p:spPr>
          <p:txBody>
            <a:bodyPr rtlCol="0" anchor="ctr"/>
            <a:lstStyle/>
            <a:p>
              <a:endParaRPr lang="en-US"/>
            </a:p>
          </p:txBody>
        </p:sp>
        <p:sp>
          <p:nvSpPr>
            <p:cNvPr id="68" name="Freeform: Shape 61">
              <a:extLst>
                <a:ext uri="{FF2B5EF4-FFF2-40B4-BE49-F238E27FC236}">
                  <a16:creationId xmlns:a16="http://schemas.microsoft.com/office/drawing/2014/main" id="{80AC41FD-2352-4489-815A-6BE2581F586F}"/>
                </a:ext>
              </a:extLst>
            </p:cNvPr>
            <p:cNvSpPr/>
            <p:nvPr/>
          </p:nvSpPr>
          <p:spPr>
            <a:xfrm>
              <a:off x="5228062" y="4046849"/>
              <a:ext cx="136930" cy="329649"/>
            </a:xfrm>
            <a:custGeom>
              <a:avLst/>
              <a:gdLst>
                <a:gd name="connsiteX0" fmla="*/ 101616 w 100905"/>
                <a:gd name="connsiteY0" fmla="*/ 243399 h 242921"/>
                <a:gd name="connsiteX1" fmla="*/ 42568 w 100905"/>
                <a:gd name="connsiteY1" fmla="*/ 243026 h 242921"/>
                <a:gd name="connsiteX2" fmla="*/ 34346 w 100905"/>
                <a:gd name="connsiteY2" fmla="*/ 233683 h 242921"/>
                <a:gd name="connsiteX3" fmla="*/ 337 w 100905"/>
                <a:gd name="connsiteY3" fmla="*/ 25517 h 242921"/>
                <a:gd name="connsiteX4" fmla="*/ 16407 w 100905"/>
                <a:gd name="connsiteY4" fmla="*/ 852 h 242921"/>
                <a:gd name="connsiteX5" fmla="*/ 42568 w 100905"/>
                <a:gd name="connsiteY5" fmla="*/ 18790 h 242921"/>
                <a:gd name="connsiteX6" fmla="*/ 83304 w 100905"/>
                <a:gd name="connsiteY6" fmla="*/ 173886 h 242921"/>
                <a:gd name="connsiteX7" fmla="*/ 101616 w 100905"/>
                <a:gd name="connsiteY7" fmla="*/ 243399 h 24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905" h="242921">
                  <a:moveTo>
                    <a:pt x="101616" y="243399"/>
                  </a:moveTo>
                  <a:cubicBezTo>
                    <a:pt x="81062" y="243399"/>
                    <a:pt x="62002" y="243773"/>
                    <a:pt x="42568" y="243026"/>
                  </a:cubicBezTo>
                  <a:cubicBezTo>
                    <a:pt x="39578" y="243026"/>
                    <a:pt x="34720" y="237420"/>
                    <a:pt x="34346" y="233683"/>
                  </a:cubicBezTo>
                  <a:cubicBezTo>
                    <a:pt x="22760" y="164170"/>
                    <a:pt x="11549" y="94657"/>
                    <a:pt x="337" y="25517"/>
                  </a:cubicBezTo>
                  <a:cubicBezTo>
                    <a:pt x="-1532" y="12811"/>
                    <a:pt x="4448" y="4215"/>
                    <a:pt x="16407" y="852"/>
                  </a:cubicBezTo>
                  <a:cubicBezTo>
                    <a:pt x="28366" y="-2512"/>
                    <a:pt x="38831" y="4215"/>
                    <a:pt x="42568" y="18790"/>
                  </a:cubicBezTo>
                  <a:cubicBezTo>
                    <a:pt x="56396" y="70364"/>
                    <a:pt x="69850" y="122312"/>
                    <a:pt x="83304" y="173886"/>
                  </a:cubicBezTo>
                  <a:cubicBezTo>
                    <a:pt x="89657" y="197058"/>
                    <a:pt x="95637" y="220228"/>
                    <a:pt x="101616" y="243399"/>
                  </a:cubicBezTo>
                  <a:close/>
                </a:path>
              </a:pathLst>
            </a:custGeom>
            <a:grpFill/>
            <a:ln w="3729" cap="flat">
              <a:noFill/>
              <a:prstDash val="solid"/>
              <a:miter/>
            </a:ln>
          </p:spPr>
          <p:txBody>
            <a:bodyPr rtlCol="0" anchor="ctr"/>
            <a:lstStyle/>
            <a:p>
              <a:endParaRPr lang="en-US"/>
            </a:p>
          </p:txBody>
        </p:sp>
      </p:grpSp>
      <p:sp>
        <p:nvSpPr>
          <p:cNvPr id="71" name="TextBox 70">
            <a:extLst>
              <a:ext uri="{FF2B5EF4-FFF2-40B4-BE49-F238E27FC236}">
                <a16:creationId xmlns:a16="http://schemas.microsoft.com/office/drawing/2014/main" id="{F73C3934-F569-4AC4-B3E6-DC6B4E0D215C}"/>
              </a:ext>
            </a:extLst>
          </p:cNvPr>
          <p:cNvSpPr txBox="1"/>
          <p:nvPr/>
        </p:nvSpPr>
        <p:spPr>
          <a:xfrm>
            <a:off x="128059" y="1219240"/>
            <a:ext cx="3454342" cy="2263953"/>
          </a:xfrm>
          <a:prstGeom prst="rect">
            <a:avLst/>
          </a:prstGeom>
          <a:noFill/>
        </p:spPr>
        <p:txBody>
          <a:bodyPr wrap="square" rtlCol="0">
            <a:spAutoFit/>
          </a:bodyPr>
          <a:lstStyle/>
          <a:p>
            <a:pPr marL="457200" indent="-457200">
              <a:lnSpc>
                <a:spcPct val="80000"/>
              </a:lnSpc>
              <a:buFont typeface="Times New Roman" panose="02020603050405020304" pitchFamily="18" charset="0"/>
              <a:buAutoNum type="arabicPeriod"/>
            </a:pPr>
            <a:r>
              <a:rPr lang="fi-FI" altLang="en-US" sz="1600" dirty="0"/>
              <a:t>Akad saling menanggung bisa dilakukan diantara para peserta (nasabah). Jadi sejumlah para nasabah membentuk kesepakatan bersama untuk saling menanggung dengan cara mengumpulkan sejumlah uang. </a:t>
            </a:r>
          </a:p>
          <a:p>
            <a:pPr marL="457200" indent="-457200">
              <a:lnSpc>
                <a:spcPct val="80000"/>
              </a:lnSpc>
              <a:buFont typeface="Times New Roman" panose="02020603050405020304" pitchFamily="18" charset="0"/>
              <a:buAutoNum type="arabicPeriod"/>
            </a:pPr>
            <a:r>
              <a:rPr lang="fi-FI" altLang="en-US" sz="1600" dirty="0"/>
              <a:t>Jadi akadnya diantara peserta nasabah, akad</a:t>
            </a:r>
            <a:r>
              <a:rPr lang="id-ID" altLang="en-US" sz="1600" dirty="0" err="1"/>
              <a:t>nya</a:t>
            </a:r>
            <a:r>
              <a:rPr lang="fi-FI" altLang="en-US" sz="1600" dirty="0"/>
              <a:t> </a:t>
            </a:r>
            <a:r>
              <a:rPr lang="id-ID" altLang="en-US" sz="1600" dirty="0"/>
              <a:t>BUKAN</a:t>
            </a:r>
            <a:r>
              <a:rPr lang="fi-FI" altLang="en-US" sz="1600" dirty="0"/>
              <a:t> antara nasabah dengan lembaga takaful</a:t>
            </a:r>
            <a:r>
              <a:rPr lang="id-ID" altLang="en-US" sz="1600" dirty="0"/>
              <a:t> (perusahaan asuransi)</a:t>
            </a:r>
            <a:r>
              <a:rPr lang="fi-FI" altLang="en-US" sz="1600" dirty="0"/>
              <a:t>.</a:t>
            </a:r>
          </a:p>
        </p:txBody>
      </p:sp>
      <p:sp>
        <p:nvSpPr>
          <p:cNvPr id="81" name="TextBox 80">
            <a:extLst>
              <a:ext uri="{FF2B5EF4-FFF2-40B4-BE49-F238E27FC236}">
                <a16:creationId xmlns:a16="http://schemas.microsoft.com/office/drawing/2014/main" id="{1996A68F-802D-47C1-A385-C1C274087CAE}"/>
              </a:ext>
            </a:extLst>
          </p:cNvPr>
          <p:cNvSpPr txBox="1"/>
          <p:nvPr/>
        </p:nvSpPr>
        <p:spPr>
          <a:xfrm>
            <a:off x="8466131" y="1026630"/>
            <a:ext cx="3368464" cy="5524718"/>
          </a:xfrm>
          <a:prstGeom prst="rect">
            <a:avLst/>
          </a:prstGeom>
          <a:noFill/>
        </p:spPr>
        <p:txBody>
          <a:bodyPr wrap="square" rtlCol="0">
            <a:spAutoFit/>
          </a:bodyPr>
          <a:lstStyle/>
          <a:p>
            <a:pPr marL="228600" indent="-228600">
              <a:lnSpc>
                <a:spcPct val="80000"/>
              </a:lnSpc>
              <a:buFont typeface="+mj-lt"/>
              <a:buAutoNum type="arabicPeriod" startAt="3"/>
            </a:pPr>
            <a:r>
              <a:rPr lang="fi-FI" altLang="en-US" sz="1400" dirty="0"/>
              <a:t>Bisa pula disepakati dana yang dikumpulkan</a:t>
            </a:r>
            <a:r>
              <a:rPr lang="id-ID" altLang="en-US" sz="1400" dirty="0"/>
              <a:t> tadi</a:t>
            </a:r>
            <a:r>
              <a:rPr lang="fi-FI" altLang="en-US" sz="1400" dirty="0"/>
              <a:t> dipakai sebagai modal usaha yang diputar oleh sebuah perusahaan</a:t>
            </a:r>
            <a:r>
              <a:rPr lang="id-ID" altLang="en-US" sz="1400" dirty="0"/>
              <a:t> HALAL</a:t>
            </a:r>
            <a:r>
              <a:rPr lang="fi-FI" altLang="en-US" sz="1400" dirty="0"/>
              <a:t>, dimana sebagian atau seluruh keuntungan itulah yang digunakan sebagai dana tanggungan. Bila berlebih, bisa disepakati lebih jauh untuk menanggung orang lain yang bukan anggota takaful. </a:t>
            </a:r>
          </a:p>
          <a:p>
            <a:pPr marL="228600" indent="-228600">
              <a:lnSpc>
                <a:spcPct val="80000"/>
              </a:lnSpc>
              <a:buFont typeface="+mj-lt"/>
              <a:buAutoNum type="arabicPeriod" startAt="3"/>
            </a:pPr>
            <a:r>
              <a:rPr lang="fi-FI" altLang="en-US" sz="1400" dirty="0"/>
              <a:t>“Perusahaan Takaful” (bisa dicari nama lain yang lebih netral) dalam hal ini bisa berperan sebagai wakil kedua belah pihak (pengusaha dan para nasabah</a:t>
            </a:r>
            <a:r>
              <a:rPr lang="id-ID" altLang="en-US" sz="1400" dirty="0"/>
              <a:t> takaful</a:t>
            </a:r>
            <a:r>
              <a:rPr lang="fi-FI" altLang="en-US" sz="1400" dirty="0"/>
              <a:t>), yang men­gurusi segala hal yang berkaitan dengan kegiatan takaful. </a:t>
            </a:r>
          </a:p>
          <a:p>
            <a:pPr marL="228600" indent="-228600">
              <a:lnSpc>
                <a:spcPct val="80000"/>
              </a:lnSpc>
              <a:buFont typeface="+mj-lt"/>
              <a:buAutoNum type="arabicPeriod" startAt="3"/>
            </a:pPr>
            <a:r>
              <a:rPr lang="fi-FI" altLang="en-US" sz="1400" dirty="0"/>
              <a:t>Lembaga </a:t>
            </a:r>
            <a:r>
              <a:rPr lang="id-ID" altLang="en-US" sz="1400" dirty="0"/>
              <a:t>takaful </a:t>
            </a:r>
            <a:r>
              <a:rPr lang="fi-FI" altLang="en-US" sz="1400" dirty="0"/>
              <a:t>ini memperoleh dana bisa dari pungutan biaya administrasi dari para nasabah atau imbalan baik dari nasabah ataupun pengusaha. Dana tersebut lebih banyak digunakan untuk biaya operasional atau mengembangkan kegiatan takaful. Bukan untuk mencari keuntungan. </a:t>
            </a:r>
          </a:p>
          <a:p>
            <a:pPr marL="228600" indent="-228600">
              <a:lnSpc>
                <a:spcPct val="80000"/>
              </a:lnSpc>
              <a:buFont typeface="+mj-lt"/>
              <a:buAutoNum type="arabicPeriod" startAt="3"/>
            </a:pPr>
            <a:r>
              <a:rPr lang="fi-FI" altLang="en-US" sz="1400" dirty="0"/>
              <a:t>Dengan demikian lembaga itu didirikan memang untuk kegiatan nirlaba</a:t>
            </a:r>
            <a:r>
              <a:rPr lang="id-ID" altLang="en-US" sz="1400" dirty="0"/>
              <a:t> (</a:t>
            </a:r>
            <a:r>
              <a:rPr lang="id-ID" altLang="en-US" sz="1400" dirty="0" err="1"/>
              <a:t>tabarru</a:t>
            </a:r>
            <a:r>
              <a:rPr lang="id-ID" altLang="en-US" sz="1400" dirty="0"/>
              <a:t>)</a:t>
            </a:r>
            <a:r>
              <a:rPr lang="fi-FI" altLang="en-US" sz="1400" dirty="0"/>
              <a:t>, yang berbeda sama sekali baik dan falsafah pendirian, tujuan, maupun tata ke</a:t>
            </a:r>
            <a:r>
              <a:rPr lang="id-ID" altLang="en-US" sz="1400" dirty="0"/>
              <a:t>r</a:t>
            </a:r>
            <a:r>
              <a:rPr lang="fi-FI" altLang="en-US" sz="1400" dirty="0"/>
              <a:t>janya dengan perusahaan asuransi dalam sistem kapitalis</a:t>
            </a:r>
            <a:r>
              <a:rPr lang="id-ID" altLang="en-US" sz="1400" dirty="0"/>
              <a:t> yaitu asuransi untuk kegiatan </a:t>
            </a:r>
            <a:r>
              <a:rPr lang="id-ID" altLang="en-US" sz="1400" dirty="0" err="1"/>
              <a:t>komersil</a:t>
            </a:r>
            <a:r>
              <a:rPr lang="fi-FI" altLang="en-US" sz="1400" dirty="0"/>
              <a:t>. </a:t>
            </a:r>
            <a:br>
              <a:rPr lang="en-US" altLang="en-US" sz="1400" dirty="0"/>
            </a:br>
            <a:br>
              <a:rPr lang="id-ID" altLang="en-US" sz="1050" dirty="0"/>
            </a:br>
            <a:endParaRPr lang="ko-KR" altLang="en-US" sz="1050" dirty="0">
              <a:solidFill>
                <a:schemeClr val="tx1">
                  <a:lumMod val="75000"/>
                  <a:lumOff val="25000"/>
                </a:schemeClr>
              </a:solidFill>
              <a:cs typeface="Arial" pitchFamily="34" charset="0"/>
            </a:endParaRPr>
          </a:p>
        </p:txBody>
      </p:sp>
    </p:spTree>
    <p:extLst>
      <p:ext uri="{BB962C8B-B14F-4D97-AF65-F5344CB8AC3E}">
        <p14:creationId xmlns:p14="http://schemas.microsoft.com/office/powerpoint/2010/main" val="414131959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8" name="TextBox 7"/>
          <p:cNvSpPr txBox="1"/>
          <p:nvPr/>
        </p:nvSpPr>
        <p:spPr>
          <a:xfrm>
            <a:off x="1" y="221132"/>
            <a:ext cx="12192000" cy="923330"/>
          </a:xfrm>
          <a:prstGeom prst="rect">
            <a:avLst/>
          </a:prstGeom>
          <a:noFill/>
        </p:spPr>
        <p:txBody>
          <a:bodyPr wrap="square" rtlCol="0" anchor="ctr">
            <a:spAutoFit/>
          </a:bodyPr>
          <a:lstStyle/>
          <a:p>
            <a:pPr algn="ctr"/>
            <a:r>
              <a:rPr lang="en-US" altLang="ko-KR" sz="5400" dirty="0">
                <a:solidFill>
                  <a:schemeClr val="tx1">
                    <a:lumMod val="85000"/>
                    <a:lumOff val="15000"/>
                  </a:schemeClr>
                </a:solidFill>
                <a:cs typeface="Arial" pitchFamily="34" charset="0"/>
              </a:rPr>
              <a:t>Table of Contents</a:t>
            </a:r>
            <a:endParaRPr lang="ko-KR" altLang="en-US" sz="5400" dirty="0">
              <a:solidFill>
                <a:schemeClr val="tx1">
                  <a:lumMod val="85000"/>
                  <a:lumOff val="15000"/>
                </a:schemeClr>
              </a:solidFill>
              <a:cs typeface="Arial" pitchFamily="34" charset="0"/>
            </a:endParaRPr>
          </a:p>
        </p:txBody>
      </p:sp>
      <p:grpSp>
        <p:nvGrpSpPr>
          <p:cNvPr id="9" name="Group 8"/>
          <p:cNvGrpSpPr/>
          <p:nvPr/>
        </p:nvGrpSpPr>
        <p:grpSpPr>
          <a:xfrm>
            <a:off x="5622153" y="1582700"/>
            <a:ext cx="6453321" cy="4216043"/>
            <a:chOff x="5738679" y="1038529"/>
            <a:chExt cx="6453321" cy="4481042"/>
          </a:xfrm>
        </p:grpSpPr>
        <p:sp>
          <p:nvSpPr>
            <p:cNvPr id="10" name="Freeform: Shape 58">
              <a:extLst>
                <a:ext uri="{FF2B5EF4-FFF2-40B4-BE49-F238E27FC236}">
                  <a16:creationId xmlns:a16="http://schemas.microsoft.com/office/drawing/2014/main" id="{548D969A-8682-4B28-AC36-6DB15E8D8DB3}"/>
                </a:ext>
              </a:extLst>
            </p:cNvPr>
            <p:cNvSpPr/>
            <p:nvPr/>
          </p:nvSpPr>
          <p:spPr>
            <a:xfrm>
              <a:off x="5990934" y="1044210"/>
              <a:ext cx="6201066" cy="583725"/>
            </a:xfrm>
            <a:custGeom>
              <a:avLst/>
              <a:gdLst>
                <a:gd name="connsiteX0" fmla="*/ 0 w 6201066"/>
                <a:gd name="connsiteY0" fmla="*/ 0 h 583725"/>
                <a:gd name="connsiteX1" fmla="*/ 6201066 w 6201066"/>
                <a:gd name="connsiteY1" fmla="*/ 0 h 583725"/>
                <a:gd name="connsiteX2" fmla="*/ 6201066 w 6201066"/>
                <a:gd name="connsiteY2" fmla="*/ 583725 h 583725"/>
                <a:gd name="connsiteX3" fmla="*/ 0 w 6201066"/>
                <a:gd name="connsiteY3" fmla="*/ 583725 h 583725"/>
              </a:gdLst>
              <a:ahLst/>
              <a:cxnLst>
                <a:cxn ang="0">
                  <a:pos x="connsiteX0" y="connsiteY0"/>
                </a:cxn>
                <a:cxn ang="0">
                  <a:pos x="connsiteX1" y="connsiteY1"/>
                </a:cxn>
                <a:cxn ang="0">
                  <a:pos x="connsiteX2" y="connsiteY2"/>
                </a:cxn>
                <a:cxn ang="0">
                  <a:pos x="connsiteX3" y="connsiteY3"/>
                </a:cxn>
              </a:cxnLst>
              <a:rect l="l" t="t" r="r" b="b"/>
              <a:pathLst>
                <a:path w="6201066" h="583725">
                  <a:moveTo>
                    <a:pt x="0" y="0"/>
                  </a:moveTo>
                  <a:lnTo>
                    <a:pt x="6201066" y="0"/>
                  </a:lnTo>
                  <a:lnTo>
                    <a:pt x="6201066" y="583725"/>
                  </a:lnTo>
                  <a:lnTo>
                    <a:pt x="0" y="583725"/>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latin typeface="Arial" pitchFamily="34" charset="0"/>
                <a:cs typeface="Arial" pitchFamily="34" charset="0"/>
              </a:endParaRPr>
            </a:p>
          </p:txBody>
        </p:sp>
        <p:sp>
          <p:nvSpPr>
            <p:cNvPr id="11" name="Freeform: Shape 23">
              <a:extLst>
                <a:ext uri="{FF2B5EF4-FFF2-40B4-BE49-F238E27FC236}">
                  <a16:creationId xmlns:a16="http://schemas.microsoft.com/office/drawing/2014/main" id="{CAA30986-2355-4E80-82EF-613EDD893B70}"/>
                </a:ext>
              </a:extLst>
            </p:cNvPr>
            <p:cNvSpPr/>
            <p:nvPr/>
          </p:nvSpPr>
          <p:spPr>
            <a:xfrm>
              <a:off x="5738679" y="1038529"/>
              <a:ext cx="259017" cy="592035"/>
            </a:xfrm>
            <a:custGeom>
              <a:avLst/>
              <a:gdLst/>
              <a:ahLst/>
              <a:cxnLst/>
              <a:rect l="l" t="t" r="r" b="b"/>
              <a:pathLst>
                <a:path w="215653" h="492919">
                  <a:moveTo>
                    <a:pt x="139304" y="0"/>
                  </a:moveTo>
                  <a:lnTo>
                    <a:pt x="215653" y="0"/>
                  </a:lnTo>
                  <a:lnTo>
                    <a:pt x="215653" y="492919"/>
                  </a:lnTo>
                  <a:lnTo>
                    <a:pt x="121556" y="492919"/>
                  </a:lnTo>
                  <a:lnTo>
                    <a:pt x="121556" y="138299"/>
                  </a:lnTo>
                  <a:cubicBezTo>
                    <a:pt x="87177" y="170446"/>
                    <a:pt x="46658" y="194221"/>
                    <a:pt x="0" y="209625"/>
                  </a:cubicBezTo>
                  <a:lnTo>
                    <a:pt x="0" y="124235"/>
                  </a:lnTo>
                  <a:cubicBezTo>
                    <a:pt x="24557" y="116198"/>
                    <a:pt x="51235" y="100962"/>
                    <a:pt x="80033" y="78526"/>
                  </a:cubicBezTo>
                  <a:cubicBezTo>
                    <a:pt x="108831" y="56090"/>
                    <a:pt x="128588" y="29915"/>
                    <a:pt x="13930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56">
              <a:extLst>
                <a:ext uri="{FF2B5EF4-FFF2-40B4-BE49-F238E27FC236}">
                  <a16:creationId xmlns:a16="http://schemas.microsoft.com/office/drawing/2014/main" id="{4CEEAC66-AB21-4FF0-AD1C-7A7DA88B4883}"/>
                </a:ext>
              </a:extLst>
            </p:cNvPr>
            <p:cNvSpPr/>
            <p:nvPr/>
          </p:nvSpPr>
          <p:spPr>
            <a:xfrm>
              <a:off x="6013948" y="2977073"/>
              <a:ext cx="6178052" cy="583725"/>
            </a:xfrm>
            <a:custGeom>
              <a:avLst/>
              <a:gdLst>
                <a:gd name="connsiteX0" fmla="*/ 0 w 6178052"/>
                <a:gd name="connsiteY0" fmla="*/ 0 h 583725"/>
                <a:gd name="connsiteX1" fmla="*/ 6178052 w 6178052"/>
                <a:gd name="connsiteY1" fmla="*/ 0 h 583725"/>
                <a:gd name="connsiteX2" fmla="*/ 6178052 w 6178052"/>
                <a:gd name="connsiteY2" fmla="*/ 583725 h 583725"/>
                <a:gd name="connsiteX3" fmla="*/ 0 w 6178052"/>
                <a:gd name="connsiteY3" fmla="*/ 583725 h 583725"/>
              </a:gdLst>
              <a:ahLst/>
              <a:cxnLst>
                <a:cxn ang="0">
                  <a:pos x="connsiteX0" y="connsiteY0"/>
                </a:cxn>
                <a:cxn ang="0">
                  <a:pos x="connsiteX1" y="connsiteY1"/>
                </a:cxn>
                <a:cxn ang="0">
                  <a:pos x="connsiteX2" y="connsiteY2"/>
                </a:cxn>
                <a:cxn ang="0">
                  <a:pos x="connsiteX3" y="connsiteY3"/>
                </a:cxn>
              </a:cxnLst>
              <a:rect l="l" t="t" r="r" b="b"/>
              <a:pathLst>
                <a:path w="6178052" h="583725">
                  <a:moveTo>
                    <a:pt x="0" y="0"/>
                  </a:moveTo>
                  <a:lnTo>
                    <a:pt x="6178052" y="0"/>
                  </a:lnTo>
                  <a:lnTo>
                    <a:pt x="6178052" y="583725"/>
                  </a:lnTo>
                  <a:lnTo>
                    <a:pt x="0" y="583725"/>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latin typeface="Arial" pitchFamily="34" charset="0"/>
                <a:cs typeface="Arial" pitchFamily="34" charset="0"/>
              </a:endParaRPr>
            </a:p>
          </p:txBody>
        </p:sp>
        <p:sp>
          <p:nvSpPr>
            <p:cNvPr id="13" name="Freeform: Shape 28">
              <a:extLst>
                <a:ext uri="{FF2B5EF4-FFF2-40B4-BE49-F238E27FC236}">
                  <a16:creationId xmlns:a16="http://schemas.microsoft.com/office/drawing/2014/main" id="{9A9147DB-0E27-4EE9-8E01-312269548D87}"/>
                </a:ext>
              </a:extLst>
            </p:cNvPr>
            <p:cNvSpPr/>
            <p:nvPr/>
          </p:nvSpPr>
          <p:spPr>
            <a:xfrm>
              <a:off x="5738679" y="2977532"/>
              <a:ext cx="391741" cy="602091"/>
            </a:xfrm>
            <a:custGeom>
              <a:avLst/>
              <a:gdLst/>
              <a:ahLst/>
              <a:cxnLst/>
              <a:rect l="l" t="t" r="r" b="b"/>
              <a:pathLst>
                <a:path w="326157" h="501291">
                  <a:moveTo>
                    <a:pt x="158391" y="0"/>
                  </a:moveTo>
                  <a:cubicBezTo>
                    <a:pt x="204602" y="0"/>
                    <a:pt x="241660" y="14734"/>
                    <a:pt x="269565" y="44202"/>
                  </a:cubicBezTo>
                  <a:cubicBezTo>
                    <a:pt x="292559" y="68312"/>
                    <a:pt x="304056" y="95548"/>
                    <a:pt x="304056" y="125909"/>
                  </a:cubicBezTo>
                  <a:cubicBezTo>
                    <a:pt x="304056" y="168995"/>
                    <a:pt x="280504" y="203374"/>
                    <a:pt x="233400" y="229047"/>
                  </a:cubicBezTo>
                  <a:cubicBezTo>
                    <a:pt x="261528" y="235074"/>
                    <a:pt x="284020" y="248581"/>
                    <a:pt x="300875" y="269565"/>
                  </a:cubicBezTo>
                  <a:cubicBezTo>
                    <a:pt x="317730" y="290550"/>
                    <a:pt x="326157" y="315888"/>
                    <a:pt x="326157" y="345579"/>
                  </a:cubicBezTo>
                  <a:cubicBezTo>
                    <a:pt x="326157" y="388665"/>
                    <a:pt x="310418" y="425388"/>
                    <a:pt x="278941" y="455749"/>
                  </a:cubicBezTo>
                  <a:cubicBezTo>
                    <a:pt x="247464" y="486110"/>
                    <a:pt x="208285" y="501291"/>
                    <a:pt x="161404" y="501291"/>
                  </a:cubicBezTo>
                  <a:cubicBezTo>
                    <a:pt x="116979" y="501291"/>
                    <a:pt x="80144" y="488510"/>
                    <a:pt x="50899" y="462949"/>
                  </a:cubicBezTo>
                  <a:cubicBezTo>
                    <a:pt x="21655" y="437388"/>
                    <a:pt x="4688" y="403957"/>
                    <a:pt x="0" y="362657"/>
                  </a:cubicBezTo>
                  <a:lnTo>
                    <a:pt x="91083" y="351607"/>
                  </a:lnTo>
                  <a:cubicBezTo>
                    <a:pt x="93985" y="374824"/>
                    <a:pt x="101799" y="392572"/>
                    <a:pt x="114523" y="404850"/>
                  </a:cubicBezTo>
                  <a:cubicBezTo>
                    <a:pt x="127248" y="417128"/>
                    <a:pt x="142652" y="423268"/>
                    <a:pt x="160735" y="423268"/>
                  </a:cubicBezTo>
                  <a:cubicBezTo>
                    <a:pt x="180157" y="423268"/>
                    <a:pt x="196509" y="415901"/>
                    <a:pt x="209792" y="401167"/>
                  </a:cubicBezTo>
                  <a:cubicBezTo>
                    <a:pt x="223075" y="386433"/>
                    <a:pt x="229716" y="366564"/>
                    <a:pt x="229716" y="341561"/>
                  </a:cubicBezTo>
                  <a:cubicBezTo>
                    <a:pt x="229716" y="317897"/>
                    <a:pt x="223354" y="299145"/>
                    <a:pt x="210629" y="285304"/>
                  </a:cubicBezTo>
                  <a:cubicBezTo>
                    <a:pt x="197904" y="271463"/>
                    <a:pt x="182389" y="264542"/>
                    <a:pt x="164083" y="264542"/>
                  </a:cubicBezTo>
                  <a:cubicBezTo>
                    <a:pt x="152028" y="264542"/>
                    <a:pt x="137629" y="266886"/>
                    <a:pt x="120886" y="271575"/>
                  </a:cubicBezTo>
                  <a:lnTo>
                    <a:pt x="131267" y="194891"/>
                  </a:lnTo>
                  <a:cubicBezTo>
                    <a:pt x="156716" y="195561"/>
                    <a:pt x="176138" y="190035"/>
                    <a:pt x="189533" y="178315"/>
                  </a:cubicBezTo>
                  <a:cubicBezTo>
                    <a:pt x="202927" y="166595"/>
                    <a:pt x="209625" y="151024"/>
                    <a:pt x="209625" y="131602"/>
                  </a:cubicBezTo>
                  <a:cubicBezTo>
                    <a:pt x="209625" y="115082"/>
                    <a:pt x="204713" y="101910"/>
                    <a:pt x="194891" y="92088"/>
                  </a:cubicBezTo>
                  <a:cubicBezTo>
                    <a:pt x="185068" y="82265"/>
                    <a:pt x="172008" y="77354"/>
                    <a:pt x="155712" y="77354"/>
                  </a:cubicBezTo>
                  <a:cubicBezTo>
                    <a:pt x="139638" y="77354"/>
                    <a:pt x="125909" y="82935"/>
                    <a:pt x="114523" y="94097"/>
                  </a:cubicBezTo>
                  <a:cubicBezTo>
                    <a:pt x="103138" y="105259"/>
                    <a:pt x="96217" y="121556"/>
                    <a:pt x="93762" y="142987"/>
                  </a:cubicBezTo>
                  <a:lnTo>
                    <a:pt x="7032" y="128253"/>
                  </a:lnTo>
                  <a:cubicBezTo>
                    <a:pt x="13060" y="98562"/>
                    <a:pt x="22157" y="74842"/>
                    <a:pt x="34324" y="57095"/>
                  </a:cubicBezTo>
                  <a:cubicBezTo>
                    <a:pt x="46490" y="39347"/>
                    <a:pt x="63457" y="25394"/>
                    <a:pt x="85223" y="15237"/>
                  </a:cubicBezTo>
                  <a:cubicBezTo>
                    <a:pt x="106989" y="5079"/>
                    <a:pt x="131378" y="0"/>
                    <a:pt x="15839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55">
              <a:extLst>
                <a:ext uri="{FF2B5EF4-FFF2-40B4-BE49-F238E27FC236}">
                  <a16:creationId xmlns:a16="http://schemas.microsoft.com/office/drawing/2014/main" id="{68CDBED8-0AAB-401F-ACB3-071E916799D4}"/>
                </a:ext>
              </a:extLst>
            </p:cNvPr>
            <p:cNvSpPr/>
            <p:nvPr/>
          </p:nvSpPr>
          <p:spPr>
            <a:xfrm>
              <a:off x="6055034" y="3964771"/>
              <a:ext cx="6136966" cy="583725"/>
            </a:xfrm>
            <a:custGeom>
              <a:avLst/>
              <a:gdLst>
                <a:gd name="connsiteX0" fmla="*/ 0 w 6136966"/>
                <a:gd name="connsiteY0" fmla="*/ 0 h 583725"/>
                <a:gd name="connsiteX1" fmla="*/ 6136966 w 6136966"/>
                <a:gd name="connsiteY1" fmla="*/ 0 h 583725"/>
                <a:gd name="connsiteX2" fmla="*/ 6136966 w 6136966"/>
                <a:gd name="connsiteY2" fmla="*/ 583725 h 583725"/>
                <a:gd name="connsiteX3" fmla="*/ 0 w 6136966"/>
                <a:gd name="connsiteY3" fmla="*/ 583725 h 583725"/>
              </a:gdLst>
              <a:ahLst/>
              <a:cxnLst>
                <a:cxn ang="0">
                  <a:pos x="connsiteX0" y="connsiteY0"/>
                </a:cxn>
                <a:cxn ang="0">
                  <a:pos x="connsiteX1" y="connsiteY1"/>
                </a:cxn>
                <a:cxn ang="0">
                  <a:pos x="connsiteX2" y="connsiteY2"/>
                </a:cxn>
                <a:cxn ang="0">
                  <a:pos x="connsiteX3" y="connsiteY3"/>
                </a:cxn>
              </a:cxnLst>
              <a:rect l="l" t="t" r="r" b="b"/>
              <a:pathLst>
                <a:path w="6136966" h="583725">
                  <a:moveTo>
                    <a:pt x="0" y="0"/>
                  </a:moveTo>
                  <a:lnTo>
                    <a:pt x="6136966" y="0"/>
                  </a:lnTo>
                  <a:lnTo>
                    <a:pt x="6136966" y="583725"/>
                  </a:lnTo>
                  <a:lnTo>
                    <a:pt x="0" y="583725"/>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latin typeface="Arial" pitchFamily="34" charset="0"/>
                <a:cs typeface="Arial" pitchFamily="34" charset="0"/>
              </a:endParaRPr>
            </a:p>
          </p:txBody>
        </p:sp>
        <p:sp>
          <p:nvSpPr>
            <p:cNvPr id="15" name="Freeform: Shape 33">
              <a:extLst>
                <a:ext uri="{FF2B5EF4-FFF2-40B4-BE49-F238E27FC236}">
                  <a16:creationId xmlns:a16="http://schemas.microsoft.com/office/drawing/2014/main" id="{C861EC5F-0095-48D0-AC21-4E576FDC2DCF}"/>
                </a:ext>
              </a:extLst>
            </p:cNvPr>
            <p:cNvSpPr/>
            <p:nvPr/>
          </p:nvSpPr>
          <p:spPr>
            <a:xfrm>
              <a:off x="5738679" y="3956860"/>
              <a:ext cx="423916" cy="592035"/>
            </a:xfrm>
            <a:custGeom>
              <a:avLst/>
              <a:gdLst/>
              <a:ahLst/>
              <a:cxnLst/>
              <a:rect l="l" t="t" r="r" b="b"/>
              <a:pathLst>
                <a:path w="352946" h="492919">
                  <a:moveTo>
                    <a:pt x="200919" y="143657"/>
                  </a:moveTo>
                  <a:lnTo>
                    <a:pt x="88069" y="311423"/>
                  </a:lnTo>
                  <a:lnTo>
                    <a:pt x="200919" y="311423"/>
                  </a:lnTo>
                  <a:close/>
                  <a:moveTo>
                    <a:pt x="212974" y="0"/>
                  </a:moveTo>
                  <a:lnTo>
                    <a:pt x="292001" y="0"/>
                  </a:lnTo>
                  <a:lnTo>
                    <a:pt x="292001" y="311423"/>
                  </a:lnTo>
                  <a:lnTo>
                    <a:pt x="352946" y="311423"/>
                  </a:lnTo>
                  <a:lnTo>
                    <a:pt x="352946" y="394135"/>
                  </a:lnTo>
                  <a:lnTo>
                    <a:pt x="292001" y="394135"/>
                  </a:lnTo>
                  <a:lnTo>
                    <a:pt x="292001" y="492919"/>
                  </a:lnTo>
                  <a:lnTo>
                    <a:pt x="200919" y="492919"/>
                  </a:lnTo>
                  <a:lnTo>
                    <a:pt x="200919" y="394135"/>
                  </a:lnTo>
                  <a:lnTo>
                    <a:pt x="0" y="394135"/>
                  </a:lnTo>
                  <a:lnTo>
                    <a:pt x="0" y="311758"/>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54">
              <a:extLst>
                <a:ext uri="{FF2B5EF4-FFF2-40B4-BE49-F238E27FC236}">
                  <a16:creationId xmlns:a16="http://schemas.microsoft.com/office/drawing/2014/main" id="{0D44E19E-D3B9-4AEE-A84A-9B3B3CEEBE37}"/>
                </a:ext>
              </a:extLst>
            </p:cNvPr>
            <p:cNvSpPr/>
            <p:nvPr/>
          </p:nvSpPr>
          <p:spPr>
            <a:xfrm>
              <a:off x="5832899" y="4926134"/>
              <a:ext cx="6359101" cy="583725"/>
            </a:xfrm>
            <a:custGeom>
              <a:avLst/>
              <a:gdLst>
                <a:gd name="connsiteX0" fmla="*/ 0 w 6359101"/>
                <a:gd name="connsiteY0" fmla="*/ 0 h 583725"/>
                <a:gd name="connsiteX1" fmla="*/ 308371 w 6359101"/>
                <a:gd name="connsiteY1" fmla="*/ 0 h 583725"/>
                <a:gd name="connsiteX2" fmla="*/ 308371 w 6359101"/>
                <a:gd name="connsiteY2" fmla="*/ 1 h 583725"/>
                <a:gd name="connsiteX3" fmla="*/ 6359101 w 6359101"/>
                <a:gd name="connsiteY3" fmla="*/ 1 h 583725"/>
                <a:gd name="connsiteX4" fmla="*/ 6359101 w 6359101"/>
                <a:gd name="connsiteY4" fmla="*/ 583725 h 583725"/>
                <a:gd name="connsiteX5" fmla="*/ 171396 w 6359101"/>
                <a:gd name="connsiteY5" fmla="*/ 583725 h 583725"/>
                <a:gd name="connsiteX6" fmla="*/ 171396 w 6359101"/>
                <a:gd name="connsiteY6" fmla="*/ 259433 h 583725"/>
                <a:gd name="connsiteX7" fmla="*/ 0 w 6359101"/>
                <a:gd name="connsiteY7" fmla="*/ 259433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59101" h="583725">
                  <a:moveTo>
                    <a:pt x="0" y="0"/>
                  </a:moveTo>
                  <a:lnTo>
                    <a:pt x="308371" y="0"/>
                  </a:lnTo>
                  <a:lnTo>
                    <a:pt x="308371" y="1"/>
                  </a:lnTo>
                  <a:lnTo>
                    <a:pt x="6359101" y="1"/>
                  </a:lnTo>
                  <a:lnTo>
                    <a:pt x="6359101" y="583725"/>
                  </a:lnTo>
                  <a:lnTo>
                    <a:pt x="171396" y="583725"/>
                  </a:lnTo>
                  <a:cubicBezTo>
                    <a:pt x="241229" y="481977"/>
                    <a:pt x="253925" y="380227"/>
                    <a:pt x="171396" y="259433"/>
                  </a:cubicBezTo>
                  <a:lnTo>
                    <a:pt x="0" y="259433"/>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a:latin typeface="Arial" pitchFamily="34" charset="0"/>
                <a:cs typeface="Arial" pitchFamily="34" charset="0"/>
              </a:endParaRPr>
            </a:p>
          </p:txBody>
        </p:sp>
        <p:sp>
          <p:nvSpPr>
            <p:cNvPr id="17" name="Freeform: Shape 38">
              <a:extLst>
                <a:ext uri="{FF2B5EF4-FFF2-40B4-BE49-F238E27FC236}">
                  <a16:creationId xmlns:a16="http://schemas.microsoft.com/office/drawing/2014/main" id="{12E9B288-33E7-4DAA-871A-4DBA31B0DAC7}"/>
                </a:ext>
              </a:extLst>
            </p:cNvPr>
            <p:cNvSpPr/>
            <p:nvPr/>
          </p:nvSpPr>
          <p:spPr>
            <a:xfrm>
              <a:off x="5738679" y="4927938"/>
              <a:ext cx="396567" cy="591633"/>
            </a:xfrm>
            <a:custGeom>
              <a:avLst/>
              <a:gdLst/>
              <a:ahLst/>
              <a:cxnLst/>
              <a:rect l="l" t="t" r="r" b="b"/>
              <a:pathLst>
                <a:path w="330175" h="492584">
                  <a:moveTo>
                    <a:pt x="59606" y="0"/>
                  </a:moveTo>
                  <a:lnTo>
                    <a:pt x="308409" y="0"/>
                  </a:lnTo>
                  <a:lnTo>
                    <a:pt x="308409" y="88069"/>
                  </a:lnTo>
                  <a:lnTo>
                    <a:pt x="130932" y="88069"/>
                  </a:lnTo>
                  <a:lnTo>
                    <a:pt x="116198" y="171450"/>
                  </a:lnTo>
                  <a:cubicBezTo>
                    <a:pt x="137183" y="160958"/>
                    <a:pt x="158614" y="155711"/>
                    <a:pt x="180492" y="155711"/>
                  </a:cubicBezTo>
                  <a:cubicBezTo>
                    <a:pt x="222238" y="155711"/>
                    <a:pt x="257622" y="170892"/>
                    <a:pt x="286643" y="201253"/>
                  </a:cubicBezTo>
                  <a:cubicBezTo>
                    <a:pt x="315665" y="231614"/>
                    <a:pt x="330175" y="271016"/>
                    <a:pt x="330175" y="319460"/>
                  </a:cubicBezTo>
                  <a:cubicBezTo>
                    <a:pt x="330175" y="359866"/>
                    <a:pt x="318455" y="395920"/>
                    <a:pt x="295015" y="427620"/>
                  </a:cubicBezTo>
                  <a:cubicBezTo>
                    <a:pt x="263091" y="470929"/>
                    <a:pt x="218778" y="492584"/>
                    <a:pt x="162074" y="492584"/>
                  </a:cubicBezTo>
                  <a:cubicBezTo>
                    <a:pt x="116756" y="492584"/>
                    <a:pt x="79809" y="480417"/>
                    <a:pt x="51234" y="456084"/>
                  </a:cubicBezTo>
                  <a:cubicBezTo>
                    <a:pt x="22659" y="431750"/>
                    <a:pt x="5581" y="399045"/>
                    <a:pt x="0" y="357969"/>
                  </a:cubicBezTo>
                  <a:lnTo>
                    <a:pt x="93762" y="348258"/>
                  </a:lnTo>
                  <a:cubicBezTo>
                    <a:pt x="96441" y="369466"/>
                    <a:pt x="104366" y="386265"/>
                    <a:pt x="117537" y="398655"/>
                  </a:cubicBezTo>
                  <a:cubicBezTo>
                    <a:pt x="130709" y="411045"/>
                    <a:pt x="145889" y="417240"/>
                    <a:pt x="163079" y="417240"/>
                  </a:cubicBezTo>
                  <a:cubicBezTo>
                    <a:pt x="182724" y="417240"/>
                    <a:pt x="199356" y="409259"/>
                    <a:pt x="212973" y="393297"/>
                  </a:cubicBezTo>
                  <a:cubicBezTo>
                    <a:pt x="226591" y="377335"/>
                    <a:pt x="233400" y="353281"/>
                    <a:pt x="233400" y="321134"/>
                  </a:cubicBezTo>
                  <a:cubicBezTo>
                    <a:pt x="233400" y="290996"/>
                    <a:pt x="226647" y="268393"/>
                    <a:pt x="213141" y="253324"/>
                  </a:cubicBezTo>
                  <a:cubicBezTo>
                    <a:pt x="199635" y="238255"/>
                    <a:pt x="182054" y="230721"/>
                    <a:pt x="160400" y="230721"/>
                  </a:cubicBezTo>
                  <a:cubicBezTo>
                    <a:pt x="133387" y="230721"/>
                    <a:pt x="109166" y="242664"/>
                    <a:pt x="87734" y="266551"/>
                  </a:cubicBezTo>
                  <a:lnTo>
                    <a:pt x="11386" y="255501"/>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57">
              <a:extLst>
                <a:ext uri="{FF2B5EF4-FFF2-40B4-BE49-F238E27FC236}">
                  <a16:creationId xmlns:a16="http://schemas.microsoft.com/office/drawing/2014/main" id="{5A049F81-5BE2-485A-A864-EC83452513F0}"/>
                </a:ext>
              </a:extLst>
            </p:cNvPr>
            <p:cNvSpPr/>
            <p:nvPr/>
          </p:nvSpPr>
          <p:spPr>
            <a:xfrm>
              <a:off x="5776114" y="2014226"/>
              <a:ext cx="6415886" cy="583725"/>
            </a:xfrm>
            <a:custGeom>
              <a:avLst/>
              <a:gdLst>
                <a:gd name="connsiteX0" fmla="*/ 199305 w 6415886"/>
                <a:gd name="connsiteY0" fmla="*/ 0 h 583725"/>
                <a:gd name="connsiteX1" fmla="*/ 6415886 w 6415886"/>
                <a:gd name="connsiteY1" fmla="*/ 0 h 583725"/>
                <a:gd name="connsiteX2" fmla="*/ 6415886 w 6415886"/>
                <a:gd name="connsiteY2" fmla="*/ 583725 h 583725"/>
                <a:gd name="connsiteX3" fmla="*/ 398608 w 6415886"/>
                <a:gd name="connsiteY3" fmla="*/ 583725 h 583725"/>
                <a:gd name="connsiteX4" fmla="*/ 199305 w 6415886"/>
                <a:gd name="connsiteY4" fmla="*/ 583725 h 583725"/>
                <a:gd name="connsiteX5" fmla="*/ 0 w 6415886"/>
                <a:gd name="connsiteY5" fmla="*/ 583725 h 583725"/>
                <a:gd name="connsiteX6" fmla="*/ 271832 w 6415886"/>
                <a:gd name="connsiteY6" fmla="*/ 283741 h 583725"/>
                <a:gd name="connsiteX7" fmla="*/ 199305 w 6415886"/>
                <a:gd name="connsiteY7" fmla="*/ 0 h 58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5886" h="583725">
                  <a:moveTo>
                    <a:pt x="199305" y="0"/>
                  </a:moveTo>
                  <a:lnTo>
                    <a:pt x="6415886" y="0"/>
                  </a:lnTo>
                  <a:lnTo>
                    <a:pt x="6415886" y="583725"/>
                  </a:lnTo>
                  <a:lnTo>
                    <a:pt x="398608" y="583725"/>
                  </a:lnTo>
                  <a:lnTo>
                    <a:pt x="199305" y="583725"/>
                  </a:lnTo>
                  <a:lnTo>
                    <a:pt x="0" y="583725"/>
                  </a:lnTo>
                  <a:cubicBezTo>
                    <a:pt x="90611" y="483731"/>
                    <a:pt x="77612" y="352653"/>
                    <a:pt x="271832" y="283741"/>
                  </a:cubicBezTo>
                  <a:cubicBezTo>
                    <a:pt x="458331" y="103683"/>
                    <a:pt x="199305" y="86809"/>
                    <a:pt x="199305" y="0"/>
                  </a:cubicBez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dirty="0"/>
            </a:p>
          </p:txBody>
        </p:sp>
        <p:sp>
          <p:nvSpPr>
            <p:cNvPr id="19" name="Freeform: Shape 41">
              <a:extLst>
                <a:ext uri="{FF2B5EF4-FFF2-40B4-BE49-F238E27FC236}">
                  <a16:creationId xmlns:a16="http://schemas.microsoft.com/office/drawing/2014/main" id="{C447C401-F04D-42F9-9FD5-7D55E755FBE1}"/>
                </a:ext>
              </a:extLst>
            </p:cNvPr>
            <p:cNvSpPr/>
            <p:nvPr/>
          </p:nvSpPr>
          <p:spPr>
            <a:xfrm>
              <a:off x="5738679" y="2007801"/>
              <a:ext cx="396164" cy="592035"/>
            </a:xfrm>
            <a:custGeom>
              <a:avLst/>
              <a:gdLst/>
              <a:ahLst/>
              <a:cxnLst/>
              <a:rect l="l" t="t" r="r" b="b"/>
              <a:pathLst>
                <a:path w="329840" h="492919">
                  <a:moveTo>
                    <a:pt x="174129" y="0"/>
                  </a:moveTo>
                  <a:cubicBezTo>
                    <a:pt x="222572" y="0"/>
                    <a:pt x="260635" y="13060"/>
                    <a:pt x="288317" y="39179"/>
                  </a:cubicBezTo>
                  <a:cubicBezTo>
                    <a:pt x="315999" y="65299"/>
                    <a:pt x="329840" y="97780"/>
                    <a:pt x="329840" y="136625"/>
                  </a:cubicBezTo>
                  <a:cubicBezTo>
                    <a:pt x="329840" y="158726"/>
                    <a:pt x="325878" y="179766"/>
                    <a:pt x="317952" y="199746"/>
                  </a:cubicBezTo>
                  <a:cubicBezTo>
                    <a:pt x="310027" y="219727"/>
                    <a:pt x="297470" y="240655"/>
                    <a:pt x="280280" y="262533"/>
                  </a:cubicBezTo>
                  <a:cubicBezTo>
                    <a:pt x="268895" y="277044"/>
                    <a:pt x="248357" y="297917"/>
                    <a:pt x="218665" y="325153"/>
                  </a:cubicBezTo>
                  <a:cubicBezTo>
                    <a:pt x="188974" y="352388"/>
                    <a:pt x="170166" y="370471"/>
                    <a:pt x="162241" y="379401"/>
                  </a:cubicBezTo>
                  <a:cubicBezTo>
                    <a:pt x="154316" y="388330"/>
                    <a:pt x="147898" y="397037"/>
                    <a:pt x="142986" y="405520"/>
                  </a:cubicBezTo>
                  <a:lnTo>
                    <a:pt x="329840" y="405520"/>
                  </a:lnTo>
                  <a:lnTo>
                    <a:pt x="329840" y="492919"/>
                  </a:lnTo>
                  <a:lnTo>
                    <a:pt x="0" y="492919"/>
                  </a:lnTo>
                  <a:cubicBezTo>
                    <a:pt x="3572" y="459879"/>
                    <a:pt x="14287" y="428570"/>
                    <a:pt x="32147" y="398990"/>
                  </a:cubicBezTo>
                  <a:cubicBezTo>
                    <a:pt x="50006" y="369410"/>
                    <a:pt x="85278" y="330176"/>
                    <a:pt x="137963" y="281286"/>
                  </a:cubicBezTo>
                  <a:cubicBezTo>
                    <a:pt x="180379" y="241772"/>
                    <a:pt x="206387" y="214983"/>
                    <a:pt x="215987" y="200918"/>
                  </a:cubicBezTo>
                  <a:cubicBezTo>
                    <a:pt x="228935" y="181496"/>
                    <a:pt x="235409" y="162297"/>
                    <a:pt x="235409" y="143322"/>
                  </a:cubicBezTo>
                  <a:cubicBezTo>
                    <a:pt x="235409" y="122337"/>
                    <a:pt x="229772" y="106208"/>
                    <a:pt x="218498" y="94934"/>
                  </a:cubicBezTo>
                  <a:cubicBezTo>
                    <a:pt x="207224" y="83660"/>
                    <a:pt x="191653" y="78024"/>
                    <a:pt x="171785" y="78024"/>
                  </a:cubicBezTo>
                  <a:cubicBezTo>
                    <a:pt x="152139" y="78024"/>
                    <a:pt x="136512" y="83939"/>
                    <a:pt x="124904" y="95771"/>
                  </a:cubicBezTo>
                  <a:cubicBezTo>
                    <a:pt x="113295" y="107603"/>
                    <a:pt x="106598" y="127248"/>
                    <a:pt x="104812" y="154707"/>
                  </a:cubicBezTo>
                  <a:lnTo>
                    <a:pt x="11050" y="145331"/>
                  </a:lnTo>
                  <a:cubicBezTo>
                    <a:pt x="16631" y="93539"/>
                    <a:pt x="34156" y="56369"/>
                    <a:pt x="63624" y="33822"/>
                  </a:cubicBezTo>
                  <a:cubicBezTo>
                    <a:pt x="93092" y="11274"/>
                    <a:pt x="129927" y="0"/>
                    <a:pt x="17412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500A91DE-DFAB-4C09-AD01-853556A9D3C3}"/>
                </a:ext>
              </a:extLst>
            </p:cNvPr>
            <p:cNvSpPr txBox="1"/>
            <p:nvPr/>
          </p:nvSpPr>
          <p:spPr bwMode="auto">
            <a:xfrm>
              <a:off x="6557682" y="1141158"/>
              <a:ext cx="4999837" cy="359834"/>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lvl="0"/>
              <a:r>
                <a:rPr lang="en-US" sz="1600" dirty="0" err="1"/>
                <a:t>Perkembangan</a:t>
              </a:r>
              <a:r>
                <a:rPr lang="en-US" sz="1600" dirty="0"/>
                <a:t> </a:t>
              </a:r>
              <a:r>
                <a:rPr lang="en-US" sz="1600" dirty="0" err="1"/>
                <a:t>industri</a:t>
              </a:r>
              <a:r>
                <a:rPr lang="en-US" sz="1600" dirty="0"/>
                <a:t> </a:t>
              </a:r>
              <a:r>
                <a:rPr lang="en-US" sz="1600" dirty="0" err="1"/>
                <a:t>jasa</a:t>
              </a:r>
              <a:r>
                <a:rPr lang="en-US" sz="1600" dirty="0"/>
                <a:t> </a:t>
              </a:r>
              <a:r>
                <a:rPr lang="en-US" sz="1600" dirty="0" err="1"/>
                <a:t>keuangan</a:t>
              </a:r>
              <a:r>
                <a:rPr lang="en-US" sz="1600" dirty="0"/>
                <a:t> Islam non bank</a:t>
              </a:r>
            </a:p>
          </p:txBody>
        </p:sp>
        <p:sp>
          <p:nvSpPr>
            <p:cNvPr id="21" name="TextBox 20">
              <a:extLst>
                <a:ext uri="{FF2B5EF4-FFF2-40B4-BE49-F238E27FC236}">
                  <a16:creationId xmlns:a16="http://schemas.microsoft.com/office/drawing/2014/main" id="{F93D855C-D96D-4C33-AA08-4D632D80BE26}"/>
                </a:ext>
              </a:extLst>
            </p:cNvPr>
            <p:cNvSpPr txBox="1"/>
            <p:nvPr/>
          </p:nvSpPr>
          <p:spPr bwMode="auto">
            <a:xfrm>
              <a:off x="6557682" y="2014233"/>
              <a:ext cx="5634318" cy="556107"/>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lvl="0"/>
              <a:r>
                <a:rPr lang="en-US" sz="1400" dirty="0" err="1"/>
                <a:t>Posisi</a:t>
              </a:r>
              <a:r>
                <a:rPr lang="en-US" sz="1400" dirty="0"/>
                <a:t> </a:t>
              </a:r>
              <a:r>
                <a:rPr lang="en-US" sz="1400" dirty="0" err="1"/>
                <a:t>industri</a:t>
              </a:r>
              <a:r>
                <a:rPr lang="en-US" sz="1400" dirty="0"/>
                <a:t> </a:t>
              </a:r>
              <a:r>
                <a:rPr lang="en-US" sz="1400" dirty="0" err="1"/>
                <a:t>jasa</a:t>
              </a:r>
              <a:r>
                <a:rPr lang="en-US" sz="1400" dirty="0"/>
                <a:t> </a:t>
              </a:r>
              <a:r>
                <a:rPr lang="en-US" sz="1400" dirty="0" err="1"/>
                <a:t>keuangan</a:t>
              </a:r>
              <a:r>
                <a:rPr lang="en-US" sz="1400" dirty="0"/>
                <a:t> Islam non bank di Indonesia </a:t>
              </a:r>
              <a:r>
                <a:rPr lang="en-US" sz="1400" dirty="0" err="1"/>
                <a:t>pada</a:t>
              </a:r>
              <a:r>
                <a:rPr lang="en-US" sz="1400" dirty="0"/>
                <a:t> </a:t>
              </a:r>
              <a:r>
                <a:rPr lang="en-US" sz="1400" dirty="0" err="1"/>
                <a:t>pasar</a:t>
              </a:r>
              <a:r>
                <a:rPr lang="en-US" sz="1400" dirty="0"/>
                <a:t> </a:t>
              </a:r>
              <a:r>
                <a:rPr lang="en-US" sz="1400" dirty="0" err="1"/>
                <a:t>keuangan</a:t>
              </a:r>
              <a:r>
                <a:rPr lang="en-US" sz="1400" dirty="0"/>
                <a:t> global</a:t>
              </a:r>
            </a:p>
          </p:txBody>
        </p:sp>
        <p:sp>
          <p:nvSpPr>
            <p:cNvPr id="22" name="TextBox 21">
              <a:extLst>
                <a:ext uri="{FF2B5EF4-FFF2-40B4-BE49-F238E27FC236}">
                  <a16:creationId xmlns:a16="http://schemas.microsoft.com/office/drawing/2014/main" id="{1FB886D1-3DA3-47EB-9E13-EDAE0FB352C4}"/>
                </a:ext>
              </a:extLst>
            </p:cNvPr>
            <p:cNvSpPr txBox="1"/>
            <p:nvPr/>
          </p:nvSpPr>
          <p:spPr bwMode="auto">
            <a:xfrm>
              <a:off x="6557682" y="2972730"/>
              <a:ext cx="5120580" cy="556107"/>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lvl="0"/>
              <a:r>
                <a:rPr lang="en-US" sz="1400" dirty="0" err="1"/>
                <a:t>Peluang</a:t>
              </a:r>
              <a:r>
                <a:rPr lang="en-US" sz="1400" dirty="0"/>
                <a:t>, </a:t>
              </a:r>
              <a:r>
                <a:rPr lang="en-US" sz="1400" dirty="0" err="1"/>
                <a:t>tantangan</a:t>
              </a:r>
              <a:r>
                <a:rPr lang="en-US" sz="1400" dirty="0"/>
                <a:t> </a:t>
              </a:r>
              <a:r>
                <a:rPr lang="en-US" sz="1400" dirty="0" err="1"/>
                <a:t>dan</a:t>
              </a:r>
              <a:r>
                <a:rPr lang="en-US" sz="1400" dirty="0"/>
                <a:t> </a:t>
              </a:r>
              <a:r>
                <a:rPr lang="en-US" sz="1400" dirty="0" err="1"/>
                <a:t>faktor</a:t>
              </a:r>
              <a:r>
                <a:rPr lang="en-US" sz="1400" dirty="0"/>
                <a:t> yang </a:t>
              </a:r>
              <a:r>
                <a:rPr lang="en-US" sz="1400" dirty="0" err="1"/>
                <a:t>mempengaruhi</a:t>
              </a:r>
              <a:r>
                <a:rPr lang="en-US" sz="1400" dirty="0"/>
                <a:t> </a:t>
              </a:r>
              <a:r>
                <a:rPr lang="en-US" sz="1400" dirty="0" err="1"/>
                <a:t>perkembangan</a:t>
              </a:r>
              <a:r>
                <a:rPr lang="en-US" sz="1400" dirty="0"/>
                <a:t>  </a:t>
              </a:r>
              <a:r>
                <a:rPr lang="en-US" sz="1400" dirty="0" err="1"/>
                <a:t>industri</a:t>
              </a:r>
              <a:r>
                <a:rPr lang="en-US" sz="1400" dirty="0"/>
                <a:t> </a:t>
              </a:r>
              <a:r>
                <a:rPr lang="en-US" sz="1400" dirty="0" err="1"/>
                <a:t>keuangan</a:t>
              </a:r>
              <a:r>
                <a:rPr lang="en-US" sz="1400" dirty="0"/>
                <a:t> Islam non bank yang </a:t>
              </a:r>
              <a:r>
                <a:rPr lang="en-US" sz="1400" dirty="0" err="1"/>
                <a:t>dihadapi</a:t>
              </a:r>
              <a:r>
                <a:rPr lang="en-US" sz="1400" dirty="0"/>
                <a:t> di </a:t>
              </a:r>
              <a:r>
                <a:rPr lang="en-US" sz="1400" dirty="0" err="1"/>
                <a:t>indonesia</a:t>
              </a:r>
              <a:r>
                <a:rPr lang="en-US" sz="1400" dirty="0"/>
                <a:t> </a:t>
              </a:r>
            </a:p>
          </p:txBody>
        </p:sp>
        <p:sp>
          <p:nvSpPr>
            <p:cNvPr id="23" name="TextBox 22">
              <a:extLst>
                <a:ext uri="{FF2B5EF4-FFF2-40B4-BE49-F238E27FC236}">
                  <a16:creationId xmlns:a16="http://schemas.microsoft.com/office/drawing/2014/main" id="{7D8EAF21-0139-4D7C-B9A5-A21D66CDD0E3}"/>
                </a:ext>
              </a:extLst>
            </p:cNvPr>
            <p:cNvSpPr txBox="1"/>
            <p:nvPr/>
          </p:nvSpPr>
          <p:spPr bwMode="auto">
            <a:xfrm>
              <a:off x="6557682" y="4110907"/>
              <a:ext cx="4999837" cy="359834"/>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defRPr/>
              </a:pPr>
              <a:r>
                <a:rPr lang="en-US" altLang="ko-KR" sz="1600" dirty="0">
                  <a:latin typeface="Arial" pitchFamily="34" charset="0"/>
                  <a:cs typeface="Arial" pitchFamily="34" charset="0"/>
                </a:rPr>
                <a:t>Takaful</a:t>
              </a:r>
              <a:endParaRPr lang="ko-KR" altLang="en-US" sz="1600" dirty="0">
                <a:latin typeface="Arial" pitchFamily="34" charset="0"/>
                <a:cs typeface="Arial" pitchFamily="34" charset="0"/>
              </a:endParaRPr>
            </a:p>
          </p:txBody>
        </p:sp>
        <p:sp>
          <p:nvSpPr>
            <p:cNvPr id="24" name="TextBox 23">
              <a:extLst>
                <a:ext uri="{FF2B5EF4-FFF2-40B4-BE49-F238E27FC236}">
                  <a16:creationId xmlns:a16="http://schemas.microsoft.com/office/drawing/2014/main" id="{046C1EDA-62AD-4EEB-85B5-BC982103F209}"/>
                </a:ext>
              </a:extLst>
            </p:cNvPr>
            <p:cNvSpPr txBox="1"/>
            <p:nvPr/>
          </p:nvSpPr>
          <p:spPr bwMode="auto">
            <a:xfrm>
              <a:off x="6557682" y="5084353"/>
              <a:ext cx="4999837" cy="359834"/>
            </a:xfrm>
            <a:prstGeom prst="rect">
              <a:avLst/>
            </a:prstGeom>
            <a:noFill/>
            <a:effectLst/>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defRPr/>
              </a:pPr>
              <a:r>
                <a:rPr lang="en-ID" altLang="ko-KR" sz="1600" dirty="0" err="1">
                  <a:latin typeface="Arial" pitchFamily="34" charset="0"/>
                  <a:cs typeface="Arial" pitchFamily="34" charset="0"/>
                </a:rPr>
                <a:t>Pegadaian</a:t>
              </a:r>
              <a:r>
                <a:rPr lang="en-ID" altLang="ko-KR" sz="1600" dirty="0">
                  <a:latin typeface="Arial" pitchFamily="34" charset="0"/>
                  <a:cs typeface="Arial" pitchFamily="34" charset="0"/>
                </a:rPr>
                <a:t> Islam</a:t>
              </a:r>
              <a:endParaRPr lang="ko-KR" altLang="en-US" sz="1600" dirty="0">
                <a:latin typeface="Arial" pitchFamily="34" charset="0"/>
                <a:cs typeface="Arial" pitchFamily="34" charset="0"/>
              </a:endParaRPr>
            </a:p>
          </p:txBody>
        </p:sp>
      </p:grpSp>
      <p:grpSp>
        <p:nvGrpSpPr>
          <p:cNvPr id="25" name="Group 24"/>
          <p:cNvGrpSpPr/>
          <p:nvPr/>
        </p:nvGrpSpPr>
        <p:grpSpPr>
          <a:xfrm>
            <a:off x="-300992" y="764046"/>
            <a:ext cx="5644584" cy="6691830"/>
            <a:chOff x="-300992" y="387458"/>
            <a:chExt cx="5644584" cy="7068418"/>
          </a:xfrm>
        </p:grpSpPr>
        <p:sp>
          <p:nvSpPr>
            <p:cNvPr id="26" name="Freeform: Shape 17">
              <a:extLst>
                <a:ext uri="{FF2B5EF4-FFF2-40B4-BE49-F238E27FC236}">
                  <a16:creationId xmlns:a16="http://schemas.microsoft.com/office/drawing/2014/main" id="{7D792863-086B-47CC-A08E-76E4DB79A440}"/>
                </a:ext>
              </a:extLst>
            </p:cNvPr>
            <p:cNvSpPr/>
            <p:nvPr/>
          </p:nvSpPr>
          <p:spPr>
            <a:xfrm>
              <a:off x="843064" y="572701"/>
              <a:ext cx="1892960" cy="1847670"/>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27" name="Freeform: Shape 5">
              <a:extLst>
                <a:ext uri="{FF2B5EF4-FFF2-40B4-BE49-F238E27FC236}">
                  <a16:creationId xmlns:a16="http://schemas.microsoft.com/office/drawing/2014/main" id="{D4CCE9C9-365E-4726-8A36-A66D788D4B92}"/>
                </a:ext>
              </a:extLst>
            </p:cNvPr>
            <p:cNvSpPr/>
            <p:nvPr/>
          </p:nvSpPr>
          <p:spPr>
            <a:xfrm rot="3494497">
              <a:off x="2863371" y="933396"/>
              <a:ext cx="1398052" cy="2219996"/>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grpSp>
          <p:nvGrpSpPr>
            <p:cNvPr id="28" name="Group 27"/>
            <p:cNvGrpSpPr/>
            <p:nvPr/>
          </p:nvGrpSpPr>
          <p:grpSpPr>
            <a:xfrm>
              <a:off x="-300992" y="387458"/>
              <a:ext cx="5644584" cy="7068418"/>
              <a:chOff x="-300992" y="0"/>
              <a:chExt cx="6089138" cy="7455876"/>
            </a:xfrm>
          </p:grpSpPr>
          <p:sp>
            <p:nvSpPr>
              <p:cNvPr id="29" name="Freeform: Shape 72">
                <a:extLst>
                  <a:ext uri="{FF2B5EF4-FFF2-40B4-BE49-F238E27FC236}">
                    <a16:creationId xmlns:a16="http://schemas.microsoft.com/office/drawing/2014/main" id="{BECC085F-3C88-452E-BCDC-04E605FDA619}"/>
                  </a:ext>
                </a:extLst>
              </p:cNvPr>
              <p:cNvSpPr/>
              <p:nvPr/>
            </p:nvSpPr>
            <p:spPr>
              <a:xfrm flipH="1">
                <a:off x="5024390" y="1376781"/>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grpSp>
            <p:nvGrpSpPr>
              <p:cNvPr id="30" name="Group 29"/>
              <p:cNvGrpSpPr/>
              <p:nvPr/>
            </p:nvGrpSpPr>
            <p:grpSpPr>
              <a:xfrm>
                <a:off x="-300992" y="0"/>
                <a:ext cx="5657445" cy="7455876"/>
                <a:chOff x="-300992" y="-1"/>
                <a:chExt cx="5834124" cy="7455877"/>
              </a:xfrm>
            </p:grpSpPr>
            <p:grpSp>
              <p:nvGrpSpPr>
                <p:cNvPr id="31" name="Group 30"/>
                <p:cNvGrpSpPr/>
                <p:nvPr/>
              </p:nvGrpSpPr>
              <p:grpSpPr>
                <a:xfrm>
                  <a:off x="4304354" y="505706"/>
                  <a:ext cx="1228778" cy="2610323"/>
                  <a:chOff x="4304354" y="505706"/>
                  <a:chExt cx="1228778" cy="2610323"/>
                </a:xfrm>
              </p:grpSpPr>
              <p:sp>
                <p:nvSpPr>
                  <p:cNvPr id="62" name="Freeform: Shape 65">
                    <a:extLst>
                      <a:ext uri="{FF2B5EF4-FFF2-40B4-BE49-F238E27FC236}">
                        <a16:creationId xmlns:a16="http://schemas.microsoft.com/office/drawing/2014/main" id="{FFA747A8-C249-40F3-B104-F7EC0C85DCFE}"/>
                      </a:ext>
                    </a:extLst>
                  </p:cNvPr>
                  <p:cNvSpPr/>
                  <p:nvPr/>
                </p:nvSpPr>
                <p:spPr>
                  <a:xfrm>
                    <a:off x="4304354" y="50570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63" name="Freeform: Shape 66">
                    <a:extLst>
                      <a:ext uri="{FF2B5EF4-FFF2-40B4-BE49-F238E27FC236}">
                        <a16:creationId xmlns:a16="http://schemas.microsoft.com/office/drawing/2014/main" id="{77A1D930-E16C-4F1D-A16A-123DD54E007D}"/>
                      </a:ext>
                    </a:extLst>
                  </p:cNvPr>
                  <p:cNvSpPr/>
                  <p:nvPr/>
                </p:nvSpPr>
                <p:spPr>
                  <a:xfrm>
                    <a:off x="4476118" y="91212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64" name="Freeform: Shape 76">
                    <a:extLst>
                      <a:ext uri="{FF2B5EF4-FFF2-40B4-BE49-F238E27FC236}">
                        <a16:creationId xmlns:a16="http://schemas.microsoft.com/office/drawing/2014/main" id="{DB29791D-4A71-43F8-9898-2A53B67B0622}"/>
                      </a:ext>
                    </a:extLst>
                  </p:cNvPr>
                  <p:cNvSpPr/>
                  <p:nvPr/>
                </p:nvSpPr>
                <p:spPr>
                  <a:xfrm>
                    <a:off x="5398711" y="298771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grpSp>
            <p:grpSp>
              <p:nvGrpSpPr>
                <p:cNvPr id="32" name="Group 31"/>
                <p:cNvGrpSpPr/>
                <p:nvPr/>
              </p:nvGrpSpPr>
              <p:grpSpPr>
                <a:xfrm>
                  <a:off x="-300992" y="-1"/>
                  <a:ext cx="5587585" cy="7455877"/>
                  <a:chOff x="-300992" y="-37931"/>
                  <a:chExt cx="5657445" cy="7493808"/>
                </a:xfrm>
              </p:grpSpPr>
              <p:sp>
                <p:nvSpPr>
                  <p:cNvPr id="33" name="Freeform: Shape 64">
                    <a:extLst>
                      <a:ext uri="{FF2B5EF4-FFF2-40B4-BE49-F238E27FC236}">
                        <a16:creationId xmlns:a16="http://schemas.microsoft.com/office/drawing/2014/main" id="{8770CCC9-DE59-4F9A-9376-159977C64F4A}"/>
                      </a:ext>
                    </a:extLst>
                  </p:cNvPr>
                  <p:cNvSpPr/>
                  <p:nvPr/>
                </p:nvSpPr>
                <p:spPr>
                  <a:xfrm>
                    <a:off x="3274484" y="301900"/>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4" name="Freeform: Shape 67">
                    <a:extLst>
                      <a:ext uri="{FF2B5EF4-FFF2-40B4-BE49-F238E27FC236}">
                        <a16:creationId xmlns:a16="http://schemas.microsoft.com/office/drawing/2014/main" id="{39A27852-9CC4-4796-B890-1F7BB41429B1}"/>
                      </a:ext>
                    </a:extLst>
                  </p:cNvPr>
                  <p:cNvSpPr/>
                  <p:nvPr/>
                </p:nvSpPr>
                <p:spPr>
                  <a:xfrm>
                    <a:off x="3938994" y="149202"/>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5" name="Freeform: Shape 68">
                    <a:extLst>
                      <a:ext uri="{FF2B5EF4-FFF2-40B4-BE49-F238E27FC236}">
                        <a16:creationId xmlns:a16="http://schemas.microsoft.com/office/drawing/2014/main" id="{553F137E-5EA1-4546-816C-92DAD1EFC3C8}"/>
                      </a:ext>
                    </a:extLst>
                  </p:cNvPr>
                  <p:cNvSpPr/>
                  <p:nvPr/>
                </p:nvSpPr>
                <p:spPr>
                  <a:xfrm>
                    <a:off x="4958655" y="340445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6" name="Freeform: Shape 73">
                    <a:extLst>
                      <a:ext uri="{FF2B5EF4-FFF2-40B4-BE49-F238E27FC236}">
                        <a16:creationId xmlns:a16="http://schemas.microsoft.com/office/drawing/2014/main" id="{070DDF78-1E5E-45B5-9633-23919A5AC28E}"/>
                      </a:ext>
                    </a:extLst>
                  </p:cNvPr>
                  <p:cNvSpPr/>
                  <p:nvPr/>
                </p:nvSpPr>
                <p:spPr>
                  <a:xfrm rot="18674865" flipH="1">
                    <a:off x="1949389" y="-40217"/>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37" name="Freeform: Shape 75">
                    <a:extLst>
                      <a:ext uri="{FF2B5EF4-FFF2-40B4-BE49-F238E27FC236}">
                        <a16:creationId xmlns:a16="http://schemas.microsoft.com/office/drawing/2014/main" id="{805FE08F-CF80-4F55-9582-79F538CC7FDB}"/>
                      </a:ext>
                    </a:extLst>
                  </p:cNvPr>
                  <p:cNvSpPr/>
                  <p:nvPr/>
                </p:nvSpPr>
                <p:spPr>
                  <a:xfrm>
                    <a:off x="3059413" y="132271"/>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38" name="Freeform: Shape 77">
                    <a:extLst>
                      <a:ext uri="{FF2B5EF4-FFF2-40B4-BE49-F238E27FC236}">
                        <a16:creationId xmlns:a16="http://schemas.microsoft.com/office/drawing/2014/main" id="{0EA57B99-8B02-470B-9C0D-9EFF4205F8D8}"/>
                      </a:ext>
                    </a:extLst>
                  </p:cNvPr>
                  <p:cNvSpPr/>
                  <p:nvPr/>
                </p:nvSpPr>
                <p:spPr>
                  <a:xfrm>
                    <a:off x="761627" y="4181419"/>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grpSp>
                <p:nvGrpSpPr>
                  <p:cNvPr id="39" name="Group 38"/>
                  <p:cNvGrpSpPr/>
                  <p:nvPr/>
                </p:nvGrpSpPr>
                <p:grpSpPr>
                  <a:xfrm>
                    <a:off x="-300992" y="132271"/>
                    <a:ext cx="5657445" cy="7323606"/>
                    <a:chOff x="-300992" y="-20096"/>
                    <a:chExt cx="5773224" cy="7475973"/>
                  </a:xfrm>
                </p:grpSpPr>
                <p:sp>
                  <p:nvSpPr>
                    <p:cNvPr id="46" name="Freeform: Shape 18">
                      <a:extLst>
                        <a:ext uri="{FF2B5EF4-FFF2-40B4-BE49-F238E27FC236}">
                          <a16:creationId xmlns:a16="http://schemas.microsoft.com/office/drawing/2014/main" id="{3CD8B415-D66D-478C-8722-16B7A62BA839}"/>
                        </a:ext>
                      </a:extLst>
                    </p:cNvPr>
                    <p:cNvSpPr/>
                    <p:nvPr/>
                  </p:nvSpPr>
                  <p:spPr>
                    <a:xfrm rot="8100000">
                      <a:off x="1948531" y="1733685"/>
                      <a:ext cx="2186343" cy="2180691"/>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47" name="Freeform: Shape 92">
                      <a:extLst>
                        <a:ext uri="{FF2B5EF4-FFF2-40B4-BE49-F238E27FC236}">
                          <a16:creationId xmlns:a16="http://schemas.microsoft.com/office/drawing/2014/main" id="{7C8FC170-40E8-4D5B-AF75-12273B4C4EBC}"/>
                        </a:ext>
                      </a:extLst>
                    </p:cNvPr>
                    <p:cNvSpPr/>
                    <p:nvPr/>
                  </p:nvSpPr>
                  <p:spPr>
                    <a:xfrm rot="244704">
                      <a:off x="-17584" y="1202832"/>
                      <a:ext cx="4714957" cy="6253045"/>
                    </a:xfrm>
                    <a:custGeom>
                      <a:avLst/>
                      <a:gdLst>
                        <a:gd name="connsiteX0" fmla="*/ 2224071 w 4714957"/>
                        <a:gd name="connsiteY0" fmla="*/ 5682709 h 6253045"/>
                        <a:gd name="connsiteX1" fmla="*/ 2609077 w 4714957"/>
                        <a:gd name="connsiteY1" fmla="*/ 5655257 h 6253045"/>
                        <a:gd name="connsiteX2" fmla="*/ 2614000 w 4714957"/>
                        <a:gd name="connsiteY2" fmla="*/ 5688938 h 6253045"/>
                        <a:gd name="connsiteX3" fmla="*/ 2682827 w 4714957"/>
                        <a:gd name="connsiteY3" fmla="*/ 6253045 h 6253045"/>
                        <a:gd name="connsiteX4" fmla="*/ 2137736 w 4714957"/>
                        <a:gd name="connsiteY4" fmla="*/ 6246586 h 6253045"/>
                        <a:gd name="connsiteX5" fmla="*/ 2223836 w 4714957"/>
                        <a:gd name="connsiteY5" fmla="*/ 5708196 h 6253045"/>
                        <a:gd name="connsiteX6" fmla="*/ 2212973 w 4714957"/>
                        <a:gd name="connsiteY6" fmla="*/ 5328795 h 6253045"/>
                        <a:gd name="connsiteX7" fmla="*/ 2213172 w 4714957"/>
                        <a:gd name="connsiteY7" fmla="*/ 5330621 h 6253045"/>
                        <a:gd name="connsiteX8" fmla="*/ 2213117 w 4714957"/>
                        <a:gd name="connsiteY8" fmla="*/ 5331050 h 6253045"/>
                        <a:gd name="connsiteX9" fmla="*/ 2303071 w 4714957"/>
                        <a:gd name="connsiteY9" fmla="*/ 5304204 h 6253045"/>
                        <a:gd name="connsiteX10" fmla="*/ 2308014 w 4714957"/>
                        <a:gd name="connsiteY10" fmla="*/ 5322041 h 6253045"/>
                        <a:gd name="connsiteX11" fmla="*/ 2312957 w 4714957"/>
                        <a:gd name="connsiteY11" fmla="*/ 5339877 h 6253045"/>
                        <a:gd name="connsiteX12" fmla="*/ 2312033 w 4714957"/>
                        <a:gd name="connsiteY12" fmla="*/ 5352675 h 6253045"/>
                        <a:gd name="connsiteX13" fmla="*/ 2312162 w 4714957"/>
                        <a:gd name="connsiteY13" fmla="*/ 5354485 h 6253045"/>
                        <a:gd name="connsiteX14" fmla="*/ 2309283 w 4714957"/>
                        <a:gd name="connsiteY14" fmla="*/ 5365603 h 6253045"/>
                        <a:gd name="connsiteX15" fmla="*/ 2301075 w 4714957"/>
                        <a:gd name="connsiteY15" fmla="*/ 5353456 h 6253045"/>
                        <a:gd name="connsiteX16" fmla="*/ 2300816 w 4714957"/>
                        <a:gd name="connsiteY16" fmla="*/ 5349836 h 6253045"/>
                        <a:gd name="connsiteX17" fmla="*/ 2303071 w 4714957"/>
                        <a:gd name="connsiteY17" fmla="*/ 5304204 h 6253045"/>
                        <a:gd name="connsiteX18" fmla="*/ 2533856 w 4714957"/>
                        <a:gd name="connsiteY18" fmla="*/ 5271378 h 6253045"/>
                        <a:gd name="connsiteX19" fmla="*/ 2549201 w 4714957"/>
                        <a:gd name="connsiteY19" fmla="*/ 5332126 h 6253045"/>
                        <a:gd name="connsiteX20" fmla="*/ 2549330 w 4714957"/>
                        <a:gd name="connsiteY20" fmla="*/ 5333937 h 6253045"/>
                        <a:gd name="connsiteX21" fmla="*/ 2546194 w 4714957"/>
                        <a:gd name="connsiteY21" fmla="*/ 5341436 h 6253045"/>
                        <a:gd name="connsiteX22" fmla="*/ 2537856 w 4714957"/>
                        <a:gd name="connsiteY22" fmla="*/ 5327479 h 6253045"/>
                        <a:gd name="connsiteX23" fmla="*/ 2534372 w 4714957"/>
                        <a:gd name="connsiteY23" fmla="*/ 5278616 h 6253045"/>
                        <a:gd name="connsiteX24" fmla="*/ 2533856 w 4714957"/>
                        <a:gd name="connsiteY24" fmla="*/ 5271378 h 6253045"/>
                        <a:gd name="connsiteX25" fmla="*/ 2398189 w 4714957"/>
                        <a:gd name="connsiteY25" fmla="*/ 5273776 h 6253045"/>
                        <a:gd name="connsiteX26" fmla="*/ 2402616 w 4714957"/>
                        <a:gd name="connsiteY26" fmla="*/ 5284373 h 6253045"/>
                        <a:gd name="connsiteX27" fmla="*/ 2411599 w 4714957"/>
                        <a:gd name="connsiteY27" fmla="*/ 5307380 h 6253045"/>
                        <a:gd name="connsiteX28" fmla="*/ 2408721 w 4714957"/>
                        <a:gd name="connsiteY28" fmla="*/ 5318498 h 6253045"/>
                        <a:gd name="connsiteX29" fmla="*/ 2404422 w 4714957"/>
                        <a:gd name="connsiteY29" fmla="*/ 5309709 h 6253045"/>
                        <a:gd name="connsiteX30" fmla="*/ 2403906 w 4714957"/>
                        <a:gd name="connsiteY30" fmla="*/ 5302470 h 6253045"/>
                        <a:gd name="connsiteX31" fmla="*/ 2398189 w 4714957"/>
                        <a:gd name="connsiteY31" fmla="*/ 5273776 h 6253045"/>
                        <a:gd name="connsiteX32" fmla="*/ 2454826 w 4714957"/>
                        <a:gd name="connsiteY32" fmla="*/ 5244273 h 6253045"/>
                        <a:gd name="connsiteX33" fmla="*/ 2455084 w 4714957"/>
                        <a:gd name="connsiteY33" fmla="*/ 5247892 h 6253045"/>
                        <a:gd name="connsiteX34" fmla="*/ 2457944 w 4714957"/>
                        <a:gd name="connsiteY34" fmla="*/ 5262239 h 6253045"/>
                        <a:gd name="connsiteX35" fmla="*/ 2453496 w 4714957"/>
                        <a:gd name="connsiteY35" fmla="*/ 5277108 h 6253045"/>
                        <a:gd name="connsiteX36" fmla="*/ 2448811 w 4714957"/>
                        <a:gd name="connsiteY36" fmla="*/ 5262890 h 6253045"/>
                        <a:gd name="connsiteX37" fmla="*/ 2453517 w 4714957"/>
                        <a:gd name="connsiteY37" fmla="*/ 5251642 h 6253045"/>
                        <a:gd name="connsiteX38" fmla="*/ 2454826 w 4714957"/>
                        <a:gd name="connsiteY38" fmla="*/ 5244273 h 6253045"/>
                        <a:gd name="connsiteX39" fmla="*/ 2337036 w 4714957"/>
                        <a:gd name="connsiteY39" fmla="*/ 5239940 h 6253045"/>
                        <a:gd name="connsiteX40" fmla="*/ 2343419 w 4714957"/>
                        <a:gd name="connsiteY40" fmla="*/ 5252216 h 6253045"/>
                        <a:gd name="connsiteX41" fmla="*/ 2341850 w 4714957"/>
                        <a:gd name="connsiteY41" fmla="*/ 5255966 h 6253045"/>
                        <a:gd name="connsiteX42" fmla="*/ 2337036 w 4714957"/>
                        <a:gd name="connsiteY42" fmla="*/ 5239940 h 6253045"/>
                        <a:gd name="connsiteX43" fmla="*/ 2509896 w 4714957"/>
                        <a:gd name="connsiteY43" fmla="*/ 5218519 h 6253045"/>
                        <a:gd name="connsiteX44" fmla="*/ 2511850 w 4714957"/>
                        <a:gd name="connsiteY44" fmla="*/ 5220200 h 6253045"/>
                        <a:gd name="connsiteX45" fmla="*/ 2516148 w 4714957"/>
                        <a:gd name="connsiteY45" fmla="*/ 5228987 h 6253045"/>
                        <a:gd name="connsiteX46" fmla="*/ 2513380 w 4714957"/>
                        <a:gd name="connsiteY46" fmla="*/ 5267382 h 6253045"/>
                        <a:gd name="connsiteX47" fmla="*/ 2509359 w 4714957"/>
                        <a:gd name="connsiteY47" fmla="*/ 5236747 h 6253045"/>
                        <a:gd name="connsiteX48" fmla="*/ 2508456 w 4714957"/>
                        <a:gd name="connsiteY48" fmla="*/ 5224080 h 6253045"/>
                        <a:gd name="connsiteX49" fmla="*/ 2510025 w 4714957"/>
                        <a:gd name="connsiteY49" fmla="*/ 5220330 h 6253045"/>
                        <a:gd name="connsiteX50" fmla="*/ 2509896 w 4714957"/>
                        <a:gd name="connsiteY50" fmla="*/ 5218519 h 6253045"/>
                        <a:gd name="connsiteX51" fmla="*/ 2505082 w 4714957"/>
                        <a:gd name="connsiteY51" fmla="*/ 5202494 h 6253045"/>
                        <a:gd name="connsiteX52" fmla="*/ 2510947 w 4714957"/>
                        <a:gd name="connsiteY52" fmla="*/ 5207531 h 6253045"/>
                        <a:gd name="connsiteX53" fmla="*/ 2514773 w 4714957"/>
                        <a:gd name="connsiteY53" fmla="*/ 5209684 h 6253045"/>
                        <a:gd name="connsiteX54" fmla="*/ 2518769 w 4714957"/>
                        <a:gd name="connsiteY54" fmla="*/ 5214249 h 6253045"/>
                        <a:gd name="connsiteX55" fmla="*/ 2517460 w 4714957"/>
                        <a:gd name="connsiteY55" fmla="*/ 5221618 h 6253045"/>
                        <a:gd name="connsiteX56" fmla="*/ 2517201 w 4714957"/>
                        <a:gd name="connsiteY56" fmla="*/ 5217999 h 6253045"/>
                        <a:gd name="connsiteX57" fmla="*/ 2513161 w 4714957"/>
                        <a:gd name="connsiteY57" fmla="*/ 5212831 h 6253045"/>
                        <a:gd name="connsiteX58" fmla="*/ 2507682 w 4714957"/>
                        <a:gd name="connsiteY58" fmla="*/ 5213222 h 6253045"/>
                        <a:gd name="connsiteX59" fmla="*/ 2505856 w 4714957"/>
                        <a:gd name="connsiteY59" fmla="*/ 5213352 h 6253045"/>
                        <a:gd name="connsiteX60" fmla="*/ 2352023 w 4714957"/>
                        <a:gd name="connsiteY60" fmla="*/ 5194870 h 6253045"/>
                        <a:gd name="connsiteX61" fmla="*/ 2352203 w 4714957"/>
                        <a:gd name="connsiteY61" fmla="*/ 5195205 h 6253045"/>
                        <a:gd name="connsiteX62" fmla="*/ 2352332 w 4714957"/>
                        <a:gd name="connsiteY62" fmla="*/ 5197014 h 6253045"/>
                        <a:gd name="connsiteX63" fmla="*/ 2508883 w 4714957"/>
                        <a:gd name="connsiteY63" fmla="*/ 5178576 h 6253045"/>
                        <a:gd name="connsiteX64" fmla="*/ 2510968 w 4714957"/>
                        <a:gd name="connsiteY64" fmla="*/ 5182065 h 6253045"/>
                        <a:gd name="connsiteX65" fmla="*/ 2511355 w 4714957"/>
                        <a:gd name="connsiteY65" fmla="*/ 5187495 h 6253045"/>
                        <a:gd name="connsiteX66" fmla="*/ 2516685 w 4714957"/>
                        <a:gd name="connsiteY66" fmla="*/ 5210760 h 6253045"/>
                        <a:gd name="connsiteX67" fmla="*/ 2514773 w 4714957"/>
                        <a:gd name="connsiteY67" fmla="*/ 5209684 h 6253045"/>
                        <a:gd name="connsiteX68" fmla="*/ 2512774 w 4714957"/>
                        <a:gd name="connsiteY68" fmla="*/ 5207401 h 6253045"/>
                        <a:gd name="connsiteX69" fmla="*/ 2504953 w 4714957"/>
                        <a:gd name="connsiteY69" fmla="*/ 5200683 h 6253045"/>
                        <a:gd name="connsiteX70" fmla="*/ 2505082 w 4714957"/>
                        <a:gd name="connsiteY70" fmla="*/ 5202494 h 6253045"/>
                        <a:gd name="connsiteX71" fmla="*/ 2503126 w 4714957"/>
                        <a:gd name="connsiteY71" fmla="*/ 5200813 h 6253045"/>
                        <a:gd name="connsiteX72" fmla="*/ 2502609 w 4714957"/>
                        <a:gd name="connsiteY72" fmla="*/ 5193575 h 6253045"/>
                        <a:gd name="connsiteX73" fmla="*/ 2508883 w 4714957"/>
                        <a:gd name="connsiteY73" fmla="*/ 5178576 h 6253045"/>
                        <a:gd name="connsiteX74" fmla="*/ 2211058 w 4714957"/>
                        <a:gd name="connsiteY74" fmla="*/ 5197994 h 6253045"/>
                        <a:gd name="connsiteX75" fmla="*/ 2212883 w 4714957"/>
                        <a:gd name="connsiteY75" fmla="*/ 5197864 h 6253045"/>
                        <a:gd name="connsiteX76" fmla="*/ 2214711 w 4714957"/>
                        <a:gd name="connsiteY76" fmla="*/ 5197733 h 6253045"/>
                        <a:gd name="connsiteX77" fmla="*/ 2219138 w 4714957"/>
                        <a:gd name="connsiteY77" fmla="*/ 5208331 h 6253045"/>
                        <a:gd name="connsiteX78" fmla="*/ 2215743 w 4714957"/>
                        <a:gd name="connsiteY78" fmla="*/ 5212211 h 6253045"/>
                        <a:gd name="connsiteX79" fmla="*/ 2211058 w 4714957"/>
                        <a:gd name="connsiteY79" fmla="*/ 5197994 h 6253045"/>
                        <a:gd name="connsiteX80" fmla="*/ 2381851 w 4714957"/>
                        <a:gd name="connsiteY80" fmla="*/ 5147618 h 6253045"/>
                        <a:gd name="connsiteX81" fmla="*/ 2378696 w 4714957"/>
                        <a:gd name="connsiteY81" fmla="*/ 5180583 h 6253045"/>
                        <a:gd name="connsiteX82" fmla="*/ 2378438 w 4714957"/>
                        <a:gd name="connsiteY82" fmla="*/ 5176964 h 6253045"/>
                        <a:gd name="connsiteX83" fmla="*/ 2378309 w 4714957"/>
                        <a:gd name="connsiteY83" fmla="*/ 5175155 h 6253045"/>
                        <a:gd name="connsiteX84" fmla="*/ 2381851 w 4714957"/>
                        <a:gd name="connsiteY84" fmla="*/ 5147618 h 6253045"/>
                        <a:gd name="connsiteX85" fmla="*/ 2261312 w 4714957"/>
                        <a:gd name="connsiteY85" fmla="*/ 5156213 h 6253045"/>
                        <a:gd name="connsiteX86" fmla="*/ 2285253 w 4714957"/>
                        <a:gd name="connsiteY86" fmla="*/ 5234537 h 6253045"/>
                        <a:gd name="connsiteX87" fmla="*/ 2283665 w 4714957"/>
                        <a:gd name="connsiteY87" fmla="*/ 5263752 h 6253045"/>
                        <a:gd name="connsiteX88" fmla="*/ 2280251 w 4714957"/>
                        <a:gd name="connsiteY88" fmla="*/ 5293098 h 6253045"/>
                        <a:gd name="connsiteX89" fmla="*/ 2280122 w 4714957"/>
                        <a:gd name="connsiteY89" fmla="*/ 5291290 h 6253045"/>
                        <a:gd name="connsiteX90" fmla="*/ 2276617 w 4714957"/>
                        <a:gd name="connsiteY90" fmla="*/ 5267893 h 6253045"/>
                        <a:gd name="connsiteX91" fmla="*/ 2277263 w 4714957"/>
                        <a:gd name="connsiteY91" fmla="*/ 5276942 h 6253045"/>
                        <a:gd name="connsiteX92" fmla="*/ 2262562 w 4714957"/>
                        <a:gd name="connsiteY92" fmla="*/ 5225241 h 6253045"/>
                        <a:gd name="connsiteX93" fmla="*/ 2250206 w 4714957"/>
                        <a:gd name="connsiteY93" fmla="*/ 5180651 h 6253045"/>
                        <a:gd name="connsiteX94" fmla="*/ 2261312 w 4714957"/>
                        <a:gd name="connsiteY94" fmla="*/ 5156213 h 6253045"/>
                        <a:gd name="connsiteX95" fmla="*/ 2396333 w 4714957"/>
                        <a:gd name="connsiteY95" fmla="*/ 5144767 h 6253045"/>
                        <a:gd name="connsiteX96" fmla="*/ 2403104 w 4714957"/>
                        <a:gd name="connsiteY96" fmla="*/ 5162474 h 6253045"/>
                        <a:gd name="connsiteX97" fmla="*/ 2408821 w 4714957"/>
                        <a:gd name="connsiteY97" fmla="*/ 5191168 h 6253045"/>
                        <a:gd name="connsiteX98" fmla="*/ 2414001 w 4714957"/>
                        <a:gd name="connsiteY98" fmla="*/ 5238090 h 6253045"/>
                        <a:gd name="connsiteX99" fmla="*/ 2417098 w 4714957"/>
                        <a:gd name="connsiteY99" fmla="*/ 5281523 h 6253045"/>
                        <a:gd name="connsiteX100" fmla="*/ 2414885 w 4714957"/>
                        <a:gd name="connsiteY100" fmla="*/ 5276223 h 6253045"/>
                        <a:gd name="connsiteX101" fmla="*/ 2395996 w 4714957"/>
                        <a:gd name="connsiteY101" fmla="*/ 5243012 h 6253045"/>
                        <a:gd name="connsiteX102" fmla="*/ 2397455 w 4714957"/>
                        <a:gd name="connsiteY102" fmla="*/ 5211985 h 6253045"/>
                        <a:gd name="connsiteX103" fmla="*/ 2397068 w 4714957"/>
                        <a:gd name="connsiteY103" fmla="*/ 5206558 h 6253045"/>
                        <a:gd name="connsiteX104" fmla="*/ 2396551 w 4714957"/>
                        <a:gd name="connsiteY104" fmla="*/ 5199319 h 6253045"/>
                        <a:gd name="connsiteX105" fmla="*/ 2396333 w 4714957"/>
                        <a:gd name="connsiteY105" fmla="*/ 5144767 h 6253045"/>
                        <a:gd name="connsiteX106" fmla="*/ 2498093 w 4714957"/>
                        <a:gd name="connsiteY106" fmla="*/ 5130236 h 6253045"/>
                        <a:gd name="connsiteX107" fmla="*/ 2500437 w 4714957"/>
                        <a:gd name="connsiteY107" fmla="*/ 5137345 h 6253045"/>
                        <a:gd name="connsiteX108" fmla="*/ 2505251 w 4714957"/>
                        <a:gd name="connsiteY108" fmla="*/ 5153370 h 6253045"/>
                        <a:gd name="connsiteX109" fmla="*/ 2503681 w 4714957"/>
                        <a:gd name="connsiteY109" fmla="*/ 5157120 h 6253045"/>
                        <a:gd name="connsiteX110" fmla="*/ 2499771 w 4714957"/>
                        <a:gd name="connsiteY110" fmla="*/ 5153761 h 6253045"/>
                        <a:gd name="connsiteX111" fmla="*/ 2529188 w 4714957"/>
                        <a:gd name="connsiteY111" fmla="*/ 5116541 h 6253045"/>
                        <a:gd name="connsiteX112" fmla="*/ 2538039 w 4714957"/>
                        <a:gd name="connsiteY112" fmla="*/ 5176042 h 6253045"/>
                        <a:gd name="connsiteX113" fmla="*/ 2531852 w 4714957"/>
                        <a:gd name="connsiteY113" fmla="*/ 5166025 h 6253045"/>
                        <a:gd name="connsiteX114" fmla="*/ 2519733 w 4714957"/>
                        <a:gd name="connsiteY114" fmla="*/ 5150520 h 6253045"/>
                        <a:gd name="connsiteX115" fmla="*/ 2519604 w 4714957"/>
                        <a:gd name="connsiteY115" fmla="*/ 5148709 h 6253045"/>
                        <a:gd name="connsiteX116" fmla="*/ 2526928 w 4714957"/>
                        <a:gd name="connsiteY116" fmla="*/ 5122723 h 6253045"/>
                        <a:gd name="connsiteX117" fmla="*/ 2200496 w 4714957"/>
                        <a:gd name="connsiteY117" fmla="*/ 5135693 h 6253045"/>
                        <a:gd name="connsiteX118" fmla="*/ 2216149 w 4714957"/>
                        <a:gd name="connsiteY118" fmla="*/ 5192173 h 6253045"/>
                        <a:gd name="connsiteX119" fmla="*/ 2212367 w 4714957"/>
                        <a:gd name="connsiteY119" fmla="*/ 5190625 h 6253045"/>
                        <a:gd name="connsiteX120" fmla="*/ 2204214 w 4714957"/>
                        <a:gd name="connsiteY120" fmla="*/ 5162757 h 6253045"/>
                        <a:gd name="connsiteX121" fmla="*/ 2201696 w 4714957"/>
                        <a:gd name="connsiteY121" fmla="*/ 5153999 h 6253045"/>
                        <a:gd name="connsiteX122" fmla="*/ 2456538 w 4714957"/>
                        <a:gd name="connsiteY122" fmla="*/ 5114390 h 6253045"/>
                        <a:gd name="connsiteX123" fmla="*/ 2459833 w 4714957"/>
                        <a:gd name="connsiteY123" fmla="*/ 5118185 h 6253045"/>
                        <a:gd name="connsiteX124" fmla="*/ 2480475 w 4714957"/>
                        <a:gd name="connsiteY124" fmla="*/ 5140586 h 6253045"/>
                        <a:gd name="connsiteX125" fmla="*/ 2480327 w 4714957"/>
                        <a:gd name="connsiteY125" fmla="*/ 5164243 h 6253045"/>
                        <a:gd name="connsiteX126" fmla="*/ 2481230 w 4714957"/>
                        <a:gd name="connsiteY126" fmla="*/ 5176910 h 6253045"/>
                        <a:gd name="connsiteX127" fmla="*/ 2478758 w 4714957"/>
                        <a:gd name="connsiteY127" fmla="*/ 5167993 h 6253045"/>
                        <a:gd name="connsiteX128" fmla="*/ 2478629 w 4714957"/>
                        <a:gd name="connsiteY128" fmla="*/ 5166182 h 6253045"/>
                        <a:gd name="connsiteX129" fmla="*/ 2463006 w 4714957"/>
                        <a:gd name="connsiteY129" fmla="*/ 5127280 h 6253045"/>
                        <a:gd name="connsiteX130" fmla="*/ 2505806 w 4714957"/>
                        <a:gd name="connsiteY130" fmla="*/ 5109678 h 6253045"/>
                        <a:gd name="connsiteX131" fmla="*/ 2512446 w 4714957"/>
                        <a:gd name="connsiteY131" fmla="*/ 5125575 h 6253045"/>
                        <a:gd name="connsiteX132" fmla="*/ 2514790 w 4714957"/>
                        <a:gd name="connsiteY132" fmla="*/ 5132684 h 6253045"/>
                        <a:gd name="connsiteX133" fmla="*/ 2505806 w 4714957"/>
                        <a:gd name="connsiteY133" fmla="*/ 5109678 h 6253045"/>
                        <a:gd name="connsiteX134" fmla="*/ 2452583 w 4714957"/>
                        <a:gd name="connsiteY134" fmla="*/ 5109834 h 6253045"/>
                        <a:gd name="connsiteX135" fmla="*/ 2455181 w 4714957"/>
                        <a:gd name="connsiteY135" fmla="*/ 5111685 h 6253045"/>
                        <a:gd name="connsiteX136" fmla="*/ 2456538 w 4714957"/>
                        <a:gd name="connsiteY136" fmla="*/ 5114390 h 6253045"/>
                        <a:gd name="connsiteX137" fmla="*/ 2277252 w 4714957"/>
                        <a:gd name="connsiteY137" fmla="*/ 5122336 h 6253045"/>
                        <a:gd name="connsiteX138" fmla="*/ 2279467 w 4714957"/>
                        <a:gd name="connsiteY138" fmla="*/ 5127636 h 6253045"/>
                        <a:gd name="connsiteX139" fmla="*/ 2282325 w 4714957"/>
                        <a:gd name="connsiteY139" fmla="*/ 5141983 h 6253045"/>
                        <a:gd name="connsiteX140" fmla="*/ 2277252 w 4714957"/>
                        <a:gd name="connsiteY140" fmla="*/ 5122336 h 6253045"/>
                        <a:gd name="connsiteX141" fmla="*/ 0 w 4714957"/>
                        <a:gd name="connsiteY141" fmla="*/ 0 h 6253045"/>
                        <a:gd name="connsiteX142" fmla="*/ 86542 w 4714957"/>
                        <a:gd name="connsiteY142" fmla="*/ 19375 h 6253045"/>
                        <a:gd name="connsiteX143" fmla="*/ 517965 w 4714957"/>
                        <a:gd name="connsiteY143" fmla="*/ 697510 h 6253045"/>
                        <a:gd name="connsiteX144" fmla="*/ 468881 w 4714957"/>
                        <a:gd name="connsiteY144" fmla="*/ 82668 h 6253045"/>
                        <a:gd name="connsiteX145" fmla="*/ 539924 w 4714957"/>
                        <a:gd name="connsiteY145" fmla="*/ 138210 h 6253045"/>
                        <a:gd name="connsiteX146" fmla="*/ 780177 w 4714957"/>
                        <a:gd name="connsiteY146" fmla="*/ 1105682 h 6253045"/>
                        <a:gd name="connsiteX147" fmla="*/ 1179307 w 4714957"/>
                        <a:gd name="connsiteY147" fmla="*/ 1987902 h 6253045"/>
                        <a:gd name="connsiteX148" fmla="*/ 1022141 w 4714957"/>
                        <a:gd name="connsiteY148" fmla="*/ 220877 h 6253045"/>
                        <a:gd name="connsiteX149" fmla="*/ 1261633 w 4714957"/>
                        <a:gd name="connsiteY149" fmla="*/ 1189807 h 6253045"/>
                        <a:gd name="connsiteX150" fmla="*/ 1365310 w 4714957"/>
                        <a:gd name="connsiteY150" fmla="*/ 1772191 h 6253045"/>
                        <a:gd name="connsiteX151" fmla="*/ 1404060 w 4714957"/>
                        <a:gd name="connsiteY151" fmla="*/ 2193280 h 6253045"/>
                        <a:gd name="connsiteX152" fmla="*/ 1704148 w 4714957"/>
                        <a:gd name="connsiteY152" fmla="*/ 2890981 h 6253045"/>
                        <a:gd name="connsiteX153" fmla="*/ 1803191 w 4714957"/>
                        <a:gd name="connsiteY153" fmla="*/ 2600160 h 6253045"/>
                        <a:gd name="connsiteX154" fmla="*/ 2002110 w 4714957"/>
                        <a:gd name="connsiteY154" fmla="*/ 1946568 h 6253045"/>
                        <a:gd name="connsiteX155" fmla="*/ 1424727 w 4714957"/>
                        <a:gd name="connsiteY155" fmla="*/ 830552 h 6253045"/>
                        <a:gd name="connsiteX156" fmla="*/ 2007277 w 4714957"/>
                        <a:gd name="connsiteY156" fmla="*/ 1755398 h 6253045"/>
                        <a:gd name="connsiteX157" fmla="*/ 1631820 w 4714957"/>
                        <a:gd name="connsiteY157" fmla="*/ 339672 h 6253045"/>
                        <a:gd name="connsiteX158" fmla="*/ 2049259 w 4714957"/>
                        <a:gd name="connsiteY158" fmla="*/ 1513095 h 6253045"/>
                        <a:gd name="connsiteX159" fmla="*/ 2349573 w 4714957"/>
                        <a:gd name="connsiteY159" fmla="*/ 868012 h 6253045"/>
                        <a:gd name="connsiteX160" fmla="*/ 2120945 w 4714957"/>
                        <a:gd name="connsiteY160" fmla="*/ 1615896 h 6253045"/>
                        <a:gd name="connsiteX161" fmla="*/ 2035694 w 4714957"/>
                        <a:gd name="connsiteY161" fmla="*/ 2346990 h 6253045"/>
                        <a:gd name="connsiteX162" fmla="*/ 1847108 w 4714957"/>
                        <a:gd name="connsiteY162" fmla="*/ 3017375 h 6253045"/>
                        <a:gd name="connsiteX163" fmla="*/ 2234614 w 4714957"/>
                        <a:gd name="connsiteY163" fmla="*/ 3571507 h 6253045"/>
                        <a:gd name="connsiteX164" fmla="*/ 2490367 w 4714957"/>
                        <a:gd name="connsiteY164" fmla="*/ 2269489 h 6253045"/>
                        <a:gd name="connsiteX165" fmla="*/ 2571742 w 4714957"/>
                        <a:gd name="connsiteY165" fmla="*/ 1122473 h 6253045"/>
                        <a:gd name="connsiteX166" fmla="*/ 2628576 w 4714957"/>
                        <a:gd name="connsiteY166" fmla="*/ 2326323 h 6253045"/>
                        <a:gd name="connsiteX167" fmla="*/ 3137616 w 4714957"/>
                        <a:gd name="connsiteY167" fmla="*/ 1131194 h 6253045"/>
                        <a:gd name="connsiteX168" fmla="*/ 2682827 w 4714957"/>
                        <a:gd name="connsiteY168" fmla="*/ 2716412 h 6253045"/>
                        <a:gd name="connsiteX169" fmla="*/ 2454200 w 4714957"/>
                        <a:gd name="connsiteY169" fmla="*/ 3521132 h 6253045"/>
                        <a:gd name="connsiteX170" fmla="*/ 2517492 w 4714957"/>
                        <a:gd name="connsiteY170" fmla="*/ 3388088 h 6253045"/>
                        <a:gd name="connsiteX171" fmla="*/ 2908872 w 4714957"/>
                        <a:gd name="connsiteY171" fmla="*/ 3142667 h 6253045"/>
                        <a:gd name="connsiteX172" fmla="*/ 3026415 w 4714957"/>
                        <a:gd name="connsiteY172" fmla="*/ 2764205 h 6253045"/>
                        <a:gd name="connsiteX173" fmla="*/ 3502403 w 4714957"/>
                        <a:gd name="connsiteY173" fmla="*/ 792370 h 6253045"/>
                        <a:gd name="connsiteX174" fmla="*/ 3282655 w 4714957"/>
                        <a:gd name="connsiteY174" fmla="*/ 1956576 h 6253045"/>
                        <a:gd name="connsiteX175" fmla="*/ 3736841 w 4714957"/>
                        <a:gd name="connsiteY175" fmla="*/ 689760 h 6253045"/>
                        <a:gd name="connsiteX176" fmla="*/ 3190876 w 4714957"/>
                        <a:gd name="connsiteY176" fmla="*/ 2460091 h 6253045"/>
                        <a:gd name="connsiteX177" fmla="*/ 3890460 w 4714957"/>
                        <a:gd name="connsiteY177" fmla="*/ 1946709 h 6253045"/>
                        <a:gd name="connsiteX178" fmla="*/ 4098399 w 4714957"/>
                        <a:gd name="connsiteY178" fmla="*/ 1475057 h 6253045"/>
                        <a:gd name="connsiteX179" fmla="*/ 4064472 w 4714957"/>
                        <a:gd name="connsiteY179" fmla="*/ 1809308 h 6253045"/>
                        <a:gd name="connsiteX180" fmla="*/ 4714957 w 4714957"/>
                        <a:gd name="connsiteY180" fmla="*/ 1093341 h 6253045"/>
                        <a:gd name="connsiteX181" fmla="*/ 4424133 w 4714957"/>
                        <a:gd name="connsiteY181" fmla="*/ 1562857 h 6253045"/>
                        <a:gd name="connsiteX182" fmla="*/ 4000345 w 4714957"/>
                        <a:gd name="connsiteY182" fmla="*/ 1967235 h 6253045"/>
                        <a:gd name="connsiteX183" fmla="*/ 3185293 w 4714957"/>
                        <a:gd name="connsiteY183" fmla="*/ 2609202 h 6253045"/>
                        <a:gd name="connsiteX184" fmla="*/ 3109083 w 4714957"/>
                        <a:gd name="connsiteY184" fmla="*/ 2973458 h 6253045"/>
                        <a:gd name="connsiteX185" fmla="*/ 2455491 w 4714957"/>
                        <a:gd name="connsiteY185" fmla="*/ 3521132 h 6253045"/>
                        <a:gd name="connsiteX186" fmla="*/ 2429657 w 4714957"/>
                        <a:gd name="connsiteY186" fmla="*/ 4072872 h 6253045"/>
                        <a:gd name="connsiteX187" fmla="*/ 2481631 w 4714957"/>
                        <a:gd name="connsiteY187" fmla="*/ 4768371 h 6253045"/>
                        <a:gd name="connsiteX188" fmla="*/ 2500870 w 4714957"/>
                        <a:gd name="connsiteY188" fmla="*/ 4918743 h 6253045"/>
                        <a:gd name="connsiteX189" fmla="*/ 2521556 w 4714957"/>
                        <a:gd name="connsiteY189" fmla="*/ 5064006 h 6253045"/>
                        <a:gd name="connsiteX190" fmla="*/ 2498947 w 4714957"/>
                        <a:gd name="connsiteY190" fmla="*/ 5039231 h 6253045"/>
                        <a:gd name="connsiteX191" fmla="*/ 2461279 w 4714957"/>
                        <a:gd name="connsiteY191" fmla="*/ 5000081 h 6253045"/>
                        <a:gd name="connsiteX192" fmla="*/ 2493727 w 4714957"/>
                        <a:gd name="connsiteY192" fmla="*/ 5043241 h 6253045"/>
                        <a:gd name="connsiteX193" fmla="*/ 2509478 w 4714957"/>
                        <a:gd name="connsiteY193" fmla="*/ 5064626 h 6253045"/>
                        <a:gd name="connsiteX194" fmla="*/ 2524526 w 4714957"/>
                        <a:gd name="connsiteY194" fmla="*/ 5084868 h 6253045"/>
                        <a:gd name="connsiteX195" fmla="*/ 2525655 w 4714957"/>
                        <a:gd name="connsiteY195" fmla="*/ 5092795 h 6253045"/>
                        <a:gd name="connsiteX196" fmla="*/ 2525847 w 4714957"/>
                        <a:gd name="connsiteY196" fmla="*/ 5094088 h 6253045"/>
                        <a:gd name="connsiteX197" fmla="*/ 2518461 w 4714957"/>
                        <a:gd name="connsiteY197" fmla="*/ 5106957 h 6253045"/>
                        <a:gd name="connsiteX198" fmla="*/ 2511930 w 4714957"/>
                        <a:gd name="connsiteY198" fmla="*/ 5118336 h 6253045"/>
                        <a:gd name="connsiteX199" fmla="*/ 2506471 w 4714957"/>
                        <a:gd name="connsiteY199" fmla="*/ 5093261 h 6253045"/>
                        <a:gd name="connsiteX200" fmla="*/ 2500477 w 4714957"/>
                        <a:gd name="connsiteY200" fmla="*/ 5086413 h 6253045"/>
                        <a:gd name="connsiteX201" fmla="*/ 2496824 w 4714957"/>
                        <a:gd name="connsiteY201" fmla="*/ 5086673 h 6253045"/>
                        <a:gd name="connsiteX202" fmla="*/ 2490053 w 4714957"/>
                        <a:gd name="connsiteY202" fmla="*/ 5068967 h 6253045"/>
                        <a:gd name="connsiteX203" fmla="*/ 2472732 w 4714957"/>
                        <a:gd name="connsiteY203" fmla="*/ 5032005 h 6253045"/>
                        <a:gd name="connsiteX204" fmla="*/ 2482877 w 4714957"/>
                        <a:gd name="connsiteY204" fmla="*/ 5071297 h 6253045"/>
                        <a:gd name="connsiteX205" fmla="*/ 2488078 w 4714957"/>
                        <a:gd name="connsiteY205" fmla="*/ 5092753 h 6253045"/>
                        <a:gd name="connsiteX206" fmla="*/ 2486511 w 4714957"/>
                        <a:gd name="connsiteY206" fmla="*/ 5096502 h 6253045"/>
                        <a:gd name="connsiteX207" fmla="*/ 2459135 w 4714957"/>
                        <a:gd name="connsiteY207" fmla="*/ 5072990 h 6253045"/>
                        <a:gd name="connsiteX208" fmla="*/ 2447532 w 4714957"/>
                        <a:gd name="connsiteY208" fmla="*/ 5064723 h 6253045"/>
                        <a:gd name="connsiteX209" fmla="*/ 2457437 w 4714957"/>
                        <a:gd name="connsiteY209" fmla="*/ 5074931 h 6253045"/>
                        <a:gd name="connsiteX210" fmla="*/ 2481547 w 4714957"/>
                        <a:gd name="connsiteY210" fmla="*/ 5104132 h 6253045"/>
                        <a:gd name="connsiteX211" fmla="*/ 2481657 w 4714957"/>
                        <a:gd name="connsiteY211" fmla="*/ 5131408 h 6253045"/>
                        <a:gd name="connsiteX212" fmla="*/ 2459836 w 4714957"/>
                        <a:gd name="connsiteY212" fmla="*/ 5115002 h 6253045"/>
                        <a:gd name="connsiteX213" fmla="*/ 2455181 w 4714957"/>
                        <a:gd name="connsiteY213" fmla="*/ 5111685 h 6253045"/>
                        <a:gd name="connsiteX214" fmla="*/ 2448027 w 4714957"/>
                        <a:gd name="connsiteY214" fmla="*/ 5097428 h 6253045"/>
                        <a:gd name="connsiteX215" fmla="*/ 2433308 w 4714957"/>
                        <a:gd name="connsiteY215" fmla="*/ 5071193 h 6253045"/>
                        <a:gd name="connsiteX216" fmla="*/ 2440851 w 4714957"/>
                        <a:gd name="connsiteY216" fmla="*/ 5099758 h 6253045"/>
                        <a:gd name="connsiteX217" fmla="*/ 2450479 w 4714957"/>
                        <a:gd name="connsiteY217" fmla="*/ 5131811 h 6253045"/>
                        <a:gd name="connsiteX218" fmla="*/ 2460752 w 4714957"/>
                        <a:gd name="connsiteY218" fmla="*/ 5172914 h 6253045"/>
                        <a:gd name="connsiteX219" fmla="*/ 2463354 w 4714957"/>
                        <a:gd name="connsiteY219" fmla="*/ 5183642 h 6253045"/>
                        <a:gd name="connsiteX220" fmla="*/ 2444335 w 4714957"/>
                        <a:gd name="connsiteY220" fmla="*/ 5148620 h 6253045"/>
                        <a:gd name="connsiteX221" fmla="*/ 2427659 w 4714957"/>
                        <a:gd name="connsiteY221" fmla="*/ 5120707 h 6253045"/>
                        <a:gd name="connsiteX222" fmla="*/ 2411371 w 4714957"/>
                        <a:gd name="connsiteY222" fmla="*/ 5098222 h 6253045"/>
                        <a:gd name="connsiteX223" fmla="*/ 2420483 w 4714957"/>
                        <a:gd name="connsiteY223" fmla="*/ 5123037 h 6253045"/>
                        <a:gd name="connsiteX224" fmla="*/ 2431809 w 4714957"/>
                        <a:gd name="connsiteY224" fmla="*/ 5153152 h 6253045"/>
                        <a:gd name="connsiteX225" fmla="*/ 2443779 w 4714957"/>
                        <a:gd name="connsiteY225" fmla="*/ 5192313 h 6253045"/>
                        <a:gd name="connsiteX226" fmla="*/ 2451194 w 4714957"/>
                        <a:gd name="connsiteY226" fmla="*/ 5219067 h 6253045"/>
                        <a:gd name="connsiteX227" fmla="*/ 2444921 w 4714957"/>
                        <a:gd name="connsiteY227" fmla="*/ 5234065 h 6253045"/>
                        <a:gd name="connsiteX228" fmla="*/ 2444792 w 4714957"/>
                        <a:gd name="connsiteY228" fmla="*/ 5232257 h 6253045"/>
                        <a:gd name="connsiteX229" fmla="*/ 2442449 w 4714957"/>
                        <a:gd name="connsiteY229" fmla="*/ 5225148 h 6253045"/>
                        <a:gd name="connsiteX230" fmla="*/ 2443889 w 4714957"/>
                        <a:gd name="connsiteY230" fmla="*/ 5219588 h 6253045"/>
                        <a:gd name="connsiteX231" fmla="*/ 2442320 w 4714957"/>
                        <a:gd name="connsiteY231" fmla="*/ 5223338 h 6253045"/>
                        <a:gd name="connsiteX232" fmla="*/ 2422141 w 4714957"/>
                        <a:gd name="connsiteY232" fmla="*/ 5172029 h 6253045"/>
                        <a:gd name="connsiteX233" fmla="*/ 2400652 w 4714957"/>
                        <a:gd name="connsiteY233" fmla="*/ 5128089 h 6253045"/>
                        <a:gd name="connsiteX234" fmla="*/ 2400136 w 4714957"/>
                        <a:gd name="connsiteY234" fmla="*/ 5120850 h 6253045"/>
                        <a:gd name="connsiteX235" fmla="*/ 2398348 w 4714957"/>
                        <a:gd name="connsiteY235" fmla="*/ 5070048 h 6253045"/>
                        <a:gd name="connsiteX236" fmla="*/ 2393426 w 4714957"/>
                        <a:gd name="connsiteY236" fmla="*/ 5026746 h 6253045"/>
                        <a:gd name="connsiteX237" fmla="*/ 2391043 w 4714957"/>
                        <a:gd name="connsiteY237" fmla="*/ 5070569 h 6253045"/>
                        <a:gd name="connsiteX238" fmla="*/ 2387350 w 4714957"/>
                        <a:gd name="connsiteY238" fmla="*/ 5121762 h 6253045"/>
                        <a:gd name="connsiteX239" fmla="*/ 2387738 w 4714957"/>
                        <a:gd name="connsiteY239" fmla="*/ 5127191 h 6253045"/>
                        <a:gd name="connsiteX240" fmla="*/ 2378457 w 4714957"/>
                        <a:gd name="connsiteY240" fmla="*/ 5151498 h 6253045"/>
                        <a:gd name="connsiteX241" fmla="*/ 2368054 w 4714957"/>
                        <a:gd name="connsiteY241" fmla="*/ 5108586 h 6253045"/>
                        <a:gd name="connsiteX242" fmla="*/ 2351658 w 4714957"/>
                        <a:gd name="connsiteY242" fmla="*/ 5058826 h 6253045"/>
                        <a:gd name="connsiteX243" fmla="*/ 2314952 w 4714957"/>
                        <a:gd name="connsiteY243" fmla="*/ 4955948 h 6253045"/>
                        <a:gd name="connsiteX244" fmla="*/ 2329871 w 4714957"/>
                        <a:gd name="connsiteY244" fmla="*/ 5062200 h 6253045"/>
                        <a:gd name="connsiteX245" fmla="*/ 2339091 w 4714957"/>
                        <a:gd name="connsiteY245" fmla="*/ 5114289 h 6253045"/>
                        <a:gd name="connsiteX246" fmla="*/ 2348700 w 4714957"/>
                        <a:gd name="connsiteY246" fmla="*/ 5171809 h 6253045"/>
                        <a:gd name="connsiteX247" fmla="*/ 2352023 w 4714957"/>
                        <a:gd name="connsiteY247" fmla="*/ 5194870 h 6253045"/>
                        <a:gd name="connsiteX248" fmla="*/ 2343736 w 4714957"/>
                        <a:gd name="connsiteY248" fmla="*/ 5179438 h 6253045"/>
                        <a:gd name="connsiteX249" fmla="*/ 2339696 w 4714957"/>
                        <a:gd name="connsiteY249" fmla="*/ 5174270 h 6253045"/>
                        <a:gd name="connsiteX250" fmla="*/ 2338148 w 4714957"/>
                        <a:gd name="connsiteY250" fmla="*/ 5152554 h 6253045"/>
                        <a:gd name="connsiteX251" fmla="*/ 2335657 w 4714957"/>
                        <a:gd name="connsiteY251" fmla="*/ 5169100 h 6253045"/>
                        <a:gd name="connsiteX252" fmla="*/ 2319110 w 4714957"/>
                        <a:gd name="connsiteY252" fmla="*/ 5142998 h 6253045"/>
                        <a:gd name="connsiteX253" fmla="*/ 2318981 w 4714957"/>
                        <a:gd name="connsiteY253" fmla="*/ 5141187 h 6253045"/>
                        <a:gd name="connsiteX254" fmla="*/ 2289839 w 4714957"/>
                        <a:gd name="connsiteY254" fmla="*/ 5041407 h 6253045"/>
                        <a:gd name="connsiteX255" fmla="*/ 2263685 w 4714957"/>
                        <a:gd name="connsiteY255" fmla="*/ 4957786 h 6253045"/>
                        <a:gd name="connsiteX256" fmla="*/ 2240776 w 4714957"/>
                        <a:gd name="connsiteY256" fmla="*/ 4893939 h 6253045"/>
                        <a:gd name="connsiteX257" fmla="*/ 2220338 w 4714957"/>
                        <a:gd name="connsiteY257" fmla="*/ 4839009 h 6253045"/>
                        <a:gd name="connsiteX258" fmla="*/ 2233600 w 4714957"/>
                        <a:gd name="connsiteY258" fmla="*/ 4896269 h 6253045"/>
                        <a:gd name="connsiteX259" fmla="*/ 2251158 w 4714957"/>
                        <a:gd name="connsiteY259" fmla="*/ 4962317 h 6253045"/>
                        <a:gd name="connsiteX260" fmla="*/ 2270137 w 4714957"/>
                        <a:gd name="connsiteY260" fmla="*/ 5048270 h 6253045"/>
                        <a:gd name="connsiteX261" fmla="*/ 2278196 w 4714957"/>
                        <a:gd name="connsiteY261" fmla="*/ 5084073 h 6253045"/>
                        <a:gd name="connsiteX262" fmla="*/ 2272072 w 4714957"/>
                        <a:gd name="connsiteY262" fmla="*/ 5075414 h 6253045"/>
                        <a:gd name="connsiteX263" fmla="*/ 2264122 w 4714957"/>
                        <a:gd name="connsiteY263" fmla="*/ 5066888 h 6253045"/>
                        <a:gd name="connsiteX264" fmla="*/ 2262036 w 4714957"/>
                        <a:gd name="connsiteY264" fmla="*/ 5063399 h 6253045"/>
                        <a:gd name="connsiteX265" fmla="*/ 2240031 w 4714957"/>
                        <a:gd name="connsiteY265" fmla="*/ 5012219 h 6253045"/>
                        <a:gd name="connsiteX266" fmla="*/ 2220369 w 4714957"/>
                        <a:gd name="connsiteY266" fmla="*/ 4968150 h 6253045"/>
                        <a:gd name="connsiteX267" fmla="*/ 2232854 w 4714957"/>
                        <a:gd name="connsiteY267" fmla="*/ 5014551 h 6253045"/>
                        <a:gd name="connsiteX268" fmla="*/ 2249511 w 4714957"/>
                        <a:gd name="connsiteY268" fmla="*/ 5067930 h 6253045"/>
                        <a:gd name="connsiteX269" fmla="*/ 2262125 w 4714957"/>
                        <a:gd name="connsiteY269" fmla="*/ 5116139 h 6253045"/>
                        <a:gd name="connsiteX270" fmla="*/ 2249103 w 4714957"/>
                        <a:gd name="connsiteY270" fmla="*/ 5087965 h 6253045"/>
                        <a:gd name="connsiteX271" fmla="*/ 2261462 w 4714957"/>
                        <a:gd name="connsiteY271" fmla="*/ 5132557 h 6253045"/>
                        <a:gd name="connsiteX272" fmla="*/ 2248141 w 4714957"/>
                        <a:gd name="connsiteY272" fmla="*/ 5151696 h 6253045"/>
                        <a:gd name="connsiteX273" fmla="*/ 2233828 w 4714957"/>
                        <a:gd name="connsiteY273" fmla="*/ 5105425 h 6253045"/>
                        <a:gd name="connsiteX274" fmla="*/ 2218889 w 4714957"/>
                        <a:gd name="connsiteY274" fmla="*/ 5024640 h 6253045"/>
                        <a:gd name="connsiteX275" fmla="*/ 2219515 w 4714957"/>
                        <a:gd name="connsiteY275" fmla="*/ 5059155 h 6253045"/>
                        <a:gd name="connsiteX276" fmla="*/ 2196477 w 4714957"/>
                        <a:gd name="connsiteY276" fmla="*/ 4993497 h 6253045"/>
                        <a:gd name="connsiteX277" fmla="*/ 2189721 w 4714957"/>
                        <a:gd name="connsiteY277" fmla="*/ 4975643 h 6253045"/>
                        <a:gd name="connsiteX278" fmla="*/ 2185592 w 4714957"/>
                        <a:gd name="connsiteY278" fmla="*/ 4918956 h 6253045"/>
                        <a:gd name="connsiteX279" fmla="*/ 2189453 w 4714957"/>
                        <a:gd name="connsiteY279" fmla="*/ 4904646 h 6253045"/>
                        <a:gd name="connsiteX280" fmla="*/ 2192775 w 4714957"/>
                        <a:gd name="connsiteY280" fmla="*/ 4890086 h 6253045"/>
                        <a:gd name="connsiteX281" fmla="*/ 2188151 w 4714957"/>
                        <a:gd name="connsiteY281" fmla="*/ 4902466 h 6253045"/>
                        <a:gd name="connsiteX282" fmla="*/ 2184990 w 4714957"/>
                        <a:gd name="connsiteY282" fmla="*/ 4910684 h 6253045"/>
                        <a:gd name="connsiteX283" fmla="*/ 2171045 w 4714957"/>
                        <a:gd name="connsiteY283" fmla="*/ 4719227 h 6253045"/>
                        <a:gd name="connsiteX284" fmla="*/ 2066545 w 4714957"/>
                        <a:gd name="connsiteY284" fmla="*/ 3799769 h 6253045"/>
                        <a:gd name="connsiteX285" fmla="*/ 2049145 w 4714957"/>
                        <a:gd name="connsiteY285" fmla="*/ 3731919 h 6253045"/>
                        <a:gd name="connsiteX286" fmla="*/ 1869862 w 4714957"/>
                        <a:gd name="connsiteY286" fmla="*/ 3604284 h 6253045"/>
                        <a:gd name="connsiteX287" fmla="*/ 1215163 w 4714957"/>
                        <a:gd name="connsiteY287" fmla="*/ 3100963 h 6253045"/>
                        <a:gd name="connsiteX288" fmla="*/ 798457 w 4714957"/>
                        <a:gd name="connsiteY288" fmla="*/ 2334996 h 6253045"/>
                        <a:gd name="connsiteX289" fmla="*/ 117767 w 4714957"/>
                        <a:gd name="connsiteY289" fmla="*/ 1769072 h 6253045"/>
                        <a:gd name="connsiteX290" fmla="*/ 198502 w 4714957"/>
                        <a:gd name="connsiteY290" fmla="*/ 1760808 h 6253045"/>
                        <a:gd name="connsiteX291" fmla="*/ 736299 w 4714957"/>
                        <a:gd name="connsiteY291" fmla="*/ 2224123 h 6253045"/>
                        <a:gd name="connsiteX292" fmla="*/ 552533 w 4714957"/>
                        <a:gd name="connsiteY292" fmla="*/ 1743192 h 6253045"/>
                        <a:gd name="connsiteX293" fmla="*/ 666033 w 4714957"/>
                        <a:gd name="connsiteY293" fmla="*/ 1737671 h 6253045"/>
                        <a:gd name="connsiteX294" fmla="*/ 630806 w 4714957"/>
                        <a:gd name="connsiteY294" fmla="*/ 1764212 h 6253045"/>
                        <a:gd name="connsiteX295" fmla="*/ 984220 w 4714957"/>
                        <a:gd name="connsiteY295" fmla="*/ 2534441 h 6253045"/>
                        <a:gd name="connsiteX296" fmla="*/ 1441258 w 4714957"/>
                        <a:gd name="connsiteY296" fmla="*/ 3166025 h 6253045"/>
                        <a:gd name="connsiteX297" fmla="*/ 1658080 w 4714957"/>
                        <a:gd name="connsiteY297" fmla="*/ 3255236 h 6253045"/>
                        <a:gd name="connsiteX298" fmla="*/ 1674724 w 4714957"/>
                        <a:gd name="connsiteY298" fmla="*/ 3257908 h 6253045"/>
                        <a:gd name="connsiteX299" fmla="*/ 1661188 w 4714957"/>
                        <a:gd name="connsiteY299" fmla="*/ 3241257 h 6253045"/>
                        <a:gd name="connsiteX300" fmla="*/ 1587479 w 4714957"/>
                        <a:gd name="connsiteY300" fmla="*/ 3142667 h 6253045"/>
                        <a:gd name="connsiteX301" fmla="*/ 948096 w 4714957"/>
                        <a:gd name="connsiteY301" fmla="*/ 1803192 h 6253045"/>
                        <a:gd name="connsiteX302" fmla="*/ 581258 w 4714957"/>
                        <a:gd name="connsiteY302" fmla="*/ 857679 h 6253045"/>
                        <a:gd name="connsiteX303" fmla="*/ 0 w 4714957"/>
                        <a:gd name="connsiteY303" fmla="*/ 0 h 625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4714957" h="6253045">
                          <a:moveTo>
                            <a:pt x="2224071" y="5682709"/>
                          </a:moveTo>
                          <a:lnTo>
                            <a:pt x="2609077" y="5655257"/>
                          </a:lnTo>
                          <a:lnTo>
                            <a:pt x="2614000" y="5688938"/>
                          </a:lnTo>
                          <a:cubicBezTo>
                            <a:pt x="2643088" y="5892528"/>
                            <a:pt x="2668924" y="6090779"/>
                            <a:pt x="2682827" y="6253045"/>
                          </a:cubicBezTo>
                          <a:cubicBezTo>
                            <a:pt x="2500701" y="6242710"/>
                            <a:pt x="2318572" y="6255627"/>
                            <a:pt x="2137736" y="6246586"/>
                          </a:cubicBezTo>
                          <a:cubicBezTo>
                            <a:pt x="2158081" y="6051864"/>
                            <a:pt x="2208215" y="5888386"/>
                            <a:pt x="2223836" y="5708196"/>
                          </a:cubicBezTo>
                          <a:close/>
                          <a:moveTo>
                            <a:pt x="2212973" y="5328795"/>
                          </a:moveTo>
                          <a:lnTo>
                            <a:pt x="2213172" y="5330621"/>
                          </a:lnTo>
                          <a:lnTo>
                            <a:pt x="2213117" y="5331050"/>
                          </a:lnTo>
                          <a:close/>
                          <a:moveTo>
                            <a:pt x="2303071" y="5304204"/>
                          </a:moveTo>
                          <a:cubicBezTo>
                            <a:pt x="2305283" y="5309502"/>
                            <a:pt x="2305670" y="5314932"/>
                            <a:pt x="2308014" y="5322041"/>
                          </a:cubicBezTo>
                          <a:cubicBezTo>
                            <a:pt x="2310226" y="5327339"/>
                            <a:pt x="2310742" y="5334577"/>
                            <a:pt x="2312957" y="5339877"/>
                          </a:cubicBezTo>
                          <a:cubicBezTo>
                            <a:pt x="2313215" y="5343497"/>
                            <a:pt x="2311646" y="5347246"/>
                            <a:pt x="2312033" y="5352675"/>
                          </a:cubicBezTo>
                          <a:cubicBezTo>
                            <a:pt x="2312033" y="5352675"/>
                            <a:pt x="2312033" y="5352675"/>
                            <a:pt x="2312162" y="5354485"/>
                          </a:cubicBezTo>
                          <a:cubicBezTo>
                            <a:pt x="2310595" y="5358234"/>
                            <a:pt x="2309025" y="5361984"/>
                            <a:pt x="2309283" y="5365603"/>
                          </a:cubicBezTo>
                          <a:cubicBezTo>
                            <a:pt x="2307071" y="5360304"/>
                            <a:pt x="2303160" y="5356945"/>
                            <a:pt x="2301075" y="5353456"/>
                          </a:cubicBezTo>
                          <a:cubicBezTo>
                            <a:pt x="2300946" y="5351647"/>
                            <a:pt x="2300816" y="5349836"/>
                            <a:pt x="2300816" y="5349836"/>
                          </a:cubicBezTo>
                          <a:cubicBezTo>
                            <a:pt x="2301612" y="5335229"/>
                            <a:pt x="2302276" y="5318812"/>
                            <a:pt x="2303071" y="5304204"/>
                          </a:cubicBezTo>
                          <a:close/>
                          <a:moveTo>
                            <a:pt x="2533856" y="5271378"/>
                          </a:moveTo>
                          <a:cubicBezTo>
                            <a:pt x="2538928" y="5291025"/>
                            <a:pt x="2542175" y="5310800"/>
                            <a:pt x="2549201" y="5332126"/>
                          </a:cubicBezTo>
                          <a:cubicBezTo>
                            <a:pt x="2549201" y="5332126"/>
                            <a:pt x="2549330" y="5333937"/>
                            <a:pt x="2549330" y="5333937"/>
                          </a:cubicBezTo>
                          <a:cubicBezTo>
                            <a:pt x="2547634" y="5335876"/>
                            <a:pt x="2546065" y="5339625"/>
                            <a:pt x="2546194" y="5341436"/>
                          </a:cubicBezTo>
                          <a:cubicBezTo>
                            <a:pt x="2543981" y="5336136"/>
                            <a:pt x="2540071" y="5332777"/>
                            <a:pt x="2537856" y="5327479"/>
                          </a:cubicBezTo>
                          <a:cubicBezTo>
                            <a:pt x="2536695" y="5311191"/>
                            <a:pt x="2535404" y="5293094"/>
                            <a:pt x="2534372" y="5278616"/>
                          </a:cubicBezTo>
                          <a:cubicBezTo>
                            <a:pt x="2534114" y="5274997"/>
                            <a:pt x="2533985" y="5273189"/>
                            <a:pt x="2533856" y="5271378"/>
                          </a:cubicBezTo>
                          <a:close/>
                          <a:moveTo>
                            <a:pt x="2398189" y="5273776"/>
                          </a:moveTo>
                          <a:cubicBezTo>
                            <a:pt x="2398447" y="5277395"/>
                            <a:pt x="2400533" y="5280884"/>
                            <a:pt x="2402616" y="5284373"/>
                          </a:cubicBezTo>
                          <a:cubicBezTo>
                            <a:pt x="2404960" y="5291481"/>
                            <a:pt x="2409258" y="5300271"/>
                            <a:pt x="2411599" y="5307380"/>
                          </a:cubicBezTo>
                          <a:cubicBezTo>
                            <a:pt x="2410032" y="5311129"/>
                            <a:pt x="2410290" y="5314748"/>
                            <a:pt x="2408721" y="5318498"/>
                          </a:cubicBezTo>
                          <a:cubicBezTo>
                            <a:pt x="2406637" y="5315009"/>
                            <a:pt x="2406508" y="5313198"/>
                            <a:pt x="2404422" y="5309709"/>
                          </a:cubicBezTo>
                          <a:cubicBezTo>
                            <a:pt x="2404293" y="5307900"/>
                            <a:pt x="2404035" y="5304281"/>
                            <a:pt x="2403906" y="5302470"/>
                          </a:cubicBezTo>
                          <a:cubicBezTo>
                            <a:pt x="2401436" y="5293553"/>
                            <a:pt x="2400662" y="5282695"/>
                            <a:pt x="2398189" y="5273776"/>
                          </a:cubicBezTo>
                          <a:close/>
                          <a:moveTo>
                            <a:pt x="2454826" y="5244273"/>
                          </a:moveTo>
                          <a:cubicBezTo>
                            <a:pt x="2454955" y="5246083"/>
                            <a:pt x="2454955" y="5246083"/>
                            <a:pt x="2455084" y="5247892"/>
                          </a:cubicBezTo>
                          <a:cubicBezTo>
                            <a:pt x="2455343" y="5251511"/>
                            <a:pt x="2457557" y="5256811"/>
                            <a:pt x="2457944" y="5262239"/>
                          </a:cubicBezTo>
                          <a:cubicBezTo>
                            <a:pt x="2456375" y="5265989"/>
                            <a:pt x="2454936" y="5271549"/>
                            <a:pt x="2453496" y="5277108"/>
                          </a:cubicBezTo>
                          <a:cubicBezTo>
                            <a:pt x="2451283" y="5271810"/>
                            <a:pt x="2450896" y="5266380"/>
                            <a:pt x="2448811" y="5262890"/>
                          </a:cubicBezTo>
                          <a:cubicBezTo>
                            <a:pt x="2450380" y="5259141"/>
                            <a:pt x="2451948" y="5255391"/>
                            <a:pt x="2453517" y="5251642"/>
                          </a:cubicBezTo>
                          <a:cubicBezTo>
                            <a:pt x="2453388" y="5249833"/>
                            <a:pt x="2454955" y="5246083"/>
                            <a:pt x="2454826" y="5244273"/>
                          </a:cubicBezTo>
                          <a:close/>
                          <a:moveTo>
                            <a:pt x="2337036" y="5239940"/>
                          </a:moveTo>
                          <a:cubicBezTo>
                            <a:pt x="2339250" y="5245238"/>
                            <a:pt x="2341334" y="5248727"/>
                            <a:pt x="2343419" y="5252216"/>
                          </a:cubicBezTo>
                          <a:cubicBezTo>
                            <a:pt x="2343548" y="5254027"/>
                            <a:pt x="2341721" y="5254157"/>
                            <a:pt x="2341850" y="5255966"/>
                          </a:cubicBezTo>
                          <a:cubicBezTo>
                            <a:pt x="2339638" y="5250668"/>
                            <a:pt x="2339250" y="5245238"/>
                            <a:pt x="2337036" y="5239940"/>
                          </a:cubicBezTo>
                          <a:close/>
                          <a:moveTo>
                            <a:pt x="2509896" y="5218519"/>
                          </a:moveTo>
                          <a:cubicBezTo>
                            <a:pt x="2509896" y="5218519"/>
                            <a:pt x="2511850" y="5220200"/>
                            <a:pt x="2511850" y="5220200"/>
                          </a:cubicBezTo>
                          <a:cubicBezTo>
                            <a:pt x="2513807" y="5221878"/>
                            <a:pt x="2514065" y="5225498"/>
                            <a:pt x="2516148" y="5228987"/>
                          </a:cubicBezTo>
                          <a:cubicBezTo>
                            <a:pt x="2515097" y="5239975"/>
                            <a:pt x="2514173" y="5252775"/>
                            <a:pt x="2513380" y="5267382"/>
                          </a:cubicBezTo>
                          <a:cubicBezTo>
                            <a:pt x="2512606" y="5256524"/>
                            <a:pt x="2510004" y="5245796"/>
                            <a:pt x="2509359" y="5236747"/>
                          </a:cubicBezTo>
                          <a:lnTo>
                            <a:pt x="2508456" y="5224080"/>
                          </a:lnTo>
                          <a:cubicBezTo>
                            <a:pt x="2508327" y="5222269"/>
                            <a:pt x="2510154" y="5222139"/>
                            <a:pt x="2510025" y="5220330"/>
                          </a:cubicBezTo>
                          <a:cubicBezTo>
                            <a:pt x="2510025" y="5220330"/>
                            <a:pt x="2509896" y="5218519"/>
                            <a:pt x="2509896" y="5218519"/>
                          </a:cubicBezTo>
                          <a:close/>
                          <a:moveTo>
                            <a:pt x="2505082" y="5202494"/>
                          </a:moveTo>
                          <a:lnTo>
                            <a:pt x="2510947" y="5207531"/>
                          </a:lnTo>
                          <a:lnTo>
                            <a:pt x="2514773" y="5209684"/>
                          </a:lnTo>
                          <a:lnTo>
                            <a:pt x="2518769" y="5214249"/>
                          </a:lnTo>
                          <a:cubicBezTo>
                            <a:pt x="2517201" y="5217999"/>
                            <a:pt x="2517331" y="5219809"/>
                            <a:pt x="2517460" y="5221618"/>
                          </a:cubicBezTo>
                          <a:cubicBezTo>
                            <a:pt x="2517331" y="5219809"/>
                            <a:pt x="2517331" y="5219809"/>
                            <a:pt x="2517201" y="5217999"/>
                          </a:cubicBezTo>
                          <a:cubicBezTo>
                            <a:pt x="2517072" y="5216190"/>
                            <a:pt x="2515116" y="5214510"/>
                            <a:pt x="2513161" y="5212831"/>
                          </a:cubicBezTo>
                          <a:cubicBezTo>
                            <a:pt x="2511334" y="5212961"/>
                            <a:pt x="2509380" y="5211281"/>
                            <a:pt x="2507682" y="5213222"/>
                          </a:cubicBezTo>
                          <a:cubicBezTo>
                            <a:pt x="2507682" y="5213222"/>
                            <a:pt x="2507682" y="5213222"/>
                            <a:pt x="2505856" y="5213352"/>
                          </a:cubicBezTo>
                          <a:close/>
                          <a:moveTo>
                            <a:pt x="2352023" y="5194870"/>
                          </a:moveTo>
                          <a:lnTo>
                            <a:pt x="2352203" y="5195205"/>
                          </a:lnTo>
                          <a:lnTo>
                            <a:pt x="2352332" y="5197014"/>
                          </a:lnTo>
                          <a:close/>
                          <a:moveTo>
                            <a:pt x="2508883" y="5178576"/>
                          </a:moveTo>
                          <a:cubicBezTo>
                            <a:pt x="2509012" y="5180387"/>
                            <a:pt x="2510839" y="5180257"/>
                            <a:pt x="2510968" y="5182065"/>
                          </a:cubicBezTo>
                          <a:cubicBezTo>
                            <a:pt x="2511097" y="5183876"/>
                            <a:pt x="2511226" y="5185685"/>
                            <a:pt x="2511355" y="5187495"/>
                          </a:cubicBezTo>
                          <a:cubicBezTo>
                            <a:pt x="2513697" y="5194604"/>
                            <a:pt x="2514342" y="5203651"/>
                            <a:pt x="2516685" y="5210760"/>
                          </a:cubicBezTo>
                          <a:lnTo>
                            <a:pt x="2514773" y="5209684"/>
                          </a:lnTo>
                          <a:lnTo>
                            <a:pt x="2512774" y="5207401"/>
                          </a:lnTo>
                          <a:cubicBezTo>
                            <a:pt x="2508864" y="5204042"/>
                            <a:pt x="2506907" y="5202364"/>
                            <a:pt x="2504953" y="5200683"/>
                          </a:cubicBezTo>
                          <a:lnTo>
                            <a:pt x="2505082" y="5202494"/>
                          </a:lnTo>
                          <a:lnTo>
                            <a:pt x="2503126" y="5200813"/>
                          </a:lnTo>
                          <a:lnTo>
                            <a:pt x="2502609" y="5193575"/>
                          </a:lnTo>
                          <a:cubicBezTo>
                            <a:pt x="2506004" y="5189695"/>
                            <a:pt x="2507444" y="5184136"/>
                            <a:pt x="2508883" y="5178576"/>
                          </a:cubicBezTo>
                          <a:close/>
                          <a:moveTo>
                            <a:pt x="2211058" y="5197994"/>
                          </a:moveTo>
                          <a:lnTo>
                            <a:pt x="2212883" y="5197864"/>
                          </a:lnTo>
                          <a:lnTo>
                            <a:pt x="2214711" y="5197733"/>
                          </a:lnTo>
                          <a:cubicBezTo>
                            <a:pt x="2216923" y="5203031"/>
                            <a:pt x="2218880" y="5204712"/>
                            <a:pt x="2219138" y="5208331"/>
                          </a:cubicBezTo>
                          <a:cubicBezTo>
                            <a:pt x="2217439" y="5210270"/>
                            <a:pt x="2217568" y="5212080"/>
                            <a:pt x="2215743" y="5212211"/>
                          </a:cubicBezTo>
                          <a:cubicBezTo>
                            <a:pt x="2213528" y="5206911"/>
                            <a:pt x="2213270" y="5203291"/>
                            <a:pt x="2211058" y="5197994"/>
                          </a:cubicBezTo>
                          <a:close/>
                          <a:moveTo>
                            <a:pt x="2381851" y="5147618"/>
                          </a:moveTo>
                          <a:cubicBezTo>
                            <a:pt x="2380800" y="5158606"/>
                            <a:pt x="2379747" y="5169595"/>
                            <a:pt x="2378696" y="5180583"/>
                          </a:cubicBezTo>
                          <a:cubicBezTo>
                            <a:pt x="2378567" y="5178774"/>
                            <a:pt x="2378567" y="5178774"/>
                            <a:pt x="2378438" y="5176964"/>
                          </a:cubicBezTo>
                          <a:cubicBezTo>
                            <a:pt x="2378438" y="5176964"/>
                            <a:pt x="2378309" y="5175155"/>
                            <a:pt x="2378309" y="5175155"/>
                          </a:cubicBezTo>
                          <a:cubicBezTo>
                            <a:pt x="2379360" y="5164167"/>
                            <a:pt x="2380542" y="5154987"/>
                            <a:pt x="2381851" y="5147618"/>
                          </a:cubicBezTo>
                          <a:close/>
                          <a:moveTo>
                            <a:pt x="2261312" y="5156213"/>
                          </a:moveTo>
                          <a:cubicBezTo>
                            <a:pt x="2268340" y="5177539"/>
                            <a:pt x="2275754" y="5204294"/>
                            <a:pt x="2285253" y="5234537"/>
                          </a:cubicBezTo>
                          <a:cubicBezTo>
                            <a:pt x="2284072" y="5243717"/>
                            <a:pt x="2283020" y="5254705"/>
                            <a:pt x="2283665" y="5263752"/>
                          </a:cubicBezTo>
                          <a:cubicBezTo>
                            <a:pt x="2282485" y="5272932"/>
                            <a:pt x="2281431" y="5283920"/>
                            <a:pt x="2280251" y="5293098"/>
                          </a:cubicBezTo>
                          <a:cubicBezTo>
                            <a:pt x="2280251" y="5293098"/>
                            <a:pt x="2280251" y="5293098"/>
                            <a:pt x="2280122" y="5291290"/>
                          </a:cubicBezTo>
                          <a:cubicBezTo>
                            <a:pt x="2277263" y="5276942"/>
                            <a:pt x="2276617" y="5267893"/>
                            <a:pt x="2276617" y="5267893"/>
                          </a:cubicBezTo>
                          <a:cubicBezTo>
                            <a:pt x="2276617" y="5267893"/>
                            <a:pt x="2276875" y="5271512"/>
                            <a:pt x="2277263" y="5276942"/>
                          </a:cubicBezTo>
                          <a:cubicBezTo>
                            <a:pt x="2272319" y="5259106"/>
                            <a:pt x="2267505" y="5243078"/>
                            <a:pt x="2262562" y="5225241"/>
                          </a:cubicBezTo>
                          <a:cubicBezTo>
                            <a:pt x="2257877" y="5211024"/>
                            <a:pt x="2254891" y="5194868"/>
                            <a:pt x="2250206" y="5180651"/>
                          </a:cubicBezTo>
                          <a:cubicBezTo>
                            <a:pt x="2253213" y="5171341"/>
                            <a:pt x="2256350" y="5163842"/>
                            <a:pt x="2261312" y="5156213"/>
                          </a:cubicBezTo>
                          <a:close/>
                          <a:moveTo>
                            <a:pt x="2396333" y="5144767"/>
                          </a:moveTo>
                          <a:cubicBezTo>
                            <a:pt x="2398548" y="5150065"/>
                            <a:pt x="2400760" y="5155365"/>
                            <a:pt x="2403104" y="5162474"/>
                          </a:cubicBezTo>
                          <a:cubicBezTo>
                            <a:pt x="2403620" y="5169712"/>
                            <a:pt x="2406090" y="5178630"/>
                            <a:pt x="2408821" y="5191168"/>
                          </a:cubicBezTo>
                          <a:cubicBezTo>
                            <a:pt x="2411549" y="5203705"/>
                            <a:pt x="2412711" y="5219993"/>
                            <a:pt x="2414001" y="5238090"/>
                          </a:cubicBezTo>
                          <a:cubicBezTo>
                            <a:pt x="2416732" y="5250627"/>
                            <a:pt x="2416066" y="5267045"/>
                            <a:pt x="2417098" y="5281523"/>
                          </a:cubicBezTo>
                          <a:cubicBezTo>
                            <a:pt x="2416969" y="5279712"/>
                            <a:pt x="2415014" y="5278033"/>
                            <a:pt x="2414885" y="5276223"/>
                          </a:cubicBezTo>
                          <a:cubicBezTo>
                            <a:pt x="2408502" y="5263947"/>
                            <a:pt x="2402250" y="5253479"/>
                            <a:pt x="2395996" y="5243012"/>
                          </a:cubicBezTo>
                          <a:cubicBezTo>
                            <a:pt x="2397178" y="5233832"/>
                            <a:pt x="2398100" y="5221035"/>
                            <a:pt x="2397455" y="5211985"/>
                          </a:cubicBezTo>
                          <a:cubicBezTo>
                            <a:pt x="2397326" y="5210177"/>
                            <a:pt x="2397196" y="5208366"/>
                            <a:pt x="2397068" y="5206558"/>
                          </a:cubicBezTo>
                          <a:cubicBezTo>
                            <a:pt x="2396938" y="5204747"/>
                            <a:pt x="2396680" y="5201128"/>
                            <a:pt x="2396551" y="5199319"/>
                          </a:cubicBezTo>
                          <a:cubicBezTo>
                            <a:pt x="2396960" y="5179281"/>
                            <a:pt x="2397495" y="5161054"/>
                            <a:pt x="2396333" y="5144767"/>
                          </a:cubicBezTo>
                          <a:close/>
                          <a:moveTo>
                            <a:pt x="2498093" y="5130236"/>
                          </a:moveTo>
                          <a:cubicBezTo>
                            <a:pt x="2498351" y="5133856"/>
                            <a:pt x="2498480" y="5135665"/>
                            <a:pt x="2500437" y="5137345"/>
                          </a:cubicBezTo>
                          <a:cubicBezTo>
                            <a:pt x="2502649" y="5142643"/>
                            <a:pt x="2503036" y="5148073"/>
                            <a:pt x="2505251" y="5153370"/>
                          </a:cubicBezTo>
                          <a:cubicBezTo>
                            <a:pt x="2505380" y="5155181"/>
                            <a:pt x="2503681" y="5157120"/>
                            <a:pt x="2503681" y="5157120"/>
                          </a:cubicBezTo>
                          <a:cubicBezTo>
                            <a:pt x="2501727" y="5155442"/>
                            <a:pt x="2501727" y="5155442"/>
                            <a:pt x="2499771" y="5153761"/>
                          </a:cubicBezTo>
                          <a:close/>
                          <a:moveTo>
                            <a:pt x="2529188" y="5116541"/>
                          </a:moveTo>
                          <a:lnTo>
                            <a:pt x="2538039" y="5176042"/>
                          </a:lnTo>
                          <a:lnTo>
                            <a:pt x="2531852" y="5166025"/>
                          </a:lnTo>
                          <a:cubicBezTo>
                            <a:pt x="2527812" y="5160857"/>
                            <a:pt x="2523772" y="5155687"/>
                            <a:pt x="2519733" y="5150520"/>
                          </a:cubicBezTo>
                          <a:cubicBezTo>
                            <a:pt x="2519733" y="5150520"/>
                            <a:pt x="2519604" y="5148709"/>
                            <a:pt x="2519604" y="5148709"/>
                          </a:cubicBezTo>
                          <a:cubicBezTo>
                            <a:pt x="2522482" y="5137591"/>
                            <a:pt x="2525619" y="5130091"/>
                            <a:pt x="2526928" y="5122723"/>
                          </a:cubicBezTo>
                          <a:close/>
                          <a:moveTo>
                            <a:pt x="2200496" y="5135693"/>
                          </a:moveTo>
                          <a:lnTo>
                            <a:pt x="2216149" y="5192173"/>
                          </a:lnTo>
                          <a:cubicBezTo>
                            <a:pt x="2214323" y="5192303"/>
                            <a:pt x="2212367" y="5190625"/>
                            <a:pt x="2212367" y="5190625"/>
                          </a:cubicBezTo>
                          <a:cubicBezTo>
                            <a:pt x="2209342" y="5180381"/>
                            <a:pt x="2206610" y="5171027"/>
                            <a:pt x="2204214" y="5162757"/>
                          </a:cubicBezTo>
                          <a:lnTo>
                            <a:pt x="2201696" y="5153999"/>
                          </a:lnTo>
                          <a:close/>
                          <a:moveTo>
                            <a:pt x="2456538" y="5114390"/>
                          </a:moveTo>
                          <a:lnTo>
                            <a:pt x="2459833" y="5118185"/>
                          </a:lnTo>
                          <a:cubicBezTo>
                            <a:pt x="2464574" y="5123531"/>
                            <a:pt x="2471547" y="5131219"/>
                            <a:pt x="2480475" y="5140586"/>
                          </a:cubicBezTo>
                          <a:cubicBezTo>
                            <a:pt x="2480991" y="5147825"/>
                            <a:pt x="2479811" y="5157004"/>
                            <a:pt x="2480327" y="5164243"/>
                          </a:cubicBezTo>
                          <a:cubicBezTo>
                            <a:pt x="2480585" y="5167862"/>
                            <a:pt x="2480843" y="5171482"/>
                            <a:pt x="2481230" y="5176910"/>
                          </a:cubicBezTo>
                          <a:cubicBezTo>
                            <a:pt x="2480972" y="5173291"/>
                            <a:pt x="2479016" y="5171612"/>
                            <a:pt x="2478758" y="5167993"/>
                          </a:cubicBezTo>
                          <a:cubicBezTo>
                            <a:pt x="2478758" y="5167993"/>
                            <a:pt x="2478629" y="5166182"/>
                            <a:pt x="2478629" y="5166182"/>
                          </a:cubicBezTo>
                          <a:cubicBezTo>
                            <a:pt x="2473944" y="5151965"/>
                            <a:pt x="2467562" y="5139689"/>
                            <a:pt x="2463006" y="5127280"/>
                          </a:cubicBezTo>
                          <a:close/>
                          <a:moveTo>
                            <a:pt x="2505806" y="5109678"/>
                          </a:moveTo>
                          <a:cubicBezTo>
                            <a:pt x="2506064" y="5113297"/>
                            <a:pt x="2508277" y="5118597"/>
                            <a:pt x="2512446" y="5125575"/>
                          </a:cubicBezTo>
                          <a:cubicBezTo>
                            <a:pt x="2512575" y="5127384"/>
                            <a:pt x="2514661" y="5130873"/>
                            <a:pt x="2514790" y="5132684"/>
                          </a:cubicBezTo>
                          <a:cubicBezTo>
                            <a:pt x="2512317" y="5123764"/>
                            <a:pt x="2509976" y="5116656"/>
                            <a:pt x="2505806" y="5109678"/>
                          </a:cubicBezTo>
                          <a:close/>
                          <a:moveTo>
                            <a:pt x="2452583" y="5109834"/>
                          </a:moveTo>
                          <a:lnTo>
                            <a:pt x="2455181" y="5111685"/>
                          </a:lnTo>
                          <a:lnTo>
                            <a:pt x="2456538" y="5114390"/>
                          </a:lnTo>
                          <a:close/>
                          <a:moveTo>
                            <a:pt x="2277252" y="5122336"/>
                          </a:moveTo>
                          <a:cubicBezTo>
                            <a:pt x="2277382" y="5124147"/>
                            <a:pt x="2279338" y="5125825"/>
                            <a:pt x="2279467" y="5127636"/>
                          </a:cubicBezTo>
                          <a:cubicBezTo>
                            <a:pt x="2279854" y="5133064"/>
                            <a:pt x="2282067" y="5138364"/>
                            <a:pt x="2282325" y="5141983"/>
                          </a:cubicBezTo>
                          <a:cubicBezTo>
                            <a:pt x="2281809" y="5134744"/>
                            <a:pt x="2279596" y="5129445"/>
                            <a:pt x="2277252" y="5122336"/>
                          </a:cubicBezTo>
                          <a:close/>
                          <a:moveTo>
                            <a:pt x="0" y="0"/>
                          </a:moveTo>
                          <a:cubicBezTo>
                            <a:pt x="29708" y="7750"/>
                            <a:pt x="58125" y="12917"/>
                            <a:pt x="86542" y="19375"/>
                          </a:cubicBezTo>
                          <a:cubicBezTo>
                            <a:pt x="198920" y="275128"/>
                            <a:pt x="310004" y="506340"/>
                            <a:pt x="517965" y="697510"/>
                          </a:cubicBezTo>
                          <a:cubicBezTo>
                            <a:pt x="439173" y="501174"/>
                            <a:pt x="468881" y="290628"/>
                            <a:pt x="468881" y="82668"/>
                          </a:cubicBezTo>
                          <a:lnTo>
                            <a:pt x="539924" y="138210"/>
                          </a:lnTo>
                          <a:cubicBezTo>
                            <a:pt x="546382" y="530882"/>
                            <a:pt x="641966" y="747885"/>
                            <a:pt x="780177" y="1105682"/>
                          </a:cubicBezTo>
                          <a:cubicBezTo>
                            <a:pt x="896429" y="1405353"/>
                            <a:pt x="1019138" y="1710190"/>
                            <a:pt x="1179307" y="1987902"/>
                          </a:cubicBezTo>
                          <a:cubicBezTo>
                            <a:pt x="1228391" y="1316226"/>
                            <a:pt x="1141850" y="599446"/>
                            <a:pt x="1022141" y="220877"/>
                          </a:cubicBezTo>
                          <a:cubicBezTo>
                            <a:pt x="1170157" y="436867"/>
                            <a:pt x="1208459" y="931255"/>
                            <a:pt x="1261633" y="1189807"/>
                          </a:cubicBezTo>
                          <a:cubicBezTo>
                            <a:pt x="1314807" y="1448360"/>
                            <a:pt x="1341572" y="1604946"/>
                            <a:pt x="1365310" y="1772191"/>
                          </a:cubicBezTo>
                          <a:cubicBezTo>
                            <a:pt x="1389046" y="1939436"/>
                            <a:pt x="1371769" y="1987902"/>
                            <a:pt x="1404060" y="2193280"/>
                          </a:cubicBezTo>
                          <a:cubicBezTo>
                            <a:pt x="1460533" y="2379745"/>
                            <a:pt x="1637626" y="2823168"/>
                            <a:pt x="1704148" y="2890981"/>
                          </a:cubicBezTo>
                          <a:cubicBezTo>
                            <a:pt x="1770671" y="2958794"/>
                            <a:pt x="1753531" y="2757563"/>
                            <a:pt x="1803191" y="2600160"/>
                          </a:cubicBezTo>
                          <a:cubicBezTo>
                            <a:pt x="1852851" y="2442758"/>
                            <a:pt x="1991777" y="2144196"/>
                            <a:pt x="2002110" y="1946568"/>
                          </a:cubicBezTo>
                          <a:cubicBezTo>
                            <a:pt x="1939033" y="1651634"/>
                            <a:pt x="1423866" y="862414"/>
                            <a:pt x="1424727" y="830552"/>
                          </a:cubicBezTo>
                          <a:cubicBezTo>
                            <a:pt x="1425588" y="798691"/>
                            <a:pt x="1847313" y="1494640"/>
                            <a:pt x="2007277" y="1755398"/>
                          </a:cubicBezTo>
                          <a:cubicBezTo>
                            <a:pt x="1908389" y="1275993"/>
                            <a:pt x="1714939" y="581630"/>
                            <a:pt x="1631820" y="339672"/>
                          </a:cubicBezTo>
                          <a:cubicBezTo>
                            <a:pt x="1904992" y="772136"/>
                            <a:pt x="2002501" y="1394277"/>
                            <a:pt x="2049259" y="1513095"/>
                          </a:cubicBezTo>
                          <a:cubicBezTo>
                            <a:pt x="2168885" y="1601152"/>
                            <a:pt x="2362031" y="672511"/>
                            <a:pt x="2349573" y="868012"/>
                          </a:cubicBezTo>
                          <a:cubicBezTo>
                            <a:pt x="2337114" y="1063513"/>
                            <a:pt x="2206197" y="1413103"/>
                            <a:pt x="2120945" y="1615896"/>
                          </a:cubicBezTo>
                          <a:cubicBezTo>
                            <a:pt x="2132570" y="1799316"/>
                            <a:pt x="2097695" y="2232031"/>
                            <a:pt x="2035694" y="2346990"/>
                          </a:cubicBezTo>
                          <a:cubicBezTo>
                            <a:pt x="1953026" y="2500701"/>
                            <a:pt x="1845816" y="3016083"/>
                            <a:pt x="1847108" y="3017375"/>
                          </a:cubicBezTo>
                          <a:cubicBezTo>
                            <a:pt x="1880261" y="3221461"/>
                            <a:pt x="2132230" y="3406655"/>
                            <a:pt x="2234614" y="3571507"/>
                          </a:cubicBezTo>
                          <a:cubicBezTo>
                            <a:pt x="2570451" y="2809413"/>
                            <a:pt x="2496825" y="3114250"/>
                            <a:pt x="2490367" y="2269489"/>
                          </a:cubicBezTo>
                          <a:cubicBezTo>
                            <a:pt x="2464532" y="1957815"/>
                            <a:pt x="2437734" y="1436274"/>
                            <a:pt x="2571742" y="1122473"/>
                          </a:cubicBezTo>
                          <a:cubicBezTo>
                            <a:pt x="2522402" y="1556543"/>
                            <a:pt x="2547935" y="2229175"/>
                            <a:pt x="2628576" y="2326323"/>
                          </a:cubicBezTo>
                          <a:cubicBezTo>
                            <a:pt x="2709218" y="2423471"/>
                            <a:pt x="3114100" y="1042055"/>
                            <a:pt x="3137616" y="1131194"/>
                          </a:cubicBezTo>
                          <a:cubicBezTo>
                            <a:pt x="3161133" y="1220333"/>
                            <a:pt x="2691384" y="2486964"/>
                            <a:pt x="2682827" y="2716412"/>
                          </a:cubicBezTo>
                          <a:cubicBezTo>
                            <a:pt x="2695744" y="2992832"/>
                            <a:pt x="2576909" y="3267961"/>
                            <a:pt x="2454200" y="3521132"/>
                          </a:cubicBezTo>
                          <a:cubicBezTo>
                            <a:pt x="2474867" y="3478506"/>
                            <a:pt x="2494241" y="3430714"/>
                            <a:pt x="2517492" y="3388088"/>
                          </a:cubicBezTo>
                          <a:cubicBezTo>
                            <a:pt x="2690577" y="3351920"/>
                            <a:pt x="2833955" y="3317045"/>
                            <a:pt x="2908872" y="3142667"/>
                          </a:cubicBezTo>
                          <a:cubicBezTo>
                            <a:pt x="2983790" y="2966998"/>
                            <a:pt x="2927493" y="3155921"/>
                            <a:pt x="3026415" y="2764205"/>
                          </a:cubicBezTo>
                          <a:cubicBezTo>
                            <a:pt x="3125337" y="2372489"/>
                            <a:pt x="3436261" y="1192118"/>
                            <a:pt x="3502403" y="792370"/>
                          </a:cubicBezTo>
                          <a:cubicBezTo>
                            <a:pt x="3531438" y="1144283"/>
                            <a:pt x="3360046" y="1617802"/>
                            <a:pt x="3282655" y="1956576"/>
                          </a:cubicBezTo>
                          <a:cubicBezTo>
                            <a:pt x="3316904" y="1886400"/>
                            <a:pt x="3674939" y="1189661"/>
                            <a:pt x="3736841" y="689760"/>
                          </a:cubicBezTo>
                          <a:cubicBezTo>
                            <a:pt x="3755319" y="1150026"/>
                            <a:pt x="3348152" y="1939466"/>
                            <a:pt x="3190876" y="2460091"/>
                          </a:cubicBezTo>
                          <a:cubicBezTo>
                            <a:pt x="3363640" y="2320576"/>
                            <a:pt x="3636273" y="2140634"/>
                            <a:pt x="3890460" y="1946709"/>
                          </a:cubicBezTo>
                          <a:cubicBezTo>
                            <a:pt x="4019196" y="1868583"/>
                            <a:pt x="4038036" y="1771372"/>
                            <a:pt x="4098399" y="1475057"/>
                          </a:cubicBezTo>
                          <a:cubicBezTo>
                            <a:pt x="4115674" y="1728864"/>
                            <a:pt x="4082722" y="1739810"/>
                            <a:pt x="4064472" y="1809308"/>
                          </a:cubicBezTo>
                          <a:cubicBezTo>
                            <a:pt x="4138281" y="1700656"/>
                            <a:pt x="4627210" y="1309127"/>
                            <a:pt x="4714957" y="1093341"/>
                          </a:cubicBezTo>
                          <a:cubicBezTo>
                            <a:pt x="4621306" y="1370714"/>
                            <a:pt x="4543236" y="1417208"/>
                            <a:pt x="4424133" y="1562857"/>
                          </a:cubicBezTo>
                          <a:cubicBezTo>
                            <a:pt x="4305032" y="1708506"/>
                            <a:pt x="4206819" y="1792844"/>
                            <a:pt x="4000345" y="1967235"/>
                          </a:cubicBezTo>
                          <a:cubicBezTo>
                            <a:pt x="3793872" y="2141626"/>
                            <a:pt x="3432004" y="2314699"/>
                            <a:pt x="3185293" y="2609202"/>
                          </a:cubicBezTo>
                          <a:cubicBezTo>
                            <a:pt x="3163333" y="2737079"/>
                            <a:pt x="3147834" y="2844289"/>
                            <a:pt x="3109083" y="2973458"/>
                          </a:cubicBezTo>
                          <a:cubicBezTo>
                            <a:pt x="2995415" y="3349337"/>
                            <a:pt x="2821038" y="3441047"/>
                            <a:pt x="2455491" y="3521132"/>
                          </a:cubicBezTo>
                          <a:cubicBezTo>
                            <a:pt x="2385740" y="3689051"/>
                            <a:pt x="2409407" y="3887211"/>
                            <a:pt x="2429657" y="4072872"/>
                          </a:cubicBezTo>
                          <a:cubicBezTo>
                            <a:pt x="2449224" y="4254316"/>
                            <a:pt x="2439436" y="4405009"/>
                            <a:pt x="2481631" y="4768371"/>
                          </a:cubicBezTo>
                          <a:cubicBezTo>
                            <a:pt x="2486905" y="4813792"/>
                            <a:pt x="2493426" y="4864294"/>
                            <a:pt x="2500870" y="4918743"/>
                          </a:cubicBezTo>
                          <a:lnTo>
                            <a:pt x="2521556" y="5064006"/>
                          </a:lnTo>
                          <a:lnTo>
                            <a:pt x="2498947" y="5039231"/>
                          </a:lnTo>
                          <a:cubicBezTo>
                            <a:pt x="2475224" y="5015458"/>
                            <a:pt x="2461279" y="5000081"/>
                            <a:pt x="2461279" y="5000081"/>
                          </a:cubicBezTo>
                          <a:cubicBezTo>
                            <a:pt x="2461279" y="5000081"/>
                            <a:pt x="2473399" y="5015588"/>
                            <a:pt x="2493727" y="5043241"/>
                          </a:cubicBezTo>
                          <a:cubicBezTo>
                            <a:pt x="2498744" y="5049248"/>
                            <a:pt x="2503858" y="5056614"/>
                            <a:pt x="2509478" y="5064626"/>
                          </a:cubicBezTo>
                          <a:lnTo>
                            <a:pt x="2524526" y="5084868"/>
                          </a:lnTo>
                          <a:lnTo>
                            <a:pt x="2525655" y="5092795"/>
                          </a:lnTo>
                          <a:lnTo>
                            <a:pt x="2525847" y="5094088"/>
                          </a:lnTo>
                          <a:lnTo>
                            <a:pt x="2518461" y="5106957"/>
                          </a:lnTo>
                          <a:cubicBezTo>
                            <a:pt x="2516894" y="5110707"/>
                            <a:pt x="2515325" y="5114456"/>
                            <a:pt x="2511930" y="5118336"/>
                          </a:cubicBezTo>
                          <a:cubicBezTo>
                            <a:pt x="2511285" y="5109287"/>
                            <a:pt x="2508943" y="5102178"/>
                            <a:pt x="2506471" y="5093261"/>
                          </a:cubicBezTo>
                          <a:cubicBezTo>
                            <a:pt x="2506342" y="5091450"/>
                            <a:pt x="2504258" y="5087961"/>
                            <a:pt x="2500477" y="5086413"/>
                          </a:cubicBezTo>
                          <a:cubicBezTo>
                            <a:pt x="2500477" y="5086413"/>
                            <a:pt x="2498649" y="5086543"/>
                            <a:pt x="2496824" y="5086673"/>
                          </a:cubicBezTo>
                          <a:cubicBezTo>
                            <a:pt x="2494609" y="5081374"/>
                            <a:pt x="2492268" y="5074265"/>
                            <a:pt x="2490053" y="5068967"/>
                          </a:cubicBezTo>
                          <a:cubicBezTo>
                            <a:pt x="2479245" y="5046091"/>
                            <a:pt x="2472732" y="5032005"/>
                            <a:pt x="2472732" y="5032005"/>
                          </a:cubicBezTo>
                          <a:cubicBezTo>
                            <a:pt x="2472732" y="5032005"/>
                            <a:pt x="2475592" y="5046352"/>
                            <a:pt x="2482877" y="5071297"/>
                          </a:cubicBezTo>
                          <a:cubicBezTo>
                            <a:pt x="2485220" y="5078405"/>
                            <a:pt x="2485737" y="5085644"/>
                            <a:pt x="2488078" y="5092753"/>
                          </a:cubicBezTo>
                          <a:cubicBezTo>
                            <a:pt x="2488207" y="5094563"/>
                            <a:pt x="2486382" y="5094693"/>
                            <a:pt x="2486511" y="5096502"/>
                          </a:cubicBezTo>
                          <a:cubicBezTo>
                            <a:pt x="2474778" y="5086426"/>
                            <a:pt x="2466828" y="5077899"/>
                            <a:pt x="2459135" y="5072990"/>
                          </a:cubicBezTo>
                          <a:cubicBezTo>
                            <a:pt x="2451443" y="5068082"/>
                            <a:pt x="2447532" y="5064723"/>
                            <a:pt x="2447532" y="5064723"/>
                          </a:cubicBezTo>
                          <a:cubicBezTo>
                            <a:pt x="2447532" y="5064723"/>
                            <a:pt x="2451443" y="5068082"/>
                            <a:pt x="2457437" y="5074931"/>
                          </a:cubicBezTo>
                          <a:cubicBezTo>
                            <a:pt x="2463433" y="5081779"/>
                            <a:pt x="2471513" y="5092116"/>
                            <a:pt x="2481547" y="5104132"/>
                          </a:cubicBezTo>
                          <a:cubicBezTo>
                            <a:pt x="2480367" y="5113311"/>
                            <a:pt x="2481012" y="5122359"/>
                            <a:pt x="2481657" y="5131408"/>
                          </a:cubicBezTo>
                          <a:cubicBezTo>
                            <a:pt x="2471944" y="5123915"/>
                            <a:pt x="2464676" y="5118522"/>
                            <a:pt x="2459836" y="5115002"/>
                          </a:cubicBezTo>
                          <a:lnTo>
                            <a:pt x="2455181" y="5111685"/>
                          </a:lnTo>
                          <a:lnTo>
                            <a:pt x="2448027" y="5097428"/>
                          </a:lnTo>
                          <a:cubicBezTo>
                            <a:pt x="2437735" y="5081791"/>
                            <a:pt x="2433308" y="5071193"/>
                            <a:pt x="2433308" y="5071193"/>
                          </a:cubicBezTo>
                          <a:cubicBezTo>
                            <a:pt x="2433308" y="5071193"/>
                            <a:pt x="2435908" y="5081921"/>
                            <a:pt x="2440851" y="5099758"/>
                          </a:cubicBezTo>
                          <a:cubicBezTo>
                            <a:pt x="2443323" y="5108677"/>
                            <a:pt x="2445923" y="5119405"/>
                            <a:pt x="2450479" y="5131811"/>
                          </a:cubicBezTo>
                          <a:cubicBezTo>
                            <a:pt x="2453209" y="5144350"/>
                            <a:pt x="2456067" y="5158697"/>
                            <a:pt x="2460752" y="5172914"/>
                          </a:cubicBezTo>
                          <a:cubicBezTo>
                            <a:pt x="2461010" y="5176534"/>
                            <a:pt x="2463096" y="5180023"/>
                            <a:pt x="2463354" y="5183642"/>
                          </a:cubicBezTo>
                          <a:cubicBezTo>
                            <a:pt x="2456970" y="5171364"/>
                            <a:pt x="2450589" y="5159088"/>
                            <a:pt x="2444335" y="5148620"/>
                          </a:cubicBezTo>
                          <a:cubicBezTo>
                            <a:pt x="2438083" y="5138153"/>
                            <a:pt x="2431957" y="5129494"/>
                            <a:pt x="2427659" y="5120707"/>
                          </a:cubicBezTo>
                          <a:cubicBezTo>
                            <a:pt x="2417496" y="5106881"/>
                            <a:pt x="2411371" y="5098222"/>
                            <a:pt x="2411371" y="5098222"/>
                          </a:cubicBezTo>
                          <a:cubicBezTo>
                            <a:pt x="2411371" y="5098222"/>
                            <a:pt x="2415669" y="5107011"/>
                            <a:pt x="2420483" y="5123037"/>
                          </a:cubicBezTo>
                          <a:cubicBezTo>
                            <a:pt x="2424781" y="5131826"/>
                            <a:pt x="2427253" y="5140743"/>
                            <a:pt x="2431809" y="5153152"/>
                          </a:cubicBezTo>
                          <a:cubicBezTo>
                            <a:pt x="2436236" y="5163749"/>
                            <a:pt x="2439094" y="5178097"/>
                            <a:pt x="2443779" y="5192313"/>
                          </a:cubicBezTo>
                          <a:cubicBezTo>
                            <a:pt x="2446251" y="5201231"/>
                            <a:pt x="2448722" y="5210150"/>
                            <a:pt x="2451194" y="5219067"/>
                          </a:cubicBezTo>
                          <a:cubicBezTo>
                            <a:pt x="2449754" y="5224627"/>
                            <a:pt x="2446360" y="5228508"/>
                            <a:pt x="2444921" y="5234065"/>
                          </a:cubicBezTo>
                          <a:cubicBezTo>
                            <a:pt x="2444921" y="5234065"/>
                            <a:pt x="2444792" y="5232257"/>
                            <a:pt x="2444792" y="5232257"/>
                          </a:cubicBezTo>
                          <a:cubicBezTo>
                            <a:pt x="2444663" y="5230446"/>
                            <a:pt x="2442578" y="5226957"/>
                            <a:pt x="2442449" y="5225148"/>
                          </a:cubicBezTo>
                          <a:cubicBezTo>
                            <a:pt x="2444018" y="5221399"/>
                            <a:pt x="2443889" y="5219588"/>
                            <a:pt x="2443889" y="5219588"/>
                          </a:cubicBezTo>
                          <a:cubicBezTo>
                            <a:pt x="2443889" y="5219588"/>
                            <a:pt x="2444018" y="5221399"/>
                            <a:pt x="2442320" y="5223338"/>
                          </a:cubicBezTo>
                          <a:cubicBezTo>
                            <a:pt x="2435422" y="5203823"/>
                            <a:pt x="2428652" y="5186117"/>
                            <a:pt x="2422141" y="5172029"/>
                          </a:cubicBezTo>
                          <a:cubicBezTo>
                            <a:pt x="2411460" y="5150964"/>
                            <a:pt x="2404950" y="5136878"/>
                            <a:pt x="2400652" y="5128089"/>
                          </a:cubicBezTo>
                          <a:cubicBezTo>
                            <a:pt x="2400523" y="5126280"/>
                            <a:pt x="2400265" y="5122660"/>
                            <a:pt x="2400136" y="5120850"/>
                          </a:cubicBezTo>
                          <a:cubicBezTo>
                            <a:pt x="2398717" y="5100944"/>
                            <a:pt x="2399381" y="5084526"/>
                            <a:pt x="2398348" y="5070048"/>
                          </a:cubicBezTo>
                          <a:cubicBezTo>
                            <a:pt x="2396413" y="5042904"/>
                            <a:pt x="2393426" y="5026746"/>
                            <a:pt x="2393426" y="5026746"/>
                          </a:cubicBezTo>
                          <a:cubicBezTo>
                            <a:pt x="2393426" y="5026746"/>
                            <a:pt x="2392760" y="5043164"/>
                            <a:pt x="2391043" y="5070569"/>
                          </a:cubicBezTo>
                          <a:cubicBezTo>
                            <a:pt x="2390250" y="5085177"/>
                            <a:pt x="2387758" y="5101725"/>
                            <a:pt x="2387350" y="5121762"/>
                          </a:cubicBezTo>
                          <a:cubicBezTo>
                            <a:pt x="2387479" y="5123572"/>
                            <a:pt x="2387608" y="5125381"/>
                            <a:pt x="2387738" y="5127191"/>
                          </a:cubicBezTo>
                          <a:cubicBezTo>
                            <a:pt x="2386299" y="5132750"/>
                            <a:pt x="2383163" y="5140249"/>
                            <a:pt x="2378457" y="5151498"/>
                          </a:cubicBezTo>
                          <a:cubicBezTo>
                            <a:pt x="2375599" y="5137150"/>
                            <a:pt x="2372739" y="5122803"/>
                            <a:pt x="2368054" y="5108586"/>
                          </a:cubicBezTo>
                          <a:cubicBezTo>
                            <a:pt x="2363111" y="5090750"/>
                            <a:pt x="2356472" y="5074854"/>
                            <a:pt x="2351658" y="5058826"/>
                          </a:cubicBezTo>
                          <a:cubicBezTo>
                            <a:pt x="2330704" y="4996660"/>
                            <a:pt x="2314952" y="4955948"/>
                            <a:pt x="2314952" y="4955948"/>
                          </a:cubicBezTo>
                          <a:cubicBezTo>
                            <a:pt x="2314952" y="4955948"/>
                            <a:pt x="2319875" y="4999250"/>
                            <a:pt x="2329871" y="5062200"/>
                          </a:cubicBezTo>
                          <a:cubicBezTo>
                            <a:pt x="2332858" y="5078356"/>
                            <a:pt x="2335975" y="5096323"/>
                            <a:pt x="2339091" y="5114289"/>
                          </a:cubicBezTo>
                          <a:cubicBezTo>
                            <a:pt x="2342208" y="5132256"/>
                            <a:pt x="2343628" y="5152163"/>
                            <a:pt x="2348700" y="5171809"/>
                          </a:cubicBezTo>
                          <a:lnTo>
                            <a:pt x="2352023" y="5194870"/>
                          </a:lnTo>
                          <a:lnTo>
                            <a:pt x="2343736" y="5179438"/>
                          </a:lnTo>
                          <a:cubicBezTo>
                            <a:pt x="2341781" y="5177759"/>
                            <a:pt x="2341652" y="5175949"/>
                            <a:pt x="2339696" y="5174270"/>
                          </a:cubicBezTo>
                          <a:cubicBezTo>
                            <a:pt x="2338793" y="5161601"/>
                            <a:pt x="2338148" y="5152554"/>
                            <a:pt x="2338148" y="5152554"/>
                          </a:cubicBezTo>
                          <a:cubicBezTo>
                            <a:pt x="2338148" y="5152554"/>
                            <a:pt x="2336709" y="5158112"/>
                            <a:pt x="2335657" y="5169100"/>
                          </a:cubicBezTo>
                          <a:cubicBezTo>
                            <a:pt x="2329533" y="5160444"/>
                            <a:pt x="2325235" y="5151655"/>
                            <a:pt x="2319110" y="5142998"/>
                          </a:cubicBezTo>
                          <a:cubicBezTo>
                            <a:pt x="2319110" y="5142998"/>
                            <a:pt x="2318981" y="5141187"/>
                            <a:pt x="2318981" y="5141187"/>
                          </a:cubicBezTo>
                          <a:cubicBezTo>
                            <a:pt x="2309095" y="5105515"/>
                            <a:pt x="2299338" y="5071652"/>
                            <a:pt x="2289839" y="5041407"/>
                          </a:cubicBezTo>
                          <a:cubicBezTo>
                            <a:pt x="2280340" y="5011165"/>
                            <a:pt x="2272797" y="4982600"/>
                            <a:pt x="2263685" y="4957786"/>
                          </a:cubicBezTo>
                          <a:cubicBezTo>
                            <a:pt x="2254573" y="4932971"/>
                            <a:pt x="2247545" y="4911645"/>
                            <a:pt x="2240776" y="4893939"/>
                          </a:cubicBezTo>
                          <a:cubicBezTo>
                            <a:pt x="2227238" y="4858526"/>
                            <a:pt x="2220338" y="4839009"/>
                            <a:pt x="2220338" y="4839009"/>
                          </a:cubicBezTo>
                          <a:cubicBezTo>
                            <a:pt x="2220338" y="4839009"/>
                            <a:pt x="2225539" y="4860465"/>
                            <a:pt x="2233600" y="4896269"/>
                          </a:cubicBezTo>
                          <a:cubicBezTo>
                            <a:pt x="2238543" y="4914105"/>
                            <a:pt x="2243873" y="4937371"/>
                            <a:pt x="2251158" y="4962317"/>
                          </a:cubicBezTo>
                          <a:cubicBezTo>
                            <a:pt x="2258444" y="4987261"/>
                            <a:pt x="2264162" y="5015956"/>
                            <a:pt x="2270137" y="5048270"/>
                          </a:cubicBezTo>
                          <a:cubicBezTo>
                            <a:pt x="2272736" y="5058998"/>
                            <a:pt x="2275467" y="5071535"/>
                            <a:pt x="2278196" y="5084073"/>
                          </a:cubicBezTo>
                          <a:cubicBezTo>
                            <a:pt x="2276112" y="5080584"/>
                            <a:pt x="2274156" y="5078904"/>
                            <a:pt x="2272072" y="5075414"/>
                          </a:cubicBezTo>
                          <a:cubicBezTo>
                            <a:pt x="2269987" y="5071925"/>
                            <a:pt x="2266076" y="5068566"/>
                            <a:pt x="2264122" y="5066888"/>
                          </a:cubicBezTo>
                          <a:cubicBezTo>
                            <a:pt x="2263993" y="5065077"/>
                            <a:pt x="2263993" y="5065077"/>
                            <a:pt x="2262036" y="5063399"/>
                          </a:cubicBezTo>
                          <a:cubicBezTo>
                            <a:pt x="2253312" y="5044012"/>
                            <a:pt x="2246543" y="5026306"/>
                            <a:pt x="2240031" y="5012219"/>
                          </a:cubicBezTo>
                          <a:cubicBezTo>
                            <a:pt x="2227008" y="4984045"/>
                            <a:pt x="2220369" y="4968150"/>
                            <a:pt x="2220369" y="4968150"/>
                          </a:cubicBezTo>
                          <a:cubicBezTo>
                            <a:pt x="2220369" y="4968150"/>
                            <a:pt x="2225183" y="4984175"/>
                            <a:pt x="2232854" y="5014551"/>
                          </a:cubicBezTo>
                          <a:cubicBezTo>
                            <a:pt x="2237539" y="5028767"/>
                            <a:pt x="2242482" y="5046604"/>
                            <a:pt x="2249511" y="5067930"/>
                          </a:cubicBezTo>
                          <a:cubicBezTo>
                            <a:pt x="2254196" y="5082146"/>
                            <a:pt x="2259139" y="5099983"/>
                            <a:pt x="2262125" y="5116139"/>
                          </a:cubicBezTo>
                          <a:cubicBezTo>
                            <a:pt x="2253530" y="5098563"/>
                            <a:pt x="2249103" y="5087965"/>
                            <a:pt x="2249103" y="5087965"/>
                          </a:cubicBezTo>
                          <a:cubicBezTo>
                            <a:pt x="2249103" y="5087965"/>
                            <a:pt x="2253917" y="5103993"/>
                            <a:pt x="2261462" y="5132557"/>
                          </a:cubicBezTo>
                          <a:cubicBezTo>
                            <a:pt x="2258196" y="5138246"/>
                            <a:pt x="2253232" y="5145875"/>
                            <a:pt x="2248141" y="5151696"/>
                          </a:cubicBezTo>
                          <a:cubicBezTo>
                            <a:pt x="2243327" y="5135668"/>
                            <a:pt x="2238513" y="5119643"/>
                            <a:pt x="2233828" y="5105425"/>
                          </a:cubicBezTo>
                          <a:cubicBezTo>
                            <a:pt x="2224735" y="5055145"/>
                            <a:pt x="2218889" y="5024640"/>
                            <a:pt x="2218889" y="5024640"/>
                          </a:cubicBezTo>
                          <a:cubicBezTo>
                            <a:pt x="2218889" y="5024640"/>
                            <a:pt x="2219792" y="5037308"/>
                            <a:pt x="2219515" y="5059155"/>
                          </a:cubicBezTo>
                          <a:cubicBezTo>
                            <a:pt x="2212357" y="5036019"/>
                            <a:pt x="2205331" y="5014693"/>
                            <a:pt x="2196477" y="4993497"/>
                          </a:cubicBezTo>
                          <a:lnTo>
                            <a:pt x="2189721" y="4975643"/>
                          </a:lnTo>
                          <a:lnTo>
                            <a:pt x="2185592" y="4918956"/>
                          </a:lnTo>
                          <a:lnTo>
                            <a:pt x="2189453" y="4904646"/>
                          </a:lnTo>
                          <a:cubicBezTo>
                            <a:pt x="2191760" y="4895160"/>
                            <a:pt x="2192775" y="4890086"/>
                            <a:pt x="2192775" y="4890086"/>
                          </a:cubicBezTo>
                          <a:cubicBezTo>
                            <a:pt x="2192775" y="4890086"/>
                            <a:pt x="2191239" y="4894288"/>
                            <a:pt x="2188151" y="4902466"/>
                          </a:cubicBezTo>
                          <a:lnTo>
                            <a:pt x="2184990" y="4910684"/>
                          </a:lnTo>
                          <a:lnTo>
                            <a:pt x="2171045" y="4719227"/>
                          </a:lnTo>
                          <a:cubicBezTo>
                            <a:pt x="2143855" y="4366034"/>
                            <a:pt x="2108337" y="3993170"/>
                            <a:pt x="2066545" y="3799769"/>
                          </a:cubicBezTo>
                          <a:lnTo>
                            <a:pt x="2049145" y="3731919"/>
                          </a:lnTo>
                          <a:lnTo>
                            <a:pt x="1869862" y="3604284"/>
                          </a:lnTo>
                          <a:cubicBezTo>
                            <a:pt x="1649064" y="3450647"/>
                            <a:pt x="1408964" y="3287282"/>
                            <a:pt x="1215163" y="3100963"/>
                          </a:cubicBezTo>
                          <a:cubicBezTo>
                            <a:pt x="1133097" y="3023376"/>
                            <a:pt x="863623" y="2519025"/>
                            <a:pt x="798457" y="2334996"/>
                          </a:cubicBezTo>
                          <a:cubicBezTo>
                            <a:pt x="453401" y="2151578"/>
                            <a:pt x="360051" y="2004784"/>
                            <a:pt x="117767" y="1769072"/>
                          </a:cubicBezTo>
                          <a:lnTo>
                            <a:pt x="198502" y="1760808"/>
                          </a:lnTo>
                          <a:cubicBezTo>
                            <a:pt x="365370" y="1937921"/>
                            <a:pt x="550133" y="2112979"/>
                            <a:pt x="736299" y="2224123"/>
                          </a:cubicBezTo>
                          <a:cubicBezTo>
                            <a:pt x="696722" y="2171663"/>
                            <a:pt x="619040" y="1933068"/>
                            <a:pt x="552533" y="1743192"/>
                          </a:cubicBezTo>
                          <a:lnTo>
                            <a:pt x="666033" y="1737671"/>
                          </a:lnTo>
                          <a:lnTo>
                            <a:pt x="630806" y="1764212"/>
                          </a:lnTo>
                          <a:cubicBezTo>
                            <a:pt x="714581" y="1999358"/>
                            <a:pt x="888307" y="2316437"/>
                            <a:pt x="984220" y="2534441"/>
                          </a:cubicBezTo>
                          <a:cubicBezTo>
                            <a:pt x="1062916" y="2717418"/>
                            <a:pt x="1248779" y="3017354"/>
                            <a:pt x="1441258" y="3166025"/>
                          </a:cubicBezTo>
                          <a:cubicBezTo>
                            <a:pt x="1531583" y="3257102"/>
                            <a:pt x="1603556" y="3253158"/>
                            <a:pt x="1658080" y="3255236"/>
                          </a:cubicBezTo>
                          <a:lnTo>
                            <a:pt x="1674724" y="3257908"/>
                          </a:lnTo>
                          <a:lnTo>
                            <a:pt x="1661188" y="3241257"/>
                          </a:lnTo>
                          <a:cubicBezTo>
                            <a:pt x="1637694" y="3211187"/>
                            <a:pt x="1613151" y="3178512"/>
                            <a:pt x="1587479" y="3142667"/>
                          </a:cubicBezTo>
                          <a:cubicBezTo>
                            <a:pt x="1382102" y="2855913"/>
                            <a:pt x="1190933" y="2255281"/>
                            <a:pt x="948096" y="1803192"/>
                          </a:cubicBezTo>
                          <a:cubicBezTo>
                            <a:pt x="891262" y="1695981"/>
                            <a:pt x="621299" y="1041098"/>
                            <a:pt x="581258" y="857679"/>
                          </a:cubicBezTo>
                          <a:cubicBezTo>
                            <a:pt x="227337" y="567049"/>
                            <a:pt x="184710" y="370713"/>
                            <a:pt x="0" y="0"/>
                          </a:cubicBezTo>
                          <a:close/>
                        </a:path>
                      </a:pathLst>
                    </a:custGeom>
                    <a:solidFill>
                      <a:schemeClr val="accent2">
                        <a:lumMod val="75000"/>
                        <a:alpha val="40000"/>
                      </a:schemeClr>
                    </a:solidFill>
                    <a:ln w="9525" cap="flat">
                      <a:noFill/>
                      <a:prstDash val="solid"/>
                      <a:miter/>
                    </a:ln>
                  </p:spPr>
                  <p:txBody>
                    <a:bodyPr wrap="square" rtlCol="0" anchor="ctr">
                      <a:noAutofit/>
                    </a:bodyPr>
                    <a:lstStyle/>
                    <a:p>
                      <a:endParaRPr lang="en-US"/>
                    </a:p>
                  </p:txBody>
                </p:sp>
                <p:sp>
                  <p:nvSpPr>
                    <p:cNvPr id="48" name="Freeform: Shape 15">
                      <a:extLst>
                        <a:ext uri="{FF2B5EF4-FFF2-40B4-BE49-F238E27FC236}">
                          <a16:creationId xmlns:a16="http://schemas.microsoft.com/office/drawing/2014/main" id="{1C8DC64B-3501-4849-B243-514EF2E17695}"/>
                        </a:ext>
                      </a:extLst>
                    </p:cNvPr>
                    <p:cNvSpPr>
                      <a:spLocks/>
                    </p:cNvSpPr>
                    <p:nvPr/>
                  </p:nvSpPr>
                  <p:spPr bwMode="auto">
                    <a:xfrm rot="3516856">
                      <a:off x="1277503" y="73662"/>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49" name="Freeform: Shape 14">
                      <a:extLst>
                        <a:ext uri="{FF2B5EF4-FFF2-40B4-BE49-F238E27FC236}">
                          <a16:creationId xmlns:a16="http://schemas.microsoft.com/office/drawing/2014/main" id="{D3D69E91-364B-4E0C-B560-54F0129A9B92}"/>
                        </a:ext>
                      </a:extLst>
                    </p:cNvPr>
                    <p:cNvSpPr>
                      <a:spLocks/>
                    </p:cNvSpPr>
                    <p:nvPr/>
                  </p:nvSpPr>
                  <p:spPr bwMode="auto">
                    <a:xfrm rot="3516856">
                      <a:off x="2949119" y="563692"/>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0" name="Freeform: Shape 4">
                      <a:extLst>
                        <a:ext uri="{FF2B5EF4-FFF2-40B4-BE49-F238E27FC236}">
                          <a16:creationId xmlns:a16="http://schemas.microsoft.com/office/drawing/2014/main" id="{B0184EF0-7718-4059-B5C9-D07102B27A90}"/>
                        </a:ext>
                      </a:extLst>
                    </p:cNvPr>
                    <p:cNvSpPr>
                      <a:spLocks/>
                    </p:cNvSpPr>
                    <p:nvPr/>
                  </p:nvSpPr>
                  <p:spPr bwMode="auto">
                    <a:xfrm rot="3516856">
                      <a:off x="-408435" y="2000837"/>
                      <a:ext cx="2441682" cy="2226796"/>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1" name="Freeform: Shape 7">
                      <a:extLst>
                        <a:ext uri="{FF2B5EF4-FFF2-40B4-BE49-F238E27FC236}">
                          <a16:creationId xmlns:a16="http://schemas.microsoft.com/office/drawing/2014/main" id="{399CD0AC-3D6E-4750-A56E-977B83809024}"/>
                        </a:ext>
                      </a:extLst>
                    </p:cNvPr>
                    <p:cNvSpPr/>
                    <p:nvPr/>
                  </p:nvSpPr>
                  <p:spPr>
                    <a:xfrm>
                      <a:off x="1369014" y="2090465"/>
                      <a:ext cx="1461533" cy="1426565"/>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52" name="Freeform: Shape 9">
                      <a:extLst>
                        <a:ext uri="{FF2B5EF4-FFF2-40B4-BE49-F238E27FC236}">
                          <a16:creationId xmlns:a16="http://schemas.microsoft.com/office/drawing/2014/main" id="{8F9966BA-8880-4DFF-9BE2-B617C12A0085}"/>
                        </a:ext>
                      </a:extLst>
                    </p:cNvPr>
                    <p:cNvSpPr/>
                    <p:nvPr/>
                  </p:nvSpPr>
                  <p:spPr>
                    <a:xfrm rot="6300000">
                      <a:off x="-286926" y="1615768"/>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53" name="Freeform: Shape 10">
                      <a:extLst>
                        <a:ext uri="{FF2B5EF4-FFF2-40B4-BE49-F238E27FC236}">
                          <a16:creationId xmlns:a16="http://schemas.microsoft.com/office/drawing/2014/main" id="{0637572B-8153-4D37-A830-7F291519E1EA}"/>
                        </a:ext>
                      </a:extLst>
                    </p:cNvPr>
                    <p:cNvSpPr>
                      <a:spLocks/>
                    </p:cNvSpPr>
                    <p:nvPr/>
                  </p:nvSpPr>
                  <p:spPr bwMode="auto">
                    <a:xfrm rot="900000">
                      <a:off x="1679985" y="680362"/>
                      <a:ext cx="2324975" cy="2120360"/>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4" name="Freeform: Shape 12">
                      <a:extLst>
                        <a:ext uri="{FF2B5EF4-FFF2-40B4-BE49-F238E27FC236}">
                          <a16:creationId xmlns:a16="http://schemas.microsoft.com/office/drawing/2014/main" id="{C0E5D4EE-9CCF-4987-937B-F9DFCBFBD041}"/>
                        </a:ext>
                      </a:extLst>
                    </p:cNvPr>
                    <p:cNvSpPr>
                      <a:spLocks/>
                    </p:cNvSpPr>
                    <p:nvPr/>
                  </p:nvSpPr>
                  <p:spPr bwMode="auto">
                    <a:xfrm rot="3516856">
                      <a:off x="-261744" y="335050"/>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5" name="Freeform: Shape 13">
                      <a:extLst>
                        <a:ext uri="{FF2B5EF4-FFF2-40B4-BE49-F238E27FC236}">
                          <a16:creationId xmlns:a16="http://schemas.microsoft.com/office/drawing/2014/main" id="{931E508F-0A20-421A-AE75-14F7B273F646}"/>
                        </a:ext>
                      </a:extLst>
                    </p:cNvPr>
                    <p:cNvSpPr>
                      <a:spLocks/>
                    </p:cNvSpPr>
                    <p:nvPr/>
                  </p:nvSpPr>
                  <p:spPr bwMode="auto">
                    <a:xfrm rot="3516856">
                      <a:off x="3394900" y="1813556"/>
                      <a:ext cx="2130684" cy="1943168"/>
                    </a:xfrm>
                    <a:custGeom>
                      <a:avLst/>
                      <a:gdLst>
                        <a:gd name="connsiteX0" fmla="*/ 3897079 w 4651277"/>
                        <a:gd name="connsiteY0" fmla="*/ 2775104 h 4241931"/>
                        <a:gd name="connsiteX1" fmla="*/ 3897072 w 4651277"/>
                        <a:gd name="connsiteY1" fmla="*/ 2775245 h 4241931"/>
                        <a:gd name="connsiteX2" fmla="*/ 3897236 w 4651277"/>
                        <a:gd name="connsiteY2" fmla="*/ 2775217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9 h 4241931"/>
                        <a:gd name="connsiteX7" fmla="*/ 3877729 w 4651277"/>
                        <a:gd name="connsiteY7" fmla="*/ 2513815 h 4241931"/>
                        <a:gd name="connsiteX8" fmla="*/ 3877901 w 4651277"/>
                        <a:gd name="connsiteY8" fmla="*/ 2487465 h 4241931"/>
                        <a:gd name="connsiteX9" fmla="*/ 3888277 w 4651277"/>
                        <a:gd name="connsiteY9" fmla="*/ 2487068 h 4241931"/>
                        <a:gd name="connsiteX10" fmla="*/ 3891886 w 4651277"/>
                        <a:gd name="connsiteY10" fmla="*/ 2490771 h 4241931"/>
                        <a:gd name="connsiteX11" fmla="*/ 3891216 w 4651277"/>
                        <a:gd name="connsiteY11" fmla="*/ 2494297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7 w 4651277"/>
                        <a:gd name="connsiteY17" fmla="*/ 2490423 h 4241931"/>
                        <a:gd name="connsiteX18" fmla="*/ 3870148 w 4651277"/>
                        <a:gd name="connsiteY18" fmla="*/ 2488776 h 4241931"/>
                        <a:gd name="connsiteX19" fmla="*/ 3869606 w 4651277"/>
                        <a:gd name="connsiteY19" fmla="*/ 2488750 h 4241931"/>
                        <a:gd name="connsiteX20" fmla="*/ 3844059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1 w 4651277"/>
                        <a:gd name="connsiteY24" fmla="*/ 2054951 h 4241931"/>
                        <a:gd name="connsiteX25" fmla="*/ 4089266 w 4651277"/>
                        <a:gd name="connsiteY25" fmla="*/ 2055670 h 4241931"/>
                        <a:gd name="connsiteX26" fmla="*/ 3885513 w 4651277"/>
                        <a:gd name="connsiteY26" fmla="*/ 1821923 h 4241931"/>
                        <a:gd name="connsiteX27" fmla="*/ 3885167 w 4651277"/>
                        <a:gd name="connsiteY27" fmla="*/ 1822589 h 4241931"/>
                        <a:gd name="connsiteX28" fmla="*/ 3886626 w 4651277"/>
                        <a:gd name="connsiteY28" fmla="*/ 1822717 h 4241931"/>
                        <a:gd name="connsiteX29" fmla="*/ 3891162 w 4651277"/>
                        <a:gd name="connsiteY29" fmla="*/ 1820860 h 4241931"/>
                        <a:gd name="connsiteX30" fmla="*/ 3821509 w 4651277"/>
                        <a:gd name="connsiteY30" fmla="*/ 1811281 h 4241931"/>
                        <a:gd name="connsiteX31" fmla="*/ 3822504 w 4651277"/>
                        <a:gd name="connsiteY31" fmla="*/ 1811643 h 4241931"/>
                        <a:gd name="connsiteX32" fmla="*/ 3822243 w 4651277"/>
                        <a:gd name="connsiteY32" fmla="*/ 1811284 h 4241931"/>
                        <a:gd name="connsiteX33" fmla="*/ 3767517 w 4651277"/>
                        <a:gd name="connsiteY33" fmla="*/ 1561442 h 4241931"/>
                        <a:gd name="connsiteX34" fmla="*/ 3765081 w 4651277"/>
                        <a:gd name="connsiteY34" fmla="*/ 1577440 h 4241931"/>
                        <a:gd name="connsiteX35" fmla="*/ 3767062 w 4651277"/>
                        <a:gd name="connsiteY35" fmla="*/ 1592964 h 4241931"/>
                        <a:gd name="connsiteX36" fmla="*/ 3763927 w 4651277"/>
                        <a:gd name="connsiteY36" fmla="*/ 1607782 h 4241931"/>
                        <a:gd name="connsiteX37" fmla="*/ 3761545 w 4651277"/>
                        <a:gd name="connsiteY37" fmla="*/ 1609280 h 4241931"/>
                        <a:gd name="connsiteX38" fmla="*/ 3797457 w 4651277"/>
                        <a:gd name="connsiteY38" fmla="*/ 1614968 h 4241931"/>
                        <a:gd name="connsiteX39" fmla="*/ 3788623 w 4651277"/>
                        <a:gd name="connsiteY39" fmla="*/ 1604063 h 4241931"/>
                        <a:gd name="connsiteX40" fmla="*/ 3776032 w 4651277"/>
                        <a:gd name="connsiteY40" fmla="*/ 1576163 h 4241931"/>
                        <a:gd name="connsiteX41" fmla="*/ 3386337 w 4651277"/>
                        <a:gd name="connsiteY41" fmla="*/ 529816 h 4241931"/>
                        <a:gd name="connsiteX42" fmla="*/ 3387319 w 4651277"/>
                        <a:gd name="connsiteY42" fmla="*/ 533022 h 4241931"/>
                        <a:gd name="connsiteX43" fmla="*/ 3390371 w 4651277"/>
                        <a:gd name="connsiteY43" fmla="*/ 545619 h 4241931"/>
                        <a:gd name="connsiteX44" fmla="*/ 3423565 w 4651277"/>
                        <a:gd name="connsiteY44" fmla="*/ 548694 h 4241931"/>
                        <a:gd name="connsiteX45" fmla="*/ 3424013 w 4651277"/>
                        <a:gd name="connsiteY45" fmla="*/ 548364 h 4241931"/>
                        <a:gd name="connsiteX46" fmla="*/ 3429555 w 4651277"/>
                        <a:gd name="connsiteY46" fmla="*/ 530803 h 4241931"/>
                        <a:gd name="connsiteX47" fmla="*/ 3427864 w 4651277"/>
                        <a:gd name="connsiteY47" fmla="*/ 511430 h 4241931"/>
                        <a:gd name="connsiteX48" fmla="*/ 3425437 w 4651277"/>
                        <a:gd name="connsiteY48" fmla="*/ 507611 h 4241931"/>
                        <a:gd name="connsiteX49" fmla="*/ 3420175 w 4651277"/>
                        <a:gd name="connsiteY49" fmla="*/ 511007 h 4241931"/>
                        <a:gd name="connsiteX50" fmla="*/ 3392266 w 4651277"/>
                        <a:gd name="connsiteY50" fmla="*/ 521522 h 4241931"/>
                        <a:gd name="connsiteX51" fmla="*/ 1071940 w 4651277"/>
                        <a:gd name="connsiteY51" fmla="*/ 3407137 h 4241931"/>
                        <a:gd name="connsiteX52" fmla="*/ 1073275 w 4651277"/>
                        <a:gd name="connsiteY52" fmla="*/ 3407279 h 4241931"/>
                        <a:gd name="connsiteX53" fmla="*/ 1073048 w 4651277"/>
                        <a:gd name="connsiteY53" fmla="*/ 3406948 h 4241931"/>
                        <a:gd name="connsiteX54" fmla="*/ 842232 w 4651277"/>
                        <a:gd name="connsiteY54" fmla="*/ 3128002 h 4241931"/>
                        <a:gd name="connsiteX55" fmla="*/ 853613 w 4651277"/>
                        <a:gd name="connsiteY55" fmla="*/ 3150615 h 4241931"/>
                        <a:gd name="connsiteX56" fmla="*/ 883500 w 4651277"/>
                        <a:gd name="connsiteY56" fmla="*/ 3172512 h 4241931"/>
                        <a:gd name="connsiteX57" fmla="*/ 895668 w 4651277"/>
                        <a:gd name="connsiteY57" fmla="*/ 3159366 h 4241931"/>
                        <a:gd name="connsiteX58" fmla="*/ 895051 w 4651277"/>
                        <a:gd name="connsiteY58" fmla="*/ 3159242 h 4241931"/>
                        <a:gd name="connsiteX59" fmla="*/ 884086 w 4651277"/>
                        <a:gd name="connsiteY59" fmla="*/ 3150235 h 4241931"/>
                        <a:gd name="connsiteX60" fmla="*/ 861788 w 4651277"/>
                        <a:gd name="connsiteY60" fmla="*/ 3130176 h 4241931"/>
                        <a:gd name="connsiteX61" fmla="*/ 846830 w 4651277"/>
                        <a:gd name="connsiteY61" fmla="*/ 3126461 h 4241931"/>
                        <a:gd name="connsiteX62" fmla="*/ 1434125 w 4651277"/>
                        <a:gd name="connsiteY62" fmla="*/ 357635 h 4241931"/>
                        <a:gd name="connsiteX63" fmla="*/ 1444615 w 4651277"/>
                        <a:gd name="connsiteY63" fmla="*/ 349964 h 4241931"/>
                        <a:gd name="connsiteX64" fmla="*/ 1442833 w 4651277"/>
                        <a:gd name="connsiteY64" fmla="*/ 352363 h 4241931"/>
                        <a:gd name="connsiteX65" fmla="*/ 1435282 w 4651277"/>
                        <a:gd name="connsiteY65" fmla="*/ 357772 h 4241931"/>
                        <a:gd name="connsiteX66" fmla="*/ 901577 w 4651277"/>
                        <a:gd name="connsiteY66" fmla="*/ 1089026 h 4241931"/>
                        <a:gd name="connsiteX67" fmla="*/ 902450 w 4651277"/>
                        <a:gd name="connsiteY67" fmla="*/ 1097146 h 4241931"/>
                        <a:gd name="connsiteX68" fmla="*/ 902526 w 4651277"/>
                        <a:gd name="connsiteY68" fmla="*/ 1097156 h 4241931"/>
                        <a:gd name="connsiteX69" fmla="*/ 903198 w 4651277"/>
                        <a:gd name="connsiteY69" fmla="*/ 1086955 h 4241931"/>
                        <a:gd name="connsiteX70" fmla="*/ 757666 w 4651277"/>
                        <a:gd name="connsiteY70" fmla="*/ 1050727 h 4241931"/>
                        <a:gd name="connsiteX71" fmla="*/ 751018 w 4651277"/>
                        <a:gd name="connsiteY71" fmla="*/ 1071490 h 4241931"/>
                        <a:gd name="connsiteX72" fmla="*/ 758841 w 4651277"/>
                        <a:gd name="connsiteY72" fmla="*/ 1071058 h 4241931"/>
                        <a:gd name="connsiteX73" fmla="*/ 769344 w 4651277"/>
                        <a:gd name="connsiteY73" fmla="*/ 1066422 h 4241931"/>
                        <a:gd name="connsiteX74" fmla="*/ 764664 w 4651277"/>
                        <a:gd name="connsiteY74" fmla="*/ 1057752 h 4241931"/>
                        <a:gd name="connsiteX75" fmla="*/ 394920 w 4651277"/>
                        <a:gd name="connsiteY75" fmla="*/ 954017 h 4241931"/>
                        <a:gd name="connsiteX76" fmla="*/ 407227 w 4651277"/>
                        <a:gd name="connsiteY76" fmla="*/ 946656 h 4241931"/>
                        <a:gd name="connsiteX77" fmla="*/ 424128 w 4651277"/>
                        <a:gd name="connsiteY77" fmla="*/ 922299 h 4241931"/>
                        <a:gd name="connsiteX78" fmla="*/ 452395 w 4651277"/>
                        <a:gd name="connsiteY78" fmla="*/ 908274 h 4241931"/>
                        <a:gd name="connsiteX79" fmla="*/ 459935 w 4651277"/>
                        <a:gd name="connsiteY79" fmla="*/ 911515 h 4241931"/>
                        <a:gd name="connsiteX80" fmla="*/ 483116 w 4651277"/>
                        <a:gd name="connsiteY80" fmla="*/ 899146 h 4241931"/>
                        <a:gd name="connsiteX81" fmla="*/ 490125 w 4651277"/>
                        <a:gd name="connsiteY81" fmla="*/ 893227 h 4241931"/>
                        <a:gd name="connsiteX82" fmla="*/ 505508 w 4651277"/>
                        <a:gd name="connsiteY82" fmla="*/ 899211 h 4241931"/>
                        <a:gd name="connsiteX83" fmla="*/ 533045 w 4651277"/>
                        <a:gd name="connsiteY83" fmla="*/ 903097 h 4241931"/>
                        <a:gd name="connsiteX84" fmla="*/ 549057 w 4651277"/>
                        <a:gd name="connsiteY84" fmla="*/ 904707 h 4241931"/>
                        <a:gd name="connsiteX85" fmla="*/ 576911 w 4651277"/>
                        <a:gd name="connsiteY85" fmla="*/ 960445 h 4241931"/>
                        <a:gd name="connsiteX86" fmla="*/ 592268 w 4651277"/>
                        <a:gd name="connsiteY86" fmla="*/ 969814 h 4241931"/>
                        <a:gd name="connsiteX87" fmla="*/ 635566 w 4651277"/>
                        <a:gd name="connsiteY87" fmla="*/ 969038 h 4241931"/>
                        <a:gd name="connsiteX88" fmla="*/ 656699 w 4651277"/>
                        <a:gd name="connsiteY88" fmla="*/ 977852 h 4241931"/>
                        <a:gd name="connsiteX89" fmla="*/ 677579 w 4651277"/>
                        <a:gd name="connsiteY89" fmla="*/ 980395 h 4241931"/>
                        <a:gd name="connsiteX90" fmla="*/ 708864 w 4651277"/>
                        <a:gd name="connsiteY90" fmla="*/ 989282 h 4241931"/>
                        <a:gd name="connsiteX91" fmla="*/ 709249 w 4651277"/>
                        <a:gd name="connsiteY91" fmla="*/ 990879 h 4241931"/>
                        <a:gd name="connsiteX92" fmla="*/ 730538 w 4651277"/>
                        <a:gd name="connsiteY92" fmla="*/ 987041 h 4241931"/>
                        <a:gd name="connsiteX93" fmla="*/ 733369 w 4651277"/>
                        <a:gd name="connsiteY93" fmla="*/ 981508 h 4241931"/>
                        <a:gd name="connsiteX94" fmla="*/ 741250 w 4651277"/>
                        <a:gd name="connsiteY94" fmla="*/ 939228 h 4241931"/>
                        <a:gd name="connsiteX95" fmla="*/ 770387 w 4651277"/>
                        <a:gd name="connsiteY95" fmla="*/ 922209 h 4241931"/>
                        <a:gd name="connsiteX96" fmla="*/ 772846 w 4651277"/>
                        <a:gd name="connsiteY96" fmla="*/ 931130 h 4241931"/>
                        <a:gd name="connsiteX97" fmla="*/ 771985 w 4651277"/>
                        <a:gd name="connsiteY97" fmla="*/ 935690 h 4241931"/>
                        <a:gd name="connsiteX98" fmla="*/ 777371 w 4651277"/>
                        <a:gd name="connsiteY98" fmla="*/ 940499 h 4241931"/>
                        <a:gd name="connsiteX99" fmla="*/ 782283 w 4651277"/>
                        <a:gd name="connsiteY99" fmla="*/ 952504 h 4241931"/>
                        <a:gd name="connsiteX100" fmla="*/ 776624 w 4651277"/>
                        <a:gd name="connsiteY100" fmla="*/ 964006 h 4241931"/>
                        <a:gd name="connsiteX101" fmla="*/ 768714 w 4651277"/>
                        <a:gd name="connsiteY101" fmla="*/ 968596 h 4241931"/>
                        <a:gd name="connsiteX102" fmla="*/ 769873 w 4651277"/>
                        <a:gd name="connsiteY102" fmla="*/ 975063 h 4241931"/>
                        <a:gd name="connsiteX103" fmla="*/ 789860 w 4651277"/>
                        <a:gd name="connsiteY103" fmla="*/ 1001522 h 4241931"/>
                        <a:gd name="connsiteX104" fmla="*/ 801796 w 4651277"/>
                        <a:gd name="connsiteY104" fmla="*/ 1013423 h 4241931"/>
                        <a:gd name="connsiteX105" fmla="*/ 804836 w 4651277"/>
                        <a:gd name="connsiteY105" fmla="*/ 1014109 h 4241931"/>
                        <a:gd name="connsiteX106" fmla="*/ 810407 w 4651277"/>
                        <a:gd name="connsiteY106" fmla="*/ 1011186 h 4241931"/>
                        <a:gd name="connsiteX107" fmla="*/ 847470 w 4651277"/>
                        <a:gd name="connsiteY107" fmla="*/ 994970 h 4241931"/>
                        <a:gd name="connsiteX108" fmla="*/ 858657 w 4651277"/>
                        <a:gd name="connsiteY108" fmla="*/ 987296 h 4241931"/>
                        <a:gd name="connsiteX109" fmla="*/ 874361 w 4651277"/>
                        <a:gd name="connsiteY109" fmla="*/ 995010 h 4241931"/>
                        <a:gd name="connsiteX110" fmla="*/ 927779 w 4651277"/>
                        <a:gd name="connsiteY110" fmla="*/ 1035418 h 4241931"/>
                        <a:gd name="connsiteX111" fmla="*/ 932742 w 4651277"/>
                        <a:gd name="connsiteY111" fmla="*/ 1035538 h 4241931"/>
                        <a:gd name="connsiteX112" fmla="*/ 935226 w 4651277"/>
                        <a:gd name="connsiteY112" fmla="*/ 1039553 h 4241931"/>
                        <a:gd name="connsiteX113" fmla="*/ 940983 w 4651277"/>
                        <a:gd name="connsiteY113" fmla="*/ 1033338 h 4241931"/>
                        <a:gd name="connsiteX114" fmla="*/ 935821 w 4651277"/>
                        <a:gd name="connsiteY114" fmla="*/ 1023593 h 4241931"/>
                        <a:gd name="connsiteX115" fmla="*/ 913760 w 4651277"/>
                        <a:gd name="connsiteY115" fmla="*/ 1010868 h 4241931"/>
                        <a:gd name="connsiteX116" fmla="*/ 908193 w 4651277"/>
                        <a:gd name="connsiteY116" fmla="*/ 1013124 h 4241931"/>
                        <a:gd name="connsiteX117" fmla="*/ 918086 w 4651277"/>
                        <a:gd name="connsiteY117" fmla="*/ 991595 h 4241931"/>
                        <a:gd name="connsiteX118" fmla="*/ 923864 w 4651277"/>
                        <a:gd name="connsiteY118" fmla="*/ 967586 h 4241931"/>
                        <a:gd name="connsiteX119" fmla="*/ 911850 w 4651277"/>
                        <a:gd name="connsiteY119" fmla="*/ 958668 h 4241931"/>
                        <a:gd name="connsiteX120" fmla="*/ 893528 w 4651277"/>
                        <a:gd name="connsiteY120" fmla="*/ 951841 h 4241931"/>
                        <a:gd name="connsiteX121" fmla="*/ 898383 w 4651277"/>
                        <a:gd name="connsiteY121" fmla="*/ 935411 h 4241931"/>
                        <a:gd name="connsiteX122" fmla="*/ 900622 w 4651277"/>
                        <a:gd name="connsiteY122" fmla="*/ 928906 h 4241931"/>
                        <a:gd name="connsiteX123" fmla="*/ 889714 w 4651277"/>
                        <a:gd name="connsiteY123" fmla="*/ 923737 h 4241931"/>
                        <a:gd name="connsiteX124" fmla="*/ 871981 w 4651277"/>
                        <a:gd name="connsiteY124" fmla="*/ 910814 h 4241931"/>
                        <a:gd name="connsiteX125" fmla="*/ 847331 w 4651277"/>
                        <a:gd name="connsiteY125" fmla="*/ 874933 h 4241931"/>
                        <a:gd name="connsiteX126" fmla="*/ 841915 w 4651277"/>
                        <a:gd name="connsiteY126" fmla="*/ 864377 h 4241931"/>
                        <a:gd name="connsiteX127" fmla="*/ 826359 w 4651277"/>
                        <a:gd name="connsiteY127" fmla="*/ 834813 h 4241931"/>
                        <a:gd name="connsiteX128" fmla="*/ 827614 w 4651277"/>
                        <a:gd name="connsiteY128" fmla="*/ 825752 h 4241931"/>
                        <a:gd name="connsiteX129" fmla="*/ 837279 w 4651277"/>
                        <a:gd name="connsiteY129" fmla="*/ 794828 h 4241931"/>
                        <a:gd name="connsiteX130" fmla="*/ 836885 w 4651277"/>
                        <a:gd name="connsiteY130" fmla="*/ 786176 h 4241931"/>
                        <a:gd name="connsiteX131" fmla="*/ 852800 w 4651277"/>
                        <a:gd name="connsiteY131" fmla="*/ 762101 h 4241931"/>
                        <a:gd name="connsiteX132" fmla="*/ 864539 w 4651277"/>
                        <a:gd name="connsiteY132" fmla="*/ 744488 h 4241931"/>
                        <a:gd name="connsiteX133" fmla="*/ 871755 w 4651277"/>
                        <a:gd name="connsiteY133" fmla="*/ 722748 h 4241931"/>
                        <a:gd name="connsiteX134" fmla="*/ 872404 w 4651277"/>
                        <a:gd name="connsiteY134" fmla="*/ 707712 h 4241931"/>
                        <a:gd name="connsiteX135" fmla="*/ 866503 w 4651277"/>
                        <a:gd name="connsiteY135" fmla="*/ 692377 h 4241931"/>
                        <a:gd name="connsiteX136" fmla="*/ 859921 w 4651277"/>
                        <a:gd name="connsiteY136" fmla="*/ 687011 h 4241931"/>
                        <a:gd name="connsiteX137" fmla="*/ 847757 w 4651277"/>
                        <a:gd name="connsiteY137" fmla="*/ 690905 h 4241931"/>
                        <a:gd name="connsiteX138" fmla="*/ 831295 w 4651277"/>
                        <a:gd name="connsiteY138" fmla="*/ 680991 h 4241931"/>
                        <a:gd name="connsiteX139" fmla="*/ 830432 w 4651277"/>
                        <a:gd name="connsiteY139" fmla="*/ 660556 h 4241931"/>
                        <a:gd name="connsiteX140" fmla="*/ 842534 w 4651277"/>
                        <a:gd name="connsiteY140" fmla="*/ 646527 h 4241931"/>
                        <a:gd name="connsiteX141" fmla="*/ 847783 w 4651277"/>
                        <a:gd name="connsiteY141" fmla="*/ 638749 h 4241931"/>
                        <a:gd name="connsiteX142" fmla="*/ 835406 w 4651277"/>
                        <a:gd name="connsiteY142" fmla="*/ 626246 h 4241931"/>
                        <a:gd name="connsiteX143" fmla="*/ 833304 w 4651277"/>
                        <a:gd name="connsiteY143" fmla="*/ 626943 h 4241931"/>
                        <a:gd name="connsiteX144" fmla="*/ 819248 w 4651277"/>
                        <a:gd name="connsiteY144" fmla="*/ 628857 h 4241931"/>
                        <a:gd name="connsiteX145" fmla="*/ 813029 w 4651277"/>
                        <a:gd name="connsiteY145" fmla="*/ 608001 h 4241931"/>
                        <a:gd name="connsiteX146" fmla="*/ 821182 w 4651277"/>
                        <a:gd name="connsiteY146" fmla="*/ 590753 h 4241931"/>
                        <a:gd name="connsiteX147" fmla="*/ 831485 w 4651277"/>
                        <a:gd name="connsiteY147" fmla="*/ 589945 h 4241931"/>
                        <a:gd name="connsiteX148" fmla="*/ 836962 w 4651277"/>
                        <a:gd name="connsiteY148" fmla="*/ 591561 h 4241931"/>
                        <a:gd name="connsiteX149" fmla="*/ 838006 w 4651277"/>
                        <a:gd name="connsiteY149" fmla="*/ 585177 h 4241931"/>
                        <a:gd name="connsiteX150" fmla="*/ 832588 w 4651277"/>
                        <a:gd name="connsiteY150" fmla="*/ 574621 h 4241931"/>
                        <a:gd name="connsiteX151" fmla="*/ 844297 w 4651277"/>
                        <a:gd name="connsiteY151" fmla="*/ 551941 h 4241931"/>
                        <a:gd name="connsiteX152" fmla="*/ 848337 w 4651277"/>
                        <a:gd name="connsiteY152" fmla="*/ 551287 h 4241931"/>
                        <a:gd name="connsiteX153" fmla="*/ 866763 w 4651277"/>
                        <a:gd name="connsiteY153" fmla="*/ 528166 h 4241931"/>
                        <a:gd name="connsiteX154" fmla="*/ 874296 w 4651277"/>
                        <a:gd name="connsiteY154" fmla="*/ 511946 h 4241931"/>
                        <a:gd name="connsiteX155" fmla="*/ 881271 w 4651277"/>
                        <a:gd name="connsiteY155" fmla="*/ 506890 h 4241931"/>
                        <a:gd name="connsiteX156" fmla="*/ 895567 w 4651277"/>
                        <a:gd name="connsiteY156" fmla="*/ 469218 h 4241931"/>
                        <a:gd name="connsiteX157" fmla="*/ 893053 w 4651277"/>
                        <a:gd name="connsiteY157" fmla="*/ 449192 h 4241931"/>
                        <a:gd name="connsiteX158" fmla="*/ 900283 w 4651277"/>
                        <a:gd name="connsiteY158" fmla="*/ 439523 h 4241931"/>
                        <a:gd name="connsiteX159" fmla="*/ 908015 w 4651277"/>
                        <a:gd name="connsiteY159" fmla="*/ 446703 h 4241931"/>
                        <a:gd name="connsiteX160" fmla="*/ 935325 w 4651277"/>
                        <a:gd name="connsiteY160" fmla="*/ 451650 h 4241931"/>
                        <a:gd name="connsiteX161" fmla="*/ 955007 w 4651277"/>
                        <a:gd name="connsiteY161" fmla="*/ 438541 h 4241931"/>
                        <a:gd name="connsiteX162" fmla="*/ 977460 w 4651277"/>
                        <a:gd name="connsiteY162" fmla="*/ 440844 h 4241931"/>
                        <a:gd name="connsiteX163" fmla="*/ 1019519 w 4651277"/>
                        <a:gd name="connsiteY163" fmla="*/ 426905 h 4241931"/>
                        <a:gd name="connsiteX164" fmla="*/ 1024027 w 4651277"/>
                        <a:gd name="connsiteY164" fmla="*/ 418962 h 4241931"/>
                        <a:gd name="connsiteX165" fmla="*/ 1054530 w 4651277"/>
                        <a:gd name="connsiteY165" fmla="*/ 433965 h 4241931"/>
                        <a:gd name="connsiteX166" fmla="*/ 1082669 w 4651277"/>
                        <a:gd name="connsiteY166" fmla="*/ 416132 h 4241931"/>
                        <a:gd name="connsiteX167" fmla="*/ 1084016 w 4651277"/>
                        <a:gd name="connsiteY167" fmla="*/ 422272 h 4241931"/>
                        <a:gd name="connsiteX168" fmla="*/ 1107832 w 4651277"/>
                        <a:gd name="connsiteY168" fmla="*/ 442787 h 4241931"/>
                        <a:gd name="connsiteX169" fmla="*/ 1128122 w 4651277"/>
                        <a:gd name="connsiteY169" fmla="*/ 454725 h 4241931"/>
                        <a:gd name="connsiteX170" fmla="*/ 1153601 w 4651277"/>
                        <a:gd name="connsiteY170" fmla="*/ 467827 h 4241931"/>
                        <a:gd name="connsiteX171" fmla="*/ 1155642 w 4651277"/>
                        <a:gd name="connsiteY171" fmla="*/ 456996 h 4241931"/>
                        <a:gd name="connsiteX172" fmla="*/ 1156095 w 4651277"/>
                        <a:gd name="connsiteY172" fmla="*/ 437634 h 4241931"/>
                        <a:gd name="connsiteX173" fmla="*/ 1165444 w 4651277"/>
                        <a:gd name="connsiteY173" fmla="*/ 439338 h 4241931"/>
                        <a:gd name="connsiteX174" fmla="*/ 1198671 w 4651277"/>
                        <a:gd name="connsiteY174" fmla="*/ 452617 h 4241931"/>
                        <a:gd name="connsiteX175" fmla="*/ 1270353 w 4651277"/>
                        <a:gd name="connsiteY175" fmla="*/ 440250 h 4241931"/>
                        <a:gd name="connsiteX176" fmla="*/ 1308224 w 4651277"/>
                        <a:gd name="connsiteY176" fmla="*/ 439776 h 4241931"/>
                        <a:gd name="connsiteX177" fmla="*/ 1321763 w 4651277"/>
                        <a:gd name="connsiteY177" fmla="*/ 428016 h 4241931"/>
                        <a:gd name="connsiteX178" fmla="*/ 1334517 w 4651277"/>
                        <a:gd name="connsiteY178" fmla="*/ 418026 h 4241931"/>
                        <a:gd name="connsiteX179" fmla="*/ 1338527 w 4651277"/>
                        <a:gd name="connsiteY179" fmla="*/ 431380 h 4241931"/>
                        <a:gd name="connsiteX180" fmla="*/ 1348242 w 4651277"/>
                        <a:gd name="connsiteY180" fmla="*/ 455745 h 4241931"/>
                        <a:gd name="connsiteX181" fmla="*/ 1387252 w 4651277"/>
                        <a:gd name="connsiteY181" fmla="*/ 495472 h 4241931"/>
                        <a:gd name="connsiteX182" fmla="*/ 1391836 w 4651277"/>
                        <a:gd name="connsiteY182" fmla="*/ 495409 h 4241931"/>
                        <a:gd name="connsiteX183" fmla="*/ 1416977 w 4651277"/>
                        <a:gd name="connsiteY183" fmla="*/ 473735 h 4241931"/>
                        <a:gd name="connsiteX184" fmla="*/ 1459403 w 4651277"/>
                        <a:gd name="connsiteY184" fmla="*/ 441306 h 4241931"/>
                        <a:gd name="connsiteX185" fmla="*/ 1469781 w 4651277"/>
                        <a:gd name="connsiteY185" fmla="*/ 440250 h 4241931"/>
                        <a:gd name="connsiteX186" fmla="*/ 1481549 w 4651277"/>
                        <a:gd name="connsiteY186" fmla="*/ 423949 h 4241931"/>
                        <a:gd name="connsiteX187" fmla="*/ 1461863 w 4651277"/>
                        <a:gd name="connsiteY187" fmla="*/ 391126 h 4241931"/>
                        <a:gd name="connsiteX188" fmla="*/ 1459823 w 4651277"/>
                        <a:gd name="connsiteY188" fmla="*/ 373082 h 4241931"/>
                        <a:gd name="connsiteX189" fmla="*/ 1468739 w 4651277"/>
                        <a:gd name="connsiteY189" fmla="*/ 351406 h 4241931"/>
                        <a:gd name="connsiteX190" fmla="*/ 1464112 w 4651277"/>
                        <a:gd name="connsiteY190" fmla="*/ 338871 h 4241931"/>
                        <a:gd name="connsiteX191" fmla="*/ 1460545 w 4651277"/>
                        <a:gd name="connsiteY191" fmla="*/ 338313 h 4241931"/>
                        <a:gd name="connsiteX192" fmla="*/ 1512110 w 4651277"/>
                        <a:gd name="connsiteY192" fmla="*/ 300603 h 4241931"/>
                        <a:gd name="connsiteX193" fmla="*/ 1512639 w 4651277"/>
                        <a:gd name="connsiteY193" fmla="*/ 301468 h 4241931"/>
                        <a:gd name="connsiteX194" fmla="*/ 1518925 w 4651277"/>
                        <a:gd name="connsiteY194" fmla="*/ 302455 h 4241931"/>
                        <a:gd name="connsiteX195" fmla="*/ 1592774 w 4651277"/>
                        <a:gd name="connsiteY195" fmla="*/ 337949 h 4241931"/>
                        <a:gd name="connsiteX196" fmla="*/ 1609283 w 4651277"/>
                        <a:gd name="connsiteY196" fmla="*/ 384942 h 4241931"/>
                        <a:gd name="connsiteX197" fmla="*/ 1618784 w 4651277"/>
                        <a:gd name="connsiteY197" fmla="*/ 393835 h 4241931"/>
                        <a:gd name="connsiteX198" fmla="*/ 1646488 w 4651277"/>
                        <a:gd name="connsiteY198" fmla="*/ 387870 h 4241931"/>
                        <a:gd name="connsiteX199" fmla="*/ 1656853 w 4651277"/>
                        <a:gd name="connsiteY199" fmla="*/ 392900 h 4241931"/>
                        <a:gd name="connsiteX200" fmla="*/ 1697241 w 4651277"/>
                        <a:gd name="connsiteY200" fmla="*/ 414806 h 4241931"/>
                        <a:gd name="connsiteX201" fmla="*/ 1703912 w 4651277"/>
                        <a:gd name="connsiteY201" fmla="*/ 406155 h 4241931"/>
                        <a:gd name="connsiteX202" fmla="*/ 1723639 w 4651277"/>
                        <a:gd name="connsiteY202" fmla="*/ 381491 h 4241931"/>
                        <a:gd name="connsiteX203" fmla="*/ 1751085 w 4651277"/>
                        <a:gd name="connsiteY203" fmla="*/ 397791 h 4241931"/>
                        <a:gd name="connsiteX204" fmla="*/ 1750050 w 4651277"/>
                        <a:gd name="connsiteY204" fmla="*/ 414468 h 4241931"/>
                        <a:gd name="connsiteX205" fmla="*/ 1771480 w 4651277"/>
                        <a:gd name="connsiteY205" fmla="*/ 433478 h 4241931"/>
                        <a:gd name="connsiteX206" fmla="*/ 1791671 w 4651277"/>
                        <a:gd name="connsiteY206" fmla="*/ 427858 h 4241931"/>
                        <a:gd name="connsiteX207" fmla="*/ 1811649 w 4651277"/>
                        <a:gd name="connsiteY207" fmla="*/ 420162 h 4241931"/>
                        <a:gd name="connsiteX208" fmla="*/ 1828465 w 4651277"/>
                        <a:gd name="connsiteY208" fmla="*/ 420549 h 4241931"/>
                        <a:gd name="connsiteX209" fmla="*/ 1828507 w 4651277"/>
                        <a:gd name="connsiteY209" fmla="*/ 435439 h 4241931"/>
                        <a:gd name="connsiteX210" fmla="*/ 1831732 w 4651277"/>
                        <a:gd name="connsiteY210" fmla="*/ 469308 h 4241931"/>
                        <a:gd name="connsiteX211" fmla="*/ 1847892 w 4651277"/>
                        <a:gd name="connsiteY211" fmla="*/ 475634 h 4241931"/>
                        <a:gd name="connsiteX212" fmla="*/ 1880127 w 4651277"/>
                        <a:gd name="connsiteY212" fmla="*/ 458510 h 4241931"/>
                        <a:gd name="connsiteX213" fmla="*/ 1931438 w 4651277"/>
                        <a:gd name="connsiteY213" fmla="*/ 455808 h 4241931"/>
                        <a:gd name="connsiteX214" fmla="*/ 1943891 w 4651277"/>
                        <a:gd name="connsiteY214" fmla="*/ 454542 h 4241931"/>
                        <a:gd name="connsiteX215" fmla="*/ 1961453 w 4651277"/>
                        <a:gd name="connsiteY215" fmla="*/ 439538 h 4241931"/>
                        <a:gd name="connsiteX216" fmla="*/ 1987828 w 4651277"/>
                        <a:gd name="connsiteY216" fmla="*/ 418394 h 4241931"/>
                        <a:gd name="connsiteX217" fmla="*/ 1975043 w 4651277"/>
                        <a:gd name="connsiteY217" fmla="*/ 406059 h 4241931"/>
                        <a:gd name="connsiteX218" fmla="*/ 1967342 w 4651277"/>
                        <a:gd name="connsiteY218" fmla="*/ 392156 h 4241931"/>
                        <a:gd name="connsiteX219" fmla="*/ 1982906 w 4651277"/>
                        <a:gd name="connsiteY219" fmla="*/ 373999 h 4241931"/>
                        <a:gd name="connsiteX220" fmla="*/ 1993404 w 4651277"/>
                        <a:gd name="connsiteY220" fmla="*/ 384470 h 4241931"/>
                        <a:gd name="connsiteX221" fmla="*/ 2001183 w 4651277"/>
                        <a:gd name="connsiteY221" fmla="*/ 395007 h 4241931"/>
                        <a:gd name="connsiteX222" fmla="*/ 2026848 w 4651277"/>
                        <a:gd name="connsiteY222" fmla="*/ 370998 h 4241931"/>
                        <a:gd name="connsiteX223" fmla="*/ 2023876 w 4651277"/>
                        <a:gd name="connsiteY223" fmla="*/ 354098 h 4241931"/>
                        <a:gd name="connsiteX224" fmla="*/ 2033778 w 4651277"/>
                        <a:gd name="connsiteY224" fmla="*/ 340084 h 4241931"/>
                        <a:gd name="connsiteX225" fmla="*/ 2048794 w 4651277"/>
                        <a:gd name="connsiteY225" fmla="*/ 345479 h 4241931"/>
                        <a:gd name="connsiteX226" fmla="*/ 2057325 w 4651277"/>
                        <a:gd name="connsiteY226" fmla="*/ 373772 h 4241931"/>
                        <a:gd name="connsiteX227" fmla="*/ 2070321 w 4651277"/>
                        <a:gd name="connsiteY227" fmla="*/ 397232 h 4241931"/>
                        <a:gd name="connsiteX228" fmla="*/ 2071512 w 4651277"/>
                        <a:gd name="connsiteY228" fmla="*/ 397142 h 4241931"/>
                        <a:gd name="connsiteX229" fmla="*/ 2069934 w 4651277"/>
                        <a:gd name="connsiteY229" fmla="*/ 387948 h 4241931"/>
                        <a:gd name="connsiteX230" fmla="*/ 2060255 w 4651277"/>
                        <a:gd name="connsiteY230" fmla="*/ 375985 h 4241931"/>
                        <a:gd name="connsiteX231" fmla="*/ 2064924 w 4651277"/>
                        <a:gd name="connsiteY231" fmla="*/ 367708 h 4241931"/>
                        <a:gd name="connsiteX232" fmla="*/ 2081666 w 4651277"/>
                        <a:gd name="connsiteY232" fmla="*/ 366819 h 4241931"/>
                        <a:gd name="connsiteX233" fmla="*/ 2129577 w 4651277"/>
                        <a:gd name="connsiteY233" fmla="*/ 334348 h 4241931"/>
                        <a:gd name="connsiteX234" fmla="*/ 2116160 w 4651277"/>
                        <a:gd name="connsiteY234" fmla="*/ 315351 h 4241931"/>
                        <a:gd name="connsiteX235" fmla="*/ 2102325 w 4651277"/>
                        <a:gd name="connsiteY235" fmla="*/ 302217 h 4241931"/>
                        <a:gd name="connsiteX236" fmla="*/ 2119407 w 4651277"/>
                        <a:gd name="connsiteY236" fmla="*/ 294011 h 4241931"/>
                        <a:gd name="connsiteX237" fmla="*/ 2224738 w 4651277"/>
                        <a:gd name="connsiteY237" fmla="*/ 243162 h 4241931"/>
                        <a:gd name="connsiteX238" fmla="*/ 2229478 w 4651277"/>
                        <a:gd name="connsiteY238" fmla="*/ 222474 h 4241931"/>
                        <a:gd name="connsiteX239" fmla="*/ 2233028 w 4651277"/>
                        <a:gd name="connsiteY239" fmla="*/ 193087 h 4241931"/>
                        <a:gd name="connsiteX240" fmla="*/ 2257860 w 4651277"/>
                        <a:gd name="connsiteY240" fmla="*/ 207096 h 4241931"/>
                        <a:gd name="connsiteX241" fmla="*/ 2292599 w 4651277"/>
                        <a:gd name="connsiteY241" fmla="*/ 187734 h 4241931"/>
                        <a:gd name="connsiteX242" fmla="*/ 2292817 w 4651277"/>
                        <a:gd name="connsiteY242" fmla="*/ 187109 h 4241931"/>
                        <a:gd name="connsiteX243" fmla="*/ 2286426 w 4651277"/>
                        <a:gd name="connsiteY243" fmla="*/ 166089 h 4241931"/>
                        <a:gd name="connsiteX244" fmla="*/ 2271698 w 4651277"/>
                        <a:gd name="connsiteY244" fmla="*/ 148167 h 4241931"/>
                        <a:gd name="connsiteX245" fmla="*/ 2200551 w 4651277"/>
                        <a:gd name="connsiteY245" fmla="*/ 141725 h 4241931"/>
                        <a:gd name="connsiteX246" fmla="*/ 2177955 w 4651277"/>
                        <a:gd name="connsiteY246" fmla="*/ 156063 h 4241931"/>
                        <a:gd name="connsiteX247" fmla="*/ 2161942 w 4651277"/>
                        <a:gd name="connsiteY247" fmla="*/ 156914 h 4241931"/>
                        <a:gd name="connsiteX248" fmla="*/ 2166815 w 4651277"/>
                        <a:gd name="connsiteY248" fmla="*/ 128838 h 4241931"/>
                        <a:gd name="connsiteX249" fmla="*/ 2176178 w 4651277"/>
                        <a:gd name="connsiteY249" fmla="*/ 122581 h 4241931"/>
                        <a:gd name="connsiteX250" fmla="*/ 2220346 w 4651277"/>
                        <a:gd name="connsiteY250" fmla="*/ 115856 h 4241931"/>
                        <a:gd name="connsiteX251" fmla="*/ 2224591 w 4651277"/>
                        <a:gd name="connsiteY251" fmla="*/ 99573 h 4241931"/>
                        <a:gd name="connsiteX252" fmla="*/ 2236573 w 4651277"/>
                        <a:gd name="connsiteY252" fmla="*/ 77769 h 4241931"/>
                        <a:gd name="connsiteX253" fmla="*/ 2240288 w 4651277"/>
                        <a:gd name="connsiteY253" fmla="*/ 79030 h 4241931"/>
                        <a:gd name="connsiteX254" fmla="*/ 2269604 w 4651277"/>
                        <a:gd name="connsiteY254" fmla="*/ 94993 h 4241931"/>
                        <a:gd name="connsiteX255" fmla="*/ 2282204 w 4651277"/>
                        <a:gd name="connsiteY255" fmla="*/ 84835 h 4241931"/>
                        <a:gd name="connsiteX256" fmla="*/ 2285805 w 4651277"/>
                        <a:gd name="connsiteY256" fmla="*/ 83914 h 4241931"/>
                        <a:gd name="connsiteX257" fmla="*/ 2306411 w 4651277"/>
                        <a:gd name="connsiteY257" fmla="*/ 73331 h 4241931"/>
                        <a:gd name="connsiteX258" fmla="*/ 2339875 w 4651277"/>
                        <a:gd name="connsiteY258" fmla="*/ 29946 h 4241931"/>
                        <a:gd name="connsiteX259" fmla="*/ 2392011 w 4651277"/>
                        <a:gd name="connsiteY259" fmla="*/ 22068 h 4241931"/>
                        <a:gd name="connsiteX260" fmla="*/ 2449746 w 4651277"/>
                        <a:gd name="connsiteY260" fmla="*/ 23384 h 4241931"/>
                        <a:gd name="connsiteX261" fmla="*/ 2451125 w 4651277"/>
                        <a:gd name="connsiteY261" fmla="*/ 21850 h 4241931"/>
                        <a:gd name="connsiteX262" fmla="*/ 2508325 w 4651277"/>
                        <a:gd name="connsiteY262" fmla="*/ 26842 h 4241931"/>
                        <a:gd name="connsiteX263" fmla="*/ 2528565 w 4651277"/>
                        <a:gd name="connsiteY263" fmla="*/ 50586 h 4241931"/>
                        <a:gd name="connsiteX264" fmla="*/ 2545177 w 4651277"/>
                        <a:gd name="connsiteY264" fmla="*/ 19776 h 4241931"/>
                        <a:gd name="connsiteX265" fmla="*/ 2549345 w 4651277"/>
                        <a:gd name="connsiteY265" fmla="*/ 2036 h 4241931"/>
                        <a:gd name="connsiteX266" fmla="*/ 2559883 w 4651277"/>
                        <a:gd name="connsiteY266" fmla="*/ 8046 h 4241931"/>
                        <a:gd name="connsiteX267" fmla="*/ 2562074 w 4651277"/>
                        <a:gd name="connsiteY267" fmla="*/ 21799 h 4241931"/>
                        <a:gd name="connsiteX268" fmla="*/ 2568791 w 4651277"/>
                        <a:gd name="connsiteY268" fmla="*/ 52099 h 4241931"/>
                        <a:gd name="connsiteX269" fmla="*/ 2601553 w 4651277"/>
                        <a:gd name="connsiteY269" fmla="*/ 64228 h 4241931"/>
                        <a:gd name="connsiteX270" fmla="*/ 2625296 w 4651277"/>
                        <a:gd name="connsiteY270" fmla="*/ 43989 h 4241931"/>
                        <a:gd name="connsiteX271" fmla="*/ 2645290 w 4651277"/>
                        <a:gd name="connsiteY271" fmla="*/ 35629 h 4241931"/>
                        <a:gd name="connsiteX272" fmla="*/ 2655912 w 4651277"/>
                        <a:gd name="connsiteY272" fmla="*/ 56963 h 4241931"/>
                        <a:gd name="connsiteX273" fmla="*/ 2657690 w 4651277"/>
                        <a:gd name="connsiteY273" fmla="*/ 90445 h 4241931"/>
                        <a:gd name="connsiteX274" fmla="*/ 2676280 w 4651277"/>
                        <a:gd name="connsiteY274" fmla="*/ 110626 h 4241931"/>
                        <a:gd name="connsiteX275" fmla="*/ 2711007 w 4651277"/>
                        <a:gd name="connsiteY275" fmla="*/ 146010 h 4241931"/>
                        <a:gd name="connsiteX276" fmla="*/ 2766305 w 4651277"/>
                        <a:gd name="connsiteY276" fmla="*/ 183951 h 4241931"/>
                        <a:gd name="connsiteX277" fmla="*/ 2774785 w 4651277"/>
                        <a:gd name="connsiteY277" fmla="*/ 182383 h 4241931"/>
                        <a:gd name="connsiteX278" fmla="*/ 2787062 w 4651277"/>
                        <a:gd name="connsiteY278" fmla="*/ 171241 h 4241931"/>
                        <a:gd name="connsiteX279" fmla="*/ 2822613 w 4651277"/>
                        <a:gd name="connsiteY279" fmla="*/ 167164 h 4241931"/>
                        <a:gd name="connsiteX280" fmla="*/ 2851379 w 4651277"/>
                        <a:gd name="connsiteY280" fmla="*/ 159068 h 4241931"/>
                        <a:gd name="connsiteX281" fmla="*/ 2865409 w 4651277"/>
                        <a:gd name="connsiteY281" fmla="*/ 175841 h 4241931"/>
                        <a:gd name="connsiteX282" fmla="*/ 2868616 w 4651277"/>
                        <a:gd name="connsiteY282" fmla="*/ 203591 h 4241931"/>
                        <a:gd name="connsiteX283" fmla="*/ 2876461 w 4651277"/>
                        <a:gd name="connsiteY283" fmla="*/ 217589 h 4241931"/>
                        <a:gd name="connsiteX284" fmla="*/ 2879988 w 4651277"/>
                        <a:gd name="connsiteY284" fmla="*/ 214776 h 4241931"/>
                        <a:gd name="connsiteX285" fmla="*/ 2883159 w 4651277"/>
                        <a:gd name="connsiteY285" fmla="*/ 198914 h 4241931"/>
                        <a:gd name="connsiteX286" fmla="*/ 2919613 w 4651277"/>
                        <a:gd name="connsiteY286" fmla="*/ 156832 h 4241931"/>
                        <a:gd name="connsiteX287" fmla="*/ 2928147 w 4651277"/>
                        <a:gd name="connsiteY287" fmla="*/ 138860 h 4241931"/>
                        <a:gd name="connsiteX288" fmla="*/ 2945881 w 4651277"/>
                        <a:gd name="connsiteY288" fmla="*/ 129159 h 4241931"/>
                        <a:gd name="connsiteX289" fmla="*/ 3020035 w 4651277"/>
                        <a:gd name="connsiteY289" fmla="*/ 96025 h 4241931"/>
                        <a:gd name="connsiteX290" fmla="*/ 3059179 w 4651277"/>
                        <a:gd name="connsiteY290" fmla="*/ 77158 h 4241931"/>
                        <a:gd name="connsiteX291" fmla="*/ 3077043 w 4651277"/>
                        <a:gd name="connsiteY291" fmla="*/ 97377 h 4241931"/>
                        <a:gd name="connsiteX292" fmla="*/ 3110061 w 4651277"/>
                        <a:gd name="connsiteY292" fmla="*/ 86865 h 4241931"/>
                        <a:gd name="connsiteX293" fmla="*/ 3141966 w 4651277"/>
                        <a:gd name="connsiteY293" fmla="*/ 69112 h 4241931"/>
                        <a:gd name="connsiteX294" fmla="*/ 3160021 w 4651277"/>
                        <a:gd name="connsiteY294" fmla="*/ 92972 h 4241931"/>
                        <a:gd name="connsiteX295" fmla="*/ 3174507 w 4651277"/>
                        <a:gd name="connsiteY295" fmla="*/ 104611 h 4241931"/>
                        <a:gd name="connsiteX296" fmla="*/ 3184041 w 4651277"/>
                        <a:gd name="connsiteY296" fmla="*/ 91697 h 4241931"/>
                        <a:gd name="connsiteX297" fmla="*/ 3184575 w 4651277"/>
                        <a:gd name="connsiteY297" fmla="*/ 88018 h 4241931"/>
                        <a:gd name="connsiteX298" fmla="*/ 3192073 w 4651277"/>
                        <a:gd name="connsiteY298" fmla="*/ 64262 h 4241931"/>
                        <a:gd name="connsiteX299" fmla="*/ 3201007 w 4651277"/>
                        <a:gd name="connsiteY299" fmla="*/ 81307 h 4241931"/>
                        <a:gd name="connsiteX300" fmla="*/ 3205002 w 4651277"/>
                        <a:gd name="connsiteY300" fmla="*/ 101532 h 4241931"/>
                        <a:gd name="connsiteX301" fmla="*/ 3239907 w 4651277"/>
                        <a:gd name="connsiteY301" fmla="*/ 112818 h 4241931"/>
                        <a:gd name="connsiteX302" fmla="*/ 3253692 w 4651277"/>
                        <a:gd name="connsiteY302" fmla="*/ 97487 h 4241931"/>
                        <a:gd name="connsiteX303" fmla="*/ 3276340 w 4651277"/>
                        <a:gd name="connsiteY303" fmla="*/ 111614 h 4241931"/>
                        <a:gd name="connsiteX304" fmla="*/ 3277538 w 4651277"/>
                        <a:gd name="connsiteY304" fmla="*/ 134178 h 4241931"/>
                        <a:gd name="connsiteX305" fmla="*/ 3294634 w 4651277"/>
                        <a:gd name="connsiteY305" fmla="*/ 153708 h 4241931"/>
                        <a:gd name="connsiteX306" fmla="*/ 3319511 w 4651277"/>
                        <a:gd name="connsiteY306" fmla="*/ 182315 h 4241931"/>
                        <a:gd name="connsiteX307" fmla="*/ 3357761 w 4651277"/>
                        <a:gd name="connsiteY307" fmla="*/ 215321 h 4241931"/>
                        <a:gd name="connsiteX308" fmla="*/ 3375693 w 4651277"/>
                        <a:gd name="connsiteY308" fmla="*/ 223128 h 4241931"/>
                        <a:gd name="connsiteX309" fmla="*/ 3367384 w 4651277"/>
                        <a:gd name="connsiteY309" fmla="*/ 231599 h 4241931"/>
                        <a:gd name="connsiteX310" fmla="*/ 3377007 w 4651277"/>
                        <a:gd name="connsiteY310" fmla="*/ 247876 h 4241931"/>
                        <a:gd name="connsiteX311" fmla="*/ 3404679 w 4651277"/>
                        <a:gd name="connsiteY311" fmla="*/ 274145 h 4241931"/>
                        <a:gd name="connsiteX312" fmla="*/ 3412506 w 4651277"/>
                        <a:gd name="connsiteY312" fmla="*/ 297817 h 4241931"/>
                        <a:gd name="connsiteX313" fmla="*/ 3404705 w 4651277"/>
                        <a:gd name="connsiteY313" fmla="*/ 329618 h 4241931"/>
                        <a:gd name="connsiteX314" fmla="*/ 3403809 w 4651277"/>
                        <a:gd name="connsiteY314" fmla="*/ 381492 h 4241931"/>
                        <a:gd name="connsiteX315" fmla="*/ 3416229 w 4651277"/>
                        <a:gd name="connsiteY315" fmla="*/ 395432 h 4241931"/>
                        <a:gd name="connsiteX316" fmla="*/ 3415823 w 4651277"/>
                        <a:gd name="connsiteY316" fmla="*/ 429029 h 4241931"/>
                        <a:gd name="connsiteX317" fmla="*/ 3401628 w 4651277"/>
                        <a:gd name="connsiteY317" fmla="*/ 453597 h 4241931"/>
                        <a:gd name="connsiteX318" fmla="*/ 3406631 w 4651277"/>
                        <a:gd name="connsiteY318" fmla="*/ 464270 h 4241931"/>
                        <a:gd name="connsiteX319" fmla="*/ 3407669 w 4651277"/>
                        <a:gd name="connsiteY319" fmla="*/ 464755 h 4241931"/>
                        <a:gd name="connsiteX320" fmla="*/ 3418321 w 4651277"/>
                        <a:gd name="connsiteY320" fmla="*/ 455508 h 4241931"/>
                        <a:gd name="connsiteX321" fmla="*/ 3436938 w 4651277"/>
                        <a:gd name="connsiteY321" fmla="*/ 446109 h 4241931"/>
                        <a:gd name="connsiteX322" fmla="*/ 3438909 w 4651277"/>
                        <a:gd name="connsiteY322" fmla="*/ 448742 h 4241931"/>
                        <a:gd name="connsiteX323" fmla="*/ 3451615 w 4651277"/>
                        <a:gd name="connsiteY323" fmla="*/ 473672 h 4241931"/>
                        <a:gd name="connsiteX324" fmla="*/ 3465140 w 4651277"/>
                        <a:gd name="connsiteY324" fmla="*/ 472619 h 4241931"/>
                        <a:gd name="connsiteX325" fmla="*/ 3468067 w 4651277"/>
                        <a:gd name="connsiteY325" fmla="*/ 473688 h 4241931"/>
                        <a:gd name="connsiteX326" fmla="*/ 3487330 w 4651277"/>
                        <a:gd name="connsiteY326" fmla="*/ 476135 h 4241931"/>
                        <a:gd name="connsiteX327" fmla="*/ 3531027 w 4651277"/>
                        <a:gd name="connsiteY327" fmla="*/ 461995 h 4241931"/>
                        <a:gd name="connsiteX328" fmla="*/ 3570810 w 4651277"/>
                        <a:gd name="connsiteY328" fmla="*/ 481255 h 4241931"/>
                        <a:gd name="connsiteX329" fmla="*/ 3610106 w 4651277"/>
                        <a:gd name="connsiteY329" fmla="*/ 509524 h 4241931"/>
                        <a:gd name="connsiteX330" fmla="*/ 3611787 w 4651277"/>
                        <a:gd name="connsiteY330" fmla="*/ 509117 h 4241931"/>
                        <a:gd name="connsiteX331" fmla="*/ 3648972 w 4651277"/>
                        <a:gd name="connsiteY331" fmla="*/ 539676 h 4241931"/>
                        <a:gd name="connsiteX332" fmla="*/ 3651715 w 4651277"/>
                        <a:gd name="connsiteY332" fmla="*/ 565684 h 4241931"/>
                        <a:gd name="connsiteX333" fmla="*/ 3677801 w 4651277"/>
                        <a:gd name="connsiteY333" fmla="*/ 552253 h 4241931"/>
                        <a:gd name="connsiteX334" fmla="*/ 3689090 w 4651277"/>
                        <a:gd name="connsiteY334" fmla="*/ 541962 h 4241931"/>
                        <a:gd name="connsiteX335" fmla="*/ 3693528 w 4651277"/>
                        <a:gd name="connsiteY335" fmla="*/ 551111 h 4241931"/>
                        <a:gd name="connsiteX336" fmla="*/ 3688525 w 4651277"/>
                        <a:gd name="connsiteY336" fmla="*/ 561659 h 4241931"/>
                        <a:gd name="connsiteX337" fmla="*/ 3678811 w 4651277"/>
                        <a:gd name="connsiteY337" fmla="*/ 585792 h 4241931"/>
                        <a:gd name="connsiteX338" fmla="*/ 3695717 w 4651277"/>
                        <a:gd name="connsiteY338" fmla="*/ 609705 h 4241931"/>
                        <a:gd name="connsiteX339" fmla="*/ 3721724 w 4651277"/>
                        <a:gd name="connsiteY339" fmla="*/ 606963 h 4241931"/>
                        <a:gd name="connsiteX340" fmla="*/ 3739511 w 4651277"/>
                        <a:gd name="connsiteY340" fmla="*/ 610656 h 4241931"/>
                        <a:gd name="connsiteX341" fmla="*/ 3736745 w 4651277"/>
                        <a:gd name="connsiteY341" fmla="*/ 630441 h 4241931"/>
                        <a:gd name="connsiteX342" fmla="*/ 3722108 w 4651277"/>
                        <a:gd name="connsiteY342" fmla="*/ 654435 h 4241931"/>
                        <a:gd name="connsiteX343" fmla="*/ 3725398 w 4651277"/>
                        <a:gd name="connsiteY343" fmla="*/ 677198 h 4241931"/>
                        <a:gd name="connsiteX344" fmla="*/ 3732642 w 4651277"/>
                        <a:gd name="connsiteY344" fmla="*/ 718119 h 4241931"/>
                        <a:gd name="connsiteX345" fmla="*/ 3752899 w 4651277"/>
                        <a:gd name="connsiteY345" fmla="*/ 770559 h 4241931"/>
                        <a:gd name="connsiteX346" fmla="*/ 3759505 w 4651277"/>
                        <a:gd name="connsiteY346" fmla="*/ 773493 h 4241931"/>
                        <a:gd name="connsiteX347" fmla="*/ 3773273 w 4651277"/>
                        <a:gd name="connsiteY347" fmla="*/ 771607 h 4241931"/>
                        <a:gd name="connsiteX348" fmla="*/ 3799787 w 4651277"/>
                        <a:gd name="connsiteY348" fmla="*/ 785635 h 4241931"/>
                        <a:gd name="connsiteX349" fmla="*/ 3823514 w 4651277"/>
                        <a:gd name="connsiteY349" fmla="*/ 793668 h 4241931"/>
                        <a:gd name="connsiteX350" fmla="*/ 3825266 w 4651277"/>
                        <a:gd name="connsiteY350" fmla="*/ 811916 h 4241931"/>
                        <a:gd name="connsiteX351" fmla="*/ 3814334 w 4651277"/>
                        <a:gd name="connsiteY351" fmla="*/ 832622 h 4241931"/>
                        <a:gd name="connsiteX352" fmla="*/ 3813124 w 4651277"/>
                        <a:gd name="connsiteY352" fmla="*/ 846019 h 4241931"/>
                        <a:gd name="connsiteX353" fmla="*/ 3816896 w 4651277"/>
                        <a:gd name="connsiteY353" fmla="*/ 845745 h 4241931"/>
                        <a:gd name="connsiteX354" fmla="*/ 3826606 w 4651277"/>
                        <a:gd name="connsiteY354" fmla="*/ 836281 h 4241931"/>
                        <a:gd name="connsiteX355" fmla="*/ 3871753 w 4651277"/>
                        <a:gd name="connsiteY355" fmla="*/ 824457 h 4241931"/>
                        <a:gd name="connsiteX356" fmla="*/ 3886170 w 4651277"/>
                        <a:gd name="connsiteY356" fmla="*/ 816075 h 4241931"/>
                        <a:gd name="connsiteX357" fmla="*/ 3903030 w 4651277"/>
                        <a:gd name="connsiteY357" fmla="*/ 817772 h 4241931"/>
                        <a:gd name="connsiteX358" fmla="*/ 3970004 w 4651277"/>
                        <a:gd name="connsiteY358" fmla="*/ 830001 h 4241931"/>
                        <a:gd name="connsiteX359" fmla="*/ 4006011 w 4651277"/>
                        <a:gd name="connsiteY359" fmla="*/ 835505 h 4241931"/>
                        <a:gd name="connsiteX360" fmla="*/ 4008781 w 4651277"/>
                        <a:gd name="connsiteY360" fmla="*/ 857952 h 4241931"/>
                        <a:gd name="connsiteX361" fmla="*/ 4036592 w 4651277"/>
                        <a:gd name="connsiteY361" fmla="*/ 866330 h 4241931"/>
                        <a:gd name="connsiteX362" fmla="*/ 4067065 w 4651277"/>
                        <a:gd name="connsiteY362" fmla="*/ 869173 h 4241931"/>
                        <a:gd name="connsiteX363" fmla="*/ 4068243 w 4651277"/>
                        <a:gd name="connsiteY363" fmla="*/ 894227 h 4241931"/>
                        <a:gd name="connsiteX364" fmla="*/ 4072744 w 4651277"/>
                        <a:gd name="connsiteY364" fmla="*/ 909141 h 4241931"/>
                        <a:gd name="connsiteX365" fmla="*/ 4085455 w 4651277"/>
                        <a:gd name="connsiteY365" fmla="*/ 904728 h 4241931"/>
                        <a:gd name="connsiteX366" fmla="*/ 4087569 w 4651277"/>
                        <a:gd name="connsiteY366" fmla="*/ 902438 h 4241931"/>
                        <a:gd name="connsiteX367" fmla="*/ 4104010 w 4651277"/>
                        <a:gd name="connsiteY367" fmla="*/ 889565 h 4241931"/>
                        <a:gd name="connsiteX368" fmla="*/ 4102112 w 4651277"/>
                        <a:gd name="connsiteY368" fmla="*/ 905584 h 4241931"/>
                        <a:gd name="connsiteX369" fmla="*/ 4095288 w 4651277"/>
                        <a:gd name="connsiteY369" fmla="*/ 921462 h 4241931"/>
                        <a:gd name="connsiteX370" fmla="*/ 4114076 w 4651277"/>
                        <a:gd name="connsiteY370" fmla="*/ 945807 h 4241931"/>
                        <a:gd name="connsiteX371" fmla="*/ 4130871 w 4651277"/>
                        <a:gd name="connsiteY371" fmla="*/ 941738 h 4241931"/>
                        <a:gd name="connsiteX372" fmla="*/ 4139837 w 4651277"/>
                        <a:gd name="connsiteY372" fmla="*/ 962239 h 4241931"/>
                        <a:gd name="connsiteX373" fmla="*/ 4129973 w 4651277"/>
                        <a:gd name="connsiteY373" fmla="*/ 978408 h 4241931"/>
                        <a:gd name="connsiteX374" fmla="*/ 4132538 w 4651277"/>
                        <a:gd name="connsiteY374" fmla="*/ 1000014 h 4241931"/>
                        <a:gd name="connsiteX375" fmla="*/ 4136183 w 4651277"/>
                        <a:gd name="connsiteY375" fmla="*/ 1031582 h 4241931"/>
                        <a:gd name="connsiteX376" fmla="*/ 4146989 w 4651277"/>
                        <a:gd name="connsiteY376" fmla="*/ 1072530 h 4241931"/>
                        <a:gd name="connsiteX377" fmla="*/ 4155688 w 4651277"/>
                        <a:gd name="connsiteY377" fmla="*/ 1086426 h 4241931"/>
                        <a:gd name="connsiteX378" fmla="*/ 4145929 w 4651277"/>
                        <a:gd name="connsiteY378" fmla="*/ 1088345 h 4241931"/>
                        <a:gd name="connsiteX379" fmla="*/ 4144869 w 4651277"/>
                        <a:gd name="connsiteY379" fmla="*/ 1104161 h 4241931"/>
                        <a:gd name="connsiteX380" fmla="*/ 4151555 w 4651277"/>
                        <a:gd name="connsiteY380" fmla="*/ 1135438 h 4241931"/>
                        <a:gd name="connsiteX381" fmla="*/ 4145749 w 4651277"/>
                        <a:gd name="connsiteY381" fmla="*/ 1155514 h 4241931"/>
                        <a:gd name="connsiteX382" fmla="*/ 4125285 w 4651277"/>
                        <a:gd name="connsiteY382" fmla="*/ 1173805 h 4241931"/>
                        <a:gd name="connsiteX383" fmla="*/ 4100084 w 4651277"/>
                        <a:gd name="connsiteY383" fmla="*/ 1209249 h 4241931"/>
                        <a:gd name="connsiteX384" fmla="*/ 4102066 w 4651277"/>
                        <a:gd name="connsiteY384" fmla="*/ 1224772 h 4241931"/>
                        <a:gd name="connsiteX385" fmla="*/ 4085863 w 4651277"/>
                        <a:gd name="connsiteY385" fmla="*/ 1247812 h 4241931"/>
                        <a:gd name="connsiteX386" fmla="*/ 4062766 w 4651277"/>
                        <a:gd name="connsiteY386" fmla="*/ 1268076 h 4241931"/>
                        <a:gd name="connsiteX387" fmla="*/ 4083268 w 4651277"/>
                        <a:gd name="connsiteY387" fmla="*/ 1301340 h 4241931"/>
                        <a:gd name="connsiteX388" fmla="*/ 4087529 w 4651277"/>
                        <a:gd name="connsiteY388" fmla="*/ 1306087 h 4241931"/>
                        <a:gd name="connsiteX389" fmla="*/ 4075365 w 4651277"/>
                        <a:gd name="connsiteY389" fmla="*/ 1307255 h 4241931"/>
                        <a:gd name="connsiteX390" fmla="*/ 4025745 w 4651277"/>
                        <a:gd name="connsiteY390" fmla="*/ 1300602 h 4241931"/>
                        <a:gd name="connsiteX391" fmla="*/ 4008462 w 4651277"/>
                        <a:gd name="connsiteY391" fmla="*/ 1313679 h 4241931"/>
                        <a:gd name="connsiteX392" fmla="*/ 3997211 w 4651277"/>
                        <a:gd name="connsiteY392" fmla="*/ 1333296 h 4241931"/>
                        <a:gd name="connsiteX393" fmla="*/ 3959710 w 4651277"/>
                        <a:gd name="connsiteY393" fmla="*/ 1345489 h 4241931"/>
                        <a:gd name="connsiteX394" fmla="*/ 3934694 w 4651277"/>
                        <a:gd name="connsiteY394" fmla="*/ 1355993 h 4241931"/>
                        <a:gd name="connsiteX395" fmla="*/ 3923280 w 4651277"/>
                        <a:gd name="connsiteY395" fmla="*/ 1354757 h 4241931"/>
                        <a:gd name="connsiteX396" fmla="*/ 3922998 w 4651277"/>
                        <a:gd name="connsiteY396" fmla="*/ 1364605 h 4241931"/>
                        <a:gd name="connsiteX397" fmla="*/ 3927995 w 4651277"/>
                        <a:gd name="connsiteY397" fmla="*/ 1383399 h 4241931"/>
                        <a:gd name="connsiteX398" fmla="*/ 3949877 w 4651277"/>
                        <a:gd name="connsiteY398" fmla="*/ 1400327 h 4241931"/>
                        <a:gd name="connsiteX399" fmla="*/ 3968971 w 4651277"/>
                        <a:gd name="connsiteY399" fmla="*/ 1411260 h 4241931"/>
                        <a:gd name="connsiteX400" fmla="*/ 3957365 w 4651277"/>
                        <a:gd name="connsiteY400" fmla="*/ 1422073 h 4241931"/>
                        <a:gd name="connsiteX401" fmla="*/ 3884013 w 4651277"/>
                        <a:gd name="connsiteY401" fmla="*/ 1478958 h 4241931"/>
                        <a:gd name="connsiteX402" fmla="*/ 3859916 w 4651277"/>
                        <a:gd name="connsiteY402" fmla="*/ 1489420 h 4241931"/>
                        <a:gd name="connsiteX403" fmla="*/ 3852809 w 4651277"/>
                        <a:gd name="connsiteY403" fmla="*/ 1481838 h 4241931"/>
                        <a:gd name="connsiteX404" fmla="*/ 3841864 w 4651277"/>
                        <a:gd name="connsiteY404" fmla="*/ 1492090 h 4241931"/>
                        <a:gd name="connsiteX405" fmla="*/ 3840531 w 4651277"/>
                        <a:gd name="connsiteY405" fmla="*/ 1496284 h 4241931"/>
                        <a:gd name="connsiteX406" fmla="*/ 3850294 w 4651277"/>
                        <a:gd name="connsiteY406" fmla="*/ 1497109 h 4241931"/>
                        <a:gd name="connsiteX407" fmla="*/ 3872107 w 4651277"/>
                        <a:gd name="connsiteY407" fmla="*/ 1537613 h 4241931"/>
                        <a:gd name="connsiteX408" fmla="*/ 3857531 w 4651277"/>
                        <a:gd name="connsiteY408" fmla="*/ 1567370 h 4241931"/>
                        <a:gd name="connsiteX409" fmla="*/ 3876637 w 4651277"/>
                        <a:gd name="connsiteY409" fmla="*/ 1591194 h 4241931"/>
                        <a:gd name="connsiteX410" fmla="*/ 3893840 w 4651277"/>
                        <a:gd name="connsiteY410" fmla="*/ 1588805 h 4241931"/>
                        <a:gd name="connsiteX411" fmla="*/ 3910000 w 4651277"/>
                        <a:gd name="connsiteY411" fmla="*/ 1585781 h 4241931"/>
                        <a:gd name="connsiteX412" fmla="*/ 3841479 w 4651277"/>
                        <a:gd name="connsiteY412" fmla="*/ 1598374 h 4241931"/>
                        <a:gd name="connsiteX413" fmla="*/ 3820166 w 4651277"/>
                        <a:gd name="connsiteY413" fmla="*/ 1603982 h 4241931"/>
                        <a:gd name="connsiteX414" fmla="*/ 3821044 w 4651277"/>
                        <a:gd name="connsiteY414" fmla="*/ 1616327 h 4241931"/>
                        <a:gd name="connsiteX415" fmla="*/ 3820601 w 4651277"/>
                        <a:gd name="connsiteY415" fmla="*/ 1618633 h 4241931"/>
                        <a:gd name="connsiteX416" fmla="*/ 3856796 w 4651277"/>
                        <a:gd name="connsiteY416" fmla="*/ 1624365 h 4241931"/>
                        <a:gd name="connsiteX417" fmla="*/ 3878963 w 4651277"/>
                        <a:gd name="connsiteY417" fmla="*/ 1632824 h 4241931"/>
                        <a:gd name="connsiteX418" fmla="*/ 3881060 w 4651277"/>
                        <a:gd name="connsiteY418" fmla="*/ 1631301 h 4241931"/>
                        <a:gd name="connsiteX419" fmla="*/ 3946493 w 4651277"/>
                        <a:gd name="connsiteY419" fmla="*/ 1636096 h 4241931"/>
                        <a:gd name="connsiteX420" fmla="*/ 4070600 w 4651277"/>
                        <a:gd name="connsiteY420" fmla="*/ 1629769 h 4241931"/>
                        <a:gd name="connsiteX421" fmla="*/ 4108464 w 4651277"/>
                        <a:gd name="connsiteY421" fmla="*/ 1628961 h 4241931"/>
                        <a:gd name="connsiteX422" fmla="*/ 4169224 w 4651277"/>
                        <a:gd name="connsiteY422" fmla="*/ 1639821 h 4241931"/>
                        <a:gd name="connsiteX423" fmla="*/ 4200098 w 4651277"/>
                        <a:gd name="connsiteY423" fmla="*/ 1644093 h 4241931"/>
                        <a:gd name="connsiteX424" fmla="*/ 4211147 w 4651277"/>
                        <a:gd name="connsiteY424" fmla="*/ 1656359 h 4241931"/>
                        <a:gd name="connsiteX425" fmla="*/ 4233231 w 4651277"/>
                        <a:gd name="connsiteY425" fmla="*/ 1641916 h 4241931"/>
                        <a:gd name="connsiteX426" fmla="*/ 4300563 w 4651277"/>
                        <a:gd name="connsiteY426" fmla="*/ 1658147 h 4241931"/>
                        <a:gd name="connsiteX427" fmla="*/ 4319080 w 4651277"/>
                        <a:gd name="connsiteY427" fmla="*/ 1662317 h 4241931"/>
                        <a:gd name="connsiteX428" fmla="*/ 4374375 w 4651277"/>
                        <a:gd name="connsiteY428" fmla="*/ 1680353 h 4241931"/>
                        <a:gd name="connsiteX429" fmla="*/ 4434018 w 4651277"/>
                        <a:gd name="connsiteY429" fmla="*/ 1702171 h 4241931"/>
                        <a:gd name="connsiteX430" fmla="*/ 4465268 w 4651277"/>
                        <a:gd name="connsiteY430" fmla="*/ 1715781 h 4241931"/>
                        <a:gd name="connsiteX431" fmla="*/ 4467174 w 4651277"/>
                        <a:gd name="connsiteY431" fmla="*/ 1715464 h 4241931"/>
                        <a:gd name="connsiteX432" fmla="*/ 4467174 w 4651277"/>
                        <a:gd name="connsiteY432" fmla="*/ 1715466 h 4241931"/>
                        <a:gd name="connsiteX433" fmla="*/ 4467651 w 4651277"/>
                        <a:gd name="connsiteY433" fmla="*/ 1715385 h 4241931"/>
                        <a:gd name="connsiteX434" fmla="*/ 4467174 w 4651277"/>
                        <a:gd name="connsiteY434" fmla="*/ 1715464 h 4241931"/>
                        <a:gd name="connsiteX435" fmla="*/ 4466063 w 4651277"/>
                        <a:gd name="connsiteY435" fmla="*/ 1714670 h 4241931"/>
                        <a:gd name="connsiteX436" fmla="*/ 4467370 w 4651277"/>
                        <a:gd name="connsiteY436" fmla="*/ 1702505 h 4241931"/>
                        <a:gd name="connsiteX437" fmla="*/ 4476105 w 4651277"/>
                        <a:gd name="connsiteY437" fmla="*/ 1702032 h 4241931"/>
                        <a:gd name="connsiteX438" fmla="*/ 4572317 w 4651277"/>
                        <a:gd name="connsiteY438" fmla="*/ 1711701 h 4241931"/>
                        <a:gd name="connsiteX439" fmla="*/ 4589311 w 4651277"/>
                        <a:gd name="connsiteY439" fmla="*/ 1713775 h 4241931"/>
                        <a:gd name="connsiteX440" fmla="*/ 4593344 w 4651277"/>
                        <a:gd name="connsiteY440" fmla="*/ 1715649 h 4241931"/>
                        <a:gd name="connsiteX441" fmla="*/ 4601154 w 4651277"/>
                        <a:gd name="connsiteY441" fmla="*/ 1724930 h 4241931"/>
                        <a:gd name="connsiteX442" fmla="*/ 4602994 w 4651277"/>
                        <a:gd name="connsiteY442" fmla="*/ 1728933 h 4241931"/>
                        <a:gd name="connsiteX443" fmla="*/ 4603083 w 4651277"/>
                        <a:gd name="connsiteY443" fmla="*/ 1740082 h 4241931"/>
                        <a:gd name="connsiteX444" fmla="*/ 4603239 w 4651277"/>
                        <a:gd name="connsiteY444" fmla="*/ 1746912 h 4241931"/>
                        <a:gd name="connsiteX445" fmla="*/ 4630175 w 4651277"/>
                        <a:gd name="connsiteY445" fmla="*/ 1748703 h 4241931"/>
                        <a:gd name="connsiteX446" fmla="*/ 4649928 w 4651277"/>
                        <a:gd name="connsiteY446" fmla="*/ 1756780 h 4241931"/>
                        <a:gd name="connsiteX447" fmla="*/ 4642711 w 4651277"/>
                        <a:gd name="connsiteY447" fmla="*/ 1771103 h 4241931"/>
                        <a:gd name="connsiteX448" fmla="*/ 4560387 w 4651277"/>
                        <a:gd name="connsiteY448" fmla="*/ 1751878 h 4241931"/>
                        <a:gd name="connsiteX449" fmla="*/ 4517474 w 4651277"/>
                        <a:gd name="connsiteY449" fmla="*/ 1749413 h 4241931"/>
                        <a:gd name="connsiteX450" fmla="*/ 4509437 w 4651277"/>
                        <a:gd name="connsiteY450" fmla="*/ 1749377 h 4241931"/>
                        <a:gd name="connsiteX451" fmla="*/ 4460463 w 4651277"/>
                        <a:gd name="connsiteY451" fmla="*/ 1730486 h 4241931"/>
                        <a:gd name="connsiteX452" fmla="*/ 4435148 w 4651277"/>
                        <a:gd name="connsiteY452" fmla="*/ 1730189 h 4241931"/>
                        <a:gd name="connsiteX453" fmla="*/ 4420092 w 4651277"/>
                        <a:gd name="connsiteY453" fmla="*/ 1731516 h 4241931"/>
                        <a:gd name="connsiteX454" fmla="*/ 4358507 w 4651277"/>
                        <a:gd name="connsiteY454" fmla="*/ 1718051 h 4241931"/>
                        <a:gd name="connsiteX455" fmla="*/ 4315401 w 4651277"/>
                        <a:gd name="connsiteY455" fmla="*/ 1716792 h 4241931"/>
                        <a:gd name="connsiteX456" fmla="*/ 4279957 w 4651277"/>
                        <a:gd name="connsiteY456" fmla="*/ 1706229 h 4241931"/>
                        <a:gd name="connsiteX457" fmla="*/ 4243898 w 4651277"/>
                        <a:gd name="connsiteY457" fmla="*/ 1719077 h 4241931"/>
                        <a:gd name="connsiteX458" fmla="*/ 4242561 w 4651277"/>
                        <a:gd name="connsiteY458" fmla="*/ 1727526 h 4241931"/>
                        <a:gd name="connsiteX459" fmla="*/ 4197062 w 4651277"/>
                        <a:gd name="connsiteY459" fmla="*/ 1753107 h 4241931"/>
                        <a:gd name="connsiteX460" fmla="*/ 4171232 w 4651277"/>
                        <a:gd name="connsiteY460" fmla="*/ 1763863 h 4241931"/>
                        <a:gd name="connsiteX461" fmla="*/ 4148247 w 4651277"/>
                        <a:gd name="connsiteY461" fmla="*/ 1803527 h 4241931"/>
                        <a:gd name="connsiteX462" fmla="*/ 4142937 w 4651277"/>
                        <a:gd name="connsiteY462" fmla="*/ 1817531 h 4241931"/>
                        <a:gd name="connsiteX463" fmla="*/ 4116091 w 4651277"/>
                        <a:gd name="connsiteY463" fmla="*/ 1826890 h 4241931"/>
                        <a:gd name="connsiteX464" fmla="*/ 4104976 w 4651277"/>
                        <a:gd name="connsiteY464" fmla="*/ 1818944 h 4241931"/>
                        <a:gd name="connsiteX465" fmla="*/ 4097318 w 4651277"/>
                        <a:gd name="connsiteY465" fmla="*/ 1828247 h 4241931"/>
                        <a:gd name="connsiteX466" fmla="*/ 4085236 w 4651277"/>
                        <a:gd name="connsiteY466" fmla="*/ 1849842 h 4241931"/>
                        <a:gd name="connsiteX467" fmla="*/ 4074972 w 4651277"/>
                        <a:gd name="connsiteY467" fmla="*/ 1859969 h 4241931"/>
                        <a:gd name="connsiteX468" fmla="*/ 4084940 w 4651277"/>
                        <a:gd name="connsiteY468" fmla="*/ 1875158 h 4241931"/>
                        <a:gd name="connsiteX469" fmla="*/ 4100714 w 4651277"/>
                        <a:gd name="connsiteY469" fmla="*/ 1900545 h 4241931"/>
                        <a:gd name="connsiteX470" fmla="*/ 4096318 w 4651277"/>
                        <a:gd name="connsiteY470" fmla="*/ 1928305 h 4241931"/>
                        <a:gd name="connsiteX471" fmla="*/ 4108759 w 4651277"/>
                        <a:gd name="connsiteY471" fmla="*/ 1951309 h 4241931"/>
                        <a:gd name="connsiteX472" fmla="*/ 4131370 w 4651277"/>
                        <a:gd name="connsiteY472" fmla="*/ 1964787 h 4241931"/>
                        <a:gd name="connsiteX473" fmla="*/ 4154147 w 4651277"/>
                        <a:gd name="connsiteY473" fmla="*/ 1961590 h 4241931"/>
                        <a:gd name="connsiteX474" fmla="*/ 4170691 w 4651277"/>
                        <a:gd name="connsiteY474" fmla="*/ 1970397 h 4241931"/>
                        <a:gd name="connsiteX475" fmla="*/ 4162195 w 4651277"/>
                        <a:gd name="connsiteY475" fmla="*/ 2000601 h 4241931"/>
                        <a:gd name="connsiteX476" fmla="*/ 4160762 w 4651277"/>
                        <a:gd name="connsiteY476" fmla="*/ 2009654 h 4241931"/>
                        <a:gd name="connsiteX477" fmla="*/ 4164444 w 4651277"/>
                        <a:gd name="connsiteY477" fmla="*/ 2017660 h 4241931"/>
                        <a:gd name="connsiteX478" fmla="*/ 4161732 w 4651277"/>
                        <a:gd name="connsiteY478" fmla="*/ 2042594 h 4241931"/>
                        <a:gd name="connsiteX479" fmla="*/ 4183266 w 4651277"/>
                        <a:gd name="connsiteY479" fmla="*/ 2047242 h 4241931"/>
                        <a:gd name="connsiteX480" fmla="*/ 4188027 w 4651277"/>
                        <a:gd name="connsiteY480" fmla="*/ 2052326 h 4241931"/>
                        <a:gd name="connsiteX481" fmla="*/ 4207826 w 4651277"/>
                        <a:gd name="connsiteY481" fmla="*/ 2103095 h 4241931"/>
                        <a:gd name="connsiteX482" fmla="*/ 4208997 w 4651277"/>
                        <a:gd name="connsiteY482" fmla="*/ 2111322 h 4241931"/>
                        <a:gd name="connsiteX483" fmla="*/ 4203675 w 4651277"/>
                        <a:gd name="connsiteY483" fmla="*/ 2148834 h 4241931"/>
                        <a:gd name="connsiteX484" fmla="*/ 4180972 w 4651277"/>
                        <a:gd name="connsiteY484" fmla="*/ 2198440 h 4241931"/>
                        <a:gd name="connsiteX485" fmla="*/ 4169590 w 4651277"/>
                        <a:gd name="connsiteY485" fmla="*/ 2219527 h 4241931"/>
                        <a:gd name="connsiteX486" fmla="*/ 4158340 w 4651277"/>
                        <a:gd name="connsiteY486" fmla="*/ 2231974 h 4241931"/>
                        <a:gd name="connsiteX487" fmla="*/ 4107542 w 4651277"/>
                        <a:gd name="connsiteY487" fmla="*/ 2248054 h 4241931"/>
                        <a:gd name="connsiteX488" fmla="*/ 4097438 w 4651277"/>
                        <a:gd name="connsiteY488" fmla="*/ 2253258 h 4241931"/>
                        <a:gd name="connsiteX489" fmla="*/ 4081921 w 4651277"/>
                        <a:gd name="connsiteY489" fmla="*/ 2284825 h 4241931"/>
                        <a:gd name="connsiteX490" fmla="*/ 4073975 w 4651277"/>
                        <a:gd name="connsiteY490" fmla="*/ 2295940 h 4241931"/>
                        <a:gd name="connsiteX491" fmla="*/ 4052681 w 4651277"/>
                        <a:gd name="connsiteY491" fmla="*/ 2321023 h 4241931"/>
                        <a:gd name="connsiteX492" fmla="*/ 4057216 w 4651277"/>
                        <a:gd name="connsiteY492" fmla="*/ 2335352 h 4241931"/>
                        <a:gd name="connsiteX493" fmla="*/ 4073448 w 4651277"/>
                        <a:gd name="connsiteY493" fmla="*/ 2336856 h 4241931"/>
                        <a:gd name="connsiteX494" fmla="*/ 4053350 w 4651277"/>
                        <a:gd name="connsiteY494" fmla="*/ 2363122 h 4241931"/>
                        <a:gd name="connsiteX495" fmla="*/ 4026071 w 4651277"/>
                        <a:gd name="connsiteY495" fmla="*/ 2415619 h 4241931"/>
                        <a:gd name="connsiteX496" fmla="*/ 4026496 w 4651277"/>
                        <a:gd name="connsiteY496" fmla="*/ 2412144 h 4241931"/>
                        <a:gd name="connsiteX497" fmla="*/ 4036449 w 4651277"/>
                        <a:gd name="connsiteY497" fmla="*/ 2388357 h 4241931"/>
                        <a:gd name="connsiteX498" fmla="*/ 4033640 w 4651277"/>
                        <a:gd name="connsiteY498" fmla="*/ 2351413 h 4241931"/>
                        <a:gd name="connsiteX499" fmla="*/ 4007815 w 4651277"/>
                        <a:gd name="connsiteY499" fmla="*/ 2350417 h 4241931"/>
                        <a:gd name="connsiteX500" fmla="*/ 4002760 w 4651277"/>
                        <a:gd name="connsiteY500" fmla="*/ 2358895 h 4241931"/>
                        <a:gd name="connsiteX501" fmla="*/ 3990263 w 4651277"/>
                        <a:gd name="connsiteY501" fmla="*/ 2390941 h 4241931"/>
                        <a:gd name="connsiteX502" fmla="*/ 3968627 w 4651277"/>
                        <a:gd name="connsiteY502" fmla="*/ 2398648 h 4241931"/>
                        <a:gd name="connsiteX503" fmla="*/ 3931553 w 4651277"/>
                        <a:gd name="connsiteY503" fmla="*/ 2410099 h 4241931"/>
                        <a:gd name="connsiteX504" fmla="*/ 3913538 w 4651277"/>
                        <a:gd name="connsiteY504" fmla="*/ 2418381 h 4241931"/>
                        <a:gd name="connsiteX505" fmla="*/ 3904576 w 4651277"/>
                        <a:gd name="connsiteY505" fmla="*/ 2428097 h 4241931"/>
                        <a:gd name="connsiteX506" fmla="*/ 3915152 w 4651277"/>
                        <a:gd name="connsiteY506" fmla="*/ 2431628 h 4241931"/>
                        <a:gd name="connsiteX507" fmla="*/ 3952295 w 4651277"/>
                        <a:gd name="connsiteY507" fmla="*/ 2478339 h 4241931"/>
                        <a:gd name="connsiteX508" fmla="*/ 3926585 w 4651277"/>
                        <a:gd name="connsiteY508" fmla="*/ 2503961 h 4241931"/>
                        <a:gd name="connsiteX509" fmla="*/ 3914218 w 4651277"/>
                        <a:gd name="connsiteY509" fmla="*/ 2527366 h 4241931"/>
                        <a:gd name="connsiteX510" fmla="*/ 3927394 w 4651277"/>
                        <a:gd name="connsiteY510" fmla="*/ 2541825 h 4241931"/>
                        <a:gd name="connsiteX511" fmla="*/ 3961310 w 4651277"/>
                        <a:gd name="connsiteY511" fmla="*/ 2562043 h 4241931"/>
                        <a:gd name="connsiteX512" fmla="*/ 3965845 w 4651277"/>
                        <a:gd name="connsiteY512" fmla="*/ 2576371 h 4241931"/>
                        <a:gd name="connsiteX513" fmla="*/ 3944723 w 4651277"/>
                        <a:gd name="connsiteY513" fmla="*/ 2709741 h 4241931"/>
                        <a:gd name="connsiteX514" fmla="*/ 3933742 w 4651277"/>
                        <a:gd name="connsiteY514" fmla="*/ 2755636 h 4241931"/>
                        <a:gd name="connsiteX515" fmla="*/ 3942916 w 4651277"/>
                        <a:gd name="connsiteY515" fmla="*/ 2771935 h 4241931"/>
                        <a:gd name="connsiteX516" fmla="*/ 3958242 w 4651277"/>
                        <a:gd name="connsiteY516" fmla="*/ 2804057 h 4241931"/>
                        <a:gd name="connsiteX517" fmla="*/ 3993102 w 4651277"/>
                        <a:gd name="connsiteY517" fmla="*/ 2841746 h 4241931"/>
                        <a:gd name="connsiteX518" fmla="*/ 4028260 w 4651277"/>
                        <a:gd name="connsiteY518" fmla="*/ 2854118 h 4241931"/>
                        <a:gd name="connsiteX519" fmla="*/ 4030417 w 4651277"/>
                        <a:gd name="connsiteY519" fmla="*/ 2860027 h 4241931"/>
                        <a:gd name="connsiteX520" fmla="*/ 4028877 w 4651277"/>
                        <a:gd name="connsiteY520" fmla="*/ 2893189 h 4241931"/>
                        <a:gd name="connsiteX521" fmla="*/ 4020657 w 4651277"/>
                        <a:gd name="connsiteY521" fmla="*/ 2945090 h 4241931"/>
                        <a:gd name="connsiteX522" fmla="*/ 4008391 w 4651277"/>
                        <a:gd name="connsiteY522" fmla="*/ 2956137 h 4241931"/>
                        <a:gd name="connsiteX523" fmla="*/ 4007340 w 4651277"/>
                        <a:gd name="connsiteY523" fmla="*/ 2962776 h 4241931"/>
                        <a:gd name="connsiteX524" fmla="*/ 3981780 w 4651277"/>
                        <a:gd name="connsiteY524" fmla="*/ 3006980 h 4241931"/>
                        <a:gd name="connsiteX525" fmla="*/ 3962714 w 4651277"/>
                        <a:gd name="connsiteY525" fmla="*/ 3021901 h 4241931"/>
                        <a:gd name="connsiteX526" fmla="*/ 3936483 w 4651277"/>
                        <a:gd name="connsiteY526" fmla="*/ 3007848 h 4241931"/>
                        <a:gd name="connsiteX527" fmla="*/ 3932864 w 4651277"/>
                        <a:gd name="connsiteY527" fmla="*/ 3007275 h 4241931"/>
                        <a:gd name="connsiteX528" fmla="*/ 3836556 w 4651277"/>
                        <a:gd name="connsiteY528" fmla="*/ 2998209 h 4241931"/>
                        <a:gd name="connsiteX529" fmla="*/ 3826595 w 4651277"/>
                        <a:gd name="connsiteY529" fmla="*/ 2971269 h 4241931"/>
                        <a:gd name="connsiteX530" fmla="*/ 3819102 w 4651277"/>
                        <a:gd name="connsiteY530" fmla="*/ 2963895 h 4241931"/>
                        <a:gd name="connsiteX531" fmla="*/ 3803698 w 4651277"/>
                        <a:gd name="connsiteY531" fmla="*/ 2959600 h 4241931"/>
                        <a:gd name="connsiteX532" fmla="*/ 3816538 w 4651277"/>
                        <a:gd name="connsiteY532" fmla="*/ 2944930 h 4241931"/>
                        <a:gd name="connsiteX533" fmla="*/ 3806099 w 4651277"/>
                        <a:gd name="connsiteY533" fmla="*/ 2921007 h 4241931"/>
                        <a:gd name="connsiteX534" fmla="*/ 3804324 w 4651277"/>
                        <a:gd name="connsiteY534" fmla="*/ 2912684 h 4241931"/>
                        <a:gd name="connsiteX535" fmla="*/ 3795618 w 4651277"/>
                        <a:gd name="connsiteY535" fmla="*/ 2916873 h 4241931"/>
                        <a:gd name="connsiteX536" fmla="*/ 3786147 w 4651277"/>
                        <a:gd name="connsiteY536" fmla="*/ 2925888 h 4241931"/>
                        <a:gd name="connsiteX537" fmla="*/ 3773865 w 4651277"/>
                        <a:gd name="connsiteY537" fmla="*/ 2925935 h 4241931"/>
                        <a:gd name="connsiteX538" fmla="*/ 3773518 w 4651277"/>
                        <a:gd name="connsiteY538" fmla="*/ 2926280 h 4241931"/>
                        <a:gd name="connsiteX539" fmla="*/ 3784755 w 4651277"/>
                        <a:gd name="connsiteY539" fmla="*/ 2933616 h 4241931"/>
                        <a:gd name="connsiteX540" fmla="*/ 3777010 w 4651277"/>
                        <a:gd name="connsiteY540" fmla="*/ 2940205 h 4241931"/>
                        <a:gd name="connsiteX541" fmla="*/ 3767057 w 4651277"/>
                        <a:gd name="connsiteY541" fmla="*/ 2938294 h 4241931"/>
                        <a:gd name="connsiteX542" fmla="*/ 3765045 w 4651277"/>
                        <a:gd name="connsiteY542" fmla="*/ 2949766 h 4241931"/>
                        <a:gd name="connsiteX543" fmla="*/ 3751466 w 4651277"/>
                        <a:gd name="connsiteY543" fmla="*/ 2984732 h 4241931"/>
                        <a:gd name="connsiteX544" fmla="*/ 3751078 w 4651277"/>
                        <a:gd name="connsiteY544" fmla="*/ 2998900 h 4241931"/>
                        <a:gd name="connsiteX545" fmla="*/ 3763368 w 4651277"/>
                        <a:gd name="connsiteY545" fmla="*/ 3003321 h 4241931"/>
                        <a:gd name="connsiteX546" fmla="*/ 3779627 w 4651277"/>
                        <a:gd name="connsiteY546" fmla="*/ 3013937 h 4241931"/>
                        <a:gd name="connsiteX547" fmla="*/ 3782528 w 4651277"/>
                        <a:gd name="connsiteY547" fmla="*/ 3062031 h 4241931"/>
                        <a:gd name="connsiteX548" fmla="*/ 3780892 w 4651277"/>
                        <a:gd name="connsiteY548" fmla="*/ 3069427 h 4241931"/>
                        <a:gd name="connsiteX549" fmla="*/ 3778293 w 4651277"/>
                        <a:gd name="connsiteY549" fmla="*/ 3073382 h 4241931"/>
                        <a:gd name="connsiteX550" fmla="*/ 3789082 w 4651277"/>
                        <a:gd name="connsiteY550" fmla="*/ 3087723 h 4241931"/>
                        <a:gd name="connsiteX551" fmla="*/ 3795809 w 4651277"/>
                        <a:gd name="connsiteY551" fmla="*/ 3086560 h 4241931"/>
                        <a:gd name="connsiteX552" fmla="*/ 3806757 w 4651277"/>
                        <a:gd name="connsiteY552" fmla="*/ 3077003 h 4241931"/>
                        <a:gd name="connsiteX553" fmla="*/ 3840145 w 4651277"/>
                        <a:gd name="connsiteY553" fmla="*/ 3069300 h 4241931"/>
                        <a:gd name="connsiteX554" fmla="*/ 3868293 w 4651277"/>
                        <a:gd name="connsiteY554" fmla="*/ 3059530 h 4241931"/>
                        <a:gd name="connsiteX555" fmla="*/ 3888279 w 4651277"/>
                        <a:gd name="connsiteY555" fmla="*/ 3046611 h 4241931"/>
                        <a:gd name="connsiteX556" fmla="*/ 3901101 w 4651277"/>
                        <a:gd name="connsiteY556" fmla="*/ 3067200 h 4241931"/>
                        <a:gd name="connsiteX557" fmla="*/ 3910137 w 4651277"/>
                        <a:gd name="connsiteY557" fmla="*/ 3103892 h 4241931"/>
                        <a:gd name="connsiteX558" fmla="*/ 3912964 w 4651277"/>
                        <a:gd name="connsiteY558" fmla="*/ 3105577 h 4241931"/>
                        <a:gd name="connsiteX559" fmla="*/ 3932587 w 4651277"/>
                        <a:gd name="connsiteY559" fmla="*/ 3122294 h 4241931"/>
                        <a:gd name="connsiteX560" fmla="*/ 3925389 w 4651277"/>
                        <a:gd name="connsiteY560" fmla="*/ 3163840 h 4241931"/>
                        <a:gd name="connsiteX561" fmla="*/ 3918081 w 4651277"/>
                        <a:gd name="connsiteY561" fmla="*/ 3167012 h 4241931"/>
                        <a:gd name="connsiteX562" fmla="*/ 3905062 w 4651277"/>
                        <a:gd name="connsiteY562" fmla="*/ 3159383 h 4241931"/>
                        <a:gd name="connsiteX563" fmla="*/ 3901124 w 4651277"/>
                        <a:gd name="connsiteY563" fmla="*/ 3156903 h 4241931"/>
                        <a:gd name="connsiteX564" fmla="*/ 3877568 w 4651277"/>
                        <a:gd name="connsiteY564" fmla="*/ 3125953 h 4241931"/>
                        <a:gd name="connsiteX565" fmla="*/ 3864614 w 4651277"/>
                        <a:gd name="connsiteY565" fmla="*/ 3114005 h 4241931"/>
                        <a:gd name="connsiteX566" fmla="*/ 3827867 w 4651277"/>
                        <a:gd name="connsiteY566" fmla="*/ 3103854 h 4241931"/>
                        <a:gd name="connsiteX567" fmla="*/ 3792335 w 4651277"/>
                        <a:gd name="connsiteY567" fmla="*/ 3120584 h 4241931"/>
                        <a:gd name="connsiteX568" fmla="*/ 3788652 w 4651277"/>
                        <a:gd name="connsiteY568" fmla="*/ 3128340 h 4241931"/>
                        <a:gd name="connsiteX569" fmla="*/ 3794472 w 4651277"/>
                        <a:gd name="connsiteY569" fmla="*/ 3139166 h 4241931"/>
                        <a:gd name="connsiteX570" fmla="*/ 3785947 w 4651277"/>
                        <a:gd name="connsiteY570" fmla="*/ 3136398 h 4241931"/>
                        <a:gd name="connsiteX571" fmla="*/ 3783579 w 4651277"/>
                        <a:gd name="connsiteY571" fmla="*/ 3147180 h 4241931"/>
                        <a:gd name="connsiteX572" fmla="*/ 3785751 w 4651277"/>
                        <a:gd name="connsiteY572" fmla="*/ 3162758 h 4241931"/>
                        <a:gd name="connsiteX573" fmla="*/ 3780632 w 4651277"/>
                        <a:gd name="connsiteY573" fmla="*/ 3175556 h 4241931"/>
                        <a:gd name="connsiteX574" fmla="*/ 3768818 w 4651277"/>
                        <a:gd name="connsiteY574" fmla="*/ 3168119 h 4241931"/>
                        <a:gd name="connsiteX575" fmla="*/ 3764521 w 4651277"/>
                        <a:gd name="connsiteY575" fmla="*/ 3149205 h 4241931"/>
                        <a:gd name="connsiteX576" fmla="*/ 3758745 w 4651277"/>
                        <a:gd name="connsiteY576" fmla="*/ 3149338 h 4241931"/>
                        <a:gd name="connsiteX577" fmla="*/ 3750332 w 4651277"/>
                        <a:gd name="connsiteY577" fmla="*/ 3153082 h 4241931"/>
                        <a:gd name="connsiteX578" fmla="*/ 3754299 w 4651277"/>
                        <a:gd name="connsiteY578" fmla="*/ 3159710 h 4241931"/>
                        <a:gd name="connsiteX579" fmla="*/ 3746580 w 4651277"/>
                        <a:gd name="connsiteY579" fmla="*/ 3175731 h 4241931"/>
                        <a:gd name="connsiteX580" fmla="*/ 3726880 w 4651277"/>
                        <a:gd name="connsiteY580" fmla="*/ 3186840 h 4241931"/>
                        <a:gd name="connsiteX581" fmla="*/ 3729726 w 4651277"/>
                        <a:gd name="connsiteY581" fmla="*/ 3215747 h 4241931"/>
                        <a:gd name="connsiteX582" fmla="*/ 3738701 w 4651277"/>
                        <a:gd name="connsiteY582" fmla="*/ 3245006 h 4241931"/>
                        <a:gd name="connsiteX583" fmla="*/ 3715985 w 4651277"/>
                        <a:gd name="connsiteY583" fmla="*/ 3255637 h 4241931"/>
                        <a:gd name="connsiteX584" fmla="*/ 3703909 w 4651277"/>
                        <a:gd name="connsiteY584" fmla="*/ 3265478 h 4241931"/>
                        <a:gd name="connsiteX585" fmla="*/ 3712831 w 4651277"/>
                        <a:gd name="connsiteY585" fmla="*/ 3275552 h 4241931"/>
                        <a:gd name="connsiteX586" fmla="*/ 3715754 w 4651277"/>
                        <a:gd name="connsiteY586" fmla="*/ 3276634 h 4241931"/>
                        <a:gd name="connsiteX587" fmla="*/ 3733918 w 4651277"/>
                        <a:gd name="connsiteY587" fmla="*/ 3286934 h 4241931"/>
                        <a:gd name="connsiteX588" fmla="*/ 3718383 w 4651277"/>
                        <a:gd name="connsiteY588" fmla="*/ 3291278 h 4241931"/>
                        <a:gd name="connsiteX589" fmla="*/ 3701104 w 4651277"/>
                        <a:gd name="connsiteY589" fmla="*/ 3291017 h 4241931"/>
                        <a:gd name="connsiteX590" fmla="*/ 3685748 w 4651277"/>
                        <a:gd name="connsiteY590" fmla="*/ 3317659 h 4241931"/>
                        <a:gd name="connsiteX591" fmla="*/ 3695906 w 4651277"/>
                        <a:gd name="connsiteY591" fmla="*/ 3331641 h 4241931"/>
                        <a:gd name="connsiteX592" fmla="*/ 3680365 w 4651277"/>
                        <a:gd name="connsiteY592" fmla="*/ 3347738 h 4241931"/>
                        <a:gd name="connsiteX593" fmla="*/ 3661658 w 4651277"/>
                        <a:gd name="connsiteY593" fmla="*/ 3344775 h 4241931"/>
                        <a:gd name="connsiteX594" fmla="*/ 3642658 w 4651277"/>
                        <a:gd name="connsiteY594" fmla="*/ 3355375 h 4241931"/>
                        <a:gd name="connsiteX595" fmla="*/ 3614856 w 4651277"/>
                        <a:gd name="connsiteY595" fmla="*/ 3370769 h 4241931"/>
                        <a:gd name="connsiteX596" fmla="*/ 3581110 w 4651277"/>
                        <a:gd name="connsiteY596" fmla="*/ 3396356 h 4241931"/>
                        <a:gd name="connsiteX597" fmla="*/ 3571575 w 4651277"/>
                        <a:gd name="connsiteY597" fmla="*/ 3409691 h 4241931"/>
                        <a:gd name="connsiteX598" fmla="*/ 3566083 w 4651277"/>
                        <a:gd name="connsiteY598" fmla="*/ 3401399 h 4241931"/>
                        <a:gd name="connsiteX599" fmla="*/ 3551057 w 4651277"/>
                        <a:gd name="connsiteY599" fmla="*/ 3406442 h 4241931"/>
                        <a:gd name="connsiteX600" fmla="*/ 3545766 w 4651277"/>
                        <a:gd name="connsiteY600" fmla="*/ 3415251 h 4241931"/>
                        <a:gd name="connsiteX601" fmla="*/ 3552178 w 4651277"/>
                        <a:gd name="connsiteY601" fmla="*/ 3422386 h 4241931"/>
                        <a:gd name="connsiteX602" fmla="*/ 3536193 w 4651277"/>
                        <a:gd name="connsiteY602" fmla="*/ 3424560 h 4241931"/>
                        <a:gd name="connsiteX603" fmla="*/ 3529977 w 4651277"/>
                        <a:gd name="connsiteY603" fmla="*/ 3423604 h 4241931"/>
                        <a:gd name="connsiteX604" fmla="*/ 3524683 w 4651277"/>
                        <a:gd name="connsiteY604" fmla="*/ 3424536 h 4241931"/>
                        <a:gd name="connsiteX605" fmla="*/ 3503908 w 4651277"/>
                        <a:gd name="connsiteY605" fmla="*/ 3426814 h 4241931"/>
                        <a:gd name="connsiteX606" fmla="*/ 3498752 w 4651277"/>
                        <a:gd name="connsiteY606" fmla="*/ 3426054 h 4241931"/>
                        <a:gd name="connsiteX607" fmla="*/ 3497136 w 4651277"/>
                        <a:gd name="connsiteY607" fmla="*/ 3433401 h 4241931"/>
                        <a:gd name="connsiteX608" fmla="*/ 3500251 w 4651277"/>
                        <a:gd name="connsiteY608" fmla="*/ 3446219 h 4241931"/>
                        <a:gd name="connsiteX609" fmla="*/ 3508398 w 4651277"/>
                        <a:gd name="connsiteY609" fmla="*/ 3461460 h 4241931"/>
                        <a:gd name="connsiteX610" fmla="*/ 3490797 w 4651277"/>
                        <a:gd name="connsiteY610" fmla="*/ 3475276 h 4241931"/>
                        <a:gd name="connsiteX611" fmla="*/ 3472671 w 4651277"/>
                        <a:gd name="connsiteY611" fmla="*/ 3469777 h 4241931"/>
                        <a:gd name="connsiteX612" fmla="*/ 3460862 w 4651277"/>
                        <a:gd name="connsiteY612" fmla="*/ 3468188 h 4241931"/>
                        <a:gd name="connsiteX613" fmla="*/ 3453331 w 4651277"/>
                        <a:gd name="connsiteY613" fmla="*/ 3476626 h 4241931"/>
                        <a:gd name="connsiteX614" fmla="*/ 3454386 w 4651277"/>
                        <a:gd name="connsiteY614" fmla="*/ 3477165 h 4241931"/>
                        <a:gd name="connsiteX615" fmla="*/ 3446789 w 4651277"/>
                        <a:gd name="connsiteY615" fmla="*/ 3491117 h 4241931"/>
                        <a:gd name="connsiteX616" fmla="*/ 3400060 w 4651277"/>
                        <a:gd name="connsiteY616" fmla="*/ 3577309 h 4241931"/>
                        <a:gd name="connsiteX617" fmla="*/ 3406973 w 4651277"/>
                        <a:gd name="connsiteY617" fmla="*/ 3593703 h 4241931"/>
                        <a:gd name="connsiteX618" fmla="*/ 3418956 w 4651277"/>
                        <a:gd name="connsiteY618" fmla="*/ 3615430 h 4241931"/>
                        <a:gd name="connsiteX619" fmla="*/ 3395203 w 4651277"/>
                        <a:gd name="connsiteY619" fmla="*/ 3618067 h 4241931"/>
                        <a:gd name="connsiteX620" fmla="*/ 3381062 w 4651277"/>
                        <a:gd name="connsiteY620" fmla="*/ 3648256 h 4241931"/>
                        <a:gd name="connsiteX621" fmla="*/ 3389340 w 4651277"/>
                        <a:gd name="connsiteY621" fmla="*/ 3676099 h 4241931"/>
                        <a:gd name="connsiteX622" fmla="*/ 3387297 w 4651277"/>
                        <a:gd name="connsiteY622" fmla="*/ 3734980 h 4241931"/>
                        <a:gd name="connsiteX623" fmla="*/ 3365114 w 4651277"/>
                        <a:gd name="connsiteY623" fmla="*/ 3755173 h 4241931"/>
                        <a:gd name="connsiteX624" fmla="*/ 3349515 w 4651277"/>
                        <a:gd name="connsiteY624" fmla="*/ 3774773 h 4241931"/>
                        <a:gd name="connsiteX625" fmla="*/ 3331755 w 4651277"/>
                        <a:gd name="connsiteY625" fmla="*/ 3770238 h 4241931"/>
                        <a:gd name="connsiteX626" fmla="*/ 3295139 w 4651277"/>
                        <a:gd name="connsiteY626" fmla="*/ 3743233 h 4241931"/>
                        <a:gd name="connsiteX627" fmla="*/ 3262091 w 4651277"/>
                        <a:gd name="connsiteY627" fmla="*/ 3731390 h 4241931"/>
                        <a:gd name="connsiteX628" fmla="*/ 3205351 w 4651277"/>
                        <a:gd name="connsiteY628" fmla="*/ 3745657 h 4241931"/>
                        <a:gd name="connsiteX629" fmla="*/ 3194120 w 4651277"/>
                        <a:gd name="connsiteY629" fmla="*/ 3757041 h 4241931"/>
                        <a:gd name="connsiteX630" fmla="*/ 3176971 w 4651277"/>
                        <a:gd name="connsiteY630" fmla="*/ 3766914 h 4241931"/>
                        <a:gd name="connsiteX631" fmla="*/ 3172726 w 4651277"/>
                        <a:gd name="connsiteY631" fmla="*/ 3749940 h 4241931"/>
                        <a:gd name="connsiteX632" fmla="*/ 3169365 w 4651277"/>
                        <a:gd name="connsiteY632" fmla="*/ 3740884 h 4241931"/>
                        <a:gd name="connsiteX633" fmla="*/ 3161839 w 4651277"/>
                        <a:gd name="connsiteY633" fmla="*/ 3746151 h 4241931"/>
                        <a:gd name="connsiteX634" fmla="*/ 3103961 w 4651277"/>
                        <a:gd name="connsiteY634" fmla="*/ 3762903 h 4241931"/>
                        <a:gd name="connsiteX635" fmla="*/ 3079445 w 4651277"/>
                        <a:gd name="connsiteY635" fmla="*/ 3757920 h 4241931"/>
                        <a:gd name="connsiteX636" fmla="*/ 3076595 w 4651277"/>
                        <a:gd name="connsiteY636" fmla="*/ 3753244 h 4241931"/>
                        <a:gd name="connsiteX637" fmla="*/ 3073963 w 4651277"/>
                        <a:gd name="connsiteY637" fmla="*/ 3755235 h 4241931"/>
                        <a:gd name="connsiteX638" fmla="*/ 3064222 w 4651277"/>
                        <a:gd name="connsiteY638" fmla="*/ 3749147 h 4241931"/>
                        <a:gd name="connsiteX639" fmla="*/ 3062184 w 4651277"/>
                        <a:gd name="connsiteY639" fmla="*/ 3744246 h 4241931"/>
                        <a:gd name="connsiteX640" fmla="*/ 3049858 w 4651277"/>
                        <a:gd name="connsiteY640" fmla="*/ 3739106 h 4241931"/>
                        <a:gd name="connsiteX641" fmla="*/ 3044792 w 4651277"/>
                        <a:gd name="connsiteY641" fmla="*/ 3733879 h 4241931"/>
                        <a:gd name="connsiteX642" fmla="*/ 3044128 w 4651277"/>
                        <a:gd name="connsiteY642" fmla="*/ 3738922 h 4241931"/>
                        <a:gd name="connsiteX643" fmla="*/ 2984298 w 4651277"/>
                        <a:gd name="connsiteY643" fmla="*/ 3791655 h 4241931"/>
                        <a:gd name="connsiteX644" fmla="*/ 2940903 w 4651277"/>
                        <a:gd name="connsiteY644" fmla="*/ 3792129 h 4241931"/>
                        <a:gd name="connsiteX645" fmla="*/ 2874058 w 4651277"/>
                        <a:gd name="connsiteY645" fmla="*/ 3781642 h 4241931"/>
                        <a:gd name="connsiteX646" fmla="*/ 2865991 w 4651277"/>
                        <a:gd name="connsiteY646" fmla="*/ 3778096 h 4241931"/>
                        <a:gd name="connsiteX647" fmla="*/ 2857815 w 4651277"/>
                        <a:gd name="connsiteY647" fmla="*/ 3786799 h 4241931"/>
                        <a:gd name="connsiteX648" fmla="*/ 2856425 w 4651277"/>
                        <a:gd name="connsiteY648" fmla="*/ 3795390 h 4241931"/>
                        <a:gd name="connsiteX649" fmla="*/ 2860563 w 4651277"/>
                        <a:gd name="connsiteY649" fmla="*/ 3807410 h 4241931"/>
                        <a:gd name="connsiteX650" fmla="*/ 2856998 w 4651277"/>
                        <a:gd name="connsiteY650" fmla="*/ 3813863 h 4241931"/>
                        <a:gd name="connsiteX651" fmla="*/ 2854422 w 4651277"/>
                        <a:gd name="connsiteY651" fmla="*/ 3814137 h 4241931"/>
                        <a:gd name="connsiteX652" fmla="*/ 2854754 w 4651277"/>
                        <a:gd name="connsiteY652" fmla="*/ 3831215 h 4241931"/>
                        <a:gd name="connsiteX653" fmla="*/ 2843360 w 4651277"/>
                        <a:gd name="connsiteY653" fmla="*/ 3850708 h 4241931"/>
                        <a:gd name="connsiteX654" fmla="*/ 2807827 w 4651277"/>
                        <a:gd name="connsiteY654" fmla="*/ 3846654 h 4241931"/>
                        <a:gd name="connsiteX655" fmla="*/ 2785810 w 4651277"/>
                        <a:gd name="connsiteY655" fmla="*/ 3849588 h 4241931"/>
                        <a:gd name="connsiteX656" fmla="*/ 2789121 w 4651277"/>
                        <a:gd name="connsiteY656" fmla="*/ 3868487 h 4241931"/>
                        <a:gd name="connsiteX657" fmla="*/ 2791863 w 4651277"/>
                        <a:gd name="connsiteY657" fmla="*/ 3871984 h 4241931"/>
                        <a:gd name="connsiteX658" fmla="*/ 2806233 w 4651277"/>
                        <a:gd name="connsiteY658" fmla="*/ 3898062 h 4241931"/>
                        <a:gd name="connsiteX659" fmla="*/ 2784118 w 4651277"/>
                        <a:gd name="connsiteY659" fmla="*/ 3891736 h 4241931"/>
                        <a:gd name="connsiteX660" fmla="*/ 2763325 w 4651277"/>
                        <a:gd name="connsiteY660" fmla="*/ 3878511 h 4241931"/>
                        <a:gd name="connsiteX661" fmla="*/ 2724775 w 4651277"/>
                        <a:gd name="connsiteY661" fmla="*/ 3899406 h 4241931"/>
                        <a:gd name="connsiteX662" fmla="*/ 2726671 w 4651277"/>
                        <a:gd name="connsiteY662" fmla="*/ 3923975 h 4241931"/>
                        <a:gd name="connsiteX663" fmla="*/ 2695770 w 4651277"/>
                        <a:gd name="connsiteY663" fmla="*/ 3931920 h 4241931"/>
                        <a:gd name="connsiteX664" fmla="*/ 2675260 w 4651277"/>
                        <a:gd name="connsiteY664" fmla="*/ 3914348 h 4241931"/>
                        <a:gd name="connsiteX665" fmla="*/ 2660753 w 4651277"/>
                        <a:gd name="connsiteY665" fmla="*/ 3905503 h 4241931"/>
                        <a:gd name="connsiteX666" fmla="*/ 2646083 w 4651277"/>
                        <a:gd name="connsiteY666" fmla="*/ 3912202 h 4241931"/>
                        <a:gd name="connsiteX667" fmla="*/ 2647150 w 4651277"/>
                        <a:gd name="connsiteY667" fmla="*/ 3913511 h 4241931"/>
                        <a:gd name="connsiteX668" fmla="*/ 2629231 w 4651277"/>
                        <a:gd name="connsiteY668" fmla="*/ 3927369 h 4241931"/>
                        <a:gd name="connsiteX669" fmla="*/ 2518807 w 4651277"/>
                        <a:gd name="connsiteY669" fmla="*/ 4013107 h 4241931"/>
                        <a:gd name="connsiteX670" fmla="*/ 2518432 w 4651277"/>
                        <a:gd name="connsiteY670" fmla="*/ 4038475 h 4241931"/>
                        <a:gd name="connsiteX671" fmla="*/ 2521619 w 4651277"/>
                        <a:gd name="connsiteY671" fmla="*/ 4073711 h 4241931"/>
                        <a:gd name="connsiteX672" fmla="*/ 2489096 w 4651277"/>
                        <a:gd name="connsiteY672" fmla="*/ 4063534 h 4241931"/>
                        <a:gd name="connsiteX673" fmla="*/ 2453324 w 4651277"/>
                        <a:gd name="connsiteY673" fmla="*/ 4094842 h 4241931"/>
                        <a:gd name="connsiteX674" fmla="*/ 2448168 w 4651277"/>
                        <a:gd name="connsiteY674" fmla="*/ 4135938 h 4241931"/>
                        <a:gd name="connsiteX675" fmla="*/ 2411741 w 4651277"/>
                        <a:gd name="connsiteY675" fmla="*/ 4211641 h 4241931"/>
                        <a:gd name="connsiteX676" fmla="*/ 2371202 w 4651277"/>
                        <a:gd name="connsiteY676" fmla="*/ 4225284 h 4241931"/>
                        <a:gd name="connsiteX677" fmla="*/ 2339599 w 4651277"/>
                        <a:gd name="connsiteY677" fmla="*/ 4241931 h 4241931"/>
                        <a:gd name="connsiteX678" fmla="*/ 2319011 w 4651277"/>
                        <a:gd name="connsiteY678" fmla="*/ 4225827 h 4241931"/>
                        <a:gd name="connsiteX679" fmla="*/ 2286691 w 4651277"/>
                        <a:gd name="connsiteY679" fmla="*/ 4169575 h 4241931"/>
                        <a:gd name="connsiteX680" fmla="*/ 2250336 w 4651277"/>
                        <a:gd name="connsiteY680" fmla="*/ 4135164 h 4241931"/>
                        <a:gd name="connsiteX681" fmla="*/ 2168075 w 4651277"/>
                        <a:gd name="connsiteY681" fmla="*/ 4121259 h 4241931"/>
                        <a:gd name="connsiteX682" fmla="*/ 2146887 w 4651277"/>
                        <a:gd name="connsiteY682" fmla="*/ 4129683 h 4241931"/>
                        <a:gd name="connsiteX683" fmla="*/ 2118834 w 4651277"/>
                        <a:gd name="connsiteY683" fmla="*/ 4132741 h 4241931"/>
                        <a:gd name="connsiteX684" fmla="*/ 2123027 w 4651277"/>
                        <a:gd name="connsiteY684" fmla="*/ 4108146 h 4241931"/>
                        <a:gd name="connsiteX685" fmla="*/ 2123831 w 4651277"/>
                        <a:gd name="connsiteY685" fmla="*/ 4094395 h 4241931"/>
                        <a:gd name="connsiteX686" fmla="*/ 2110984 w 4651277"/>
                        <a:gd name="connsiteY686" fmla="*/ 4096957 h 4241931"/>
                        <a:gd name="connsiteX687" fmla="*/ 2025816 w 4651277"/>
                        <a:gd name="connsiteY687" fmla="*/ 4085641 h 4241931"/>
                        <a:gd name="connsiteX688" fmla="*/ 1994734 w 4651277"/>
                        <a:gd name="connsiteY688" fmla="*/ 4050712 h 4241931"/>
                        <a:gd name="connsiteX689" fmla="*/ 1924097 w 4651277"/>
                        <a:gd name="connsiteY689" fmla="*/ 3922677 h 4241931"/>
                        <a:gd name="connsiteX690" fmla="*/ 1905006 w 4651277"/>
                        <a:gd name="connsiteY690" fmla="*/ 3918804 h 4241931"/>
                        <a:gd name="connsiteX691" fmla="*/ 1887982 w 4651277"/>
                        <a:gd name="connsiteY691" fmla="*/ 3912568 h 4241931"/>
                        <a:gd name="connsiteX692" fmla="*/ 1885017 w 4651277"/>
                        <a:gd name="connsiteY692" fmla="*/ 3901578 h 4241931"/>
                        <a:gd name="connsiteX693" fmla="*/ 1862111 w 4651277"/>
                        <a:gd name="connsiteY693" fmla="*/ 3897986 h 4241931"/>
                        <a:gd name="connsiteX694" fmla="*/ 1858625 w 4651277"/>
                        <a:gd name="connsiteY694" fmla="*/ 3892341 h 4241931"/>
                        <a:gd name="connsiteX695" fmla="*/ 1837794 w 4651277"/>
                        <a:gd name="connsiteY695" fmla="*/ 3907157 h 4241931"/>
                        <a:gd name="connsiteX696" fmla="*/ 1836714 w 4651277"/>
                        <a:gd name="connsiteY696" fmla="*/ 3883084 h 4241931"/>
                        <a:gd name="connsiteX697" fmla="*/ 1816165 w 4651277"/>
                        <a:gd name="connsiteY697" fmla="*/ 3880505 h 4241931"/>
                        <a:gd name="connsiteX698" fmla="*/ 1816633 w 4651277"/>
                        <a:gd name="connsiteY698" fmla="*/ 3878350 h 4241931"/>
                        <a:gd name="connsiteX699" fmla="*/ 1800539 w 4651277"/>
                        <a:gd name="connsiteY699" fmla="*/ 3891482 h 4241931"/>
                        <a:gd name="connsiteX700" fmla="*/ 1764303 w 4651277"/>
                        <a:gd name="connsiteY700" fmla="*/ 3915801 h 4241931"/>
                        <a:gd name="connsiteX701" fmla="*/ 1740423 w 4651277"/>
                        <a:gd name="connsiteY701" fmla="*/ 3889176 h 4241931"/>
                        <a:gd name="connsiteX702" fmla="*/ 1722011 w 4651277"/>
                        <a:gd name="connsiteY702" fmla="*/ 3876752 h 4241931"/>
                        <a:gd name="connsiteX703" fmla="*/ 1711940 w 4651277"/>
                        <a:gd name="connsiteY703" fmla="*/ 3893084 h 4241931"/>
                        <a:gd name="connsiteX704" fmla="*/ 1711668 w 4651277"/>
                        <a:gd name="connsiteY704" fmla="*/ 3897518 h 4241931"/>
                        <a:gd name="connsiteX705" fmla="*/ 1705099 w 4651277"/>
                        <a:gd name="connsiteY705" fmla="*/ 3926559 h 4241931"/>
                        <a:gd name="connsiteX706" fmla="*/ 1692762 w 4651277"/>
                        <a:gd name="connsiteY706" fmla="*/ 3907147 h 4241931"/>
                        <a:gd name="connsiteX707" fmla="*/ 1685994 w 4651277"/>
                        <a:gd name="connsiteY707" fmla="*/ 3883452 h 4241931"/>
                        <a:gd name="connsiteX708" fmla="*/ 1643295 w 4651277"/>
                        <a:gd name="connsiteY708" fmla="*/ 3873479 h 4241931"/>
                        <a:gd name="connsiteX709" fmla="*/ 1628399 w 4651277"/>
                        <a:gd name="connsiteY709" fmla="*/ 3893111 h 4241931"/>
                        <a:gd name="connsiteX710" fmla="*/ 1600019 w 4651277"/>
                        <a:gd name="connsiteY710" fmla="*/ 3878537 h 4241931"/>
                        <a:gd name="connsiteX711" fmla="*/ 1596347 w 4651277"/>
                        <a:gd name="connsiteY711" fmla="*/ 3851778 h 4241931"/>
                        <a:gd name="connsiteX712" fmla="*/ 1574043 w 4651277"/>
                        <a:gd name="connsiteY712" fmla="*/ 3830214 h 4241931"/>
                        <a:gd name="connsiteX713" fmla="*/ 1541567 w 4651277"/>
                        <a:gd name="connsiteY713" fmla="*/ 3798615 h 4241931"/>
                        <a:gd name="connsiteX714" fmla="*/ 1492724 w 4651277"/>
                        <a:gd name="connsiteY714" fmla="*/ 3763103 h 4241931"/>
                        <a:gd name="connsiteX715" fmla="*/ 1470589 w 4651277"/>
                        <a:gd name="connsiteY715" fmla="*/ 3755587 h 4241931"/>
                        <a:gd name="connsiteX716" fmla="*/ 1479644 w 4651277"/>
                        <a:gd name="connsiteY716" fmla="*/ 3744671 h 4241931"/>
                        <a:gd name="connsiteX717" fmla="*/ 1466562 w 4651277"/>
                        <a:gd name="connsiteY717" fmla="*/ 3726239 h 4241931"/>
                        <a:gd name="connsiteX718" fmla="*/ 1430989 w 4651277"/>
                        <a:gd name="connsiteY718" fmla="*/ 3697700 h 4241931"/>
                        <a:gd name="connsiteX719" fmla="*/ 1419313 w 4651277"/>
                        <a:gd name="connsiteY719" fmla="*/ 3670284 h 4241931"/>
                        <a:gd name="connsiteX720" fmla="*/ 1417125 w 4651277"/>
                        <a:gd name="connsiteY720" fmla="*/ 3655509 h 4241931"/>
                        <a:gd name="connsiteX721" fmla="*/ 1407563 w 4651277"/>
                        <a:gd name="connsiteY721" fmla="*/ 3669999 h 4241931"/>
                        <a:gd name="connsiteX722" fmla="*/ 1383547 w 4651277"/>
                        <a:gd name="connsiteY722" fmla="*/ 3699284 h 4241931"/>
                        <a:gd name="connsiteX723" fmla="*/ 1335775 w 4651277"/>
                        <a:gd name="connsiteY723" fmla="*/ 3738369 h 4241931"/>
                        <a:gd name="connsiteX724" fmla="*/ 1312449 w 4651277"/>
                        <a:gd name="connsiteY724" fmla="*/ 3759039 h 4241931"/>
                        <a:gd name="connsiteX725" fmla="*/ 1295945 w 4651277"/>
                        <a:gd name="connsiteY725" fmla="*/ 3759452 h 4241931"/>
                        <a:gd name="connsiteX726" fmla="*/ 1292551 w 4651277"/>
                        <a:gd name="connsiteY726" fmla="*/ 3785619 h 4241931"/>
                        <a:gd name="connsiteX727" fmla="*/ 1236423 w 4651277"/>
                        <a:gd name="connsiteY727" fmla="*/ 3826202 h 4241931"/>
                        <a:gd name="connsiteX728" fmla="*/ 1221212 w 4651277"/>
                        <a:gd name="connsiteY728" fmla="*/ 3837554 h 4241931"/>
                        <a:gd name="connsiteX729" fmla="*/ 1171545 w 4651277"/>
                        <a:gd name="connsiteY729" fmla="*/ 3867819 h 4241931"/>
                        <a:gd name="connsiteX730" fmla="*/ 1116177 w 4651277"/>
                        <a:gd name="connsiteY730" fmla="*/ 3898928 h 4241931"/>
                        <a:gd name="connsiteX731" fmla="*/ 1085512 w 4651277"/>
                        <a:gd name="connsiteY731" fmla="*/ 3913809 h 4241931"/>
                        <a:gd name="connsiteX732" fmla="*/ 1084513 w 4651277"/>
                        <a:gd name="connsiteY732" fmla="*/ 3915463 h 4241931"/>
                        <a:gd name="connsiteX733" fmla="*/ 1084512 w 4651277"/>
                        <a:gd name="connsiteY733" fmla="*/ 3915463 h 4241931"/>
                        <a:gd name="connsiteX734" fmla="*/ 1084263 w 4651277"/>
                        <a:gd name="connsiteY734" fmla="*/ 3915876 h 4241931"/>
                        <a:gd name="connsiteX735" fmla="*/ 1084513 w 4651277"/>
                        <a:gd name="connsiteY735" fmla="*/ 3915463 h 4241931"/>
                        <a:gd name="connsiteX736" fmla="*/ 1085839 w 4651277"/>
                        <a:gd name="connsiteY736" fmla="*/ 3915136 h 4241931"/>
                        <a:gd name="connsiteX737" fmla="*/ 1094229 w 4651277"/>
                        <a:gd name="connsiteY737" fmla="*/ 3924043 h 4241931"/>
                        <a:gd name="connsiteX738" fmla="*/ 1088904 w 4651277"/>
                        <a:gd name="connsiteY738" fmla="*/ 3930985 h 4241931"/>
                        <a:gd name="connsiteX739" fmla="*/ 1018977 w 4651277"/>
                        <a:gd name="connsiteY739" fmla="*/ 3997770 h 4241931"/>
                        <a:gd name="connsiteX740" fmla="*/ 1006350 w 4651277"/>
                        <a:gd name="connsiteY740" fmla="*/ 4009328 h 4241931"/>
                        <a:gd name="connsiteX741" fmla="*/ 1002301 w 4651277"/>
                        <a:gd name="connsiteY741" fmla="*/ 4011171 h 4241931"/>
                        <a:gd name="connsiteX742" fmla="*/ 990173 w 4651277"/>
                        <a:gd name="connsiteY742" fmla="*/ 4011068 h 4241931"/>
                        <a:gd name="connsiteX743" fmla="*/ 985936 w 4651277"/>
                        <a:gd name="connsiteY743" fmla="*/ 4009861 h 4241931"/>
                        <a:gd name="connsiteX744" fmla="*/ 977409 w 4651277"/>
                        <a:gd name="connsiteY744" fmla="*/ 4002677 h 4241931"/>
                        <a:gd name="connsiteX745" fmla="*/ 972121 w 4651277"/>
                        <a:gd name="connsiteY745" fmla="*/ 3998352 h 4241931"/>
                        <a:gd name="connsiteX746" fmla="*/ 953239 w 4651277"/>
                        <a:gd name="connsiteY746" fmla="*/ 4017645 h 4241931"/>
                        <a:gd name="connsiteX747" fmla="*/ 934255 w 4651277"/>
                        <a:gd name="connsiteY747" fmla="*/ 4027395 h 4241931"/>
                        <a:gd name="connsiteX748" fmla="*/ 928071 w 4651277"/>
                        <a:gd name="connsiteY748" fmla="*/ 4012596 h 4241931"/>
                        <a:gd name="connsiteX749" fmla="*/ 996223 w 4651277"/>
                        <a:gd name="connsiteY749" fmla="*/ 3962574 h 4241931"/>
                        <a:gd name="connsiteX750" fmla="*/ 1026009 w 4651277"/>
                        <a:gd name="connsiteY750" fmla="*/ 3931585 h 4241931"/>
                        <a:gd name="connsiteX751" fmla="*/ 1031264 w 4651277"/>
                        <a:gd name="connsiteY751" fmla="*/ 3925503 h 4241931"/>
                        <a:gd name="connsiteX752" fmla="*/ 1077468 w 4651277"/>
                        <a:gd name="connsiteY752" fmla="*/ 3900596 h 4241931"/>
                        <a:gd name="connsiteX753" fmla="*/ 1094162 w 4651277"/>
                        <a:gd name="connsiteY753" fmla="*/ 3881561 h 4241931"/>
                        <a:gd name="connsiteX754" fmla="*/ 1102948 w 4651277"/>
                        <a:gd name="connsiteY754" fmla="*/ 3869261 h 4241931"/>
                        <a:gd name="connsiteX755" fmla="*/ 1153234 w 4651277"/>
                        <a:gd name="connsiteY755" fmla="*/ 3831245 h 4241931"/>
                        <a:gd name="connsiteX756" fmla="*/ 1182230 w 4651277"/>
                        <a:gd name="connsiteY756" fmla="*/ 3799326 h 4241931"/>
                        <a:gd name="connsiteX757" fmla="*/ 1213308 w 4651277"/>
                        <a:gd name="connsiteY757" fmla="*/ 3779276 h 4241931"/>
                        <a:gd name="connsiteX758" fmla="*/ 1227005 w 4651277"/>
                        <a:gd name="connsiteY758" fmla="*/ 3743531 h 4241931"/>
                        <a:gd name="connsiteX759" fmla="*/ 1221458 w 4651277"/>
                        <a:gd name="connsiteY759" fmla="*/ 3737019 h 4241931"/>
                        <a:gd name="connsiteX760" fmla="*/ 1231625 w 4651277"/>
                        <a:gd name="connsiteY760" fmla="*/ 3685821 h 4241931"/>
                        <a:gd name="connsiteX761" fmla="*/ 1240257 w 4651277"/>
                        <a:gd name="connsiteY761" fmla="*/ 3659206 h 4241931"/>
                        <a:gd name="connsiteX762" fmla="*/ 1240179 w 4651277"/>
                        <a:gd name="connsiteY762" fmla="*/ 3659067 h 4241931"/>
                        <a:gd name="connsiteX763" fmla="*/ 1230192 w 4651277"/>
                        <a:gd name="connsiteY763" fmla="*/ 3642988 h 4241931"/>
                        <a:gd name="connsiteX764" fmla="*/ 1231048 w 4651277"/>
                        <a:gd name="connsiteY764" fmla="*/ 3642849 h 4241931"/>
                        <a:gd name="connsiteX765" fmla="*/ 1229111 w 4651277"/>
                        <a:gd name="connsiteY765" fmla="*/ 3639405 h 4241931"/>
                        <a:gd name="connsiteX766" fmla="*/ 1225082 w 4651277"/>
                        <a:gd name="connsiteY766" fmla="*/ 3615949 h 4241931"/>
                        <a:gd name="connsiteX767" fmla="*/ 1223380 w 4651277"/>
                        <a:gd name="connsiteY767" fmla="*/ 3610559 h 4241931"/>
                        <a:gd name="connsiteX768" fmla="*/ 1222745 w 4651277"/>
                        <a:gd name="connsiteY768" fmla="*/ 3611002 h 4241931"/>
                        <a:gd name="connsiteX769" fmla="*/ 1190493 w 4651277"/>
                        <a:gd name="connsiteY769" fmla="*/ 3651565 h 4241931"/>
                        <a:gd name="connsiteX770" fmla="*/ 1166783 w 4651277"/>
                        <a:gd name="connsiteY770" fmla="*/ 3661736 h 4241931"/>
                        <a:gd name="connsiteX771" fmla="*/ 1154637 w 4651277"/>
                        <a:gd name="connsiteY771" fmla="*/ 3670210 h 4241931"/>
                        <a:gd name="connsiteX772" fmla="*/ 1116633 w 4651277"/>
                        <a:gd name="connsiteY772" fmla="*/ 3690352 h 4241931"/>
                        <a:gd name="connsiteX773" fmla="*/ 1090960 w 4651277"/>
                        <a:gd name="connsiteY773" fmla="*/ 3676395 h 4241931"/>
                        <a:gd name="connsiteX774" fmla="*/ 1152056 w 4651277"/>
                        <a:gd name="connsiteY774" fmla="*/ 3582772 h 4241931"/>
                        <a:gd name="connsiteX775" fmla="*/ 1146988 w 4651277"/>
                        <a:gd name="connsiteY775" fmla="*/ 3583121 h 4241931"/>
                        <a:gd name="connsiteX776" fmla="*/ 1174341 w 4651277"/>
                        <a:gd name="connsiteY776" fmla="*/ 3554475 h 4241931"/>
                        <a:gd name="connsiteX777" fmla="*/ 1195008 w 4651277"/>
                        <a:gd name="connsiteY777" fmla="*/ 3526369 h 4241931"/>
                        <a:gd name="connsiteX778" fmla="*/ 1182314 w 4651277"/>
                        <a:gd name="connsiteY778" fmla="*/ 3516738 h 4241931"/>
                        <a:gd name="connsiteX779" fmla="*/ 1164089 w 4651277"/>
                        <a:gd name="connsiteY779" fmla="*/ 3495341 h 4241931"/>
                        <a:gd name="connsiteX780" fmla="*/ 1138525 w 4651277"/>
                        <a:gd name="connsiteY780" fmla="*/ 3489826 h 4241931"/>
                        <a:gd name="connsiteX781" fmla="*/ 1113579 w 4651277"/>
                        <a:gd name="connsiteY781" fmla="*/ 3498232 h 4241931"/>
                        <a:gd name="connsiteX782" fmla="*/ 1101193 w 4651277"/>
                        <a:gd name="connsiteY782" fmla="*/ 3517611 h 4241931"/>
                        <a:gd name="connsiteX783" fmla="*/ 1083741 w 4651277"/>
                        <a:gd name="connsiteY783" fmla="*/ 3524449 h 4241931"/>
                        <a:gd name="connsiteX784" fmla="*/ 1066327 w 4651277"/>
                        <a:gd name="connsiteY784" fmla="*/ 3498350 h 4241931"/>
                        <a:gd name="connsiteX785" fmla="*/ 1060384 w 4651277"/>
                        <a:gd name="connsiteY785" fmla="*/ 3491373 h 4241931"/>
                        <a:gd name="connsiteX786" fmla="*/ 1051908 w 4651277"/>
                        <a:gd name="connsiteY786" fmla="*/ 3488960 h 4241931"/>
                        <a:gd name="connsiteX787" fmla="*/ 1034735 w 4651277"/>
                        <a:gd name="connsiteY787" fmla="*/ 3470682 h 4241931"/>
                        <a:gd name="connsiteX788" fmla="*/ 1017197 w 4651277"/>
                        <a:gd name="connsiteY788" fmla="*/ 3484015 h 4241931"/>
                        <a:gd name="connsiteX789" fmla="*/ 1010237 w 4651277"/>
                        <a:gd name="connsiteY789" fmla="*/ 3484324 h 4241931"/>
                        <a:gd name="connsiteX790" fmla="*/ 958799 w 4651277"/>
                        <a:gd name="connsiteY790" fmla="*/ 3466337 h 4241931"/>
                        <a:gd name="connsiteX791" fmla="*/ 951788 w 4651277"/>
                        <a:gd name="connsiteY791" fmla="*/ 3461874 h 4241931"/>
                        <a:gd name="connsiteX792" fmla="*/ 926759 w 4651277"/>
                        <a:gd name="connsiteY792" fmla="*/ 3433431 h 4241931"/>
                        <a:gd name="connsiteX793" fmla="*/ 903850 w 4651277"/>
                        <a:gd name="connsiteY793" fmla="*/ 3383920 h 4241931"/>
                        <a:gd name="connsiteX794" fmla="*/ 895238 w 4651277"/>
                        <a:gd name="connsiteY794" fmla="*/ 3361559 h 4241931"/>
                        <a:gd name="connsiteX795" fmla="*/ 893102 w 4651277"/>
                        <a:gd name="connsiteY795" fmla="*/ 3344918 h 4241931"/>
                        <a:gd name="connsiteX796" fmla="*/ 913932 w 4651277"/>
                        <a:gd name="connsiteY796" fmla="*/ 3295875 h 4241931"/>
                        <a:gd name="connsiteX797" fmla="*/ 916552 w 4651277"/>
                        <a:gd name="connsiteY797" fmla="*/ 3284815 h 4241931"/>
                        <a:gd name="connsiteX798" fmla="*/ 902668 w 4651277"/>
                        <a:gd name="connsiteY798" fmla="*/ 3252497 h 4241931"/>
                        <a:gd name="connsiteX799" fmla="*/ 899396 w 4651277"/>
                        <a:gd name="connsiteY799" fmla="*/ 3239232 h 4241931"/>
                        <a:gd name="connsiteX800" fmla="*/ 894195 w 4651277"/>
                        <a:gd name="connsiteY800" fmla="*/ 3206742 h 4241931"/>
                        <a:gd name="connsiteX801" fmla="*/ 880363 w 4651277"/>
                        <a:gd name="connsiteY801" fmla="*/ 3200867 h 4241931"/>
                        <a:gd name="connsiteX802" fmla="*/ 868662 w 4651277"/>
                        <a:gd name="connsiteY802" fmla="*/ 3212216 h 4241931"/>
                        <a:gd name="connsiteX803" fmla="*/ 861785 w 4651277"/>
                        <a:gd name="connsiteY803" fmla="*/ 3179867 h 4241931"/>
                        <a:gd name="connsiteX804" fmla="*/ 841031 w 4651277"/>
                        <a:gd name="connsiteY804" fmla="*/ 3128406 h 4241931"/>
                        <a:gd name="connsiteX805" fmla="*/ 835094 w 4651277"/>
                        <a:gd name="connsiteY805" fmla="*/ 3130395 h 4241931"/>
                        <a:gd name="connsiteX806" fmla="*/ 836894 w 4651277"/>
                        <a:gd name="connsiteY806" fmla="*/ 3131712 h 4241931"/>
                        <a:gd name="connsiteX807" fmla="*/ 828164 w 4651277"/>
                        <a:gd name="connsiteY807" fmla="*/ 3141426 h 4241931"/>
                        <a:gd name="connsiteX808" fmla="*/ 810249 w 4651277"/>
                        <a:gd name="connsiteY808" fmla="*/ 3168564 h 4241931"/>
                        <a:gd name="connsiteX809" fmla="*/ 805666 w 4651277"/>
                        <a:gd name="connsiteY809" fmla="*/ 3182762 h 4241931"/>
                        <a:gd name="connsiteX810" fmla="*/ 762994 w 4651277"/>
                        <a:gd name="connsiteY810" fmla="*/ 3247137 h 4241931"/>
                        <a:gd name="connsiteX811" fmla="*/ 769696 w 4651277"/>
                        <a:gd name="connsiteY811" fmla="*/ 3269578 h 4241931"/>
                        <a:gd name="connsiteX812" fmla="*/ 788985 w 4651277"/>
                        <a:gd name="connsiteY812" fmla="*/ 3312615 h 4241931"/>
                        <a:gd name="connsiteX813" fmla="*/ 783024 w 4651277"/>
                        <a:gd name="connsiteY813" fmla="*/ 3324613 h 4241931"/>
                        <a:gd name="connsiteX814" fmla="*/ 758660 w 4651277"/>
                        <a:gd name="connsiteY814" fmla="*/ 3335580 h 4241931"/>
                        <a:gd name="connsiteX815" fmla="*/ 671389 w 4651277"/>
                        <a:gd name="connsiteY815" fmla="*/ 3280299 h 4241931"/>
                        <a:gd name="connsiteX816" fmla="*/ 650969 w 4651277"/>
                        <a:gd name="connsiteY816" fmla="*/ 3269201 h 4241931"/>
                        <a:gd name="connsiteX817" fmla="*/ 641617 w 4651277"/>
                        <a:gd name="connsiteY817" fmla="*/ 3268933 h 4241931"/>
                        <a:gd name="connsiteX818" fmla="*/ 644405 w 4651277"/>
                        <a:gd name="connsiteY818" fmla="*/ 3282190 h 4241931"/>
                        <a:gd name="connsiteX819" fmla="*/ 650760 w 4651277"/>
                        <a:gd name="connsiteY819" fmla="*/ 3284028 h 4241931"/>
                        <a:gd name="connsiteX820" fmla="*/ 664657 w 4651277"/>
                        <a:gd name="connsiteY820" fmla="*/ 3289108 h 4241931"/>
                        <a:gd name="connsiteX821" fmla="*/ 653088 w 4651277"/>
                        <a:gd name="connsiteY821" fmla="*/ 3305841 h 4241931"/>
                        <a:gd name="connsiteX822" fmla="*/ 681811 w 4651277"/>
                        <a:gd name="connsiteY822" fmla="*/ 3311127 h 4241931"/>
                        <a:gd name="connsiteX823" fmla="*/ 681325 w 4651277"/>
                        <a:gd name="connsiteY823" fmla="*/ 3323067 h 4241931"/>
                        <a:gd name="connsiteX824" fmla="*/ 642947 w 4651277"/>
                        <a:gd name="connsiteY824" fmla="*/ 3318009 h 4241931"/>
                        <a:gd name="connsiteX825" fmla="*/ 616859 w 4651277"/>
                        <a:gd name="connsiteY825" fmla="*/ 3306171 h 4241931"/>
                        <a:gd name="connsiteX826" fmla="*/ 615221 w 4651277"/>
                        <a:gd name="connsiteY826" fmla="*/ 3285459 h 4241931"/>
                        <a:gd name="connsiteX827" fmla="*/ 603851 w 4651277"/>
                        <a:gd name="connsiteY827" fmla="*/ 3275124 h 4241931"/>
                        <a:gd name="connsiteX828" fmla="*/ 584006 w 4651277"/>
                        <a:gd name="connsiteY828" fmla="*/ 3294285 h 4241931"/>
                        <a:gd name="connsiteX829" fmla="*/ 576030 w 4651277"/>
                        <a:gd name="connsiteY829" fmla="*/ 3296216 h 4241931"/>
                        <a:gd name="connsiteX830" fmla="*/ 595446 w 4651277"/>
                        <a:gd name="connsiteY830" fmla="*/ 3254362 h 4241931"/>
                        <a:gd name="connsiteX831" fmla="*/ 582146 w 4651277"/>
                        <a:gd name="connsiteY831" fmla="*/ 3236050 h 4241931"/>
                        <a:gd name="connsiteX832" fmla="*/ 559040 w 4651277"/>
                        <a:gd name="connsiteY832" fmla="*/ 3238269 h 4241931"/>
                        <a:gd name="connsiteX833" fmla="*/ 547418 w 4651277"/>
                        <a:gd name="connsiteY833" fmla="*/ 3221663 h 4241931"/>
                        <a:gd name="connsiteX834" fmla="*/ 555276 w 4651277"/>
                        <a:gd name="connsiteY834" fmla="*/ 3208783 h 4241931"/>
                        <a:gd name="connsiteX835" fmla="*/ 552916 w 4651277"/>
                        <a:gd name="connsiteY835" fmla="*/ 3178113 h 4241931"/>
                        <a:gd name="connsiteX836" fmla="*/ 554759 w 4651277"/>
                        <a:gd name="connsiteY836" fmla="*/ 3143891 h 4241931"/>
                        <a:gd name="connsiteX837" fmla="*/ 546452 w 4651277"/>
                        <a:gd name="connsiteY837" fmla="*/ 3109595 h 4241931"/>
                        <a:gd name="connsiteX838" fmla="*/ 531314 w 4651277"/>
                        <a:gd name="connsiteY838" fmla="*/ 3097640 h 4241931"/>
                        <a:gd name="connsiteX839" fmla="*/ 544016 w 4651277"/>
                        <a:gd name="connsiteY839" fmla="*/ 3089076 h 4241931"/>
                        <a:gd name="connsiteX840" fmla="*/ 547970 w 4651277"/>
                        <a:gd name="connsiteY840" fmla="*/ 3079252 h 4241931"/>
                        <a:gd name="connsiteX841" fmla="*/ 536113 w 4651277"/>
                        <a:gd name="connsiteY841" fmla="*/ 3040749 h 4241931"/>
                        <a:gd name="connsiteX842" fmla="*/ 536514 w 4651277"/>
                        <a:gd name="connsiteY842" fmla="*/ 3026719 h 4241931"/>
                        <a:gd name="connsiteX843" fmla="*/ 518069 w 4651277"/>
                        <a:gd name="connsiteY843" fmla="*/ 3044697 h 4241931"/>
                        <a:gd name="connsiteX844" fmla="*/ 505031 w 4651277"/>
                        <a:gd name="connsiteY844" fmla="*/ 3044899 h 4241931"/>
                        <a:gd name="connsiteX845" fmla="*/ 469088 w 4651277"/>
                        <a:gd name="connsiteY845" fmla="*/ 3060358 h 4241931"/>
                        <a:gd name="connsiteX846" fmla="*/ 446865 w 4651277"/>
                        <a:gd name="connsiteY846" fmla="*/ 3064475 h 4241931"/>
                        <a:gd name="connsiteX847" fmla="*/ 428167 w 4651277"/>
                        <a:gd name="connsiteY847" fmla="*/ 3076179 h 4241931"/>
                        <a:gd name="connsiteX848" fmla="*/ 421376 w 4651277"/>
                        <a:gd name="connsiteY848" fmla="*/ 3079513 h 4241931"/>
                        <a:gd name="connsiteX849" fmla="*/ 387850 w 4651277"/>
                        <a:gd name="connsiteY849" fmla="*/ 3050902 h 4241931"/>
                        <a:gd name="connsiteX850" fmla="*/ 356247 w 4651277"/>
                        <a:gd name="connsiteY850" fmla="*/ 3058134 h 4241931"/>
                        <a:gd name="connsiteX851" fmla="*/ 329279 w 4651277"/>
                        <a:gd name="connsiteY851" fmla="*/ 3044401 h 4241931"/>
                        <a:gd name="connsiteX852" fmla="*/ 308607 w 4651277"/>
                        <a:gd name="connsiteY852" fmla="*/ 3027031 h 4241931"/>
                        <a:gd name="connsiteX853" fmla="*/ 279538 w 4651277"/>
                        <a:gd name="connsiteY853" fmla="*/ 3001141 h 4241931"/>
                        <a:gd name="connsiteX854" fmla="*/ 267950 w 4651277"/>
                        <a:gd name="connsiteY854" fmla="*/ 2993392 h 4241931"/>
                        <a:gd name="connsiteX855" fmla="*/ 257547 w 4651277"/>
                        <a:gd name="connsiteY855" fmla="*/ 2987046 h 4241931"/>
                        <a:gd name="connsiteX856" fmla="*/ 263834 w 4651277"/>
                        <a:gd name="connsiteY856" fmla="*/ 2971168 h 4241931"/>
                        <a:gd name="connsiteX857" fmla="*/ 275244 w 4651277"/>
                        <a:gd name="connsiteY857" fmla="*/ 2962494 h 4241931"/>
                        <a:gd name="connsiteX858" fmla="*/ 283127 w 4651277"/>
                        <a:gd name="connsiteY858" fmla="*/ 2946230 h 4241931"/>
                        <a:gd name="connsiteX859" fmla="*/ 271842 w 4651277"/>
                        <a:gd name="connsiteY859" fmla="*/ 2937986 h 4241931"/>
                        <a:gd name="connsiteX860" fmla="*/ 255949 w 4651277"/>
                        <a:gd name="connsiteY860" fmla="*/ 2947324 h 4241931"/>
                        <a:gd name="connsiteX861" fmla="*/ 248671 w 4651277"/>
                        <a:gd name="connsiteY861" fmla="*/ 2962598 h 4241931"/>
                        <a:gd name="connsiteX862" fmla="*/ 220889 w 4651277"/>
                        <a:gd name="connsiteY862" fmla="*/ 2964682 h 4241931"/>
                        <a:gd name="connsiteX863" fmla="*/ 224312 w 4651277"/>
                        <a:gd name="connsiteY863" fmla="*/ 2945699 h 4241931"/>
                        <a:gd name="connsiteX864" fmla="*/ 224403 w 4651277"/>
                        <a:gd name="connsiteY864" fmla="*/ 2919922 h 4241931"/>
                        <a:gd name="connsiteX865" fmla="*/ 221119 w 4651277"/>
                        <a:gd name="connsiteY865" fmla="*/ 2906363 h 4241931"/>
                        <a:gd name="connsiteX866" fmla="*/ 227734 w 4651277"/>
                        <a:gd name="connsiteY866" fmla="*/ 2886607 h 4241931"/>
                        <a:gd name="connsiteX867" fmla="*/ 230419 w 4651277"/>
                        <a:gd name="connsiteY867" fmla="*/ 2873291 h 4241931"/>
                        <a:gd name="connsiteX868" fmla="*/ 220334 w 4651277"/>
                        <a:gd name="connsiteY868" fmla="*/ 2850825 h 4241931"/>
                        <a:gd name="connsiteX869" fmla="*/ 210854 w 4651277"/>
                        <a:gd name="connsiteY869" fmla="*/ 2827368 h 4241931"/>
                        <a:gd name="connsiteX870" fmla="*/ 241764 w 4651277"/>
                        <a:gd name="connsiteY870" fmla="*/ 2778929 h 4241931"/>
                        <a:gd name="connsiteX871" fmla="*/ 255002 w 4651277"/>
                        <a:gd name="connsiteY871" fmla="*/ 2751657 h 4241931"/>
                        <a:gd name="connsiteX872" fmla="*/ 276350 w 4651277"/>
                        <a:gd name="connsiteY872" fmla="*/ 2717777 h 4241931"/>
                        <a:gd name="connsiteX873" fmla="*/ 285282 w 4651277"/>
                        <a:gd name="connsiteY873" fmla="*/ 2707593 h 4241931"/>
                        <a:gd name="connsiteX874" fmla="*/ 276926 w 4651277"/>
                        <a:gd name="connsiteY874" fmla="*/ 2680064 h 4241931"/>
                        <a:gd name="connsiteX875" fmla="*/ 264542 w 4651277"/>
                        <a:gd name="connsiteY875" fmla="*/ 2672508 h 4241931"/>
                        <a:gd name="connsiteX876" fmla="*/ 308116 w 4651277"/>
                        <a:gd name="connsiteY876" fmla="*/ 2674621 h 4241931"/>
                        <a:gd name="connsiteX877" fmla="*/ 327864 w 4651277"/>
                        <a:gd name="connsiteY877" fmla="*/ 2668993 h 4241931"/>
                        <a:gd name="connsiteX878" fmla="*/ 339456 w 4651277"/>
                        <a:gd name="connsiteY878" fmla="*/ 2648876 h 4241931"/>
                        <a:gd name="connsiteX879" fmla="*/ 368061 w 4651277"/>
                        <a:gd name="connsiteY879" fmla="*/ 2643216 h 4241931"/>
                        <a:gd name="connsiteX880" fmla="*/ 389538 w 4651277"/>
                        <a:gd name="connsiteY880" fmla="*/ 2632526 h 4241931"/>
                        <a:gd name="connsiteX881" fmla="*/ 396992 w 4651277"/>
                        <a:gd name="connsiteY881" fmla="*/ 2633675 h 4241931"/>
                        <a:gd name="connsiteX882" fmla="*/ 398142 w 4651277"/>
                        <a:gd name="connsiteY882" fmla="*/ 2626219 h 4241931"/>
                        <a:gd name="connsiteX883" fmla="*/ 385394 w 4651277"/>
                        <a:gd name="connsiteY883" fmla="*/ 2597603 h 4241931"/>
                        <a:gd name="connsiteX884" fmla="*/ 377546 w 4651277"/>
                        <a:gd name="connsiteY884" fmla="*/ 2596603 h 4241931"/>
                        <a:gd name="connsiteX885" fmla="*/ 376221 w 4651277"/>
                        <a:gd name="connsiteY885" fmla="*/ 2597323 h 4241931"/>
                        <a:gd name="connsiteX886" fmla="*/ 363730 w 4651277"/>
                        <a:gd name="connsiteY886" fmla="*/ 2594317 h 4241931"/>
                        <a:gd name="connsiteX887" fmla="*/ 336858 w 4651277"/>
                        <a:gd name="connsiteY887" fmla="*/ 2561827 h 4241931"/>
                        <a:gd name="connsiteX888" fmla="*/ 337956 w 4651277"/>
                        <a:gd name="connsiteY888" fmla="*/ 2558256 h 4241931"/>
                        <a:gd name="connsiteX889" fmla="*/ 331405 w 4651277"/>
                        <a:gd name="connsiteY889" fmla="*/ 2552878 h 4241931"/>
                        <a:gd name="connsiteX890" fmla="*/ 308578 w 4651277"/>
                        <a:gd name="connsiteY890" fmla="*/ 2557984 h 4241931"/>
                        <a:gd name="connsiteX891" fmla="*/ 294264 w 4651277"/>
                        <a:gd name="connsiteY891" fmla="*/ 2582561 h 4241931"/>
                        <a:gd name="connsiteX892" fmla="*/ 283955 w 4651277"/>
                        <a:gd name="connsiteY892" fmla="*/ 2590545 h 4241931"/>
                        <a:gd name="connsiteX893" fmla="*/ 279462 w 4651277"/>
                        <a:gd name="connsiteY893" fmla="*/ 2578968 h 4241931"/>
                        <a:gd name="connsiteX894" fmla="*/ 280886 w 4651277"/>
                        <a:gd name="connsiteY894" fmla="*/ 2534293 h 4241931"/>
                        <a:gd name="connsiteX895" fmla="*/ 293312 w 4651277"/>
                        <a:gd name="connsiteY895" fmla="*/ 2522841 h 4241931"/>
                        <a:gd name="connsiteX896" fmla="*/ 313664 w 4651277"/>
                        <a:gd name="connsiteY896" fmla="*/ 2509256 h 4241931"/>
                        <a:gd name="connsiteX897" fmla="*/ 322562 w 4651277"/>
                        <a:gd name="connsiteY897" fmla="*/ 2501743 h 4241931"/>
                        <a:gd name="connsiteX898" fmla="*/ 322347 w 4651277"/>
                        <a:gd name="connsiteY898" fmla="*/ 2500403 h 4241931"/>
                        <a:gd name="connsiteX899" fmla="*/ 325012 w 4651277"/>
                        <a:gd name="connsiteY899" fmla="*/ 2494504 h 4241931"/>
                        <a:gd name="connsiteX900" fmla="*/ 327121 w 4651277"/>
                        <a:gd name="connsiteY900" fmla="*/ 2489822 h 4241931"/>
                        <a:gd name="connsiteX901" fmla="*/ 325375 w 4651277"/>
                        <a:gd name="connsiteY901" fmla="*/ 2483801 h 4241931"/>
                        <a:gd name="connsiteX902" fmla="*/ 319894 w 4651277"/>
                        <a:gd name="connsiteY902" fmla="*/ 2485096 h 4241931"/>
                        <a:gd name="connsiteX903" fmla="*/ 311599 w 4651277"/>
                        <a:gd name="connsiteY903" fmla="*/ 2486736 h 4241931"/>
                        <a:gd name="connsiteX904" fmla="*/ 310423 w 4651277"/>
                        <a:gd name="connsiteY904" fmla="*/ 2477683 h 4241931"/>
                        <a:gd name="connsiteX905" fmla="*/ 311281 w 4651277"/>
                        <a:gd name="connsiteY905" fmla="*/ 2475872 h 4241931"/>
                        <a:gd name="connsiteX906" fmla="*/ 304224 w 4651277"/>
                        <a:gd name="connsiteY906" fmla="*/ 2463706 h 4241931"/>
                        <a:gd name="connsiteX907" fmla="*/ 295275 w 4651277"/>
                        <a:gd name="connsiteY907" fmla="*/ 2457135 h 4241931"/>
                        <a:gd name="connsiteX908" fmla="*/ 294859 w 4651277"/>
                        <a:gd name="connsiteY908" fmla="*/ 2454016 h 4241931"/>
                        <a:gd name="connsiteX909" fmla="*/ 286910 w 4651277"/>
                        <a:gd name="connsiteY909" fmla="*/ 2446244 h 4241931"/>
                        <a:gd name="connsiteX910" fmla="*/ 278232 w 4651277"/>
                        <a:gd name="connsiteY910" fmla="*/ 2442183 h 4241931"/>
                        <a:gd name="connsiteX911" fmla="*/ 256502 w 4651277"/>
                        <a:gd name="connsiteY911" fmla="*/ 2431877 h 4241931"/>
                        <a:gd name="connsiteX912" fmla="*/ 233566 w 4651277"/>
                        <a:gd name="connsiteY912" fmla="*/ 2432796 h 4241931"/>
                        <a:gd name="connsiteX913" fmla="*/ 225585 w 4651277"/>
                        <a:gd name="connsiteY913" fmla="*/ 2427605 h 4241931"/>
                        <a:gd name="connsiteX914" fmla="*/ 218516 w 4651277"/>
                        <a:gd name="connsiteY914" fmla="*/ 2409611 h 4241931"/>
                        <a:gd name="connsiteX915" fmla="*/ 219702 w 4651277"/>
                        <a:gd name="connsiteY915" fmla="*/ 2396654 h 4241931"/>
                        <a:gd name="connsiteX916" fmla="*/ 203612 w 4651277"/>
                        <a:gd name="connsiteY916" fmla="*/ 2390201 h 4241931"/>
                        <a:gd name="connsiteX917" fmla="*/ 185454 w 4651277"/>
                        <a:gd name="connsiteY917" fmla="*/ 2384308 h 4241931"/>
                        <a:gd name="connsiteX918" fmla="*/ 180651 w 4651277"/>
                        <a:gd name="connsiteY918" fmla="*/ 2360984 h 4241931"/>
                        <a:gd name="connsiteX919" fmla="*/ 188954 w 4651277"/>
                        <a:gd name="connsiteY919" fmla="*/ 2355173 h 4241931"/>
                        <a:gd name="connsiteX920" fmla="*/ 203232 w 4651277"/>
                        <a:gd name="connsiteY920" fmla="*/ 2321739 h 4241931"/>
                        <a:gd name="connsiteX921" fmla="*/ 198358 w 4651277"/>
                        <a:gd name="connsiteY921" fmla="*/ 2280702 h 4241931"/>
                        <a:gd name="connsiteX922" fmla="*/ 181129 w 4651277"/>
                        <a:gd name="connsiteY922" fmla="*/ 2268831 h 4241931"/>
                        <a:gd name="connsiteX923" fmla="*/ 161542 w 4651277"/>
                        <a:gd name="connsiteY923" fmla="*/ 2266396 h 4241931"/>
                        <a:gd name="connsiteX924" fmla="*/ 170152 w 4651277"/>
                        <a:gd name="connsiteY924" fmla="*/ 2232225 h 4241931"/>
                        <a:gd name="connsiteX925" fmla="*/ 182158 w 4651277"/>
                        <a:gd name="connsiteY925" fmla="*/ 2210319 h 4241931"/>
                        <a:gd name="connsiteX926" fmla="*/ 185087 w 4651277"/>
                        <a:gd name="connsiteY926" fmla="*/ 2204960 h 4241931"/>
                        <a:gd name="connsiteX927" fmla="*/ 183548 w 4651277"/>
                        <a:gd name="connsiteY927" fmla="*/ 2204931 h 4241931"/>
                        <a:gd name="connsiteX928" fmla="*/ 176985 w 4651277"/>
                        <a:gd name="connsiteY928" fmla="*/ 2201655 h 4241931"/>
                        <a:gd name="connsiteX929" fmla="*/ 158195 w 4651277"/>
                        <a:gd name="connsiteY929" fmla="*/ 2192908 h 4241931"/>
                        <a:gd name="connsiteX930" fmla="*/ 153725 w 4651277"/>
                        <a:gd name="connsiteY930" fmla="*/ 2186242 h 4241931"/>
                        <a:gd name="connsiteX931" fmla="*/ 153180 w 4651277"/>
                        <a:gd name="connsiteY931" fmla="*/ 2181644 h 4241931"/>
                        <a:gd name="connsiteX932" fmla="*/ 148907 w 4651277"/>
                        <a:gd name="connsiteY932" fmla="*/ 2184596 h 4241931"/>
                        <a:gd name="connsiteX933" fmla="*/ 133549 w 4651277"/>
                        <a:gd name="connsiteY933" fmla="*/ 2192221 h 4241931"/>
                        <a:gd name="connsiteX934" fmla="*/ 130014 w 4651277"/>
                        <a:gd name="connsiteY934" fmla="*/ 2191909 h 4241931"/>
                        <a:gd name="connsiteX935" fmla="*/ 130318 w 4651277"/>
                        <a:gd name="connsiteY935" fmla="*/ 2192823 h 4241931"/>
                        <a:gd name="connsiteX936" fmla="*/ 126282 w 4651277"/>
                        <a:gd name="connsiteY936" fmla="*/ 2195305 h 4241931"/>
                        <a:gd name="connsiteX937" fmla="*/ 107338 w 4651277"/>
                        <a:gd name="connsiteY937" fmla="*/ 2192707 h 4241931"/>
                        <a:gd name="connsiteX938" fmla="*/ 90588 w 4651277"/>
                        <a:gd name="connsiteY938" fmla="*/ 2196667 h 4241931"/>
                        <a:gd name="connsiteX939" fmla="*/ 85329 w 4651277"/>
                        <a:gd name="connsiteY939" fmla="*/ 2204345 h 4241931"/>
                        <a:gd name="connsiteX940" fmla="*/ 82412 w 4651277"/>
                        <a:gd name="connsiteY940" fmla="*/ 2206965 h 4241931"/>
                        <a:gd name="connsiteX941" fmla="*/ 79791 w 4651277"/>
                        <a:gd name="connsiteY941" fmla="*/ 2204045 h 4241931"/>
                        <a:gd name="connsiteX942" fmla="*/ 72187 w 4651277"/>
                        <a:gd name="connsiteY942" fmla="*/ 2199087 h 4241931"/>
                        <a:gd name="connsiteX943" fmla="*/ 56610 w 4651277"/>
                        <a:gd name="connsiteY943" fmla="*/ 2194405 h 4241931"/>
                        <a:gd name="connsiteX944" fmla="*/ 49228 w 4651277"/>
                        <a:gd name="connsiteY944" fmla="*/ 2195828 h 4241931"/>
                        <a:gd name="connsiteX945" fmla="*/ 44932 w 4651277"/>
                        <a:gd name="connsiteY945" fmla="*/ 2199419 h 4241931"/>
                        <a:gd name="connsiteX946" fmla="*/ 40357 w 4651277"/>
                        <a:gd name="connsiteY946" fmla="*/ 2195030 h 4241931"/>
                        <a:gd name="connsiteX947" fmla="*/ 38739 w 4651277"/>
                        <a:gd name="connsiteY947" fmla="*/ 2190908 h 4241931"/>
                        <a:gd name="connsiteX948" fmla="*/ 25029 w 4651277"/>
                        <a:gd name="connsiteY948" fmla="*/ 2188681 h 4241931"/>
                        <a:gd name="connsiteX949" fmla="*/ 22953 w 4651277"/>
                        <a:gd name="connsiteY949" fmla="*/ 2190781 h 4241931"/>
                        <a:gd name="connsiteX950" fmla="*/ 17398 w 4651277"/>
                        <a:gd name="connsiteY950" fmla="*/ 2191771 h 4241931"/>
                        <a:gd name="connsiteX951" fmla="*/ 17464 w 4651277"/>
                        <a:gd name="connsiteY951" fmla="*/ 2186609 h 4241931"/>
                        <a:gd name="connsiteX952" fmla="*/ 20703 w 4651277"/>
                        <a:gd name="connsiteY952" fmla="*/ 2182626 h 4241931"/>
                        <a:gd name="connsiteX953" fmla="*/ 20175 w 4651277"/>
                        <a:gd name="connsiteY953" fmla="*/ 2176316 h 4241931"/>
                        <a:gd name="connsiteX954" fmla="*/ 10908 w 4651277"/>
                        <a:gd name="connsiteY954" fmla="*/ 2158882 h 4241931"/>
                        <a:gd name="connsiteX955" fmla="*/ 3909 w 4651277"/>
                        <a:gd name="connsiteY955" fmla="*/ 2136084 h 4241931"/>
                        <a:gd name="connsiteX956" fmla="*/ 5354 w 4651277"/>
                        <a:gd name="connsiteY956" fmla="*/ 2129952 h 4241931"/>
                        <a:gd name="connsiteX957" fmla="*/ 9185 w 4651277"/>
                        <a:gd name="connsiteY957" fmla="*/ 2123453 h 4241931"/>
                        <a:gd name="connsiteX958" fmla="*/ 8263 w 4651277"/>
                        <a:gd name="connsiteY958" fmla="*/ 2119867 h 4241931"/>
                        <a:gd name="connsiteX959" fmla="*/ 0 w 4651277"/>
                        <a:gd name="connsiteY959" fmla="*/ 2106669 h 4241931"/>
                        <a:gd name="connsiteX960" fmla="*/ 1997 w 4651277"/>
                        <a:gd name="connsiteY960" fmla="*/ 2092253 h 4241931"/>
                        <a:gd name="connsiteX961" fmla="*/ 18461 w 4651277"/>
                        <a:gd name="connsiteY961" fmla="*/ 2073068 h 4241931"/>
                        <a:gd name="connsiteX962" fmla="*/ 22909 w 4651277"/>
                        <a:gd name="connsiteY962" fmla="*/ 2063545 h 4241931"/>
                        <a:gd name="connsiteX963" fmla="*/ 31396 w 4651277"/>
                        <a:gd name="connsiteY963" fmla="*/ 2046292 h 4241931"/>
                        <a:gd name="connsiteX964" fmla="*/ 31352 w 4651277"/>
                        <a:gd name="connsiteY964" fmla="*/ 2025192 h 4241931"/>
                        <a:gd name="connsiteX965" fmla="*/ 63886 w 4651277"/>
                        <a:gd name="connsiteY965" fmla="*/ 2013091 h 4241931"/>
                        <a:gd name="connsiteX966" fmla="*/ 81239 w 4651277"/>
                        <a:gd name="connsiteY966" fmla="*/ 2008044 h 4241931"/>
                        <a:gd name="connsiteX967" fmla="*/ 111405 w 4651277"/>
                        <a:gd name="connsiteY967" fmla="*/ 1993139 h 4241931"/>
                        <a:gd name="connsiteX968" fmla="*/ 126677 w 4651277"/>
                        <a:gd name="connsiteY968" fmla="*/ 2000417 h 4241931"/>
                        <a:gd name="connsiteX969" fmla="*/ 139632 w 4651277"/>
                        <a:gd name="connsiteY969" fmla="*/ 1998124 h 4241931"/>
                        <a:gd name="connsiteX970" fmla="*/ 146533 w 4651277"/>
                        <a:gd name="connsiteY970" fmla="*/ 1993496 h 4241931"/>
                        <a:gd name="connsiteX971" fmla="*/ 153736 w 4651277"/>
                        <a:gd name="connsiteY971" fmla="*/ 1988375 h 4241931"/>
                        <a:gd name="connsiteX972" fmla="*/ 154376 w 4651277"/>
                        <a:gd name="connsiteY972" fmla="*/ 1996242 h 4241931"/>
                        <a:gd name="connsiteX973" fmla="*/ 153285 w 4651277"/>
                        <a:gd name="connsiteY973" fmla="*/ 2009173 h 4241931"/>
                        <a:gd name="connsiteX974" fmla="*/ 164872 w 4651277"/>
                        <a:gd name="connsiteY974" fmla="*/ 2016921 h 4241931"/>
                        <a:gd name="connsiteX975" fmla="*/ 175266 w 4651277"/>
                        <a:gd name="connsiteY975" fmla="*/ 2011025 h 4241931"/>
                        <a:gd name="connsiteX976" fmla="*/ 179204 w 4651277"/>
                        <a:gd name="connsiteY976" fmla="*/ 2016827 h 4241931"/>
                        <a:gd name="connsiteX977" fmla="*/ 185964 w 4651277"/>
                        <a:gd name="connsiteY977" fmla="*/ 2044743 h 4241931"/>
                        <a:gd name="connsiteX978" fmla="*/ 192136 w 4651277"/>
                        <a:gd name="connsiteY978" fmla="*/ 2058025 h 4241931"/>
                        <a:gd name="connsiteX979" fmla="*/ 191400 w 4651277"/>
                        <a:gd name="connsiteY979" fmla="*/ 2065222 h 4241931"/>
                        <a:gd name="connsiteX980" fmla="*/ 193705 w 4651277"/>
                        <a:gd name="connsiteY980" fmla="*/ 2064625 h 4241931"/>
                        <a:gd name="connsiteX981" fmla="*/ 201345 w 4651277"/>
                        <a:gd name="connsiteY981" fmla="*/ 2058516 h 4241931"/>
                        <a:gd name="connsiteX982" fmla="*/ 208726 w 4651277"/>
                        <a:gd name="connsiteY982" fmla="*/ 2057092 h 4241931"/>
                        <a:gd name="connsiteX983" fmla="*/ 228242 w 4651277"/>
                        <a:gd name="connsiteY983" fmla="*/ 2063119 h 4241931"/>
                        <a:gd name="connsiteX984" fmla="*/ 231942 w 4651277"/>
                        <a:gd name="connsiteY984" fmla="*/ 2058517 h 4241931"/>
                        <a:gd name="connsiteX985" fmla="*/ 254423 w 4651277"/>
                        <a:gd name="connsiteY985" fmla="*/ 2032807 h 4241931"/>
                        <a:gd name="connsiteX986" fmla="*/ 259562 w 4651277"/>
                        <a:gd name="connsiteY986" fmla="*/ 2024385 h 4241931"/>
                        <a:gd name="connsiteX987" fmla="*/ 260350 w 4651277"/>
                        <a:gd name="connsiteY987" fmla="*/ 2011951 h 4241931"/>
                        <a:gd name="connsiteX988" fmla="*/ 243934 w 4651277"/>
                        <a:gd name="connsiteY988" fmla="*/ 1984262 h 4241931"/>
                        <a:gd name="connsiteX989" fmla="*/ 241968 w 4651277"/>
                        <a:gd name="connsiteY989" fmla="*/ 1967429 h 4241931"/>
                        <a:gd name="connsiteX990" fmla="*/ 257810 w 4651277"/>
                        <a:gd name="connsiteY990" fmla="*/ 1964858 h 4241931"/>
                        <a:gd name="connsiteX991" fmla="*/ 278777 w 4651277"/>
                        <a:gd name="connsiteY991" fmla="*/ 1969490 h 4241931"/>
                        <a:gd name="connsiteX992" fmla="*/ 293797 w 4651277"/>
                        <a:gd name="connsiteY992" fmla="*/ 1970497 h 4241931"/>
                        <a:gd name="connsiteX993" fmla="*/ 304189 w 4651277"/>
                        <a:gd name="connsiteY993" fmla="*/ 1964603 h 4241931"/>
                        <a:gd name="connsiteX994" fmla="*/ 323849 w 4651277"/>
                        <a:gd name="connsiteY994" fmla="*/ 1916778 h 4241931"/>
                        <a:gd name="connsiteX995" fmla="*/ 339900 w 4651277"/>
                        <a:gd name="connsiteY995" fmla="*/ 1899380 h 4241931"/>
                        <a:gd name="connsiteX996" fmla="*/ 366172 w 4651277"/>
                        <a:gd name="connsiteY996" fmla="*/ 1899774 h 4241931"/>
                        <a:gd name="connsiteX997" fmla="*/ 386797 w 4651277"/>
                        <a:gd name="connsiteY997" fmla="*/ 1855936 h 4241931"/>
                        <a:gd name="connsiteX998" fmla="*/ 382353 w 4651277"/>
                        <a:gd name="connsiteY998" fmla="*/ 1837591 h 4241931"/>
                        <a:gd name="connsiteX999" fmla="*/ 397618 w 4651277"/>
                        <a:gd name="connsiteY999" fmla="*/ 1832628 h 4241931"/>
                        <a:gd name="connsiteX1000" fmla="*/ 428633 w 4651277"/>
                        <a:gd name="connsiteY1000" fmla="*/ 1850870 h 4241931"/>
                        <a:gd name="connsiteX1001" fmla="*/ 421799 w 4651277"/>
                        <a:gd name="connsiteY1001" fmla="*/ 1833105 h 4241931"/>
                        <a:gd name="connsiteX1002" fmla="*/ 416893 w 4651277"/>
                        <a:gd name="connsiteY1002" fmla="*/ 1823315 h 4241931"/>
                        <a:gd name="connsiteX1003" fmla="*/ 392972 w 4651277"/>
                        <a:gd name="connsiteY1003" fmla="*/ 1801244 h 4241931"/>
                        <a:gd name="connsiteX1004" fmla="*/ 372974 w 4651277"/>
                        <a:gd name="connsiteY1004" fmla="*/ 1800599 h 4241931"/>
                        <a:gd name="connsiteX1005" fmla="*/ 385949 w 4651277"/>
                        <a:gd name="connsiteY1005" fmla="*/ 1754815 h 4241931"/>
                        <a:gd name="connsiteX1006" fmla="*/ 398951 w 4651277"/>
                        <a:gd name="connsiteY1006" fmla="*/ 1705649 h 4241931"/>
                        <a:gd name="connsiteX1007" fmla="*/ 389494 w 4651277"/>
                        <a:gd name="connsiteY1007" fmla="*/ 1678807 h 4241931"/>
                        <a:gd name="connsiteX1008" fmla="*/ 363309 w 4651277"/>
                        <a:gd name="connsiteY1008" fmla="*/ 1680505 h 4241931"/>
                        <a:gd name="connsiteX1009" fmla="*/ 342496 w 4651277"/>
                        <a:gd name="connsiteY1009" fmla="*/ 1695679 h 4241931"/>
                        <a:gd name="connsiteX1010" fmla="*/ 298105 w 4651277"/>
                        <a:gd name="connsiteY1010" fmla="*/ 1669277 h 4241931"/>
                        <a:gd name="connsiteX1011" fmla="*/ 291363 w 4651277"/>
                        <a:gd name="connsiteY1011" fmla="*/ 1665844 h 4241931"/>
                        <a:gd name="connsiteX1012" fmla="*/ 294593 w 4651277"/>
                        <a:gd name="connsiteY1012" fmla="*/ 1646062 h 4241931"/>
                        <a:gd name="connsiteX1013" fmla="*/ 308882 w 4651277"/>
                        <a:gd name="connsiteY1013" fmla="*/ 1624869 h 4241931"/>
                        <a:gd name="connsiteX1014" fmla="*/ 350575 w 4651277"/>
                        <a:gd name="connsiteY1014" fmla="*/ 1612239 h 4241931"/>
                        <a:gd name="connsiteX1015" fmla="*/ 368299 w 4651277"/>
                        <a:gd name="connsiteY1015" fmla="*/ 1624411 h 4241931"/>
                        <a:gd name="connsiteX1016" fmla="*/ 381481 w 4651277"/>
                        <a:gd name="connsiteY1016" fmla="*/ 1631773 h 4241931"/>
                        <a:gd name="connsiteX1017" fmla="*/ 447262 w 4651277"/>
                        <a:gd name="connsiteY1017" fmla="*/ 1605288 h 4241931"/>
                        <a:gd name="connsiteX1018" fmla="*/ 459886 w 4651277"/>
                        <a:gd name="connsiteY1018" fmla="*/ 1566766 h 4241931"/>
                        <a:gd name="connsiteX1019" fmla="*/ 453689 w 4651277"/>
                        <a:gd name="connsiteY1019" fmla="*/ 1556868 h 4241931"/>
                        <a:gd name="connsiteX1020" fmla="*/ 470485 w 4651277"/>
                        <a:gd name="connsiteY1020" fmla="*/ 1505937 h 4241931"/>
                        <a:gd name="connsiteX1021" fmla="*/ 499433 w 4651277"/>
                        <a:gd name="connsiteY1021" fmla="*/ 1480773 h 4241931"/>
                        <a:gd name="connsiteX1022" fmla="*/ 547531 w 4651277"/>
                        <a:gd name="connsiteY1022" fmla="*/ 1463211 h 4241931"/>
                        <a:gd name="connsiteX1023" fmla="*/ 567253 w 4651277"/>
                        <a:gd name="connsiteY1023" fmla="*/ 1460968 h 4241931"/>
                        <a:gd name="connsiteX1024" fmla="*/ 536841 w 4651277"/>
                        <a:gd name="connsiteY1024" fmla="*/ 1441738 h 4241931"/>
                        <a:gd name="connsiteX1025" fmla="*/ 534666 w 4651277"/>
                        <a:gd name="connsiteY1025" fmla="*/ 1439730 h 4241931"/>
                        <a:gd name="connsiteX1026" fmla="*/ 534281 w 4651277"/>
                        <a:gd name="connsiteY1026" fmla="*/ 1438135 h 4241931"/>
                        <a:gd name="connsiteX1027" fmla="*/ 490714 w 4651277"/>
                        <a:gd name="connsiteY1027" fmla="*/ 1340184 h 4241931"/>
                        <a:gd name="connsiteX1028" fmla="*/ 488780 w 4651277"/>
                        <a:gd name="connsiteY1028" fmla="*/ 1292099 h 4241931"/>
                        <a:gd name="connsiteX1029" fmla="*/ 496936 w 4651277"/>
                        <a:gd name="connsiteY1029" fmla="*/ 1238618 h 4241931"/>
                        <a:gd name="connsiteX1030" fmla="*/ 497423 w 4651277"/>
                        <a:gd name="connsiteY1030" fmla="*/ 1226677 h 4241931"/>
                        <a:gd name="connsiteX1031" fmla="*/ 498708 w 4651277"/>
                        <a:gd name="connsiteY1031" fmla="*/ 1146573 h 4241931"/>
                        <a:gd name="connsiteX1032" fmla="*/ 494265 w 4651277"/>
                        <a:gd name="connsiteY1032" fmla="*/ 1128228 h 4241931"/>
                        <a:gd name="connsiteX1033" fmla="*/ 491301 w 4651277"/>
                        <a:gd name="connsiteY1033" fmla="*/ 1098548 h 4241931"/>
                        <a:gd name="connsiteX1034" fmla="*/ 474258 w 4651277"/>
                        <a:gd name="connsiteY1034" fmla="*/ 1115342 h 4241931"/>
                        <a:gd name="connsiteX1035" fmla="*/ 456676 w 4651277"/>
                        <a:gd name="connsiteY1035" fmla="*/ 1110734 h 4241931"/>
                        <a:gd name="connsiteX1036" fmla="*/ 424274 w 4651277"/>
                        <a:gd name="connsiteY1036" fmla="*/ 1078050 h 4241931"/>
                        <a:gd name="connsiteX1037" fmla="*/ 407590 w 4651277"/>
                        <a:gd name="connsiteY1037" fmla="*/ 1059716 h 4241931"/>
                        <a:gd name="connsiteX1038" fmla="*/ 403785 w 4651277"/>
                        <a:gd name="connsiteY1038" fmla="*/ 1049237 h 4241931"/>
                        <a:gd name="connsiteX1039" fmla="*/ 396629 w 4651277"/>
                        <a:gd name="connsiteY1039" fmla="*/ 1007485 h 4241931"/>
                        <a:gd name="connsiteX1040" fmla="*/ 398423 w 4651277"/>
                        <a:gd name="connsiteY1040" fmla="*/ 980030 h 4241931"/>
                        <a:gd name="connsiteX1041" fmla="*/ 397121 w 4651277"/>
                        <a:gd name="connsiteY1041" fmla="*/ 967679 h 4241931"/>
                        <a:gd name="connsiteX1042" fmla="*/ 394920 w 4651277"/>
                        <a:gd name="connsiteY1042"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651277" h="4241931">
                          <a:moveTo>
                            <a:pt x="3897079" y="2775104"/>
                          </a:moveTo>
                          <a:lnTo>
                            <a:pt x="3897072" y="2775245"/>
                          </a:lnTo>
                          <a:lnTo>
                            <a:pt x="3897236" y="2775217"/>
                          </a:lnTo>
                          <a:close/>
                          <a:moveTo>
                            <a:pt x="3870002" y="2525312"/>
                          </a:moveTo>
                          <a:cubicBezTo>
                            <a:pt x="3867714" y="2528042"/>
                            <a:pt x="3867110" y="2530885"/>
                            <a:pt x="3868144" y="2533137"/>
                          </a:cubicBezTo>
                          <a:lnTo>
                            <a:pt x="3873257" y="2535878"/>
                          </a:lnTo>
                          <a:lnTo>
                            <a:pt x="3875291" y="2517799"/>
                          </a:lnTo>
                          <a:lnTo>
                            <a:pt x="3877729" y="2513815"/>
                          </a:lnTo>
                          <a:close/>
                          <a:moveTo>
                            <a:pt x="3877901" y="2487465"/>
                          </a:moveTo>
                          <a:lnTo>
                            <a:pt x="3888277" y="2487068"/>
                          </a:lnTo>
                          <a:cubicBezTo>
                            <a:pt x="3890139" y="2487516"/>
                            <a:pt x="3891479" y="2488580"/>
                            <a:pt x="3891886" y="2490771"/>
                          </a:cubicBezTo>
                          <a:lnTo>
                            <a:pt x="3891216" y="2494297"/>
                          </a:lnTo>
                          <a:lnTo>
                            <a:pt x="3905570" y="2476507"/>
                          </a:lnTo>
                          <a:cubicBezTo>
                            <a:pt x="3907159" y="2474283"/>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7" y="2490423"/>
                          </a:cubicBezTo>
                          <a:lnTo>
                            <a:pt x="3870148" y="2488776"/>
                          </a:lnTo>
                          <a:lnTo>
                            <a:pt x="3869606" y="2488750"/>
                          </a:lnTo>
                          <a:close/>
                          <a:moveTo>
                            <a:pt x="3844059" y="2490243"/>
                          </a:moveTo>
                          <a:lnTo>
                            <a:pt x="3842985" y="2493698"/>
                          </a:lnTo>
                          <a:lnTo>
                            <a:pt x="3843598" y="2492828"/>
                          </a:lnTo>
                          <a:close/>
                          <a:moveTo>
                            <a:pt x="4088505" y="2054563"/>
                          </a:moveTo>
                          <a:lnTo>
                            <a:pt x="4088401" y="2054951"/>
                          </a:lnTo>
                          <a:lnTo>
                            <a:pt x="4089266" y="2055670"/>
                          </a:lnTo>
                          <a:close/>
                          <a:moveTo>
                            <a:pt x="3885513" y="1821923"/>
                          </a:moveTo>
                          <a:lnTo>
                            <a:pt x="3885167" y="1822589"/>
                          </a:lnTo>
                          <a:lnTo>
                            <a:pt x="3886626" y="1822717"/>
                          </a:lnTo>
                          <a:lnTo>
                            <a:pt x="3891162" y="1820860"/>
                          </a:lnTo>
                          <a:close/>
                          <a:moveTo>
                            <a:pt x="3821509" y="1811281"/>
                          </a:moveTo>
                          <a:lnTo>
                            <a:pt x="3822504" y="1811643"/>
                          </a:lnTo>
                          <a:lnTo>
                            <a:pt x="3822243" y="1811284"/>
                          </a:lnTo>
                          <a:close/>
                          <a:moveTo>
                            <a:pt x="3767517" y="1561442"/>
                          </a:moveTo>
                          <a:lnTo>
                            <a:pt x="3765081" y="1577440"/>
                          </a:lnTo>
                          <a:cubicBezTo>
                            <a:pt x="3765461" y="1582682"/>
                            <a:pt x="3766682" y="1587722"/>
                            <a:pt x="3767062" y="1592964"/>
                          </a:cubicBezTo>
                          <a:cubicBezTo>
                            <a:pt x="3767647" y="1599046"/>
                            <a:pt x="3766615" y="1603964"/>
                            <a:pt x="3763927" y="1607782"/>
                          </a:cubicBezTo>
                          <a:lnTo>
                            <a:pt x="3761545" y="1609280"/>
                          </a:lnTo>
                          <a:lnTo>
                            <a:pt x="3797457" y="1614968"/>
                          </a:lnTo>
                          <a:lnTo>
                            <a:pt x="3788623" y="1604063"/>
                          </a:lnTo>
                          <a:cubicBezTo>
                            <a:pt x="3785763" y="1594087"/>
                            <a:pt x="3781115" y="1584988"/>
                            <a:pt x="3776032" y="1576163"/>
                          </a:cubicBezTo>
                          <a:close/>
                          <a:moveTo>
                            <a:pt x="3386337" y="529816"/>
                          </a:moveTo>
                          <a:lnTo>
                            <a:pt x="3387319" y="533022"/>
                          </a:lnTo>
                          <a:cubicBezTo>
                            <a:pt x="3387837" y="537454"/>
                            <a:pt x="3387616" y="542508"/>
                            <a:pt x="3390371" y="545619"/>
                          </a:cubicBezTo>
                          <a:cubicBezTo>
                            <a:pt x="3403040" y="561222"/>
                            <a:pt x="3409325" y="561478"/>
                            <a:pt x="3423565" y="548694"/>
                          </a:cubicBezTo>
                          <a:lnTo>
                            <a:pt x="3424013" y="548364"/>
                          </a:lnTo>
                          <a:lnTo>
                            <a:pt x="3429555" y="530803"/>
                          </a:lnTo>
                          <a:cubicBezTo>
                            <a:pt x="3430271" y="524351"/>
                            <a:pt x="3429730" y="517758"/>
                            <a:pt x="3427864" y="511430"/>
                          </a:cubicBezTo>
                          <a:lnTo>
                            <a:pt x="3425437" y="507611"/>
                          </a:lnTo>
                          <a:lnTo>
                            <a:pt x="3420175" y="511007"/>
                          </a:lnTo>
                          <a:cubicBezTo>
                            <a:pt x="3411083" y="515049"/>
                            <a:pt x="3401574" y="518110"/>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434125" y="357635"/>
                          </a:moveTo>
                          <a:lnTo>
                            <a:pt x="1444615" y="349964"/>
                          </a:lnTo>
                          <a:lnTo>
                            <a:pt x="1442833" y="352363"/>
                          </a:lnTo>
                          <a:cubicBezTo>
                            <a:pt x="1440502" y="355223"/>
                            <a:pt x="1438066" y="357044"/>
                            <a:pt x="1435282" y="357772"/>
                          </a:cubicBezTo>
                          <a:close/>
                          <a:moveTo>
                            <a:pt x="901577" y="1089026"/>
                          </a:moveTo>
                          <a:cubicBezTo>
                            <a:pt x="900292" y="1091592"/>
                            <a:pt x="900074" y="1094338"/>
                            <a:pt x="902450" y="1097146"/>
                          </a:cubicBezTo>
                          <a:lnTo>
                            <a:pt x="902526" y="1097156"/>
                          </a:lnTo>
                          <a:lnTo>
                            <a:pt x="903198" y="1086955"/>
                          </a:lnTo>
                          <a:close/>
                          <a:moveTo>
                            <a:pt x="757666" y="1050727"/>
                          </a:moveTo>
                          <a:lnTo>
                            <a:pt x="751018" y="1071490"/>
                          </a:lnTo>
                          <a:lnTo>
                            <a:pt x="758841" y="1071058"/>
                          </a:lnTo>
                          <a:cubicBezTo>
                            <a:pt x="763118" y="1071162"/>
                            <a:pt x="767408" y="1070654"/>
                            <a:pt x="769344" y="1066422"/>
                          </a:cubicBezTo>
                          <a:cubicBezTo>
                            <a:pt x="771280" y="1062191"/>
                            <a:pt x="767049"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499"/>
                            <a:pt x="459935" y="911515"/>
                          </a:cubicBezTo>
                          <a:cubicBezTo>
                            <a:pt x="471849" y="915384"/>
                            <a:pt x="481311" y="914359"/>
                            <a:pt x="483116" y="899146"/>
                          </a:cubicBezTo>
                          <a:cubicBezTo>
                            <a:pt x="482560" y="893369"/>
                            <a:pt x="486052" y="892101"/>
                            <a:pt x="490125" y="893227"/>
                          </a:cubicBezTo>
                          <a:cubicBezTo>
                            <a:pt x="495489" y="894461"/>
                            <a:pt x="501350" y="895995"/>
                            <a:pt x="505508" y="899211"/>
                          </a:cubicBezTo>
                          <a:cubicBezTo>
                            <a:pt x="514314" y="905945"/>
                            <a:pt x="522953" y="908496"/>
                            <a:pt x="533045" y="903097"/>
                          </a:cubicBezTo>
                          <a:cubicBezTo>
                            <a:pt x="538738" y="900451"/>
                            <a:pt x="543994" y="902978"/>
                            <a:pt x="549057" y="904707"/>
                          </a:cubicBezTo>
                          <a:cubicBezTo>
                            <a:pt x="558974" y="922992"/>
                            <a:pt x="551705" y="950506"/>
                            <a:pt x="576911" y="960445"/>
                          </a:cubicBezTo>
                          <a:cubicBezTo>
                            <a:pt x="582964" y="962779"/>
                            <a:pt x="582478" y="974719"/>
                            <a:pt x="592268" y="969814"/>
                          </a:cubicBezTo>
                          <a:cubicBezTo>
                            <a:pt x="612778" y="955137"/>
                            <a:pt x="612476" y="955631"/>
                            <a:pt x="635566" y="969038"/>
                          </a:cubicBezTo>
                          <a:cubicBezTo>
                            <a:pt x="642005" y="972967"/>
                            <a:pt x="647127" y="980170"/>
                            <a:pt x="656699" y="977852"/>
                          </a:cubicBezTo>
                          <a:cubicBezTo>
                            <a:pt x="663852" y="979496"/>
                            <a:pt x="669880" y="985215"/>
                            <a:pt x="677579" y="980395"/>
                          </a:cubicBezTo>
                          <a:cubicBezTo>
                            <a:pt x="689735" y="978295"/>
                            <a:pt x="699862" y="981753"/>
                            <a:pt x="708864" y="989282"/>
                          </a:cubicBezTo>
                          <a:cubicBezTo>
                            <a:pt x="709057" y="990081"/>
                            <a:pt x="709057" y="990081"/>
                            <a:pt x="709249" y="990879"/>
                          </a:cubicBezTo>
                          <a:cubicBezTo>
                            <a:pt x="719279" y="993938"/>
                            <a:pt x="725838" y="991822"/>
                            <a:pt x="730538" y="987041"/>
                          </a:cubicBezTo>
                          <a:lnTo>
                            <a:pt x="733369" y="981508"/>
                          </a:lnTo>
                          <a:lnTo>
                            <a:pt x="741250" y="939228"/>
                          </a:lnTo>
                          <a:cubicBezTo>
                            <a:pt x="743019" y="916657"/>
                            <a:pt x="748590" y="913737"/>
                            <a:pt x="770387" y="922209"/>
                          </a:cubicBezTo>
                          <a:cubicBezTo>
                            <a:pt x="772764" y="925017"/>
                            <a:pt x="773149" y="928082"/>
                            <a:pt x="772846" y="931130"/>
                          </a:cubicBezTo>
                          <a:lnTo>
                            <a:pt x="771985" y="935690"/>
                          </a:lnTo>
                          <a:lnTo>
                            <a:pt x="777371" y="940499"/>
                          </a:lnTo>
                          <a:cubicBezTo>
                            <a:pt x="778542" y="943594"/>
                            <a:pt x="779432" y="947706"/>
                            <a:pt x="782283" y="952504"/>
                          </a:cubicBezTo>
                          <a:cubicBezTo>
                            <a:pt x="782149" y="957181"/>
                            <a:pt x="780033" y="960649"/>
                            <a:pt x="776624" y="964006"/>
                          </a:cubicBezTo>
                          <a:lnTo>
                            <a:pt x="768714" y="968596"/>
                          </a:lnTo>
                          <a:lnTo>
                            <a:pt x="769873" y="975063"/>
                          </a:lnTo>
                          <a:cubicBezTo>
                            <a:pt x="773894" y="985704"/>
                            <a:pt x="781464" y="994902"/>
                            <a:pt x="789860" y="1001522"/>
                          </a:cubicBezTo>
                          <a:cubicBezTo>
                            <a:pt x="794048" y="1005291"/>
                            <a:pt x="800723" y="1007285"/>
                            <a:pt x="801796" y="1013423"/>
                          </a:cubicBezTo>
                          <a:cubicBezTo>
                            <a:pt x="802915" y="1017729"/>
                            <a:pt x="802930" y="1017118"/>
                            <a:pt x="804836" y="1014109"/>
                          </a:cubicBezTo>
                          <a:cubicBezTo>
                            <a:pt x="806116" y="1011694"/>
                            <a:pt x="808604" y="1009921"/>
                            <a:pt x="810407" y="1011186"/>
                          </a:cubicBezTo>
                          <a:cubicBezTo>
                            <a:pt x="828554" y="1018960"/>
                            <a:pt x="837446" y="1005119"/>
                            <a:pt x="847470" y="994970"/>
                          </a:cubicBezTo>
                          <a:cubicBezTo>
                            <a:pt x="850598" y="991990"/>
                            <a:pt x="854351" y="988414"/>
                            <a:pt x="858657" y="987296"/>
                          </a:cubicBezTo>
                          <a:cubicBezTo>
                            <a:pt x="865406" y="986236"/>
                            <a:pt x="872081" y="988231"/>
                            <a:pt x="874361" y="995010"/>
                          </a:cubicBezTo>
                          <a:cubicBezTo>
                            <a:pt x="882904" y="1020886"/>
                            <a:pt x="907844" y="1025768"/>
                            <a:pt x="927779" y="1035418"/>
                          </a:cubicBezTo>
                          <a:cubicBezTo>
                            <a:pt x="929008" y="1035143"/>
                            <a:pt x="931001" y="1034885"/>
                            <a:pt x="932742" y="1035538"/>
                          </a:cubicBezTo>
                          <a:lnTo>
                            <a:pt x="935226" y="1039553"/>
                          </a:lnTo>
                          <a:lnTo>
                            <a:pt x="940983" y="1033338"/>
                          </a:lnTo>
                          <a:lnTo>
                            <a:pt x="935821" y="1023593"/>
                          </a:lnTo>
                          <a:cubicBezTo>
                            <a:pt x="931931" y="1011433"/>
                            <a:pt x="926045" y="1008169"/>
                            <a:pt x="913760" y="1010868"/>
                          </a:cubicBezTo>
                          <a:cubicBezTo>
                            <a:pt x="912112" y="1011276"/>
                            <a:pt x="910749" y="1012140"/>
                            <a:pt x="908193" y="1013124"/>
                          </a:cubicBezTo>
                          <a:cubicBezTo>
                            <a:pt x="907678" y="1003278"/>
                            <a:pt x="913624" y="997603"/>
                            <a:pt x="918086" y="991595"/>
                          </a:cubicBezTo>
                          <a:cubicBezTo>
                            <a:pt x="923623" y="984271"/>
                            <a:pt x="926482" y="976736"/>
                            <a:pt x="923864" y="967586"/>
                          </a:cubicBezTo>
                          <a:cubicBezTo>
                            <a:pt x="922684" y="960704"/>
                            <a:pt x="919188" y="957197"/>
                            <a:pt x="911850" y="958668"/>
                          </a:cubicBezTo>
                          <a:cubicBezTo>
                            <a:pt x="904058" y="960427"/>
                            <a:pt x="897962" y="959840"/>
                            <a:pt x="893528" y="951841"/>
                          </a:cubicBezTo>
                          <a:cubicBezTo>
                            <a:pt x="888928" y="944582"/>
                            <a:pt x="893800" y="940223"/>
                            <a:pt x="898383" y="935411"/>
                          </a:cubicBezTo>
                          <a:cubicBezTo>
                            <a:pt x="899911" y="933807"/>
                            <a:pt x="903088" y="931793"/>
                            <a:pt x="900622" y="928906"/>
                          </a:cubicBezTo>
                          <a:cubicBezTo>
                            <a:pt x="898322" y="925276"/>
                            <a:pt x="893919" y="922344"/>
                            <a:pt x="889714" y="923737"/>
                          </a:cubicBezTo>
                          <a:cubicBezTo>
                            <a:pt x="878002" y="927344"/>
                            <a:pt x="874887" y="920417"/>
                            <a:pt x="871981" y="910814"/>
                          </a:cubicBezTo>
                          <a:cubicBezTo>
                            <a:pt x="866942" y="896840"/>
                            <a:pt x="858725" y="884879"/>
                            <a:pt x="847331" y="874933"/>
                          </a:cubicBezTo>
                          <a:cubicBezTo>
                            <a:pt x="844124" y="871878"/>
                            <a:pt x="841658" y="868990"/>
                            <a:pt x="841915" y="864377"/>
                          </a:cubicBezTo>
                          <a:cubicBezTo>
                            <a:pt x="842065" y="851565"/>
                            <a:pt x="839779" y="840932"/>
                            <a:pt x="826359" y="834813"/>
                          </a:cubicBezTo>
                          <a:cubicBezTo>
                            <a:pt x="821502" y="832169"/>
                            <a:pt x="824603" y="827024"/>
                            <a:pt x="827614" y="825752"/>
                          </a:cubicBezTo>
                          <a:cubicBezTo>
                            <a:pt x="844605" y="819435"/>
                            <a:pt x="844709" y="808559"/>
                            <a:pt x="837279" y="794828"/>
                          </a:cubicBezTo>
                          <a:cubicBezTo>
                            <a:pt x="836296" y="792273"/>
                            <a:pt x="836962" y="789306"/>
                            <a:pt x="836885" y="786176"/>
                          </a:cubicBezTo>
                          <a:cubicBezTo>
                            <a:pt x="836385" y="769326"/>
                            <a:pt x="836718" y="767844"/>
                            <a:pt x="852800" y="762101"/>
                          </a:cubicBezTo>
                          <a:cubicBezTo>
                            <a:pt x="861665" y="759028"/>
                            <a:pt x="866084" y="754956"/>
                            <a:pt x="864539" y="744488"/>
                          </a:cubicBezTo>
                          <a:cubicBezTo>
                            <a:pt x="863525" y="736866"/>
                            <a:pt x="865069" y="728258"/>
                            <a:pt x="871755" y="722748"/>
                          </a:cubicBezTo>
                          <a:cubicBezTo>
                            <a:pt x="877987" y="717526"/>
                            <a:pt x="875567" y="712702"/>
                            <a:pt x="872404" y="707712"/>
                          </a:cubicBezTo>
                          <a:cubicBezTo>
                            <a:pt x="869242" y="702722"/>
                            <a:pt x="865912" y="698474"/>
                            <a:pt x="866503" y="692377"/>
                          </a:cubicBezTo>
                          <a:cubicBezTo>
                            <a:pt x="866759" y="687763"/>
                            <a:pt x="863052" y="686934"/>
                            <a:pt x="859921" y="687011"/>
                          </a:cubicBezTo>
                          <a:cubicBezTo>
                            <a:pt x="855428" y="687951"/>
                            <a:pt x="851675" y="689057"/>
                            <a:pt x="847757" y="690905"/>
                          </a:cubicBezTo>
                          <a:cubicBezTo>
                            <a:pt x="833943" y="695208"/>
                            <a:pt x="832915" y="694588"/>
                            <a:pt x="831295" y="680991"/>
                          </a:cubicBezTo>
                          <a:cubicBezTo>
                            <a:pt x="830116" y="674108"/>
                            <a:pt x="830871" y="667272"/>
                            <a:pt x="830432" y="660556"/>
                          </a:cubicBezTo>
                          <a:cubicBezTo>
                            <a:pt x="830324" y="652357"/>
                            <a:pt x="830218" y="644158"/>
                            <a:pt x="842534" y="646527"/>
                          </a:cubicBezTo>
                          <a:cubicBezTo>
                            <a:pt x="846695" y="647070"/>
                            <a:pt x="849463" y="643408"/>
                            <a:pt x="847783" y="638749"/>
                          </a:cubicBezTo>
                          <a:cubicBezTo>
                            <a:pt x="845983" y="632897"/>
                            <a:pt x="844347" y="626302"/>
                            <a:pt x="835406" y="626246"/>
                          </a:cubicBezTo>
                          <a:cubicBezTo>
                            <a:pt x="834953" y="626533"/>
                            <a:pt x="834499" y="626821"/>
                            <a:pt x="833304" y="626943"/>
                          </a:cubicBezTo>
                          <a:cubicBezTo>
                            <a:pt x="828810" y="627884"/>
                            <a:pt x="824468" y="635086"/>
                            <a:pt x="819248" y="628857"/>
                          </a:cubicBezTo>
                          <a:cubicBezTo>
                            <a:pt x="814316" y="623080"/>
                            <a:pt x="812394" y="616033"/>
                            <a:pt x="813029" y="608001"/>
                          </a:cubicBezTo>
                          <a:cubicBezTo>
                            <a:pt x="814072" y="601617"/>
                            <a:pt x="817339" y="595731"/>
                            <a:pt x="821182" y="590753"/>
                          </a:cubicBezTo>
                          <a:cubicBezTo>
                            <a:pt x="824404" y="586802"/>
                            <a:pt x="827582" y="584789"/>
                            <a:pt x="831485" y="589945"/>
                          </a:cubicBezTo>
                          <a:cubicBezTo>
                            <a:pt x="833088" y="591472"/>
                            <a:pt x="835147" y="592712"/>
                            <a:pt x="836962" y="591561"/>
                          </a:cubicBezTo>
                          <a:cubicBezTo>
                            <a:pt x="840139" y="589547"/>
                            <a:pt x="839156" y="586991"/>
                            <a:pt x="838006" y="585177"/>
                          </a:cubicBezTo>
                          <a:cubicBezTo>
                            <a:pt x="836160" y="581260"/>
                            <a:pt x="834147" y="578085"/>
                            <a:pt x="832588" y="574621"/>
                          </a:cubicBezTo>
                          <a:cubicBezTo>
                            <a:pt x="827051" y="562871"/>
                            <a:pt x="831725" y="554186"/>
                            <a:pt x="844297" y="551941"/>
                          </a:cubicBezTo>
                          <a:cubicBezTo>
                            <a:pt x="845947" y="551532"/>
                            <a:pt x="847142" y="551410"/>
                            <a:pt x="848337" y="551287"/>
                          </a:cubicBezTo>
                          <a:cubicBezTo>
                            <a:pt x="867747" y="549796"/>
                            <a:pt x="869730" y="547904"/>
                            <a:pt x="866763" y="528166"/>
                          </a:cubicBezTo>
                          <a:cubicBezTo>
                            <a:pt x="865749" y="520542"/>
                            <a:pt x="866914" y="515353"/>
                            <a:pt x="874296" y="511946"/>
                          </a:cubicBezTo>
                          <a:cubicBezTo>
                            <a:pt x="877307" y="510674"/>
                            <a:pt x="879288" y="508783"/>
                            <a:pt x="881271" y="506890"/>
                          </a:cubicBezTo>
                          <a:cubicBezTo>
                            <a:pt x="894599" y="497807"/>
                            <a:pt x="901875" y="486202"/>
                            <a:pt x="895567" y="469218"/>
                          </a:cubicBezTo>
                          <a:cubicBezTo>
                            <a:pt x="893477" y="462912"/>
                            <a:pt x="892297" y="456030"/>
                            <a:pt x="893053" y="449192"/>
                          </a:cubicBezTo>
                          <a:cubicBezTo>
                            <a:pt x="893310" y="444578"/>
                            <a:pt x="895791" y="440463"/>
                            <a:pt x="900283" y="439523"/>
                          </a:cubicBezTo>
                          <a:cubicBezTo>
                            <a:pt x="905685" y="438008"/>
                            <a:pt x="906457" y="443241"/>
                            <a:pt x="908015" y="446703"/>
                          </a:cubicBezTo>
                          <a:cubicBezTo>
                            <a:pt x="918849" y="467814"/>
                            <a:pt x="918849" y="467814"/>
                            <a:pt x="935325" y="451650"/>
                          </a:cubicBezTo>
                          <a:cubicBezTo>
                            <a:pt x="941270" y="445975"/>
                            <a:pt x="947337" y="441495"/>
                            <a:pt x="955007" y="438541"/>
                          </a:cubicBezTo>
                          <a:cubicBezTo>
                            <a:pt x="962965" y="436041"/>
                            <a:pt x="969274" y="433950"/>
                            <a:pt x="977460" y="440844"/>
                          </a:cubicBezTo>
                          <a:cubicBezTo>
                            <a:pt x="989760" y="450215"/>
                            <a:pt x="1009307" y="442914"/>
                            <a:pt x="1019519" y="426905"/>
                          </a:cubicBezTo>
                          <a:cubicBezTo>
                            <a:pt x="1021214" y="424559"/>
                            <a:pt x="1022167" y="422048"/>
                            <a:pt x="1024027" y="418962"/>
                          </a:cubicBezTo>
                          <a:cubicBezTo>
                            <a:pt x="1032455" y="428244"/>
                            <a:pt x="1041215" y="436045"/>
                            <a:pt x="1054530" y="433965"/>
                          </a:cubicBezTo>
                          <a:cubicBezTo>
                            <a:pt x="1066648" y="432009"/>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9" y="431382"/>
                            <a:pt x="1165444" y="439338"/>
                          </a:cubicBezTo>
                          <a:cubicBezTo>
                            <a:pt x="1172285" y="459165"/>
                            <a:pt x="1180561" y="462186"/>
                            <a:pt x="1198671" y="452617"/>
                          </a:cubicBezTo>
                          <a:cubicBezTo>
                            <a:pt x="1221607" y="440624"/>
                            <a:pt x="1245102" y="436543"/>
                            <a:pt x="1270353" y="440250"/>
                          </a:cubicBezTo>
                          <a:cubicBezTo>
                            <a:pt x="1283123" y="442332"/>
                            <a:pt x="1295484" y="442764"/>
                            <a:pt x="1308224" y="439776"/>
                          </a:cubicBezTo>
                          <a:cubicBezTo>
                            <a:pt x="1314819" y="438140"/>
                            <a:pt x="1319812" y="434976"/>
                            <a:pt x="1321763" y="428016"/>
                          </a:cubicBezTo>
                          <a:cubicBezTo>
                            <a:pt x="1323547" y="421800"/>
                            <a:pt x="1327103" y="416366"/>
                            <a:pt x="1334517" y="418026"/>
                          </a:cubicBezTo>
                          <a:cubicBezTo>
                            <a:pt x="1342218" y="420140"/>
                            <a:pt x="1339525" y="426934"/>
                            <a:pt x="1338527" y="431380"/>
                          </a:cubicBezTo>
                          <a:cubicBezTo>
                            <a:pt x="1336031" y="442501"/>
                            <a:pt x="1339602" y="449139"/>
                            <a:pt x="1348242" y="455745"/>
                          </a:cubicBezTo>
                          <a:lnTo>
                            <a:pt x="1387252" y="495472"/>
                          </a:lnTo>
                          <a:lnTo>
                            <a:pt x="1391836" y="495409"/>
                          </a:lnTo>
                          <a:cubicBezTo>
                            <a:pt x="1404436" y="492736"/>
                            <a:pt x="1415417" y="485221"/>
                            <a:pt x="1416977" y="473735"/>
                          </a:cubicBezTo>
                          <a:cubicBezTo>
                            <a:pt x="1420965" y="446895"/>
                            <a:pt x="1437005" y="441697"/>
                            <a:pt x="1459403" y="441306"/>
                          </a:cubicBezTo>
                          <a:cubicBezTo>
                            <a:pt x="1462911" y="440739"/>
                            <a:pt x="1466274" y="440818"/>
                            <a:pt x="1469781" y="440250"/>
                          </a:cubicBezTo>
                          <a:cubicBezTo>
                            <a:pt x="1484809" y="439561"/>
                            <a:pt x="1485743" y="438417"/>
                            <a:pt x="1481549" y="423949"/>
                          </a:cubicBezTo>
                          <a:cubicBezTo>
                            <a:pt x="1477566" y="411556"/>
                            <a:pt x="1470431" y="401164"/>
                            <a:pt x="1461863" y="391126"/>
                          </a:cubicBezTo>
                          <a:cubicBezTo>
                            <a:pt x="1456437" y="385175"/>
                            <a:pt x="1454727" y="380734"/>
                            <a:pt x="1459823" y="373082"/>
                          </a:cubicBezTo>
                          <a:cubicBezTo>
                            <a:pt x="1463987" y="366575"/>
                            <a:pt x="1466363" y="358990"/>
                            <a:pt x="1468739" y="351406"/>
                          </a:cubicBezTo>
                          <a:cubicBezTo>
                            <a:pt x="1470539" y="346398"/>
                            <a:pt x="1468975" y="341312"/>
                            <a:pt x="1464112" y="338871"/>
                          </a:cubicBezTo>
                          <a:lnTo>
                            <a:pt x="1460545" y="338313"/>
                          </a:lnTo>
                          <a:lnTo>
                            <a:pt x="1512110" y="300603"/>
                          </a:lnTo>
                          <a:lnTo>
                            <a:pt x="1512639" y="301468"/>
                          </a:lnTo>
                          <a:cubicBezTo>
                            <a:pt x="1514202" y="302411"/>
                            <a:pt x="1516207" y="302522"/>
                            <a:pt x="1518925" y="302455"/>
                          </a:cubicBezTo>
                          <a:cubicBezTo>
                            <a:pt x="1549337" y="302509"/>
                            <a:pt x="1572854" y="315221"/>
                            <a:pt x="1592774" y="337949"/>
                          </a:cubicBezTo>
                          <a:cubicBezTo>
                            <a:pt x="1604626" y="351430"/>
                            <a:pt x="1610607" y="366975"/>
                            <a:pt x="1609283" y="384942"/>
                          </a:cubicBezTo>
                          <a:cubicBezTo>
                            <a:pt x="1608837" y="392960"/>
                            <a:pt x="1611124" y="394824"/>
                            <a:pt x="1618784" y="393835"/>
                          </a:cubicBezTo>
                          <a:cubicBezTo>
                            <a:pt x="1627874" y="392491"/>
                            <a:pt x="1638107" y="392080"/>
                            <a:pt x="1646488" y="387870"/>
                          </a:cubicBezTo>
                          <a:cubicBezTo>
                            <a:pt x="1652648" y="384516"/>
                            <a:pt x="1654934" y="386382"/>
                            <a:pt x="1656853" y="392900"/>
                          </a:cubicBezTo>
                          <a:cubicBezTo>
                            <a:pt x="1659904" y="406436"/>
                            <a:pt x="1684065" y="419292"/>
                            <a:pt x="1697241" y="414806"/>
                          </a:cubicBezTo>
                          <a:cubicBezTo>
                            <a:pt x="1701679" y="413096"/>
                            <a:pt x="1702546" y="409231"/>
                            <a:pt x="1703912" y="406155"/>
                          </a:cubicBezTo>
                          <a:cubicBezTo>
                            <a:pt x="1708797" y="396427"/>
                            <a:pt x="1714181" y="387489"/>
                            <a:pt x="1723639" y="381491"/>
                          </a:cubicBezTo>
                          <a:cubicBezTo>
                            <a:pt x="1739900" y="372285"/>
                            <a:pt x="1751265" y="378892"/>
                            <a:pt x="1751085" y="397791"/>
                          </a:cubicBezTo>
                          <a:cubicBezTo>
                            <a:pt x="1751216" y="403232"/>
                            <a:pt x="1749918" y="409028"/>
                            <a:pt x="1750050" y="414468"/>
                          </a:cubicBezTo>
                          <a:cubicBezTo>
                            <a:pt x="1750736" y="429504"/>
                            <a:pt x="1756307" y="434812"/>
                            <a:pt x="1771480" y="433478"/>
                          </a:cubicBezTo>
                          <a:cubicBezTo>
                            <a:pt x="1778994" y="433134"/>
                            <a:pt x="1785010" y="430423"/>
                            <a:pt x="1791671" y="427858"/>
                          </a:cubicBezTo>
                          <a:cubicBezTo>
                            <a:pt x="1798474" y="424649"/>
                            <a:pt x="1804491" y="421938"/>
                            <a:pt x="1811649" y="420162"/>
                          </a:cubicBezTo>
                          <a:cubicBezTo>
                            <a:pt x="1816733" y="418595"/>
                            <a:pt x="1822961" y="417960"/>
                            <a:pt x="1828465" y="420549"/>
                          </a:cubicBezTo>
                          <a:cubicBezTo>
                            <a:pt x="1835612" y="424856"/>
                            <a:pt x="1828874" y="430786"/>
                            <a:pt x="1828507" y="435439"/>
                          </a:cubicBezTo>
                          <a:cubicBezTo>
                            <a:pt x="1828628" y="446965"/>
                            <a:pt x="1826673" y="458702"/>
                            <a:pt x="1831732" y="469308"/>
                          </a:cubicBezTo>
                          <a:cubicBezTo>
                            <a:pt x="1835583" y="476257"/>
                            <a:pt x="1839800" y="478556"/>
                            <a:pt x="1847892" y="475634"/>
                          </a:cubicBezTo>
                          <a:cubicBezTo>
                            <a:pt x="1858991" y="471360"/>
                            <a:pt x="1870025" y="464363"/>
                            <a:pt x="1880127" y="458510"/>
                          </a:cubicBezTo>
                          <a:cubicBezTo>
                            <a:pt x="1897176" y="448804"/>
                            <a:pt x="1913648" y="441674"/>
                            <a:pt x="1931438" y="455808"/>
                          </a:cubicBezTo>
                          <a:cubicBezTo>
                            <a:pt x="1936156" y="458895"/>
                            <a:pt x="1940095" y="456396"/>
                            <a:pt x="1943891" y="454542"/>
                          </a:cubicBezTo>
                          <a:cubicBezTo>
                            <a:pt x="1951340" y="451475"/>
                            <a:pt x="1956790" y="445257"/>
                            <a:pt x="1961453" y="439538"/>
                          </a:cubicBezTo>
                          <a:cubicBezTo>
                            <a:pt x="1968913" y="430388"/>
                            <a:pt x="1975085" y="420949"/>
                            <a:pt x="1987828" y="418394"/>
                          </a:cubicBezTo>
                          <a:cubicBezTo>
                            <a:pt x="1985264" y="411731"/>
                            <a:pt x="1978971" y="409645"/>
                            <a:pt x="1975043" y="406059"/>
                          </a:cubicBezTo>
                          <a:cubicBezTo>
                            <a:pt x="1971114" y="402471"/>
                            <a:pt x="1965110" y="399096"/>
                            <a:pt x="1967342" y="392156"/>
                          </a:cubicBezTo>
                          <a:cubicBezTo>
                            <a:pt x="1969863" y="383927"/>
                            <a:pt x="1973671" y="375988"/>
                            <a:pt x="1982906" y="373999"/>
                          </a:cubicBezTo>
                          <a:cubicBezTo>
                            <a:pt x="1990853" y="371723"/>
                            <a:pt x="1996357" y="374310"/>
                            <a:pt x="1993404" y="384470"/>
                          </a:cubicBezTo>
                          <a:cubicBezTo>
                            <a:pt x="1991172" y="391410"/>
                            <a:pt x="1995389" y="393709"/>
                            <a:pt x="2001183" y="395007"/>
                          </a:cubicBezTo>
                          <a:cubicBezTo>
                            <a:pt x="2016988" y="399903"/>
                            <a:pt x="2030607" y="387399"/>
                            <a:pt x="2026848" y="370998"/>
                          </a:cubicBezTo>
                          <a:cubicBezTo>
                            <a:pt x="2026072" y="365413"/>
                            <a:pt x="2024508" y="360326"/>
                            <a:pt x="2023876" y="354098"/>
                          </a:cubicBezTo>
                          <a:cubicBezTo>
                            <a:pt x="2024031" y="347369"/>
                            <a:pt x="2027118" y="342649"/>
                            <a:pt x="2033778" y="340084"/>
                          </a:cubicBezTo>
                          <a:cubicBezTo>
                            <a:pt x="2040582" y="336873"/>
                            <a:pt x="2044367" y="341105"/>
                            <a:pt x="2048794" y="345479"/>
                          </a:cubicBezTo>
                          <a:cubicBezTo>
                            <a:pt x="2056507" y="353296"/>
                            <a:pt x="2056273" y="363390"/>
                            <a:pt x="2057325" y="373772"/>
                          </a:cubicBezTo>
                          <a:cubicBezTo>
                            <a:pt x="2059221" y="392460"/>
                            <a:pt x="2059695" y="397132"/>
                            <a:pt x="2070321" y="397232"/>
                          </a:cubicBezTo>
                          <a:lnTo>
                            <a:pt x="2071512" y="397142"/>
                          </a:lnTo>
                          <a:lnTo>
                            <a:pt x="2069934" y="387948"/>
                          </a:lnTo>
                          <a:cubicBezTo>
                            <a:pt x="2068112" y="383916"/>
                            <a:pt x="2065026" y="379929"/>
                            <a:pt x="2060255" y="375985"/>
                          </a:cubicBezTo>
                          <a:cubicBezTo>
                            <a:pt x="2056461" y="373267"/>
                            <a:pt x="2059830" y="367979"/>
                            <a:pt x="2064924" y="367708"/>
                          </a:cubicBezTo>
                          <a:cubicBezTo>
                            <a:pt x="2070748" y="367399"/>
                            <a:pt x="2075842" y="367129"/>
                            <a:pt x="2081666" y="366819"/>
                          </a:cubicBezTo>
                          <a:cubicBezTo>
                            <a:pt x="2107986" y="367612"/>
                            <a:pt x="2120663" y="358909"/>
                            <a:pt x="2129577" y="334348"/>
                          </a:cubicBezTo>
                          <a:cubicBezTo>
                            <a:pt x="2134016" y="321703"/>
                            <a:pt x="2123671" y="319333"/>
                            <a:pt x="2116160" y="315351"/>
                          </a:cubicBezTo>
                          <a:cubicBezTo>
                            <a:pt x="2110145" y="312021"/>
                            <a:pt x="2101294" y="310302"/>
                            <a:pt x="2102325" y="302217"/>
                          </a:cubicBezTo>
                          <a:cubicBezTo>
                            <a:pt x="2104083" y="294094"/>
                            <a:pt x="2112818" y="293630"/>
                            <a:pt x="2119407" y="294011"/>
                          </a:cubicBezTo>
                          <a:cubicBezTo>
                            <a:pt x="2164846" y="297438"/>
                            <a:pt x="2192375" y="266049"/>
                            <a:pt x="2224738" y="243162"/>
                          </a:cubicBezTo>
                          <a:cubicBezTo>
                            <a:pt x="2232474" y="237642"/>
                            <a:pt x="2229865" y="229752"/>
                            <a:pt x="2229478" y="222474"/>
                          </a:cubicBezTo>
                          <a:cubicBezTo>
                            <a:pt x="2229666" y="212244"/>
                            <a:pt x="2223108" y="198724"/>
                            <a:pt x="2233028" y="193087"/>
                          </a:cubicBezTo>
                          <a:cubicBezTo>
                            <a:pt x="2245093" y="186607"/>
                            <a:pt x="2248243" y="204688"/>
                            <a:pt x="2257860" y="207096"/>
                          </a:cubicBezTo>
                          <a:cubicBezTo>
                            <a:pt x="2280850" y="213906"/>
                            <a:pt x="2287208" y="209919"/>
                            <a:pt x="2292599" y="187734"/>
                          </a:cubicBezTo>
                          <a:lnTo>
                            <a:pt x="2292817" y="187109"/>
                          </a:lnTo>
                          <a:lnTo>
                            <a:pt x="2286426" y="166089"/>
                          </a:lnTo>
                          <a:cubicBezTo>
                            <a:pt x="2282779" y="159257"/>
                            <a:pt x="2277801" y="153134"/>
                            <a:pt x="2271698" y="148167"/>
                          </a:cubicBezTo>
                          <a:cubicBezTo>
                            <a:pt x="2252651" y="133119"/>
                            <a:pt x="2225333" y="127270"/>
                            <a:pt x="2200551" y="141725"/>
                          </a:cubicBezTo>
                          <a:cubicBezTo>
                            <a:pt x="2193466" y="145751"/>
                            <a:pt x="2180094" y="141351"/>
                            <a:pt x="2177955" y="156063"/>
                          </a:cubicBezTo>
                          <a:cubicBezTo>
                            <a:pt x="2177459" y="160469"/>
                            <a:pt x="2167500" y="165378"/>
                            <a:pt x="2161942" y="156914"/>
                          </a:cubicBezTo>
                          <a:cubicBezTo>
                            <a:pt x="2160845" y="146570"/>
                            <a:pt x="2160157" y="136206"/>
                            <a:pt x="2166815" y="128838"/>
                          </a:cubicBezTo>
                          <a:cubicBezTo>
                            <a:pt x="2169034" y="126382"/>
                            <a:pt x="2172069" y="124259"/>
                            <a:pt x="2176178" y="122581"/>
                          </a:cubicBezTo>
                          <a:cubicBezTo>
                            <a:pt x="2190465" y="116713"/>
                            <a:pt x="2206825" y="122414"/>
                            <a:pt x="2220346" y="115856"/>
                          </a:cubicBezTo>
                          <a:cubicBezTo>
                            <a:pt x="2227470" y="112559"/>
                            <a:pt x="2238235" y="109067"/>
                            <a:pt x="2224591" y="99573"/>
                          </a:cubicBezTo>
                          <a:cubicBezTo>
                            <a:pt x="2222555" y="88731"/>
                            <a:pt x="2211554" y="73987"/>
                            <a:pt x="2236573" y="77769"/>
                          </a:cubicBezTo>
                          <a:cubicBezTo>
                            <a:pt x="2238028" y="77691"/>
                            <a:pt x="2238756" y="77652"/>
                            <a:pt x="2240288" y="79030"/>
                          </a:cubicBezTo>
                          <a:cubicBezTo>
                            <a:pt x="2247381" y="88874"/>
                            <a:pt x="2259833" y="89671"/>
                            <a:pt x="2269604" y="94993"/>
                          </a:cubicBezTo>
                          <a:cubicBezTo>
                            <a:pt x="2277114" y="98974"/>
                            <a:pt x="2283473" y="94987"/>
                            <a:pt x="2282204" y="84835"/>
                          </a:cubicBezTo>
                          <a:cubicBezTo>
                            <a:pt x="2282893" y="84068"/>
                            <a:pt x="2284309" y="83264"/>
                            <a:pt x="2285805" y="83914"/>
                          </a:cubicBezTo>
                          <a:cubicBezTo>
                            <a:pt x="2292124" y="79199"/>
                            <a:pt x="2301741" y="81608"/>
                            <a:pt x="2306411" y="73331"/>
                          </a:cubicBezTo>
                          <a:cubicBezTo>
                            <a:pt x="2320351" y="60911"/>
                            <a:pt x="2332834" y="48569"/>
                            <a:pt x="2339875" y="29946"/>
                          </a:cubicBezTo>
                          <a:cubicBezTo>
                            <a:pt x="2352810" y="-1397"/>
                            <a:pt x="2370239" y="-3053"/>
                            <a:pt x="2392011" y="22068"/>
                          </a:cubicBezTo>
                          <a:cubicBezTo>
                            <a:pt x="2415355" y="49297"/>
                            <a:pt x="2423401" y="49600"/>
                            <a:pt x="2449746" y="23384"/>
                          </a:cubicBezTo>
                          <a:cubicBezTo>
                            <a:pt x="2450436" y="22617"/>
                            <a:pt x="2450436" y="22617"/>
                            <a:pt x="2451125" y="21850"/>
                          </a:cubicBezTo>
                          <a:cubicBezTo>
                            <a:pt x="2481072" y="-5288"/>
                            <a:pt x="2484595" y="-7664"/>
                            <a:pt x="2508325" y="26842"/>
                          </a:cubicBezTo>
                          <a:cubicBezTo>
                            <a:pt x="2514651" y="35996"/>
                            <a:pt x="2516958" y="51931"/>
                            <a:pt x="2528565" y="50586"/>
                          </a:cubicBezTo>
                          <a:cubicBezTo>
                            <a:pt x="2543084" y="49084"/>
                            <a:pt x="2541428" y="31654"/>
                            <a:pt x="2545177" y="19776"/>
                          </a:cubicBezTo>
                          <a:cubicBezTo>
                            <a:pt x="2547052" y="13837"/>
                            <a:pt x="2548199" y="7937"/>
                            <a:pt x="2549345" y="2036"/>
                          </a:cubicBezTo>
                          <a:cubicBezTo>
                            <a:pt x="2556391" y="-2718"/>
                            <a:pt x="2559535" y="1496"/>
                            <a:pt x="2559883" y="8046"/>
                          </a:cubicBezTo>
                          <a:cubicBezTo>
                            <a:pt x="2560882" y="13102"/>
                            <a:pt x="2559657" y="17548"/>
                            <a:pt x="2562074" y="21799"/>
                          </a:cubicBezTo>
                          <a:cubicBezTo>
                            <a:pt x="2564070" y="31912"/>
                            <a:pt x="2566066" y="42024"/>
                            <a:pt x="2568791" y="52099"/>
                          </a:cubicBezTo>
                          <a:cubicBezTo>
                            <a:pt x="2575008" y="72937"/>
                            <a:pt x="2583208" y="76153"/>
                            <a:pt x="2601553" y="64228"/>
                          </a:cubicBezTo>
                          <a:cubicBezTo>
                            <a:pt x="2610018" y="58670"/>
                            <a:pt x="2616872" y="50277"/>
                            <a:pt x="2625296" y="43989"/>
                          </a:cubicBezTo>
                          <a:cubicBezTo>
                            <a:pt x="2630888" y="39313"/>
                            <a:pt x="2637090" y="32414"/>
                            <a:pt x="2645290" y="35629"/>
                          </a:cubicBezTo>
                          <a:cubicBezTo>
                            <a:pt x="2654257" y="39532"/>
                            <a:pt x="2654721" y="48267"/>
                            <a:pt x="2655912" y="56963"/>
                          </a:cubicBezTo>
                          <a:cubicBezTo>
                            <a:pt x="2657220" y="67843"/>
                            <a:pt x="2657071" y="78799"/>
                            <a:pt x="2657690" y="90445"/>
                          </a:cubicBezTo>
                          <a:cubicBezTo>
                            <a:pt x="2658347" y="102819"/>
                            <a:pt x="2663062" y="109138"/>
                            <a:pt x="2676280" y="110626"/>
                          </a:cubicBezTo>
                          <a:cubicBezTo>
                            <a:pt x="2699765" y="113030"/>
                            <a:pt x="2709119" y="124212"/>
                            <a:pt x="2711007" y="146010"/>
                          </a:cubicBezTo>
                          <a:cubicBezTo>
                            <a:pt x="2715741" y="193934"/>
                            <a:pt x="2718768" y="195963"/>
                            <a:pt x="2766305" y="183951"/>
                          </a:cubicBezTo>
                          <a:lnTo>
                            <a:pt x="2774785" y="182383"/>
                          </a:lnTo>
                          <a:lnTo>
                            <a:pt x="2787062" y="171241"/>
                          </a:lnTo>
                          <a:cubicBezTo>
                            <a:pt x="2798361" y="164073"/>
                            <a:pt x="2812957" y="164028"/>
                            <a:pt x="2822613" y="167164"/>
                          </a:cubicBezTo>
                          <a:cubicBezTo>
                            <a:pt x="2833762" y="170951"/>
                            <a:pt x="2840275" y="169876"/>
                            <a:pt x="2851379" y="159068"/>
                          </a:cubicBezTo>
                          <a:cubicBezTo>
                            <a:pt x="2843193" y="183589"/>
                            <a:pt x="2851927" y="183125"/>
                            <a:pt x="2865409" y="175841"/>
                          </a:cubicBezTo>
                          <a:cubicBezTo>
                            <a:pt x="2866295" y="185647"/>
                            <a:pt x="2866605" y="194938"/>
                            <a:pt x="2868616" y="203591"/>
                          </a:cubicBezTo>
                          <a:lnTo>
                            <a:pt x="2876461" y="217589"/>
                          </a:lnTo>
                          <a:lnTo>
                            <a:pt x="2879988" y="214776"/>
                          </a:lnTo>
                          <a:cubicBezTo>
                            <a:pt x="2882505" y="210629"/>
                            <a:pt x="2883508" y="205465"/>
                            <a:pt x="2883159" y="198914"/>
                          </a:cubicBezTo>
                          <a:cubicBezTo>
                            <a:pt x="2881344" y="164704"/>
                            <a:pt x="2883373" y="161676"/>
                            <a:pt x="2919613" y="156832"/>
                          </a:cubicBezTo>
                          <a:cubicBezTo>
                            <a:pt x="2934860" y="155292"/>
                            <a:pt x="2934511" y="148741"/>
                            <a:pt x="2928147" y="138860"/>
                          </a:cubicBezTo>
                          <a:cubicBezTo>
                            <a:pt x="2925764" y="121468"/>
                            <a:pt x="2937836" y="128857"/>
                            <a:pt x="2945881" y="129159"/>
                          </a:cubicBezTo>
                          <a:cubicBezTo>
                            <a:pt x="2979944" y="138300"/>
                            <a:pt x="3002044" y="128368"/>
                            <a:pt x="3020035" y="96025"/>
                          </a:cubicBezTo>
                          <a:cubicBezTo>
                            <a:pt x="3035385" y="68933"/>
                            <a:pt x="3041054" y="65711"/>
                            <a:pt x="3059179" y="77158"/>
                          </a:cubicBezTo>
                          <a:cubicBezTo>
                            <a:pt x="3063973" y="84932"/>
                            <a:pt x="3065280" y="95812"/>
                            <a:pt x="3077043" y="97377"/>
                          </a:cubicBezTo>
                          <a:cubicBezTo>
                            <a:pt x="3090414" y="101777"/>
                            <a:pt x="3100334" y="96140"/>
                            <a:pt x="3110061" y="86865"/>
                          </a:cubicBezTo>
                          <a:cubicBezTo>
                            <a:pt x="3119098" y="78356"/>
                            <a:pt x="3126447" y="65557"/>
                            <a:pt x="3141966" y="69112"/>
                          </a:cubicBezTo>
                          <a:cubicBezTo>
                            <a:pt x="3147524" y="77577"/>
                            <a:pt x="3152355" y="86080"/>
                            <a:pt x="3160021" y="92972"/>
                          </a:cubicBezTo>
                          <a:cubicBezTo>
                            <a:pt x="3164620" y="97106"/>
                            <a:pt x="3163055" y="108869"/>
                            <a:pt x="3174507" y="104611"/>
                          </a:cubicBezTo>
                          <a:cubicBezTo>
                            <a:pt x="3179448" y="101429"/>
                            <a:pt x="3180594" y="95529"/>
                            <a:pt x="3184041" y="91697"/>
                          </a:cubicBezTo>
                          <a:cubicBezTo>
                            <a:pt x="3184731" y="90930"/>
                            <a:pt x="3184653" y="89474"/>
                            <a:pt x="3184575" y="88018"/>
                          </a:cubicBezTo>
                          <a:cubicBezTo>
                            <a:pt x="3188556" y="80507"/>
                            <a:pt x="3182153" y="69898"/>
                            <a:pt x="3192073" y="64262"/>
                          </a:cubicBezTo>
                          <a:cubicBezTo>
                            <a:pt x="3200962" y="66710"/>
                            <a:pt x="3199932" y="74794"/>
                            <a:pt x="3201007" y="81307"/>
                          </a:cubicBezTo>
                          <a:cubicBezTo>
                            <a:pt x="3202083" y="87819"/>
                            <a:pt x="3203198" y="95058"/>
                            <a:pt x="3205002" y="101532"/>
                          </a:cubicBezTo>
                          <a:cubicBezTo>
                            <a:pt x="3211448" y="126738"/>
                            <a:pt x="3219610" y="129225"/>
                            <a:pt x="3239907" y="112818"/>
                          </a:cubicBezTo>
                          <a:cubicBezTo>
                            <a:pt x="3244771" y="108180"/>
                            <a:pt x="3249596" y="102815"/>
                            <a:pt x="3253692" y="97487"/>
                          </a:cubicBezTo>
                          <a:cubicBezTo>
                            <a:pt x="3267940" y="90891"/>
                            <a:pt x="3274878" y="97821"/>
                            <a:pt x="3276340" y="111614"/>
                          </a:cubicBezTo>
                          <a:cubicBezTo>
                            <a:pt x="3277455" y="118855"/>
                            <a:pt x="3277880" y="126860"/>
                            <a:pt x="3277538" y="134178"/>
                          </a:cubicBezTo>
                          <a:cubicBezTo>
                            <a:pt x="3277428" y="145864"/>
                            <a:pt x="3279999" y="153026"/>
                            <a:pt x="3294634" y="153708"/>
                          </a:cubicBezTo>
                          <a:cubicBezTo>
                            <a:pt x="3310725" y="154314"/>
                            <a:pt x="3317971" y="167068"/>
                            <a:pt x="3319511" y="182315"/>
                          </a:cubicBezTo>
                          <a:cubicBezTo>
                            <a:pt x="3323589" y="217866"/>
                            <a:pt x="3323589" y="217866"/>
                            <a:pt x="3357761" y="215321"/>
                          </a:cubicBezTo>
                          <a:cubicBezTo>
                            <a:pt x="3365040" y="214935"/>
                            <a:pt x="3376221" y="205581"/>
                            <a:pt x="3375693" y="223128"/>
                          </a:cubicBezTo>
                          <a:cubicBezTo>
                            <a:pt x="3372936" y="226195"/>
                            <a:pt x="3370180" y="229261"/>
                            <a:pt x="3367384" y="231599"/>
                          </a:cubicBezTo>
                          <a:cubicBezTo>
                            <a:pt x="3359268" y="243709"/>
                            <a:pt x="3368118" y="245428"/>
                            <a:pt x="3377007" y="247876"/>
                          </a:cubicBezTo>
                          <a:cubicBezTo>
                            <a:pt x="3393175" y="249938"/>
                            <a:pt x="3404403" y="255181"/>
                            <a:pt x="3404679" y="274145"/>
                          </a:cubicBezTo>
                          <a:cubicBezTo>
                            <a:pt x="3404377" y="282190"/>
                            <a:pt x="3409897" y="289927"/>
                            <a:pt x="3412506" y="297817"/>
                          </a:cubicBezTo>
                          <a:cubicBezTo>
                            <a:pt x="3416074" y="310037"/>
                            <a:pt x="3414432" y="320343"/>
                            <a:pt x="3404705" y="329618"/>
                          </a:cubicBezTo>
                          <a:cubicBezTo>
                            <a:pt x="3386707" y="348093"/>
                            <a:pt x="3386714" y="361961"/>
                            <a:pt x="3403809" y="381492"/>
                          </a:cubicBezTo>
                          <a:cubicBezTo>
                            <a:pt x="3407719" y="386394"/>
                            <a:pt x="3412319" y="390529"/>
                            <a:pt x="3416229" y="395432"/>
                          </a:cubicBezTo>
                          <a:cubicBezTo>
                            <a:pt x="3425582" y="406614"/>
                            <a:pt x="3425434" y="417571"/>
                            <a:pt x="3415823" y="429029"/>
                          </a:cubicBezTo>
                          <a:cubicBezTo>
                            <a:pt x="3409102" y="436503"/>
                            <a:pt x="3400313" y="443677"/>
                            <a:pt x="3401628" y="453597"/>
                          </a:cubicBezTo>
                          <a:lnTo>
                            <a:pt x="3406631" y="464270"/>
                          </a:lnTo>
                          <a:lnTo>
                            <a:pt x="3407669" y="464755"/>
                          </a:lnTo>
                          <a:cubicBezTo>
                            <a:pt x="3414157" y="465851"/>
                            <a:pt x="3423255" y="468538"/>
                            <a:pt x="3418321" y="455508"/>
                          </a:cubicBezTo>
                          <a:cubicBezTo>
                            <a:pt x="3422051" y="447047"/>
                            <a:pt x="3421431" y="431638"/>
                            <a:pt x="3436938" y="446109"/>
                          </a:cubicBezTo>
                          <a:cubicBezTo>
                            <a:pt x="3437981" y="446745"/>
                            <a:pt x="3438503" y="447064"/>
                            <a:pt x="3438909" y="448742"/>
                          </a:cubicBezTo>
                          <a:cubicBezTo>
                            <a:pt x="3439149" y="458909"/>
                            <a:pt x="3447381" y="465362"/>
                            <a:pt x="3451615" y="473672"/>
                          </a:cubicBezTo>
                          <a:cubicBezTo>
                            <a:pt x="3454921" y="479983"/>
                            <a:pt x="3461208" y="480239"/>
                            <a:pt x="3465140" y="472619"/>
                          </a:cubicBezTo>
                          <a:cubicBezTo>
                            <a:pt x="3465981" y="472415"/>
                            <a:pt x="3467342" y="472530"/>
                            <a:pt x="3468067" y="473688"/>
                          </a:cubicBezTo>
                          <a:cubicBezTo>
                            <a:pt x="3474671" y="473422"/>
                            <a:pt x="3480179" y="479645"/>
                            <a:pt x="3487330" y="476135"/>
                          </a:cubicBezTo>
                          <a:cubicBezTo>
                            <a:pt x="3502854" y="474154"/>
                            <a:pt x="3517334" y="471536"/>
                            <a:pt x="3531027" y="461995"/>
                          </a:cubicBezTo>
                          <a:cubicBezTo>
                            <a:pt x="3554823" y="446453"/>
                            <a:pt x="3567660" y="453568"/>
                            <a:pt x="3570810" y="481255"/>
                          </a:cubicBezTo>
                          <a:cubicBezTo>
                            <a:pt x="3574047" y="511145"/>
                            <a:pt x="3579467" y="515167"/>
                            <a:pt x="3610106" y="509524"/>
                          </a:cubicBezTo>
                          <a:cubicBezTo>
                            <a:pt x="3610947" y="509321"/>
                            <a:pt x="3610947" y="509321"/>
                            <a:pt x="3611787" y="509117"/>
                          </a:cubicBezTo>
                          <a:cubicBezTo>
                            <a:pt x="3645353" y="504544"/>
                            <a:pt x="3648916" y="504571"/>
                            <a:pt x="3648972" y="539676"/>
                          </a:cubicBezTo>
                          <a:cubicBezTo>
                            <a:pt x="3649008" y="549002"/>
                            <a:pt x="3643051" y="561114"/>
                            <a:pt x="3651715" y="565684"/>
                          </a:cubicBezTo>
                          <a:cubicBezTo>
                            <a:pt x="3662465" y="571526"/>
                            <a:pt x="3669581" y="558689"/>
                            <a:pt x="3677801" y="552253"/>
                          </a:cubicBezTo>
                          <a:cubicBezTo>
                            <a:pt x="3681913" y="549034"/>
                            <a:pt x="3685501" y="545499"/>
                            <a:pt x="3689090" y="541962"/>
                          </a:cubicBezTo>
                          <a:cubicBezTo>
                            <a:pt x="3696215" y="542015"/>
                            <a:pt x="3696392" y="546416"/>
                            <a:pt x="3693528" y="551111"/>
                          </a:cubicBezTo>
                          <a:cubicBezTo>
                            <a:pt x="3691823" y="555081"/>
                            <a:pt x="3688870" y="557574"/>
                            <a:pt x="3688525" y="561659"/>
                          </a:cubicBezTo>
                          <a:cubicBezTo>
                            <a:pt x="3685113" y="569598"/>
                            <a:pt x="3681701" y="577536"/>
                            <a:pt x="3678811" y="585792"/>
                          </a:cubicBezTo>
                          <a:cubicBezTo>
                            <a:pt x="3673234" y="603147"/>
                            <a:pt x="3677381" y="609256"/>
                            <a:pt x="3695717" y="609705"/>
                          </a:cubicBezTo>
                          <a:cubicBezTo>
                            <a:pt x="3704203" y="609872"/>
                            <a:pt x="3712919" y="607317"/>
                            <a:pt x="3721724" y="606963"/>
                          </a:cubicBezTo>
                          <a:cubicBezTo>
                            <a:pt x="3727807" y="606379"/>
                            <a:pt x="3735364" y="604548"/>
                            <a:pt x="3739511" y="610656"/>
                          </a:cubicBezTo>
                          <a:cubicBezTo>
                            <a:pt x="3743862" y="617604"/>
                            <a:pt x="3740043" y="623864"/>
                            <a:pt x="3736745" y="630441"/>
                          </a:cubicBezTo>
                          <a:cubicBezTo>
                            <a:pt x="3732494" y="638584"/>
                            <a:pt x="3727200" y="646089"/>
                            <a:pt x="3722108" y="654435"/>
                          </a:cubicBezTo>
                          <a:cubicBezTo>
                            <a:pt x="3716698" y="663302"/>
                            <a:pt x="3716964" y="669906"/>
                            <a:pt x="3725398" y="677198"/>
                          </a:cubicBezTo>
                          <a:cubicBezTo>
                            <a:pt x="3740499" y="689988"/>
                            <a:pt x="3741667" y="702153"/>
                            <a:pt x="3732642" y="718119"/>
                          </a:cubicBezTo>
                          <a:cubicBezTo>
                            <a:pt x="3713205" y="753500"/>
                            <a:pt x="3714336" y="756337"/>
                            <a:pt x="3752899" y="770559"/>
                          </a:cubicBezTo>
                          <a:lnTo>
                            <a:pt x="3759505" y="773493"/>
                          </a:lnTo>
                          <a:lnTo>
                            <a:pt x="3773273" y="771607"/>
                          </a:lnTo>
                          <a:cubicBezTo>
                            <a:pt x="3784483" y="772004"/>
                            <a:pt x="3794597" y="778891"/>
                            <a:pt x="3799787" y="785635"/>
                          </a:cubicBezTo>
                          <a:cubicBezTo>
                            <a:pt x="3805701" y="793537"/>
                            <a:pt x="3810714" y="795880"/>
                            <a:pt x="3823514" y="793668"/>
                          </a:cubicBezTo>
                          <a:cubicBezTo>
                            <a:pt x="3806234" y="806744"/>
                            <a:pt x="3812492" y="810563"/>
                            <a:pt x="3825266" y="811916"/>
                          </a:cubicBezTo>
                          <a:cubicBezTo>
                            <a:pt x="3821231" y="819116"/>
                            <a:pt x="3817043" y="825686"/>
                            <a:pt x="3814334" y="832622"/>
                          </a:cubicBezTo>
                          <a:lnTo>
                            <a:pt x="3813124" y="846019"/>
                          </a:lnTo>
                          <a:lnTo>
                            <a:pt x="3816896" y="845745"/>
                          </a:lnTo>
                          <a:cubicBezTo>
                            <a:pt x="3820602" y="844070"/>
                            <a:pt x="3823742" y="840975"/>
                            <a:pt x="3826606" y="836281"/>
                          </a:cubicBezTo>
                          <a:cubicBezTo>
                            <a:pt x="3841561" y="811765"/>
                            <a:pt x="3844399" y="810633"/>
                            <a:pt x="3871753" y="824457"/>
                          </a:cubicBezTo>
                          <a:cubicBezTo>
                            <a:pt x="3883025" y="830618"/>
                            <a:pt x="3885888" y="825924"/>
                            <a:pt x="3886170" y="816075"/>
                          </a:cubicBezTo>
                          <a:cubicBezTo>
                            <a:pt x="3892765" y="802921"/>
                            <a:pt x="3897610" y="813750"/>
                            <a:pt x="3903030" y="817772"/>
                          </a:cubicBezTo>
                          <a:cubicBezTo>
                            <a:pt x="3922250" y="840234"/>
                            <a:pt x="3942238" y="843838"/>
                            <a:pt x="3970004" y="830001"/>
                          </a:cubicBezTo>
                          <a:cubicBezTo>
                            <a:pt x="3993457" y="818542"/>
                            <a:pt x="3998902" y="819002"/>
                            <a:pt x="4006011" y="835505"/>
                          </a:cubicBezTo>
                          <a:cubicBezTo>
                            <a:pt x="4005641" y="843152"/>
                            <a:pt x="4001389" y="851295"/>
                            <a:pt x="4008781" y="857952"/>
                          </a:cubicBezTo>
                          <a:cubicBezTo>
                            <a:pt x="4015942" y="867330"/>
                            <a:pt x="4025472" y="868134"/>
                            <a:pt x="4036592" y="866330"/>
                          </a:cubicBezTo>
                          <a:cubicBezTo>
                            <a:pt x="4046874" y="864729"/>
                            <a:pt x="4058021" y="859362"/>
                            <a:pt x="4067065" y="869173"/>
                          </a:cubicBezTo>
                          <a:cubicBezTo>
                            <a:pt x="4066898" y="877661"/>
                            <a:pt x="4066209" y="885829"/>
                            <a:pt x="4068243" y="894227"/>
                          </a:cubicBezTo>
                          <a:cubicBezTo>
                            <a:pt x="4069463" y="899266"/>
                            <a:pt x="4062807" y="906657"/>
                            <a:pt x="4072744" y="909141"/>
                          </a:cubicBezTo>
                          <a:cubicBezTo>
                            <a:pt x="4077668" y="909281"/>
                            <a:pt x="4081257" y="905745"/>
                            <a:pt x="4085455" y="904728"/>
                          </a:cubicBezTo>
                          <a:cubicBezTo>
                            <a:pt x="4086296" y="904525"/>
                            <a:pt x="4086932" y="903482"/>
                            <a:pt x="4087569" y="902438"/>
                          </a:cubicBezTo>
                          <a:cubicBezTo>
                            <a:pt x="4093881" y="899131"/>
                            <a:pt x="4094481" y="888762"/>
                            <a:pt x="4104010" y="889565"/>
                          </a:cubicBezTo>
                          <a:cubicBezTo>
                            <a:pt x="4108996" y="895471"/>
                            <a:pt x="4104454" y="900572"/>
                            <a:pt x="4102112" y="905584"/>
                          </a:cubicBezTo>
                          <a:cubicBezTo>
                            <a:pt x="4099768" y="910597"/>
                            <a:pt x="4097108" y="916131"/>
                            <a:pt x="4095288" y="921462"/>
                          </a:cubicBezTo>
                          <a:cubicBezTo>
                            <a:pt x="4087801" y="941946"/>
                            <a:pt x="4092266" y="947533"/>
                            <a:pt x="4114076" y="945807"/>
                          </a:cubicBezTo>
                          <a:cubicBezTo>
                            <a:pt x="4119635" y="944905"/>
                            <a:pt x="4125515" y="943481"/>
                            <a:pt x="4130871" y="941738"/>
                          </a:cubicBezTo>
                          <a:cubicBezTo>
                            <a:pt x="4143850" y="943930"/>
                            <a:pt x="4145362" y="952010"/>
                            <a:pt x="4139837" y="962239"/>
                          </a:cubicBezTo>
                          <a:cubicBezTo>
                            <a:pt x="4137177" y="967773"/>
                            <a:pt x="4133677" y="973511"/>
                            <a:pt x="4129973" y="978408"/>
                          </a:cubicBezTo>
                          <a:cubicBezTo>
                            <a:pt x="4124359" y="986437"/>
                            <a:pt x="4122742" y="992607"/>
                            <a:pt x="4132538" y="1000014"/>
                          </a:cubicBezTo>
                          <a:cubicBezTo>
                            <a:pt x="4143377" y="1008058"/>
                            <a:pt x="4142343" y="1020311"/>
                            <a:pt x="4136183" y="1031582"/>
                          </a:cubicBezTo>
                          <a:cubicBezTo>
                            <a:pt x="4122155" y="1058096"/>
                            <a:pt x="4122155" y="1058096"/>
                            <a:pt x="4146989" y="1072530"/>
                          </a:cubicBezTo>
                          <a:cubicBezTo>
                            <a:pt x="4152205" y="1075712"/>
                            <a:pt x="4164370" y="1074544"/>
                            <a:pt x="4155688" y="1086426"/>
                          </a:cubicBezTo>
                          <a:cubicBezTo>
                            <a:pt x="4152330" y="1087240"/>
                            <a:pt x="4148971" y="1088053"/>
                            <a:pt x="4145929" y="1088345"/>
                          </a:cubicBezTo>
                          <a:cubicBezTo>
                            <a:pt x="4134579" y="1092873"/>
                            <a:pt x="4139884" y="1098255"/>
                            <a:pt x="4144869" y="1104161"/>
                          </a:cubicBezTo>
                          <a:cubicBezTo>
                            <a:pt x="4155072" y="1113248"/>
                            <a:pt x="4160351" y="1122193"/>
                            <a:pt x="4151555" y="1135438"/>
                          </a:cubicBezTo>
                          <a:cubicBezTo>
                            <a:pt x="4147534" y="1140857"/>
                            <a:pt x="4147683" y="1148821"/>
                            <a:pt x="4145749" y="1155514"/>
                          </a:cubicBezTo>
                          <a:cubicBezTo>
                            <a:pt x="4142425" y="1165654"/>
                            <a:pt x="4136406" y="1172002"/>
                            <a:pt x="4125285" y="1173805"/>
                          </a:cubicBezTo>
                          <a:cubicBezTo>
                            <a:pt x="4104086" y="1178051"/>
                            <a:pt x="4097520" y="1187644"/>
                            <a:pt x="4100084" y="1209249"/>
                          </a:cubicBezTo>
                          <a:cubicBezTo>
                            <a:pt x="4100465" y="1214492"/>
                            <a:pt x="4101686" y="1219531"/>
                            <a:pt x="4102066" y="1224772"/>
                          </a:cubicBezTo>
                          <a:cubicBezTo>
                            <a:pt x="4103234" y="1236937"/>
                            <a:pt x="4097939" y="1244443"/>
                            <a:pt x="4085863" y="1247812"/>
                          </a:cubicBezTo>
                          <a:cubicBezTo>
                            <a:pt x="4074945" y="1250456"/>
                            <a:pt x="4061738" y="1250987"/>
                            <a:pt x="4062766" y="1268076"/>
                          </a:cubicBezTo>
                          <a:cubicBezTo>
                            <a:pt x="4063703" y="1282962"/>
                            <a:pt x="4064641" y="1297849"/>
                            <a:pt x="4083268" y="1301340"/>
                          </a:cubicBezTo>
                          <a:cubicBezTo>
                            <a:pt x="4085152" y="1301773"/>
                            <a:pt x="4088078" y="1302842"/>
                            <a:pt x="4087529" y="1306087"/>
                          </a:cubicBezTo>
                          <a:cubicBezTo>
                            <a:pt x="4084144" y="1310464"/>
                            <a:pt x="4079449" y="1307599"/>
                            <a:pt x="4075365" y="1307255"/>
                          </a:cubicBezTo>
                          <a:cubicBezTo>
                            <a:pt x="4057845" y="1310164"/>
                            <a:pt x="4041851" y="1304703"/>
                            <a:pt x="4025745" y="1300602"/>
                          </a:cubicBezTo>
                          <a:cubicBezTo>
                            <a:pt x="4016736" y="1300117"/>
                            <a:pt x="4012599" y="1306898"/>
                            <a:pt x="4008462" y="1313679"/>
                          </a:cubicBezTo>
                          <a:cubicBezTo>
                            <a:pt x="4004644" y="1319937"/>
                            <a:pt x="4001030" y="1327036"/>
                            <a:pt x="3997211" y="1333296"/>
                          </a:cubicBezTo>
                          <a:cubicBezTo>
                            <a:pt x="3983731" y="1356565"/>
                            <a:pt x="3982892" y="1356768"/>
                            <a:pt x="3959710" y="1345489"/>
                          </a:cubicBezTo>
                          <a:cubicBezTo>
                            <a:pt x="3954629" y="1366724"/>
                            <a:pt x="3954629" y="1366724"/>
                            <a:pt x="3934694" y="1355993"/>
                          </a:cubicBezTo>
                          <a:cubicBezTo>
                            <a:pt x="3931042" y="1353766"/>
                            <a:pt x="3927072" y="1352060"/>
                            <a:pt x="3923280" y="1354757"/>
                          </a:cubicBezTo>
                          <a:cubicBezTo>
                            <a:pt x="3919488" y="1357454"/>
                            <a:pt x="3922185" y="1361246"/>
                            <a:pt x="3922998" y="1364605"/>
                          </a:cubicBezTo>
                          <a:cubicBezTo>
                            <a:pt x="3924944" y="1370803"/>
                            <a:pt x="3926889" y="1376999"/>
                            <a:pt x="3927995" y="1383399"/>
                          </a:cubicBezTo>
                          <a:cubicBezTo>
                            <a:pt x="3930525" y="1395678"/>
                            <a:pt x="3936872" y="1401698"/>
                            <a:pt x="3949877" y="1400327"/>
                          </a:cubicBezTo>
                          <a:cubicBezTo>
                            <a:pt x="3958999" y="1399451"/>
                            <a:pt x="3965894" y="1402227"/>
                            <a:pt x="3968971" y="1411260"/>
                          </a:cubicBezTo>
                          <a:cubicBezTo>
                            <a:pt x="3969123" y="1419225"/>
                            <a:pt x="3962926" y="1421171"/>
                            <a:pt x="3957365" y="1422073"/>
                          </a:cubicBezTo>
                          <a:cubicBezTo>
                            <a:pt x="3922845" y="1428211"/>
                            <a:pt x="3902964" y="1452585"/>
                            <a:pt x="3884013" y="1478958"/>
                          </a:cubicBezTo>
                          <a:cubicBezTo>
                            <a:pt x="3874400" y="1492955"/>
                            <a:pt x="3868462" y="1496310"/>
                            <a:pt x="3859916" y="1489420"/>
                          </a:cubicBezTo>
                          <a:lnTo>
                            <a:pt x="3852809" y="1481838"/>
                          </a:lnTo>
                          <a:lnTo>
                            <a:pt x="3841864" y="1492090"/>
                          </a:lnTo>
                          <a:lnTo>
                            <a:pt x="3840531" y="1496284"/>
                          </a:lnTo>
                          <a:lnTo>
                            <a:pt x="3850294" y="1497109"/>
                          </a:lnTo>
                          <a:cubicBezTo>
                            <a:pt x="3875524" y="1500333"/>
                            <a:pt x="3883385" y="1514432"/>
                            <a:pt x="3872107" y="1537613"/>
                          </a:cubicBezTo>
                          <a:cubicBezTo>
                            <a:pt x="3867422" y="1547638"/>
                            <a:pt x="3860129" y="1556073"/>
                            <a:pt x="3857531" y="1567370"/>
                          </a:cubicBezTo>
                          <a:cubicBezTo>
                            <a:pt x="3852883" y="1586722"/>
                            <a:pt x="3857029" y="1592830"/>
                            <a:pt x="3876637" y="1591194"/>
                          </a:cubicBezTo>
                          <a:cubicBezTo>
                            <a:pt x="3882401" y="1591131"/>
                            <a:pt x="3888279" y="1589708"/>
                            <a:pt x="3893840" y="1588805"/>
                          </a:cubicBezTo>
                          <a:cubicBezTo>
                            <a:pt x="3898879" y="1587585"/>
                            <a:pt x="3903918" y="1586365"/>
                            <a:pt x="3910000" y="1585781"/>
                          </a:cubicBezTo>
                          <a:cubicBezTo>
                            <a:pt x="3887371" y="1613488"/>
                            <a:pt x="3869009" y="1616601"/>
                            <a:pt x="3841479" y="1598374"/>
                          </a:cubicBezTo>
                          <a:cubicBezTo>
                            <a:pt x="3828236" y="1589580"/>
                            <a:pt x="3822040" y="1591525"/>
                            <a:pt x="3820166" y="1603982"/>
                          </a:cubicBezTo>
                          <a:cubicBezTo>
                            <a:pt x="3819879" y="1607385"/>
                            <a:pt x="3820969" y="1612344"/>
                            <a:pt x="3821044" y="1616327"/>
                          </a:cubicBezTo>
                          <a:lnTo>
                            <a:pt x="3820601" y="1618633"/>
                          </a:lnTo>
                          <a:lnTo>
                            <a:pt x="3856796" y="1624365"/>
                          </a:lnTo>
                          <a:cubicBezTo>
                            <a:pt x="3864640" y="1625607"/>
                            <a:pt x="3873280" y="1625738"/>
                            <a:pt x="3878963" y="1632824"/>
                          </a:cubicBezTo>
                          <a:cubicBezTo>
                            <a:pt x="3879662" y="1632318"/>
                            <a:pt x="3880361" y="1631810"/>
                            <a:pt x="3881060" y="1631301"/>
                          </a:cubicBezTo>
                          <a:cubicBezTo>
                            <a:pt x="3903233" y="1628009"/>
                            <a:pt x="3924385" y="1635070"/>
                            <a:pt x="3946493" y="1636096"/>
                          </a:cubicBezTo>
                          <a:cubicBezTo>
                            <a:pt x="3987691" y="1637671"/>
                            <a:pt x="4029301" y="1640551"/>
                            <a:pt x="4070600" y="1629769"/>
                          </a:cubicBezTo>
                          <a:cubicBezTo>
                            <a:pt x="4082831" y="1626757"/>
                            <a:pt x="4095982" y="1625747"/>
                            <a:pt x="4108464" y="1628961"/>
                          </a:cubicBezTo>
                          <a:cubicBezTo>
                            <a:pt x="4128696" y="1634021"/>
                            <a:pt x="4146574" y="1646132"/>
                            <a:pt x="4169224" y="1639821"/>
                          </a:cubicBezTo>
                          <a:cubicBezTo>
                            <a:pt x="4178947" y="1637030"/>
                            <a:pt x="4190030" y="1641260"/>
                            <a:pt x="4200098" y="1644093"/>
                          </a:cubicBezTo>
                          <a:cubicBezTo>
                            <a:pt x="4206038" y="1645651"/>
                            <a:pt x="4211182" y="1648322"/>
                            <a:pt x="4211147" y="1656359"/>
                          </a:cubicBezTo>
                          <a:cubicBezTo>
                            <a:pt x="4214361" y="1643876"/>
                            <a:pt x="4222463" y="1639592"/>
                            <a:pt x="4233231" y="1641916"/>
                          </a:cubicBezTo>
                          <a:cubicBezTo>
                            <a:pt x="4255971" y="1646755"/>
                            <a:pt x="4279859" y="1644351"/>
                            <a:pt x="4300563" y="1658147"/>
                          </a:cubicBezTo>
                          <a:cubicBezTo>
                            <a:pt x="4305612" y="1661421"/>
                            <a:pt x="4313140" y="1660757"/>
                            <a:pt x="4319080" y="1662317"/>
                          </a:cubicBezTo>
                          <a:cubicBezTo>
                            <a:pt x="4337405" y="1667694"/>
                            <a:pt x="4355923" y="1671864"/>
                            <a:pt x="4374375" y="1680353"/>
                          </a:cubicBezTo>
                          <a:cubicBezTo>
                            <a:pt x="4392127" y="1689350"/>
                            <a:pt x="4410924" y="1703463"/>
                            <a:pt x="4434018" y="1702171"/>
                          </a:cubicBezTo>
                          <a:cubicBezTo>
                            <a:pt x="4445166" y="1702081"/>
                            <a:pt x="4457840" y="1704088"/>
                            <a:pt x="4465268" y="1715781"/>
                          </a:cubicBezTo>
                          <a:lnTo>
                            <a:pt x="4467174" y="1715464"/>
                          </a:lnTo>
                          <a:lnTo>
                            <a:pt x="4467174" y="1715466"/>
                          </a:lnTo>
                          <a:cubicBezTo>
                            <a:pt x="4468222" y="1714702"/>
                            <a:pt x="4468175" y="1715005"/>
                            <a:pt x="4467651" y="1715385"/>
                          </a:cubicBezTo>
                          <a:lnTo>
                            <a:pt x="4467174" y="1715464"/>
                          </a:lnTo>
                          <a:lnTo>
                            <a:pt x="4466063" y="1714670"/>
                          </a:lnTo>
                          <a:cubicBezTo>
                            <a:pt x="4458791" y="1709807"/>
                            <a:pt x="4459459" y="1705582"/>
                            <a:pt x="4467370" y="1702505"/>
                          </a:cubicBezTo>
                          <a:cubicBezTo>
                            <a:pt x="4470071" y="1701077"/>
                            <a:pt x="4473088" y="1701554"/>
                            <a:pt x="4476105" y="1702032"/>
                          </a:cubicBezTo>
                          <a:cubicBezTo>
                            <a:pt x="4507614" y="1710115"/>
                            <a:pt x="4540876" y="1699299"/>
                            <a:pt x="4572317" y="1711701"/>
                          </a:cubicBezTo>
                          <a:cubicBezTo>
                            <a:pt x="4576953" y="1713673"/>
                            <a:pt x="4583370" y="1712214"/>
                            <a:pt x="4589311" y="1713775"/>
                          </a:cubicBezTo>
                          <a:cubicBezTo>
                            <a:pt x="4590518" y="1713966"/>
                            <a:pt x="4592231" y="1714856"/>
                            <a:pt x="4593344" y="1715649"/>
                          </a:cubicBezTo>
                          <a:cubicBezTo>
                            <a:pt x="4596582" y="1718638"/>
                            <a:pt x="4596420" y="1723561"/>
                            <a:pt x="4601154" y="1724930"/>
                          </a:cubicBezTo>
                          <a:cubicBezTo>
                            <a:pt x="4602169" y="1726327"/>
                            <a:pt x="4602581" y="1727630"/>
                            <a:pt x="4602994" y="1728933"/>
                          </a:cubicBezTo>
                          <a:cubicBezTo>
                            <a:pt x="4603627" y="1732745"/>
                            <a:pt x="4603657" y="1736461"/>
                            <a:pt x="4603083" y="1740082"/>
                          </a:cubicBezTo>
                          <a:cubicBezTo>
                            <a:pt x="4603305" y="1742591"/>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3"/>
                            <a:pt x="4587764" y="1758689"/>
                            <a:pt x="4560387" y="1751878"/>
                          </a:cubicBezTo>
                          <a:cubicBezTo>
                            <a:pt x="4549111" y="1748855"/>
                            <a:pt x="4532124" y="1735030"/>
                            <a:pt x="4517474" y="1749413"/>
                          </a:cubicBezTo>
                          <a:cubicBezTo>
                            <a:pt x="4515980" y="1751032"/>
                            <a:pt x="4511056" y="1750871"/>
                            <a:pt x="4509437" y="1749377"/>
                          </a:cubicBezTo>
                          <a:cubicBezTo>
                            <a:pt x="4495275" y="1737237"/>
                            <a:pt x="4475707" y="1739705"/>
                            <a:pt x="4460463" y="1730486"/>
                          </a:cubicBezTo>
                          <a:cubicBezTo>
                            <a:pt x="4451986" y="1725431"/>
                            <a:pt x="4443919" y="1721680"/>
                            <a:pt x="4435148" y="1730189"/>
                          </a:cubicBezTo>
                          <a:cubicBezTo>
                            <a:pt x="4430762" y="1734443"/>
                            <a:pt x="4424728" y="1733487"/>
                            <a:pt x="4420092" y="1731516"/>
                          </a:cubicBezTo>
                          <a:cubicBezTo>
                            <a:pt x="4400338" y="1723438"/>
                            <a:pt x="4379216" y="1720093"/>
                            <a:pt x="4358507" y="1718051"/>
                          </a:cubicBezTo>
                          <a:cubicBezTo>
                            <a:pt x="4343927" y="1716359"/>
                            <a:pt x="4330142" y="1713559"/>
                            <a:pt x="4315401" y="1716792"/>
                          </a:cubicBezTo>
                          <a:cubicBezTo>
                            <a:pt x="4303267" y="1719200"/>
                            <a:pt x="4290880" y="1715382"/>
                            <a:pt x="4279957" y="1706229"/>
                          </a:cubicBezTo>
                          <a:cubicBezTo>
                            <a:pt x="4264779" y="1692691"/>
                            <a:pt x="4247656" y="1699257"/>
                            <a:pt x="4243898" y="1719077"/>
                          </a:cubicBezTo>
                          <a:cubicBezTo>
                            <a:pt x="4243516" y="1721491"/>
                            <a:pt x="4243039" y="1724509"/>
                            <a:pt x="4242561" y="1727526"/>
                          </a:cubicBezTo>
                          <a:cubicBezTo>
                            <a:pt x="4237591" y="1758907"/>
                            <a:pt x="4227487" y="1764111"/>
                            <a:pt x="4197062" y="1753107"/>
                          </a:cubicBezTo>
                          <a:cubicBezTo>
                            <a:pt x="4185374" y="1748781"/>
                            <a:pt x="4177117" y="1746236"/>
                            <a:pt x="4171232" y="1763863"/>
                          </a:cubicBezTo>
                          <a:cubicBezTo>
                            <a:pt x="4166620" y="1777361"/>
                            <a:pt x="4162737" y="1794067"/>
                            <a:pt x="4148247" y="1803527"/>
                          </a:cubicBezTo>
                          <a:cubicBezTo>
                            <a:pt x="4143450" y="1806478"/>
                            <a:pt x="4144304" y="1812800"/>
                            <a:pt x="4142937" y="1817531"/>
                          </a:cubicBezTo>
                          <a:cubicBezTo>
                            <a:pt x="4139244" y="1833031"/>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3"/>
                            <a:pt x="4085236" y="1849842"/>
                          </a:cubicBezTo>
                          <a:cubicBezTo>
                            <a:pt x="4078915" y="1850697"/>
                            <a:pt x="4074500" y="1851235"/>
                            <a:pt x="4074972" y="1859969"/>
                          </a:cubicBezTo>
                          <a:cubicBezTo>
                            <a:pt x="4075032" y="1867404"/>
                            <a:pt x="4075791" y="1874327"/>
                            <a:pt x="4084940" y="1875158"/>
                          </a:cubicBezTo>
                          <a:cubicBezTo>
                            <a:pt x="4101330" y="1877135"/>
                            <a:pt x="4102721" y="1887872"/>
                            <a:pt x="4100714" y="1900545"/>
                          </a:cubicBezTo>
                          <a:cubicBezTo>
                            <a:pt x="4099281" y="1909598"/>
                            <a:pt x="4098354" y="1919348"/>
                            <a:pt x="4096318" y="1928305"/>
                          </a:cubicBezTo>
                          <a:cubicBezTo>
                            <a:pt x="4093898" y="1939677"/>
                            <a:pt x="4089764" y="1950156"/>
                            <a:pt x="4108759" y="1951309"/>
                          </a:cubicBezTo>
                          <a:cubicBezTo>
                            <a:pt x="4116700" y="1951948"/>
                            <a:pt x="4120124" y="1965481"/>
                            <a:pt x="4131370" y="1964787"/>
                          </a:cubicBezTo>
                          <a:cubicBezTo>
                            <a:pt x="4138801" y="1964727"/>
                            <a:pt x="4146360" y="1967780"/>
                            <a:pt x="4154147" y="1961590"/>
                          </a:cubicBezTo>
                          <a:cubicBezTo>
                            <a:pt x="4161931" y="1955400"/>
                            <a:pt x="4170697" y="1958644"/>
                            <a:pt x="4170691" y="1970397"/>
                          </a:cubicBezTo>
                          <a:cubicBezTo>
                            <a:pt x="4170877" y="1980943"/>
                            <a:pt x="4173889" y="1993173"/>
                            <a:pt x="4162195" y="2000601"/>
                          </a:cubicBezTo>
                          <a:cubicBezTo>
                            <a:pt x="4158797" y="2002537"/>
                            <a:pt x="4158826" y="2006253"/>
                            <a:pt x="4160762" y="2009654"/>
                          </a:cubicBezTo>
                          <a:cubicBezTo>
                            <a:pt x="4162191" y="2012353"/>
                            <a:pt x="4163619" y="2015054"/>
                            <a:pt x="4164444" y="2017660"/>
                          </a:cubicBezTo>
                          <a:cubicBezTo>
                            <a:pt x="4168029" y="2026269"/>
                            <a:pt x="4156940" y="2033793"/>
                            <a:pt x="4161732" y="2042594"/>
                          </a:cubicBezTo>
                          <a:cubicBezTo>
                            <a:pt x="4166429" y="2051998"/>
                            <a:pt x="4177267" y="2038249"/>
                            <a:pt x="4183266" y="2047242"/>
                          </a:cubicBezTo>
                          <a:cubicBezTo>
                            <a:pt x="4184790" y="2049338"/>
                            <a:pt x="4188219" y="2051119"/>
                            <a:pt x="4188027" y="2052326"/>
                          </a:cubicBezTo>
                          <a:cubicBezTo>
                            <a:pt x="4186081" y="2072432"/>
                            <a:pt x="4203260" y="2085051"/>
                            <a:pt x="4207826" y="2103095"/>
                          </a:cubicBezTo>
                          <a:cubicBezTo>
                            <a:pt x="4208650" y="2105700"/>
                            <a:pt x="4210491" y="2109703"/>
                            <a:pt x="4208997" y="2111322"/>
                          </a:cubicBezTo>
                          <a:cubicBezTo>
                            <a:pt x="4199145" y="2122753"/>
                            <a:pt x="4203776" y="2136478"/>
                            <a:pt x="4203675" y="2148834"/>
                          </a:cubicBezTo>
                          <a:cubicBezTo>
                            <a:pt x="4203635" y="2168623"/>
                            <a:pt x="4188572" y="2181704"/>
                            <a:pt x="4180972" y="2198440"/>
                          </a:cubicBezTo>
                          <a:cubicBezTo>
                            <a:pt x="4177411" y="2205300"/>
                            <a:pt x="4172136" y="2211268"/>
                            <a:pt x="4169590" y="2219527"/>
                          </a:cubicBezTo>
                          <a:cubicBezTo>
                            <a:pt x="4168126" y="2224863"/>
                            <a:pt x="4163867" y="2232229"/>
                            <a:pt x="4158340" y="2231974"/>
                          </a:cubicBezTo>
                          <a:cubicBezTo>
                            <a:pt x="4139249" y="2231424"/>
                            <a:pt x="4126124" y="2247903"/>
                            <a:pt x="4107542" y="2248054"/>
                          </a:cubicBezTo>
                          <a:cubicBezTo>
                            <a:pt x="4103221" y="2247988"/>
                            <a:pt x="4097215" y="2250749"/>
                            <a:pt x="4097438" y="2253258"/>
                          </a:cubicBezTo>
                          <a:cubicBezTo>
                            <a:pt x="4100067" y="2267903"/>
                            <a:pt x="4085548" y="2273646"/>
                            <a:pt x="4081921" y="2284825"/>
                          </a:cubicBezTo>
                          <a:cubicBezTo>
                            <a:pt x="4080648" y="2288954"/>
                            <a:pt x="4077088" y="2295814"/>
                            <a:pt x="4073975" y="2295940"/>
                          </a:cubicBezTo>
                          <a:cubicBezTo>
                            <a:pt x="4057712" y="2297075"/>
                            <a:pt x="4060657" y="2313626"/>
                            <a:pt x="4052681" y="2321023"/>
                          </a:cubicBezTo>
                          <a:cubicBezTo>
                            <a:pt x="4048295" y="2325278"/>
                            <a:pt x="4050358" y="2331790"/>
                            <a:pt x="4057216" y="2335352"/>
                          </a:cubicBezTo>
                          <a:lnTo>
                            <a:pt x="4073448" y="2336856"/>
                          </a:lnTo>
                          <a:lnTo>
                            <a:pt x="4053350" y="2363122"/>
                          </a:lnTo>
                          <a:lnTo>
                            <a:pt x="4026071" y="2415619"/>
                          </a:lnTo>
                          <a:lnTo>
                            <a:pt x="4026496" y="2412144"/>
                          </a:lnTo>
                          <a:cubicBezTo>
                            <a:pt x="4027930" y="2403092"/>
                            <a:pt x="4030982" y="2395533"/>
                            <a:pt x="4036449" y="2388357"/>
                          </a:cubicBezTo>
                          <a:cubicBezTo>
                            <a:pt x="4045191" y="2376132"/>
                            <a:pt x="4030425" y="2363895"/>
                            <a:pt x="4033640" y="2351413"/>
                          </a:cubicBezTo>
                          <a:cubicBezTo>
                            <a:pt x="4025000" y="2351282"/>
                            <a:pt x="4016551" y="2349945"/>
                            <a:pt x="4007815" y="2350417"/>
                          </a:cubicBezTo>
                          <a:cubicBezTo>
                            <a:pt x="4004004" y="2351050"/>
                            <a:pt x="4003843" y="2355973"/>
                            <a:pt x="4002760" y="2358895"/>
                          </a:cubicBezTo>
                          <a:cubicBezTo>
                            <a:pt x="3998627" y="2369376"/>
                            <a:pt x="3995000" y="2380555"/>
                            <a:pt x="3990263" y="2390941"/>
                          </a:cubicBezTo>
                          <a:cubicBezTo>
                            <a:pt x="3986223" y="2400817"/>
                            <a:pt x="3976598" y="2403004"/>
                            <a:pt x="3968627" y="2398648"/>
                          </a:cubicBezTo>
                          <a:cubicBezTo>
                            <a:pt x="3951574" y="2389144"/>
                            <a:pt x="3939313" y="2388438"/>
                            <a:pt x="3931553" y="2410099"/>
                          </a:cubicBezTo>
                          <a:cubicBezTo>
                            <a:pt x="3928596" y="2417054"/>
                            <a:pt x="3920368" y="2418225"/>
                            <a:pt x="3913538" y="2418381"/>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7"/>
                            <a:pt x="3915048" y="2518218"/>
                            <a:pt x="3914218" y="2527366"/>
                          </a:cubicBezTo>
                          <a:cubicBezTo>
                            <a:pt x="3912784" y="2536418"/>
                            <a:pt x="3918150" y="2541598"/>
                            <a:pt x="3927394" y="2541825"/>
                          </a:cubicBezTo>
                          <a:cubicBezTo>
                            <a:pt x="3942863" y="2541800"/>
                            <a:pt x="3950799" y="2554193"/>
                            <a:pt x="3961310" y="2562043"/>
                          </a:cubicBezTo>
                          <a:cubicBezTo>
                            <a:pt x="3965754" y="2565221"/>
                            <a:pt x="3966706" y="2570940"/>
                            <a:pt x="3965845" y="2576371"/>
                          </a:cubicBezTo>
                          <a:cubicBezTo>
                            <a:pt x="3958773" y="2621029"/>
                            <a:pt x="3951796" y="2665083"/>
                            <a:pt x="3944723" y="2709741"/>
                          </a:cubicBezTo>
                          <a:cubicBezTo>
                            <a:pt x="3942237" y="2725432"/>
                            <a:pt x="3935020" y="2739754"/>
                            <a:pt x="3933742" y="2755636"/>
                          </a:cubicBezTo>
                          <a:cubicBezTo>
                            <a:pt x="3933103" y="2763577"/>
                            <a:pt x="3934054" y="2769295"/>
                            <a:pt x="3942916" y="2771935"/>
                          </a:cubicBezTo>
                          <a:cubicBezTo>
                            <a:pt x="3958828" y="2776929"/>
                            <a:pt x="3960631" y="2788970"/>
                            <a:pt x="3958242" y="2804057"/>
                          </a:cubicBezTo>
                          <a:cubicBezTo>
                            <a:pt x="3953654" y="2833025"/>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5"/>
                            <a:pt x="4016188" y="2926441"/>
                            <a:pt x="4020657" y="2945090"/>
                          </a:cubicBezTo>
                          <a:cubicBezTo>
                            <a:pt x="4022116" y="2951507"/>
                            <a:pt x="4016936" y="2956871"/>
                            <a:pt x="4008391" y="2956137"/>
                          </a:cubicBezTo>
                          <a:cubicBezTo>
                            <a:pt x="4003880" y="2957278"/>
                            <a:pt x="4005912" y="2960075"/>
                            <a:pt x="4007340" y="2962776"/>
                          </a:cubicBezTo>
                          <a:cubicBezTo>
                            <a:pt x="3985800" y="2969881"/>
                            <a:pt x="3985252" y="2988971"/>
                            <a:pt x="3981780" y="3006980"/>
                          </a:cubicBezTo>
                          <a:cubicBezTo>
                            <a:pt x="3979744" y="3015937"/>
                            <a:pt x="3972054" y="3021525"/>
                            <a:pt x="3962714" y="3021901"/>
                          </a:cubicBezTo>
                          <a:cubicBezTo>
                            <a:pt x="3952168" y="3022087"/>
                            <a:pt x="3940512" y="3021477"/>
                            <a:pt x="3936483" y="3007848"/>
                          </a:cubicBezTo>
                          <a:cubicBezTo>
                            <a:pt x="3935946" y="3003433"/>
                            <a:pt x="3934452" y="3005052"/>
                            <a:pt x="3932864" y="3007275"/>
                          </a:cubicBezTo>
                          <a:cubicBezTo>
                            <a:pt x="3899887" y="3016282"/>
                            <a:pt x="3866439" y="3016551"/>
                            <a:pt x="3836556" y="2998209"/>
                          </a:cubicBezTo>
                          <a:cubicBezTo>
                            <a:pt x="3828681" y="2993250"/>
                            <a:pt x="3830084" y="2980482"/>
                            <a:pt x="3826595" y="2971269"/>
                          </a:cubicBezTo>
                          <a:cubicBezTo>
                            <a:pt x="3825357" y="2967361"/>
                            <a:pt x="3827109" y="2960213"/>
                            <a:pt x="3819102" y="2963895"/>
                          </a:cubicBezTo>
                          <a:cubicBezTo>
                            <a:pt x="3812399" y="2967163"/>
                            <a:pt x="3806076" y="2968018"/>
                            <a:pt x="3803698" y="2959600"/>
                          </a:cubicBezTo>
                          <a:cubicBezTo>
                            <a:pt x="3801510" y="2949974"/>
                            <a:pt x="3807706" y="2946006"/>
                            <a:pt x="3816538" y="2944930"/>
                          </a:cubicBezTo>
                          <a:cubicBezTo>
                            <a:pt x="3810348" y="2937145"/>
                            <a:pt x="3803966" y="2930567"/>
                            <a:pt x="3806099" y="2921007"/>
                          </a:cubicBezTo>
                          <a:cubicBezTo>
                            <a:pt x="3807276" y="2917482"/>
                            <a:pt x="3809660" y="2914147"/>
                            <a:pt x="3804324" y="2912684"/>
                          </a:cubicBezTo>
                          <a:cubicBezTo>
                            <a:pt x="3800195" y="2911412"/>
                            <a:pt x="3797399" y="2913443"/>
                            <a:pt x="3795618" y="2916873"/>
                          </a:cubicBezTo>
                          <a:cubicBezTo>
                            <a:pt x="3793138" y="2920810"/>
                            <a:pt x="3790880" y="2927257"/>
                            <a:pt x="3786147" y="2925888"/>
                          </a:cubicBezTo>
                          <a:cubicBezTo>
                            <a:pt x="3780613" y="2924703"/>
                            <a:pt x="3776684" y="2924854"/>
                            <a:pt x="3773865" y="2925935"/>
                          </a:cubicBezTo>
                          <a:lnTo>
                            <a:pt x="3773518" y="2926280"/>
                          </a:lnTo>
                          <a:lnTo>
                            <a:pt x="3784755" y="2933616"/>
                          </a:lnTo>
                          <a:cubicBezTo>
                            <a:pt x="3786489" y="2940527"/>
                            <a:pt x="3782270" y="2941802"/>
                            <a:pt x="3777010" y="2940205"/>
                          </a:cubicBezTo>
                          <a:lnTo>
                            <a:pt x="3767057" y="2938294"/>
                          </a:lnTo>
                          <a:lnTo>
                            <a:pt x="3765045" y="2949766"/>
                          </a:lnTo>
                          <a:cubicBezTo>
                            <a:pt x="3762435" y="2962344"/>
                            <a:pt x="3762841" y="2975400"/>
                            <a:pt x="3751466" y="2984732"/>
                          </a:cubicBezTo>
                          <a:cubicBezTo>
                            <a:pt x="3746476" y="2988891"/>
                            <a:pt x="3748824" y="2993595"/>
                            <a:pt x="3751078" y="2998900"/>
                          </a:cubicBezTo>
                          <a:cubicBezTo>
                            <a:pt x="3753742" y="3005509"/>
                            <a:pt x="3757555" y="3004875"/>
                            <a:pt x="3763368" y="3003321"/>
                          </a:cubicBezTo>
                          <a:cubicBezTo>
                            <a:pt x="3772390" y="3001038"/>
                            <a:pt x="3778044" y="3004407"/>
                            <a:pt x="3779627" y="3013937"/>
                          </a:cubicBezTo>
                          <a:cubicBezTo>
                            <a:pt x="3782669" y="3029885"/>
                            <a:pt x="3787015" y="3045420"/>
                            <a:pt x="3782528" y="3062031"/>
                          </a:cubicBezTo>
                          <a:cubicBezTo>
                            <a:pt x="3781843" y="3064397"/>
                            <a:pt x="3781588" y="3066986"/>
                            <a:pt x="3780892" y="3069427"/>
                          </a:cubicBezTo>
                          <a:lnTo>
                            <a:pt x="3778293" y="3073382"/>
                          </a:lnTo>
                          <a:lnTo>
                            <a:pt x="3789082" y="3087723"/>
                          </a:lnTo>
                          <a:lnTo>
                            <a:pt x="3795809" y="3086560"/>
                          </a:lnTo>
                          <a:cubicBezTo>
                            <a:pt x="3799908" y="3084115"/>
                            <a:pt x="3803420" y="3080496"/>
                            <a:pt x="3806757" y="3077003"/>
                          </a:cubicBezTo>
                          <a:cubicBezTo>
                            <a:pt x="3816513" y="3066176"/>
                            <a:pt x="3825822" y="3062083"/>
                            <a:pt x="3840145" y="3069300"/>
                          </a:cubicBezTo>
                          <a:cubicBezTo>
                            <a:pt x="3851037" y="3074737"/>
                            <a:pt x="3862790" y="3074742"/>
                            <a:pt x="3868293" y="3059530"/>
                          </a:cubicBezTo>
                          <a:cubicBezTo>
                            <a:pt x="3871537" y="3050764"/>
                            <a:pt x="3878814" y="3043874"/>
                            <a:pt x="3888279" y="3046611"/>
                          </a:cubicBezTo>
                          <a:cubicBezTo>
                            <a:pt x="3897743" y="3049347"/>
                            <a:pt x="3903139" y="3058244"/>
                            <a:pt x="3901101" y="3067200"/>
                          </a:cubicBezTo>
                          <a:cubicBezTo>
                            <a:pt x="3898903" y="3081080"/>
                            <a:pt x="3916752" y="3089475"/>
                            <a:pt x="3910137" y="3103892"/>
                          </a:cubicBezTo>
                          <a:cubicBezTo>
                            <a:pt x="3910137" y="3103892"/>
                            <a:pt x="3911757" y="3105386"/>
                            <a:pt x="3912964" y="3105577"/>
                          </a:cubicBezTo>
                          <a:cubicBezTo>
                            <a:pt x="3922524" y="3107710"/>
                            <a:pt x="3933609" y="3111940"/>
                            <a:pt x="3932587" y="3122294"/>
                          </a:cubicBezTo>
                          <a:cubicBezTo>
                            <a:pt x="3930992" y="3136271"/>
                            <a:pt x="3934829" y="3151107"/>
                            <a:pt x="3925389" y="3163840"/>
                          </a:cubicBezTo>
                          <a:cubicBezTo>
                            <a:pt x="3923195" y="3165967"/>
                            <a:pt x="3921194" y="3166887"/>
                            <a:pt x="3918081" y="3167012"/>
                          </a:cubicBezTo>
                          <a:cubicBezTo>
                            <a:pt x="3913540" y="3164437"/>
                            <a:pt x="3909793" y="3160752"/>
                            <a:pt x="3905062" y="3159383"/>
                          </a:cubicBezTo>
                          <a:cubicBezTo>
                            <a:pt x="3903252" y="3159096"/>
                            <a:pt x="3902235" y="3157698"/>
                            <a:pt x="3901124" y="3156903"/>
                          </a:cubicBezTo>
                          <a:cubicBezTo>
                            <a:pt x="3889311" y="3149465"/>
                            <a:pt x="3880295" y="3139996"/>
                            <a:pt x="3877568" y="3125953"/>
                          </a:cubicBezTo>
                          <a:cubicBezTo>
                            <a:pt x="3876206" y="3118933"/>
                            <a:pt x="3871061" y="3116262"/>
                            <a:pt x="3864614" y="3114005"/>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79"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5"/>
                            <a:pt x="3752857" y="3169301"/>
                            <a:pt x="3746580" y="3175731"/>
                          </a:cubicBezTo>
                          <a:cubicBezTo>
                            <a:pt x="3739368" y="3178301"/>
                            <a:pt x="3730220" y="3177471"/>
                            <a:pt x="3726880" y="3186840"/>
                          </a:cubicBezTo>
                          <a:cubicBezTo>
                            <a:pt x="3720936" y="3197033"/>
                            <a:pt x="3723822" y="3206152"/>
                            <a:pt x="3729726" y="3215747"/>
                          </a:cubicBezTo>
                          <a:cubicBezTo>
                            <a:pt x="3735122" y="3224644"/>
                            <a:pt x="3744330" y="3232907"/>
                            <a:pt x="3738701" y="3245006"/>
                          </a:cubicBezTo>
                          <a:cubicBezTo>
                            <a:pt x="3730791" y="3248084"/>
                            <a:pt x="3722976" y="3250558"/>
                            <a:pt x="3715985" y="3255637"/>
                          </a:cubicBezTo>
                          <a:cubicBezTo>
                            <a:pt x="3711791" y="3258685"/>
                            <a:pt x="3702422" y="3255344"/>
                            <a:pt x="3703909" y="3265478"/>
                          </a:cubicBezTo>
                          <a:cubicBezTo>
                            <a:pt x="3705655" y="3270085"/>
                            <a:pt x="3710292" y="3272057"/>
                            <a:pt x="3712831" y="3275552"/>
                          </a:cubicBezTo>
                          <a:cubicBezTo>
                            <a:pt x="3713339" y="3276252"/>
                            <a:pt x="3714546" y="3276443"/>
                            <a:pt x="3715754" y="3276634"/>
                          </a:cubicBezTo>
                          <a:cubicBezTo>
                            <a:pt x="3721214" y="3281210"/>
                            <a:pt x="3731031"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4"/>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4"/>
                          </a:cubicBezTo>
                          <a:cubicBezTo>
                            <a:pt x="2226638" y="4110875"/>
                            <a:pt x="2199293" y="4106522"/>
                            <a:pt x="2168075" y="4121259"/>
                          </a:cubicBezTo>
                          <a:cubicBezTo>
                            <a:pt x="2161574" y="4123918"/>
                            <a:pt x="2154229" y="4126801"/>
                            <a:pt x="2146887" y="4129683"/>
                          </a:cubicBezTo>
                          <a:cubicBezTo>
                            <a:pt x="2137860" y="4133020"/>
                            <a:pt x="2127445"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3"/>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4"/>
                          </a:cubicBezTo>
                          <a:cubicBezTo>
                            <a:pt x="1711193" y="3894066"/>
                            <a:pt x="1711430" y="3895791"/>
                            <a:pt x="1711668" y="3897518"/>
                          </a:cubicBezTo>
                          <a:cubicBezTo>
                            <a:pt x="1707673"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1" y="3894819"/>
                            <a:pt x="1600019" y="3878537"/>
                          </a:cubicBezTo>
                          <a:cubicBezTo>
                            <a:pt x="1597970"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1"/>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9"/>
                            <a:pt x="1345717" y="3717059"/>
                            <a:pt x="1335775" y="3738369"/>
                          </a:cubicBezTo>
                          <a:cubicBezTo>
                            <a:pt x="1331571" y="3747568"/>
                            <a:pt x="1321149" y="3753234"/>
                            <a:pt x="1312449" y="3759039"/>
                          </a:cubicBezTo>
                          <a:cubicBezTo>
                            <a:pt x="1307402" y="3762537"/>
                            <a:pt x="1302027" y="3764707"/>
                            <a:pt x="1295945" y="3759452"/>
                          </a:cubicBezTo>
                          <a:cubicBezTo>
                            <a:pt x="1303336" y="3770012"/>
                            <a:pt x="1301319" y="3778953"/>
                            <a:pt x="1292551" y="3785619"/>
                          </a:cubicBezTo>
                          <a:cubicBezTo>
                            <a:pt x="1274083"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7"/>
                            <a:pt x="1116177" y="3898928"/>
                          </a:cubicBezTo>
                          <a:cubicBezTo>
                            <a:pt x="1108993" y="3907454"/>
                            <a:pt x="1099225" y="3915774"/>
                            <a:pt x="1085512" y="3913809"/>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6" y="3916032"/>
                            <a:pt x="1094229"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9" y="4010121"/>
                            <a:pt x="1003627" y="4010844"/>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4"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1"/>
                            <a:pt x="1175096" y="3812624"/>
                            <a:pt x="1182230" y="3799326"/>
                          </a:cubicBezTo>
                          <a:cubicBezTo>
                            <a:pt x="1188294" y="3788542"/>
                            <a:pt x="1199251" y="3781617"/>
                            <a:pt x="1213308" y="3779276"/>
                          </a:cubicBezTo>
                          <a:cubicBezTo>
                            <a:pt x="1233463" y="3776554"/>
                            <a:pt x="1239615" y="3759276"/>
                            <a:pt x="1227005" y="3743531"/>
                          </a:cubicBezTo>
                          <a:cubicBezTo>
                            <a:pt x="1225420" y="3741670"/>
                            <a:pt x="1223439" y="3739344"/>
                            <a:pt x="1221458" y="3737019"/>
                          </a:cubicBezTo>
                          <a:cubicBezTo>
                            <a:pt x="1200857" y="3712831"/>
                            <a:pt x="1203476" y="3701772"/>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7"/>
                            <a:pt x="1225082" y="3615949"/>
                          </a:cubicBezTo>
                          <a:lnTo>
                            <a:pt x="1223380" y="3610559"/>
                          </a:lnTo>
                          <a:lnTo>
                            <a:pt x="1222745" y="3611002"/>
                          </a:lnTo>
                          <a:cubicBezTo>
                            <a:pt x="1211165" y="3623331"/>
                            <a:pt x="1193951" y="3632156"/>
                            <a:pt x="1190493" y="3651565"/>
                          </a:cubicBezTo>
                          <a:cubicBezTo>
                            <a:pt x="1182352" y="3655121"/>
                            <a:pt x="1174923" y="3658179"/>
                            <a:pt x="1166783" y="3661736"/>
                          </a:cubicBezTo>
                          <a:cubicBezTo>
                            <a:pt x="1162495" y="3664727"/>
                            <a:pt x="1158923" y="3667218"/>
                            <a:pt x="1154637" y="3670210"/>
                          </a:cubicBezTo>
                          <a:cubicBezTo>
                            <a:pt x="1145979" y="3683687"/>
                            <a:pt x="1131057" y="3686663"/>
                            <a:pt x="1116633" y="3690352"/>
                          </a:cubicBezTo>
                          <a:cubicBezTo>
                            <a:pt x="1105999" y="3690337"/>
                            <a:pt x="1094649" y="3690818"/>
                            <a:pt x="1090960" y="3676395"/>
                          </a:cubicBezTo>
                          <a:cubicBezTo>
                            <a:pt x="1104933" y="3640086"/>
                            <a:pt x="1123543" y="3605853"/>
                            <a:pt x="1152056" y="3582772"/>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7"/>
                            <a:pt x="1011030" y="3485255"/>
                            <a:pt x="1010237" y="3484324"/>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1" y="3323391"/>
                            <a:pt x="700011" y="3299121"/>
                            <a:pt x="671389" y="3280299"/>
                          </a:cubicBezTo>
                          <a:cubicBezTo>
                            <a:pt x="664454" y="3276068"/>
                            <a:pt x="658316" y="3271644"/>
                            <a:pt x="650969" y="3269201"/>
                          </a:cubicBezTo>
                          <a:cubicBezTo>
                            <a:pt x="647695" y="3267882"/>
                            <a:pt x="644252" y="3262384"/>
                            <a:pt x="641617" y="3268933"/>
                          </a:cubicBezTo>
                          <a:cubicBezTo>
                            <a:pt x="639393" y="3273694"/>
                            <a:pt x="638956" y="3278866"/>
                            <a:pt x="644405" y="3282190"/>
                          </a:cubicBezTo>
                          <a:cubicBezTo>
                            <a:pt x="646387" y="3283399"/>
                            <a:pt x="648476" y="3283314"/>
                            <a:pt x="650760" y="3284028"/>
                          </a:cubicBezTo>
                          <a:cubicBezTo>
                            <a:pt x="655328" y="3285455"/>
                            <a:pt x="662423" y="3281627"/>
                            <a:pt x="664657" y="3289108"/>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1"/>
                          </a:cubicBezTo>
                          <a:cubicBezTo>
                            <a:pt x="612232" y="3299271"/>
                            <a:pt x="615171" y="3292227"/>
                            <a:pt x="615221" y="3285459"/>
                          </a:cubicBezTo>
                          <a:cubicBezTo>
                            <a:pt x="615078" y="3277895"/>
                            <a:pt x="613230" y="3272008"/>
                            <a:pt x="603851" y="3275124"/>
                          </a:cubicBezTo>
                          <a:cubicBezTo>
                            <a:pt x="597338" y="3281347"/>
                            <a:pt x="590822" y="3287567"/>
                            <a:pt x="584006" y="3294285"/>
                          </a:cubicBezTo>
                          <a:cubicBezTo>
                            <a:pt x="581394" y="3297450"/>
                            <a:pt x="579690" y="3299130"/>
                            <a:pt x="576030" y="3296216"/>
                          </a:cubicBezTo>
                          <a:cubicBezTo>
                            <a:pt x="583887" y="3283337"/>
                            <a:pt x="590066" y="3268752"/>
                            <a:pt x="595446" y="3254362"/>
                          </a:cubicBezTo>
                          <a:cubicBezTo>
                            <a:pt x="600717" y="3241264"/>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4"/>
                            <a:pt x="555276" y="3208783"/>
                          </a:cubicBezTo>
                          <a:cubicBezTo>
                            <a:pt x="563219"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1"/>
                            <a:pt x="544016" y="3089076"/>
                          </a:cubicBezTo>
                          <a:cubicBezTo>
                            <a:pt x="551086" y="3088629"/>
                            <a:pt x="550917" y="3084449"/>
                            <a:pt x="547970" y="3079252"/>
                          </a:cubicBezTo>
                          <a:cubicBezTo>
                            <a:pt x="535005" y="3069303"/>
                            <a:pt x="524737" y="3058281"/>
                            <a:pt x="536113" y="3040749"/>
                          </a:cubicBezTo>
                          <a:cubicBezTo>
                            <a:pt x="534651" y="3036458"/>
                            <a:pt x="536573" y="3032193"/>
                            <a:pt x="536514" y="3026719"/>
                          </a:cubicBezTo>
                          <a:cubicBezTo>
                            <a:pt x="527825" y="3030935"/>
                            <a:pt x="526650" y="3041773"/>
                            <a:pt x="518069" y="3044697"/>
                          </a:cubicBezTo>
                          <a:cubicBezTo>
                            <a:pt x="513393" y="3044561"/>
                            <a:pt x="509103" y="3046023"/>
                            <a:pt x="505031" y="3044899"/>
                          </a:cubicBezTo>
                          <a:cubicBezTo>
                            <a:pt x="488743" y="3040401"/>
                            <a:pt x="476283" y="3042996"/>
                            <a:pt x="469088" y="3060358"/>
                          </a:cubicBezTo>
                          <a:cubicBezTo>
                            <a:pt x="464531" y="3071173"/>
                            <a:pt x="455891" y="3068621"/>
                            <a:pt x="446865" y="3064475"/>
                          </a:cubicBezTo>
                          <a:cubicBezTo>
                            <a:pt x="427327" y="3055274"/>
                            <a:pt x="427327" y="3055274"/>
                            <a:pt x="428167" y="3076179"/>
                          </a:cubicBezTo>
                          <a:cubicBezTo>
                            <a:pt x="428034" y="3080857"/>
                            <a:pt x="426028" y="3083029"/>
                            <a:pt x="421376" y="3079513"/>
                          </a:cubicBezTo>
                          <a:cubicBezTo>
                            <a:pt x="412206" y="3067802"/>
                            <a:pt x="406748" y="3052236"/>
                            <a:pt x="387850" y="3050902"/>
                          </a:cubicBezTo>
                          <a:cubicBezTo>
                            <a:pt x="376212" y="3049921"/>
                            <a:pt x="366532" y="3053532"/>
                            <a:pt x="356247" y="3058134"/>
                          </a:cubicBezTo>
                          <a:cubicBezTo>
                            <a:pt x="336669" y="3067942"/>
                            <a:pt x="330917" y="3065114"/>
                            <a:pt x="329279" y="3044401"/>
                          </a:cubicBezTo>
                          <a:cubicBezTo>
                            <a:pt x="328084" y="3030757"/>
                            <a:pt x="321452" y="3026031"/>
                            <a:pt x="308607" y="3027031"/>
                          </a:cubicBezTo>
                          <a:cubicBezTo>
                            <a:pt x="279229" y="3029502"/>
                            <a:pt x="278733" y="3029199"/>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7"/>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19"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4" y="2655618"/>
                            <a:pt x="339456" y="2648876"/>
                          </a:cubicBezTo>
                          <a:cubicBezTo>
                            <a:pt x="345913" y="2637181"/>
                            <a:pt x="353636" y="2628976"/>
                            <a:pt x="368061" y="2643216"/>
                          </a:cubicBezTo>
                          <a:cubicBezTo>
                            <a:pt x="369890" y="2624619"/>
                            <a:pt x="377177" y="2621587"/>
                            <a:pt x="389538"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9" y="2577279"/>
                            <a:pt x="336858" y="2561827"/>
                          </a:cubicBezTo>
                          <a:lnTo>
                            <a:pt x="337956" y="2558256"/>
                          </a:lnTo>
                          <a:lnTo>
                            <a:pt x="331405" y="2552878"/>
                          </a:lnTo>
                          <a:cubicBezTo>
                            <a:pt x="322102" y="2545844"/>
                            <a:pt x="314127" y="2547775"/>
                            <a:pt x="308578" y="2557984"/>
                          </a:cubicBezTo>
                          <a:cubicBezTo>
                            <a:pt x="303440" y="2566405"/>
                            <a:pt x="299100" y="2574634"/>
                            <a:pt x="294264" y="2582561"/>
                          </a:cubicBezTo>
                          <a:cubicBezTo>
                            <a:pt x="292149" y="2586028"/>
                            <a:pt x="290806" y="2592686"/>
                            <a:pt x="283955"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6"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6"/>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3"/>
                            <a:pt x="177430" y="2216953"/>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4"/>
                          </a:lnTo>
                          <a:lnTo>
                            <a:pt x="148907" y="2184596"/>
                          </a:lnTo>
                          <a:cubicBezTo>
                            <a:pt x="144000" y="2188740"/>
                            <a:pt x="138907" y="2191241"/>
                            <a:pt x="133549" y="2192221"/>
                          </a:cubicBezTo>
                          <a:lnTo>
                            <a:pt x="130014" y="2191909"/>
                          </a:lnTo>
                          <a:lnTo>
                            <a:pt x="130318" y="2192823"/>
                          </a:lnTo>
                          <a:cubicBezTo>
                            <a:pt x="130000" y="2194023"/>
                            <a:pt x="128756" y="2194881"/>
                            <a:pt x="126282" y="2195305"/>
                          </a:cubicBezTo>
                          <a:cubicBezTo>
                            <a:pt x="119511" y="2196585"/>
                            <a:pt x="113381" y="2195139"/>
                            <a:pt x="107338" y="2192707"/>
                          </a:cubicBezTo>
                          <a:cubicBezTo>
                            <a:pt x="99558" y="2189719"/>
                            <a:pt x="95831" y="2190279"/>
                            <a:pt x="90588" y="2196667"/>
                          </a:cubicBezTo>
                          <a:cubicBezTo>
                            <a:pt x="88512" y="2198766"/>
                            <a:pt x="86957"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3" y="2197945"/>
                            <a:pt x="47513" y="2199452"/>
                            <a:pt x="44932" y="2199419"/>
                          </a:cubicBezTo>
                          <a:cubicBezTo>
                            <a:pt x="41439" y="2199601"/>
                            <a:pt x="41471" y="2197020"/>
                            <a:pt x="40357" y="2195030"/>
                          </a:cubicBezTo>
                          <a:cubicBezTo>
                            <a:pt x="39764" y="2193883"/>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6"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3"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7"/>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1"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8" y="1897227"/>
                            <a:pt x="399611" y="1886186"/>
                            <a:pt x="386797" y="1855936"/>
                          </a:cubicBezTo>
                          <a:cubicBezTo>
                            <a:pt x="388937" y="1849084"/>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2"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8"/>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299"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4" y="1560167"/>
                            <a:pt x="453689" y="1556868"/>
                          </a:cubicBezTo>
                          <a:cubicBezTo>
                            <a:pt x="438565" y="1529288"/>
                            <a:pt x="441528" y="1518861"/>
                            <a:pt x="470485" y="1505937"/>
                          </a:cubicBezTo>
                          <a:cubicBezTo>
                            <a:pt x="483163" y="1500755"/>
                            <a:pt x="492675" y="1492964"/>
                            <a:pt x="499433" y="1480773"/>
                          </a:cubicBezTo>
                          <a:cubicBezTo>
                            <a:pt x="509925" y="1461343"/>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1"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3" y="1226677"/>
                          </a:cubicBezTo>
                          <a:cubicBezTo>
                            <a:pt x="501501" y="1199937"/>
                            <a:pt x="504781" y="1173389"/>
                            <a:pt x="498708" y="1146573"/>
                          </a:cubicBezTo>
                          <a:cubicBezTo>
                            <a:pt x="501647" y="1139528"/>
                            <a:pt x="498204" y="1134029"/>
                            <a:pt x="494265" y="1128228"/>
                          </a:cubicBezTo>
                          <a:cubicBezTo>
                            <a:pt x="489857" y="1118740"/>
                            <a:pt x="492023" y="1108506"/>
                            <a:pt x="491301" y="1098548"/>
                          </a:cubicBezTo>
                          <a:cubicBezTo>
                            <a:pt x="482720" y="1101471"/>
                            <a:pt x="479673" y="1109808"/>
                            <a:pt x="474258" y="1115342"/>
                          </a:cubicBezTo>
                          <a:cubicBezTo>
                            <a:pt x="465132" y="1124729"/>
                            <a:pt x="456686" y="1122975"/>
                            <a:pt x="456676" y="1110734"/>
                          </a:cubicBezTo>
                          <a:cubicBezTo>
                            <a:pt x="455944" y="1088534"/>
                            <a:pt x="441662" y="1081861"/>
                            <a:pt x="424274" y="1078050"/>
                          </a:cubicBezTo>
                          <a:cubicBezTo>
                            <a:pt x="414341" y="1075391"/>
                            <a:pt x="406802" y="1072150"/>
                            <a:pt x="407590" y="1059716"/>
                          </a:cubicBezTo>
                          <a:cubicBezTo>
                            <a:pt x="407916" y="1055836"/>
                            <a:pt x="406456" y="1051545"/>
                            <a:pt x="403785" y="1049237"/>
                          </a:cubicBezTo>
                          <a:cubicBezTo>
                            <a:pt x="389141" y="1037584"/>
                            <a:pt x="389048" y="1023253"/>
                            <a:pt x="396629" y="1007485"/>
                          </a:cubicBezTo>
                          <a:cubicBezTo>
                            <a:pt x="399483" y="998349"/>
                            <a:pt x="402832" y="989518"/>
                            <a:pt x="398423" y="980030"/>
                          </a:cubicBezTo>
                          <a:cubicBezTo>
                            <a:pt x="398256" y="975849"/>
                            <a:pt x="400177" y="971584"/>
                            <a:pt x="397121" y="967679"/>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6" name="Freeform: Shape 61">
                      <a:extLst>
                        <a:ext uri="{FF2B5EF4-FFF2-40B4-BE49-F238E27FC236}">
                          <a16:creationId xmlns:a16="http://schemas.microsoft.com/office/drawing/2014/main" id="{DDC0F012-E118-4B1F-BD95-CD0907AAEF06}"/>
                        </a:ext>
                      </a:extLst>
                    </p:cNvPr>
                    <p:cNvSpPr/>
                    <p:nvPr/>
                  </p:nvSpPr>
                  <p:spPr>
                    <a:xfrm rot="13519709">
                      <a:off x="3669016" y="425505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57" name="Freeform: Shape 63">
                      <a:extLst>
                        <a:ext uri="{FF2B5EF4-FFF2-40B4-BE49-F238E27FC236}">
                          <a16:creationId xmlns:a16="http://schemas.microsoft.com/office/drawing/2014/main" id="{0988B082-A386-4A17-BFDC-07FA0377A6F5}"/>
                        </a:ext>
                      </a:extLst>
                    </p:cNvPr>
                    <p:cNvSpPr/>
                    <p:nvPr/>
                  </p:nvSpPr>
                  <p:spPr>
                    <a:xfrm>
                      <a:off x="3513003" y="415457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58" name="Freeform: Shape 70">
                      <a:extLst>
                        <a:ext uri="{FF2B5EF4-FFF2-40B4-BE49-F238E27FC236}">
                          <a16:creationId xmlns:a16="http://schemas.microsoft.com/office/drawing/2014/main" id="{158A1C0F-7DB6-4E37-8CFF-7C558D5CF20B}"/>
                        </a:ext>
                      </a:extLst>
                    </p:cNvPr>
                    <p:cNvSpPr/>
                    <p:nvPr/>
                  </p:nvSpPr>
                  <p:spPr>
                    <a:xfrm>
                      <a:off x="3200399" y="390494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59" name="Freeform: Shape 71">
                      <a:extLst>
                        <a:ext uri="{FF2B5EF4-FFF2-40B4-BE49-F238E27FC236}">
                          <a16:creationId xmlns:a16="http://schemas.microsoft.com/office/drawing/2014/main" id="{D1173147-58EF-4634-9D03-19500B7FFAE0}"/>
                        </a:ext>
                      </a:extLst>
                    </p:cNvPr>
                    <p:cNvSpPr/>
                    <p:nvPr/>
                  </p:nvSpPr>
                  <p:spPr>
                    <a:xfrm rot="19265104" flipH="1">
                      <a:off x="4859060" y="178770"/>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60" name="Freeform: Shape 74">
                      <a:extLst>
                        <a:ext uri="{FF2B5EF4-FFF2-40B4-BE49-F238E27FC236}">
                          <a16:creationId xmlns:a16="http://schemas.microsoft.com/office/drawing/2014/main" id="{27991BBC-9040-4F6E-A91B-2026C93F1C3D}"/>
                        </a:ext>
                      </a:extLst>
                    </p:cNvPr>
                    <p:cNvSpPr/>
                    <p:nvPr/>
                  </p:nvSpPr>
                  <p:spPr>
                    <a:xfrm>
                      <a:off x="3336084" y="439638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61" name="Freeform: Shape 78">
                      <a:extLst>
                        <a:ext uri="{FF2B5EF4-FFF2-40B4-BE49-F238E27FC236}">
                          <a16:creationId xmlns:a16="http://schemas.microsoft.com/office/drawing/2014/main" id="{586D5003-FA75-4C1B-A0EB-A9699E06E3D2}"/>
                        </a:ext>
                      </a:extLst>
                    </p:cNvPr>
                    <p:cNvSpPr/>
                    <p:nvPr/>
                  </p:nvSpPr>
                  <p:spPr>
                    <a:xfrm>
                      <a:off x="601123" y="3421873"/>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grpSp>
              <p:sp>
                <p:nvSpPr>
                  <p:cNvPr id="40" name="Freeform: Shape 79">
                    <a:extLst>
                      <a:ext uri="{FF2B5EF4-FFF2-40B4-BE49-F238E27FC236}">
                        <a16:creationId xmlns:a16="http://schemas.microsoft.com/office/drawing/2014/main" id="{462B11A5-B2FF-4F77-A44E-7EFC8471E8B3}"/>
                      </a:ext>
                    </a:extLst>
                  </p:cNvPr>
                  <p:cNvSpPr/>
                  <p:nvPr/>
                </p:nvSpPr>
                <p:spPr>
                  <a:xfrm>
                    <a:off x="45658" y="4241815"/>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1" name="Freeform: Shape 84">
                    <a:extLst>
                      <a:ext uri="{FF2B5EF4-FFF2-40B4-BE49-F238E27FC236}">
                        <a16:creationId xmlns:a16="http://schemas.microsoft.com/office/drawing/2014/main" id="{94827D89-342D-41D7-AADA-E3A19C7F0FCA}"/>
                      </a:ext>
                    </a:extLst>
                  </p:cNvPr>
                  <p:cNvSpPr/>
                  <p:nvPr/>
                </p:nvSpPr>
                <p:spPr>
                  <a:xfrm>
                    <a:off x="1314724" y="384409"/>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2" name="Freeform: Shape 85">
                    <a:extLst>
                      <a:ext uri="{FF2B5EF4-FFF2-40B4-BE49-F238E27FC236}">
                        <a16:creationId xmlns:a16="http://schemas.microsoft.com/office/drawing/2014/main" id="{3B7DB198-0101-493B-9147-3C665DD5234B}"/>
                      </a:ext>
                    </a:extLst>
                  </p:cNvPr>
                  <p:cNvSpPr/>
                  <p:nvPr/>
                </p:nvSpPr>
                <p:spPr>
                  <a:xfrm>
                    <a:off x="1002120" y="134785"/>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3" name="Freeform: Shape 87">
                    <a:extLst>
                      <a:ext uri="{FF2B5EF4-FFF2-40B4-BE49-F238E27FC236}">
                        <a16:creationId xmlns:a16="http://schemas.microsoft.com/office/drawing/2014/main" id="{CD7A0000-5413-4727-8172-4B942A900027}"/>
                      </a:ext>
                    </a:extLst>
                  </p:cNvPr>
                  <p:cNvSpPr/>
                  <p:nvPr/>
                </p:nvSpPr>
                <p:spPr>
                  <a:xfrm>
                    <a:off x="238363" y="233689"/>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4" name="Freeform: Shape 88">
                    <a:extLst>
                      <a:ext uri="{FF2B5EF4-FFF2-40B4-BE49-F238E27FC236}">
                        <a16:creationId xmlns:a16="http://schemas.microsoft.com/office/drawing/2014/main" id="{69FD1EC3-9086-4927-8FE1-48B80CC30AA1}"/>
                      </a:ext>
                    </a:extLst>
                  </p:cNvPr>
                  <p:cNvSpPr/>
                  <p:nvPr/>
                </p:nvSpPr>
                <p:spPr>
                  <a:xfrm>
                    <a:off x="489204" y="-15935"/>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5" name="Freeform: Shape 89">
                    <a:extLst>
                      <a:ext uri="{FF2B5EF4-FFF2-40B4-BE49-F238E27FC236}">
                        <a16:creationId xmlns:a16="http://schemas.microsoft.com/office/drawing/2014/main" id="{D098FA81-7F68-4809-9C2D-FF22B22160A1}"/>
                      </a:ext>
                    </a:extLst>
                  </p:cNvPr>
                  <p:cNvSpPr/>
                  <p:nvPr/>
                </p:nvSpPr>
                <p:spPr>
                  <a:xfrm>
                    <a:off x="12836" y="489454"/>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grpSp>
          </p:grpSp>
        </p:grpSp>
      </p:grpSp>
    </p:spTree>
    <p:extLst>
      <p:ext uri="{BB962C8B-B14F-4D97-AF65-F5344CB8AC3E}">
        <p14:creationId xmlns:p14="http://schemas.microsoft.com/office/powerpoint/2010/main" val="48109591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grpSp>
        <p:nvGrpSpPr>
          <p:cNvPr id="8" name="Group 7"/>
          <p:cNvGrpSpPr/>
          <p:nvPr/>
        </p:nvGrpSpPr>
        <p:grpSpPr>
          <a:xfrm>
            <a:off x="15499" y="779863"/>
            <a:ext cx="12192000" cy="4896565"/>
            <a:chOff x="0" y="779863"/>
            <a:chExt cx="12192000" cy="4896565"/>
          </a:xfrm>
        </p:grpSpPr>
        <p:grpSp>
          <p:nvGrpSpPr>
            <p:cNvPr id="9" name="Group 8">
              <a:extLst>
                <a:ext uri="{FF2B5EF4-FFF2-40B4-BE49-F238E27FC236}">
                  <a16:creationId xmlns:a16="http://schemas.microsoft.com/office/drawing/2014/main" id="{E09F8985-DB9A-450F-AE50-A456FEFCC14B}"/>
                </a:ext>
              </a:extLst>
            </p:cNvPr>
            <p:cNvGrpSpPr/>
            <p:nvPr/>
          </p:nvGrpSpPr>
          <p:grpSpPr>
            <a:xfrm>
              <a:off x="0" y="2124465"/>
              <a:ext cx="12192000" cy="2597869"/>
              <a:chOff x="0" y="2092574"/>
              <a:chExt cx="12192000" cy="2597869"/>
            </a:xfrm>
            <a:solidFill>
              <a:schemeClr val="accent1">
                <a:lumMod val="60000"/>
                <a:lumOff val="40000"/>
              </a:schemeClr>
            </a:solidFill>
          </p:grpSpPr>
          <p:sp>
            <p:nvSpPr>
              <p:cNvPr id="69" name="Rectangle 68">
                <a:extLst>
                  <a:ext uri="{FF2B5EF4-FFF2-40B4-BE49-F238E27FC236}">
                    <a16:creationId xmlns:a16="http://schemas.microsoft.com/office/drawing/2014/main" id="{1BD6D9B2-F343-42BF-84B2-B257FAF0C92B}"/>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C0FE38A2-D5FB-4137-96B7-D67804F18A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95C8A077-0151-4717-A793-5EE0732D5A3F}"/>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844828CC-6F61-47EC-85E2-B21863D23656}"/>
                </a:ext>
              </a:extLst>
            </p:cNvPr>
            <p:cNvGrpSpPr/>
            <p:nvPr/>
          </p:nvGrpSpPr>
          <p:grpSpPr>
            <a:xfrm>
              <a:off x="987158" y="779863"/>
              <a:ext cx="10581029" cy="4896565"/>
              <a:chOff x="987158" y="853605"/>
              <a:chExt cx="10581029" cy="4896565"/>
            </a:xfrm>
          </p:grpSpPr>
          <p:sp>
            <p:nvSpPr>
              <p:cNvPr id="11" name="Freeform: Shape 144">
                <a:extLst>
                  <a:ext uri="{FF2B5EF4-FFF2-40B4-BE49-F238E27FC236}">
                    <a16:creationId xmlns:a16="http://schemas.microsoft.com/office/drawing/2014/main" id="{18D175AA-4F47-4729-B0F3-B094AA2B4497}"/>
                  </a:ext>
                </a:extLst>
              </p:cNvPr>
              <p:cNvSpPr>
                <a:spLocks/>
              </p:cNvSpPr>
              <p:nvPr/>
            </p:nvSpPr>
            <p:spPr bwMode="auto">
              <a:xfrm rot="3516856">
                <a:off x="6331046" y="1303566"/>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8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8 h 4241931"/>
                  <a:gd name="connsiteX7" fmla="*/ 3877729 w 4651277"/>
                  <a:gd name="connsiteY7" fmla="*/ 2513815 h 4241931"/>
                  <a:gd name="connsiteX8" fmla="*/ 3877901 w 4651277"/>
                  <a:gd name="connsiteY8" fmla="*/ 2487464 h 4241931"/>
                  <a:gd name="connsiteX9" fmla="*/ 3888276 w 4651277"/>
                  <a:gd name="connsiteY9" fmla="*/ 2487069 h 4241931"/>
                  <a:gd name="connsiteX10" fmla="*/ 3891886 w 4651277"/>
                  <a:gd name="connsiteY10" fmla="*/ 2490770 h 4241931"/>
                  <a:gd name="connsiteX11" fmla="*/ 3891216 w 4651277"/>
                  <a:gd name="connsiteY11" fmla="*/ 2494296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8 w 4651277"/>
                  <a:gd name="connsiteY17" fmla="*/ 2490422 h 4241931"/>
                  <a:gd name="connsiteX18" fmla="*/ 3870148 w 4651277"/>
                  <a:gd name="connsiteY18" fmla="*/ 2488776 h 4241931"/>
                  <a:gd name="connsiteX19" fmla="*/ 3869606 w 4651277"/>
                  <a:gd name="connsiteY19" fmla="*/ 2488750 h 4241931"/>
                  <a:gd name="connsiteX20" fmla="*/ 3844058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2 w 4651277"/>
                  <a:gd name="connsiteY24" fmla="*/ 2054951 h 4241931"/>
                  <a:gd name="connsiteX25" fmla="*/ 4089266 w 4651277"/>
                  <a:gd name="connsiteY25" fmla="*/ 2055669 h 4241931"/>
                  <a:gd name="connsiteX26" fmla="*/ 3885513 w 4651277"/>
                  <a:gd name="connsiteY26" fmla="*/ 1821923 h 4241931"/>
                  <a:gd name="connsiteX27" fmla="*/ 3885167 w 4651277"/>
                  <a:gd name="connsiteY27" fmla="*/ 1822589 h 4241931"/>
                  <a:gd name="connsiteX28" fmla="*/ 3886626 w 4651277"/>
                  <a:gd name="connsiteY28" fmla="*/ 1822716 h 4241931"/>
                  <a:gd name="connsiteX29" fmla="*/ 3891162 w 4651277"/>
                  <a:gd name="connsiteY29" fmla="*/ 1820860 h 4241931"/>
                  <a:gd name="connsiteX30" fmla="*/ 3821509 w 4651277"/>
                  <a:gd name="connsiteY30" fmla="*/ 1811281 h 4241931"/>
                  <a:gd name="connsiteX31" fmla="*/ 3822504 w 4651277"/>
                  <a:gd name="connsiteY31" fmla="*/ 1811642 h 4241931"/>
                  <a:gd name="connsiteX32" fmla="*/ 3822243 w 4651277"/>
                  <a:gd name="connsiteY32" fmla="*/ 1811284 h 4241931"/>
                  <a:gd name="connsiteX33" fmla="*/ 3767516 w 4651277"/>
                  <a:gd name="connsiteY33" fmla="*/ 1561443 h 4241931"/>
                  <a:gd name="connsiteX34" fmla="*/ 3765081 w 4651277"/>
                  <a:gd name="connsiteY34" fmla="*/ 1577440 h 4241931"/>
                  <a:gd name="connsiteX35" fmla="*/ 3767063 w 4651277"/>
                  <a:gd name="connsiteY35" fmla="*/ 1592964 h 4241931"/>
                  <a:gd name="connsiteX36" fmla="*/ 3763927 w 4651277"/>
                  <a:gd name="connsiteY36" fmla="*/ 1607782 h 4241931"/>
                  <a:gd name="connsiteX37" fmla="*/ 3761546 w 4651277"/>
                  <a:gd name="connsiteY37" fmla="*/ 1609280 h 4241931"/>
                  <a:gd name="connsiteX38" fmla="*/ 3797457 w 4651277"/>
                  <a:gd name="connsiteY38" fmla="*/ 1614968 h 4241931"/>
                  <a:gd name="connsiteX39" fmla="*/ 3788624 w 4651277"/>
                  <a:gd name="connsiteY39" fmla="*/ 1604063 h 4241931"/>
                  <a:gd name="connsiteX40" fmla="*/ 3776032 w 4651277"/>
                  <a:gd name="connsiteY40" fmla="*/ 1576162 h 4241931"/>
                  <a:gd name="connsiteX41" fmla="*/ 2526548 w 4651277"/>
                  <a:gd name="connsiteY41" fmla="*/ 3066943 h 4241931"/>
                  <a:gd name="connsiteX42" fmla="*/ 2526941 w 4651277"/>
                  <a:gd name="connsiteY42" fmla="*/ 3067714 h 4241931"/>
                  <a:gd name="connsiteX43" fmla="*/ 2540254 w 4651277"/>
                  <a:gd name="connsiteY43" fmla="*/ 3062845 h 4241931"/>
                  <a:gd name="connsiteX44" fmla="*/ 2539881 w 4651277"/>
                  <a:gd name="connsiteY44" fmla="*/ 3062027 h 4241931"/>
                  <a:gd name="connsiteX45" fmla="*/ 2539743 w 4651277"/>
                  <a:gd name="connsiteY45" fmla="*/ 3061741 h 4241931"/>
                  <a:gd name="connsiteX46" fmla="*/ 3386337 w 4651277"/>
                  <a:gd name="connsiteY46" fmla="*/ 529816 h 4241931"/>
                  <a:gd name="connsiteX47" fmla="*/ 3387319 w 4651277"/>
                  <a:gd name="connsiteY47" fmla="*/ 533022 h 4241931"/>
                  <a:gd name="connsiteX48" fmla="*/ 3390370 w 4651277"/>
                  <a:gd name="connsiteY48" fmla="*/ 545620 h 4241931"/>
                  <a:gd name="connsiteX49" fmla="*/ 3423565 w 4651277"/>
                  <a:gd name="connsiteY49" fmla="*/ 548694 h 4241931"/>
                  <a:gd name="connsiteX50" fmla="*/ 3424013 w 4651277"/>
                  <a:gd name="connsiteY50" fmla="*/ 548364 h 4241931"/>
                  <a:gd name="connsiteX51" fmla="*/ 3429555 w 4651277"/>
                  <a:gd name="connsiteY51" fmla="*/ 530803 h 4241931"/>
                  <a:gd name="connsiteX52" fmla="*/ 3427865 w 4651277"/>
                  <a:gd name="connsiteY52" fmla="*/ 511430 h 4241931"/>
                  <a:gd name="connsiteX53" fmla="*/ 3425437 w 4651277"/>
                  <a:gd name="connsiteY53" fmla="*/ 507611 h 4241931"/>
                  <a:gd name="connsiteX54" fmla="*/ 3420176 w 4651277"/>
                  <a:gd name="connsiteY54" fmla="*/ 511007 h 4241931"/>
                  <a:gd name="connsiteX55" fmla="*/ 3392266 w 4651277"/>
                  <a:gd name="connsiteY55" fmla="*/ 521522 h 4241931"/>
                  <a:gd name="connsiteX56" fmla="*/ 1071940 w 4651277"/>
                  <a:gd name="connsiteY56" fmla="*/ 3407137 h 4241931"/>
                  <a:gd name="connsiteX57" fmla="*/ 1073275 w 4651277"/>
                  <a:gd name="connsiteY57" fmla="*/ 3407279 h 4241931"/>
                  <a:gd name="connsiteX58" fmla="*/ 1073048 w 4651277"/>
                  <a:gd name="connsiteY58" fmla="*/ 3406948 h 4241931"/>
                  <a:gd name="connsiteX59" fmla="*/ 842232 w 4651277"/>
                  <a:gd name="connsiteY59" fmla="*/ 3128002 h 4241931"/>
                  <a:gd name="connsiteX60" fmla="*/ 853613 w 4651277"/>
                  <a:gd name="connsiteY60" fmla="*/ 3150615 h 4241931"/>
                  <a:gd name="connsiteX61" fmla="*/ 883500 w 4651277"/>
                  <a:gd name="connsiteY61" fmla="*/ 3172512 h 4241931"/>
                  <a:gd name="connsiteX62" fmla="*/ 895668 w 4651277"/>
                  <a:gd name="connsiteY62" fmla="*/ 3159366 h 4241931"/>
                  <a:gd name="connsiteX63" fmla="*/ 895051 w 4651277"/>
                  <a:gd name="connsiteY63" fmla="*/ 3159242 h 4241931"/>
                  <a:gd name="connsiteX64" fmla="*/ 884086 w 4651277"/>
                  <a:gd name="connsiteY64" fmla="*/ 3150235 h 4241931"/>
                  <a:gd name="connsiteX65" fmla="*/ 861788 w 4651277"/>
                  <a:gd name="connsiteY65" fmla="*/ 3130176 h 4241931"/>
                  <a:gd name="connsiteX66" fmla="*/ 846830 w 4651277"/>
                  <a:gd name="connsiteY66" fmla="*/ 3126461 h 4241931"/>
                  <a:gd name="connsiteX67" fmla="*/ 1182718 w 4651277"/>
                  <a:gd name="connsiteY67" fmla="*/ 1487138 h 4241931"/>
                  <a:gd name="connsiteX68" fmla="*/ 1184885 w 4651277"/>
                  <a:gd name="connsiteY68" fmla="*/ 1486780 h 4241931"/>
                  <a:gd name="connsiteX69" fmla="*/ 1184389 w 4651277"/>
                  <a:gd name="connsiteY69" fmla="*/ 1486142 h 4241931"/>
                  <a:gd name="connsiteX70" fmla="*/ 1183954 w 4651277"/>
                  <a:gd name="connsiteY70" fmla="*/ 1486556 h 4241931"/>
                  <a:gd name="connsiteX71" fmla="*/ 1182718 w 4651277"/>
                  <a:gd name="connsiteY71" fmla="*/ 1487138 h 4241931"/>
                  <a:gd name="connsiteX72" fmla="*/ 1148542 w 4651277"/>
                  <a:gd name="connsiteY72" fmla="*/ 1390278 h 4241931"/>
                  <a:gd name="connsiteX73" fmla="*/ 1148805 w 4651277"/>
                  <a:gd name="connsiteY73" fmla="*/ 1398307 h 4241931"/>
                  <a:gd name="connsiteX74" fmla="*/ 1150120 w 4651277"/>
                  <a:gd name="connsiteY74" fmla="*/ 1419807 h 4241931"/>
                  <a:gd name="connsiteX75" fmla="*/ 1148674 w 4651277"/>
                  <a:gd name="connsiteY75" fmla="*/ 1423488 h 4241931"/>
                  <a:gd name="connsiteX76" fmla="*/ 1150306 w 4651277"/>
                  <a:gd name="connsiteY76" fmla="*/ 1421569 h 4241931"/>
                  <a:gd name="connsiteX77" fmla="*/ 1150446 w 4651277"/>
                  <a:gd name="connsiteY77" fmla="*/ 1406292 h 4241931"/>
                  <a:gd name="connsiteX78" fmla="*/ 1150974 w 4651277"/>
                  <a:gd name="connsiteY78" fmla="*/ 1390797 h 4241931"/>
                  <a:gd name="connsiteX79" fmla="*/ 1160764 w 4651277"/>
                  <a:gd name="connsiteY79" fmla="*/ 1385670 h 4241931"/>
                  <a:gd name="connsiteX80" fmla="*/ 1158556 w 4651277"/>
                  <a:gd name="connsiteY80" fmla="*/ 1383721 h 4241931"/>
                  <a:gd name="connsiteX81" fmla="*/ 1152826 w 4651277"/>
                  <a:gd name="connsiteY81" fmla="*/ 1383736 h 4241931"/>
                  <a:gd name="connsiteX82" fmla="*/ 1148542 w 4651277"/>
                  <a:gd name="connsiteY82" fmla="*/ 1390278 h 4241931"/>
                  <a:gd name="connsiteX83" fmla="*/ 1176775 w 4651277"/>
                  <a:gd name="connsiteY83" fmla="*/ 1335146 h 4241931"/>
                  <a:gd name="connsiteX84" fmla="*/ 1176922 w 4651277"/>
                  <a:gd name="connsiteY84" fmla="*/ 1344593 h 4241931"/>
                  <a:gd name="connsiteX85" fmla="*/ 1178171 w 4651277"/>
                  <a:gd name="connsiteY85" fmla="*/ 1355232 h 4241931"/>
                  <a:gd name="connsiteX86" fmla="*/ 1178988 w 4651277"/>
                  <a:gd name="connsiteY86" fmla="*/ 1344413 h 4241931"/>
                  <a:gd name="connsiteX87" fmla="*/ 1434125 w 4651277"/>
                  <a:gd name="connsiteY87" fmla="*/ 357635 h 4241931"/>
                  <a:gd name="connsiteX88" fmla="*/ 1444615 w 4651277"/>
                  <a:gd name="connsiteY88" fmla="*/ 349964 h 4241931"/>
                  <a:gd name="connsiteX89" fmla="*/ 1442833 w 4651277"/>
                  <a:gd name="connsiteY89" fmla="*/ 352363 h 4241931"/>
                  <a:gd name="connsiteX90" fmla="*/ 1435282 w 4651277"/>
                  <a:gd name="connsiteY90" fmla="*/ 357773 h 4241931"/>
                  <a:gd name="connsiteX91" fmla="*/ 901578 w 4651277"/>
                  <a:gd name="connsiteY91" fmla="*/ 1089026 h 4241931"/>
                  <a:gd name="connsiteX92" fmla="*/ 902450 w 4651277"/>
                  <a:gd name="connsiteY92" fmla="*/ 1097146 h 4241931"/>
                  <a:gd name="connsiteX93" fmla="*/ 902526 w 4651277"/>
                  <a:gd name="connsiteY93" fmla="*/ 1097155 h 4241931"/>
                  <a:gd name="connsiteX94" fmla="*/ 903198 w 4651277"/>
                  <a:gd name="connsiteY94" fmla="*/ 1086956 h 4241931"/>
                  <a:gd name="connsiteX95" fmla="*/ 757666 w 4651277"/>
                  <a:gd name="connsiteY95" fmla="*/ 1050727 h 4241931"/>
                  <a:gd name="connsiteX96" fmla="*/ 751018 w 4651277"/>
                  <a:gd name="connsiteY96" fmla="*/ 1071490 h 4241931"/>
                  <a:gd name="connsiteX97" fmla="*/ 758841 w 4651277"/>
                  <a:gd name="connsiteY97" fmla="*/ 1071058 h 4241931"/>
                  <a:gd name="connsiteX98" fmla="*/ 769344 w 4651277"/>
                  <a:gd name="connsiteY98" fmla="*/ 1066423 h 4241931"/>
                  <a:gd name="connsiteX99" fmla="*/ 764664 w 4651277"/>
                  <a:gd name="connsiteY99" fmla="*/ 1057752 h 4241931"/>
                  <a:gd name="connsiteX100" fmla="*/ 394920 w 4651277"/>
                  <a:gd name="connsiteY100" fmla="*/ 954017 h 4241931"/>
                  <a:gd name="connsiteX101" fmla="*/ 407227 w 4651277"/>
                  <a:gd name="connsiteY101" fmla="*/ 946656 h 4241931"/>
                  <a:gd name="connsiteX102" fmla="*/ 424128 w 4651277"/>
                  <a:gd name="connsiteY102" fmla="*/ 922299 h 4241931"/>
                  <a:gd name="connsiteX103" fmla="*/ 452395 w 4651277"/>
                  <a:gd name="connsiteY103" fmla="*/ 908274 h 4241931"/>
                  <a:gd name="connsiteX104" fmla="*/ 459935 w 4651277"/>
                  <a:gd name="connsiteY104" fmla="*/ 911515 h 4241931"/>
                  <a:gd name="connsiteX105" fmla="*/ 483116 w 4651277"/>
                  <a:gd name="connsiteY105" fmla="*/ 899146 h 4241931"/>
                  <a:gd name="connsiteX106" fmla="*/ 490125 w 4651277"/>
                  <a:gd name="connsiteY106" fmla="*/ 893227 h 4241931"/>
                  <a:gd name="connsiteX107" fmla="*/ 505508 w 4651277"/>
                  <a:gd name="connsiteY107" fmla="*/ 899211 h 4241931"/>
                  <a:gd name="connsiteX108" fmla="*/ 533045 w 4651277"/>
                  <a:gd name="connsiteY108" fmla="*/ 903097 h 4241931"/>
                  <a:gd name="connsiteX109" fmla="*/ 549057 w 4651277"/>
                  <a:gd name="connsiteY109" fmla="*/ 904707 h 4241931"/>
                  <a:gd name="connsiteX110" fmla="*/ 576911 w 4651277"/>
                  <a:gd name="connsiteY110" fmla="*/ 960445 h 4241931"/>
                  <a:gd name="connsiteX111" fmla="*/ 592268 w 4651277"/>
                  <a:gd name="connsiteY111" fmla="*/ 969814 h 4241931"/>
                  <a:gd name="connsiteX112" fmla="*/ 635566 w 4651277"/>
                  <a:gd name="connsiteY112" fmla="*/ 969038 h 4241931"/>
                  <a:gd name="connsiteX113" fmla="*/ 656699 w 4651277"/>
                  <a:gd name="connsiteY113" fmla="*/ 977852 h 4241931"/>
                  <a:gd name="connsiteX114" fmla="*/ 677578 w 4651277"/>
                  <a:gd name="connsiteY114" fmla="*/ 980396 h 4241931"/>
                  <a:gd name="connsiteX115" fmla="*/ 708863 w 4651277"/>
                  <a:gd name="connsiteY115" fmla="*/ 989282 h 4241931"/>
                  <a:gd name="connsiteX116" fmla="*/ 709249 w 4651277"/>
                  <a:gd name="connsiteY116" fmla="*/ 990880 h 4241931"/>
                  <a:gd name="connsiteX117" fmla="*/ 730538 w 4651277"/>
                  <a:gd name="connsiteY117" fmla="*/ 987041 h 4241931"/>
                  <a:gd name="connsiteX118" fmla="*/ 733369 w 4651277"/>
                  <a:gd name="connsiteY118" fmla="*/ 981508 h 4241931"/>
                  <a:gd name="connsiteX119" fmla="*/ 741250 w 4651277"/>
                  <a:gd name="connsiteY119" fmla="*/ 939228 h 4241931"/>
                  <a:gd name="connsiteX120" fmla="*/ 770388 w 4651277"/>
                  <a:gd name="connsiteY120" fmla="*/ 922209 h 4241931"/>
                  <a:gd name="connsiteX121" fmla="*/ 772846 w 4651277"/>
                  <a:gd name="connsiteY121" fmla="*/ 931130 h 4241931"/>
                  <a:gd name="connsiteX122" fmla="*/ 771985 w 4651277"/>
                  <a:gd name="connsiteY122" fmla="*/ 935690 h 4241931"/>
                  <a:gd name="connsiteX123" fmla="*/ 777370 w 4651277"/>
                  <a:gd name="connsiteY123" fmla="*/ 940500 h 4241931"/>
                  <a:gd name="connsiteX124" fmla="*/ 782283 w 4651277"/>
                  <a:gd name="connsiteY124" fmla="*/ 952504 h 4241931"/>
                  <a:gd name="connsiteX125" fmla="*/ 776624 w 4651277"/>
                  <a:gd name="connsiteY125" fmla="*/ 964007 h 4241931"/>
                  <a:gd name="connsiteX126" fmla="*/ 768714 w 4651277"/>
                  <a:gd name="connsiteY126" fmla="*/ 968596 h 4241931"/>
                  <a:gd name="connsiteX127" fmla="*/ 769873 w 4651277"/>
                  <a:gd name="connsiteY127" fmla="*/ 975063 h 4241931"/>
                  <a:gd name="connsiteX128" fmla="*/ 789860 w 4651277"/>
                  <a:gd name="connsiteY128" fmla="*/ 1001522 h 4241931"/>
                  <a:gd name="connsiteX129" fmla="*/ 801796 w 4651277"/>
                  <a:gd name="connsiteY129" fmla="*/ 1013423 h 4241931"/>
                  <a:gd name="connsiteX130" fmla="*/ 804836 w 4651277"/>
                  <a:gd name="connsiteY130" fmla="*/ 1014108 h 4241931"/>
                  <a:gd name="connsiteX131" fmla="*/ 810408 w 4651277"/>
                  <a:gd name="connsiteY131" fmla="*/ 1011186 h 4241931"/>
                  <a:gd name="connsiteX132" fmla="*/ 847470 w 4651277"/>
                  <a:gd name="connsiteY132" fmla="*/ 994970 h 4241931"/>
                  <a:gd name="connsiteX133" fmla="*/ 858657 w 4651277"/>
                  <a:gd name="connsiteY133" fmla="*/ 987297 h 4241931"/>
                  <a:gd name="connsiteX134" fmla="*/ 874361 w 4651277"/>
                  <a:gd name="connsiteY134" fmla="*/ 995010 h 4241931"/>
                  <a:gd name="connsiteX135" fmla="*/ 927779 w 4651277"/>
                  <a:gd name="connsiteY135" fmla="*/ 1035418 h 4241931"/>
                  <a:gd name="connsiteX136" fmla="*/ 932742 w 4651277"/>
                  <a:gd name="connsiteY136" fmla="*/ 1035538 h 4241931"/>
                  <a:gd name="connsiteX137" fmla="*/ 935226 w 4651277"/>
                  <a:gd name="connsiteY137" fmla="*/ 1039553 h 4241931"/>
                  <a:gd name="connsiteX138" fmla="*/ 940983 w 4651277"/>
                  <a:gd name="connsiteY138" fmla="*/ 1033338 h 4241931"/>
                  <a:gd name="connsiteX139" fmla="*/ 935821 w 4651277"/>
                  <a:gd name="connsiteY139" fmla="*/ 1023593 h 4241931"/>
                  <a:gd name="connsiteX140" fmla="*/ 913760 w 4651277"/>
                  <a:gd name="connsiteY140" fmla="*/ 1010868 h 4241931"/>
                  <a:gd name="connsiteX141" fmla="*/ 908193 w 4651277"/>
                  <a:gd name="connsiteY141" fmla="*/ 1013124 h 4241931"/>
                  <a:gd name="connsiteX142" fmla="*/ 918086 w 4651277"/>
                  <a:gd name="connsiteY142" fmla="*/ 991595 h 4241931"/>
                  <a:gd name="connsiteX143" fmla="*/ 923864 w 4651277"/>
                  <a:gd name="connsiteY143" fmla="*/ 967585 h 4241931"/>
                  <a:gd name="connsiteX144" fmla="*/ 911850 w 4651277"/>
                  <a:gd name="connsiteY144" fmla="*/ 958668 h 4241931"/>
                  <a:gd name="connsiteX145" fmla="*/ 893528 w 4651277"/>
                  <a:gd name="connsiteY145" fmla="*/ 951841 h 4241931"/>
                  <a:gd name="connsiteX146" fmla="*/ 898383 w 4651277"/>
                  <a:gd name="connsiteY146" fmla="*/ 935411 h 4241931"/>
                  <a:gd name="connsiteX147" fmla="*/ 900622 w 4651277"/>
                  <a:gd name="connsiteY147" fmla="*/ 928906 h 4241931"/>
                  <a:gd name="connsiteX148" fmla="*/ 889714 w 4651277"/>
                  <a:gd name="connsiteY148" fmla="*/ 923737 h 4241931"/>
                  <a:gd name="connsiteX149" fmla="*/ 871980 w 4651277"/>
                  <a:gd name="connsiteY149" fmla="*/ 910814 h 4241931"/>
                  <a:gd name="connsiteX150" fmla="*/ 847332 w 4651277"/>
                  <a:gd name="connsiteY150" fmla="*/ 874932 h 4241931"/>
                  <a:gd name="connsiteX151" fmla="*/ 841915 w 4651277"/>
                  <a:gd name="connsiteY151" fmla="*/ 864377 h 4241931"/>
                  <a:gd name="connsiteX152" fmla="*/ 826359 w 4651277"/>
                  <a:gd name="connsiteY152" fmla="*/ 834814 h 4241931"/>
                  <a:gd name="connsiteX153" fmla="*/ 827615 w 4651277"/>
                  <a:gd name="connsiteY153" fmla="*/ 825752 h 4241931"/>
                  <a:gd name="connsiteX154" fmla="*/ 837279 w 4651277"/>
                  <a:gd name="connsiteY154" fmla="*/ 794828 h 4241931"/>
                  <a:gd name="connsiteX155" fmla="*/ 836885 w 4651277"/>
                  <a:gd name="connsiteY155" fmla="*/ 786176 h 4241931"/>
                  <a:gd name="connsiteX156" fmla="*/ 852800 w 4651277"/>
                  <a:gd name="connsiteY156" fmla="*/ 762101 h 4241931"/>
                  <a:gd name="connsiteX157" fmla="*/ 864539 w 4651277"/>
                  <a:gd name="connsiteY157" fmla="*/ 744488 h 4241931"/>
                  <a:gd name="connsiteX158" fmla="*/ 871755 w 4651277"/>
                  <a:gd name="connsiteY158" fmla="*/ 722748 h 4241931"/>
                  <a:gd name="connsiteX159" fmla="*/ 872404 w 4651277"/>
                  <a:gd name="connsiteY159" fmla="*/ 707713 h 4241931"/>
                  <a:gd name="connsiteX160" fmla="*/ 866503 w 4651277"/>
                  <a:gd name="connsiteY160" fmla="*/ 692377 h 4241931"/>
                  <a:gd name="connsiteX161" fmla="*/ 859922 w 4651277"/>
                  <a:gd name="connsiteY161" fmla="*/ 687011 h 4241931"/>
                  <a:gd name="connsiteX162" fmla="*/ 847757 w 4651277"/>
                  <a:gd name="connsiteY162" fmla="*/ 690905 h 4241931"/>
                  <a:gd name="connsiteX163" fmla="*/ 831296 w 4651277"/>
                  <a:gd name="connsiteY163" fmla="*/ 680990 h 4241931"/>
                  <a:gd name="connsiteX164" fmla="*/ 830431 w 4651277"/>
                  <a:gd name="connsiteY164" fmla="*/ 660556 h 4241931"/>
                  <a:gd name="connsiteX165" fmla="*/ 842534 w 4651277"/>
                  <a:gd name="connsiteY165" fmla="*/ 646527 h 4241931"/>
                  <a:gd name="connsiteX166" fmla="*/ 847783 w 4651277"/>
                  <a:gd name="connsiteY166" fmla="*/ 638749 h 4241931"/>
                  <a:gd name="connsiteX167" fmla="*/ 835406 w 4651277"/>
                  <a:gd name="connsiteY167" fmla="*/ 626246 h 4241931"/>
                  <a:gd name="connsiteX168" fmla="*/ 833304 w 4651277"/>
                  <a:gd name="connsiteY168" fmla="*/ 626943 h 4241931"/>
                  <a:gd name="connsiteX169" fmla="*/ 819248 w 4651277"/>
                  <a:gd name="connsiteY169" fmla="*/ 628857 h 4241931"/>
                  <a:gd name="connsiteX170" fmla="*/ 813029 w 4651277"/>
                  <a:gd name="connsiteY170" fmla="*/ 608001 h 4241931"/>
                  <a:gd name="connsiteX171" fmla="*/ 821182 w 4651277"/>
                  <a:gd name="connsiteY171" fmla="*/ 590753 h 4241931"/>
                  <a:gd name="connsiteX172" fmla="*/ 831485 w 4651277"/>
                  <a:gd name="connsiteY172" fmla="*/ 589945 h 4241931"/>
                  <a:gd name="connsiteX173" fmla="*/ 836962 w 4651277"/>
                  <a:gd name="connsiteY173" fmla="*/ 591560 h 4241931"/>
                  <a:gd name="connsiteX174" fmla="*/ 838006 w 4651277"/>
                  <a:gd name="connsiteY174" fmla="*/ 585177 h 4241931"/>
                  <a:gd name="connsiteX175" fmla="*/ 832589 w 4651277"/>
                  <a:gd name="connsiteY175" fmla="*/ 574621 h 4241931"/>
                  <a:gd name="connsiteX176" fmla="*/ 844297 w 4651277"/>
                  <a:gd name="connsiteY176" fmla="*/ 551941 h 4241931"/>
                  <a:gd name="connsiteX177" fmla="*/ 848337 w 4651277"/>
                  <a:gd name="connsiteY177" fmla="*/ 551287 h 4241931"/>
                  <a:gd name="connsiteX178" fmla="*/ 866763 w 4651277"/>
                  <a:gd name="connsiteY178" fmla="*/ 528166 h 4241931"/>
                  <a:gd name="connsiteX179" fmla="*/ 874296 w 4651277"/>
                  <a:gd name="connsiteY179" fmla="*/ 511946 h 4241931"/>
                  <a:gd name="connsiteX180" fmla="*/ 881271 w 4651277"/>
                  <a:gd name="connsiteY180" fmla="*/ 506890 h 4241931"/>
                  <a:gd name="connsiteX181" fmla="*/ 895567 w 4651277"/>
                  <a:gd name="connsiteY181" fmla="*/ 469218 h 4241931"/>
                  <a:gd name="connsiteX182" fmla="*/ 893053 w 4651277"/>
                  <a:gd name="connsiteY182" fmla="*/ 449192 h 4241931"/>
                  <a:gd name="connsiteX183" fmla="*/ 900284 w 4651277"/>
                  <a:gd name="connsiteY183" fmla="*/ 439523 h 4241931"/>
                  <a:gd name="connsiteX184" fmla="*/ 908015 w 4651277"/>
                  <a:gd name="connsiteY184" fmla="*/ 446703 h 4241931"/>
                  <a:gd name="connsiteX185" fmla="*/ 935325 w 4651277"/>
                  <a:gd name="connsiteY185" fmla="*/ 451650 h 4241931"/>
                  <a:gd name="connsiteX186" fmla="*/ 955007 w 4651277"/>
                  <a:gd name="connsiteY186" fmla="*/ 438541 h 4241931"/>
                  <a:gd name="connsiteX187" fmla="*/ 977460 w 4651277"/>
                  <a:gd name="connsiteY187" fmla="*/ 440844 h 4241931"/>
                  <a:gd name="connsiteX188" fmla="*/ 1019519 w 4651277"/>
                  <a:gd name="connsiteY188" fmla="*/ 426905 h 4241931"/>
                  <a:gd name="connsiteX189" fmla="*/ 1024027 w 4651277"/>
                  <a:gd name="connsiteY189" fmla="*/ 418962 h 4241931"/>
                  <a:gd name="connsiteX190" fmla="*/ 1054530 w 4651277"/>
                  <a:gd name="connsiteY190" fmla="*/ 433965 h 4241931"/>
                  <a:gd name="connsiteX191" fmla="*/ 1082669 w 4651277"/>
                  <a:gd name="connsiteY191" fmla="*/ 416132 h 4241931"/>
                  <a:gd name="connsiteX192" fmla="*/ 1084016 w 4651277"/>
                  <a:gd name="connsiteY192" fmla="*/ 422272 h 4241931"/>
                  <a:gd name="connsiteX193" fmla="*/ 1107832 w 4651277"/>
                  <a:gd name="connsiteY193" fmla="*/ 442787 h 4241931"/>
                  <a:gd name="connsiteX194" fmla="*/ 1128122 w 4651277"/>
                  <a:gd name="connsiteY194" fmla="*/ 454725 h 4241931"/>
                  <a:gd name="connsiteX195" fmla="*/ 1153601 w 4651277"/>
                  <a:gd name="connsiteY195" fmla="*/ 467827 h 4241931"/>
                  <a:gd name="connsiteX196" fmla="*/ 1155642 w 4651277"/>
                  <a:gd name="connsiteY196" fmla="*/ 456996 h 4241931"/>
                  <a:gd name="connsiteX197" fmla="*/ 1156095 w 4651277"/>
                  <a:gd name="connsiteY197" fmla="*/ 437634 h 4241931"/>
                  <a:gd name="connsiteX198" fmla="*/ 1165444 w 4651277"/>
                  <a:gd name="connsiteY198" fmla="*/ 439339 h 4241931"/>
                  <a:gd name="connsiteX199" fmla="*/ 1198671 w 4651277"/>
                  <a:gd name="connsiteY199" fmla="*/ 452617 h 4241931"/>
                  <a:gd name="connsiteX200" fmla="*/ 1270353 w 4651277"/>
                  <a:gd name="connsiteY200" fmla="*/ 440250 h 4241931"/>
                  <a:gd name="connsiteX201" fmla="*/ 1308223 w 4651277"/>
                  <a:gd name="connsiteY201" fmla="*/ 439777 h 4241931"/>
                  <a:gd name="connsiteX202" fmla="*/ 1321763 w 4651277"/>
                  <a:gd name="connsiteY202" fmla="*/ 428016 h 4241931"/>
                  <a:gd name="connsiteX203" fmla="*/ 1334516 w 4651277"/>
                  <a:gd name="connsiteY203" fmla="*/ 418027 h 4241931"/>
                  <a:gd name="connsiteX204" fmla="*/ 1338527 w 4651277"/>
                  <a:gd name="connsiteY204" fmla="*/ 431380 h 4241931"/>
                  <a:gd name="connsiteX205" fmla="*/ 1348242 w 4651277"/>
                  <a:gd name="connsiteY205" fmla="*/ 455745 h 4241931"/>
                  <a:gd name="connsiteX206" fmla="*/ 1387252 w 4651277"/>
                  <a:gd name="connsiteY206" fmla="*/ 495472 h 4241931"/>
                  <a:gd name="connsiteX207" fmla="*/ 1391837 w 4651277"/>
                  <a:gd name="connsiteY207" fmla="*/ 495408 h 4241931"/>
                  <a:gd name="connsiteX208" fmla="*/ 1416978 w 4651277"/>
                  <a:gd name="connsiteY208" fmla="*/ 473734 h 4241931"/>
                  <a:gd name="connsiteX209" fmla="*/ 1459404 w 4651277"/>
                  <a:gd name="connsiteY209" fmla="*/ 441306 h 4241931"/>
                  <a:gd name="connsiteX210" fmla="*/ 1469781 w 4651277"/>
                  <a:gd name="connsiteY210" fmla="*/ 440250 h 4241931"/>
                  <a:gd name="connsiteX211" fmla="*/ 1481549 w 4651277"/>
                  <a:gd name="connsiteY211" fmla="*/ 423949 h 4241931"/>
                  <a:gd name="connsiteX212" fmla="*/ 1461863 w 4651277"/>
                  <a:gd name="connsiteY212" fmla="*/ 391126 h 4241931"/>
                  <a:gd name="connsiteX213" fmla="*/ 1459824 w 4651277"/>
                  <a:gd name="connsiteY213" fmla="*/ 373082 h 4241931"/>
                  <a:gd name="connsiteX214" fmla="*/ 1468739 w 4651277"/>
                  <a:gd name="connsiteY214" fmla="*/ 351406 h 4241931"/>
                  <a:gd name="connsiteX215" fmla="*/ 1464112 w 4651277"/>
                  <a:gd name="connsiteY215" fmla="*/ 338871 h 4241931"/>
                  <a:gd name="connsiteX216" fmla="*/ 1460545 w 4651277"/>
                  <a:gd name="connsiteY216" fmla="*/ 338313 h 4241931"/>
                  <a:gd name="connsiteX217" fmla="*/ 1512110 w 4651277"/>
                  <a:gd name="connsiteY217" fmla="*/ 300603 h 4241931"/>
                  <a:gd name="connsiteX218" fmla="*/ 1512639 w 4651277"/>
                  <a:gd name="connsiteY218" fmla="*/ 301468 h 4241931"/>
                  <a:gd name="connsiteX219" fmla="*/ 1518925 w 4651277"/>
                  <a:gd name="connsiteY219" fmla="*/ 302455 h 4241931"/>
                  <a:gd name="connsiteX220" fmla="*/ 1592775 w 4651277"/>
                  <a:gd name="connsiteY220" fmla="*/ 337949 h 4241931"/>
                  <a:gd name="connsiteX221" fmla="*/ 1609283 w 4651277"/>
                  <a:gd name="connsiteY221" fmla="*/ 384943 h 4241931"/>
                  <a:gd name="connsiteX222" fmla="*/ 1618784 w 4651277"/>
                  <a:gd name="connsiteY222" fmla="*/ 393836 h 4241931"/>
                  <a:gd name="connsiteX223" fmla="*/ 1646487 w 4651277"/>
                  <a:gd name="connsiteY223" fmla="*/ 387871 h 4241931"/>
                  <a:gd name="connsiteX224" fmla="*/ 1656853 w 4651277"/>
                  <a:gd name="connsiteY224" fmla="*/ 392900 h 4241931"/>
                  <a:gd name="connsiteX225" fmla="*/ 1697241 w 4651277"/>
                  <a:gd name="connsiteY225" fmla="*/ 414806 h 4241931"/>
                  <a:gd name="connsiteX226" fmla="*/ 1703912 w 4651277"/>
                  <a:gd name="connsiteY226" fmla="*/ 406155 h 4241931"/>
                  <a:gd name="connsiteX227" fmla="*/ 1723639 w 4651277"/>
                  <a:gd name="connsiteY227" fmla="*/ 381491 h 4241931"/>
                  <a:gd name="connsiteX228" fmla="*/ 1751084 w 4651277"/>
                  <a:gd name="connsiteY228" fmla="*/ 397791 h 4241931"/>
                  <a:gd name="connsiteX229" fmla="*/ 1750050 w 4651277"/>
                  <a:gd name="connsiteY229" fmla="*/ 414469 h 4241931"/>
                  <a:gd name="connsiteX230" fmla="*/ 1771479 w 4651277"/>
                  <a:gd name="connsiteY230" fmla="*/ 433479 h 4241931"/>
                  <a:gd name="connsiteX231" fmla="*/ 1791671 w 4651277"/>
                  <a:gd name="connsiteY231" fmla="*/ 427858 h 4241931"/>
                  <a:gd name="connsiteX232" fmla="*/ 1811648 w 4651277"/>
                  <a:gd name="connsiteY232" fmla="*/ 420162 h 4241931"/>
                  <a:gd name="connsiteX233" fmla="*/ 1828465 w 4651277"/>
                  <a:gd name="connsiteY233" fmla="*/ 420549 h 4241931"/>
                  <a:gd name="connsiteX234" fmla="*/ 1828507 w 4651277"/>
                  <a:gd name="connsiteY234" fmla="*/ 435439 h 4241931"/>
                  <a:gd name="connsiteX235" fmla="*/ 1831732 w 4651277"/>
                  <a:gd name="connsiteY235" fmla="*/ 469308 h 4241931"/>
                  <a:gd name="connsiteX236" fmla="*/ 1847892 w 4651277"/>
                  <a:gd name="connsiteY236" fmla="*/ 475634 h 4241931"/>
                  <a:gd name="connsiteX237" fmla="*/ 1880126 w 4651277"/>
                  <a:gd name="connsiteY237" fmla="*/ 458510 h 4241931"/>
                  <a:gd name="connsiteX238" fmla="*/ 1931438 w 4651277"/>
                  <a:gd name="connsiteY238" fmla="*/ 455808 h 4241931"/>
                  <a:gd name="connsiteX239" fmla="*/ 1943892 w 4651277"/>
                  <a:gd name="connsiteY239" fmla="*/ 454541 h 4241931"/>
                  <a:gd name="connsiteX240" fmla="*/ 1961453 w 4651277"/>
                  <a:gd name="connsiteY240" fmla="*/ 439538 h 4241931"/>
                  <a:gd name="connsiteX241" fmla="*/ 1987828 w 4651277"/>
                  <a:gd name="connsiteY241" fmla="*/ 418394 h 4241931"/>
                  <a:gd name="connsiteX242" fmla="*/ 1975043 w 4651277"/>
                  <a:gd name="connsiteY242" fmla="*/ 406059 h 4241931"/>
                  <a:gd name="connsiteX243" fmla="*/ 1967342 w 4651277"/>
                  <a:gd name="connsiteY243" fmla="*/ 392156 h 4241931"/>
                  <a:gd name="connsiteX244" fmla="*/ 1982906 w 4651277"/>
                  <a:gd name="connsiteY244" fmla="*/ 373999 h 4241931"/>
                  <a:gd name="connsiteX245" fmla="*/ 1993404 w 4651277"/>
                  <a:gd name="connsiteY245" fmla="*/ 384469 h 4241931"/>
                  <a:gd name="connsiteX246" fmla="*/ 2001183 w 4651277"/>
                  <a:gd name="connsiteY246" fmla="*/ 395007 h 4241931"/>
                  <a:gd name="connsiteX247" fmla="*/ 2026849 w 4651277"/>
                  <a:gd name="connsiteY247" fmla="*/ 370998 h 4241931"/>
                  <a:gd name="connsiteX248" fmla="*/ 2023876 w 4651277"/>
                  <a:gd name="connsiteY248" fmla="*/ 354098 h 4241931"/>
                  <a:gd name="connsiteX249" fmla="*/ 2033778 w 4651277"/>
                  <a:gd name="connsiteY249" fmla="*/ 340083 h 4241931"/>
                  <a:gd name="connsiteX250" fmla="*/ 2048794 w 4651277"/>
                  <a:gd name="connsiteY250" fmla="*/ 345479 h 4241931"/>
                  <a:gd name="connsiteX251" fmla="*/ 2057325 w 4651277"/>
                  <a:gd name="connsiteY251" fmla="*/ 373772 h 4241931"/>
                  <a:gd name="connsiteX252" fmla="*/ 2070321 w 4651277"/>
                  <a:gd name="connsiteY252" fmla="*/ 397232 h 4241931"/>
                  <a:gd name="connsiteX253" fmla="*/ 2071511 w 4651277"/>
                  <a:gd name="connsiteY253" fmla="*/ 397143 h 4241931"/>
                  <a:gd name="connsiteX254" fmla="*/ 2069934 w 4651277"/>
                  <a:gd name="connsiteY254" fmla="*/ 387948 h 4241931"/>
                  <a:gd name="connsiteX255" fmla="*/ 2060255 w 4651277"/>
                  <a:gd name="connsiteY255" fmla="*/ 375986 h 4241931"/>
                  <a:gd name="connsiteX256" fmla="*/ 2064924 w 4651277"/>
                  <a:gd name="connsiteY256" fmla="*/ 367708 h 4241931"/>
                  <a:gd name="connsiteX257" fmla="*/ 2081666 w 4651277"/>
                  <a:gd name="connsiteY257" fmla="*/ 366819 h 4241931"/>
                  <a:gd name="connsiteX258" fmla="*/ 2129578 w 4651277"/>
                  <a:gd name="connsiteY258" fmla="*/ 334347 h 4241931"/>
                  <a:gd name="connsiteX259" fmla="*/ 2116160 w 4651277"/>
                  <a:gd name="connsiteY259" fmla="*/ 315351 h 4241931"/>
                  <a:gd name="connsiteX260" fmla="*/ 2102325 w 4651277"/>
                  <a:gd name="connsiteY260" fmla="*/ 302218 h 4241931"/>
                  <a:gd name="connsiteX261" fmla="*/ 2119407 w 4651277"/>
                  <a:gd name="connsiteY261" fmla="*/ 294010 h 4241931"/>
                  <a:gd name="connsiteX262" fmla="*/ 2224738 w 4651277"/>
                  <a:gd name="connsiteY262" fmla="*/ 243162 h 4241931"/>
                  <a:gd name="connsiteX263" fmla="*/ 2229478 w 4651277"/>
                  <a:gd name="connsiteY263" fmla="*/ 222474 h 4241931"/>
                  <a:gd name="connsiteX264" fmla="*/ 2233028 w 4651277"/>
                  <a:gd name="connsiteY264" fmla="*/ 193087 h 4241931"/>
                  <a:gd name="connsiteX265" fmla="*/ 2257860 w 4651277"/>
                  <a:gd name="connsiteY265" fmla="*/ 207097 h 4241931"/>
                  <a:gd name="connsiteX266" fmla="*/ 2292598 w 4651277"/>
                  <a:gd name="connsiteY266" fmla="*/ 187735 h 4241931"/>
                  <a:gd name="connsiteX267" fmla="*/ 2292817 w 4651277"/>
                  <a:gd name="connsiteY267" fmla="*/ 187109 h 4241931"/>
                  <a:gd name="connsiteX268" fmla="*/ 2286426 w 4651277"/>
                  <a:gd name="connsiteY268" fmla="*/ 166089 h 4241931"/>
                  <a:gd name="connsiteX269" fmla="*/ 2271697 w 4651277"/>
                  <a:gd name="connsiteY269" fmla="*/ 148167 h 4241931"/>
                  <a:gd name="connsiteX270" fmla="*/ 2200551 w 4651277"/>
                  <a:gd name="connsiteY270" fmla="*/ 141725 h 4241931"/>
                  <a:gd name="connsiteX271" fmla="*/ 2177954 w 4651277"/>
                  <a:gd name="connsiteY271" fmla="*/ 156063 h 4241931"/>
                  <a:gd name="connsiteX272" fmla="*/ 2161941 w 4651277"/>
                  <a:gd name="connsiteY272" fmla="*/ 156914 h 4241931"/>
                  <a:gd name="connsiteX273" fmla="*/ 2166815 w 4651277"/>
                  <a:gd name="connsiteY273" fmla="*/ 128838 h 4241931"/>
                  <a:gd name="connsiteX274" fmla="*/ 2176178 w 4651277"/>
                  <a:gd name="connsiteY274" fmla="*/ 122581 h 4241931"/>
                  <a:gd name="connsiteX275" fmla="*/ 2220346 w 4651277"/>
                  <a:gd name="connsiteY275" fmla="*/ 115856 h 4241931"/>
                  <a:gd name="connsiteX276" fmla="*/ 2224591 w 4651277"/>
                  <a:gd name="connsiteY276" fmla="*/ 99573 h 4241931"/>
                  <a:gd name="connsiteX277" fmla="*/ 2236573 w 4651277"/>
                  <a:gd name="connsiteY277" fmla="*/ 77768 h 4241931"/>
                  <a:gd name="connsiteX278" fmla="*/ 2240288 w 4651277"/>
                  <a:gd name="connsiteY278" fmla="*/ 79030 h 4241931"/>
                  <a:gd name="connsiteX279" fmla="*/ 2269604 w 4651277"/>
                  <a:gd name="connsiteY279" fmla="*/ 94992 h 4241931"/>
                  <a:gd name="connsiteX280" fmla="*/ 2282204 w 4651277"/>
                  <a:gd name="connsiteY280" fmla="*/ 84835 h 4241931"/>
                  <a:gd name="connsiteX281" fmla="*/ 2285805 w 4651277"/>
                  <a:gd name="connsiteY281" fmla="*/ 83914 h 4241931"/>
                  <a:gd name="connsiteX282" fmla="*/ 2306411 w 4651277"/>
                  <a:gd name="connsiteY282" fmla="*/ 73331 h 4241931"/>
                  <a:gd name="connsiteX283" fmla="*/ 2339875 w 4651277"/>
                  <a:gd name="connsiteY283" fmla="*/ 29946 h 4241931"/>
                  <a:gd name="connsiteX284" fmla="*/ 2392011 w 4651277"/>
                  <a:gd name="connsiteY284" fmla="*/ 22069 h 4241931"/>
                  <a:gd name="connsiteX285" fmla="*/ 2449746 w 4651277"/>
                  <a:gd name="connsiteY285" fmla="*/ 23384 h 4241931"/>
                  <a:gd name="connsiteX286" fmla="*/ 2451124 w 4651277"/>
                  <a:gd name="connsiteY286" fmla="*/ 21850 h 4241931"/>
                  <a:gd name="connsiteX287" fmla="*/ 2508326 w 4651277"/>
                  <a:gd name="connsiteY287" fmla="*/ 26842 h 4241931"/>
                  <a:gd name="connsiteX288" fmla="*/ 2528565 w 4651277"/>
                  <a:gd name="connsiteY288" fmla="*/ 50586 h 4241931"/>
                  <a:gd name="connsiteX289" fmla="*/ 2545177 w 4651277"/>
                  <a:gd name="connsiteY289" fmla="*/ 19776 h 4241931"/>
                  <a:gd name="connsiteX290" fmla="*/ 2549345 w 4651277"/>
                  <a:gd name="connsiteY290" fmla="*/ 2036 h 4241931"/>
                  <a:gd name="connsiteX291" fmla="*/ 2559883 w 4651277"/>
                  <a:gd name="connsiteY291" fmla="*/ 8046 h 4241931"/>
                  <a:gd name="connsiteX292" fmla="*/ 2562074 w 4651277"/>
                  <a:gd name="connsiteY292" fmla="*/ 21798 h 4241931"/>
                  <a:gd name="connsiteX293" fmla="*/ 2568791 w 4651277"/>
                  <a:gd name="connsiteY293" fmla="*/ 52100 h 4241931"/>
                  <a:gd name="connsiteX294" fmla="*/ 2601553 w 4651277"/>
                  <a:gd name="connsiteY294" fmla="*/ 64228 h 4241931"/>
                  <a:gd name="connsiteX295" fmla="*/ 2625296 w 4651277"/>
                  <a:gd name="connsiteY295" fmla="*/ 43989 h 4241931"/>
                  <a:gd name="connsiteX296" fmla="*/ 2645290 w 4651277"/>
                  <a:gd name="connsiteY296" fmla="*/ 35628 h 4241931"/>
                  <a:gd name="connsiteX297" fmla="*/ 2655912 w 4651277"/>
                  <a:gd name="connsiteY297" fmla="*/ 56963 h 4241931"/>
                  <a:gd name="connsiteX298" fmla="*/ 2657690 w 4651277"/>
                  <a:gd name="connsiteY298" fmla="*/ 90445 h 4241931"/>
                  <a:gd name="connsiteX299" fmla="*/ 2676280 w 4651277"/>
                  <a:gd name="connsiteY299" fmla="*/ 110626 h 4241931"/>
                  <a:gd name="connsiteX300" fmla="*/ 2711006 w 4651277"/>
                  <a:gd name="connsiteY300" fmla="*/ 146010 h 4241931"/>
                  <a:gd name="connsiteX301" fmla="*/ 2766305 w 4651277"/>
                  <a:gd name="connsiteY301" fmla="*/ 183951 h 4241931"/>
                  <a:gd name="connsiteX302" fmla="*/ 2774785 w 4651277"/>
                  <a:gd name="connsiteY302" fmla="*/ 182383 h 4241931"/>
                  <a:gd name="connsiteX303" fmla="*/ 2787061 w 4651277"/>
                  <a:gd name="connsiteY303" fmla="*/ 171241 h 4241931"/>
                  <a:gd name="connsiteX304" fmla="*/ 2822613 w 4651277"/>
                  <a:gd name="connsiteY304" fmla="*/ 167164 h 4241931"/>
                  <a:gd name="connsiteX305" fmla="*/ 2851379 w 4651277"/>
                  <a:gd name="connsiteY305" fmla="*/ 159068 h 4241931"/>
                  <a:gd name="connsiteX306" fmla="*/ 2865410 w 4651277"/>
                  <a:gd name="connsiteY306" fmla="*/ 175841 h 4241931"/>
                  <a:gd name="connsiteX307" fmla="*/ 2868616 w 4651277"/>
                  <a:gd name="connsiteY307" fmla="*/ 203591 h 4241931"/>
                  <a:gd name="connsiteX308" fmla="*/ 2876460 w 4651277"/>
                  <a:gd name="connsiteY308" fmla="*/ 217590 h 4241931"/>
                  <a:gd name="connsiteX309" fmla="*/ 2879988 w 4651277"/>
                  <a:gd name="connsiteY309" fmla="*/ 214776 h 4241931"/>
                  <a:gd name="connsiteX310" fmla="*/ 2883159 w 4651277"/>
                  <a:gd name="connsiteY310" fmla="*/ 198914 h 4241931"/>
                  <a:gd name="connsiteX311" fmla="*/ 2919613 w 4651277"/>
                  <a:gd name="connsiteY311" fmla="*/ 156832 h 4241931"/>
                  <a:gd name="connsiteX312" fmla="*/ 2928147 w 4651277"/>
                  <a:gd name="connsiteY312" fmla="*/ 138860 h 4241931"/>
                  <a:gd name="connsiteX313" fmla="*/ 2945881 w 4651277"/>
                  <a:gd name="connsiteY313" fmla="*/ 129160 h 4241931"/>
                  <a:gd name="connsiteX314" fmla="*/ 3020035 w 4651277"/>
                  <a:gd name="connsiteY314" fmla="*/ 96025 h 4241931"/>
                  <a:gd name="connsiteX315" fmla="*/ 3059179 w 4651277"/>
                  <a:gd name="connsiteY315" fmla="*/ 77157 h 4241931"/>
                  <a:gd name="connsiteX316" fmla="*/ 3077043 w 4651277"/>
                  <a:gd name="connsiteY316" fmla="*/ 97377 h 4241931"/>
                  <a:gd name="connsiteX317" fmla="*/ 3110061 w 4651277"/>
                  <a:gd name="connsiteY317" fmla="*/ 86865 h 4241931"/>
                  <a:gd name="connsiteX318" fmla="*/ 3141966 w 4651277"/>
                  <a:gd name="connsiteY318" fmla="*/ 69112 h 4241931"/>
                  <a:gd name="connsiteX319" fmla="*/ 3160021 w 4651277"/>
                  <a:gd name="connsiteY319" fmla="*/ 92972 h 4241931"/>
                  <a:gd name="connsiteX320" fmla="*/ 3174507 w 4651277"/>
                  <a:gd name="connsiteY320" fmla="*/ 104612 h 4241931"/>
                  <a:gd name="connsiteX321" fmla="*/ 3184041 w 4651277"/>
                  <a:gd name="connsiteY321" fmla="*/ 91696 h 4241931"/>
                  <a:gd name="connsiteX322" fmla="*/ 3184575 w 4651277"/>
                  <a:gd name="connsiteY322" fmla="*/ 88018 h 4241931"/>
                  <a:gd name="connsiteX323" fmla="*/ 3192073 w 4651277"/>
                  <a:gd name="connsiteY323" fmla="*/ 64262 h 4241931"/>
                  <a:gd name="connsiteX324" fmla="*/ 3201007 w 4651277"/>
                  <a:gd name="connsiteY324" fmla="*/ 81307 h 4241931"/>
                  <a:gd name="connsiteX325" fmla="*/ 3205002 w 4651277"/>
                  <a:gd name="connsiteY325" fmla="*/ 101532 h 4241931"/>
                  <a:gd name="connsiteX326" fmla="*/ 3239907 w 4651277"/>
                  <a:gd name="connsiteY326" fmla="*/ 112818 h 4241931"/>
                  <a:gd name="connsiteX327" fmla="*/ 3253692 w 4651277"/>
                  <a:gd name="connsiteY327" fmla="*/ 97487 h 4241931"/>
                  <a:gd name="connsiteX328" fmla="*/ 3276340 w 4651277"/>
                  <a:gd name="connsiteY328" fmla="*/ 111615 h 4241931"/>
                  <a:gd name="connsiteX329" fmla="*/ 3277538 w 4651277"/>
                  <a:gd name="connsiteY329" fmla="*/ 134178 h 4241931"/>
                  <a:gd name="connsiteX330" fmla="*/ 3294633 w 4651277"/>
                  <a:gd name="connsiteY330" fmla="*/ 153709 h 4241931"/>
                  <a:gd name="connsiteX331" fmla="*/ 3319511 w 4651277"/>
                  <a:gd name="connsiteY331" fmla="*/ 182315 h 4241931"/>
                  <a:gd name="connsiteX332" fmla="*/ 3357761 w 4651277"/>
                  <a:gd name="connsiteY332" fmla="*/ 215322 h 4241931"/>
                  <a:gd name="connsiteX333" fmla="*/ 3375693 w 4651277"/>
                  <a:gd name="connsiteY333" fmla="*/ 223128 h 4241931"/>
                  <a:gd name="connsiteX334" fmla="*/ 3367384 w 4651277"/>
                  <a:gd name="connsiteY334" fmla="*/ 231599 h 4241931"/>
                  <a:gd name="connsiteX335" fmla="*/ 3377007 w 4651277"/>
                  <a:gd name="connsiteY335" fmla="*/ 247876 h 4241931"/>
                  <a:gd name="connsiteX336" fmla="*/ 3404679 w 4651277"/>
                  <a:gd name="connsiteY336" fmla="*/ 274146 h 4241931"/>
                  <a:gd name="connsiteX337" fmla="*/ 3412506 w 4651277"/>
                  <a:gd name="connsiteY337" fmla="*/ 297817 h 4241931"/>
                  <a:gd name="connsiteX338" fmla="*/ 3404705 w 4651277"/>
                  <a:gd name="connsiteY338" fmla="*/ 329618 h 4241931"/>
                  <a:gd name="connsiteX339" fmla="*/ 3403810 w 4651277"/>
                  <a:gd name="connsiteY339" fmla="*/ 381492 h 4241931"/>
                  <a:gd name="connsiteX340" fmla="*/ 3416229 w 4651277"/>
                  <a:gd name="connsiteY340" fmla="*/ 395431 h 4241931"/>
                  <a:gd name="connsiteX341" fmla="*/ 3415823 w 4651277"/>
                  <a:gd name="connsiteY341" fmla="*/ 429030 h 4241931"/>
                  <a:gd name="connsiteX342" fmla="*/ 3401628 w 4651277"/>
                  <a:gd name="connsiteY342" fmla="*/ 453598 h 4241931"/>
                  <a:gd name="connsiteX343" fmla="*/ 3406630 w 4651277"/>
                  <a:gd name="connsiteY343" fmla="*/ 464271 h 4241931"/>
                  <a:gd name="connsiteX344" fmla="*/ 3407669 w 4651277"/>
                  <a:gd name="connsiteY344" fmla="*/ 464755 h 4241931"/>
                  <a:gd name="connsiteX345" fmla="*/ 3418321 w 4651277"/>
                  <a:gd name="connsiteY345" fmla="*/ 455507 h 4241931"/>
                  <a:gd name="connsiteX346" fmla="*/ 3436938 w 4651277"/>
                  <a:gd name="connsiteY346" fmla="*/ 446109 h 4241931"/>
                  <a:gd name="connsiteX347" fmla="*/ 3438909 w 4651277"/>
                  <a:gd name="connsiteY347" fmla="*/ 448742 h 4241931"/>
                  <a:gd name="connsiteX348" fmla="*/ 3451615 w 4651277"/>
                  <a:gd name="connsiteY348" fmla="*/ 473672 h 4241931"/>
                  <a:gd name="connsiteX349" fmla="*/ 3465140 w 4651277"/>
                  <a:gd name="connsiteY349" fmla="*/ 472618 h 4241931"/>
                  <a:gd name="connsiteX350" fmla="*/ 3468067 w 4651277"/>
                  <a:gd name="connsiteY350" fmla="*/ 473688 h 4241931"/>
                  <a:gd name="connsiteX351" fmla="*/ 3487330 w 4651277"/>
                  <a:gd name="connsiteY351" fmla="*/ 476135 h 4241931"/>
                  <a:gd name="connsiteX352" fmla="*/ 3531027 w 4651277"/>
                  <a:gd name="connsiteY352" fmla="*/ 461995 h 4241931"/>
                  <a:gd name="connsiteX353" fmla="*/ 3570810 w 4651277"/>
                  <a:gd name="connsiteY353" fmla="*/ 481255 h 4241931"/>
                  <a:gd name="connsiteX354" fmla="*/ 3610106 w 4651277"/>
                  <a:gd name="connsiteY354" fmla="*/ 509524 h 4241931"/>
                  <a:gd name="connsiteX355" fmla="*/ 3611787 w 4651277"/>
                  <a:gd name="connsiteY355" fmla="*/ 509117 h 4241931"/>
                  <a:gd name="connsiteX356" fmla="*/ 3648972 w 4651277"/>
                  <a:gd name="connsiteY356" fmla="*/ 539676 h 4241931"/>
                  <a:gd name="connsiteX357" fmla="*/ 3651715 w 4651277"/>
                  <a:gd name="connsiteY357" fmla="*/ 565684 h 4241931"/>
                  <a:gd name="connsiteX358" fmla="*/ 3677800 w 4651277"/>
                  <a:gd name="connsiteY358" fmla="*/ 552253 h 4241931"/>
                  <a:gd name="connsiteX359" fmla="*/ 3689090 w 4651277"/>
                  <a:gd name="connsiteY359" fmla="*/ 541962 h 4241931"/>
                  <a:gd name="connsiteX360" fmla="*/ 3693528 w 4651277"/>
                  <a:gd name="connsiteY360" fmla="*/ 551111 h 4241931"/>
                  <a:gd name="connsiteX361" fmla="*/ 3688525 w 4651277"/>
                  <a:gd name="connsiteY361" fmla="*/ 561659 h 4241931"/>
                  <a:gd name="connsiteX362" fmla="*/ 3678811 w 4651277"/>
                  <a:gd name="connsiteY362" fmla="*/ 585793 h 4241931"/>
                  <a:gd name="connsiteX363" fmla="*/ 3695717 w 4651277"/>
                  <a:gd name="connsiteY363" fmla="*/ 609705 h 4241931"/>
                  <a:gd name="connsiteX364" fmla="*/ 3721724 w 4651277"/>
                  <a:gd name="connsiteY364" fmla="*/ 606963 h 4241931"/>
                  <a:gd name="connsiteX365" fmla="*/ 3739511 w 4651277"/>
                  <a:gd name="connsiteY365" fmla="*/ 610656 h 4241931"/>
                  <a:gd name="connsiteX366" fmla="*/ 3736745 w 4651277"/>
                  <a:gd name="connsiteY366" fmla="*/ 630441 h 4241931"/>
                  <a:gd name="connsiteX367" fmla="*/ 3722108 w 4651277"/>
                  <a:gd name="connsiteY367" fmla="*/ 654435 h 4241931"/>
                  <a:gd name="connsiteX368" fmla="*/ 3725398 w 4651277"/>
                  <a:gd name="connsiteY368" fmla="*/ 677198 h 4241931"/>
                  <a:gd name="connsiteX369" fmla="*/ 3732642 w 4651277"/>
                  <a:gd name="connsiteY369" fmla="*/ 718120 h 4241931"/>
                  <a:gd name="connsiteX370" fmla="*/ 3752899 w 4651277"/>
                  <a:gd name="connsiteY370" fmla="*/ 770559 h 4241931"/>
                  <a:gd name="connsiteX371" fmla="*/ 3759505 w 4651277"/>
                  <a:gd name="connsiteY371" fmla="*/ 773492 h 4241931"/>
                  <a:gd name="connsiteX372" fmla="*/ 3773273 w 4651277"/>
                  <a:gd name="connsiteY372" fmla="*/ 771607 h 4241931"/>
                  <a:gd name="connsiteX373" fmla="*/ 3799787 w 4651277"/>
                  <a:gd name="connsiteY373" fmla="*/ 785635 h 4241931"/>
                  <a:gd name="connsiteX374" fmla="*/ 3823514 w 4651277"/>
                  <a:gd name="connsiteY374" fmla="*/ 793669 h 4241931"/>
                  <a:gd name="connsiteX375" fmla="*/ 3825266 w 4651277"/>
                  <a:gd name="connsiteY375" fmla="*/ 811916 h 4241931"/>
                  <a:gd name="connsiteX376" fmla="*/ 3814334 w 4651277"/>
                  <a:gd name="connsiteY376" fmla="*/ 832622 h 4241931"/>
                  <a:gd name="connsiteX377" fmla="*/ 3813124 w 4651277"/>
                  <a:gd name="connsiteY377" fmla="*/ 846019 h 4241931"/>
                  <a:gd name="connsiteX378" fmla="*/ 3816896 w 4651277"/>
                  <a:gd name="connsiteY378" fmla="*/ 845745 h 4241931"/>
                  <a:gd name="connsiteX379" fmla="*/ 3826606 w 4651277"/>
                  <a:gd name="connsiteY379" fmla="*/ 836281 h 4241931"/>
                  <a:gd name="connsiteX380" fmla="*/ 3871753 w 4651277"/>
                  <a:gd name="connsiteY380" fmla="*/ 824457 h 4241931"/>
                  <a:gd name="connsiteX381" fmla="*/ 3886171 w 4651277"/>
                  <a:gd name="connsiteY381" fmla="*/ 816075 h 4241931"/>
                  <a:gd name="connsiteX382" fmla="*/ 3903030 w 4651277"/>
                  <a:gd name="connsiteY382" fmla="*/ 817772 h 4241931"/>
                  <a:gd name="connsiteX383" fmla="*/ 3970004 w 4651277"/>
                  <a:gd name="connsiteY383" fmla="*/ 830001 h 4241931"/>
                  <a:gd name="connsiteX384" fmla="*/ 4006011 w 4651277"/>
                  <a:gd name="connsiteY384" fmla="*/ 835505 h 4241931"/>
                  <a:gd name="connsiteX385" fmla="*/ 4008781 w 4651277"/>
                  <a:gd name="connsiteY385" fmla="*/ 857952 h 4241931"/>
                  <a:gd name="connsiteX386" fmla="*/ 4036593 w 4651277"/>
                  <a:gd name="connsiteY386" fmla="*/ 866329 h 4241931"/>
                  <a:gd name="connsiteX387" fmla="*/ 4067065 w 4651277"/>
                  <a:gd name="connsiteY387" fmla="*/ 869173 h 4241931"/>
                  <a:gd name="connsiteX388" fmla="*/ 4068243 w 4651277"/>
                  <a:gd name="connsiteY388" fmla="*/ 894227 h 4241931"/>
                  <a:gd name="connsiteX389" fmla="*/ 4072744 w 4651277"/>
                  <a:gd name="connsiteY389" fmla="*/ 909141 h 4241931"/>
                  <a:gd name="connsiteX390" fmla="*/ 4085456 w 4651277"/>
                  <a:gd name="connsiteY390" fmla="*/ 904728 h 4241931"/>
                  <a:gd name="connsiteX391" fmla="*/ 4087569 w 4651277"/>
                  <a:gd name="connsiteY391" fmla="*/ 902438 h 4241931"/>
                  <a:gd name="connsiteX392" fmla="*/ 4104011 w 4651277"/>
                  <a:gd name="connsiteY392" fmla="*/ 889565 h 4241931"/>
                  <a:gd name="connsiteX393" fmla="*/ 4102112 w 4651277"/>
                  <a:gd name="connsiteY393" fmla="*/ 905585 h 4241931"/>
                  <a:gd name="connsiteX394" fmla="*/ 4095288 w 4651277"/>
                  <a:gd name="connsiteY394" fmla="*/ 921462 h 4241931"/>
                  <a:gd name="connsiteX395" fmla="*/ 4114076 w 4651277"/>
                  <a:gd name="connsiteY395" fmla="*/ 945806 h 4241931"/>
                  <a:gd name="connsiteX396" fmla="*/ 4130871 w 4651277"/>
                  <a:gd name="connsiteY396" fmla="*/ 941738 h 4241931"/>
                  <a:gd name="connsiteX397" fmla="*/ 4139837 w 4651277"/>
                  <a:gd name="connsiteY397" fmla="*/ 962239 h 4241931"/>
                  <a:gd name="connsiteX398" fmla="*/ 4129972 w 4651277"/>
                  <a:gd name="connsiteY398" fmla="*/ 978409 h 4241931"/>
                  <a:gd name="connsiteX399" fmla="*/ 4132538 w 4651277"/>
                  <a:gd name="connsiteY399" fmla="*/ 1000014 h 4241931"/>
                  <a:gd name="connsiteX400" fmla="*/ 4136184 w 4651277"/>
                  <a:gd name="connsiteY400" fmla="*/ 1031582 h 4241931"/>
                  <a:gd name="connsiteX401" fmla="*/ 4146989 w 4651277"/>
                  <a:gd name="connsiteY401" fmla="*/ 1072530 h 4241931"/>
                  <a:gd name="connsiteX402" fmla="*/ 4155689 w 4651277"/>
                  <a:gd name="connsiteY402" fmla="*/ 1086426 h 4241931"/>
                  <a:gd name="connsiteX403" fmla="*/ 4145929 w 4651277"/>
                  <a:gd name="connsiteY403" fmla="*/ 1088346 h 4241931"/>
                  <a:gd name="connsiteX404" fmla="*/ 4144869 w 4651277"/>
                  <a:gd name="connsiteY404" fmla="*/ 1104161 h 4241931"/>
                  <a:gd name="connsiteX405" fmla="*/ 4151555 w 4651277"/>
                  <a:gd name="connsiteY405" fmla="*/ 1135437 h 4241931"/>
                  <a:gd name="connsiteX406" fmla="*/ 4145749 w 4651277"/>
                  <a:gd name="connsiteY406" fmla="*/ 1155514 h 4241931"/>
                  <a:gd name="connsiteX407" fmla="*/ 4125285 w 4651277"/>
                  <a:gd name="connsiteY407" fmla="*/ 1173806 h 4241931"/>
                  <a:gd name="connsiteX408" fmla="*/ 4100084 w 4651277"/>
                  <a:gd name="connsiteY408" fmla="*/ 1209249 h 4241931"/>
                  <a:gd name="connsiteX409" fmla="*/ 4102065 w 4651277"/>
                  <a:gd name="connsiteY409" fmla="*/ 1224773 h 4241931"/>
                  <a:gd name="connsiteX410" fmla="*/ 4085863 w 4651277"/>
                  <a:gd name="connsiteY410" fmla="*/ 1247811 h 4241931"/>
                  <a:gd name="connsiteX411" fmla="*/ 4062766 w 4651277"/>
                  <a:gd name="connsiteY411" fmla="*/ 1268076 h 4241931"/>
                  <a:gd name="connsiteX412" fmla="*/ 4083268 w 4651277"/>
                  <a:gd name="connsiteY412" fmla="*/ 1301340 h 4241931"/>
                  <a:gd name="connsiteX413" fmla="*/ 4087529 w 4651277"/>
                  <a:gd name="connsiteY413" fmla="*/ 1306087 h 4241931"/>
                  <a:gd name="connsiteX414" fmla="*/ 4075365 w 4651277"/>
                  <a:gd name="connsiteY414" fmla="*/ 1307255 h 4241931"/>
                  <a:gd name="connsiteX415" fmla="*/ 4025745 w 4651277"/>
                  <a:gd name="connsiteY415" fmla="*/ 1300601 h 4241931"/>
                  <a:gd name="connsiteX416" fmla="*/ 4008463 w 4651277"/>
                  <a:gd name="connsiteY416" fmla="*/ 1313678 h 4241931"/>
                  <a:gd name="connsiteX417" fmla="*/ 3997211 w 4651277"/>
                  <a:gd name="connsiteY417" fmla="*/ 1333296 h 4241931"/>
                  <a:gd name="connsiteX418" fmla="*/ 3959711 w 4651277"/>
                  <a:gd name="connsiteY418" fmla="*/ 1345489 h 4241931"/>
                  <a:gd name="connsiteX419" fmla="*/ 3934694 w 4651277"/>
                  <a:gd name="connsiteY419" fmla="*/ 1355993 h 4241931"/>
                  <a:gd name="connsiteX420" fmla="*/ 3923281 w 4651277"/>
                  <a:gd name="connsiteY420" fmla="*/ 1354756 h 4241931"/>
                  <a:gd name="connsiteX421" fmla="*/ 3922998 w 4651277"/>
                  <a:gd name="connsiteY421" fmla="*/ 1364605 h 4241931"/>
                  <a:gd name="connsiteX422" fmla="*/ 3927995 w 4651277"/>
                  <a:gd name="connsiteY422" fmla="*/ 1383399 h 4241931"/>
                  <a:gd name="connsiteX423" fmla="*/ 3949876 w 4651277"/>
                  <a:gd name="connsiteY423" fmla="*/ 1400327 h 4241931"/>
                  <a:gd name="connsiteX424" fmla="*/ 3968971 w 4651277"/>
                  <a:gd name="connsiteY424" fmla="*/ 1411261 h 4241931"/>
                  <a:gd name="connsiteX425" fmla="*/ 3957365 w 4651277"/>
                  <a:gd name="connsiteY425" fmla="*/ 1422073 h 4241931"/>
                  <a:gd name="connsiteX426" fmla="*/ 3884013 w 4651277"/>
                  <a:gd name="connsiteY426" fmla="*/ 1478958 h 4241931"/>
                  <a:gd name="connsiteX427" fmla="*/ 3859917 w 4651277"/>
                  <a:gd name="connsiteY427" fmla="*/ 1489419 h 4241931"/>
                  <a:gd name="connsiteX428" fmla="*/ 3852809 w 4651277"/>
                  <a:gd name="connsiteY428" fmla="*/ 1481837 h 4241931"/>
                  <a:gd name="connsiteX429" fmla="*/ 3841864 w 4651277"/>
                  <a:gd name="connsiteY429" fmla="*/ 1492090 h 4241931"/>
                  <a:gd name="connsiteX430" fmla="*/ 3840531 w 4651277"/>
                  <a:gd name="connsiteY430" fmla="*/ 1496285 h 4241931"/>
                  <a:gd name="connsiteX431" fmla="*/ 3850294 w 4651277"/>
                  <a:gd name="connsiteY431" fmla="*/ 1497108 h 4241931"/>
                  <a:gd name="connsiteX432" fmla="*/ 3872107 w 4651277"/>
                  <a:gd name="connsiteY432" fmla="*/ 1537613 h 4241931"/>
                  <a:gd name="connsiteX433" fmla="*/ 3857531 w 4651277"/>
                  <a:gd name="connsiteY433" fmla="*/ 1567371 h 4241931"/>
                  <a:gd name="connsiteX434" fmla="*/ 3876636 w 4651277"/>
                  <a:gd name="connsiteY434" fmla="*/ 1591193 h 4241931"/>
                  <a:gd name="connsiteX435" fmla="*/ 3893839 w 4651277"/>
                  <a:gd name="connsiteY435" fmla="*/ 1588805 h 4241931"/>
                  <a:gd name="connsiteX436" fmla="*/ 3910000 w 4651277"/>
                  <a:gd name="connsiteY436" fmla="*/ 1585781 h 4241931"/>
                  <a:gd name="connsiteX437" fmla="*/ 3841479 w 4651277"/>
                  <a:gd name="connsiteY437" fmla="*/ 1598374 h 4241931"/>
                  <a:gd name="connsiteX438" fmla="*/ 3820166 w 4651277"/>
                  <a:gd name="connsiteY438" fmla="*/ 1603981 h 4241931"/>
                  <a:gd name="connsiteX439" fmla="*/ 3821044 w 4651277"/>
                  <a:gd name="connsiteY439" fmla="*/ 1616327 h 4241931"/>
                  <a:gd name="connsiteX440" fmla="*/ 3820601 w 4651277"/>
                  <a:gd name="connsiteY440" fmla="*/ 1618633 h 4241931"/>
                  <a:gd name="connsiteX441" fmla="*/ 3856796 w 4651277"/>
                  <a:gd name="connsiteY441" fmla="*/ 1624365 h 4241931"/>
                  <a:gd name="connsiteX442" fmla="*/ 3878963 w 4651277"/>
                  <a:gd name="connsiteY442" fmla="*/ 1632824 h 4241931"/>
                  <a:gd name="connsiteX443" fmla="*/ 3881060 w 4651277"/>
                  <a:gd name="connsiteY443" fmla="*/ 1631301 h 4241931"/>
                  <a:gd name="connsiteX444" fmla="*/ 3946493 w 4651277"/>
                  <a:gd name="connsiteY444" fmla="*/ 1636097 h 4241931"/>
                  <a:gd name="connsiteX445" fmla="*/ 4070600 w 4651277"/>
                  <a:gd name="connsiteY445" fmla="*/ 1629769 h 4241931"/>
                  <a:gd name="connsiteX446" fmla="*/ 4108464 w 4651277"/>
                  <a:gd name="connsiteY446" fmla="*/ 1628962 h 4241931"/>
                  <a:gd name="connsiteX447" fmla="*/ 4169224 w 4651277"/>
                  <a:gd name="connsiteY447" fmla="*/ 1639821 h 4241931"/>
                  <a:gd name="connsiteX448" fmla="*/ 4200098 w 4651277"/>
                  <a:gd name="connsiteY448" fmla="*/ 1644093 h 4241931"/>
                  <a:gd name="connsiteX449" fmla="*/ 4211147 w 4651277"/>
                  <a:gd name="connsiteY449" fmla="*/ 1656359 h 4241931"/>
                  <a:gd name="connsiteX450" fmla="*/ 4233230 w 4651277"/>
                  <a:gd name="connsiteY450" fmla="*/ 1641916 h 4241931"/>
                  <a:gd name="connsiteX451" fmla="*/ 4300563 w 4651277"/>
                  <a:gd name="connsiteY451" fmla="*/ 1658147 h 4241931"/>
                  <a:gd name="connsiteX452" fmla="*/ 4319080 w 4651277"/>
                  <a:gd name="connsiteY452" fmla="*/ 1662318 h 4241931"/>
                  <a:gd name="connsiteX453" fmla="*/ 4374375 w 4651277"/>
                  <a:gd name="connsiteY453" fmla="*/ 1680353 h 4241931"/>
                  <a:gd name="connsiteX454" fmla="*/ 4434018 w 4651277"/>
                  <a:gd name="connsiteY454" fmla="*/ 1702171 h 4241931"/>
                  <a:gd name="connsiteX455" fmla="*/ 4465268 w 4651277"/>
                  <a:gd name="connsiteY455" fmla="*/ 1715781 h 4241931"/>
                  <a:gd name="connsiteX456" fmla="*/ 4467174 w 4651277"/>
                  <a:gd name="connsiteY456" fmla="*/ 1715464 h 4241931"/>
                  <a:gd name="connsiteX457" fmla="*/ 4467174 w 4651277"/>
                  <a:gd name="connsiteY457" fmla="*/ 1715465 h 4241931"/>
                  <a:gd name="connsiteX458" fmla="*/ 4467651 w 4651277"/>
                  <a:gd name="connsiteY458" fmla="*/ 1715385 h 4241931"/>
                  <a:gd name="connsiteX459" fmla="*/ 4467174 w 4651277"/>
                  <a:gd name="connsiteY459" fmla="*/ 1715464 h 4241931"/>
                  <a:gd name="connsiteX460" fmla="*/ 4466063 w 4651277"/>
                  <a:gd name="connsiteY460" fmla="*/ 1714670 h 4241931"/>
                  <a:gd name="connsiteX461" fmla="*/ 4467370 w 4651277"/>
                  <a:gd name="connsiteY461" fmla="*/ 1702505 h 4241931"/>
                  <a:gd name="connsiteX462" fmla="*/ 4476105 w 4651277"/>
                  <a:gd name="connsiteY462" fmla="*/ 1702032 h 4241931"/>
                  <a:gd name="connsiteX463" fmla="*/ 4572318 w 4651277"/>
                  <a:gd name="connsiteY463" fmla="*/ 1711701 h 4241931"/>
                  <a:gd name="connsiteX464" fmla="*/ 4589311 w 4651277"/>
                  <a:gd name="connsiteY464" fmla="*/ 1713774 h 4241931"/>
                  <a:gd name="connsiteX465" fmla="*/ 4593344 w 4651277"/>
                  <a:gd name="connsiteY465" fmla="*/ 1715650 h 4241931"/>
                  <a:gd name="connsiteX466" fmla="*/ 4601154 w 4651277"/>
                  <a:gd name="connsiteY466" fmla="*/ 1724929 h 4241931"/>
                  <a:gd name="connsiteX467" fmla="*/ 4602993 w 4651277"/>
                  <a:gd name="connsiteY467" fmla="*/ 1728933 h 4241931"/>
                  <a:gd name="connsiteX468" fmla="*/ 4603083 w 4651277"/>
                  <a:gd name="connsiteY468" fmla="*/ 1740082 h 4241931"/>
                  <a:gd name="connsiteX469" fmla="*/ 4603239 w 4651277"/>
                  <a:gd name="connsiteY469" fmla="*/ 1746912 h 4241931"/>
                  <a:gd name="connsiteX470" fmla="*/ 4630175 w 4651277"/>
                  <a:gd name="connsiteY470" fmla="*/ 1748703 h 4241931"/>
                  <a:gd name="connsiteX471" fmla="*/ 4649928 w 4651277"/>
                  <a:gd name="connsiteY471" fmla="*/ 1756780 h 4241931"/>
                  <a:gd name="connsiteX472" fmla="*/ 4642711 w 4651277"/>
                  <a:gd name="connsiteY472" fmla="*/ 1771103 h 4241931"/>
                  <a:gd name="connsiteX473" fmla="*/ 4560387 w 4651277"/>
                  <a:gd name="connsiteY473" fmla="*/ 1751878 h 4241931"/>
                  <a:gd name="connsiteX474" fmla="*/ 4517474 w 4651277"/>
                  <a:gd name="connsiteY474" fmla="*/ 1749413 h 4241931"/>
                  <a:gd name="connsiteX475" fmla="*/ 4509436 w 4651277"/>
                  <a:gd name="connsiteY475" fmla="*/ 1749377 h 4241931"/>
                  <a:gd name="connsiteX476" fmla="*/ 4460463 w 4651277"/>
                  <a:gd name="connsiteY476" fmla="*/ 1730486 h 4241931"/>
                  <a:gd name="connsiteX477" fmla="*/ 4435148 w 4651277"/>
                  <a:gd name="connsiteY477" fmla="*/ 1730189 h 4241931"/>
                  <a:gd name="connsiteX478" fmla="*/ 4420091 w 4651277"/>
                  <a:gd name="connsiteY478" fmla="*/ 1731516 h 4241931"/>
                  <a:gd name="connsiteX479" fmla="*/ 4358507 w 4651277"/>
                  <a:gd name="connsiteY479" fmla="*/ 1718051 h 4241931"/>
                  <a:gd name="connsiteX480" fmla="*/ 4315402 w 4651277"/>
                  <a:gd name="connsiteY480" fmla="*/ 1716792 h 4241931"/>
                  <a:gd name="connsiteX481" fmla="*/ 4279957 w 4651277"/>
                  <a:gd name="connsiteY481" fmla="*/ 1706229 h 4241931"/>
                  <a:gd name="connsiteX482" fmla="*/ 4243898 w 4651277"/>
                  <a:gd name="connsiteY482" fmla="*/ 1719077 h 4241931"/>
                  <a:gd name="connsiteX483" fmla="*/ 4242561 w 4651277"/>
                  <a:gd name="connsiteY483" fmla="*/ 1727526 h 4241931"/>
                  <a:gd name="connsiteX484" fmla="*/ 4197062 w 4651277"/>
                  <a:gd name="connsiteY484" fmla="*/ 1753107 h 4241931"/>
                  <a:gd name="connsiteX485" fmla="*/ 4171232 w 4651277"/>
                  <a:gd name="connsiteY485" fmla="*/ 1763864 h 4241931"/>
                  <a:gd name="connsiteX486" fmla="*/ 4148247 w 4651277"/>
                  <a:gd name="connsiteY486" fmla="*/ 1803527 h 4241931"/>
                  <a:gd name="connsiteX487" fmla="*/ 4142937 w 4651277"/>
                  <a:gd name="connsiteY487" fmla="*/ 1817531 h 4241931"/>
                  <a:gd name="connsiteX488" fmla="*/ 4116091 w 4651277"/>
                  <a:gd name="connsiteY488" fmla="*/ 1826890 h 4241931"/>
                  <a:gd name="connsiteX489" fmla="*/ 4104976 w 4651277"/>
                  <a:gd name="connsiteY489" fmla="*/ 1818944 h 4241931"/>
                  <a:gd name="connsiteX490" fmla="*/ 4097318 w 4651277"/>
                  <a:gd name="connsiteY490" fmla="*/ 1828247 h 4241931"/>
                  <a:gd name="connsiteX491" fmla="*/ 4085236 w 4651277"/>
                  <a:gd name="connsiteY491" fmla="*/ 1849842 h 4241931"/>
                  <a:gd name="connsiteX492" fmla="*/ 4074972 w 4651277"/>
                  <a:gd name="connsiteY492" fmla="*/ 1859969 h 4241931"/>
                  <a:gd name="connsiteX493" fmla="*/ 4084939 w 4651277"/>
                  <a:gd name="connsiteY493" fmla="*/ 1875159 h 4241931"/>
                  <a:gd name="connsiteX494" fmla="*/ 4100715 w 4651277"/>
                  <a:gd name="connsiteY494" fmla="*/ 1900545 h 4241931"/>
                  <a:gd name="connsiteX495" fmla="*/ 4096318 w 4651277"/>
                  <a:gd name="connsiteY495" fmla="*/ 1928305 h 4241931"/>
                  <a:gd name="connsiteX496" fmla="*/ 4108759 w 4651277"/>
                  <a:gd name="connsiteY496" fmla="*/ 1951308 h 4241931"/>
                  <a:gd name="connsiteX497" fmla="*/ 4131370 w 4651277"/>
                  <a:gd name="connsiteY497" fmla="*/ 1964787 h 4241931"/>
                  <a:gd name="connsiteX498" fmla="*/ 4154147 w 4651277"/>
                  <a:gd name="connsiteY498" fmla="*/ 1961590 h 4241931"/>
                  <a:gd name="connsiteX499" fmla="*/ 4170691 w 4651277"/>
                  <a:gd name="connsiteY499" fmla="*/ 1970397 h 4241931"/>
                  <a:gd name="connsiteX500" fmla="*/ 4162195 w 4651277"/>
                  <a:gd name="connsiteY500" fmla="*/ 2000601 h 4241931"/>
                  <a:gd name="connsiteX501" fmla="*/ 4160762 w 4651277"/>
                  <a:gd name="connsiteY501" fmla="*/ 2009654 h 4241931"/>
                  <a:gd name="connsiteX502" fmla="*/ 4164444 w 4651277"/>
                  <a:gd name="connsiteY502" fmla="*/ 2017660 h 4241931"/>
                  <a:gd name="connsiteX503" fmla="*/ 4161732 w 4651277"/>
                  <a:gd name="connsiteY503" fmla="*/ 2042594 h 4241931"/>
                  <a:gd name="connsiteX504" fmla="*/ 4183266 w 4651277"/>
                  <a:gd name="connsiteY504" fmla="*/ 2047242 h 4241931"/>
                  <a:gd name="connsiteX505" fmla="*/ 4188028 w 4651277"/>
                  <a:gd name="connsiteY505" fmla="*/ 2052326 h 4241931"/>
                  <a:gd name="connsiteX506" fmla="*/ 4207826 w 4651277"/>
                  <a:gd name="connsiteY506" fmla="*/ 2103095 h 4241931"/>
                  <a:gd name="connsiteX507" fmla="*/ 4208997 w 4651277"/>
                  <a:gd name="connsiteY507" fmla="*/ 2111323 h 4241931"/>
                  <a:gd name="connsiteX508" fmla="*/ 4203675 w 4651277"/>
                  <a:gd name="connsiteY508" fmla="*/ 2148834 h 4241931"/>
                  <a:gd name="connsiteX509" fmla="*/ 4180972 w 4651277"/>
                  <a:gd name="connsiteY509" fmla="*/ 2198440 h 4241931"/>
                  <a:gd name="connsiteX510" fmla="*/ 4169590 w 4651277"/>
                  <a:gd name="connsiteY510" fmla="*/ 2219526 h 4241931"/>
                  <a:gd name="connsiteX511" fmla="*/ 4158340 w 4651277"/>
                  <a:gd name="connsiteY511" fmla="*/ 2231974 h 4241931"/>
                  <a:gd name="connsiteX512" fmla="*/ 4107541 w 4651277"/>
                  <a:gd name="connsiteY512" fmla="*/ 2248055 h 4241931"/>
                  <a:gd name="connsiteX513" fmla="*/ 4097438 w 4651277"/>
                  <a:gd name="connsiteY513" fmla="*/ 2253258 h 4241931"/>
                  <a:gd name="connsiteX514" fmla="*/ 4081921 w 4651277"/>
                  <a:gd name="connsiteY514" fmla="*/ 2284825 h 4241931"/>
                  <a:gd name="connsiteX515" fmla="*/ 4073974 w 4651277"/>
                  <a:gd name="connsiteY515" fmla="*/ 2295941 h 4241931"/>
                  <a:gd name="connsiteX516" fmla="*/ 4052681 w 4651277"/>
                  <a:gd name="connsiteY516" fmla="*/ 2321023 h 4241931"/>
                  <a:gd name="connsiteX517" fmla="*/ 4057216 w 4651277"/>
                  <a:gd name="connsiteY517" fmla="*/ 2335352 h 4241931"/>
                  <a:gd name="connsiteX518" fmla="*/ 4073447 w 4651277"/>
                  <a:gd name="connsiteY518" fmla="*/ 2336856 h 4241931"/>
                  <a:gd name="connsiteX519" fmla="*/ 4053350 w 4651277"/>
                  <a:gd name="connsiteY519" fmla="*/ 2363122 h 4241931"/>
                  <a:gd name="connsiteX520" fmla="*/ 4026071 w 4651277"/>
                  <a:gd name="connsiteY520" fmla="*/ 2415619 h 4241931"/>
                  <a:gd name="connsiteX521" fmla="*/ 4026496 w 4651277"/>
                  <a:gd name="connsiteY521" fmla="*/ 2412144 h 4241931"/>
                  <a:gd name="connsiteX522" fmla="*/ 4036450 w 4651277"/>
                  <a:gd name="connsiteY522" fmla="*/ 2388356 h 4241931"/>
                  <a:gd name="connsiteX523" fmla="*/ 4033639 w 4651277"/>
                  <a:gd name="connsiteY523" fmla="*/ 2351413 h 4241931"/>
                  <a:gd name="connsiteX524" fmla="*/ 4007815 w 4651277"/>
                  <a:gd name="connsiteY524" fmla="*/ 2350417 h 4241931"/>
                  <a:gd name="connsiteX525" fmla="*/ 4002760 w 4651277"/>
                  <a:gd name="connsiteY525" fmla="*/ 2358895 h 4241931"/>
                  <a:gd name="connsiteX526" fmla="*/ 3990263 w 4651277"/>
                  <a:gd name="connsiteY526" fmla="*/ 2390940 h 4241931"/>
                  <a:gd name="connsiteX527" fmla="*/ 3968627 w 4651277"/>
                  <a:gd name="connsiteY527" fmla="*/ 2398648 h 4241931"/>
                  <a:gd name="connsiteX528" fmla="*/ 3931553 w 4651277"/>
                  <a:gd name="connsiteY528" fmla="*/ 2410099 h 4241931"/>
                  <a:gd name="connsiteX529" fmla="*/ 3913538 w 4651277"/>
                  <a:gd name="connsiteY529" fmla="*/ 2418380 h 4241931"/>
                  <a:gd name="connsiteX530" fmla="*/ 3904576 w 4651277"/>
                  <a:gd name="connsiteY530" fmla="*/ 2428097 h 4241931"/>
                  <a:gd name="connsiteX531" fmla="*/ 3915152 w 4651277"/>
                  <a:gd name="connsiteY531" fmla="*/ 2431628 h 4241931"/>
                  <a:gd name="connsiteX532" fmla="*/ 3952295 w 4651277"/>
                  <a:gd name="connsiteY532" fmla="*/ 2478339 h 4241931"/>
                  <a:gd name="connsiteX533" fmla="*/ 3926585 w 4651277"/>
                  <a:gd name="connsiteY533" fmla="*/ 2503961 h 4241931"/>
                  <a:gd name="connsiteX534" fmla="*/ 3914218 w 4651277"/>
                  <a:gd name="connsiteY534" fmla="*/ 2527366 h 4241931"/>
                  <a:gd name="connsiteX535" fmla="*/ 3927394 w 4651277"/>
                  <a:gd name="connsiteY535" fmla="*/ 2541826 h 4241931"/>
                  <a:gd name="connsiteX536" fmla="*/ 3961310 w 4651277"/>
                  <a:gd name="connsiteY536" fmla="*/ 2562043 h 4241931"/>
                  <a:gd name="connsiteX537" fmla="*/ 3965845 w 4651277"/>
                  <a:gd name="connsiteY537" fmla="*/ 2576371 h 4241931"/>
                  <a:gd name="connsiteX538" fmla="*/ 3944723 w 4651277"/>
                  <a:gd name="connsiteY538" fmla="*/ 2709741 h 4241931"/>
                  <a:gd name="connsiteX539" fmla="*/ 3933742 w 4651277"/>
                  <a:gd name="connsiteY539" fmla="*/ 2755635 h 4241931"/>
                  <a:gd name="connsiteX540" fmla="*/ 3942916 w 4651277"/>
                  <a:gd name="connsiteY540" fmla="*/ 2771935 h 4241931"/>
                  <a:gd name="connsiteX541" fmla="*/ 3958242 w 4651277"/>
                  <a:gd name="connsiteY541" fmla="*/ 2804057 h 4241931"/>
                  <a:gd name="connsiteX542" fmla="*/ 3993102 w 4651277"/>
                  <a:gd name="connsiteY542" fmla="*/ 2841746 h 4241931"/>
                  <a:gd name="connsiteX543" fmla="*/ 4028260 w 4651277"/>
                  <a:gd name="connsiteY543" fmla="*/ 2854118 h 4241931"/>
                  <a:gd name="connsiteX544" fmla="*/ 4030417 w 4651277"/>
                  <a:gd name="connsiteY544" fmla="*/ 2860027 h 4241931"/>
                  <a:gd name="connsiteX545" fmla="*/ 4028877 w 4651277"/>
                  <a:gd name="connsiteY545" fmla="*/ 2893189 h 4241931"/>
                  <a:gd name="connsiteX546" fmla="*/ 4020657 w 4651277"/>
                  <a:gd name="connsiteY546" fmla="*/ 2945090 h 4241931"/>
                  <a:gd name="connsiteX547" fmla="*/ 4008391 w 4651277"/>
                  <a:gd name="connsiteY547" fmla="*/ 2956138 h 4241931"/>
                  <a:gd name="connsiteX548" fmla="*/ 4007340 w 4651277"/>
                  <a:gd name="connsiteY548" fmla="*/ 2962776 h 4241931"/>
                  <a:gd name="connsiteX549" fmla="*/ 3981780 w 4651277"/>
                  <a:gd name="connsiteY549" fmla="*/ 3006980 h 4241931"/>
                  <a:gd name="connsiteX550" fmla="*/ 3962714 w 4651277"/>
                  <a:gd name="connsiteY550" fmla="*/ 3021901 h 4241931"/>
                  <a:gd name="connsiteX551" fmla="*/ 3936483 w 4651277"/>
                  <a:gd name="connsiteY551" fmla="*/ 3007848 h 4241931"/>
                  <a:gd name="connsiteX552" fmla="*/ 3932864 w 4651277"/>
                  <a:gd name="connsiteY552" fmla="*/ 3007275 h 4241931"/>
                  <a:gd name="connsiteX553" fmla="*/ 3836556 w 4651277"/>
                  <a:gd name="connsiteY553" fmla="*/ 2998210 h 4241931"/>
                  <a:gd name="connsiteX554" fmla="*/ 3826596 w 4651277"/>
                  <a:gd name="connsiteY554" fmla="*/ 2971268 h 4241931"/>
                  <a:gd name="connsiteX555" fmla="*/ 3819102 w 4651277"/>
                  <a:gd name="connsiteY555" fmla="*/ 2963896 h 4241931"/>
                  <a:gd name="connsiteX556" fmla="*/ 3803698 w 4651277"/>
                  <a:gd name="connsiteY556" fmla="*/ 2959600 h 4241931"/>
                  <a:gd name="connsiteX557" fmla="*/ 3816539 w 4651277"/>
                  <a:gd name="connsiteY557" fmla="*/ 2944930 h 4241931"/>
                  <a:gd name="connsiteX558" fmla="*/ 3806099 w 4651277"/>
                  <a:gd name="connsiteY558" fmla="*/ 2921006 h 4241931"/>
                  <a:gd name="connsiteX559" fmla="*/ 3804324 w 4651277"/>
                  <a:gd name="connsiteY559" fmla="*/ 2912684 h 4241931"/>
                  <a:gd name="connsiteX560" fmla="*/ 3795618 w 4651277"/>
                  <a:gd name="connsiteY560" fmla="*/ 2916872 h 4241931"/>
                  <a:gd name="connsiteX561" fmla="*/ 3786147 w 4651277"/>
                  <a:gd name="connsiteY561" fmla="*/ 2925889 h 4241931"/>
                  <a:gd name="connsiteX562" fmla="*/ 3773865 w 4651277"/>
                  <a:gd name="connsiteY562" fmla="*/ 2925935 h 4241931"/>
                  <a:gd name="connsiteX563" fmla="*/ 3773518 w 4651277"/>
                  <a:gd name="connsiteY563" fmla="*/ 2926280 h 4241931"/>
                  <a:gd name="connsiteX564" fmla="*/ 3784754 w 4651277"/>
                  <a:gd name="connsiteY564" fmla="*/ 2933616 h 4241931"/>
                  <a:gd name="connsiteX565" fmla="*/ 3777010 w 4651277"/>
                  <a:gd name="connsiteY565" fmla="*/ 2940205 h 4241931"/>
                  <a:gd name="connsiteX566" fmla="*/ 3767057 w 4651277"/>
                  <a:gd name="connsiteY566" fmla="*/ 2938295 h 4241931"/>
                  <a:gd name="connsiteX567" fmla="*/ 3765045 w 4651277"/>
                  <a:gd name="connsiteY567" fmla="*/ 2949766 h 4241931"/>
                  <a:gd name="connsiteX568" fmla="*/ 3751466 w 4651277"/>
                  <a:gd name="connsiteY568" fmla="*/ 2984733 h 4241931"/>
                  <a:gd name="connsiteX569" fmla="*/ 3751078 w 4651277"/>
                  <a:gd name="connsiteY569" fmla="*/ 2998901 h 4241931"/>
                  <a:gd name="connsiteX570" fmla="*/ 3763368 w 4651277"/>
                  <a:gd name="connsiteY570" fmla="*/ 3003321 h 4241931"/>
                  <a:gd name="connsiteX571" fmla="*/ 3779627 w 4651277"/>
                  <a:gd name="connsiteY571" fmla="*/ 3013937 h 4241931"/>
                  <a:gd name="connsiteX572" fmla="*/ 3782528 w 4651277"/>
                  <a:gd name="connsiteY572" fmla="*/ 3062030 h 4241931"/>
                  <a:gd name="connsiteX573" fmla="*/ 3780892 w 4651277"/>
                  <a:gd name="connsiteY573" fmla="*/ 3069427 h 4241931"/>
                  <a:gd name="connsiteX574" fmla="*/ 3778294 w 4651277"/>
                  <a:gd name="connsiteY574" fmla="*/ 3073382 h 4241931"/>
                  <a:gd name="connsiteX575" fmla="*/ 3789082 w 4651277"/>
                  <a:gd name="connsiteY575" fmla="*/ 3087723 h 4241931"/>
                  <a:gd name="connsiteX576" fmla="*/ 3795809 w 4651277"/>
                  <a:gd name="connsiteY576" fmla="*/ 3086560 h 4241931"/>
                  <a:gd name="connsiteX577" fmla="*/ 3806757 w 4651277"/>
                  <a:gd name="connsiteY577" fmla="*/ 3077003 h 4241931"/>
                  <a:gd name="connsiteX578" fmla="*/ 3840146 w 4651277"/>
                  <a:gd name="connsiteY578" fmla="*/ 3069300 h 4241931"/>
                  <a:gd name="connsiteX579" fmla="*/ 3868293 w 4651277"/>
                  <a:gd name="connsiteY579" fmla="*/ 3059530 h 4241931"/>
                  <a:gd name="connsiteX580" fmla="*/ 3888279 w 4651277"/>
                  <a:gd name="connsiteY580" fmla="*/ 3046611 h 4241931"/>
                  <a:gd name="connsiteX581" fmla="*/ 3901102 w 4651277"/>
                  <a:gd name="connsiteY581" fmla="*/ 3067199 h 4241931"/>
                  <a:gd name="connsiteX582" fmla="*/ 3910137 w 4651277"/>
                  <a:gd name="connsiteY582" fmla="*/ 3103892 h 4241931"/>
                  <a:gd name="connsiteX583" fmla="*/ 3912964 w 4651277"/>
                  <a:gd name="connsiteY583" fmla="*/ 3105577 h 4241931"/>
                  <a:gd name="connsiteX584" fmla="*/ 3932587 w 4651277"/>
                  <a:gd name="connsiteY584" fmla="*/ 3122294 h 4241931"/>
                  <a:gd name="connsiteX585" fmla="*/ 3925389 w 4651277"/>
                  <a:gd name="connsiteY585" fmla="*/ 3163840 h 4241931"/>
                  <a:gd name="connsiteX586" fmla="*/ 3918081 w 4651277"/>
                  <a:gd name="connsiteY586" fmla="*/ 3167012 h 4241931"/>
                  <a:gd name="connsiteX587" fmla="*/ 3905062 w 4651277"/>
                  <a:gd name="connsiteY587" fmla="*/ 3159383 h 4241931"/>
                  <a:gd name="connsiteX588" fmla="*/ 3901125 w 4651277"/>
                  <a:gd name="connsiteY588" fmla="*/ 3156903 h 4241931"/>
                  <a:gd name="connsiteX589" fmla="*/ 3877568 w 4651277"/>
                  <a:gd name="connsiteY589" fmla="*/ 3125953 h 4241931"/>
                  <a:gd name="connsiteX590" fmla="*/ 3864614 w 4651277"/>
                  <a:gd name="connsiteY590" fmla="*/ 3114004 h 4241931"/>
                  <a:gd name="connsiteX591" fmla="*/ 3827867 w 4651277"/>
                  <a:gd name="connsiteY591" fmla="*/ 3103854 h 4241931"/>
                  <a:gd name="connsiteX592" fmla="*/ 3792335 w 4651277"/>
                  <a:gd name="connsiteY592" fmla="*/ 3120584 h 4241931"/>
                  <a:gd name="connsiteX593" fmla="*/ 3788652 w 4651277"/>
                  <a:gd name="connsiteY593" fmla="*/ 3128340 h 4241931"/>
                  <a:gd name="connsiteX594" fmla="*/ 3794472 w 4651277"/>
                  <a:gd name="connsiteY594" fmla="*/ 3139166 h 4241931"/>
                  <a:gd name="connsiteX595" fmla="*/ 3785947 w 4651277"/>
                  <a:gd name="connsiteY595" fmla="*/ 3136398 h 4241931"/>
                  <a:gd name="connsiteX596" fmla="*/ 3783580 w 4651277"/>
                  <a:gd name="connsiteY596" fmla="*/ 3147180 h 4241931"/>
                  <a:gd name="connsiteX597" fmla="*/ 3785751 w 4651277"/>
                  <a:gd name="connsiteY597" fmla="*/ 3162758 h 4241931"/>
                  <a:gd name="connsiteX598" fmla="*/ 3780632 w 4651277"/>
                  <a:gd name="connsiteY598" fmla="*/ 3175556 h 4241931"/>
                  <a:gd name="connsiteX599" fmla="*/ 3768818 w 4651277"/>
                  <a:gd name="connsiteY599" fmla="*/ 3168119 h 4241931"/>
                  <a:gd name="connsiteX600" fmla="*/ 3764521 w 4651277"/>
                  <a:gd name="connsiteY600" fmla="*/ 3149205 h 4241931"/>
                  <a:gd name="connsiteX601" fmla="*/ 3758745 w 4651277"/>
                  <a:gd name="connsiteY601" fmla="*/ 3149338 h 4241931"/>
                  <a:gd name="connsiteX602" fmla="*/ 3750332 w 4651277"/>
                  <a:gd name="connsiteY602" fmla="*/ 3153082 h 4241931"/>
                  <a:gd name="connsiteX603" fmla="*/ 3754299 w 4651277"/>
                  <a:gd name="connsiteY603" fmla="*/ 3159710 h 4241931"/>
                  <a:gd name="connsiteX604" fmla="*/ 3746580 w 4651277"/>
                  <a:gd name="connsiteY604" fmla="*/ 3175731 h 4241931"/>
                  <a:gd name="connsiteX605" fmla="*/ 3726880 w 4651277"/>
                  <a:gd name="connsiteY605" fmla="*/ 3186840 h 4241931"/>
                  <a:gd name="connsiteX606" fmla="*/ 3729726 w 4651277"/>
                  <a:gd name="connsiteY606" fmla="*/ 3215747 h 4241931"/>
                  <a:gd name="connsiteX607" fmla="*/ 3738701 w 4651277"/>
                  <a:gd name="connsiteY607" fmla="*/ 3245006 h 4241931"/>
                  <a:gd name="connsiteX608" fmla="*/ 3715986 w 4651277"/>
                  <a:gd name="connsiteY608" fmla="*/ 3255636 h 4241931"/>
                  <a:gd name="connsiteX609" fmla="*/ 3703909 w 4651277"/>
                  <a:gd name="connsiteY609" fmla="*/ 3265478 h 4241931"/>
                  <a:gd name="connsiteX610" fmla="*/ 3712832 w 4651277"/>
                  <a:gd name="connsiteY610" fmla="*/ 3275552 h 4241931"/>
                  <a:gd name="connsiteX611" fmla="*/ 3715754 w 4651277"/>
                  <a:gd name="connsiteY611" fmla="*/ 3276634 h 4241931"/>
                  <a:gd name="connsiteX612" fmla="*/ 3733918 w 4651277"/>
                  <a:gd name="connsiteY612" fmla="*/ 3286934 h 4241931"/>
                  <a:gd name="connsiteX613" fmla="*/ 3718383 w 4651277"/>
                  <a:gd name="connsiteY613" fmla="*/ 3291278 h 4241931"/>
                  <a:gd name="connsiteX614" fmla="*/ 3701104 w 4651277"/>
                  <a:gd name="connsiteY614" fmla="*/ 3291017 h 4241931"/>
                  <a:gd name="connsiteX615" fmla="*/ 3685748 w 4651277"/>
                  <a:gd name="connsiteY615" fmla="*/ 3317659 h 4241931"/>
                  <a:gd name="connsiteX616" fmla="*/ 3695906 w 4651277"/>
                  <a:gd name="connsiteY616" fmla="*/ 3331641 h 4241931"/>
                  <a:gd name="connsiteX617" fmla="*/ 3680365 w 4651277"/>
                  <a:gd name="connsiteY617" fmla="*/ 3347738 h 4241931"/>
                  <a:gd name="connsiteX618" fmla="*/ 3661658 w 4651277"/>
                  <a:gd name="connsiteY618" fmla="*/ 3344775 h 4241931"/>
                  <a:gd name="connsiteX619" fmla="*/ 3642658 w 4651277"/>
                  <a:gd name="connsiteY619" fmla="*/ 3355375 h 4241931"/>
                  <a:gd name="connsiteX620" fmla="*/ 3614856 w 4651277"/>
                  <a:gd name="connsiteY620" fmla="*/ 3370769 h 4241931"/>
                  <a:gd name="connsiteX621" fmla="*/ 3581110 w 4651277"/>
                  <a:gd name="connsiteY621" fmla="*/ 3396356 h 4241931"/>
                  <a:gd name="connsiteX622" fmla="*/ 3571575 w 4651277"/>
                  <a:gd name="connsiteY622" fmla="*/ 3409691 h 4241931"/>
                  <a:gd name="connsiteX623" fmla="*/ 3566083 w 4651277"/>
                  <a:gd name="connsiteY623" fmla="*/ 3401399 h 4241931"/>
                  <a:gd name="connsiteX624" fmla="*/ 3551057 w 4651277"/>
                  <a:gd name="connsiteY624" fmla="*/ 3406442 h 4241931"/>
                  <a:gd name="connsiteX625" fmla="*/ 3545766 w 4651277"/>
                  <a:gd name="connsiteY625" fmla="*/ 3415251 h 4241931"/>
                  <a:gd name="connsiteX626" fmla="*/ 3552178 w 4651277"/>
                  <a:gd name="connsiteY626" fmla="*/ 3422386 h 4241931"/>
                  <a:gd name="connsiteX627" fmla="*/ 3536193 w 4651277"/>
                  <a:gd name="connsiteY627" fmla="*/ 3424560 h 4241931"/>
                  <a:gd name="connsiteX628" fmla="*/ 3529977 w 4651277"/>
                  <a:gd name="connsiteY628" fmla="*/ 3423604 h 4241931"/>
                  <a:gd name="connsiteX629" fmla="*/ 3524683 w 4651277"/>
                  <a:gd name="connsiteY629" fmla="*/ 3424536 h 4241931"/>
                  <a:gd name="connsiteX630" fmla="*/ 3503908 w 4651277"/>
                  <a:gd name="connsiteY630" fmla="*/ 3426814 h 4241931"/>
                  <a:gd name="connsiteX631" fmla="*/ 3498752 w 4651277"/>
                  <a:gd name="connsiteY631" fmla="*/ 3426054 h 4241931"/>
                  <a:gd name="connsiteX632" fmla="*/ 3497136 w 4651277"/>
                  <a:gd name="connsiteY632" fmla="*/ 3433401 h 4241931"/>
                  <a:gd name="connsiteX633" fmla="*/ 3500251 w 4651277"/>
                  <a:gd name="connsiteY633" fmla="*/ 3446219 h 4241931"/>
                  <a:gd name="connsiteX634" fmla="*/ 3508398 w 4651277"/>
                  <a:gd name="connsiteY634" fmla="*/ 3461460 h 4241931"/>
                  <a:gd name="connsiteX635" fmla="*/ 3490797 w 4651277"/>
                  <a:gd name="connsiteY635" fmla="*/ 3475276 h 4241931"/>
                  <a:gd name="connsiteX636" fmla="*/ 3472671 w 4651277"/>
                  <a:gd name="connsiteY636" fmla="*/ 3469777 h 4241931"/>
                  <a:gd name="connsiteX637" fmla="*/ 3460862 w 4651277"/>
                  <a:gd name="connsiteY637" fmla="*/ 3468188 h 4241931"/>
                  <a:gd name="connsiteX638" fmla="*/ 3453331 w 4651277"/>
                  <a:gd name="connsiteY638" fmla="*/ 3476626 h 4241931"/>
                  <a:gd name="connsiteX639" fmla="*/ 3454386 w 4651277"/>
                  <a:gd name="connsiteY639" fmla="*/ 3477165 h 4241931"/>
                  <a:gd name="connsiteX640" fmla="*/ 3446789 w 4651277"/>
                  <a:gd name="connsiteY640" fmla="*/ 3491117 h 4241931"/>
                  <a:gd name="connsiteX641" fmla="*/ 3400060 w 4651277"/>
                  <a:gd name="connsiteY641" fmla="*/ 3577309 h 4241931"/>
                  <a:gd name="connsiteX642" fmla="*/ 3406973 w 4651277"/>
                  <a:gd name="connsiteY642" fmla="*/ 3593703 h 4241931"/>
                  <a:gd name="connsiteX643" fmla="*/ 3418956 w 4651277"/>
                  <a:gd name="connsiteY643" fmla="*/ 3615430 h 4241931"/>
                  <a:gd name="connsiteX644" fmla="*/ 3395203 w 4651277"/>
                  <a:gd name="connsiteY644" fmla="*/ 3618067 h 4241931"/>
                  <a:gd name="connsiteX645" fmla="*/ 3381062 w 4651277"/>
                  <a:gd name="connsiteY645" fmla="*/ 3648256 h 4241931"/>
                  <a:gd name="connsiteX646" fmla="*/ 3389340 w 4651277"/>
                  <a:gd name="connsiteY646" fmla="*/ 3676099 h 4241931"/>
                  <a:gd name="connsiteX647" fmla="*/ 3387297 w 4651277"/>
                  <a:gd name="connsiteY647" fmla="*/ 3734980 h 4241931"/>
                  <a:gd name="connsiteX648" fmla="*/ 3365114 w 4651277"/>
                  <a:gd name="connsiteY648" fmla="*/ 3755173 h 4241931"/>
                  <a:gd name="connsiteX649" fmla="*/ 3349515 w 4651277"/>
                  <a:gd name="connsiteY649" fmla="*/ 3774773 h 4241931"/>
                  <a:gd name="connsiteX650" fmla="*/ 3331755 w 4651277"/>
                  <a:gd name="connsiteY650" fmla="*/ 3770238 h 4241931"/>
                  <a:gd name="connsiteX651" fmla="*/ 3295139 w 4651277"/>
                  <a:gd name="connsiteY651" fmla="*/ 3743233 h 4241931"/>
                  <a:gd name="connsiteX652" fmla="*/ 3262091 w 4651277"/>
                  <a:gd name="connsiteY652" fmla="*/ 3731390 h 4241931"/>
                  <a:gd name="connsiteX653" fmla="*/ 3205351 w 4651277"/>
                  <a:gd name="connsiteY653" fmla="*/ 3745657 h 4241931"/>
                  <a:gd name="connsiteX654" fmla="*/ 3194120 w 4651277"/>
                  <a:gd name="connsiteY654" fmla="*/ 3757041 h 4241931"/>
                  <a:gd name="connsiteX655" fmla="*/ 3176971 w 4651277"/>
                  <a:gd name="connsiteY655" fmla="*/ 3766914 h 4241931"/>
                  <a:gd name="connsiteX656" fmla="*/ 3172726 w 4651277"/>
                  <a:gd name="connsiteY656" fmla="*/ 3749940 h 4241931"/>
                  <a:gd name="connsiteX657" fmla="*/ 3169365 w 4651277"/>
                  <a:gd name="connsiteY657" fmla="*/ 3740884 h 4241931"/>
                  <a:gd name="connsiteX658" fmla="*/ 3161839 w 4651277"/>
                  <a:gd name="connsiteY658" fmla="*/ 3746151 h 4241931"/>
                  <a:gd name="connsiteX659" fmla="*/ 3103961 w 4651277"/>
                  <a:gd name="connsiteY659" fmla="*/ 3762903 h 4241931"/>
                  <a:gd name="connsiteX660" fmla="*/ 3079445 w 4651277"/>
                  <a:gd name="connsiteY660" fmla="*/ 3757920 h 4241931"/>
                  <a:gd name="connsiteX661" fmla="*/ 3076595 w 4651277"/>
                  <a:gd name="connsiteY661" fmla="*/ 3753244 h 4241931"/>
                  <a:gd name="connsiteX662" fmla="*/ 3073963 w 4651277"/>
                  <a:gd name="connsiteY662" fmla="*/ 3755235 h 4241931"/>
                  <a:gd name="connsiteX663" fmla="*/ 3064222 w 4651277"/>
                  <a:gd name="connsiteY663" fmla="*/ 3749147 h 4241931"/>
                  <a:gd name="connsiteX664" fmla="*/ 3062184 w 4651277"/>
                  <a:gd name="connsiteY664" fmla="*/ 3744246 h 4241931"/>
                  <a:gd name="connsiteX665" fmla="*/ 3049858 w 4651277"/>
                  <a:gd name="connsiteY665" fmla="*/ 3739106 h 4241931"/>
                  <a:gd name="connsiteX666" fmla="*/ 3044792 w 4651277"/>
                  <a:gd name="connsiteY666" fmla="*/ 3733879 h 4241931"/>
                  <a:gd name="connsiteX667" fmla="*/ 3044128 w 4651277"/>
                  <a:gd name="connsiteY667" fmla="*/ 3738922 h 4241931"/>
                  <a:gd name="connsiteX668" fmla="*/ 2984298 w 4651277"/>
                  <a:gd name="connsiteY668" fmla="*/ 3791655 h 4241931"/>
                  <a:gd name="connsiteX669" fmla="*/ 2940903 w 4651277"/>
                  <a:gd name="connsiteY669" fmla="*/ 3792129 h 4241931"/>
                  <a:gd name="connsiteX670" fmla="*/ 2874058 w 4651277"/>
                  <a:gd name="connsiteY670" fmla="*/ 3781642 h 4241931"/>
                  <a:gd name="connsiteX671" fmla="*/ 2865991 w 4651277"/>
                  <a:gd name="connsiteY671" fmla="*/ 3778096 h 4241931"/>
                  <a:gd name="connsiteX672" fmla="*/ 2857815 w 4651277"/>
                  <a:gd name="connsiteY672" fmla="*/ 3786799 h 4241931"/>
                  <a:gd name="connsiteX673" fmla="*/ 2856425 w 4651277"/>
                  <a:gd name="connsiteY673" fmla="*/ 3795390 h 4241931"/>
                  <a:gd name="connsiteX674" fmla="*/ 2860563 w 4651277"/>
                  <a:gd name="connsiteY674" fmla="*/ 3807410 h 4241931"/>
                  <a:gd name="connsiteX675" fmla="*/ 2856998 w 4651277"/>
                  <a:gd name="connsiteY675" fmla="*/ 3813863 h 4241931"/>
                  <a:gd name="connsiteX676" fmla="*/ 2854422 w 4651277"/>
                  <a:gd name="connsiteY676" fmla="*/ 3814137 h 4241931"/>
                  <a:gd name="connsiteX677" fmla="*/ 2854754 w 4651277"/>
                  <a:gd name="connsiteY677" fmla="*/ 3831215 h 4241931"/>
                  <a:gd name="connsiteX678" fmla="*/ 2843360 w 4651277"/>
                  <a:gd name="connsiteY678" fmla="*/ 3850708 h 4241931"/>
                  <a:gd name="connsiteX679" fmla="*/ 2807827 w 4651277"/>
                  <a:gd name="connsiteY679" fmla="*/ 3846654 h 4241931"/>
                  <a:gd name="connsiteX680" fmla="*/ 2785810 w 4651277"/>
                  <a:gd name="connsiteY680" fmla="*/ 3849588 h 4241931"/>
                  <a:gd name="connsiteX681" fmla="*/ 2789121 w 4651277"/>
                  <a:gd name="connsiteY681" fmla="*/ 3868487 h 4241931"/>
                  <a:gd name="connsiteX682" fmla="*/ 2791863 w 4651277"/>
                  <a:gd name="connsiteY682" fmla="*/ 3871984 h 4241931"/>
                  <a:gd name="connsiteX683" fmla="*/ 2806233 w 4651277"/>
                  <a:gd name="connsiteY683" fmla="*/ 3898062 h 4241931"/>
                  <a:gd name="connsiteX684" fmla="*/ 2784118 w 4651277"/>
                  <a:gd name="connsiteY684" fmla="*/ 3891736 h 4241931"/>
                  <a:gd name="connsiteX685" fmla="*/ 2763325 w 4651277"/>
                  <a:gd name="connsiteY685" fmla="*/ 3878511 h 4241931"/>
                  <a:gd name="connsiteX686" fmla="*/ 2724775 w 4651277"/>
                  <a:gd name="connsiteY686" fmla="*/ 3899406 h 4241931"/>
                  <a:gd name="connsiteX687" fmla="*/ 2726671 w 4651277"/>
                  <a:gd name="connsiteY687" fmla="*/ 3923975 h 4241931"/>
                  <a:gd name="connsiteX688" fmla="*/ 2695770 w 4651277"/>
                  <a:gd name="connsiteY688" fmla="*/ 3931920 h 4241931"/>
                  <a:gd name="connsiteX689" fmla="*/ 2675260 w 4651277"/>
                  <a:gd name="connsiteY689" fmla="*/ 3914348 h 4241931"/>
                  <a:gd name="connsiteX690" fmla="*/ 2660753 w 4651277"/>
                  <a:gd name="connsiteY690" fmla="*/ 3905503 h 4241931"/>
                  <a:gd name="connsiteX691" fmla="*/ 2646083 w 4651277"/>
                  <a:gd name="connsiteY691" fmla="*/ 3912202 h 4241931"/>
                  <a:gd name="connsiteX692" fmla="*/ 2647150 w 4651277"/>
                  <a:gd name="connsiteY692" fmla="*/ 3913511 h 4241931"/>
                  <a:gd name="connsiteX693" fmla="*/ 2629231 w 4651277"/>
                  <a:gd name="connsiteY693" fmla="*/ 3927369 h 4241931"/>
                  <a:gd name="connsiteX694" fmla="*/ 2518807 w 4651277"/>
                  <a:gd name="connsiteY694" fmla="*/ 4013107 h 4241931"/>
                  <a:gd name="connsiteX695" fmla="*/ 2518432 w 4651277"/>
                  <a:gd name="connsiteY695" fmla="*/ 4038475 h 4241931"/>
                  <a:gd name="connsiteX696" fmla="*/ 2521619 w 4651277"/>
                  <a:gd name="connsiteY696" fmla="*/ 4073711 h 4241931"/>
                  <a:gd name="connsiteX697" fmla="*/ 2489096 w 4651277"/>
                  <a:gd name="connsiteY697" fmla="*/ 4063534 h 4241931"/>
                  <a:gd name="connsiteX698" fmla="*/ 2453324 w 4651277"/>
                  <a:gd name="connsiteY698" fmla="*/ 4094842 h 4241931"/>
                  <a:gd name="connsiteX699" fmla="*/ 2448168 w 4651277"/>
                  <a:gd name="connsiteY699" fmla="*/ 4135938 h 4241931"/>
                  <a:gd name="connsiteX700" fmla="*/ 2411741 w 4651277"/>
                  <a:gd name="connsiteY700" fmla="*/ 4211641 h 4241931"/>
                  <a:gd name="connsiteX701" fmla="*/ 2371202 w 4651277"/>
                  <a:gd name="connsiteY701" fmla="*/ 4225283 h 4241931"/>
                  <a:gd name="connsiteX702" fmla="*/ 2339599 w 4651277"/>
                  <a:gd name="connsiteY702" fmla="*/ 4241931 h 4241931"/>
                  <a:gd name="connsiteX703" fmla="*/ 2319011 w 4651277"/>
                  <a:gd name="connsiteY703" fmla="*/ 4225827 h 4241931"/>
                  <a:gd name="connsiteX704" fmla="*/ 2286691 w 4651277"/>
                  <a:gd name="connsiteY704" fmla="*/ 4169575 h 4241931"/>
                  <a:gd name="connsiteX705" fmla="*/ 2250336 w 4651277"/>
                  <a:gd name="connsiteY705" fmla="*/ 4135165 h 4241931"/>
                  <a:gd name="connsiteX706" fmla="*/ 2168075 w 4651277"/>
                  <a:gd name="connsiteY706" fmla="*/ 4121259 h 4241931"/>
                  <a:gd name="connsiteX707" fmla="*/ 2146887 w 4651277"/>
                  <a:gd name="connsiteY707" fmla="*/ 4129683 h 4241931"/>
                  <a:gd name="connsiteX708" fmla="*/ 2118834 w 4651277"/>
                  <a:gd name="connsiteY708" fmla="*/ 4132741 h 4241931"/>
                  <a:gd name="connsiteX709" fmla="*/ 2123027 w 4651277"/>
                  <a:gd name="connsiteY709" fmla="*/ 4108146 h 4241931"/>
                  <a:gd name="connsiteX710" fmla="*/ 2123831 w 4651277"/>
                  <a:gd name="connsiteY710" fmla="*/ 4094395 h 4241931"/>
                  <a:gd name="connsiteX711" fmla="*/ 2110984 w 4651277"/>
                  <a:gd name="connsiteY711" fmla="*/ 4096957 h 4241931"/>
                  <a:gd name="connsiteX712" fmla="*/ 2025816 w 4651277"/>
                  <a:gd name="connsiteY712" fmla="*/ 4085641 h 4241931"/>
                  <a:gd name="connsiteX713" fmla="*/ 1994734 w 4651277"/>
                  <a:gd name="connsiteY713" fmla="*/ 4050712 h 4241931"/>
                  <a:gd name="connsiteX714" fmla="*/ 1924097 w 4651277"/>
                  <a:gd name="connsiteY714" fmla="*/ 3922677 h 4241931"/>
                  <a:gd name="connsiteX715" fmla="*/ 1905006 w 4651277"/>
                  <a:gd name="connsiteY715" fmla="*/ 3918804 h 4241931"/>
                  <a:gd name="connsiteX716" fmla="*/ 1887982 w 4651277"/>
                  <a:gd name="connsiteY716" fmla="*/ 3912568 h 4241931"/>
                  <a:gd name="connsiteX717" fmla="*/ 1885017 w 4651277"/>
                  <a:gd name="connsiteY717" fmla="*/ 3901578 h 4241931"/>
                  <a:gd name="connsiteX718" fmla="*/ 1862111 w 4651277"/>
                  <a:gd name="connsiteY718" fmla="*/ 3897986 h 4241931"/>
                  <a:gd name="connsiteX719" fmla="*/ 1858625 w 4651277"/>
                  <a:gd name="connsiteY719" fmla="*/ 3892341 h 4241931"/>
                  <a:gd name="connsiteX720" fmla="*/ 1837794 w 4651277"/>
                  <a:gd name="connsiteY720" fmla="*/ 3907157 h 4241931"/>
                  <a:gd name="connsiteX721" fmla="*/ 1836714 w 4651277"/>
                  <a:gd name="connsiteY721" fmla="*/ 3883084 h 4241931"/>
                  <a:gd name="connsiteX722" fmla="*/ 1816165 w 4651277"/>
                  <a:gd name="connsiteY722" fmla="*/ 3880505 h 4241931"/>
                  <a:gd name="connsiteX723" fmla="*/ 1816633 w 4651277"/>
                  <a:gd name="connsiteY723" fmla="*/ 3878350 h 4241931"/>
                  <a:gd name="connsiteX724" fmla="*/ 1800539 w 4651277"/>
                  <a:gd name="connsiteY724" fmla="*/ 3891482 h 4241931"/>
                  <a:gd name="connsiteX725" fmla="*/ 1764303 w 4651277"/>
                  <a:gd name="connsiteY725" fmla="*/ 3915801 h 4241931"/>
                  <a:gd name="connsiteX726" fmla="*/ 1740423 w 4651277"/>
                  <a:gd name="connsiteY726" fmla="*/ 3889176 h 4241931"/>
                  <a:gd name="connsiteX727" fmla="*/ 1722011 w 4651277"/>
                  <a:gd name="connsiteY727" fmla="*/ 3876752 h 4241931"/>
                  <a:gd name="connsiteX728" fmla="*/ 1711940 w 4651277"/>
                  <a:gd name="connsiteY728" fmla="*/ 3893083 h 4241931"/>
                  <a:gd name="connsiteX729" fmla="*/ 1711668 w 4651277"/>
                  <a:gd name="connsiteY729" fmla="*/ 3897518 h 4241931"/>
                  <a:gd name="connsiteX730" fmla="*/ 1705099 w 4651277"/>
                  <a:gd name="connsiteY730" fmla="*/ 3926559 h 4241931"/>
                  <a:gd name="connsiteX731" fmla="*/ 1692762 w 4651277"/>
                  <a:gd name="connsiteY731" fmla="*/ 3907147 h 4241931"/>
                  <a:gd name="connsiteX732" fmla="*/ 1685994 w 4651277"/>
                  <a:gd name="connsiteY732" fmla="*/ 3883452 h 4241931"/>
                  <a:gd name="connsiteX733" fmla="*/ 1643295 w 4651277"/>
                  <a:gd name="connsiteY733" fmla="*/ 3873479 h 4241931"/>
                  <a:gd name="connsiteX734" fmla="*/ 1628399 w 4651277"/>
                  <a:gd name="connsiteY734" fmla="*/ 3893111 h 4241931"/>
                  <a:gd name="connsiteX735" fmla="*/ 1600019 w 4651277"/>
                  <a:gd name="connsiteY735" fmla="*/ 3878537 h 4241931"/>
                  <a:gd name="connsiteX736" fmla="*/ 1596347 w 4651277"/>
                  <a:gd name="connsiteY736" fmla="*/ 3851778 h 4241931"/>
                  <a:gd name="connsiteX737" fmla="*/ 1574043 w 4651277"/>
                  <a:gd name="connsiteY737" fmla="*/ 3830214 h 4241931"/>
                  <a:gd name="connsiteX738" fmla="*/ 1541567 w 4651277"/>
                  <a:gd name="connsiteY738" fmla="*/ 3798615 h 4241931"/>
                  <a:gd name="connsiteX739" fmla="*/ 1492724 w 4651277"/>
                  <a:gd name="connsiteY739" fmla="*/ 3763103 h 4241931"/>
                  <a:gd name="connsiteX740" fmla="*/ 1470589 w 4651277"/>
                  <a:gd name="connsiteY740" fmla="*/ 3755587 h 4241931"/>
                  <a:gd name="connsiteX741" fmla="*/ 1479644 w 4651277"/>
                  <a:gd name="connsiteY741" fmla="*/ 3744670 h 4241931"/>
                  <a:gd name="connsiteX742" fmla="*/ 1466562 w 4651277"/>
                  <a:gd name="connsiteY742" fmla="*/ 3726239 h 4241931"/>
                  <a:gd name="connsiteX743" fmla="*/ 1430989 w 4651277"/>
                  <a:gd name="connsiteY743" fmla="*/ 3697700 h 4241931"/>
                  <a:gd name="connsiteX744" fmla="*/ 1419313 w 4651277"/>
                  <a:gd name="connsiteY744" fmla="*/ 3670284 h 4241931"/>
                  <a:gd name="connsiteX745" fmla="*/ 1417125 w 4651277"/>
                  <a:gd name="connsiteY745" fmla="*/ 3655509 h 4241931"/>
                  <a:gd name="connsiteX746" fmla="*/ 1407563 w 4651277"/>
                  <a:gd name="connsiteY746" fmla="*/ 3669999 h 4241931"/>
                  <a:gd name="connsiteX747" fmla="*/ 1383547 w 4651277"/>
                  <a:gd name="connsiteY747" fmla="*/ 3699284 h 4241931"/>
                  <a:gd name="connsiteX748" fmla="*/ 1335775 w 4651277"/>
                  <a:gd name="connsiteY748" fmla="*/ 3738369 h 4241931"/>
                  <a:gd name="connsiteX749" fmla="*/ 1312449 w 4651277"/>
                  <a:gd name="connsiteY749" fmla="*/ 3759039 h 4241931"/>
                  <a:gd name="connsiteX750" fmla="*/ 1295945 w 4651277"/>
                  <a:gd name="connsiteY750" fmla="*/ 3759452 h 4241931"/>
                  <a:gd name="connsiteX751" fmla="*/ 1292551 w 4651277"/>
                  <a:gd name="connsiteY751" fmla="*/ 3785619 h 4241931"/>
                  <a:gd name="connsiteX752" fmla="*/ 1236423 w 4651277"/>
                  <a:gd name="connsiteY752" fmla="*/ 3826202 h 4241931"/>
                  <a:gd name="connsiteX753" fmla="*/ 1221212 w 4651277"/>
                  <a:gd name="connsiteY753" fmla="*/ 3837554 h 4241931"/>
                  <a:gd name="connsiteX754" fmla="*/ 1171545 w 4651277"/>
                  <a:gd name="connsiteY754" fmla="*/ 3867819 h 4241931"/>
                  <a:gd name="connsiteX755" fmla="*/ 1116177 w 4651277"/>
                  <a:gd name="connsiteY755" fmla="*/ 3898927 h 4241931"/>
                  <a:gd name="connsiteX756" fmla="*/ 1085512 w 4651277"/>
                  <a:gd name="connsiteY756" fmla="*/ 3913810 h 4241931"/>
                  <a:gd name="connsiteX757" fmla="*/ 1084513 w 4651277"/>
                  <a:gd name="connsiteY757" fmla="*/ 3915463 h 4241931"/>
                  <a:gd name="connsiteX758" fmla="*/ 1084512 w 4651277"/>
                  <a:gd name="connsiteY758" fmla="*/ 3915463 h 4241931"/>
                  <a:gd name="connsiteX759" fmla="*/ 1084263 w 4651277"/>
                  <a:gd name="connsiteY759" fmla="*/ 3915876 h 4241931"/>
                  <a:gd name="connsiteX760" fmla="*/ 1084513 w 4651277"/>
                  <a:gd name="connsiteY760" fmla="*/ 3915463 h 4241931"/>
                  <a:gd name="connsiteX761" fmla="*/ 1085839 w 4651277"/>
                  <a:gd name="connsiteY761" fmla="*/ 3915136 h 4241931"/>
                  <a:gd name="connsiteX762" fmla="*/ 1094228 w 4651277"/>
                  <a:gd name="connsiteY762" fmla="*/ 3924043 h 4241931"/>
                  <a:gd name="connsiteX763" fmla="*/ 1088904 w 4651277"/>
                  <a:gd name="connsiteY763" fmla="*/ 3930985 h 4241931"/>
                  <a:gd name="connsiteX764" fmla="*/ 1018977 w 4651277"/>
                  <a:gd name="connsiteY764" fmla="*/ 3997770 h 4241931"/>
                  <a:gd name="connsiteX765" fmla="*/ 1006350 w 4651277"/>
                  <a:gd name="connsiteY765" fmla="*/ 4009328 h 4241931"/>
                  <a:gd name="connsiteX766" fmla="*/ 1002301 w 4651277"/>
                  <a:gd name="connsiteY766" fmla="*/ 4011171 h 4241931"/>
                  <a:gd name="connsiteX767" fmla="*/ 990173 w 4651277"/>
                  <a:gd name="connsiteY767" fmla="*/ 4011068 h 4241931"/>
                  <a:gd name="connsiteX768" fmla="*/ 985936 w 4651277"/>
                  <a:gd name="connsiteY768" fmla="*/ 4009861 h 4241931"/>
                  <a:gd name="connsiteX769" fmla="*/ 977409 w 4651277"/>
                  <a:gd name="connsiteY769" fmla="*/ 4002677 h 4241931"/>
                  <a:gd name="connsiteX770" fmla="*/ 972121 w 4651277"/>
                  <a:gd name="connsiteY770" fmla="*/ 3998352 h 4241931"/>
                  <a:gd name="connsiteX771" fmla="*/ 953239 w 4651277"/>
                  <a:gd name="connsiteY771" fmla="*/ 4017645 h 4241931"/>
                  <a:gd name="connsiteX772" fmla="*/ 934255 w 4651277"/>
                  <a:gd name="connsiteY772" fmla="*/ 4027395 h 4241931"/>
                  <a:gd name="connsiteX773" fmla="*/ 928071 w 4651277"/>
                  <a:gd name="connsiteY773" fmla="*/ 4012596 h 4241931"/>
                  <a:gd name="connsiteX774" fmla="*/ 996223 w 4651277"/>
                  <a:gd name="connsiteY774" fmla="*/ 3962574 h 4241931"/>
                  <a:gd name="connsiteX775" fmla="*/ 1026009 w 4651277"/>
                  <a:gd name="connsiteY775" fmla="*/ 3931585 h 4241931"/>
                  <a:gd name="connsiteX776" fmla="*/ 1031264 w 4651277"/>
                  <a:gd name="connsiteY776" fmla="*/ 3925503 h 4241931"/>
                  <a:gd name="connsiteX777" fmla="*/ 1077468 w 4651277"/>
                  <a:gd name="connsiteY777" fmla="*/ 3900596 h 4241931"/>
                  <a:gd name="connsiteX778" fmla="*/ 1094162 w 4651277"/>
                  <a:gd name="connsiteY778" fmla="*/ 3881561 h 4241931"/>
                  <a:gd name="connsiteX779" fmla="*/ 1102948 w 4651277"/>
                  <a:gd name="connsiteY779" fmla="*/ 3869261 h 4241931"/>
                  <a:gd name="connsiteX780" fmla="*/ 1153234 w 4651277"/>
                  <a:gd name="connsiteY780" fmla="*/ 3831245 h 4241931"/>
                  <a:gd name="connsiteX781" fmla="*/ 1182230 w 4651277"/>
                  <a:gd name="connsiteY781" fmla="*/ 3799326 h 4241931"/>
                  <a:gd name="connsiteX782" fmla="*/ 1213308 w 4651277"/>
                  <a:gd name="connsiteY782" fmla="*/ 3779276 h 4241931"/>
                  <a:gd name="connsiteX783" fmla="*/ 1227005 w 4651277"/>
                  <a:gd name="connsiteY783" fmla="*/ 3743531 h 4241931"/>
                  <a:gd name="connsiteX784" fmla="*/ 1221458 w 4651277"/>
                  <a:gd name="connsiteY784" fmla="*/ 3737019 h 4241931"/>
                  <a:gd name="connsiteX785" fmla="*/ 1231625 w 4651277"/>
                  <a:gd name="connsiteY785" fmla="*/ 3685821 h 4241931"/>
                  <a:gd name="connsiteX786" fmla="*/ 1240257 w 4651277"/>
                  <a:gd name="connsiteY786" fmla="*/ 3659206 h 4241931"/>
                  <a:gd name="connsiteX787" fmla="*/ 1240179 w 4651277"/>
                  <a:gd name="connsiteY787" fmla="*/ 3659067 h 4241931"/>
                  <a:gd name="connsiteX788" fmla="*/ 1230192 w 4651277"/>
                  <a:gd name="connsiteY788" fmla="*/ 3642988 h 4241931"/>
                  <a:gd name="connsiteX789" fmla="*/ 1231048 w 4651277"/>
                  <a:gd name="connsiteY789" fmla="*/ 3642849 h 4241931"/>
                  <a:gd name="connsiteX790" fmla="*/ 1229111 w 4651277"/>
                  <a:gd name="connsiteY790" fmla="*/ 3639405 h 4241931"/>
                  <a:gd name="connsiteX791" fmla="*/ 1225082 w 4651277"/>
                  <a:gd name="connsiteY791" fmla="*/ 3615948 h 4241931"/>
                  <a:gd name="connsiteX792" fmla="*/ 1223380 w 4651277"/>
                  <a:gd name="connsiteY792" fmla="*/ 3610558 h 4241931"/>
                  <a:gd name="connsiteX793" fmla="*/ 1222745 w 4651277"/>
                  <a:gd name="connsiteY793" fmla="*/ 3611001 h 4241931"/>
                  <a:gd name="connsiteX794" fmla="*/ 1190494 w 4651277"/>
                  <a:gd name="connsiteY794" fmla="*/ 3651565 h 4241931"/>
                  <a:gd name="connsiteX795" fmla="*/ 1166783 w 4651277"/>
                  <a:gd name="connsiteY795" fmla="*/ 3661736 h 4241931"/>
                  <a:gd name="connsiteX796" fmla="*/ 1154637 w 4651277"/>
                  <a:gd name="connsiteY796" fmla="*/ 3670210 h 4241931"/>
                  <a:gd name="connsiteX797" fmla="*/ 1116633 w 4651277"/>
                  <a:gd name="connsiteY797" fmla="*/ 3690352 h 4241931"/>
                  <a:gd name="connsiteX798" fmla="*/ 1090960 w 4651277"/>
                  <a:gd name="connsiteY798" fmla="*/ 3676395 h 4241931"/>
                  <a:gd name="connsiteX799" fmla="*/ 1152057 w 4651277"/>
                  <a:gd name="connsiteY799" fmla="*/ 3582771 h 4241931"/>
                  <a:gd name="connsiteX800" fmla="*/ 1146988 w 4651277"/>
                  <a:gd name="connsiteY800" fmla="*/ 3583121 h 4241931"/>
                  <a:gd name="connsiteX801" fmla="*/ 1174341 w 4651277"/>
                  <a:gd name="connsiteY801" fmla="*/ 3554475 h 4241931"/>
                  <a:gd name="connsiteX802" fmla="*/ 1195008 w 4651277"/>
                  <a:gd name="connsiteY802" fmla="*/ 3526369 h 4241931"/>
                  <a:gd name="connsiteX803" fmla="*/ 1182314 w 4651277"/>
                  <a:gd name="connsiteY803" fmla="*/ 3516738 h 4241931"/>
                  <a:gd name="connsiteX804" fmla="*/ 1164089 w 4651277"/>
                  <a:gd name="connsiteY804" fmla="*/ 3495341 h 4241931"/>
                  <a:gd name="connsiteX805" fmla="*/ 1138525 w 4651277"/>
                  <a:gd name="connsiteY805" fmla="*/ 3489826 h 4241931"/>
                  <a:gd name="connsiteX806" fmla="*/ 1113579 w 4651277"/>
                  <a:gd name="connsiteY806" fmla="*/ 3498232 h 4241931"/>
                  <a:gd name="connsiteX807" fmla="*/ 1101193 w 4651277"/>
                  <a:gd name="connsiteY807" fmla="*/ 3517611 h 4241931"/>
                  <a:gd name="connsiteX808" fmla="*/ 1083741 w 4651277"/>
                  <a:gd name="connsiteY808" fmla="*/ 3524449 h 4241931"/>
                  <a:gd name="connsiteX809" fmla="*/ 1066327 w 4651277"/>
                  <a:gd name="connsiteY809" fmla="*/ 3498350 h 4241931"/>
                  <a:gd name="connsiteX810" fmla="*/ 1060384 w 4651277"/>
                  <a:gd name="connsiteY810" fmla="*/ 3491373 h 4241931"/>
                  <a:gd name="connsiteX811" fmla="*/ 1051908 w 4651277"/>
                  <a:gd name="connsiteY811" fmla="*/ 3488960 h 4241931"/>
                  <a:gd name="connsiteX812" fmla="*/ 1034735 w 4651277"/>
                  <a:gd name="connsiteY812" fmla="*/ 3470682 h 4241931"/>
                  <a:gd name="connsiteX813" fmla="*/ 1017197 w 4651277"/>
                  <a:gd name="connsiteY813" fmla="*/ 3484015 h 4241931"/>
                  <a:gd name="connsiteX814" fmla="*/ 1010237 w 4651277"/>
                  <a:gd name="connsiteY814" fmla="*/ 3484323 h 4241931"/>
                  <a:gd name="connsiteX815" fmla="*/ 958799 w 4651277"/>
                  <a:gd name="connsiteY815" fmla="*/ 3466337 h 4241931"/>
                  <a:gd name="connsiteX816" fmla="*/ 951788 w 4651277"/>
                  <a:gd name="connsiteY816" fmla="*/ 3461874 h 4241931"/>
                  <a:gd name="connsiteX817" fmla="*/ 926759 w 4651277"/>
                  <a:gd name="connsiteY817" fmla="*/ 3433431 h 4241931"/>
                  <a:gd name="connsiteX818" fmla="*/ 903850 w 4651277"/>
                  <a:gd name="connsiteY818" fmla="*/ 3383920 h 4241931"/>
                  <a:gd name="connsiteX819" fmla="*/ 895238 w 4651277"/>
                  <a:gd name="connsiteY819" fmla="*/ 3361559 h 4241931"/>
                  <a:gd name="connsiteX820" fmla="*/ 893102 w 4651277"/>
                  <a:gd name="connsiteY820" fmla="*/ 3344918 h 4241931"/>
                  <a:gd name="connsiteX821" fmla="*/ 913932 w 4651277"/>
                  <a:gd name="connsiteY821" fmla="*/ 3295875 h 4241931"/>
                  <a:gd name="connsiteX822" fmla="*/ 916552 w 4651277"/>
                  <a:gd name="connsiteY822" fmla="*/ 3284815 h 4241931"/>
                  <a:gd name="connsiteX823" fmla="*/ 902668 w 4651277"/>
                  <a:gd name="connsiteY823" fmla="*/ 3252497 h 4241931"/>
                  <a:gd name="connsiteX824" fmla="*/ 899396 w 4651277"/>
                  <a:gd name="connsiteY824" fmla="*/ 3239232 h 4241931"/>
                  <a:gd name="connsiteX825" fmla="*/ 894195 w 4651277"/>
                  <a:gd name="connsiteY825" fmla="*/ 3206742 h 4241931"/>
                  <a:gd name="connsiteX826" fmla="*/ 880363 w 4651277"/>
                  <a:gd name="connsiteY826" fmla="*/ 3200867 h 4241931"/>
                  <a:gd name="connsiteX827" fmla="*/ 868662 w 4651277"/>
                  <a:gd name="connsiteY827" fmla="*/ 3212216 h 4241931"/>
                  <a:gd name="connsiteX828" fmla="*/ 861785 w 4651277"/>
                  <a:gd name="connsiteY828" fmla="*/ 3179867 h 4241931"/>
                  <a:gd name="connsiteX829" fmla="*/ 841031 w 4651277"/>
                  <a:gd name="connsiteY829" fmla="*/ 3128406 h 4241931"/>
                  <a:gd name="connsiteX830" fmla="*/ 835094 w 4651277"/>
                  <a:gd name="connsiteY830" fmla="*/ 3130395 h 4241931"/>
                  <a:gd name="connsiteX831" fmla="*/ 836894 w 4651277"/>
                  <a:gd name="connsiteY831" fmla="*/ 3131712 h 4241931"/>
                  <a:gd name="connsiteX832" fmla="*/ 828164 w 4651277"/>
                  <a:gd name="connsiteY832" fmla="*/ 3141426 h 4241931"/>
                  <a:gd name="connsiteX833" fmla="*/ 810249 w 4651277"/>
                  <a:gd name="connsiteY833" fmla="*/ 3168564 h 4241931"/>
                  <a:gd name="connsiteX834" fmla="*/ 805666 w 4651277"/>
                  <a:gd name="connsiteY834" fmla="*/ 3182762 h 4241931"/>
                  <a:gd name="connsiteX835" fmla="*/ 762994 w 4651277"/>
                  <a:gd name="connsiteY835" fmla="*/ 3247137 h 4241931"/>
                  <a:gd name="connsiteX836" fmla="*/ 769696 w 4651277"/>
                  <a:gd name="connsiteY836" fmla="*/ 3269578 h 4241931"/>
                  <a:gd name="connsiteX837" fmla="*/ 788985 w 4651277"/>
                  <a:gd name="connsiteY837" fmla="*/ 3312615 h 4241931"/>
                  <a:gd name="connsiteX838" fmla="*/ 783024 w 4651277"/>
                  <a:gd name="connsiteY838" fmla="*/ 3324613 h 4241931"/>
                  <a:gd name="connsiteX839" fmla="*/ 758660 w 4651277"/>
                  <a:gd name="connsiteY839" fmla="*/ 3335580 h 4241931"/>
                  <a:gd name="connsiteX840" fmla="*/ 671389 w 4651277"/>
                  <a:gd name="connsiteY840" fmla="*/ 3280299 h 4241931"/>
                  <a:gd name="connsiteX841" fmla="*/ 650969 w 4651277"/>
                  <a:gd name="connsiteY841" fmla="*/ 3269201 h 4241931"/>
                  <a:gd name="connsiteX842" fmla="*/ 641617 w 4651277"/>
                  <a:gd name="connsiteY842" fmla="*/ 3268933 h 4241931"/>
                  <a:gd name="connsiteX843" fmla="*/ 644406 w 4651277"/>
                  <a:gd name="connsiteY843" fmla="*/ 3282190 h 4241931"/>
                  <a:gd name="connsiteX844" fmla="*/ 650760 w 4651277"/>
                  <a:gd name="connsiteY844" fmla="*/ 3284028 h 4241931"/>
                  <a:gd name="connsiteX845" fmla="*/ 664657 w 4651277"/>
                  <a:gd name="connsiteY845" fmla="*/ 3289107 h 4241931"/>
                  <a:gd name="connsiteX846" fmla="*/ 653088 w 4651277"/>
                  <a:gd name="connsiteY846" fmla="*/ 3305841 h 4241931"/>
                  <a:gd name="connsiteX847" fmla="*/ 681811 w 4651277"/>
                  <a:gd name="connsiteY847" fmla="*/ 3311127 h 4241931"/>
                  <a:gd name="connsiteX848" fmla="*/ 681325 w 4651277"/>
                  <a:gd name="connsiteY848" fmla="*/ 3323067 h 4241931"/>
                  <a:gd name="connsiteX849" fmla="*/ 642947 w 4651277"/>
                  <a:gd name="connsiteY849" fmla="*/ 3318009 h 4241931"/>
                  <a:gd name="connsiteX850" fmla="*/ 616859 w 4651277"/>
                  <a:gd name="connsiteY850" fmla="*/ 3306172 h 4241931"/>
                  <a:gd name="connsiteX851" fmla="*/ 615221 w 4651277"/>
                  <a:gd name="connsiteY851" fmla="*/ 3285459 h 4241931"/>
                  <a:gd name="connsiteX852" fmla="*/ 603851 w 4651277"/>
                  <a:gd name="connsiteY852" fmla="*/ 3275124 h 4241931"/>
                  <a:gd name="connsiteX853" fmla="*/ 584006 w 4651277"/>
                  <a:gd name="connsiteY853" fmla="*/ 3294285 h 4241931"/>
                  <a:gd name="connsiteX854" fmla="*/ 576030 w 4651277"/>
                  <a:gd name="connsiteY854" fmla="*/ 3296216 h 4241931"/>
                  <a:gd name="connsiteX855" fmla="*/ 595446 w 4651277"/>
                  <a:gd name="connsiteY855" fmla="*/ 3254362 h 4241931"/>
                  <a:gd name="connsiteX856" fmla="*/ 582146 w 4651277"/>
                  <a:gd name="connsiteY856" fmla="*/ 3236050 h 4241931"/>
                  <a:gd name="connsiteX857" fmla="*/ 559040 w 4651277"/>
                  <a:gd name="connsiteY857" fmla="*/ 3238269 h 4241931"/>
                  <a:gd name="connsiteX858" fmla="*/ 547418 w 4651277"/>
                  <a:gd name="connsiteY858" fmla="*/ 3221663 h 4241931"/>
                  <a:gd name="connsiteX859" fmla="*/ 555276 w 4651277"/>
                  <a:gd name="connsiteY859" fmla="*/ 3208783 h 4241931"/>
                  <a:gd name="connsiteX860" fmla="*/ 552916 w 4651277"/>
                  <a:gd name="connsiteY860" fmla="*/ 3178113 h 4241931"/>
                  <a:gd name="connsiteX861" fmla="*/ 554759 w 4651277"/>
                  <a:gd name="connsiteY861" fmla="*/ 3143891 h 4241931"/>
                  <a:gd name="connsiteX862" fmla="*/ 546452 w 4651277"/>
                  <a:gd name="connsiteY862" fmla="*/ 3109595 h 4241931"/>
                  <a:gd name="connsiteX863" fmla="*/ 531314 w 4651277"/>
                  <a:gd name="connsiteY863" fmla="*/ 3097640 h 4241931"/>
                  <a:gd name="connsiteX864" fmla="*/ 544016 w 4651277"/>
                  <a:gd name="connsiteY864" fmla="*/ 3089076 h 4241931"/>
                  <a:gd name="connsiteX865" fmla="*/ 547970 w 4651277"/>
                  <a:gd name="connsiteY865" fmla="*/ 3079252 h 4241931"/>
                  <a:gd name="connsiteX866" fmla="*/ 536113 w 4651277"/>
                  <a:gd name="connsiteY866" fmla="*/ 3040749 h 4241931"/>
                  <a:gd name="connsiteX867" fmla="*/ 536514 w 4651277"/>
                  <a:gd name="connsiteY867" fmla="*/ 3026719 h 4241931"/>
                  <a:gd name="connsiteX868" fmla="*/ 518069 w 4651277"/>
                  <a:gd name="connsiteY868" fmla="*/ 3044697 h 4241931"/>
                  <a:gd name="connsiteX869" fmla="*/ 505030 w 4651277"/>
                  <a:gd name="connsiteY869" fmla="*/ 3044899 h 4241931"/>
                  <a:gd name="connsiteX870" fmla="*/ 469088 w 4651277"/>
                  <a:gd name="connsiteY870" fmla="*/ 3060358 h 4241931"/>
                  <a:gd name="connsiteX871" fmla="*/ 446865 w 4651277"/>
                  <a:gd name="connsiteY871" fmla="*/ 3064475 h 4241931"/>
                  <a:gd name="connsiteX872" fmla="*/ 428168 w 4651277"/>
                  <a:gd name="connsiteY872" fmla="*/ 3076179 h 4241931"/>
                  <a:gd name="connsiteX873" fmla="*/ 421376 w 4651277"/>
                  <a:gd name="connsiteY873" fmla="*/ 3079513 h 4241931"/>
                  <a:gd name="connsiteX874" fmla="*/ 387850 w 4651277"/>
                  <a:gd name="connsiteY874" fmla="*/ 3050903 h 4241931"/>
                  <a:gd name="connsiteX875" fmla="*/ 356247 w 4651277"/>
                  <a:gd name="connsiteY875" fmla="*/ 3058134 h 4241931"/>
                  <a:gd name="connsiteX876" fmla="*/ 329279 w 4651277"/>
                  <a:gd name="connsiteY876" fmla="*/ 3044401 h 4241931"/>
                  <a:gd name="connsiteX877" fmla="*/ 308607 w 4651277"/>
                  <a:gd name="connsiteY877" fmla="*/ 3027031 h 4241931"/>
                  <a:gd name="connsiteX878" fmla="*/ 279538 w 4651277"/>
                  <a:gd name="connsiteY878" fmla="*/ 3001141 h 4241931"/>
                  <a:gd name="connsiteX879" fmla="*/ 267950 w 4651277"/>
                  <a:gd name="connsiteY879" fmla="*/ 2993392 h 4241931"/>
                  <a:gd name="connsiteX880" fmla="*/ 257547 w 4651277"/>
                  <a:gd name="connsiteY880" fmla="*/ 2987046 h 4241931"/>
                  <a:gd name="connsiteX881" fmla="*/ 263834 w 4651277"/>
                  <a:gd name="connsiteY881" fmla="*/ 2971168 h 4241931"/>
                  <a:gd name="connsiteX882" fmla="*/ 275244 w 4651277"/>
                  <a:gd name="connsiteY882" fmla="*/ 2962494 h 4241931"/>
                  <a:gd name="connsiteX883" fmla="*/ 283127 w 4651277"/>
                  <a:gd name="connsiteY883" fmla="*/ 2946230 h 4241931"/>
                  <a:gd name="connsiteX884" fmla="*/ 271842 w 4651277"/>
                  <a:gd name="connsiteY884" fmla="*/ 2937986 h 4241931"/>
                  <a:gd name="connsiteX885" fmla="*/ 255949 w 4651277"/>
                  <a:gd name="connsiteY885" fmla="*/ 2947324 h 4241931"/>
                  <a:gd name="connsiteX886" fmla="*/ 248671 w 4651277"/>
                  <a:gd name="connsiteY886" fmla="*/ 2962598 h 4241931"/>
                  <a:gd name="connsiteX887" fmla="*/ 220889 w 4651277"/>
                  <a:gd name="connsiteY887" fmla="*/ 2964682 h 4241931"/>
                  <a:gd name="connsiteX888" fmla="*/ 224312 w 4651277"/>
                  <a:gd name="connsiteY888" fmla="*/ 2945699 h 4241931"/>
                  <a:gd name="connsiteX889" fmla="*/ 224403 w 4651277"/>
                  <a:gd name="connsiteY889" fmla="*/ 2919922 h 4241931"/>
                  <a:gd name="connsiteX890" fmla="*/ 221120 w 4651277"/>
                  <a:gd name="connsiteY890" fmla="*/ 2906363 h 4241931"/>
                  <a:gd name="connsiteX891" fmla="*/ 227734 w 4651277"/>
                  <a:gd name="connsiteY891" fmla="*/ 2886607 h 4241931"/>
                  <a:gd name="connsiteX892" fmla="*/ 230419 w 4651277"/>
                  <a:gd name="connsiteY892" fmla="*/ 2873291 h 4241931"/>
                  <a:gd name="connsiteX893" fmla="*/ 220334 w 4651277"/>
                  <a:gd name="connsiteY893" fmla="*/ 2850825 h 4241931"/>
                  <a:gd name="connsiteX894" fmla="*/ 210854 w 4651277"/>
                  <a:gd name="connsiteY894" fmla="*/ 2827368 h 4241931"/>
                  <a:gd name="connsiteX895" fmla="*/ 241764 w 4651277"/>
                  <a:gd name="connsiteY895" fmla="*/ 2778929 h 4241931"/>
                  <a:gd name="connsiteX896" fmla="*/ 255002 w 4651277"/>
                  <a:gd name="connsiteY896" fmla="*/ 2751657 h 4241931"/>
                  <a:gd name="connsiteX897" fmla="*/ 276350 w 4651277"/>
                  <a:gd name="connsiteY897" fmla="*/ 2717777 h 4241931"/>
                  <a:gd name="connsiteX898" fmla="*/ 285282 w 4651277"/>
                  <a:gd name="connsiteY898" fmla="*/ 2707593 h 4241931"/>
                  <a:gd name="connsiteX899" fmla="*/ 276926 w 4651277"/>
                  <a:gd name="connsiteY899" fmla="*/ 2680064 h 4241931"/>
                  <a:gd name="connsiteX900" fmla="*/ 264542 w 4651277"/>
                  <a:gd name="connsiteY900" fmla="*/ 2672508 h 4241931"/>
                  <a:gd name="connsiteX901" fmla="*/ 308116 w 4651277"/>
                  <a:gd name="connsiteY901" fmla="*/ 2674621 h 4241931"/>
                  <a:gd name="connsiteX902" fmla="*/ 327864 w 4651277"/>
                  <a:gd name="connsiteY902" fmla="*/ 2668993 h 4241931"/>
                  <a:gd name="connsiteX903" fmla="*/ 339456 w 4651277"/>
                  <a:gd name="connsiteY903" fmla="*/ 2648876 h 4241931"/>
                  <a:gd name="connsiteX904" fmla="*/ 368061 w 4651277"/>
                  <a:gd name="connsiteY904" fmla="*/ 2643216 h 4241931"/>
                  <a:gd name="connsiteX905" fmla="*/ 389537 w 4651277"/>
                  <a:gd name="connsiteY905" fmla="*/ 2632526 h 4241931"/>
                  <a:gd name="connsiteX906" fmla="*/ 396992 w 4651277"/>
                  <a:gd name="connsiteY906" fmla="*/ 2633675 h 4241931"/>
                  <a:gd name="connsiteX907" fmla="*/ 398142 w 4651277"/>
                  <a:gd name="connsiteY907" fmla="*/ 2626219 h 4241931"/>
                  <a:gd name="connsiteX908" fmla="*/ 385394 w 4651277"/>
                  <a:gd name="connsiteY908" fmla="*/ 2597603 h 4241931"/>
                  <a:gd name="connsiteX909" fmla="*/ 377546 w 4651277"/>
                  <a:gd name="connsiteY909" fmla="*/ 2596603 h 4241931"/>
                  <a:gd name="connsiteX910" fmla="*/ 376221 w 4651277"/>
                  <a:gd name="connsiteY910" fmla="*/ 2597323 h 4241931"/>
                  <a:gd name="connsiteX911" fmla="*/ 363730 w 4651277"/>
                  <a:gd name="connsiteY911" fmla="*/ 2594317 h 4241931"/>
                  <a:gd name="connsiteX912" fmla="*/ 336858 w 4651277"/>
                  <a:gd name="connsiteY912" fmla="*/ 2561827 h 4241931"/>
                  <a:gd name="connsiteX913" fmla="*/ 337956 w 4651277"/>
                  <a:gd name="connsiteY913" fmla="*/ 2558256 h 4241931"/>
                  <a:gd name="connsiteX914" fmla="*/ 331405 w 4651277"/>
                  <a:gd name="connsiteY914" fmla="*/ 2552878 h 4241931"/>
                  <a:gd name="connsiteX915" fmla="*/ 308578 w 4651277"/>
                  <a:gd name="connsiteY915" fmla="*/ 2557984 h 4241931"/>
                  <a:gd name="connsiteX916" fmla="*/ 294264 w 4651277"/>
                  <a:gd name="connsiteY916" fmla="*/ 2582561 h 4241931"/>
                  <a:gd name="connsiteX917" fmla="*/ 283956 w 4651277"/>
                  <a:gd name="connsiteY917" fmla="*/ 2590545 h 4241931"/>
                  <a:gd name="connsiteX918" fmla="*/ 279462 w 4651277"/>
                  <a:gd name="connsiteY918" fmla="*/ 2578968 h 4241931"/>
                  <a:gd name="connsiteX919" fmla="*/ 280886 w 4651277"/>
                  <a:gd name="connsiteY919" fmla="*/ 2534293 h 4241931"/>
                  <a:gd name="connsiteX920" fmla="*/ 293312 w 4651277"/>
                  <a:gd name="connsiteY920" fmla="*/ 2522841 h 4241931"/>
                  <a:gd name="connsiteX921" fmla="*/ 313664 w 4651277"/>
                  <a:gd name="connsiteY921" fmla="*/ 2509256 h 4241931"/>
                  <a:gd name="connsiteX922" fmla="*/ 322562 w 4651277"/>
                  <a:gd name="connsiteY922" fmla="*/ 2501743 h 4241931"/>
                  <a:gd name="connsiteX923" fmla="*/ 322347 w 4651277"/>
                  <a:gd name="connsiteY923" fmla="*/ 2500403 h 4241931"/>
                  <a:gd name="connsiteX924" fmla="*/ 325012 w 4651277"/>
                  <a:gd name="connsiteY924" fmla="*/ 2494504 h 4241931"/>
                  <a:gd name="connsiteX925" fmla="*/ 327121 w 4651277"/>
                  <a:gd name="connsiteY925" fmla="*/ 2489822 h 4241931"/>
                  <a:gd name="connsiteX926" fmla="*/ 325375 w 4651277"/>
                  <a:gd name="connsiteY926" fmla="*/ 2483801 h 4241931"/>
                  <a:gd name="connsiteX927" fmla="*/ 319894 w 4651277"/>
                  <a:gd name="connsiteY927" fmla="*/ 2485096 h 4241931"/>
                  <a:gd name="connsiteX928" fmla="*/ 311599 w 4651277"/>
                  <a:gd name="connsiteY928" fmla="*/ 2486736 h 4241931"/>
                  <a:gd name="connsiteX929" fmla="*/ 310423 w 4651277"/>
                  <a:gd name="connsiteY929" fmla="*/ 2477683 h 4241931"/>
                  <a:gd name="connsiteX930" fmla="*/ 311281 w 4651277"/>
                  <a:gd name="connsiteY930" fmla="*/ 2475872 h 4241931"/>
                  <a:gd name="connsiteX931" fmla="*/ 304224 w 4651277"/>
                  <a:gd name="connsiteY931" fmla="*/ 2463706 h 4241931"/>
                  <a:gd name="connsiteX932" fmla="*/ 295275 w 4651277"/>
                  <a:gd name="connsiteY932" fmla="*/ 2457135 h 4241931"/>
                  <a:gd name="connsiteX933" fmla="*/ 294859 w 4651277"/>
                  <a:gd name="connsiteY933" fmla="*/ 2454016 h 4241931"/>
                  <a:gd name="connsiteX934" fmla="*/ 286910 w 4651277"/>
                  <a:gd name="connsiteY934" fmla="*/ 2446244 h 4241931"/>
                  <a:gd name="connsiteX935" fmla="*/ 278232 w 4651277"/>
                  <a:gd name="connsiteY935" fmla="*/ 2442183 h 4241931"/>
                  <a:gd name="connsiteX936" fmla="*/ 256502 w 4651277"/>
                  <a:gd name="connsiteY936" fmla="*/ 2431877 h 4241931"/>
                  <a:gd name="connsiteX937" fmla="*/ 233566 w 4651277"/>
                  <a:gd name="connsiteY937" fmla="*/ 2432796 h 4241931"/>
                  <a:gd name="connsiteX938" fmla="*/ 225585 w 4651277"/>
                  <a:gd name="connsiteY938" fmla="*/ 2427605 h 4241931"/>
                  <a:gd name="connsiteX939" fmla="*/ 218516 w 4651277"/>
                  <a:gd name="connsiteY939" fmla="*/ 2409611 h 4241931"/>
                  <a:gd name="connsiteX940" fmla="*/ 219702 w 4651277"/>
                  <a:gd name="connsiteY940" fmla="*/ 2396654 h 4241931"/>
                  <a:gd name="connsiteX941" fmla="*/ 203612 w 4651277"/>
                  <a:gd name="connsiteY941" fmla="*/ 2390201 h 4241931"/>
                  <a:gd name="connsiteX942" fmla="*/ 185454 w 4651277"/>
                  <a:gd name="connsiteY942" fmla="*/ 2384308 h 4241931"/>
                  <a:gd name="connsiteX943" fmla="*/ 180651 w 4651277"/>
                  <a:gd name="connsiteY943" fmla="*/ 2360984 h 4241931"/>
                  <a:gd name="connsiteX944" fmla="*/ 188954 w 4651277"/>
                  <a:gd name="connsiteY944" fmla="*/ 2355173 h 4241931"/>
                  <a:gd name="connsiteX945" fmla="*/ 203232 w 4651277"/>
                  <a:gd name="connsiteY945" fmla="*/ 2321739 h 4241931"/>
                  <a:gd name="connsiteX946" fmla="*/ 198358 w 4651277"/>
                  <a:gd name="connsiteY946" fmla="*/ 2280702 h 4241931"/>
                  <a:gd name="connsiteX947" fmla="*/ 181129 w 4651277"/>
                  <a:gd name="connsiteY947" fmla="*/ 2268831 h 4241931"/>
                  <a:gd name="connsiteX948" fmla="*/ 161542 w 4651277"/>
                  <a:gd name="connsiteY948" fmla="*/ 2266396 h 4241931"/>
                  <a:gd name="connsiteX949" fmla="*/ 170152 w 4651277"/>
                  <a:gd name="connsiteY949" fmla="*/ 2232225 h 4241931"/>
                  <a:gd name="connsiteX950" fmla="*/ 182158 w 4651277"/>
                  <a:gd name="connsiteY950" fmla="*/ 2210319 h 4241931"/>
                  <a:gd name="connsiteX951" fmla="*/ 185087 w 4651277"/>
                  <a:gd name="connsiteY951" fmla="*/ 2204960 h 4241931"/>
                  <a:gd name="connsiteX952" fmla="*/ 183548 w 4651277"/>
                  <a:gd name="connsiteY952" fmla="*/ 2204931 h 4241931"/>
                  <a:gd name="connsiteX953" fmla="*/ 176985 w 4651277"/>
                  <a:gd name="connsiteY953" fmla="*/ 2201655 h 4241931"/>
                  <a:gd name="connsiteX954" fmla="*/ 158195 w 4651277"/>
                  <a:gd name="connsiteY954" fmla="*/ 2192908 h 4241931"/>
                  <a:gd name="connsiteX955" fmla="*/ 153725 w 4651277"/>
                  <a:gd name="connsiteY955" fmla="*/ 2186242 h 4241931"/>
                  <a:gd name="connsiteX956" fmla="*/ 153180 w 4651277"/>
                  <a:gd name="connsiteY956" fmla="*/ 2181643 h 4241931"/>
                  <a:gd name="connsiteX957" fmla="*/ 148907 w 4651277"/>
                  <a:gd name="connsiteY957" fmla="*/ 2184596 h 4241931"/>
                  <a:gd name="connsiteX958" fmla="*/ 133549 w 4651277"/>
                  <a:gd name="connsiteY958" fmla="*/ 2192221 h 4241931"/>
                  <a:gd name="connsiteX959" fmla="*/ 130014 w 4651277"/>
                  <a:gd name="connsiteY959" fmla="*/ 2191909 h 4241931"/>
                  <a:gd name="connsiteX960" fmla="*/ 130318 w 4651277"/>
                  <a:gd name="connsiteY960" fmla="*/ 2192823 h 4241931"/>
                  <a:gd name="connsiteX961" fmla="*/ 126283 w 4651277"/>
                  <a:gd name="connsiteY961" fmla="*/ 2195305 h 4241931"/>
                  <a:gd name="connsiteX962" fmla="*/ 107338 w 4651277"/>
                  <a:gd name="connsiteY962" fmla="*/ 2192707 h 4241931"/>
                  <a:gd name="connsiteX963" fmla="*/ 90588 w 4651277"/>
                  <a:gd name="connsiteY963" fmla="*/ 2196667 h 4241931"/>
                  <a:gd name="connsiteX964" fmla="*/ 85329 w 4651277"/>
                  <a:gd name="connsiteY964" fmla="*/ 2204345 h 4241931"/>
                  <a:gd name="connsiteX965" fmla="*/ 82412 w 4651277"/>
                  <a:gd name="connsiteY965" fmla="*/ 2206965 h 4241931"/>
                  <a:gd name="connsiteX966" fmla="*/ 79791 w 4651277"/>
                  <a:gd name="connsiteY966" fmla="*/ 2204045 h 4241931"/>
                  <a:gd name="connsiteX967" fmla="*/ 72187 w 4651277"/>
                  <a:gd name="connsiteY967" fmla="*/ 2199087 h 4241931"/>
                  <a:gd name="connsiteX968" fmla="*/ 56610 w 4651277"/>
                  <a:gd name="connsiteY968" fmla="*/ 2194405 h 4241931"/>
                  <a:gd name="connsiteX969" fmla="*/ 49228 w 4651277"/>
                  <a:gd name="connsiteY969" fmla="*/ 2195828 h 4241931"/>
                  <a:gd name="connsiteX970" fmla="*/ 44932 w 4651277"/>
                  <a:gd name="connsiteY970" fmla="*/ 2199419 h 4241931"/>
                  <a:gd name="connsiteX971" fmla="*/ 40358 w 4651277"/>
                  <a:gd name="connsiteY971" fmla="*/ 2195030 h 4241931"/>
                  <a:gd name="connsiteX972" fmla="*/ 38739 w 4651277"/>
                  <a:gd name="connsiteY972" fmla="*/ 2190908 h 4241931"/>
                  <a:gd name="connsiteX973" fmla="*/ 25029 w 4651277"/>
                  <a:gd name="connsiteY973" fmla="*/ 2188681 h 4241931"/>
                  <a:gd name="connsiteX974" fmla="*/ 22953 w 4651277"/>
                  <a:gd name="connsiteY974" fmla="*/ 2190781 h 4241931"/>
                  <a:gd name="connsiteX975" fmla="*/ 17398 w 4651277"/>
                  <a:gd name="connsiteY975" fmla="*/ 2191771 h 4241931"/>
                  <a:gd name="connsiteX976" fmla="*/ 17464 w 4651277"/>
                  <a:gd name="connsiteY976" fmla="*/ 2186609 h 4241931"/>
                  <a:gd name="connsiteX977" fmla="*/ 20703 w 4651277"/>
                  <a:gd name="connsiteY977" fmla="*/ 2182626 h 4241931"/>
                  <a:gd name="connsiteX978" fmla="*/ 20175 w 4651277"/>
                  <a:gd name="connsiteY978" fmla="*/ 2176316 h 4241931"/>
                  <a:gd name="connsiteX979" fmla="*/ 10908 w 4651277"/>
                  <a:gd name="connsiteY979" fmla="*/ 2158882 h 4241931"/>
                  <a:gd name="connsiteX980" fmla="*/ 3909 w 4651277"/>
                  <a:gd name="connsiteY980" fmla="*/ 2136084 h 4241931"/>
                  <a:gd name="connsiteX981" fmla="*/ 5354 w 4651277"/>
                  <a:gd name="connsiteY981" fmla="*/ 2129952 h 4241931"/>
                  <a:gd name="connsiteX982" fmla="*/ 9185 w 4651277"/>
                  <a:gd name="connsiteY982" fmla="*/ 2123453 h 4241931"/>
                  <a:gd name="connsiteX983" fmla="*/ 8263 w 4651277"/>
                  <a:gd name="connsiteY983" fmla="*/ 2119867 h 4241931"/>
                  <a:gd name="connsiteX984" fmla="*/ 0 w 4651277"/>
                  <a:gd name="connsiteY984" fmla="*/ 2106669 h 4241931"/>
                  <a:gd name="connsiteX985" fmla="*/ 1997 w 4651277"/>
                  <a:gd name="connsiteY985" fmla="*/ 2092253 h 4241931"/>
                  <a:gd name="connsiteX986" fmla="*/ 18461 w 4651277"/>
                  <a:gd name="connsiteY986" fmla="*/ 2073068 h 4241931"/>
                  <a:gd name="connsiteX987" fmla="*/ 22909 w 4651277"/>
                  <a:gd name="connsiteY987" fmla="*/ 2063545 h 4241931"/>
                  <a:gd name="connsiteX988" fmla="*/ 31396 w 4651277"/>
                  <a:gd name="connsiteY988" fmla="*/ 2046292 h 4241931"/>
                  <a:gd name="connsiteX989" fmla="*/ 31352 w 4651277"/>
                  <a:gd name="connsiteY989" fmla="*/ 2025192 h 4241931"/>
                  <a:gd name="connsiteX990" fmla="*/ 63886 w 4651277"/>
                  <a:gd name="connsiteY990" fmla="*/ 2013091 h 4241931"/>
                  <a:gd name="connsiteX991" fmla="*/ 81239 w 4651277"/>
                  <a:gd name="connsiteY991" fmla="*/ 2008044 h 4241931"/>
                  <a:gd name="connsiteX992" fmla="*/ 111405 w 4651277"/>
                  <a:gd name="connsiteY992" fmla="*/ 1993139 h 4241931"/>
                  <a:gd name="connsiteX993" fmla="*/ 126677 w 4651277"/>
                  <a:gd name="connsiteY993" fmla="*/ 2000417 h 4241931"/>
                  <a:gd name="connsiteX994" fmla="*/ 139632 w 4651277"/>
                  <a:gd name="connsiteY994" fmla="*/ 1998124 h 4241931"/>
                  <a:gd name="connsiteX995" fmla="*/ 146533 w 4651277"/>
                  <a:gd name="connsiteY995" fmla="*/ 1993496 h 4241931"/>
                  <a:gd name="connsiteX996" fmla="*/ 153736 w 4651277"/>
                  <a:gd name="connsiteY996" fmla="*/ 1988375 h 4241931"/>
                  <a:gd name="connsiteX997" fmla="*/ 154376 w 4651277"/>
                  <a:gd name="connsiteY997" fmla="*/ 1996242 h 4241931"/>
                  <a:gd name="connsiteX998" fmla="*/ 153285 w 4651277"/>
                  <a:gd name="connsiteY998" fmla="*/ 2009173 h 4241931"/>
                  <a:gd name="connsiteX999" fmla="*/ 164872 w 4651277"/>
                  <a:gd name="connsiteY999" fmla="*/ 2016921 h 4241931"/>
                  <a:gd name="connsiteX1000" fmla="*/ 175266 w 4651277"/>
                  <a:gd name="connsiteY1000" fmla="*/ 2011025 h 4241931"/>
                  <a:gd name="connsiteX1001" fmla="*/ 179204 w 4651277"/>
                  <a:gd name="connsiteY1001" fmla="*/ 2016827 h 4241931"/>
                  <a:gd name="connsiteX1002" fmla="*/ 185964 w 4651277"/>
                  <a:gd name="connsiteY1002" fmla="*/ 2044743 h 4241931"/>
                  <a:gd name="connsiteX1003" fmla="*/ 192136 w 4651277"/>
                  <a:gd name="connsiteY1003" fmla="*/ 2058025 h 4241931"/>
                  <a:gd name="connsiteX1004" fmla="*/ 191400 w 4651277"/>
                  <a:gd name="connsiteY1004" fmla="*/ 2065222 h 4241931"/>
                  <a:gd name="connsiteX1005" fmla="*/ 193705 w 4651277"/>
                  <a:gd name="connsiteY1005" fmla="*/ 2064625 h 4241931"/>
                  <a:gd name="connsiteX1006" fmla="*/ 201345 w 4651277"/>
                  <a:gd name="connsiteY1006" fmla="*/ 2058516 h 4241931"/>
                  <a:gd name="connsiteX1007" fmla="*/ 208726 w 4651277"/>
                  <a:gd name="connsiteY1007" fmla="*/ 2057092 h 4241931"/>
                  <a:gd name="connsiteX1008" fmla="*/ 228242 w 4651277"/>
                  <a:gd name="connsiteY1008" fmla="*/ 2063119 h 4241931"/>
                  <a:gd name="connsiteX1009" fmla="*/ 231942 w 4651277"/>
                  <a:gd name="connsiteY1009" fmla="*/ 2058516 h 4241931"/>
                  <a:gd name="connsiteX1010" fmla="*/ 254423 w 4651277"/>
                  <a:gd name="connsiteY1010" fmla="*/ 2032807 h 4241931"/>
                  <a:gd name="connsiteX1011" fmla="*/ 259562 w 4651277"/>
                  <a:gd name="connsiteY1011" fmla="*/ 2024385 h 4241931"/>
                  <a:gd name="connsiteX1012" fmla="*/ 260350 w 4651277"/>
                  <a:gd name="connsiteY1012" fmla="*/ 2011951 h 4241931"/>
                  <a:gd name="connsiteX1013" fmla="*/ 243934 w 4651277"/>
                  <a:gd name="connsiteY1013" fmla="*/ 1984262 h 4241931"/>
                  <a:gd name="connsiteX1014" fmla="*/ 241968 w 4651277"/>
                  <a:gd name="connsiteY1014" fmla="*/ 1967429 h 4241931"/>
                  <a:gd name="connsiteX1015" fmla="*/ 257810 w 4651277"/>
                  <a:gd name="connsiteY1015" fmla="*/ 1964858 h 4241931"/>
                  <a:gd name="connsiteX1016" fmla="*/ 278777 w 4651277"/>
                  <a:gd name="connsiteY1016" fmla="*/ 1969490 h 4241931"/>
                  <a:gd name="connsiteX1017" fmla="*/ 293797 w 4651277"/>
                  <a:gd name="connsiteY1017" fmla="*/ 1970497 h 4241931"/>
                  <a:gd name="connsiteX1018" fmla="*/ 304189 w 4651277"/>
                  <a:gd name="connsiteY1018" fmla="*/ 1964603 h 4241931"/>
                  <a:gd name="connsiteX1019" fmla="*/ 323849 w 4651277"/>
                  <a:gd name="connsiteY1019" fmla="*/ 1916778 h 4241931"/>
                  <a:gd name="connsiteX1020" fmla="*/ 339900 w 4651277"/>
                  <a:gd name="connsiteY1020" fmla="*/ 1899380 h 4241931"/>
                  <a:gd name="connsiteX1021" fmla="*/ 366172 w 4651277"/>
                  <a:gd name="connsiteY1021" fmla="*/ 1899774 h 4241931"/>
                  <a:gd name="connsiteX1022" fmla="*/ 386796 w 4651277"/>
                  <a:gd name="connsiteY1022" fmla="*/ 1855936 h 4241931"/>
                  <a:gd name="connsiteX1023" fmla="*/ 382353 w 4651277"/>
                  <a:gd name="connsiteY1023" fmla="*/ 1837591 h 4241931"/>
                  <a:gd name="connsiteX1024" fmla="*/ 397618 w 4651277"/>
                  <a:gd name="connsiteY1024" fmla="*/ 1832628 h 4241931"/>
                  <a:gd name="connsiteX1025" fmla="*/ 428633 w 4651277"/>
                  <a:gd name="connsiteY1025" fmla="*/ 1850870 h 4241931"/>
                  <a:gd name="connsiteX1026" fmla="*/ 421799 w 4651277"/>
                  <a:gd name="connsiteY1026" fmla="*/ 1833105 h 4241931"/>
                  <a:gd name="connsiteX1027" fmla="*/ 416893 w 4651277"/>
                  <a:gd name="connsiteY1027" fmla="*/ 1823315 h 4241931"/>
                  <a:gd name="connsiteX1028" fmla="*/ 392973 w 4651277"/>
                  <a:gd name="connsiteY1028" fmla="*/ 1801244 h 4241931"/>
                  <a:gd name="connsiteX1029" fmla="*/ 372974 w 4651277"/>
                  <a:gd name="connsiteY1029" fmla="*/ 1800599 h 4241931"/>
                  <a:gd name="connsiteX1030" fmla="*/ 385949 w 4651277"/>
                  <a:gd name="connsiteY1030" fmla="*/ 1754815 h 4241931"/>
                  <a:gd name="connsiteX1031" fmla="*/ 398951 w 4651277"/>
                  <a:gd name="connsiteY1031" fmla="*/ 1705649 h 4241931"/>
                  <a:gd name="connsiteX1032" fmla="*/ 389494 w 4651277"/>
                  <a:gd name="connsiteY1032" fmla="*/ 1678807 h 4241931"/>
                  <a:gd name="connsiteX1033" fmla="*/ 363309 w 4651277"/>
                  <a:gd name="connsiteY1033" fmla="*/ 1680505 h 4241931"/>
                  <a:gd name="connsiteX1034" fmla="*/ 342496 w 4651277"/>
                  <a:gd name="connsiteY1034" fmla="*/ 1695679 h 4241931"/>
                  <a:gd name="connsiteX1035" fmla="*/ 298105 w 4651277"/>
                  <a:gd name="connsiteY1035" fmla="*/ 1669277 h 4241931"/>
                  <a:gd name="connsiteX1036" fmla="*/ 291363 w 4651277"/>
                  <a:gd name="connsiteY1036" fmla="*/ 1665844 h 4241931"/>
                  <a:gd name="connsiteX1037" fmla="*/ 294593 w 4651277"/>
                  <a:gd name="connsiteY1037" fmla="*/ 1646062 h 4241931"/>
                  <a:gd name="connsiteX1038" fmla="*/ 308882 w 4651277"/>
                  <a:gd name="connsiteY1038" fmla="*/ 1624869 h 4241931"/>
                  <a:gd name="connsiteX1039" fmla="*/ 350575 w 4651277"/>
                  <a:gd name="connsiteY1039" fmla="*/ 1612239 h 4241931"/>
                  <a:gd name="connsiteX1040" fmla="*/ 368300 w 4651277"/>
                  <a:gd name="connsiteY1040" fmla="*/ 1624411 h 4241931"/>
                  <a:gd name="connsiteX1041" fmla="*/ 381481 w 4651277"/>
                  <a:gd name="connsiteY1041" fmla="*/ 1631773 h 4241931"/>
                  <a:gd name="connsiteX1042" fmla="*/ 447262 w 4651277"/>
                  <a:gd name="connsiteY1042" fmla="*/ 1605288 h 4241931"/>
                  <a:gd name="connsiteX1043" fmla="*/ 459886 w 4651277"/>
                  <a:gd name="connsiteY1043" fmla="*/ 1566766 h 4241931"/>
                  <a:gd name="connsiteX1044" fmla="*/ 453689 w 4651277"/>
                  <a:gd name="connsiteY1044" fmla="*/ 1556868 h 4241931"/>
                  <a:gd name="connsiteX1045" fmla="*/ 470485 w 4651277"/>
                  <a:gd name="connsiteY1045" fmla="*/ 1505937 h 4241931"/>
                  <a:gd name="connsiteX1046" fmla="*/ 499433 w 4651277"/>
                  <a:gd name="connsiteY1046" fmla="*/ 1480773 h 4241931"/>
                  <a:gd name="connsiteX1047" fmla="*/ 547531 w 4651277"/>
                  <a:gd name="connsiteY1047" fmla="*/ 1463211 h 4241931"/>
                  <a:gd name="connsiteX1048" fmla="*/ 567253 w 4651277"/>
                  <a:gd name="connsiteY1048" fmla="*/ 1460968 h 4241931"/>
                  <a:gd name="connsiteX1049" fmla="*/ 536841 w 4651277"/>
                  <a:gd name="connsiteY1049" fmla="*/ 1441738 h 4241931"/>
                  <a:gd name="connsiteX1050" fmla="*/ 534666 w 4651277"/>
                  <a:gd name="connsiteY1050" fmla="*/ 1439730 h 4241931"/>
                  <a:gd name="connsiteX1051" fmla="*/ 534280 w 4651277"/>
                  <a:gd name="connsiteY1051" fmla="*/ 1438135 h 4241931"/>
                  <a:gd name="connsiteX1052" fmla="*/ 490714 w 4651277"/>
                  <a:gd name="connsiteY1052" fmla="*/ 1340184 h 4241931"/>
                  <a:gd name="connsiteX1053" fmla="*/ 488780 w 4651277"/>
                  <a:gd name="connsiteY1053" fmla="*/ 1292099 h 4241931"/>
                  <a:gd name="connsiteX1054" fmla="*/ 496936 w 4651277"/>
                  <a:gd name="connsiteY1054" fmla="*/ 1238618 h 4241931"/>
                  <a:gd name="connsiteX1055" fmla="*/ 497422 w 4651277"/>
                  <a:gd name="connsiteY1055" fmla="*/ 1226678 h 4241931"/>
                  <a:gd name="connsiteX1056" fmla="*/ 498708 w 4651277"/>
                  <a:gd name="connsiteY1056" fmla="*/ 1146573 h 4241931"/>
                  <a:gd name="connsiteX1057" fmla="*/ 494266 w 4651277"/>
                  <a:gd name="connsiteY1057" fmla="*/ 1128228 h 4241931"/>
                  <a:gd name="connsiteX1058" fmla="*/ 491300 w 4651277"/>
                  <a:gd name="connsiteY1058" fmla="*/ 1098549 h 4241931"/>
                  <a:gd name="connsiteX1059" fmla="*/ 474258 w 4651277"/>
                  <a:gd name="connsiteY1059" fmla="*/ 1115342 h 4241931"/>
                  <a:gd name="connsiteX1060" fmla="*/ 456676 w 4651277"/>
                  <a:gd name="connsiteY1060" fmla="*/ 1110733 h 4241931"/>
                  <a:gd name="connsiteX1061" fmla="*/ 424274 w 4651277"/>
                  <a:gd name="connsiteY1061" fmla="*/ 1078049 h 4241931"/>
                  <a:gd name="connsiteX1062" fmla="*/ 407590 w 4651277"/>
                  <a:gd name="connsiteY1062" fmla="*/ 1059716 h 4241931"/>
                  <a:gd name="connsiteX1063" fmla="*/ 403785 w 4651277"/>
                  <a:gd name="connsiteY1063" fmla="*/ 1049238 h 4241931"/>
                  <a:gd name="connsiteX1064" fmla="*/ 396629 w 4651277"/>
                  <a:gd name="connsiteY1064" fmla="*/ 1007485 h 4241931"/>
                  <a:gd name="connsiteX1065" fmla="*/ 398423 w 4651277"/>
                  <a:gd name="connsiteY1065" fmla="*/ 980030 h 4241931"/>
                  <a:gd name="connsiteX1066" fmla="*/ 397121 w 4651277"/>
                  <a:gd name="connsiteY1066" fmla="*/ 967680 h 4241931"/>
                  <a:gd name="connsiteX1067" fmla="*/ 394920 w 4651277"/>
                  <a:gd name="connsiteY1067"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Lst>
                <a:rect l="l" t="t" r="r" b="b"/>
                <a:pathLst>
                  <a:path w="4651277" h="4241931">
                    <a:moveTo>
                      <a:pt x="3897079" y="2775104"/>
                    </a:moveTo>
                    <a:lnTo>
                      <a:pt x="3897072" y="2775245"/>
                    </a:lnTo>
                    <a:lnTo>
                      <a:pt x="3897236" y="2775218"/>
                    </a:lnTo>
                    <a:close/>
                    <a:moveTo>
                      <a:pt x="3870002" y="2525312"/>
                    </a:moveTo>
                    <a:cubicBezTo>
                      <a:pt x="3867714" y="2528042"/>
                      <a:pt x="3867110" y="2530885"/>
                      <a:pt x="3868144" y="2533137"/>
                    </a:cubicBezTo>
                    <a:lnTo>
                      <a:pt x="3873257" y="2535878"/>
                    </a:lnTo>
                    <a:lnTo>
                      <a:pt x="3875291" y="2517798"/>
                    </a:lnTo>
                    <a:lnTo>
                      <a:pt x="3877729" y="2513815"/>
                    </a:lnTo>
                    <a:close/>
                    <a:moveTo>
                      <a:pt x="3877901" y="2487464"/>
                    </a:moveTo>
                    <a:lnTo>
                      <a:pt x="3888276" y="2487069"/>
                    </a:lnTo>
                    <a:cubicBezTo>
                      <a:pt x="3890138" y="2487517"/>
                      <a:pt x="3891479" y="2488580"/>
                      <a:pt x="3891886" y="2490770"/>
                    </a:cubicBezTo>
                    <a:lnTo>
                      <a:pt x="3891216" y="2494296"/>
                    </a:lnTo>
                    <a:lnTo>
                      <a:pt x="3905570" y="2476507"/>
                    </a:lnTo>
                    <a:cubicBezTo>
                      <a:pt x="3907159" y="2474284"/>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8" y="2490422"/>
                    </a:cubicBezTo>
                    <a:lnTo>
                      <a:pt x="3870148" y="2488776"/>
                    </a:lnTo>
                    <a:lnTo>
                      <a:pt x="3869606" y="2488750"/>
                    </a:lnTo>
                    <a:close/>
                    <a:moveTo>
                      <a:pt x="3844058" y="2490243"/>
                    </a:moveTo>
                    <a:lnTo>
                      <a:pt x="3842985" y="2493698"/>
                    </a:lnTo>
                    <a:lnTo>
                      <a:pt x="3843598" y="2492828"/>
                    </a:lnTo>
                    <a:close/>
                    <a:moveTo>
                      <a:pt x="4088505" y="2054563"/>
                    </a:moveTo>
                    <a:lnTo>
                      <a:pt x="4088402" y="2054951"/>
                    </a:lnTo>
                    <a:lnTo>
                      <a:pt x="4089266" y="2055669"/>
                    </a:lnTo>
                    <a:close/>
                    <a:moveTo>
                      <a:pt x="3885513" y="1821923"/>
                    </a:moveTo>
                    <a:lnTo>
                      <a:pt x="3885167" y="1822589"/>
                    </a:lnTo>
                    <a:lnTo>
                      <a:pt x="3886626" y="1822716"/>
                    </a:lnTo>
                    <a:lnTo>
                      <a:pt x="3891162" y="1820860"/>
                    </a:lnTo>
                    <a:close/>
                    <a:moveTo>
                      <a:pt x="3821509" y="1811281"/>
                    </a:moveTo>
                    <a:lnTo>
                      <a:pt x="3822504" y="1811642"/>
                    </a:lnTo>
                    <a:lnTo>
                      <a:pt x="3822243" y="1811284"/>
                    </a:lnTo>
                    <a:close/>
                    <a:moveTo>
                      <a:pt x="3767516" y="1561443"/>
                    </a:moveTo>
                    <a:lnTo>
                      <a:pt x="3765081" y="1577440"/>
                    </a:lnTo>
                    <a:cubicBezTo>
                      <a:pt x="3765461" y="1582682"/>
                      <a:pt x="3766682" y="1587722"/>
                      <a:pt x="3767063" y="1592964"/>
                    </a:cubicBezTo>
                    <a:cubicBezTo>
                      <a:pt x="3767647" y="1599046"/>
                      <a:pt x="3766615" y="1603964"/>
                      <a:pt x="3763927" y="1607782"/>
                    </a:cubicBezTo>
                    <a:lnTo>
                      <a:pt x="3761546" y="1609280"/>
                    </a:lnTo>
                    <a:lnTo>
                      <a:pt x="3797457" y="1614968"/>
                    </a:lnTo>
                    <a:lnTo>
                      <a:pt x="3788624" y="1604063"/>
                    </a:lnTo>
                    <a:cubicBezTo>
                      <a:pt x="3785763" y="1594087"/>
                      <a:pt x="3781115" y="1584988"/>
                      <a:pt x="3776032" y="1576162"/>
                    </a:cubicBezTo>
                    <a:close/>
                    <a:moveTo>
                      <a:pt x="2526548" y="3066943"/>
                    </a:moveTo>
                    <a:lnTo>
                      <a:pt x="2526941" y="3067714"/>
                    </a:lnTo>
                    <a:lnTo>
                      <a:pt x="2540254" y="3062845"/>
                    </a:lnTo>
                    <a:lnTo>
                      <a:pt x="2539881" y="3062027"/>
                    </a:lnTo>
                    <a:lnTo>
                      <a:pt x="2539743" y="3061741"/>
                    </a:lnTo>
                    <a:close/>
                    <a:moveTo>
                      <a:pt x="3386337" y="529816"/>
                    </a:moveTo>
                    <a:lnTo>
                      <a:pt x="3387319" y="533022"/>
                    </a:lnTo>
                    <a:cubicBezTo>
                      <a:pt x="3387837" y="537454"/>
                      <a:pt x="3387616" y="542508"/>
                      <a:pt x="3390370" y="545620"/>
                    </a:cubicBezTo>
                    <a:cubicBezTo>
                      <a:pt x="3403040" y="561222"/>
                      <a:pt x="3409325" y="561477"/>
                      <a:pt x="3423565" y="548694"/>
                    </a:cubicBezTo>
                    <a:lnTo>
                      <a:pt x="3424013" y="548364"/>
                    </a:lnTo>
                    <a:lnTo>
                      <a:pt x="3429555" y="530803"/>
                    </a:lnTo>
                    <a:cubicBezTo>
                      <a:pt x="3430271" y="524351"/>
                      <a:pt x="3429730" y="517757"/>
                      <a:pt x="3427865" y="511430"/>
                    </a:cubicBezTo>
                    <a:lnTo>
                      <a:pt x="3425437" y="507611"/>
                    </a:lnTo>
                    <a:lnTo>
                      <a:pt x="3420176" y="511007"/>
                    </a:lnTo>
                    <a:cubicBezTo>
                      <a:pt x="3411083" y="515050"/>
                      <a:pt x="3401574" y="518109"/>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182718" y="1487138"/>
                    </a:moveTo>
                    <a:lnTo>
                      <a:pt x="1184885" y="1486780"/>
                    </a:lnTo>
                    <a:lnTo>
                      <a:pt x="1184389" y="1486142"/>
                    </a:lnTo>
                    <a:lnTo>
                      <a:pt x="1183954" y="1486556"/>
                    </a:lnTo>
                    <a:cubicBezTo>
                      <a:pt x="1182777" y="1484694"/>
                      <a:pt x="1180289" y="1486468"/>
                      <a:pt x="1182718" y="1487138"/>
                    </a:cubicBezTo>
                    <a:close/>
                    <a:moveTo>
                      <a:pt x="1148542" y="1390278"/>
                    </a:moveTo>
                    <a:cubicBezTo>
                      <a:pt x="1147867" y="1392936"/>
                      <a:pt x="1147949" y="1395841"/>
                      <a:pt x="1148805" y="1398307"/>
                    </a:cubicBezTo>
                    <a:cubicBezTo>
                      <a:pt x="1151676" y="1406017"/>
                      <a:pt x="1151658" y="1413045"/>
                      <a:pt x="1150120" y="1419807"/>
                    </a:cubicBezTo>
                    <a:lnTo>
                      <a:pt x="1148674" y="1423488"/>
                    </a:lnTo>
                    <a:lnTo>
                      <a:pt x="1150306" y="1421569"/>
                    </a:lnTo>
                    <a:cubicBezTo>
                      <a:pt x="1151410" y="1417011"/>
                      <a:pt x="1150925" y="1411805"/>
                      <a:pt x="1150446" y="1406292"/>
                    </a:cubicBezTo>
                    <a:cubicBezTo>
                      <a:pt x="1150266" y="1401093"/>
                      <a:pt x="1149491" y="1395268"/>
                      <a:pt x="1150974" y="1390797"/>
                    </a:cubicBezTo>
                    <a:lnTo>
                      <a:pt x="1160764" y="1385670"/>
                    </a:lnTo>
                    <a:lnTo>
                      <a:pt x="1158556" y="1383721"/>
                    </a:lnTo>
                    <a:cubicBezTo>
                      <a:pt x="1156669" y="1382760"/>
                      <a:pt x="1154688" y="1382558"/>
                      <a:pt x="1152826" y="1383736"/>
                    </a:cubicBezTo>
                    <a:cubicBezTo>
                      <a:pt x="1150651" y="1385211"/>
                      <a:pt x="1149218" y="1387621"/>
                      <a:pt x="1148542" y="1390278"/>
                    </a:cubicBezTo>
                    <a:close/>
                    <a:moveTo>
                      <a:pt x="1176775" y="1335146"/>
                    </a:moveTo>
                    <a:lnTo>
                      <a:pt x="1176922" y="1344593"/>
                    </a:lnTo>
                    <a:lnTo>
                      <a:pt x="1178171" y="1355232"/>
                    </a:lnTo>
                    <a:lnTo>
                      <a:pt x="1178988" y="1344413"/>
                    </a:lnTo>
                    <a:close/>
                    <a:moveTo>
                      <a:pt x="1434125" y="357635"/>
                    </a:moveTo>
                    <a:lnTo>
                      <a:pt x="1444615" y="349964"/>
                    </a:lnTo>
                    <a:lnTo>
                      <a:pt x="1442833" y="352363"/>
                    </a:lnTo>
                    <a:cubicBezTo>
                      <a:pt x="1440502" y="355223"/>
                      <a:pt x="1438066" y="357044"/>
                      <a:pt x="1435282" y="357773"/>
                    </a:cubicBezTo>
                    <a:close/>
                    <a:moveTo>
                      <a:pt x="901578" y="1089026"/>
                    </a:moveTo>
                    <a:cubicBezTo>
                      <a:pt x="900293" y="1091592"/>
                      <a:pt x="900074" y="1094338"/>
                      <a:pt x="902450" y="1097146"/>
                    </a:cubicBezTo>
                    <a:lnTo>
                      <a:pt x="902526" y="1097155"/>
                    </a:lnTo>
                    <a:lnTo>
                      <a:pt x="903198" y="1086956"/>
                    </a:lnTo>
                    <a:close/>
                    <a:moveTo>
                      <a:pt x="757666" y="1050727"/>
                    </a:moveTo>
                    <a:lnTo>
                      <a:pt x="751018" y="1071490"/>
                    </a:lnTo>
                    <a:lnTo>
                      <a:pt x="758841" y="1071058"/>
                    </a:lnTo>
                    <a:cubicBezTo>
                      <a:pt x="763118" y="1071161"/>
                      <a:pt x="767408" y="1070654"/>
                      <a:pt x="769344" y="1066423"/>
                    </a:cubicBezTo>
                    <a:cubicBezTo>
                      <a:pt x="771280" y="1062191"/>
                      <a:pt x="767048"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500"/>
                      <a:pt x="459935" y="911515"/>
                    </a:cubicBezTo>
                    <a:cubicBezTo>
                      <a:pt x="471849" y="915384"/>
                      <a:pt x="481311" y="914360"/>
                      <a:pt x="483116" y="899146"/>
                    </a:cubicBezTo>
                    <a:cubicBezTo>
                      <a:pt x="482560" y="893369"/>
                      <a:pt x="486053" y="892100"/>
                      <a:pt x="490125" y="893227"/>
                    </a:cubicBezTo>
                    <a:cubicBezTo>
                      <a:pt x="495490" y="894460"/>
                      <a:pt x="501350" y="895995"/>
                      <a:pt x="505508" y="899211"/>
                    </a:cubicBezTo>
                    <a:cubicBezTo>
                      <a:pt x="514314" y="905945"/>
                      <a:pt x="522954" y="908496"/>
                      <a:pt x="533045" y="903097"/>
                    </a:cubicBezTo>
                    <a:cubicBezTo>
                      <a:pt x="538738" y="900451"/>
                      <a:pt x="543994" y="902977"/>
                      <a:pt x="549057" y="904707"/>
                    </a:cubicBezTo>
                    <a:cubicBezTo>
                      <a:pt x="558974" y="922993"/>
                      <a:pt x="551705" y="950506"/>
                      <a:pt x="576911" y="960445"/>
                    </a:cubicBezTo>
                    <a:cubicBezTo>
                      <a:pt x="582964" y="962779"/>
                      <a:pt x="582479" y="974718"/>
                      <a:pt x="592268" y="969814"/>
                    </a:cubicBezTo>
                    <a:cubicBezTo>
                      <a:pt x="612778" y="955137"/>
                      <a:pt x="612476" y="955631"/>
                      <a:pt x="635566" y="969038"/>
                    </a:cubicBezTo>
                    <a:cubicBezTo>
                      <a:pt x="642005" y="972967"/>
                      <a:pt x="647127" y="980170"/>
                      <a:pt x="656699" y="977852"/>
                    </a:cubicBezTo>
                    <a:cubicBezTo>
                      <a:pt x="663852" y="979496"/>
                      <a:pt x="669880" y="985215"/>
                      <a:pt x="677578" y="980396"/>
                    </a:cubicBezTo>
                    <a:cubicBezTo>
                      <a:pt x="689736" y="978295"/>
                      <a:pt x="699861" y="981753"/>
                      <a:pt x="708863" y="989282"/>
                    </a:cubicBezTo>
                    <a:cubicBezTo>
                      <a:pt x="709057" y="990081"/>
                      <a:pt x="709057" y="990081"/>
                      <a:pt x="709249" y="990880"/>
                    </a:cubicBezTo>
                    <a:cubicBezTo>
                      <a:pt x="719278" y="993938"/>
                      <a:pt x="725838" y="991822"/>
                      <a:pt x="730538" y="987041"/>
                    </a:cubicBezTo>
                    <a:lnTo>
                      <a:pt x="733369" y="981508"/>
                    </a:lnTo>
                    <a:lnTo>
                      <a:pt x="741250" y="939228"/>
                    </a:lnTo>
                    <a:cubicBezTo>
                      <a:pt x="743019" y="916657"/>
                      <a:pt x="748591" y="913736"/>
                      <a:pt x="770388" y="922209"/>
                    </a:cubicBezTo>
                    <a:cubicBezTo>
                      <a:pt x="772764" y="925016"/>
                      <a:pt x="773149" y="928081"/>
                      <a:pt x="772846" y="931130"/>
                    </a:cubicBezTo>
                    <a:lnTo>
                      <a:pt x="771985" y="935690"/>
                    </a:lnTo>
                    <a:lnTo>
                      <a:pt x="777370" y="940500"/>
                    </a:lnTo>
                    <a:cubicBezTo>
                      <a:pt x="778541" y="943594"/>
                      <a:pt x="779432" y="947706"/>
                      <a:pt x="782283" y="952504"/>
                    </a:cubicBezTo>
                    <a:cubicBezTo>
                      <a:pt x="782149" y="957181"/>
                      <a:pt x="780033" y="960648"/>
                      <a:pt x="776624" y="964007"/>
                    </a:cubicBezTo>
                    <a:lnTo>
                      <a:pt x="768714" y="968596"/>
                    </a:lnTo>
                    <a:lnTo>
                      <a:pt x="769873" y="975063"/>
                    </a:lnTo>
                    <a:cubicBezTo>
                      <a:pt x="773893" y="985704"/>
                      <a:pt x="781464" y="994901"/>
                      <a:pt x="789860" y="1001522"/>
                    </a:cubicBezTo>
                    <a:cubicBezTo>
                      <a:pt x="794047" y="1005291"/>
                      <a:pt x="800723" y="1007285"/>
                      <a:pt x="801796" y="1013423"/>
                    </a:cubicBezTo>
                    <a:cubicBezTo>
                      <a:pt x="802915" y="1017729"/>
                      <a:pt x="802930" y="1017117"/>
                      <a:pt x="804836" y="1014108"/>
                    </a:cubicBezTo>
                    <a:cubicBezTo>
                      <a:pt x="806116" y="1011694"/>
                      <a:pt x="808603" y="1009921"/>
                      <a:pt x="810408" y="1011186"/>
                    </a:cubicBezTo>
                    <a:cubicBezTo>
                      <a:pt x="828554" y="1018960"/>
                      <a:pt x="837446" y="1005119"/>
                      <a:pt x="847470" y="994970"/>
                    </a:cubicBezTo>
                    <a:cubicBezTo>
                      <a:pt x="850598" y="991990"/>
                      <a:pt x="854351" y="988414"/>
                      <a:pt x="858657" y="987297"/>
                    </a:cubicBezTo>
                    <a:cubicBezTo>
                      <a:pt x="865406" y="986236"/>
                      <a:pt x="872081" y="988232"/>
                      <a:pt x="874361" y="995010"/>
                    </a:cubicBezTo>
                    <a:cubicBezTo>
                      <a:pt x="882904" y="1020886"/>
                      <a:pt x="907844" y="1025768"/>
                      <a:pt x="927779" y="1035418"/>
                    </a:cubicBezTo>
                    <a:cubicBezTo>
                      <a:pt x="929008" y="1035142"/>
                      <a:pt x="931001" y="1034884"/>
                      <a:pt x="932742" y="1035538"/>
                    </a:cubicBezTo>
                    <a:lnTo>
                      <a:pt x="935226" y="1039553"/>
                    </a:lnTo>
                    <a:lnTo>
                      <a:pt x="940983" y="1033338"/>
                    </a:lnTo>
                    <a:lnTo>
                      <a:pt x="935821" y="1023593"/>
                    </a:lnTo>
                    <a:cubicBezTo>
                      <a:pt x="931931" y="1011433"/>
                      <a:pt x="926045" y="1008168"/>
                      <a:pt x="913760" y="1010868"/>
                    </a:cubicBezTo>
                    <a:cubicBezTo>
                      <a:pt x="912112" y="1011276"/>
                      <a:pt x="910749" y="1012140"/>
                      <a:pt x="908193" y="1013124"/>
                    </a:cubicBezTo>
                    <a:cubicBezTo>
                      <a:pt x="907678" y="1003278"/>
                      <a:pt x="913624" y="997602"/>
                      <a:pt x="918086" y="991595"/>
                    </a:cubicBezTo>
                    <a:cubicBezTo>
                      <a:pt x="923623" y="984271"/>
                      <a:pt x="926482" y="976736"/>
                      <a:pt x="923864" y="967585"/>
                    </a:cubicBezTo>
                    <a:cubicBezTo>
                      <a:pt x="922684" y="960704"/>
                      <a:pt x="919188" y="957197"/>
                      <a:pt x="911850" y="958668"/>
                    </a:cubicBezTo>
                    <a:cubicBezTo>
                      <a:pt x="904058" y="960427"/>
                      <a:pt x="897962" y="959840"/>
                      <a:pt x="893528" y="951841"/>
                    </a:cubicBezTo>
                    <a:cubicBezTo>
                      <a:pt x="888928" y="944582"/>
                      <a:pt x="893799" y="940223"/>
                      <a:pt x="898383" y="935411"/>
                    </a:cubicBezTo>
                    <a:cubicBezTo>
                      <a:pt x="899911" y="933807"/>
                      <a:pt x="903088" y="931793"/>
                      <a:pt x="900622" y="928906"/>
                    </a:cubicBezTo>
                    <a:cubicBezTo>
                      <a:pt x="898322" y="925276"/>
                      <a:pt x="893920" y="922343"/>
                      <a:pt x="889714" y="923737"/>
                    </a:cubicBezTo>
                    <a:cubicBezTo>
                      <a:pt x="878002" y="927344"/>
                      <a:pt x="874887" y="920417"/>
                      <a:pt x="871980" y="910814"/>
                    </a:cubicBezTo>
                    <a:cubicBezTo>
                      <a:pt x="866942" y="896840"/>
                      <a:pt x="858725" y="884879"/>
                      <a:pt x="847332" y="874932"/>
                    </a:cubicBezTo>
                    <a:cubicBezTo>
                      <a:pt x="844124" y="871878"/>
                      <a:pt x="841658" y="868990"/>
                      <a:pt x="841915" y="864377"/>
                    </a:cubicBezTo>
                    <a:cubicBezTo>
                      <a:pt x="842065" y="851565"/>
                      <a:pt x="839779" y="840932"/>
                      <a:pt x="826359" y="834814"/>
                    </a:cubicBezTo>
                    <a:cubicBezTo>
                      <a:pt x="821502" y="832169"/>
                      <a:pt x="824603" y="827024"/>
                      <a:pt x="827615" y="825752"/>
                    </a:cubicBezTo>
                    <a:cubicBezTo>
                      <a:pt x="844604" y="819436"/>
                      <a:pt x="844709" y="808559"/>
                      <a:pt x="837279" y="794828"/>
                    </a:cubicBezTo>
                    <a:cubicBezTo>
                      <a:pt x="836297" y="792273"/>
                      <a:pt x="836961" y="789307"/>
                      <a:pt x="836885" y="786176"/>
                    </a:cubicBezTo>
                    <a:cubicBezTo>
                      <a:pt x="836385" y="769326"/>
                      <a:pt x="836718" y="767844"/>
                      <a:pt x="852800" y="762101"/>
                    </a:cubicBezTo>
                    <a:cubicBezTo>
                      <a:pt x="861666" y="759027"/>
                      <a:pt x="866084" y="754956"/>
                      <a:pt x="864539" y="744488"/>
                    </a:cubicBezTo>
                    <a:cubicBezTo>
                      <a:pt x="863525" y="736866"/>
                      <a:pt x="865068" y="728258"/>
                      <a:pt x="871755" y="722748"/>
                    </a:cubicBezTo>
                    <a:cubicBezTo>
                      <a:pt x="877987" y="717526"/>
                      <a:pt x="875567" y="712703"/>
                      <a:pt x="872404" y="707713"/>
                    </a:cubicBezTo>
                    <a:cubicBezTo>
                      <a:pt x="869242" y="702722"/>
                      <a:pt x="865912" y="698474"/>
                      <a:pt x="866503" y="692377"/>
                    </a:cubicBezTo>
                    <a:cubicBezTo>
                      <a:pt x="866759" y="687764"/>
                      <a:pt x="863052" y="686934"/>
                      <a:pt x="859922" y="687011"/>
                    </a:cubicBezTo>
                    <a:cubicBezTo>
                      <a:pt x="855428" y="687951"/>
                      <a:pt x="851675" y="689057"/>
                      <a:pt x="847757" y="690905"/>
                    </a:cubicBezTo>
                    <a:cubicBezTo>
                      <a:pt x="833944" y="695208"/>
                      <a:pt x="832916" y="694588"/>
                      <a:pt x="831296" y="680990"/>
                    </a:cubicBezTo>
                    <a:cubicBezTo>
                      <a:pt x="830116" y="674108"/>
                      <a:pt x="830871" y="667272"/>
                      <a:pt x="830431" y="660556"/>
                    </a:cubicBezTo>
                    <a:cubicBezTo>
                      <a:pt x="830324" y="652357"/>
                      <a:pt x="830218" y="644158"/>
                      <a:pt x="842534" y="646527"/>
                    </a:cubicBezTo>
                    <a:cubicBezTo>
                      <a:pt x="846696" y="647069"/>
                      <a:pt x="849463" y="643408"/>
                      <a:pt x="847783" y="638749"/>
                    </a:cubicBezTo>
                    <a:cubicBezTo>
                      <a:pt x="845983" y="632896"/>
                      <a:pt x="844347" y="626303"/>
                      <a:pt x="835406" y="626246"/>
                    </a:cubicBezTo>
                    <a:cubicBezTo>
                      <a:pt x="834953" y="626533"/>
                      <a:pt x="834499" y="626822"/>
                      <a:pt x="833304" y="626943"/>
                    </a:cubicBezTo>
                    <a:cubicBezTo>
                      <a:pt x="828810" y="627883"/>
                      <a:pt x="824468" y="635086"/>
                      <a:pt x="819248" y="628857"/>
                    </a:cubicBezTo>
                    <a:cubicBezTo>
                      <a:pt x="814316" y="623080"/>
                      <a:pt x="812393" y="616033"/>
                      <a:pt x="813029" y="608001"/>
                    </a:cubicBezTo>
                    <a:cubicBezTo>
                      <a:pt x="814071" y="601617"/>
                      <a:pt x="817339" y="595732"/>
                      <a:pt x="821182" y="590753"/>
                    </a:cubicBezTo>
                    <a:cubicBezTo>
                      <a:pt x="824404" y="586803"/>
                      <a:pt x="827582" y="584789"/>
                      <a:pt x="831485" y="589945"/>
                    </a:cubicBezTo>
                    <a:cubicBezTo>
                      <a:pt x="833088" y="591472"/>
                      <a:pt x="835147" y="592711"/>
                      <a:pt x="836962" y="591560"/>
                    </a:cubicBezTo>
                    <a:cubicBezTo>
                      <a:pt x="840139" y="589547"/>
                      <a:pt x="839156" y="586991"/>
                      <a:pt x="838006" y="585177"/>
                    </a:cubicBezTo>
                    <a:cubicBezTo>
                      <a:pt x="836160" y="581260"/>
                      <a:pt x="834146" y="578085"/>
                      <a:pt x="832589" y="574621"/>
                    </a:cubicBezTo>
                    <a:cubicBezTo>
                      <a:pt x="827051" y="562871"/>
                      <a:pt x="831726" y="554185"/>
                      <a:pt x="844297" y="551941"/>
                    </a:cubicBezTo>
                    <a:cubicBezTo>
                      <a:pt x="845947" y="551532"/>
                      <a:pt x="847142" y="551410"/>
                      <a:pt x="848337" y="551287"/>
                    </a:cubicBezTo>
                    <a:cubicBezTo>
                      <a:pt x="867747" y="549797"/>
                      <a:pt x="869730" y="547904"/>
                      <a:pt x="866763" y="528166"/>
                    </a:cubicBezTo>
                    <a:cubicBezTo>
                      <a:pt x="865749" y="520543"/>
                      <a:pt x="866914" y="515353"/>
                      <a:pt x="874296" y="511946"/>
                    </a:cubicBezTo>
                    <a:cubicBezTo>
                      <a:pt x="877307" y="510674"/>
                      <a:pt x="879289" y="508783"/>
                      <a:pt x="881271" y="506890"/>
                    </a:cubicBezTo>
                    <a:cubicBezTo>
                      <a:pt x="894599" y="497807"/>
                      <a:pt x="901875" y="486203"/>
                      <a:pt x="895567" y="469218"/>
                    </a:cubicBezTo>
                    <a:cubicBezTo>
                      <a:pt x="893478" y="462911"/>
                      <a:pt x="892297" y="456030"/>
                      <a:pt x="893053" y="449192"/>
                    </a:cubicBezTo>
                    <a:cubicBezTo>
                      <a:pt x="893310" y="444578"/>
                      <a:pt x="895790" y="440463"/>
                      <a:pt x="900284" y="439523"/>
                    </a:cubicBezTo>
                    <a:cubicBezTo>
                      <a:pt x="905685" y="438008"/>
                      <a:pt x="906457" y="443241"/>
                      <a:pt x="908015" y="446703"/>
                    </a:cubicBezTo>
                    <a:cubicBezTo>
                      <a:pt x="918849" y="467814"/>
                      <a:pt x="918849" y="467814"/>
                      <a:pt x="935325" y="451650"/>
                    </a:cubicBezTo>
                    <a:cubicBezTo>
                      <a:pt x="941270" y="445976"/>
                      <a:pt x="947336" y="441495"/>
                      <a:pt x="955007" y="438541"/>
                    </a:cubicBezTo>
                    <a:cubicBezTo>
                      <a:pt x="962966" y="436041"/>
                      <a:pt x="969274" y="433949"/>
                      <a:pt x="977460" y="440844"/>
                    </a:cubicBezTo>
                    <a:cubicBezTo>
                      <a:pt x="989760" y="450215"/>
                      <a:pt x="1009307" y="442914"/>
                      <a:pt x="1019519" y="426905"/>
                    </a:cubicBezTo>
                    <a:cubicBezTo>
                      <a:pt x="1021214" y="424559"/>
                      <a:pt x="1022167" y="422048"/>
                      <a:pt x="1024027" y="418962"/>
                    </a:cubicBezTo>
                    <a:cubicBezTo>
                      <a:pt x="1032455" y="428245"/>
                      <a:pt x="1041215" y="436046"/>
                      <a:pt x="1054530" y="433965"/>
                    </a:cubicBezTo>
                    <a:cubicBezTo>
                      <a:pt x="1066648" y="432008"/>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8" y="431383"/>
                      <a:pt x="1165444" y="439339"/>
                    </a:cubicBezTo>
                    <a:cubicBezTo>
                      <a:pt x="1172285" y="459165"/>
                      <a:pt x="1180561" y="462186"/>
                      <a:pt x="1198671" y="452617"/>
                    </a:cubicBezTo>
                    <a:cubicBezTo>
                      <a:pt x="1221607" y="440624"/>
                      <a:pt x="1245102" y="436543"/>
                      <a:pt x="1270353" y="440250"/>
                    </a:cubicBezTo>
                    <a:cubicBezTo>
                      <a:pt x="1283123" y="442331"/>
                      <a:pt x="1295484" y="442763"/>
                      <a:pt x="1308223" y="439777"/>
                    </a:cubicBezTo>
                    <a:cubicBezTo>
                      <a:pt x="1314819" y="438140"/>
                      <a:pt x="1319812" y="434976"/>
                      <a:pt x="1321763" y="428016"/>
                    </a:cubicBezTo>
                    <a:cubicBezTo>
                      <a:pt x="1323548" y="421799"/>
                      <a:pt x="1327103" y="416367"/>
                      <a:pt x="1334516" y="418027"/>
                    </a:cubicBezTo>
                    <a:cubicBezTo>
                      <a:pt x="1342217" y="420140"/>
                      <a:pt x="1339525" y="426934"/>
                      <a:pt x="1338527" y="431380"/>
                    </a:cubicBezTo>
                    <a:cubicBezTo>
                      <a:pt x="1336031" y="442501"/>
                      <a:pt x="1339602" y="449138"/>
                      <a:pt x="1348242" y="455745"/>
                    </a:cubicBezTo>
                    <a:lnTo>
                      <a:pt x="1387252" y="495472"/>
                    </a:lnTo>
                    <a:lnTo>
                      <a:pt x="1391837" y="495408"/>
                    </a:lnTo>
                    <a:cubicBezTo>
                      <a:pt x="1404436" y="492736"/>
                      <a:pt x="1415417" y="485221"/>
                      <a:pt x="1416978" y="473734"/>
                    </a:cubicBezTo>
                    <a:cubicBezTo>
                      <a:pt x="1420965" y="446896"/>
                      <a:pt x="1437005" y="441698"/>
                      <a:pt x="1459404" y="441306"/>
                    </a:cubicBezTo>
                    <a:cubicBezTo>
                      <a:pt x="1462911" y="440739"/>
                      <a:pt x="1466274" y="440817"/>
                      <a:pt x="1469781" y="440250"/>
                    </a:cubicBezTo>
                    <a:cubicBezTo>
                      <a:pt x="1484809" y="439561"/>
                      <a:pt x="1485743" y="438417"/>
                      <a:pt x="1481549" y="423949"/>
                    </a:cubicBezTo>
                    <a:cubicBezTo>
                      <a:pt x="1477566" y="411556"/>
                      <a:pt x="1470432" y="401163"/>
                      <a:pt x="1461863" y="391126"/>
                    </a:cubicBezTo>
                    <a:cubicBezTo>
                      <a:pt x="1456437" y="385175"/>
                      <a:pt x="1454727" y="380734"/>
                      <a:pt x="1459824" y="373082"/>
                    </a:cubicBezTo>
                    <a:cubicBezTo>
                      <a:pt x="1463987" y="366575"/>
                      <a:pt x="1466363" y="358991"/>
                      <a:pt x="1468739" y="351406"/>
                    </a:cubicBezTo>
                    <a:cubicBezTo>
                      <a:pt x="1470539" y="346398"/>
                      <a:pt x="1468975" y="341312"/>
                      <a:pt x="1464112" y="338871"/>
                    </a:cubicBezTo>
                    <a:lnTo>
                      <a:pt x="1460545" y="338313"/>
                    </a:lnTo>
                    <a:lnTo>
                      <a:pt x="1512110" y="300603"/>
                    </a:lnTo>
                    <a:lnTo>
                      <a:pt x="1512639" y="301468"/>
                    </a:lnTo>
                    <a:cubicBezTo>
                      <a:pt x="1514202" y="302412"/>
                      <a:pt x="1516208" y="302521"/>
                      <a:pt x="1518925" y="302455"/>
                    </a:cubicBezTo>
                    <a:cubicBezTo>
                      <a:pt x="1549337" y="302509"/>
                      <a:pt x="1572854" y="315221"/>
                      <a:pt x="1592775" y="337949"/>
                    </a:cubicBezTo>
                    <a:cubicBezTo>
                      <a:pt x="1604626" y="351430"/>
                      <a:pt x="1610607" y="366976"/>
                      <a:pt x="1609283" y="384943"/>
                    </a:cubicBezTo>
                    <a:cubicBezTo>
                      <a:pt x="1608837" y="392959"/>
                      <a:pt x="1611124" y="394824"/>
                      <a:pt x="1618784" y="393836"/>
                    </a:cubicBezTo>
                    <a:cubicBezTo>
                      <a:pt x="1627874" y="392491"/>
                      <a:pt x="1638107" y="392080"/>
                      <a:pt x="1646487" y="387871"/>
                    </a:cubicBezTo>
                    <a:cubicBezTo>
                      <a:pt x="1652648" y="384516"/>
                      <a:pt x="1654934" y="386382"/>
                      <a:pt x="1656853" y="392900"/>
                    </a:cubicBezTo>
                    <a:cubicBezTo>
                      <a:pt x="1659904" y="406436"/>
                      <a:pt x="1684065" y="419293"/>
                      <a:pt x="1697241" y="414806"/>
                    </a:cubicBezTo>
                    <a:cubicBezTo>
                      <a:pt x="1701679" y="413095"/>
                      <a:pt x="1702546" y="409230"/>
                      <a:pt x="1703912" y="406155"/>
                    </a:cubicBezTo>
                    <a:cubicBezTo>
                      <a:pt x="1708798" y="396427"/>
                      <a:pt x="1714181" y="387489"/>
                      <a:pt x="1723639" y="381491"/>
                    </a:cubicBezTo>
                    <a:cubicBezTo>
                      <a:pt x="1739900" y="372285"/>
                      <a:pt x="1751265" y="378892"/>
                      <a:pt x="1751084" y="397791"/>
                    </a:cubicBezTo>
                    <a:cubicBezTo>
                      <a:pt x="1751216" y="403232"/>
                      <a:pt x="1749918" y="409028"/>
                      <a:pt x="1750050" y="414469"/>
                    </a:cubicBezTo>
                    <a:cubicBezTo>
                      <a:pt x="1750736" y="429504"/>
                      <a:pt x="1756307" y="434812"/>
                      <a:pt x="1771479" y="433479"/>
                    </a:cubicBezTo>
                    <a:cubicBezTo>
                      <a:pt x="1778994" y="433134"/>
                      <a:pt x="1785010" y="430423"/>
                      <a:pt x="1791671" y="427858"/>
                    </a:cubicBezTo>
                    <a:cubicBezTo>
                      <a:pt x="1798474" y="424649"/>
                      <a:pt x="1804491" y="421937"/>
                      <a:pt x="1811648" y="420162"/>
                    </a:cubicBezTo>
                    <a:cubicBezTo>
                      <a:pt x="1816733" y="418595"/>
                      <a:pt x="1822961" y="417960"/>
                      <a:pt x="1828465" y="420549"/>
                    </a:cubicBezTo>
                    <a:cubicBezTo>
                      <a:pt x="1835612" y="424856"/>
                      <a:pt x="1828874" y="430786"/>
                      <a:pt x="1828507" y="435439"/>
                    </a:cubicBezTo>
                    <a:cubicBezTo>
                      <a:pt x="1828628" y="446966"/>
                      <a:pt x="1826673" y="458702"/>
                      <a:pt x="1831732" y="469308"/>
                    </a:cubicBezTo>
                    <a:cubicBezTo>
                      <a:pt x="1835582" y="476258"/>
                      <a:pt x="1839799" y="478556"/>
                      <a:pt x="1847892" y="475634"/>
                    </a:cubicBezTo>
                    <a:cubicBezTo>
                      <a:pt x="1858991" y="471359"/>
                      <a:pt x="1870025" y="464363"/>
                      <a:pt x="1880126" y="458510"/>
                    </a:cubicBezTo>
                    <a:cubicBezTo>
                      <a:pt x="1897175" y="448804"/>
                      <a:pt x="1913648" y="441674"/>
                      <a:pt x="1931438" y="455808"/>
                    </a:cubicBezTo>
                    <a:cubicBezTo>
                      <a:pt x="1936155" y="458895"/>
                      <a:pt x="1940095" y="456395"/>
                      <a:pt x="1943892" y="454541"/>
                    </a:cubicBezTo>
                    <a:cubicBezTo>
                      <a:pt x="1951340" y="451475"/>
                      <a:pt x="1956790" y="445257"/>
                      <a:pt x="1961453" y="439538"/>
                    </a:cubicBezTo>
                    <a:cubicBezTo>
                      <a:pt x="1968913" y="430388"/>
                      <a:pt x="1975086" y="420949"/>
                      <a:pt x="1987828" y="418394"/>
                    </a:cubicBezTo>
                    <a:cubicBezTo>
                      <a:pt x="1985264" y="411731"/>
                      <a:pt x="1978971" y="409645"/>
                      <a:pt x="1975043" y="406059"/>
                    </a:cubicBezTo>
                    <a:cubicBezTo>
                      <a:pt x="1971114" y="402472"/>
                      <a:pt x="1965110" y="399096"/>
                      <a:pt x="1967342" y="392156"/>
                    </a:cubicBezTo>
                    <a:cubicBezTo>
                      <a:pt x="1969863" y="383928"/>
                      <a:pt x="1973671" y="375987"/>
                      <a:pt x="1982906" y="373999"/>
                    </a:cubicBezTo>
                    <a:cubicBezTo>
                      <a:pt x="1990854" y="371723"/>
                      <a:pt x="1996357" y="374310"/>
                      <a:pt x="1993404" y="384469"/>
                    </a:cubicBezTo>
                    <a:cubicBezTo>
                      <a:pt x="1991172" y="391411"/>
                      <a:pt x="1995389" y="393709"/>
                      <a:pt x="2001183" y="395007"/>
                    </a:cubicBezTo>
                    <a:cubicBezTo>
                      <a:pt x="2016988" y="399903"/>
                      <a:pt x="2030607" y="387399"/>
                      <a:pt x="2026849" y="370998"/>
                    </a:cubicBezTo>
                    <a:cubicBezTo>
                      <a:pt x="2026072" y="365413"/>
                      <a:pt x="2024508" y="360326"/>
                      <a:pt x="2023876" y="354098"/>
                    </a:cubicBezTo>
                    <a:cubicBezTo>
                      <a:pt x="2024031" y="347368"/>
                      <a:pt x="2027118" y="342649"/>
                      <a:pt x="2033778" y="340083"/>
                    </a:cubicBezTo>
                    <a:cubicBezTo>
                      <a:pt x="2040583" y="336874"/>
                      <a:pt x="2044367" y="341105"/>
                      <a:pt x="2048794" y="345479"/>
                    </a:cubicBezTo>
                    <a:cubicBezTo>
                      <a:pt x="2056507" y="353296"/>
                      <a:pt x="2056273" y="363390"/>
                      <a:pt x="2057325" y="373772"/>
                    </a:cubicBezTo>
                    <a:cubicBezTo>
                      <a:pt x="2059221" y="392461"/>
                      <a:pt x="2059695" y="397132"/>
                      <a:pt x="2070321" y="397232"/>
                    </a:cubicBezTo>
                    <a:lnTo>
                      <a:pt x="2071511" y="397143"/>
                    </a:lnTo>
                    <a:lnTo>
                      <a:pt x="2069934" y="387948"/>
                    </a:lnTo>
                    <a:cubicBezTo>
                      <a:pt x="2068111" y="383917"/>
                      <a:pt x="2065026" y="379929"/>
                      <a:pt x="2060255" y="375986"/>
                    </a:cubicBezTo>
                    <a:cubicBezTo>
                      <a:pt x="2056461" y="373267"/>
                      <a:pt x="2059830" y="367979"/>
                      <a:pt x="2064924" y="367708"/>
                    </a:cubicBezTo>
                    <a:cubicBezTo>
                      <a:pt x="2070748" y="367399"/>
                      <a:pt x="2075842" y="367129"/>
                      <a:pt x="2081666" y="366819"/>
                    </a:cubicBezTo>
                    <a:cubicBezTo>
                      <a:pt x="2107986" y="367612"/>
                      <a:pt x="2120663" y="358908"/>
                      <a:pt x="2129578" y="334347"/>
                    </a:cubicBezTo>
                    <a:cubicBezTo>
                      <a:pt x="2134016" y="321703"/>
                      <a:pt x="2123671" y="319333"/>
                      <a:pt x="2116160" y="315351"/>
                    </a:cubicBezTo>
                    <a:cubicBezTo>
                      <a:pt x="2110145" y="312021"/>
                      <a:pt x="2101294" y="310302"/>
                      <a:pt x="2102325" y="302218"/>
                    </a:cubicBezTo>
                    <a:cubicBezTo>
                      <a:pt x="2104083" y="294094"/>
                      <a:pt x="2112817" y="293631"/>
                      <a:pt x="2119407" y="294010"/>
                    </a:cubicBezTo>
                    <a:cubicBezTo>
                      <a:pt x="2164845" y="297438"/>
                      <a:pt x="2192376" y="266049"/>
                      <a:pt x="2224738" y="243162"/>
                    </a:cubicBezTo>
                    <a:cubicBezTo>
                      <a:pt x="2232474" y="237642"/>
                      <a:pt x="2229865" y="229752"/>
                      <a:pt x="2229478" y="222474"/>
                    </a:cubicBezTo>
                    <a:cubicBezTo>
                      <a:pt x="2229666" y="212244"/>
                      <a:pt x="2223108" y="198724"/>
                      <a:pt x="2233028" y="193087"/>
                    </a:cubicBezTo>
                    <a:cubicBezTo>
                      <a:pt x="2245093" y="186607"/>
                      <a:pt x="2248242" y="204688"/>
                      <a:pt x="2257860" y="207097"/>
                    </a:cubicBezTo>
                    <a:cubicBezTo>
                      <a:pt x="2280850" y="213905"/>
                      <a:pt x="2287208" y="209918"/>
                      <a:pt x="2292598" y="187735"/>
                    </a:cubicBezTo>
                    <a:lnTo>
                      <a:pt x="2292817" y="187109"/>
                    </a:lnTo>
                    <a:lnTo>
                      <a:pt x="2286426" y="166089"/>
                    </a:lnTo>
                    <a:cubicBezTo>
                      <a:pt x="2282779" y="159257"/>
                      <a:pt x="2277801" y="153134"/>
                      <a:pt x="2271697" y="148167"/>
                    </a:cubicBezTo>
                    <a:cubicBezTo>
                      <a:pt x="2252651" y="133119"/>
                      <a:pt x="2225333" y="127270"/>
                      <a:pt x="2200551" y="141725"/>
                    </a:cubicBezTo>
                    <a:cubicBezTo>
                      <a:pt x="2193465" y="145752"/>
                      <a:pt x="2180094" y="141351"/>
                      <a:pt x="2177954" y="156063"/>
                    </a:cubicBezTo>
                    <a:cubicBezTo>
                      <a:pt x="2177459" y="160470"/>
                      <a:pt x="2167500" y="165378"/>
                      <a:pt x="2161941" y="156914"/>
                    </a:cubicBezTo>
                    <a:cubicBezTo>
                      <a:pt x="2160845" y="146570"/>
                      <a:pt x="2160158" y="136205"/>
                      <a:pt x="2166815" y="128838"/>
                    </a:cubicBezTo>
                    <a:cubicBezTo>
                      <a:pt x="2169034" y="126381"/>
                      <a:pt x="2172069" y="124259"/>
                      <a:pt x="2176178" y="122581"/>
                    </a:cubicBezTo>
                    <a:cubicBezTo>
                      <a:pt x="2190465" y="116713"/>
                      <a:pt x="2206825" y="122414"/>
                      <a:pt x="2220346" y="115856"/>
                    </a:cubicBezTo>
                    <a:cubicBezTo>
                      <a:pt x="2227471" y="112559"/>
                      <a:pt x="2238235" y="109067"/>
                      <a:pt x="2224591" y="99573"/>
                    </a:cubicBezTo>
                    <a:cubicBezTo>
                      <a:pt x="2222555" y="88731"/>
                      <a:pt x="2211553" y="73987"/>
                      <a:pt x="2236573" y="77768"/>
                    </a:cubicBezTo>
                    <a:cubicBezTo>
                      <a:pt x="2238028" y="77691"/>
                      <a:pt x="2238757" y="77652"/>
                      <a:pt x="2240288" y="79030"/>
                    </a:cubicBezTo>
                    <a:cubicBezTo>
                      <a:pt x="2247381" y="88873"/>
                      <a:pt x="2259833" y="89671"/>
                      <a:pt x="2269604" y="94992"/>
                    </a:cubicBezTo>
                    <a:cubicBezTo>
                      <a:pt x="2277114" y="98973"/>
                      <a:pt x="2283472" y="94987"/>
                      <a:pt x="2282204" y="84835"/>
                    </a:cubicBezTo>
                    <a:cubicBezTo>
                      <a:pt x="2282893" y="84068"/>
                      <a:pt x="2284309" y="83264"/>
                      <a:pt x="2285805" y="83914"/>
                    </a:cubicBezTo>
                    <a:cubicBezTo>
                      <a:pt x="2292124" y="79198"/>
                      <a:pt x="2301741" y="81608"/>
                      <a:pt x="2306411" y="73331"/>
                    </a:cubicBezTo>
                    <a:cubicBezTo>
                      <a:pt x="2320350" y="60911"/>
                      <a:pt x="2332834" y="48569"/>
                      <a:pt x="2339875" y="29946"/>
                    </a:cubicBezTo>
                    <a:cubicBezTo>
                      <a:pt x="2352809" y="-1397"/>
                      <a:pt x="2370239" y="-3053"/>
                      <a:pt x="2392011" y="22069"/>
                    </a:cubicBezTo>
                    <a:cubicBezTo>
                      <a:pt x="2415354" y="49298"/>
                      <a:pt x="2423401" y="49599"/>
                      <a:pt x="2449746" y="23384"/>
                    </a:cubicBezTo>
                    <a:cubicBezTo>
                      <a:pt x="2450436" y="22617"/>
                      <a:pt x="2450436" y="22617"/>
                      <a:pt x="2451124" y="21850"/>
                    </a:cubicBezTo>
                    <a:cubicBezTo>
                      <a:pt x="2481072" y="-5288"/>
                      <a:pt x="2484595" y="-7665"/>
                      <a:pt x="2508326" y="26842"/>
                    </a:cubicBezTo>
                    <a:cubicBezTo>
                      <a:pt x="2514650" y="35996"/>
                      <a:pt x="2516957" y="51932"/>
                      <a:pt x="2528565" y="50586"/>
                    </a:cubicBezTo>
                    <a:cubicBezTo>
                      <a:pt x="2543084" y="49084"/>
                      <a:pt x="2541428" y="31654"/>
                      <a:pt x="2545177" y="19776"/>
                    </a:cubicBezTo>
                    <a:cubicBezTo>
                      <a:pt x="2547052" y="13837"/>
                      <a:pt x="2548199" y="7937"/>
                      <a:pt x="2549345" y="2036"/>
                    </a:cubicBezTo>
                    <a:cubicBezTo>
                      <a:pt x="2556391" y="-2718"/>
                      <a:pt x="2559535" y="1495"/>
                      <a:pt x="2559883" y="8046"/>
                    </a:cubicBezTo>
                    <a:cubicBezTo>
                      <a:pt x="2560882" y="13102"/>
                      <a:pt x="2559657" y="17549"/>
                      <a:pt x="2562074" y="21798"/>
                    </a:cubicBezTo>
                    <a:cubicBezTo>
                      <a:pt x="2564070" y="31912"/>
                      <a:pt x="2566066" y="42025"/>
                      <a:pt x="2568791" y="52100"/>
                    </a:cubicBezTo>
                    <a:cubicBezTo>
                      <a:pt x="2575008" y="72937"/>
                      <a:pt x="2583208" y="76153"/>
                      <a:pt x="2601553" y="64228"/>
                    </a:cubicBezTo>
                    <a:cubicBezTo>
                      <a:pt x="2610018" y="58670"/>
                      <a:pt x="2616871" y="50277"/>
                      <a:pt x="2625296" y="43989"/>
                    </a:cubicBezTo>
                    <a:cubicBezTo>
                      <a:pt x="2630888" y="39313"/>
                      <a:pt x="2637090" y="32415"/>
                      <a:pt x="2645290" y="35628"/>
                    </a:cubicBezTo>
                    <a:cubicBezTo>
                      <a:pt x="2654257" y="39532"/>
                      <a:pt x="2654721" y="48267"/>
                      <a:pt x="2655912" y="56963"/>
                    </a:cubicBezTo>
                    <a:cubicBezTo>
                      <a:pt x="2657220" y="67843"/>
                      <a:pt x="2657072" y="78799"/>
                      <a:pt x="2657690" y="90445"/>
                    </a:cubicBezTo>
                    <a:cubicBezTo>
                      <a:pt x="2658347" y="102820"/>
                      <a:pt x="2663062" y="109139"/>
                      <a:pt x="2676280" y="110626"/>
                    </a:cubicBezTo>
                    <a:cubicBezTo>
                      <a:pt x="2699766" y="113029"/>
                      <a:pt x="2709119" y="124213"/>
                      <a:pt x="2711006" y="146010"/>
                    </a:cubicBezTo>
                    <a:cubicBezTo>
                      <a:pt x="2715741" y="193934"/>
                      <a:pt x="2718768" y="195963"/>
                      <a:pt x="2766305" y="183951"/>
                    </a:cubicBezTo>
                    <a:lnTo>
                      <a:pt x="2774785" y="182383"/>
                    </a:lnTo>
                    <a:lnTo>
                      <a:pt x="2787061" y="171241"/>
                    </a:lnTo>
                    <a:cubicBezTo>
                      <a:pt x="2798361" y="164073"/>
                      <a:pt x="2812957" y="164028"/>
                      <a:pt x="2822613" y="167164"/>
                    </a:cubicBezTo>
                    <a:cubicBezTo>
                      <a:pt x="2833762" y="170951"/>
                      <a:pt x="2840275" y="169876"/>
                      <a:pt x="2851379" y="159068"/>
                    </a:cubicBezTo>
                    <a:cubicBezTo>
                      <a:pt x="2843193" y="183589"/>
                      <a:pt x="2851927" y="183125"/>
                      <a:pt x="2865410" y="175841"/>
                    </a:cubicBezTo>
                    <a:cubicBezTo>
                      <a:pt x="2866295" y="185648"/>
                      <a:pt x="2866605" y="194939"/>
                      <a:pt x="2868616" y="203591"/>
                    </a:cubicBezTo>
                    <a:lnTo>
                      <a:pt x="2876460" y="217590"/>
                    </a:lnTo>
                    <a:lnTo>
                      <a:pt x="2879988" y="214776"/>
                    </a:lnTo>
                    <a:cubicBezTo>
                      <a:pt x="2882505" y="210629"/>
                      <a:pt x="2883508" y="205465"/>
                      <a:pt x="2883159" y="198914"/>
                    </a:cubicBezTo>
                    <a:cubicBezTo>
                      <a:pt x="2881344" y="164704"/>
                      <a:pt x="2883373" y="161676"/>
                      <a:pt x="2919613" y="156832"/>
                    </a:cubicBezTo>
                    <a:cubicBezTo>
                      <a:pt x="2934860" y="155293"/>
                      <a:pt x="2934511" y="148741"/>
                      <a:pt x="2928147" y="138860"/>
                    </a:cubicBezTo>
                    <a:cubicBezTo>
                      <a:pt x="2925764" y="121468"/>
                      <a:pt x="2937836" y="128857"/>
                      <a:pt x="2945881" y="129160"/>
                    </a:cubicBezTo>
                    <a:cubicBezTo>
                      <a:pt x="2979943" y="138301"/>
                      <a:pt x="3002044" y="128368"/>
                      <a:pt x="3020035" y="96025"/>
                    </a:cubicBezTo>
                    <a:cubicBezTo>
                      <a:pt x="3035385" y="68933"/>
                      <a:pt x="3041054" y="65712"/>
                      <a:pt x="3059179" y="77157"/>
                    </a:cubicBezTo>
                    <a:cubicBezTo>
                      <a:pt x="3063973" y="84932"/>
                      <a:pt x="3065279" y="95813"/>
                      <a:pt x="3077043" y="97377"/>
                    </a:cubicBezTo>
                    <a:cubicBezTo>
                      <a:pt x="3090414" y="101777"/>
                      <a:pt x="3100334" y="96140"/>
                      <a:pt x="3110061" y="86865"/>
                    </a:cubicBezTo>
                    <a:cubicBezTo>
                      <a:pt x="3119098" y="78356"/>
                      <a:pt x="3126447" y="65557"/>
                      <a:pt x="3141966" y="69112"/>
                    </a:cubicBezTo>
                    <a:cubicBezTo>
                      <a:pt x="3147524" y="77576"/>
                      <a:pt x="3152355" y="86080"/>
                      <a:pt x="3160021" y="92972"/>
                    </a:cubicBezTo>
                    <a:cubicBezTo>
                      <a:pt x="3164620" y="97106"/>
                      <a:pt x="3163055" y="108869"/>
                      <a:pt x="3174507" y="104612"/>
                    </a:cubicBezTo>
                    <a:cubicBezTo>
                      <a:pt x="3179448" y="101429"/>
                      <a:pt x="3180594" y="95529"/>
                      <a:pt x="3184041" y="91696"/>
                    </a:cubicBezTo>
                    <a:cubicBezTo>
                      <a:pt x="3184731" y="90929"/>
                      <a:pt x="3184653" y="89475"/>
                      <a:pt x="3184575" y="88018"/>
                    </a:cubicBezTo>
                    <a:cubicBezTo>
                      <a:pt x="3188556" y="80507"/>
                      <a:pt x="3182153" y="69898"/>
                      <a:pt x="3192073" y="64262"/>
                    </a:cubicBezTo>
                    <a:cubicBezTo>
                      <a:pt x="3200962" y="66710"/>
                      <a:pt x="3199932" y="74794"/>
                      <a:pt x="3201007" y="81307"/>
                    </a:cubicBezTo>
                    <a:cubicBezTo>
                      <a:pt x="3202083" y="87819"/>
                      <a:pt x="3203197" y="95059"/>
                      <a:pt x="3205002" y="101532"/>
                    </a:cubicBezTo>
                    <a:cubicBezTo>
                      <a:pt x="3211448" y="126738"/>
                      <a:pt x="3219610" y="129226"/>
                      <a:pt x="3239907" y="112818"/>
                    </a:cubicBezTo>
                    <a:cubicBezTo>
                      <a:pt x="3244771" y="108180"/>
                      <a:pt x="3249596" y="102815"/>
                      <a:pt x="3253692" y="97487"/>
                    </a:cubicBezTo>
                    <a:cubicBezTo>
                      <a:pt x="3267940" y="90891"/>
                      <a:pt x="3274878" y="97822"/>
                      <a:pt x="3276340" y="111615"/>
                    </a:cubicBezTo>
                    <a:cubicBezTo>
                      <a:pt x="3277455" y="118854"/>
                      <a:pt x="3277880" y="126859"/>
                      <a:pt x="3277538" y="134178"/>
                    </a:cubicBezTo>
                    <a:cubicBezTo>
                      <a:pt x="3277428" y="145864"/>
                      <a:pt x="3279999" y="153025"/>
                      <a:pt x="3294633" y="153709"/>
                    </a:cubicBezTo>
                    <a:cubicBezTo>
                      <a:pt x="3310725" y="154314"/>
                      <a:pt x="3317971" y="167069"/>
                      <a:pt x="3319511" y="182315"/>
                    </a:cubicBezTo>
                    <a:cubicBezTo>
                      <a:pt x="3323589" y="217866"/>
                      <a:pt x="3323589" y="217866"/>
                      <a:pt x="3357761" y="215322"/>
                    </a:cubicBezTo>
                    <a:cubicBezTo>
                      <a:pt x="3365040" y="214935"/>
                      <a:pt x="3376222" y="205581"/>
                      <a:pt x="3375693" y="223128"/>
                    </a:cubicBezTo>
                    <a:cubicBezTo>
                      <a:pt x="3372937" y="226194"/>
                      <a:pt x="3370180" y="229261"/>
                      <a:pt x="3367384" y="231599"/>
                    </a:cubicBezTo>
                    <a:cubicBezTo>
                      <a:pt x="3359268" y="243708"/>
                      <a:pt x="3368118" y="245428"/>
                      <a:pt x="3377007" y="247876"/>
                    </a:cubicBezTo>
                    <a:cubicBezTo>
                      <a:pt x="3393174" y="249938"/>
                      <a:pt x="3404403" y="255181"/>
                      <a:pt x="3404679" y="274146"/>
                    </a:cubicBezTo>
                    <a:cubicBezTo>
                      <a:pt x="3404377" y="282190"/>
                      <a:pt x="3409897" y="289926"/>
                      <a:pt x="3412506" y="297817"/>
                    </a:cubicBezTo>
                    <a:cubicBezTo>
                      <a:pt x="3416074" y="310037"/>
                      <a:pt x="3414431" y="320343"/>
                      <a:pt x="3404705" y="329618"/>
                    </a:cubicBezTo>
                    <a:cubicBezTo>
                      <a:pt x="3386707" y="348093"/>
                      <a:pt x="3386714" y="361961"/>
                      <a:pt x="3403810" y="381492"/>
                    </a:cubicBezTo>
                    <a:cubicBezTo>
                      <a:pt x="3407719" y="386394"/>
                      <a:pt x="3412319" y="390529"/>
                      <a:pt x="3416229" y="395431"/>
                    </a:cubicBezTo>
                    <a:cubicBezTo>
                      <a:pt x="3425582" y="406614"/>
                      <a:pt x="3425434" y="417571"/>
                      <a:pt x="3415823" y="429030"/>
                    </a:cubicBezTo>
                    <a:cubicBezTo>
                      <a:pt x="3409102" y="436503"/>
                      <a:pt x="3400313" y="443677"/>
                      <a:pt x="3401628" y="453598"/>
                    </a:cubicBezTo>
                    <a:lnTo>
                      <a:pt x="3406630" y="464271"/>
                    </a:lnTo>
                    <a:lnTo>
                      <a:pt x="3407669" y="464755"/>
                    </a:lnTo>
                    <a:cubicBezTo>
                      <a:pt x="3414157" y="465851"/>
                      <a:pt x="3423255" y="468537"/>
                      <a:pt x="3418321" y="455507"/>
                    </a:cubicBezTo>
                    <a:cubicBezTo>
                      <a:pt x="3422051" y="447047"/>
                      <a:pt x="3421431" y="431638"/>
                      <a:pt x="3436938" y="446109"/>
                    </a:cubicBezTo>
                    <a:cubicBezTo>
                      <a:pt x="3437981" y="446745"/>
                      <a:pt x="3438503" y="447063"/>
                      <a:pt x="3438909" y="448742"/>
                    </a:cubicBezTo>
                    <a:cubicBezTo>
                      <a:pt x="3439149" y="458909"/>
                      <a:pt x="3447381" y="465362"/>
                      <a:pt x="3451615" y="473672"/>
                    </a:cubicBezTo>
                    <a:cubicBezTo>
                      <a:pt x="3454921" y="479983"/>
                      <a:pt x="3461208" y="480239"/>
                      <a:pt x="3465140" y="472618"/>
                    </a:cubicBezTo>
                    <a:cubicBezTo>
                      <a:pt x="3465981" y="472415"/>
                      <a:pt x="3467341" y="472531"/>
                      <a:pt x="3468067" y="473688"/>
                    </a:cubicBezTo>
                    <a:cubicBezTo>
                      <a:pt x="3474671" y="473422"/>
                      <a:pt x="3480179" y="479645"/>
                      <a:pt x="3487330" y="476135"/>
                    </a:cubicBezTo>
                    <a:cubicBezTo>
                      <a:pt x="3502854" y="474154"/>
                      <a:pt x="3517334" y="471536"/>
                      <a:pt x="3531027" y="461995"/>
                    </a:cubicBezTo>
                    <a:cubicBezTo>
                      <a:pt x="3554823" y="446453"/>
                      <a:pt x="3567661" y="453568"/>
                      <a:pt x="3570810" y="481255"/>
                    </a:cubicBezTo>
                    <a:cubicBezTo>
                      <a:pt x="3574048" y="511145"/>
                      <a:pt x="3579467" y="515167"/>
                      <a:pt x="3610106" y="509524"/>
                    </a:cubicBezTo>
                    <a:cubicBezTo>
                      <a:pt x="3610947" y="509321"/>
                      <a:pt x="3610947" y="509321"/>
                      <a:pt x="3611787" y="509117"/>
                    </a:cubicBezTo>
                    <a:cubicBezTo>
                      <a:pt x="3645353" y="504545"/>
                      <a:pt x="3648916" y="504571"/>
                      <a:pt x="3648972" y="539676"/>
                    </a:cubicBezTo>
                    <a:cubicBezTo>
                      <a:pt x="3649008" y="549002"/>
                      <a:pt x="3643051" y="561113"/>
                      <a:pt x="3651715" y="565684"/>
                    </a:cubicBezTo>
                    <a:cubicBezTo>
                      <a:pt x="3662465" y="571526"/>
                      <a:pt x="3669581" y="558689"/>
                      <a:pt x="3677800" y="552253"/>
                    </a:cubicBezTo>
                    <a:cubicBezTo>
                      <a:pt x="3681913" y="549035"/>
                      <a:pt x="3685501" y="545499"/>
                      <a:pt x="3689090" y="541962"/>
                    </a:cubicBezTo>
                    <a:cubicBezTo>
                      <a:pt x="3696215" y="542014"/>
                      <a:pt x="3696392" y="546416"/>
                      <a:pt x="3693528" y="551111"/>
                    </a:cubicBezTo>
                    <a:cubicBezTo>
                      <a:pt x="3691823" y="555081"/>
                      <a:pt x="3688870" y="557574"/>
                      <a:pt x="3688525" y="561659"/>
                    </a:cubicBezTo>
                    <a:cubicBezTo>
                      <a:pt x="3685113" y="569597"/>
                      <a:pt x="3681701" y="577536"/>
                      <a:pt x="3678811" y="585793"/>
                    </a:cubicBezTo>
                    <a:cubicBezTo>
                      <a:pt x="3673235" y="603147"/>
                      <a:pt x="3677382" y="609256"/>
                      <a:pt x="3695717" y="609705"/>
                    </a:cubicBezTo>
                    <a:cubicBezTo>
                      <a:pt x="3704203" y="609872"/>
                      <a:pt x="3712920" y="607317"/>
                      <a:pt x="3721724" y="606963"/>
                    </a:cubicBezTo>
                    <a:cubicBezTo>
                      <a:pt x="3727807" y="606379"/>
                      <a:pt x="3735364" y="604548"/>
                      <a:pt x="3739511" y="610656"/>
                    </a:cubicBezTo>
                    <a:cubicBezTo>
                      <a:pt x="3743862" y="617605"/>
                      <a:pt x="3740043" y="623864"/>
                      <a:pt x="3736745" y="630441"/>
                    </a:cubicBezTo>
                    <a:cubicBezTo>
                      <a:pt x="3732495" y="638583"/>
                      <a:pt x="3727200" y="646089"/>
                      <a:pt x="3722108" y="654435"/>
                    </a:cubicBezTo>
                    <a:cubicBezTo>
                      <a:pt x="3716698" y="663301"/>
                      <a:pt x="3716964" y="669905"/>
                      <a:pt x="3725398" y="677198"/>
                    </a:cubicBezTo>
                    <a:cubicBezTo>
                      <a:pt x="3740499" y="689988"/>
                      <a:pt x="3741667" y="702153"/>
                      <a:pt x="3732642" y="718120"/>
                    </a:cubicBezTo>
                    <a:cubicBezTo>
                      <a:pt x="3713205" y="753500"/>
                      <a:pt x="3714336" y="756337"/>
                      <a:pt x="3752899" y="770559"/>
                    </a:cubicBezTo>
                    <a:lnTo>
                      <a:pt x="3759505" y="773492"/>
                    </a:lnTo>
                    <a:lnTo>
                      <a:pt x="3773273" y="771607"/>
                    </a:lnTo>
                    <a:cubicBezTo>
                      <a:pt x="3784483" y="772004"/>
                      <a:pt x="3794597" y="778891"/>
                      <a:pt x="3799787" y="785635"/>
                    </a:cubicBezTo>
                    <a:cubicBezTo>
                      <a:pt x="3805701" y="793538"/>
                      <a:pt x="3810714" y="795880"/>
                      <a:pt x="3823514" y="793669"/>
                    </a:cubicBezTo>
                    <a:cubicBezTo>
                      <a:pt x="3806234" y="806745"/>
                      <a:pt x="3812492" y="810563"/>
                      <a:pt x="3825266" y="811916"/>
                    </a:cubicBezTo>
                    <a:cubicBezTo>
                      <a:pt x="3821231" y="819116"/>
                      <a:pt x="3817043" y="825686"/>
                      <a:pt x="3814334" y="832622"/>
                    </a:cubicBezTo>
                    <a:lnTo>
                      <a:pt x="3813124" y="846019"/>
                    </a:lnTo>
                    <a:lnTo>
                      <a:pt x="3816896" y="845745"/>
                    </a:lnTo>
                    <a:cubicBezTo>
                      <a:pt x="3820602" y="844069"/>
                      <a:pt x="3823742" y="840975"/>
                      <a:pt x="3826606" y="836281"/>
                    </a:cubicBezTo>
                    <a:cubicBezTo>
                      <a:pt x="3841561" y="811766"/>
                      <a:pt x="3844399" y="810633"/>
                      <a:pt x="3871753" y="824457"/>
                    </a:cubicBezTo>
                    <a:cubicBezTo>
                      <a:pt x="3883024" y="830618"/>
                      <a:pt x="3885888" y="825924"/>
                      <a:pt x="3886171" y="816075"/>
                    </a:cubicBezTo>
                    <a:cubicBezTo>
                      <a:pt x="3892765" y="802920"/>
                      <a:pt x="3897610" y="813750"/>
                      <a:pt x="3903030" y="817772"/>
                    </a:cubicBezTo>
                    <a:cubicBezTo>
                      <a:pt x="3922250" y="840234"/>
                      <a:pt x="3942237" y="843839"/>
                      <a:pt x="3970004" y="830001"/>
                    </a:cubicBezTo>
                    <a:cubicBezTo>
                      <a:pt x="3993457" y="818542"/>
                      <a:pt x="3998903" y="819002"/>
                      <a:pt x="4006011" y="835505"/>
                    </a:cubicBezTo>
                    <a:cubicBezTo>
                      <a:pt x="4005641" y="843153"/>
                      <a:pt x="4001389" y="851294"/>
                      <a:pt x="4008781" y="857952"/>
                    </a:cubicBezTo>
                    <a:cubicBezTo>
                      <a:pt x="4015942" y="867330"/>
                      <a:pt x="4025472" y="868134"/>
                      <a:pt x="4036593" y="866329"/>
                    </a:cubicBezTo>
                    <a:cubicBezTo>
                      <a:pt x="4046874" y="864729"/>
                      <a:pt x="4058021" y="859362"/>
                      <a:pt x="4067065" y="869173"/>
                    </a:cubicBezTo>
                    <a:cubicBezTo>
                      <a:pt x="4066898" y="877660"/>
                      <a:pt x="4066209" y="885829"/>
                      <a:pt x="4068243" y="894227"/>
                    </a:cubicBezTo>
                    <a:cubicBezTo>
                      <a:pt x="4069463" y="899266"/>
                      <a:pt x="4062807" y="906657"/>
                      <a:pt x="4072744" y="909141"/>
                    </a:cubicBezTo>
                    <a:cubicBezTo>
                      <a:pt x="4077668" y="909281"/>
                      <a:pt x="4081257" y="905745"/>
                      <a:pt x="4085456" y="904728"/>
                    </a:cubicBezTo>
                    <a:cubicBezTo>
                      <a:pt x="4086296" y="904525"/>
                      <a:pt x="4086932" y="903481"/>
                      <a:pt x="4087569" y="902438"/>
                    </a:cubicBezTo>
                    <a:cubicBezTo>
                      <a:pt x="4093880" y="899131"/>
                      <a:pt x="4094481" y="888762"/>
                      <a:pt x="4104011" y="889565"/>
                    </a:cubicBezTo>
                    <a:cubicBezTo>
                      <a:pt x="4108996" y="895470"/>
                      <a:pt x="4104453" y="900573"/>
                      <a:pt x="4102112" y="905585"/>
                    </a:cubicBezTo>
                    <a:cubicBezTo>
                      <a:pt x="4099768" y="910596"/>
                      <a:pt x="4097108" y="916132"/>
                      <a:pt x="4095288" y="921462"/>
                    </a:cubicBezTo>
                    <a:cubicBezTo>
                      <a:pt x="4087801" y="941946"/>
                      <a:pt x="4092266" y="947533"/>
                      <a:pt x="4114076" y="945806"/>
                    </a:cubicBezTo>
                    <a:cubicBezTo>
                      <a:pt x="4119636" y="944905"/>
                      <a:pt x="4125514" y="943481"/>
                      <a:pt x="4130871" y="941738"/>
                    </a:cubicBezTo>
                    <a:cubicBezTo>
                      <a:pt x="4143850" y="943930"/>
                      <a:pt x="4145362" y="952010"/>
                      <a:pt x="4139837" y="962239"/>
                    </a:cubicBezTo>
                    <a:cubicBezTo>
                      <a:pt x="4137177" y="967774"/>
                      <a:pt x="4133677" y="973510"/>
                      <a:pt x="4129972" y="978409"/>
                    </a:cubicBezTo>
                    <a:cubicBezTo>
                      <a:pt x="4124359" y="986436"/>
                      <a:pt x="4122741" y="992607"/>
                      <a:pt x="4132538" y="1000014"/>
                    </a:cubicBezTo>
                    <a:cubicBezTo>
                      <a:pt x="4143377" y="1008058"/>
                      <a:pt x="4142344" y="1020311"/>
                      <a:pt x="4136184" y="1031582"/>
                    </a:cubicBezTo>
                    <a:cubicBezTo>
                      <a:pt x="4122155" y="1058096"/>
                      <a:pt x="4122155" y="1058096"/>
                      <a:pt x="4146989" y="1072530"/>
                    </a:cubicBezTo>
                    <a:cubicBezTo>
                      <a:pt x="4152205" y="1075713"/>
                      <a:pt x="4164370" y="1074544"/>
                      <a:pt x="4155689" y="1086426"/>
                    </a:cubicBezTo>
                    <a:cubicBezTo>
                      <a:pt x="4152330" y="1087240"/>
                      <a:pt x="4148971" y="1088053"/>
                      <a:pt x="4145929" y="1088346"/>
                    </a:cubicBezTo>
                    <a:cubicBezTo>
                      <a:pt x="4134580" y="1092872"/>
                      <a:pt x="4139884" y="1098255"/>
                      <a:pt x="4144869" y="1104161"/>
                    </a:cubicBezTo>
                    <a:cubicBezTo>
                      <a:pt x="4155072" y="1113248"/>
                      <a:pt x="4160351" y="1122193"/>
                      <a:pt x="4151555" y="1135437"/>
                    </a:cubicBezTo>
                    <a:cubicBezTo>
                      <a:pt x="4147533" y="1140857"/>
                      <a:pt x="4147683" y="1148821"/>
                      <a:pt x="4145749" y="1155514"/>
                    </a:cubicBezTo>
                    <a:cubicBezTo>
                      <a:pt x="4142425" y="1165654"/>
                      <a:pt x="4136406" y="1172002"/>
                      <a:pt x="4125285" y="1173806"/>
                    </a:cubicBezTo>
                    <a:cubicBezTo>
                      <a:pt x="4104086" y="1178051"/>
                      <a:pt x="4097520" y="1187644"/>
                      <a:pt x="4100084" y="1209249"/>
                    </a:cubicBezTo>
                    <a:cubicBezTo>
                      <a:pt x="4100465" y="1214492"/>
                      <a:pt x="4101685" y="1219531"/>
                      <a:pt x="4102065" y="1224773"/>
                    </a:cubicBezTo>
                    <a:cubicBezTo>
                      <a:pt x="4103234" y="1236937"/>
                      <a:pt x="4097939" y="1244443"/>
                      <a:pt x="4085863" y="1247811"/>
                    </a:cubicBezTo>
                    <a:cubicBezTo>
                      <a:pt x="4074945" y="1250455"/>
                      <a:pt x="4061738" y="1250987"/>
                      <a:pt x="4062766" y="1268076"/>
                    </a:cubicBezTo>
                    <a:cubicBezTo>
                      <a:pt x="4063703" y="1282962"/>
                      <a:pt x="4064642" y="1297849"/>
                      <a:pt x="4083268" y="1301340"/>
                    </a:cubicBezTo>
                    <a:cubicBezTo>
                      <a:pt x="4085151" y="1301774"/>
                      <a:pt x="4088078" y="1302842"/>
                      <a:pt x="4087529" y="1306087"/>
                    </a:cubicBezTo>
                    <a:cubicBezTo>
                      <a:pt x="4084144" y="1310464"/>
                      <a:pt x="4079449" y="1307599"/>
                      <a:pt x="4075365" y="1307255"/>
                    </a:cubicBezTo>
                    <a:cubicBezTo>
                      <a:pt x="4057845" y="1310164"/>
                      <a:pt x="4041852" y="1304703"/>
                      <a:pt x="4025745" y="1300601"/>
                    </a:cubicBezTo>
                    <a:cubicBezTo>
                      <a:pt x="4016737" y="1300117"/>
                      <a:pt x="4012599" y="1306897"/>
                      <a:pt x="4008463" y="1313678"/>
                    </a:cubicBezTo>
                    <a:cubicBezTo>
                      <a:pt x="4004644" y="1319937"/>
                      <a:pt x="4001030" y="1327036"/>
                      <a:pt x="3997211" y="1333296"/>
                    </a:cubicBezTo>
                    <a:cubicBezTo>
                      <a:pt x="3983731" y="1356565"/>
                      <a:pt x="3982892" y="1356768"/>
                      <a:pt x="3959711" y="1345489"/>
                    </a:cubicBezTo>
                    <a:cubicBezTo>
                      <a:pt x="3954629" y="1366725"/>
                      <a:pt x="3954629" y="1366725"/>
                      <a:pt x="3934694" y="1355993"/>
                    </a:cubicBezTo>
                    <a:cubicBezTo>
                      <a:pt x="3931042" y="1353766"/>
                      <a:pt x="3927072" y="1352059"/>
                      <a:pt x="3923281" y="1354756"/>
                    </a:cubicBezTo>
                    <a:cubicBezTo>
                      <a:pt x="3919488" y="1357454"/>
                      <a:pt x="3922185" y="1361246"/>
                      <a:pt x="3922998" y="1364605"/>
                    </a:cubicBezTo>
                    <a:cubicBezTo>
                      <a:pt x="3924944" y="1370803"/>
                      <a:pt x="3926889" y="1376999"/>
                      <a:pt x="3927995" y="1383399"/>
                    </a:cubicBezTo>
                    <a:cubicBezTo>
                      <a:pt x="3930524" y="1395678"/>
                      <a:pt x="3936872" y="1401698"/>
                      <a:pt x="3949876" y="1400327"/>
                    </a:cubicBezTo>
                    <a:cubicBezTo>
                      <a:pt x="3959000" y="1399450"/>
                      <a:pt x="3965895" y="1402226"/>
                      <a:pt x="3968971" y="1411261"/>
                    </a:cubicBezTo>
                    <a:cubicBezTo>
                      <a:pt x="3969123" y="1419226"/>
                      <a:pt x="3962925" y="1421171"/>
                      <a:pt x="3957365" y="1422073"/>
                    </a:cubicBezTo>
                    <a:cubicBezTo>
                      <a:pt x="3922845" y="1428211"/>
                      <a:pt x="3902965" y="1452585"/>
                      <a:pt x="3884013" y="1478958"/>
                    </a:cubicBezTo>
                    <a:cubicBezTo>
                      <a:pt x="3874400" y="1492955"/>
                      <a:pt x="3868462" y="1496310"/>
                      <a:pt x="3859917" y="1489419"/>
                    </a:cubicBezTo>
                    <a:lnTo>
                      <a:pt x="3852809" y="1481837"/>
                    </a:lnTo>
                    <a:lnTo>
                      <a:pt x="3841864" y="1492090"/>
                    </a:lnTo>
                    <a:lnTo>
                      <a:pt x="3840531" y="1496285"/>
                    </a:lnTo>
                    <a:lnTo>
                      <a:pt x="3850294" y="1497108"/>
                    </a:lnTo>
                    <a:cubicBezTo>
                      <a:pt x="3875525" y="1500333"/>
                      <a:pt x="3883385" y="1514432"/>
                      <a:pt x="3872107" y="1537613"/>
                    </a:cubicBezTo>
                    <a:cubicBezTo>
                      <a:pt x="3867421" y="1547638"/>
                      <a:pt x="3860129" y="1556073"/>
                      <a:pt x="3857531" y="1567371"/>
                    </a:cubicBezTo>
                    <a:cubicBezTo>
                      <a:pt x="3852883" y="1586722"/>
                      <a:pt x="3857029" y="1592830"/>
                      <a:pt x="3876636" y="1591193"/>
                    </a:cubicBezTo>
                    <a:cubicBezTo>
                      <a:pt x="3882402" y="1591131"/>
                      <a:pt x="3888279" y="1589708"/>
                      <a:pt x="3893839" y="1588805"/>
                    </a:cubicBezTo>
                    <a:cubicBezTo>
                      <a:pt x="3898879" y="1587585"/>
                      <a:pt x="3903918" y="1586365"/>
                      <a:pt x="3910000" y="1585781"/>
                    </a:cubicBezTo>
                    <a:cubicBezTo>
                      <a:pt x="3887371" y="1613488"/>
                      <a:pt x="3869009" y="1616601"/>
                      <a:pt x="3841479" y="1598374"/>
                    </a:cubicBezTo>
                    <a:cubicBezTo>
                      <a:pt x="3828236" y="1589580"/>
                      <a:pt x="3822039" y="1591525"/>
                      <a:pt x="3820166" y="1603981"/>
                    </a:cubicBezTo>
                    <a:cubicBezTo>
                      <a:pt x="3819878" y="1607385"/>
                      <a:pt x="3820969" y="1612345"/>
                      <a:pt x="3821044" y="1616327"/>
                    </a:cubicBezTo>
                    <a:lnTo>
                      <a:pt x="3820601" y="1618633"/>
                    </a:lnTo>
                    <a:lnTo>
                      <a:pt x="3856796" y="1624365"/>
                    </a:lnTo>
                    <a:cubicBezTo>
                      <a:pt x="3864640" y="1625607"/>
                      <a:pt x="3873279" y="1625739"/>
                      <a:pt x="3878963" y="1632824"/>
                    </a:cubicBezTo>
                    <a:cubicBezTo>
                      <a:pt x="3879662" y="1632317"/>
                      <a:pt x="3880361" y="1631809"/>
                      <a:pt x="3881060" y="1631301"/>
                    </a:cubicBezTo>
                    <a:cubicBezTo>
                      <a:pt x="3903233" y="1628009"/>
                      <a:pt x="3924385" y="1635070"/>
                      <a:pt x="3946493" y="1636097"/>
                    </a:cubicBezTo>
                    <a:cubicBezTo>
                      <a:pt x="3987691" y="1637671"/>
                      <a:pt x="4029301" y="1640551"/>
                      <a:pt x="4070600" y="1629769"/>
                    </a:cubicBezTo>
                    <a:cubicBezTo>
                      <a:pt x="4082831" y="1626757"/>
                      <a:pt x="4095982" y="1625747"/>
                      <a:pt x="4108464" y="1628962"/>
                    </a:cubicBezTo>
                    <a:cubicBezTo>
                      <a:pt x="4128696" y="1634021"/>
                      <a:pt x="4146574" y="1646132"/>
                      <a:pt x="4169224" y="1639821"/>
                    </a:cubicBezTo>
                    <a:cubicBezTo>
                      <a:pt x="4178947" y="1637030"/>
                      <a:pt x="4190031" y="1641260"/>
                      <a:pt x="4200098" y="1644093"/>
                    </a:cubicBezTo>
                    <a:cubicBezTo>
                      <a:pt x="4206038" y="1645651"/>
                      <a:pt x="4211182" y="1648322"/>
                      <a:pt x="4211147" y="1656359"/>
                    </a:cubicBezTo>
                    <a:cubicBezTo>
                      <a:pt x="4214361" y="1643877"/>
                      <a:pt x="4222463" y="1639593"/>
                      <a:pt x="4233230" y="1641916"/>
                    </a:cubicBezTo>
                    <a:cubicBezTo>
                      <a:pt x="4255971" y="1646755"/>
                      <a:pt x="4279860" y="1644351"/>
                      <a:pt x="4300563" y="1658147"/>
                    </a:cubicBezTo>
                    <a:cubicBezTo>
                      <a:pt x="4305612" y="1661421"/>
                      <a:pt x="4313140" y="1660757"/>
                      <a:pt x="4319080" y="1662318"/>
                    </a:cubicBezTo>
                    <a:cubicBezTo>
                      <a:pt x="4337405" y="1667694"/>
                      <a:pt x="4355923" y="1671864"/>
                      <a:pt x="4374375" y="1680353"/>
                    </a:cubicBezTo>
                    <a:cubicBezTo>
                      <a:pt x="4392126" y="1689350"/>
                      <a:pt x="4410924" y="1703463"/>
                      <a:pt x="4434018" y="1702171"/>
                    </a:cubicBezTo>
                    <a:cubicBezTo>
                      <a:pt x="4445166" y="1702081"/>
                      <a:pt x="4457840" y="1704088"/>
                      <a:pt x="4465268" y="1715781"/>
                    </a:cubicBezTo>
                    <a:lnTo>
                      <a:pt x="4467174" y="1715464"/>
                    </a:lnTo>
                    <a:lnTo>
                      <a:pt x="4467174" y="1715465"/>
                    </a:lnTo>
                    <a:cubicBezTo>
                      <a:pt x="4468222" y="1714702"/>
                      <a:pt x="4468175" y="1715004"/>
                      <a:pt x="4467651" y="1715385"/>
                    </a:cubicBezTo>
                    <a:lnTo>
                      <a:pt x="4467174" y="1715464"/>
                    </a:lnTo>
                    <a:lnTo>
                      <a:pt x="4466063" y="1714670"/>
                    </a:lnTo>
                    <a:cubicBezTo>
                      <a:pt x="4458791" y="1709807"/>
                      <a:pt x="4459459" y="1705582"/>
                      <a:pt x="4467370" y="1702505"/>
                    </a:cubicBezTo>
                    <a:cubicBezTo>
                      <a:pt x="4470071" y="1701077"/>
                      <a:pt x="4473089" y="1701554"/>
                      <a:pt x="4476105" y="1702032"/>
                    </a:cubicBezTo>
                    <a:cubicBezTo>
                      <a:pt x="4507614" y="1710115"/>
                      <a:pt x="4540876" y="1699299"/>
                      <a:pt x="4572318" y="1711701"/>
                    </a:cubicBezTo>
                    <a:cubicBezTo>
                      <a:pt x="4576954" y="1713673"/>
                      <a:pt x="4583370" y="1712215"/>
                      <a:pt x="4589311" y="1713774"/>
                    </a:cubicBezTo>
                    <a:cubicBezTo>
                      <a:pt x="4590518" y="1713966"/>
                      <a:pt x="4592232" y="1714855"/>
                      <a:pt x="4593344" y="1715650"/>
                    </a:cubicBezTo>
                    <a:cubicBezTo>
                      <a:pt x="4596582" y="1718639"/>
                      <a:pt x="4596420" y="1723562"/>
                      <a:pt x="4601154" y="1724929"/>
                    </a:cubicBezTo>
                    <a:cubicBezTo>
                      <a:pt x="4602169" y="1726327"/>
                      <a:pt x="4602581" y="1727630"/>
                      <a:pt x="4602993" y="1728933"/>
                    </a:cubicBezTo>
                    <a:cubicBezTo>
                      <a:pt x="4603627" y="1732745"/>
                      <a:pt x="4603657" y="1736461"/>
                      <a:pt x="4603083" y="1740082"/>
                    </a:cubicBezTo>
                    <a:cubicBezTo>
                      <a:pt x="4603304" y="1742592"/>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2"/>
                      <a:pt x="4587764" y="1758689"/>
                      <a:pt x="4560387" y="1751878"/>
                    </a:cubicBezTo>
                    <a:cubicBezTo>
                      <a:pt x="4549111" y="1748855"/>
                      <a:pt x="4532124" y="1735030"/>
                      <a:pt x="4517474" y="1749413"/>
                    </a:cubicBezTo>
                    <a:cubicBezTo>
                      <a:pt x="4515980" y="1751032"/>
                      <a:pt x="4511057" y="1750870"/>
                      <a:pt x="4509436" y="1749377"/>
                    </a:cubicBezTo>
                    <a:cubicBezTo>
                      <a:pt x="4495275" y="1737237"/>
                      <a:pt x="4475707" y="1739705"/>
                      <a:pt x="4460463" y="1730486"/>
                    </a:cubicBezTo>
                    <a:cubicBezTo>
                      <a:pt x="4451986" y="1725431"/>
                      <a:pt x="4443919" y="1721680"/>
                      <a:pt x="4435148" y="1730189"/>
                    </a:cubicBezTo>
                    <a:cubicBezTo>
                      <a:pt x="4430762" y="1734443"/>
                      <a:pt x="4424728" y="1733487"/>
                      <a:pt x="4420091" y="1731516"/>
                    </a:cubicBezTo>
                    <a:cubicBezTo>
                      <a:pt x="4400338" y="1723437"/>
                      <a:pt x="4379217" y="1720092"/>
                      <a:pt x="4358507" y="1718051"/>
                    </a:cubicBezTo>
                    <a:cubicBezTo>
                      <a:pt x="4343927" y="1716359"/>
                      <a:pt x="4330142" y="1713558"/>
                      <a:pt x="4315402" y="1716792"/>
                    </a:cubicBezTo>
                    <a:cubicBezTo>
                      <a:pt x="4303267" y="1719199"/>
                      <a:pt x="4290880" y="1715382"/>
                      <a:pt x="4279957" y="1706229"/>
                    </a:cubicBezTo>
                    <a:cubicBezTo>
                      <a:pt x="4264780" y="1692690"/>
                      <a:pt x="4247656" y="1699257"/>
                      <a:pt x="4243898" y="1719077"/>
                    </a:cubicBezTo>
                    <a:cubicBezTo>
                      <a:pt x="4243516" y="1721492"/>
                      <a:pt x="4243039" y="1724509"/>
                      <a:pt x="4242561" y="1727526"/>
                    </a:cubicBezTo>
                    <a:cubicBezTo>
                      <a:pt x="4237590" y="1758907"/>
                      <a:pt x="4227487" y="1764111"/>
                      <a:pt x="4197062" y="1753107"/>
                    </a:cubicBezTo>
                    <a:cubicBezTo>
                      <a:pt x="4185374" y="1748781"/>
                      <a:pt x="4177117" y="1746236"/>
                      <a:pt x="4171232" y="1763864"/>
                    </a:cubicBezTo>
                    <a:cubicBezTo>
                      <a:pt x="4166620" y="1777361"/>
                      <a:pt x="4162737" y="1794067"/>
                      <a:pt x="4148247" y="1803527"/>
                    </a:cubicBezTo>
                    <a:cubicBezTo>
                      <a:pt x="4143450" y="1806479"/>
                      <a:pt x="4144304" y="1812800"/>
                      <a:pt x="4142937" y="1817531"/>
                    </a:cubicBezTo>
                    <a:cubicBezTo>
                      <a:pt x="4139245" y="1833030"/>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4"/>
                      <a:pt x="4085236" y="1849842"/>
                    </a:cubicBezTo>
                    <a:cubicBezTo>
                      <a:pt x="4078915" y="1850697"/>
                      <a:pt x="4074500" y="1851235"/>
                      <a:pt x="4074972" y="1859969"/>
                    </a:cubicBezTo>
                    <a:cubicBezTo>
                      <a:pt x="4075032" y="1867403"/>
                      <a:pt x="4075791" y="1874328"/>
                      <a:pt x="4084939" y="1875159"/>
                    </a:cubicBezTo>
                    <a:cubicBezTo>
                      <a:pt x="4101330" y="1877135"/>
                      <a:pt x="4102721" y="1887872"/>
                      <a:pt x="4100715" y="1900545"/>
                    </a:cubicBezTo>
                    <a:cubicBezTo>
                      <a:pt x="4099281" y="1909598"/>
                      <a:pt x="4098355" y="1919348"/>
                      <a:pt x="4096318" y="1928305"/>
                    </a:cubicBezTo>
                    <a:cubicBezTo>
                      <a:pt x="4093898" y="1939677"/>
                      <a:pt x="4089764" y="1950156"/>
                      <a:pt x="4108759" y="1951308"/>
                    </a:cubicBezTo>
                    <a:cubicBezTo>
                      <a:pt x="4116699" y="1951948"/>
                      <a:pt x="4120123" y="1965481"/>
                      <a:pt x="4131370" y="1964787"/>
                    </a:cubicBezTo>
                    <a:cubicBezTo>
                      <a:pt x="4138801" y="1964727"/>
                      <a:pt x="4146360" y="1967781"/>
                      <a:pt x="4154147" y="1961590"/>
                    </a:cubicBezTo>
                    <a:cubicBezTo>
                      <a:pt x="4161932" y="1955400"/>
                      <a:pt x="4170697" y="1958643"/>
                      <a:pt x="4170691" y="1970397"/>
                    </a:cubicBezTo>
                    <a:cubicBezTo>
                      <a:pt x="4170877" y="1980943"/>
                      <a:pt x="4173889" y="1993173"/>
                      <a:pt x="4162195" y="2000601"/>
                    </a:cubicBezTo>
                    <a:cubicBezTo>
                      <a:pt x="4158796" y="2002537"/>
                      <a:pt x="4158826" y="2006253"/>
                      <a:pt x="4160762" y="2009654"/>
                    </a:cubicBezTo>
                    <a:cubicBezTo>
                      <a:pt x="4162191" y="2012353"/>
                      <a:pt x="4163619" y="2015054"/>
                      <a:pt x="4164444" y="2017660"/>
                    </a:cubicBezTo>
                    <a:cubicBezTo>
                      <a:pt x="4168029" y="2026269"/>
                      <a:pt x="4156940" y="2033793"/>
                      <a:pt x="4161732" y="2042594"/>
                    </a:cubicBezTo>
                    <a:cubicBezTo>
                      <a:pt x="4166429" y="2051997"/>
                      <a:pt x="4177267" y="2038249"/>
                      <a:pt x="4183266" y="2047242"/>
                    </a:cubicBezTo>
                    <a:cubicBezTo>
                      <a:pt x="4184790" y="2049338"/>
                      <a:pt x="4188219" y="2051119"/>
                      <a:pt x="4188028" y="2052326"/>
                    </a:cubicBezTo>
                    <a:cubicBezTo>
                      <a:pt x="4186081" y="2072432"/>
                      <a:pt x="4203260" y="2085051"/>
                      <a:pt x="4207826" y="2103095"/>
                    </a:cubicBezTo>
                    <a:cubicBezTo>
                      <a:pt x="4208650" y="2105700"/>
                      <a:pt x="4210491" y="2109703"/>
                      <a:pt x="4208997" y="2111323"/>
                    </a:cubicBezTo>
                    <a:cubicBezTo>
                      <a:pt x="4199145" y="2122753"/>
                      <a:pt x="4203776" y="2136478"/>
                      <a:pt x="4203675" y="2148834"/>
                    </a:cubicBezTo>
                    <a:cubicBezTo>
                      <a:pt x="4203635" y="2168623"/>
                      <a:pt x="4188572" y="2181704"/>
                      <a:pt x="4180972" y="2198440"/>
                    </a:cubicBezTo>
                    <a:cubicBezTo>
                      <a:pt x="4177411" y="2205300"/>
                      <a:pt x="4172135" y="2211269"/>
                      <a:pt x="4169590" y="2219526"/>
                    </a:cubicBezTo>
                    <a:cubicBezTo>
                      <a:pt x="4168126" y="2224863"/>
                      <a:pt x="4163867" y="2232229"/>
                      <a:pt x="4158340" y="2231974"/>
                    </a:cubicBezTo>
                    <a:cubicBezTo>
                      <a:pt x="4139249" y="2231424"/>
                      <a:pt x="4126124" y="2247903"/>
                      <a:pt x="4107541" y="2248055"/>
                    </a:cubicBezTo>
                    <a:cubicBezTo>
                      <a:pt x="4103221" y="2247988"/>
                      <a:pt x="4097215" y="2250749"/>
                      <a:pt x="4097438" y="2253258"/>
                    </a:cubicBezTo>
                    <a:cubicBezTo>
                      <a:pt x="4100067" y="2267903"/>
                      <a:pt x="4085548" y="2273646"/>
                      <a:pt x="4081921" y="2284825"/>
                    </a:cubicBezTo>
                    <a:cubicBezTo>
                      <a:pt x="4080648" y="2288954"/>
                      <a:pt x="4077088" y="2295814"/>
                      <a:pt x="4073974" y="2295941"/>
                    </a:cubicBezTo>
                    <a:cubicBezTo>
                      <a:pt x="4057712" y="2297075"/>
                      <a:pt x="4060657" y="2313626"/>
                      <a:pt x="4052681" y="2321023"/>
                    </a:cubicBezTo>
                    <a:cubicBezTo>
                      <a:pt x="4048295" y="2325278"/>
                      <a:pt x="4050357" y="2331791"/>
                      <a:pt x="4057216" y="2335352"/>
                    </a:cubicBezTo>
                    <a:lnTo>
                      <a:pt x="4073447" y="2336856"/>
                    </a:lnTo>
                    <a:lnTo>
                      <a:pt x="4053350" y="2363122"/>
                    </a:lnTo>
                    <a:lnTo>
                      <a:pt x="4026071" y="2415619"/>
                    </a:lnTo>
                    <a:lnTo>
                      <a:pt x="4026496" y="2412144"/>
                    </a:lnTo>
                    <a:cubicBezTo>
                      <a:pt x="4027930" y="2403092"/>
                      <a:pt x="4030983" y="2395533"/>
                      <a:pt x="4036450" y="2388356"/>
                    </a:cubicBezTo>
                    <a:cubicBezTo>
                      <a:pt x="4045191" y="2376132"/>
                      <a:pt x="4030425" y="2363894"/>
                      <a:pt x="4033639" y="2351413"/>
                    </a:cubicBezTo>
                    <a:cubicBezTo>
                      <a:pt x="4025000" y="2351282"/>
                      <a:pt x="4016551" y="2349945"/>
                      <a:pt x="4007815" y="2350417"/>
                    </a:cubicBezTo>
                    <a:cubicBezTo>
                      <a:pt x="4004004" y="2351050"/>
                      <a:pt x="4003843" y="2355973"/>
                      <a:pt x="4002760" y="2358895"/>
                    </a:cubicBezTo>
                    <a:cubicBezTo>
                      <a:pt x="3998627" y="2369376"/>
                      <a:pt x="3995000" y="2380555"/>
                      <a:pt x="3990263" y="2390940"/>
                    </a:cubicBezTo>
                    <a:cubicBezTo>
                      <a:pt x="3986224" y="2400817"/>
                      <a:pt x="3976598" y="2403004"/>
                      <a:pt x="3968627" y="2398648"/>
                    </a:cubicBezTo>
                    <a:cubicBezTo>
                      <a:pt x="3951574" y="2389144"/>
                      <a:pt x="3939313" y="2388439"/>
                      <a:pt x="3931553" y="2410099"/>
                    </a:cubicBezTo>
                    <a:cubicBezTo>
                      <a:pt x="3928596" y="2417053"/>
                      <a:pt x="3920367" y="2418225"/>
                      <a:pt x="3913538" y="2418380"/>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6"/>
                      <a:pt x="3915048" y="2518218"/>
                      <a:pt x="3914218" y="2527366"/>
                    </a:cubicBezTo>
                    <a:cubicBezTo>
                      <a:pt x="3912784" y="2536418"/>
                      <a:pt x="3918150" y="2541598"/>
                      <a:pt x="3927394" y="2541826"/>
                    </a:cubicBezTo>
                    <a:cubicBezTo>
                      <a:pt x="3942863" y="2541800"/>
                      <a:pt x="3950799" y="2554193"/>
                      <a:pt x="3961310" y="2562043"/>
                    </a:cubicBezTo>
                    <a:cubicBezTo>
                      <a:pt x="3965754" y="2565221"/>
                      <a:pt x="3966706" y="2570940"/>
                      <a:pt x="3965845" y="2576371"/>
                    </a:cubicBezTo>
                    <a:cubicBezTo>
                      <a:pt x="3958772" y="2621030"/>
                      <a:pt x="3951796" y="2665082"/>
                      <a:pt x="3944723" y="2709741"/>
                    </a:cubicBezTo>
                    <a:cubicBezTo>
                      <a:pt x="3942238" y="2725432"/>
                      <a:pt x="3935020" y="2739754"/>
                      <a:pt x="3933742" y="2755635"/>
                    </a:cubicBezTo>
                    <a:cubicBezTo>
                      <a:pt x="3933103" y="2763577"/>
                      <a:pt x="3934054" y="2769295"/>
                      <a:pt x="3942916" y="2771935"/>
                    </a:cubicBezTo>
                    <a:cubicBezTo>
                      <a:pt x="3958828" y="2776930"/>
                      <a:pt x="3960631" y="2788970"/>
                      <a:pt x="3958242" y="2804057"/>
                    </a:cubicBezTo>
                    <a:cubicBezTo>
                      <a:pt x="3953654" y="2833024"/>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4"/>
                      <a:pt x="4016188" y="2926441"/>
                      <a:pt x="4020657" y="2945090"/>
                    </a:cubicBezTo>
                    <a:cubicBezTo>
                      <a:pt x="4022116" y="2951507"/>
                      <a:pt x="4016936" y="2956871"/>
                      <a:pt x="4008391" y="2956138"/>
                    </a:cubicBezTo>
                    <a:cubicBezTo>
                      <a:pt x="4003880" y="2957278"/>
                      <a:pt x="4005912" y="2960075"/>
                      <a:pt x="4007340" y="2962776"/>
                    </a:cubicBezTo>
                    <a:cubicBezTo>
                      <a:pt x="3985800" y="2969881"/>
                      <a:pt x="3985251" y="2988971"/>
                      <a:pt x="3981780" y="3006980"/>
                    </a:cubicBezTo>
                    <a:cubicBezTo>
                      <a:pt x="3979744" y="3015937"/>
                      <a:pt x="3972054" y="3021525"/>
                      <a:pt x="3962714" y="3021901"/>
                    </a:cubicBezTo>
                    <a:cubicBezTo>
                      <a:pt x="3952168" y="3022087"/>
                      <a:pt x="3940512" y="3021477"/>
                      <a:pt x="3936483" y="3007848"/>
                    </a:cubicBezTo>
                    <a:cubicBezTo>
                      <a:pt x="3935945" y="3003434"/>
                      <a:pt x="3934452" y="3005052"/>
                      <a:pt x="3932864" y="3007275"/>
                    </a:cubicBezTo>
                    <a:cubicBezTo>
                      <a:pt x="3899887" y="3016282"/>
                      <a:pt x="3866439" y="3016551"/>
                      <a:pt x="3836556" y="2998210"/>
                    </a:cubicBezTo>
                    <a:cubicBezTo>
                      <a:pt x="3828681" y="2993251"/>
                      <a:pt x="3830084" y="2980481"/>
                      <a:pt x="3826596" y="2971268"/>
                    </a:cubicBezTo>
                    <a:cubicBezTo>
                      <a:pt x="3825357" y="2967361"/>
                      <a:pt x="3827109" y="2960213"/>
                      <a:pt x="3819102" y="2963896"/>
                    </a:cubicBezTo>
                    <a:cubicBezTo>
                      <a:pt x="3812398" y="2967164"/>
                      <a:pt x="3806076" y="2968018"/>
                      <a:pt x="3803698" y="2959600"/>
                    </a:cubicBezTo>
                    <a:cubicBezTo>
                      <a:pt x="3801510" y="2949974"/>
                      <a:pt x="3807706" y="2946006"/>
                      <a:pt x="3816539" y="2944930"/>
                    </a:cubicBezTo>
                    <a:cubicBezTo>
                      <a:pt x="3810348" y="2937145"/>
                      <a:pt x="3803966" y="2930566"/>
                      <a:pt x="3806099" y="2921006"/>
                    </a:cubicBezTo>
                    <a:cubicBezTo>
                      <a:pt x="3807276" y="2917482"/>
                      <a:pt x="3809660" y="2914147"/>
                      <a:pt x="3804324" y="2912684"/>
                    </a:cubicBezTo>
                    <a:cubicBezTo>
                      <a:pt x="3800195" y="2911412"/>
                      <a:pt x="3797399" y="2913443"/>
                      <a:pt x="3795618" y="2916872"/>
                    </a:cubicBezTo>
                    <a:cubicBezTo>
                      <a:pt x="3793138" y="2920810"/>
                      <a:pt x="3790880" y="2927257"/>
                      <a:pt x="3786147" y="2925889"/>
                    </a:cubicBezTo>
                    <a:cubicBezTo>
                      <a:pt x="3780613" y="2924703"/>
                      <a:pt x="3776684" y="2924854"/>
                      <a:pt x="3773865" y="2925935"/>
                    </a:cubicBezTo>
                    <a:lnTo>
                      <a:pt x="3773518" y="2926280"/>
                    </a:lnTo>
                    <a:lnTo>
                      <a:pt x="3784754" y="2933616"/>
                    </a:lnTo>
                    <a:cubicBezTo>
                      <a:pt x="3786489" y="2940527"/>
                      <a:pt x="3782271" y="2941801"/>
                      <a:pt x="3777010" y="2940205"/>
                    </a:cubicBezTo>
                    <a:lnTo>
                      <a:pt x="3767057" y="2938295"/>
                    </a:lnTo>
                    <a:lnTo>
                      <a:pt x="3765045" y="2949766"/>
                    </a:lnTo>
                    <a:cubicBezTo>
                      <a:pt x="3762434" y="2962345"/>
                      <a:pt x="3762841" y="2975400"/>
                      <a:pt x="3751466" y="2984733"/>
                    </a:cubicBezTo>
                    <a:cubicBezTo>
                      <a:pt x="3746476" y="2988892"/>
                      <a:pt x="3748824" y="2993595"/>
                      <a:pt x="3751078" y="2998901"/>
                    </a:cubicBezTo>
                    <a:cubicBezTo>
                      <a:pt x="3753742" y="3005509"/>
                      <a:pt x="3757555" y="3004875"/>
                      <a:pt x="3763368" y="3003321"/>
                    </a:cubicBezTo>
                    <a:cubicBezTo>
                      <a:pt x="3772390" y="3001038"/>
                      <a:pt x="3778044" y="3004407"/>
                      <a:pt x="3779627" y="3013937"/>
                    </a:cubicBezTo>
                    <a:cubicBezTo>
                      <a:pt x="3782669" y="3029884"/>
                      <a:pt x="3787015" y="3045419"/>
                      <a:pt x="3782528" y="3062030"/>
                    </a:cubicBezTo>
                    <a:cubicBezTo>
                      <a:pt x="3781843" y="3064397"/>
                      <a:pt x="3781588" y="3066986"/>
                      <a:pt x="3780892" y="3069427"/>
                    </a:cubicBezTo>
                    <a:lnTo>
                      <a:pt x="3778294" y="3073382"/>
                    </a:lnTo>
                    <a:lnTo>
                      <a:pt x="3789082" y="3087723"/>
                    </a:lnTo>
                    <a:lnTo>
                      <a:pt x="3795809" y="3086560"/>
                    </a:lnTo>
                    <a:cubicBezTo>
                      <a:pt x="3799907" y="3084116"/>
                      <a:pt x="3803420" y="3080495"/>
                      <a:pt x="3806757" y="3077003"/>
                    </a:cubicBezTo>
                    <a:cubicBezTo>
                      <a:pt x="3816513" y="3066176"/>
                      <a:pt x="3825823" y="3062083"/>
                      <a:pt x="3840146" y="3069300"/>
                    </a:cubicBezTo>
                    <a:cubicBezTo>
                      <a:pt x="3851038" y="3074737"/>
                      <a:pt x="3862790" y="3074742"/>
                      <a:pt x="3868293" y="3059530"/>
                    </a:cubicBezTo>
                    <a:cubicBezTo>
                      <a:pt x="3871537" y="3050763"/>
                      <a:pt x="3878814" y="3043874"/>
                      <a:pt x="3888279" y="3046611"/>
                    </a:cubicBezTo>
                    <a:cubicBezTo>
                      <a:pt x="3897743" y="3049347"/>
                      <a:pt x="3903139" y="3058244"/>
                      <a:pt x="3901102" y="3067199"/>
                    </a:cubicBezTo>
                    <a:cubicBezTo>
                      <a:pt x="3898903" y="3081080"/>
                      <a:pt x="3916752" y="3089474"/>
                      <a:pt x="3910137" y="3103892"/>
                    </a:cubicBezTo>
                    <a:cubicBezTo>
                      <a:pt x="3910137" y="3103892"/>
                      <a:pt x="3911757" y="3105386"/>
                      <a:pt x="3912964" y="3105577"/>
                    </a:cubicBezTo>
                    <a:cubicBezTo>
                      <a:pt x="3922524" y="3107710"/>
                      <a:pt x="3933609" y="3111939"/>
                      <a:pt x="3932587" y="3122294"/>
                    </a:cubicBezTo>
                    <a:cubicBezTo>
                      <a:pt x="3930992" y="3136271"/>
                      <a:pt x="3934829" y="3151107"/>
                      <a:pt x="3925389" y="3163840"/>
                    </a:cubicBezTo>
                    <a:cubicBezTo>
                      <a:pt x="3923195" y="3165967"/>
                      <a:pt x="3921194" y="3166887"/>
                      <a:pt x="3918081" y="3167012"/>
                    </a:cubicBezTo>
                    <a:cubicBezTo>
                      <a:pt x="3913540" y="3164437"/>
                      <a:pt x="3909793" y="3160751"/>
                      <a:pt x="3905062" y="3159383"/>
                    </a:cubicBezTo>
                    <a:cubicBezTo>
                      <a:pt x="3903252" y="3159096"/>
                      <a:pt x="3902235" y="3157697"/>
                      <a:pt x="3901125" y="3156903"/>
                    </a:cubicBezTo>
                    <a:cubicBezTo>
                      <a:pt x="3889311" y="3149465"/>
                      <a:pt x="3880295" y="3139996"/>
                      <a:pt x="3877568" y="3125953"/>
                    </a:cubicBezTo>
                    <a:cubicBezTo>
                      <a:pt x="3876206" y="3118933"/>
                      <a:pt x="3871061" y="3116262"/>
                      <a:pt x="3864614" y="3114004"/>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80"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4"/>
                      <a:pt x="3752857" y="3169301"/>
                      <a:pt x="3746580" y="3175731"/>
                    </a:cubicBezTo>
                    <a:cubicBezTo>
                      <a:pt x="3739368" y="3178301"/>
                      <a:pt x="3730220" y="3177471"/>
                      <a:pt x="3726880" y="3186840"/>
                    </a:cubicBezTo>
                    <a:cubicBezTo>
                      <a:pt x="3720935" y="3197034"/>
                      <a:pt x="3723822" y="3206152"/>
                      <a:pt x="3729726" y="3215747"/>
                    </a:cubicBezTo>
                    <a:cubicBezTo>
                      <a:pt x="3735122" y="3224644"/>
                      <a:pt x="3744330" y="3232907"/>
                      <a:pt x="3738701" y="3245006"/>
                    </a:cubicBezTo>
                    <a:cubicBezTo>
                      <a:pt x="3730791" y="3248084"/>
                      <a:pt x="3722976" y="3250558"/>
                      <a:pt x="3715986" y="3255636"/>
                    </a:cubicBezTo>
                    <a:cubicBezTo>
                      <a:pt x="3711791" y="3258685"/>
                      <a:pt x="3702422" y="3255345"/>
                      <a:pt x="3703909" y="3265478"/>
                    </a:cubicBezTo>
                    <a:cubicBezTo>
                      <a:pt x="3705655" y="3270085"/>
                      <a:pt x="3710292" y="3272057"/>
                      <a:pt x="3712832" y="3275552"/>
                    </a:cubicBezTo>
                    <a:cubicBezTo>
                      <a:pt x="3713339" y="3276252"/>
                      <a:pt x="3714546" y="3276443"/>
                      <a:pt x="3715754" y="3276634"/>
                    </a:cubicBezTo>
                    <a:cubicBezTo>
                      <a:pt x="3721214" y="3281210"/>
                      <a:pt x="3731032"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3"/>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5"/>
                    </a:cubicBezTo>
                    <a:cubicBezTo>
                      <a:pt x="2226638" y="4110875"/>
                      <a:pt x="2199293" y="4106522"/>
                      <a:pt x="2168075" y="4121259"/>
                    </a:cubicBezTo>
                    <a:cubicBezTo>
                      <a:pt x="2161573" y="4123918"/>
                      <a:pt x="2154229" y="4126801"/>
                      <a:pt x="2146887" y="4129683"/>
                    </a:cubicBezTo>
                    <a:cubicBezTo>
                      <a:pt x="2137861" y="4133020"/>
                      <a:pt x="2127444"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2"/>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3"/>
                    </a:cubicBezTo>
                    <a:cubicBezTo>
                      <a:pt x="1711193" y="3894066"/>
                      <a:pt x="1711431" y="3895791"/>
                      <a:pt x="1711668" y="3897518"/>
                    </a:cubicBezTo>
                    <a:cubicBezTo>
                      <a:pt x="1707672"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0" y="3894819"/>
                      <a:pt x="1600019" y="3878537"/>
                    </a:cubicBezTo>
                    <a:cubicBezTo>
                      <a:pt x="1597971"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0"/>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8"/>
                      <a:pt x="1345717" y="3717059"/>
                      <a:pt x="1335775" y="3738369"/>
                    </a:cubicBezTo>
                    <a:cubicBezTo>
                      <a:pt x="1331571" y="3747568"/>
                      <a:pt x="1321149" y="3753234"/>
                      <a:pt x="1312449" y="3759039"/>
                    </a:cubicBezTo>
                    <a:cubicBezTo>
                      <a:pt x="1307402" y="3762536"/>
                      <a:pt x="1302027" y="3764707"/>
                      <a:pt x="1295945" y="3759452"/>
                    </a:cubicBezTo>
                    <a:cubicBezTo>
                      <a:pt x="1303336" y="3770012"/>
                      <a:pt x="1301319" y="3778953"/>
                      <a:pt x="1292551" y="3785619"/>
                    </a:cubicBezTo>
                    <a:cubicBezTo>
                      <a:pt x="1274082"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8"/>
                      <a:pt x="1116177" y="3898927"/>
                    </a:cubicBezTo>
                    <a:cubicBezTo>
                      <a:pt x="1108993" y="3907454"/>
                      <a:pt x="1099225" y="3915774"/>
                      <a:pt x="1085512" y="3913810"/>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7" y="3916032"/>
                      <a:pt x="1094228"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8" y="4010121"/>
                      <a:pt x="1003628" y="4010843"/>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3"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2"/>
                      <a:pt x="1175096" y="3812624"/>
                      <a:pt x="1182230" y="3799326"/>
                    </a:cubicBezTo>
                    <a:cubicBezTo>
                      <a:pt x="1188294" y="3788542"/>
                      <a:pt x="1199251" y="3781617"/>
                      <a:pt x="1213308" y="3779276"/>
                    </a:cubicBezTo>
                    <a:cubicBezTo>
                      <a:pt x="1233463" y="3776554"/>
                      <a:pt x="1239614" y="3759276"/>
                      <a:pt x="1227005" y="3743531"/>
                    </a:cubicBezTo>
                    <a:cubicBezTo>
                      <a:pt x="1225420" y="3741670"/>
                      <a:pt x="1223439" y="3739344"/>
                      <a:pt x="1221458" y="3737019"/>
                    </a:cubicBezTo>
                    <a:cubicBezTo>
                      <a:pt x="1200857" y="3712831"/>
                      <a:pt x="1203476" y="3701771"/>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8"/>
                      <a:pt x="1225082" y="3615948"/>
                    </a:cubicBezTo>
                    <a:lnTo>
                      <a:pt x="1223380" y="3610558"/>
                    </a:lnTo>
                    <a:lnTo>
                      <a:pt x="1222745" y="3611001"/>
                    </a:lnTo>
                    <a:cubicBezTo>
                      <a:pt x="1211165" y="3623331"/>
                      <a:pt x="1193951" y="3632156"/>
                      <a:pt x="1190494" y="3651565"/>
                    </a:cubicBezTo>
                    <a:cubicBezTo>
                      <a:pt x="1182352" y="3655121"/>
                      <a:pt x="1174924" y="3658179"/>
                      <a:pt x="1166783" y="3661736"/>
                    </a:cubicBezTo>
                    <a:cubicBezTo>
                      <a:pt x="1162495" y="3664727"/>
                      <a:pt x="1158923" y="3667219"/>
                      <a:pt x="1154637" y="3670210"/>
                    </a:cubicBezTo>
                    <a:cubicBezTo>
                      <a:pt x="1145979" y="3683687"/>
                      <a:pt x="1131058" y="3686662"/>
                      <a:pt x="1116633" y="3690352"/>
                    </a:cubicBezTo>
                    <a:cubicBezTo>
                      <a:pt x="1105999" y="3690337"/>
                      <a:pt x="1094649" y="3690818"/>
                      <a:pt x="1090960" y="3676395"/>
                    </a:cubicBezTo>
                    <a:cubicBezTo>
                      <a:pt x="1104933" y="3640086"/>
                      <a:pt x="1123543" y="3605853"/>
                      <a:pt x="1152057" y="3582771"/>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8"/>
                      <a:pt x="1011030" y="3485255"/>
                      <a:pt x="1010237" y="3484323"/>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2" y="3323390"/>
                      <a:pt x="700012" y="3299121"/>
                      <a:pt x="671389" y="3280299"/>
                    </a:cubicBezTo>
                    <a:cubicBezTo>
                      <a:pt x="664454" y="3276068"/>
                      <a:pt x="658316" y="3271644"/>
                      <a:pt x="650969" y="3269201"/>
                    </a:cubicBezTo>
                    <a:cubicBezTo>
                      <a:pt x="647695" y="3267882"/>
                      <a:pt x="644252" y="3262384"/>
                      <a:pt x="641617" y="3268933"/>
                    </a:cubicBezTo>
                    <a:cubicBezTo>
                      <a:pt x="639392" y="3273694"/>
                      <a:pt x="638956" y="3278866"/>
                      <a:pt x="644406" y="3282190"/>
                    </a:cubicBezTo>
                    <a:cubicBezTo>
                      <a:pt x="646387" y="3283399"/>
                      <a:pt x="648476" y="3283314"/>
                      <a:pt x="650760" y="3284028"/>
                    </a:cubicBezTo>
                    <a:cubicBezTo>
                      <a:pt x="655328" y="3285455"/>
                      <a:pt x="662423" y="3281626"/>
                      <a:pt x="664657" y="3289107"/>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2"/>
                    </a:cubicBezTo>
                    <a:cubicBezTo>
                      <a:pt x="612232" y="3299271"/>
                      <a:pt x="615172" y="3292226"/>
                      <a:pt x="615221" y="3285459"/>
                    </a:cubicBezTo>
                    <a:cubicBezTo>
                      <a:pt x="615078" y="3277895"/>
                      <a:pt x="613230" y="3272008"/>
                      <a:pt x="603851" y="3275124"/>
                    </a:cubicBezTo>
                    <a:cubicBezTo>
                      <a:pt x="597338" y="3281347"/>
                      <a:pt x="590822" y="3287568"/>
                      <a:pt x="584006" y="3294285"/>
                    </a:cubicBezTo>
                    <a:cubicBezTo>
                      <a:pt x="581394" y="3297450"/>
                      <a:pt x="579691" y="3299130"/>
                      <a:pt x="576030" y="3296216"/>
                    </a:cubicBezTo>
                    <a:cubicBezTo>
                      <a:pt x="583887" y="3283337"/>
                      <a:pt x="590066" y="3268752"/>
                      <a:pt x="595446" y="3254362"/>
                    </a:cubicBezTo>
                    <a:cubicBezTo>
                      <a:pt x="600718" y="3241263"/>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5"/>
                      <a:pt x="555276" y="3208783"/>
                    </a:cubicBezTo>
                    <a:cubicBezTo>
                      <a:pt x="563218"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0"/>
                      <a:pt x="544016" y="3089076"/>
                    </a:cubicBezTo>
                    <a:cubicBezTo>
                      <a:pt x="551086" y="3088629"/>
                      <a:pt x="550917" y="3084449"/>
                      <a:pt x="547970" y="3079252"/>
                    </a:cubicBezTo>
                    <a:cubicBezTo>
                      <a:pt x="535005" y="3069303"/>
                      <a:pt x="524737" y="3058280"/>
                      <a:pt x="536113" y="3040749"/>
                    </a:cubicBezTo>
                    <a:cubicBezTo>
                      <a:pt x="534651" y="3036458"/>
                      <a:pt x="536573" y="3032193"/>
                      <a:pt x="536514" y="3026719"/>
                    </a:cubicBezTo>
                    <a:cubicBezTo>
                      <a:pt x="527824" y="3030935"/>
                      <a:pt x="526650" y="3041773"/>
                      <a:pt x="518069" y="3044697"/>
                    </a:cubicBezTo>
                    <a:cubicBezTo>
                      <a:pt x="513393" y="3044561"/>
                      <a:pt x="509103" y="3046023"/>
                      <a:pt x="505030" y="3044899"/>
                    </a:cubicBezTo>
                    <a:cubicBezTo>
                      <a:pt x="488742" y="3040400"/>
                      <a:pt x="476283" y="3042996"/>
                      <a:pt x="469088" y="3060358"/>
                    </a:cubicBezTo>
                    <a:cubicBezTo>
                      <a:pt x="464531" y="3071173"/>
                      <a:pt x="455891" y="3068621"/>
                      <a:pt x="446865" y="3064475"/>
                    </a:cubicBezTo>
                    <a:cubicBezTo>
                      <a:pt x="427327" y="3055274"/>
                      <a:pt x="427327" y="3055274"/>
                      <a:pt x="428168" y="3076179"/>
                    </a:cubicBezTo>
                    <a:cubicBezTo>
                      <a:pt x="428034" y="3080857"/>
                      <a:pt x="426028" y="3083029"/>
                      <a:pt x="421376" y="3079513"/>
                    </a:cubicBezTo>
                    <a:cubicBezTo>
                      <a:pt x="412206" y="3067802"/>
                      <a:pt x="406748" y="3052236"/>
                      <a:pt x="387850" y="3050903"/>
                    </a:cubicBezTo>
                    <a:cubicBezTo>
                      <a:pt x="376213" y="3049921"/>
                      <a:pt x="366533" y="3053532"/>
                      <a:pt x="356247" y="3058134"/>
                    </a:cubicBezTo>
                    <a:cubicBezTo>
                      <a:pt x="336669" y="3067942"/>
                      <a:pt x="330918" y="3065114"/>
                      <a:pt x="329279" y="3044401"/>
                    </a:cubicBezTo>
                    <a:cubicBezTo>
                      <a:pt x="328084" y="3030757"/>
                      <a:pt x="321453" y="3026031"/>
                      <a:pt x="308607" y="3027031"/>
                    </a:cubicBezTo>
                    <a:cubicBezTo>
                      <a:pt x="279229" y="3029502"/>
                      <a:pt x="278733" y="3029198"/>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6"/>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20"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3" y="2655618"/>
                      <a:pt x="339456" y="2648876"/>
                    </a:cubicBezTo>
                    <a:cubicBezTo>
                      <a:pt x="345913" y="2637181"/>
                      <a:pt x="353636" y="2628976"/>
                      <a:pt x="368061" y="2643216"/>
                    </a:cubicBezTo>
                    <a:cubicBezTo>
                      <a:pt x="369890" y="2624619"/>
                      <a:pt x="377177" y="2621587"/>
                      <a:pt x="389537"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8" y="2577279"/>
                      <a:pt x="336858" y="2561827"/>
                    </a:cubicBezTo>
                    <a:lnTo>
                      <a:pt x="337956" y="2558256"/>
                    </a:lnTo>
                    <a:lnTo>
                      <a:pt x="331405" y="2552878"/>
                    </a:lnTo>
                    <a:cubicBezTo>
                      <a:pt x="322102" y="2545844"/>
                      <a:pt x="314127" y="2547774"/>
                      <a:pt x="308578" y="2557984"/>
                    </a:cubicBezTo>
                    <a:cubicBezTo>
                      <a:pt x="303440" y="2566405"/>
                      <a:pt x="299100" y="2574634"/>
                      <a:pt x="294264" y="2582561"/>
                    </a:cubicBezTo>
                    <a:cubicBezTo>
                      <a:pt x="292149" y="2586028"/>
                      <a:pt x="290806" y="2592686"/>
                      <a:pt x="283956"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7"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7"/>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2"/>
                      <a:pt x="177430" y="2216952"/>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3"/>
                    </a:lnTo>
                    <a:lnTo>
                      <a:pt x="148907" y="2184596"/>
                    </a:lnTo>
                    <a:cubicBezTo>
                      <a:pt x="144000" y="2188740"/>
                      <a:pt x="138907" y="2191241"/>
                      <a:pt x="133549" y="2192221"/>
                    </a:cubicBezTo>
                    <a:lnTo>
                      <a:pt x="130014" y="2191909"/>
                    </a:lnTo>
                    <a:lnTo>
                      <a:pt x="130318" y="2192823"/>
                    </a:lnTo>
                    <a:cubicBezTo>
                      <a:pt x="129999" y="2194023"/>
                      <a:pt x="128755" y="2194881"/>
                      <a:pt x="126283" y="2195305"/>
                    </a:cubicBezTo>
                    <a:cubicBezTo>
                      <a:pt x="119511" y="2196585"/>
                      <a:pt x="113381" y="2195139"/>
                      <a:pt x="107338" y="2192707"/>
                    </a:cubicBezTo>
                    <a:cubicBezTo>
                      <a:pt x="99558" y="2189719"/>
                      <a:pt x="95832" y="2190279"/>
                      <a:pt x="90588" y="2196667"/>
                    </a:cubicBezTo>
                    <a:cubicBezTo>
                      <a:pt x="88512" y="2198766"/>
                      <a:pt x="86956"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2" y="2197945"/>
                      <a:pt x="47513" y="2199452"/>
                      <a:pt x="44932" y="2199419"/>
                    </a:cubicBezTo>
                    <a:cubicBezTo>
                      <a:pt x="41439" y="2199601"/>
                      <a:pt x="41471" y="2197020"/>
                      <a:pt x="40358" y="2195030"/>
                    </a:cubicBezTo>
                    <a:cubicBezTo>
                      <a:pt x="39764" y="2193884"/>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5"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4"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6"/>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0"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9" y="1897227"/>
                      <a:pt x="399610" y="1886186"/>
                      <a:pt x="386796" y="1855936"/>
                    </a:cubicBezTo>
                    <a:cubicBezTo>
                      <a:pt x="388938" y="1849085"/>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3"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9"/>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300"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5" y="1560167"/>
                      <a:pt x="453689" y="1556868"/>
                    </a:cubicBezTo>
                    <a:cubicBezTo>
                      <a:pt x="438565" y="1529288"/>
                      <a:pt x="441528" y="1518861"/>
                      <a:pt x="470485" y="1505937"/>
                    </a:cubicBezTo>
                    <a:cubicBezTo>
                      <a:pt x="483163" y="1500755"/>
                      <a:pt x="492675" y="1492964"/>
                      <a:pt x="499433" y="1480773"/>
                    </a:cubicBezTo>
                    <a:cubicBezTo>
                      <a:pt x="509925" y="1461344"/>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0"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2" y="1226678"/>
                    </a:cubicBezTo>
                    <a:cubicBezTo>
                      <a:pt x="501501" y="1199936"/>
                      <a:pt x="504781" y="1173389"/>
                      <a:pt x="498708" y="1146573"/>
                    </a:cubicBezTo>
                    <a:cubicBezTo>
                      <a:pt x="501647" y="1139528"/>
                      <a:pt x="498204" y="1134029"/>
                      <a:pt x="494266" y="1128228"/>
                    </a:cubicBezTo>
                    <a:cubicBezTo>
                      <a:pt x="489857" y="1118741"/>
                      <a:pt x="492023" y="1108506"/>
                      <a:pt x="491300" y="1098549"/>
                    </a:cubicBezTo>
                    <a:cubicBezTo>
                      <a:pt x="482720" y="1101472"/>
                      <a:pt x="479672" y="1109808"/>
                      <a:pt x="474258" y="1115342"/>
                    </a:cubicBezTo>
                    <a:cubicBezTo>
                      <a:pt x="465132" y="1124729"/>
                      <a:pt x="456686" y="1122975"/>
                      <a:pt x="456676" y="1110733"/>
                    </a:cubicBezTo>
                    <a:cubicBezTo>
                      <a:pt x="455943" y="1088535"/>
                      <a:pt x="441662" y="1081860"/>
                      <a:pt x="424274" y="1078049"/>
                    </a:cubicBezTo>
                    <a:cubicBezTo>
                      <a:pt x="414341" y="1075391"/>
                      <a:pt x="406802" y="1072149"/>
                      <a:pt x="407590" y="1059716"/>
                    </a:cubicBezTo>
                    <a:cubicBezTo>
                      <a:pt x="407916" y="1055836"/>
                      <a:pt x="406456" y="1051545"/>
                      <a:pt x="403785" y="1049238"/>
                    </a:cubicBezTo>
                    <a:cubicBezTo>
                      <a:pt x="389141" y="1037584"/>
                      <a:pt x="389048" y="1023254"/>
                      <a:pt x="396629" y="1007485"/>
                    </a:cubicBezTo>
                    <a:cubicBezTo>
                      <a:pt x="399483" y="998349"/>
                      <a:pt x="402832" y="989518"/>
                      <a:pt x="398423" y="980030"/>
                    </a:cubicBezTo>
                    <a:cubicBezTo>
                      <a:pt x="398256" y="975849"/>
                      <a:pt x="400177" y="971584"/>
                      <a:pt x="397121" y="967680"/>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12" name="Group 11">
                <a:extLst>
                  <a:ext uri="{FF2B5EF4-FFF2-40B4-BE49-F238E27FC236}">
                    <a16:creationId xmlns:a16="http://schemas.microsoft.com/office/drawing/2014/main" id="{653B38FE-2126-4BA6-8C69-473DBAAA5C20}"/>
                  </a:ext>
                </a:extLst>
              </p:cNvPr>
              <p:cNvGrpSpPr/>
              <p:nvPr/>
            </p:nvGrpSpPr>
            <p:grpSpPr>
              <a:xfrm>
                <a:off x="5899199" y="853605"/>
                <a:ext cx="5668988" cy="4846071"/>
                <a:chOff x="5899199" y="853605"/>
                <a:chExt cx="5668988" cy="4846071"/>
              </a:xfrm>
            </p:grpSpPr>
            <p:sp>
              <p:nvSpPr>
                <p:cNvPr id="21" name="Freeform: Shape 143">
                  <a:extLst>
                    <a:ext uri="{FF2B5EF4-FFF2-40B4-BE49-F238E27FC236}">
                      <a16:creationId xmlns:a16="http://schemas.microsoft.com/office/drawing/2014/main" id="{DF0C07E1-8379-4176-9101-15455407DD93}"/>
                    </a:ext>
                  </a:extLst>
                </p:cNvPr>
                <p:cNvSpPr/>
                <p:nvPr/>
              </p:nvSpPr>
              <p:spPr>
                <a:xfrm>
                  <a:off x="6303964" y="2304805"/>
                  <a:ext cx="4572368" cy="2407420"/>
                </a:xfrm>
                <a:custGeom>
                  <a:avLst/>
                  <a:gdLst>
                    <a:gd name="connsiteX0" fmla="*/ 3420385 w 4572368"/>
                    <a:gd name="connsiteY0" fmla="*/ 2295621 h 2407420"/>
                    <a:gd name="connsiteX1" fmla="*/ 3419637 w 4572368"/>
                    <a:gd name="connsiteY1" fmla="*/ 2295672 h 2407420"/>
                    <a:gd name="connsiteX2" fmla="*/ 3420288 w 4572368"/>
                    <a:gd name="connsiteY2" fmla="*/ 2296984 h 2407420"/>
                    <a:gd name="connsiteX3" fmla="*/ 3424235 w 4572368"/>
                    <a:gd name="connsiteY3" fmla="*/ 2299890 h 2407420"/>
                    <a:gd name="connsiteX4" fmla="*/ 3396137 w 4572368"/>
                    <a:gd name="connsiteY4" fmla="*/ 2235439 h 2407420"/>
                    <a:gd name="connsiteX5" fmla="*/ 3396347 w 4572368"/>
                    <a:gd name="connsiteY5" fmla="*/ 2236477 h 2407420"/>
                    <a:gd name="connsiteX6" fmla="*/ 3396517 w 4572368"/>
                    <a:gd name="connsiteY6" fmla="*/ 2236068 h 2407420"/>
                    <a:gd name="connsiteX7" fmla="*/ 3581300 w 4572368"/>
                    <a:gd name="connsiteY7" fmla="*/ 2059232 h 2407420"/>
                    <a:gd name="connsiteX8" fmla="*/ 3566375 w 4572368"/>
                    <a:gd name="connsiteY8" fmla="*/ 2065484 h 2407420"/>
                    <a:gd name="connsiteX9" fmla="*/ 3554155 w 4572368"/>
                    <a:gd name="connsiteY9" fmla="*/ 2075261 h 2407420"/>
                    <a:gd name="connsiteX10" fmla="*/ 3539872 w 4572368"/>
                    <a:gd name="connsiteY10" fmla="*/ 2080301 h 2407420"/>
                    <a:gd name="connsiteX11" fmla="*/ 3537353 w 4572368"/>
                    <a:gd name="connsiteY11" fmla="*/ 2079049 h 2407420"/>
                    <a:gd name="connsiteX12" fmla="*/ 3551199 w 4572368"/>
                    <a:gd name="connsiteY12" fmla="*/ 2112667 h 2407420"/>
                    <a:gd name="connsiteX13" fmla="*/ 3555909 w 4572368"/>
                    <a:gd name="connsiteY13" fmla="*/ 2099448 h 2407420"/>
                    <a:gd name="connsiteX14" fmla="*/ 3573169 w 4572368"/>
                    <a:gd name="connsiteY14" fmla="*/ 2074167 h 2407420"/>
                    <a:gd name="connsiteX15" fmla="*/ 1649791 w 4572368"/>
                    <a:gd name="connsiteY15" fmla="*/ 1783901 h 2407420"/>
                    <a:gd name="connsiteX16" fmla="*/ 1649338 w 4572368"/>
                    <a:gd name="connsiteY16" fmla="*/ 1784638 h 2407420"/>
                    <a:gd name="connsiteX17" fmla="*/ 1660428 w 4572368"/>
                    <a:gd name="connsiteY17" fmla="*/ 1793468 h 2407420"/>
                    <a:gd name="connsiteX18" fmla="*/ 1660932 w 4572368"/>
                    <a:gd name="connsiteY18" fmla="*/ 1792723 h 2407420"/>
                    <a:gd name="connsiteX19" fmla="*/ 1661104 w 4572368"/>
                    <a:gd name="connsiteY19" fmla="*/ 1792457 h 2407420"/>
                    <a:gd name="connsiteX20" fmla="*/ 4263462 w 4572368"/>
                    <a:gd name="connsiteY20" fmla="*/ 1196558 h 2407420"/>
                    <a:gd name="connsiteX21" fmla="*/ 4261237 w 4572368"/>
                    <a:gd name="connsiteY21" fmla="*/ 1199066 h 2407420"/>
                    <a:gd name="connsiteX22" fmla="*/ 4252071 w 4572368"/>
                    <a:gd name="connsiteY22" fmla="*/ 1208232 h 2407420"/>
                    <a:gd name="connsiteX23" fmla="*/ 4266735 w 4572368"/>
                    <a:gd name="connsiteY23" fmla="*/ 1238171 h 2407420"/>
                    <a:gd name="connsiteX24" fmla="*/ 4267250 w 4572368"/>
                    <a:gd name="connsiteY24" fmla="*/ 1238381 h 2407420"/>
                    <a:gd name="connsiteX25" fmla="*/ 4285128 w 4572368"/>
                    <a:gd name="connsiteY25" fmla="*/ 1233967 h 2407420"/>
                    <a:gd name="connsiteX26" fmla="*/ 4300786 w 4572368"/>
                    <a:gd name="connsiteY26" fmla="*/ 1222435 h 2407420"/>
                    <a:gd name="connsiteX27" fmla="*/ 4302782 w 4572368"/>
                    <a:gd name="connsiteY27" fmla="*/ 1218373 h 2407420"/>
                    <a:gd name="connsiteX28" fmla="*/ 4297143 w 4572368"/>
                    <a:gd name="connsiteY28" fmla="*/ 1215650 h 2407420"/>
                    <a:gd name="connsiteX29" fmla="*/ 4273631 w 4572368"/>
                    <a:gd name="connsiteY29" fmla="*/ 1197300 h 2407420"/>
                    <a:gd name="connsiteX30" fmla="*/ 601819 w 4572368"/>
                    <a:gd name="connsiteY30" fmla="*/ 719303 h 2407420"/>
                    <a:gd name="connsiteX31" fmla="*/ 602393 w 4572368"/>
                    <a:gd name="connsiteY31" fmla="*/ 720517 h 2407420"/>
                    <a:gd name="connsiteX32" fmla="*/ 602557 w 4572368"/>
                    <a:gd name="connsiteY32" fmla="*/ 720150 h 2407420"/>
                    <a:gd name="connsiteX33" fmla="*/ 720480 w 4572368"/>
                    <a:gd name="connsiteY33" fmla="*/ 377833 h 2407420"/>
                    <a:gd name="connsiteX34" fmla="*/ 707102 w 4572368"/>
                    <a:gd name="connsiteY34" fmla="*/ 399326 h 2407420"/>
                    <a:gd name="connsiteX35" fmla="*/ 703974 w 4572368"/>
                    <a:gd name="connsiteY35" fmla="*/ 436243 h 2407420"/>
                    <a:gd name="connsiteX36" fmla="*/ 721534 w 4572368"/>
                    <a:gd name="connsiteY36" fmla="*/ 439785 h 2407420"/>
                    <a:gd name="connsiteX37" fmla="*/ 721319 w 4572368"/>
                    <a:gd name="connsiteY37" fmla="*/ 439193 h 2407420"/>
                    <a:gd name="connsiteX38" fmla="*/ 723297 w 4572368"/>
                    <a:gd name="connsiteY38" fmla="*/ 425142 h 2407420"/>
                    <a:gd name="connsiteX39" fmla="*/ 728808 w 4572368"/>
                    <a:gd name="connsiteY39" fmla="*/ 395660 h 2407420"/>
                    <a:gd name="connsiteX40" fmla="*/ 724190 w 4572368"/>
                    <a:gd name="connsiteY40" fmla="*/ 380956 h 2407420"/>
                    <a:gd name="connsiteX41" fmla="*/ 567851 w 4572368"/>
                    <a:gd name="connsiteY41" fmla="*/ 0 h 2407420"/>
                    <a:gd name="connsiteX42" fmla="*/ 3690886 w 4572368"/>
                    <a:gd name="connsiteY42" fmla="*/ 0 h 2407420"/>
                    <a:gd name="connsiteX43" fmla="*/ 3691270 w 4572368"/>
                    <a:gd name="connsiteY43" fmla="*/ 4052 h 2407420"/>
                    <a:gd name="connsiteX44" fmla="*/ 3691965 w 4572368"/>
                    <a:gd name="connsiteY44" fmla="*/ 5021 h 2407420"/>
                    <a:gd name="connsiteX45" fmla="*/ 3697718 w 4572368"/>
                    <a:gd name="connsiteY45" fmla="*/ 0 h 2407420"/>
                    <a:gd name="connsiteX46" fmla="*/ 3725160 w 4572368"/>
                    <a:gd name="connsiteY46" fmla="*/ 0 h 2407420"/>
                    <a:gd name="connsiteX47" fmla="*/ 3744760 w 4572368"/>
                    <a:gd name="connsiteY47" fmla="*/ 20416 h 2407420"/>
                    <a:gd name="connsiteX48" fmla="*/ 3775814 w 4572368"/>
                    <a:gd name="connsiteY48" fmla="*/ 21888 h 2407420"/>
                    <a:gd name="connsiteX49" fmla="*/ 3785043 w 4572368"/>
                    <a:gd name="connsiteY49" fmla="*/ 540 h 2407420"/>
                    <a:gd name="connsiteX50" fmla="*/ 3784998 w 4572368"/>
                    <a:gd name="connsiteY50" fmla="*/ 0 h 2407420"/>
                    <a:gd name="connsiteX51" fmla="*/ 3810920 w 4572368"/>
                    <a:gd name="connsiteY51" fmla="*/ 0 h 2407420"/>
                    <a:gd name="connsiteX52" fmla="*/ 3823937 w 4572368"/>
                    <a:gd name="connsiteY52" fmla="*/ 17019 h 2407420"/>
                    <a:gd name="connsiteX53" fmla="*/ 3903216 w 4572368"/>
                    <a:gd name="connsiteY53" fmla="*/ 55635 h 2407420"/>
                    <a:gd name="connsiteX54" fmla="*/ 3923346 w 4572368"/>
                    <a:gd name="connsiteY54" fmla="*/ 48907 h 2407420"/>
                    <a:gd name="connsiteX55" fmla="*/ 3950282 w 4572368"/>
                    <a:gd name="connsiteY55" fmla="*/ 36633 h 2407420"/>
                    <a:gd name="connsiteX56" fmla="*/ 3951254 w 4572368"/>
                    <a:gd name="connsiteY56" fmla="*/ 65128 h 2407420"/>
                    <a:gd name="connsiteX57" fmla="*/ 3985874 w 4572368"/>
                    <a:gd name="connsiteY57" fmla="*/ 84700 h 2407420"/>
                    <a:gd name="connsiteX58" fmla="*/ 3986523 w 4572368"/>
                    <a:gd name="connsiteY58" fmla="*/ 84561 h 2407420"/>
                    <a:gd name="connsiteX59" fmla="*/ 4001139 w 4572368"/>
                    <a:gd name="connsiteY59" fmla="*/ 68158 h 2407420"/>
                    <a:gd name="connsiteX60" fmla="*/ 4008768 w 4572368"/>
                    <a:gd name="connsiteY60" fmla="*/ 46250 h 2407420"/>
                    <a:gd name="connsiteX61" fmla="*/ 4003556 w 4572368"/>
                    <a:gd name="connsiteY61" fmla="*/ 10279 h 2407420"/>
                    <a:gd name="connsiteX62" fmla="*/ 3993927 w 4572368"/>
                    <a:gd name="connsiteY62" fmla="*/ 0 h 2407420"/>
                    <a:gd name="connsiteX63" fmla="*/ 4052247 w 4572368"/>
                    <a:gd name="connsiteY63" fmla="*/ 0 h 2407420"/>
                    <a:gd name="connsiteX64" fmla="*/ 4053072 w 4572368"/>
                    <a:gd name="connsiteY64" fmla="*/ 16770 h 2407420"/>
                    <a:gd name="connsiteX65" fmla="*/ 4068305 w 4572368"/>
                    <a:gd name="connsiteY65" fmla="*/ 22237 h 2407420"/>
                    <a:gd name="connsiteX66" fmla="*/ 4070966 w 4572368"/>
                    <a:gd name="connsiteY66" fmla="*/ 24831 h 2407420"/>
                    <a:gd name="connsiteX67" fmla="*/ 4090733 w 4572368"/>
                    <a:gd name="connsiteY67" fmla="*/ 36910 h 2407420"/>
                    <a:gd name="connsiteX68" fmla="*/ 4145197 w 4572368"/>
                    <a:gd name="connsiteY68" fmla="*/ 42883 h 2407420"/>
                    <a:gd name="connsiteX69" fmla="*/ 4179074 w 4572368"/>
                    <a:gd name="connsiteY69" fmla="*/ 83288 h 2407420"/>
                    <a:gd name="connsiteX70" fmla="*/ 4208020 w 4572368"/>
                    <a:gd name="connsiteY70" fmla="*/ 133260 h 2407420"/>
                    <a:gd name="connsiteX71" fmla="*/ 4210047 w 4572368"/>
                    <a:gd name="connsiteY71" fmla="*/ 133638 h 2407420"/>
                    <a:gd name="connsiteX72" fmla="*/ 4235576 w 4572368"/>
                    <a:gd name="connsiteY72" fmla="*/ 185070 h 2407420"/>
                    <a:gd name="connsiteX73" fmla="*/ 4225847 w 4572368"/>
                    <a:gd name="connsiteY73" fmla="*/ 214713 h 2407420"/>
                    <a:gd name="connsiteX74" fmla="*/ 4260800 w 4572368"/>
                    <a:gd name="connsiteY74" fmla="*/ 212849 h 2407420"/>
                    <a:gd name="connsiteX75" fmla="*/ 4278115 w 4572368"/>
                    <a:gd name="connsiteY75" fmla="*/ 207168 h 2407420"/>
                    <a:gd name="connsiteX76" fmla="*/ 4278473 w 4572368"/>
                    <a:gd name="connsiteY76" fmla="*/ 219294 h 2407420"/>
                    <a:gd name="connsiteX77" fmla="*/ 4267874 w 4572368"/>
                    <a:gd name="connsiteY77" fmla="*/ 228327 h 2407420"/>
                    <a:gd name="connsiteX78" fmla="*/ 4245504 w 4572368"/>
                    <a:gd name="connsiteY78" fmla="*/ 249842 h 2407420"/>
                    <a:gd name="connsiteX79" fmla="*/ 4252213 w 4572368"/>
                    <a:gd name="connsiteY79" fmla="*/ 284127 h 2407420"/>
                    <a:gd name="connsiteX80" fmla="*/ 4281856 w 4572368"/>
                    <a:gd name="connsiteY80" fmla="*/ 293855 h 2407420"/>
                    <a:gd name="connsiteX81" fmla="*/ 4299406 w 4572368"/>
                    <a:gd name="connsiteY81" fmla="*/ 306569 h 2407420"/>
                    <a:gd name="connsiteX82" fmla="*/ 4286725 w 4572368"/>
                    <a:gd name="connsiteY82" fmla="*/ 326748 h 2407420"/>
                    <a:gd name="connsiteX83" fmla="*/ 4259068 w 4572368"/>
                    <a:gd name="connsiteY83" fmla="*/ 345703 h 2407420"/>
                    <a:gd name="connsiteX84" fmla="*/ 4251521 w 4572368"/>
                    <a:gd name="connsiteY84" fmla="*/ 372083 h 2407420"/>
                    <a:gd name="connsiteX85" fmla="*/ 4239400 w 4572368"/>
                    <a:gd name="connsiteY85" fmla="*/ 420156 h 2407420"/>
                    <a:gd name="connsiteX86" fmla="*/ 4235810 w 4572368"/>
                    <a:gd name="connsiteY86" fmla="*/ 487124 h 2407420"/>
                    <a:gd name="connsiteX87" fmla="*/ 4241565 w 4572368"/>
                    <a:gd name="connsiteY87" fmla="*/ 493546 h 2407420"/>
                    <a:gd name="connsiteX88" fmla="*/ 4257470 w 4572368"/>
                    <a:gd name="connsiteY88" fmla="*/ 498223 h 2407420"/>
                    <a:gd name="connsiteX89" fmla="*/ 4279466 w 4572368"/>
                    <a:gd name="connsiteY89" fmla="*/ 526450 h 2407420"/>
                    <a:gd name="connsiteX90" fmla="*/ 4301358 w 4572368"/>
                    <a:gd name="connsiteY90" fmla="*/ 546791 h 2407420"/>
                    <a:gd name="connsiteX91" fmla="*/ 4294347 w 4572368"/>
                    <a:gd name="connsiteY91" fmla="*/ 567504 h 2407420"/>
                    <a:gd name="connsiteX92" fmla="*/ 4272327 w 4572368"/>
                    <a:gd name="connsiteY92" fmla="*/ 584693 h 2407420"/>
                    <a:gd name="connsiteX93" fmla="*/ 4264461 w 4572368"/>
                    <a:gd name="connsiteY93" fmla="*/ 598680 h 2407420"/>
                    <a:gd name="connsiteX94" fmla="*/ 4268701 w 4572368"/>
                    <a:gd name="connsiteY94" fmla="*/ 600226 h 2407420"/>
                    <a:gd name="connsiteX95" fmla="*/ 4283893 w 4572368"/>
                    <a:gd name="connsiteY95" fmla="*/ 594672 h 2407420"/>
                    <a:gd name="connsiteX96" fmla="*/ 4338803 w 4572368"/>
                    <a:gd name="connsiteY96" fmla="*/ 603876 h 2407420"/>
                    <a:gd name="connsiteX97" fmla="*/ 4358590 w 4572368"/>
                    <a:gd name="connsiteY97" fmla="*/ 601802 h 2407420"/>
                    <a:gd name="connsiteX98" fmla="*/ 4376107 w 4572368"/>
                    <a:gd name="connsiteY98" fmla="*/ 611889 h 2407420"/>
                    <a:gd name="connsiteX99" fmla="*/ 4443012 w 4572368"/>
                    <a:gd name="connsiteY99" fmla="*/ 657936 h 2407420"/>
                    <a:gd name="connsiteX100" fmla="*/ 4479506 w 4572368"/>
                    <a:gd name="connsiteY100" fmla="*/ 681526 h 2407420"/>
                    <a:gd name="connsiteX101" fmla="*/ 4471548 w 4572368"/>
                    <a:gd name="connsiteY101" fmla="*/ 707307 h 2407420"/>
                    <a:gd name="connsiteX102" fmla="*/ 4497717 w 4572368"/>
                    <a:gd name="connsiteY102" fmla="*/ 730019 h 2407420"/>
                    <a:gd name="connsiteX103" fmla="*/ 4529489 w 4572368"/>
                    <a:gd name="connsiteY103" fmla="*/ 748010 h 2407420"/>
                    <a:gd name="connsiteX104" fmla="*/ 4518523 w 4572368"/>
                    <a:gd name="connsiteY104" fmla="*/ 775850 h 2407420"/>
                    <a:gd name="connsiteX105" fmla="*/ 4516130 w 4572368"/>
                    <a:gd name="connsiteY105" fmla="*/ 794278 h 2407420"/>
                    <a:gd name="connsiteX106" fmla="*/ 4532122 w 4572368"/>
                    <a:gd name="connsiteY106" fmla="*/ 795690 h 2407420"/>
                    <a:gd name="connsiteX107" fmla="*/ 4535540 w 4572368"/>
                    <a:gd name="connsiteY107" fmla="*/ 794231 h 2407420"/>
                    <a:gd name="connsiteX108" fmla="*/ 4559725 w 4572368"/>
                    <a:gd name="connsiteY108" fmla="*/ 788260 h 2407420"/>
                    <a:gd name="connsiteX109" fmla="*/ 4549827 w 4572368"/>
                    <a:gd name="connsiteY109" fmla="*/ 804763 h 2407420"/>
                    <a:gd name="connsiteX110" fmla="*/ 4534641 w 4572368"/>
                    <a:gd name="connsiteY110" fmla="*/ 818707 h 2407420"/>
                    <a:gd name="connsiteX111" fmla="*/ 4543185 w 4572368"/>
                    <a:gd name="connsiteY111" fmla="*/ 854382 h 2407420"/>
                    <a:gd name="connsiteX112" fmla="*/ 4563452 w 4572368"/>
                    <a:gd name="connsiteY112" fmla="*/ 858166 h 2407420"/>
                    <a:gd name="connsiteX113" fmla="*/ 4563186 w 4572368"/>
                    <a:gd name="connsiteY113" fmla="*/ 884858 h 2407420"/>
                    <a:gd name="connsiteX114" fmla="*/ 4544549 w 4572368"/>
                    <a:gd name="connsiteY114" fmla="*/ 897632 h 2407420"/>
                    <a:gd name="connsiteX115" fmla="*/ 4536779 w 4572368"/>
                    <a:gd name="connsiteY115" fmla="*/ 922397 h 2407420"/>
                    <a:gd name="connsiteX116" fmla="*/ 4525315 w 4572368"/>
                    <a:gd name="connsiteY116" fmla="*/ 958533 h 2407420"/>
                    <a:gd name="connsiteX117" fmla="*/ 4517058 w 4572368"/>
                    <a:gd name="connsiteY117" fmla="*/ 1008376 h 2407420"/>
                    <a:gd name="connsiteX118" fmla="*/ 4519733 w 4572368"/>
                    <a:gd name="connsiteY118" fmla="*/ 1027749 h 2407420"/>
                    <a:gd name="connsiteX119" fmla="*/ 4508174 w 4572368"/>
                    <a:gd name="connsiteY119" fmla="*/ 1025068 h 2407420"/>
                    <a:gd name="connsiteX120" fmla="*/ 4499290 w 4572368"/>
                    <a:gd name="connsiteY120" fmla="*/ 1041760 h 2407420"/>
                    <a:gd name="connsiteX121" fmla="*/ 4491275 w 4572368"/>
                    <a:gd name="connsiteY121" fmla="*/ 1079064 h 2407420"/>
                    <a:gd name="connsiteX122" fmla="*/ 4475144 w 4572368"/>
                    <a:gd name="connsiteY122" fmla="*/ 1098074 h 2407420"/>
                    <a:gd name="connsiteX123" fmla="*/ 4443934 w 4572368"/>
                    <a:gd name="connsiteY123" fmla="*/ 1107976 h 2407420"/>
                    <a:gd name="connsiteX124" fmla="*/ 4399184 w 4572368"/>
                    <a:gd name="connsiteY124" fmla="*/ 1134228 h 2407420"/>
                    <a:gd name="connsiteX125" fmla="*/ 4393752 w 4572368"/>
                    <a:gd name="connsiteY125" fmla="*/ 1152089 h 2407420"/>
                    <a:gd name="connsiteX126" fmla="*/ 4364858 w 4572368"/>
                    <a:gd name="connsiteY126" fmla="*/ 1169241 h 2407420"/>
                    <a:gd name="connsiteX127" fmla="*/ 4336492 w 4572368"/>
                    <a:gd name="connsiteY127" fmla="*/ 1169918 h 2407420"/>
                    <a:gd name="connsiteX128" fmla="*/ 4329986 w 4572368"/>
                    <a:gd name="connsiteY128" fmla="*/ 1179746 h 2407420"/>
                    <a:gd name="connsiteX129" fmla="*/ 4330113 w 4572368"/>
                    <a:gd name="connsiteY129" fmla="*/ 1180885 h 2407420"/>
                    <a:gd name="connsiteX130" fmla="*/ 4343556 w 4572368"/>
                    <a:gd name="connsiteY130" fmla="*/ 1185162 h 2407420"/>
                    <a:gd name="connsiteX131" fmla="*/ 4361274 w 4572368"/>
                    <a:gd name="connsiteY131" fmla="*/ 1196161 h 2407420"/>
                    <a:gd name="connsiteX132" fmla="*/ 4360053 w 4572368"/>
                    <a:gd name="connsiteY132" fmla="*/ 1199215 h 2407420"/>
                    <a:gd name="connsiteX133" fmla="*/ 4345388 w 4572368"/>
                    <a:gd name="connsiteY133" fmla="*/ 1223045 h 2407420"/>
                    <a:gd name="connsiteX134" fmla="*/ 4353332 w 4572368"/>
                    <a:gd name="connsiteY134" fmla="*/ 1234042 h 2407420"/>
                    <a:gd name="connsiteX135" fmla="*/ 4353943 w 4572368"/>
                    <a:gd name="connsiteY135" fmla="*/ 1237098 h 2407420"/>
                    <a:gd name="connsiteX136" fmla="*/ 4361886 w 4572368"/>
                    <a:gd name="connsiteY136" fmla="*/ 1254817 h 2407420"/>
                    <a:gd name="connsiteX137" fmla="*/ 4396714 w 4572368"/>
                    <a:gd name="connsiteY137" fmla="*/ 1284756 h 2407420"/>
                    <a:gd name="connsiteX138" fmla="*/ 4400991 w 4572368"/>
                    <a:gd name="connsiteY138" fmla="*/ 1328749 h 2407420"/>
                    <a:gd name="connsiteX139" fmla="*/ 4397324 w 4572368"/>
                    <a:gd name="connsiteY139" fmla="*/ 1377017 h 2407420"/>
                    <a:gd name="connsiteX140" fmla="*/ 4398547 w 4572368"/>
                    <a:gd name="connsiteY140" fmla="*/ 1378241 h 2407420"/>
                    <a:gd name="connsiteX141" fmla="*/ 4391825 w 4572368"/>
                    <a:gd name="connsiteY141" fmla="*/ 1425900 h 2407420"/>
                    <a:gd name="connsiteX142" fmla="*/ 4371051 w 4572368"/>
                    <a:gd name="connsiteY142" fmla="*/ 1441786 h 2407420"/>
                    <a:gd name="connsiteX143" fmla="*/ 4396102 w 4572368"/>
                    <a:gd name="connsiteY143" fmla="*/ 1457060 h 2407420"/>
                    <a:gd name="connsiteX144" fmla="*/ 4410767 w 4572368"/>
                    <a:gd name="connsiteY144" fmla="*/ 1461338 h 2407420"/>
                    <a:gd name="connsiteX145" fmla="*/ 4405268 w 4572368"/>
                    <a:gd name="connsiteY145" fmla="*/ 1469892 h 2407420"/>
                    <a:gd name="connsiteX146" fmla="*/ 4393657 w 4572368"/>
                    <a:gd name="connsiteY146" fmla="*/ 1471114 h 2407420"/>
                    <a:gd name="connsiteX147" fmla="*/ 4367996 w 4572368"/>
                    <a:gd name="connsiteY147" fmla="*/ 1475390 h 2407420"/>
                    <a:gd name="connsiteX148" fmla="*/ 4356387 w 4572368"/>
                    <a:gd name="connsiteY148" fmla="*/ 1502276 h 2407420"/>
                    <a:gd name="connsiteX149" fmla="*/ 4372272 w 4572368"/>
                    <a:gd name="connsiteY149" fmla="*/ 1523050 h 2407420"/>
                    <a:gd name="connsiteX150" fmla="*/ 4378383 w 4572368"/>
                    <a:gd name="connsiteY150" fmla="*/ 1540157 h 2407420"/>
                    <a:gd name="connsiteX151" fmla="*/ 4360052 w 4572368"/>
                    <a:gd name="connsiteY151" fmla="*/ 1548100 h 2407420"/>
                    <a:gd name="connsiteX152" fmla="*/ 4331946 w 4572368"/>
                    <a:gd name="connsiteY152" fmla="*/ 1548101 h 2407420"/>
                    <a:gd name="connsiteX153" fmla="*/ 4314227 w 4572368"/>
                    <a:gd name="connsiteY153" fmla="*/ 1562764 h 2407420"/>
                    <a:gd name="connsiteX154" fmla="*/ 4283066 w 4572368"/>
                    <a:gd name="connsiteY154" fmla="*/ 1590260 h 2407420"/>
                    <a:gd name="connsiteX155" fmla="*/ 4248849 w 4572368"/>
                    <a:gd name="connsiteY155" fmla="*/ 1634863 h 2407420"/>
                    <a:gd name="connsiteX156" fmla="*/ 4249786 w 4572368"/>
                    <a:gd name="connsiteY156" fmla="*/ 1642030 h 2407420"/>
                    <a:gd name="connsiteX157" fmla="*/ 4258565 w 4572368"/>
                    <a:gd name="connsiteY157" fmla="*/ 1652802 h 2407420"/>
                    <a:gd name="connsiteX158" fmla="*/ 4260398 w 4572368"/>
                    <a:gd name="connsiteY158" fmla="*/ 1682742 h 2407420"/>
                    <a:gd name="connsiteX159" fmla="*/ 4265897 w 4572368"/>
                    <a:gd name="connsiteY159" fmla="*/ 1707182 h 2407420"/>
                    <a:gd name="connsiteX160" fmla="*/ 4251232 w 4572368"/>
                    <a:gd name="connsiteY160" fmla="*/ 1718180 h 2407420"/>
                    <a:gd name="connsiteX161" fmla="*/ 4227862 w 4572368"/>
                    <a:gd name="connsiteY161" fmla="*/ 1719631 h 2407420"/>
                    <a:gd name="connsiteX162" fmla="*/ 4215796 w 4572368"/>
                    <a:gd name="connsiteY162" fmla="*/ 1725576 h 2407420"/>
                    <a:gd name="connsiteX163" fmla="*/ 4217994 w 4572368"/>
                    <a:gd name="connsiteY163" fmla="*/ 1728653 h 2407420"/>
                    <a:gd name="connsiteX164" fmla="*/ 4231130 w 4572368"/>
                    <a:gd name="connsiteY164" fmla="*/ 1732013 h 2407420"/>
                    <a:gd name="connsiteX165" fmla="*/ 4264736 w 4572368"/>
                    <a:gd name="connsiteY165" fmla="*/ 1764397 h 2407420"/>
                    <a:gd name="connsiteX166" fmla="*/ 4279401 w 4572368"/>
                    <a:gd name="connsiteY166" fmla="*/ 1772340 h 2407420"/>
                    <a:gd name="connsiteX167" fmla="*/ 4286732 w 4572368"/>
                    <a:gd name="connsiteY167" fmla="*/ 1787616 h 2407420"/>
                    <a:gd name="connsiteX168" fmla="*/ 4311172 w 4572368"/>
                    <a:gd name="connsiteY168" fmla="*/ 1851159 h 2407420"/>
                    <a:gd name="connsiteX169" fmla="*/ 4325226 w 4572368"/>
                    <a:gd name="connsiteY169" fmla="*/ 1884764 h 2407420"/>
                    <a:gd name="connsiteX170" fmla="*/ 4307506 w 4572368"/>
                    <a:gd name="connsiteY170" fmla="*/ 1898819 h 2407420"/>
                    <a:gd name="connsiteX171" fmla="*/ 4314839 w 4572368"/>
                    <a:gd name="connsiteY171" fmla="*/ 1926924 h 2407420"/>
                    <a:gd name="connsiteX172" fmla="*/ 4328281 w 4572368"/>
                    <a:gd name="connsiteY172" fmla="*/ 1954419 h 2407420"/>
                    <a:gd name="connsiteX173" fmla="*/ 4307507 w 4572368"/>
                    <a:gd name="connsiteY173" fmla="*/ 1968472 h 2407420"/>
                    <a:gd name="connsiteX174" fmla="*/ 4297119 w 4572368"/>
                    <a:gd name="connsiteY174" fmla="*/ 1980082 h 2407420"/>
                    <a:gd name="connsiteX175" fmla="*/ 4307507 w 4572368"/>
                    <a:gd name="connsiteY175" fmla="*/ 1988636 h 2407420"/>
                    <a:gd name="connsiteX176" fmla="*/ 4310562 w 4572368"/>
                    <a:gd name="connsiteY176" fmla="*/ 1989247 h 2407420"/>
                    <a:gd name="connsiteX177" fmla="*/ 4330114 w 4572368"/>
                    <a:gd name="connsiteY177" fmla="*/ 1996579 h 2407420"/>
                    <a:gd name="connsiteX178" fmla="*/ 4315449 w 4572368"/>
                    <a:gd name="connsiteY178" fmla="*/ 2003301 h 2407420"/>
                    <a:gd name="connsiteX179" fmla="*/ 4298342 w 4572368"/>
                    <a:gd name="connsiteY179" fmla="*/ 2005744 h 2407420"/>
                    <a:gd name="connsiteX180" fmla="*/ 4287344 w 4572368"/>
                    <a:gd name="connsiteY180" fmla="*/ 2034461 h 2407420"/>
                    <a:gd name="connsiteX181" fmla="*/ 4299564 w 4572368"/>
                    <a:gd name="connsiteY181" fmla="*/ 2046680 h 2407420"/>
                    <a:gd name="connsiteX182" fmla="*/ 4286732 w 4572368"/>
                    <a:gd name="connsiteY182" fmla="*/ 2065011 h 2407420"/>
                    <a:gd name="connsiteX183" fmla="*/ 4267790 w 4572368"/>
                    <a:gd name="connsiteY183" fmla="*/ 2065011 h 2407420"/>
                    <a:gd name="connsiteX184" fmla="*/ 4250683 w 4572368"/>
                    <a:gd name="connsiteY184" fmla="*/ 2078453 h 2407420"/>
                    <a:gd name="connsiteX185" fmla="*/ 4225633 w 4572368"/>
                    <a:gd name="connsiteY185" fmla="*/ 2098006 h 2407420"/>
                    <a:gd name="connsiteX186" fmla="*/ 4196303 w 4572368"/>
                    <a:gd name="connsiteY186" fmla="*/ 2128556 h 2407420"/>
                    <a:gd name="connsiteX187" fmla="*/ 4188972 w 4572368"/>
                    <a:gd name="connsiteY187" fmla="*/ 2143220 h 2407420"/>
                    <a:gd name="connsiteX188" fmla="*/ 4182250 w 4572368"/>
                    <a:gd name="connsiteY188" fmla="*/ 2135888 h 2407420"/>
                    <a:gd name="connsiteX189" fmla="*/ 4168197 w 4572368"/>
                    <a:gd name="connsiteY189" fmla="*/ 2143220 h 2407420"/>
                    <a:gd name="connsiteX190" fmla="*/ 4144979 w 4572368"/>
                    <a:gd name="connsiteY190" fmla="*/ 2165216 h 2407420"/>
                    <a:gd name="connsiteX191" fmla="*/ 4124816 w 4572368"/>
                    <a:gd name="connsiteY191" fmla="*/ 2170715 h 2407420"/>
                    <a:gd name="connsiteX192" fmla="*/ 4098543 w 4572368"/>
                    <a:gd name="connsiteY192" fmla="*/ 2162772 h 2407420"/>
                    <a:gd name="connsiteX193" fmla="*/ 4055161 w 4572368"/>
                    <a:gd name="connsiteY193" fmla="*/ 2159717 h 2407420"/>
                    <a:gd name="connsiteX194" fmla="*/ 4042940 w 4572368"/>
                    <a:gd name="connsiteY194" fmla="*/ 2169493 h 2407420"/>
                    <a:gd name="connsiteX195" fmla="*/ 4014835 w 4572368"/>
                    <a:gd name="connsiteY195" fmla="*/ 2167660 h 2407420"/>
                    <a:gd name="connsiteX196" fmla="*/ 3985507 w 4572368"/>
                    <a:gd name="connsiteY196" fmla="*/ 2158496 h 2407420"/>
                    <a:gd name="connsiteX197" fmla="*/ 3967787 w 4572368"/>
                    <a:gd name="connsiteY197" fmla="*/ 2193322 h 2407420"/>
                    <a:gd name="connsiteX198" fmla="*/ 3965954 w 4572368"/>
                    <a:gd name="connsiteY198" fmla="*/ 2199432 h 2407420"/>
                    <a:gd name="connsiteX199" fmla="*/ 3958622 w 4572368"/>
                    <a:gd name="connsiteY199" fmla="*/ 2189656 h 2407420"/>
                    <a:gd name="connsiteX200" fmla="*/ 3938460 w 4572368"/>
                    <a:gd name="connsiteY200" fmla="*/ 2143831 h 2407420"/>
                    <a:gd name="connsiteX201" fmla="*/ 3918296 w 4572368"/>
                    <a:gd name="connsiteY201" fmla="*/ 2135888 h 2407420"/>
                    <a:gd name="connsiteX202" fmla="*/ 3895689 w 4572368"/>
                    <a:gd name="connsiteY202" fmla="*/ 2136500 h 2407420"/>
                    <a:gd name="connsiteX203" fmla="*/ 3865750 w 4572368"/>
                    <a:gd name="connsiteY203" fmla="*/ 2110837 h 2407420"/>
                    <a:gd name="connsiteX204" fmla="*/ 3843754 w 4572368"/>
                    <a:gd name="connsiteY204" fmla="*/ 2094951 h 2407420"/>
                    <a:gd name="connsiteX205" fmla="*/ 3838866 w 4572368"/>
                    <a:gd name="connsiteY205" fmla="*/ 2084563 h 2407420"/>
                    <a:gd name="connsiteX206" fmla="*/ 3830311 w 4572368"/>
                    <a:gd name="connsiteY206" fmla="*/ 2089451 h 2407420"/>
                    <a:gd name="connsiteX207" fmla="*/ 3816869 w 4572368"/>
                    <a:gd name="connsiteY207" fmla="*/ 2103505 h 2407420"/>
                    <a:gd name="connsiteX208" fmla="*/ 3813814 w 4572368"/>
                    <a:gd name="connsiteY208" fmla="*/ 2131000 h 2407420"/>
                    <a:gd name="connsiteX209" fmla="*/ 3814424 w 4572368"/>
                    <a:gd name="connsiteY209" fmla="*/ 2152996 h 2407420"/>
                    <a:gd name="connsiteX210" fmla="*/ 3799150 w 4572368"/>
                    <a:gd name="connsiteY210" fmla="*/ 2148719 h 2407420"/>
                    <a:gd name="connsiteX211" fmla="*/ 3712387 w 4572368"/>
                    <a:gd name="connsiteY211" fmla="*/ 2115725 h 2407420"/>
                    <a:gd name="connsiteX212" fmla="*/ 3690907 w 4572368"/>
                    <a:gd name="connsiteY212" fmla="*/ 2100603 h 2407420"/>
                    <a:gd name="connsiteX213" fmla="*/ 3693678 w 4572368"/>
                    <a:gd name="connsiteY213" fmla="*/ 2090586 h 2407420"/>
                    <a:gd name="connsiteX214" fmla="*/ 3679225 w 4572368"/>
                    <a:gd name="connsiteY214" fmla="*/ 2086582 h 2407420"/>
                    <a:gd name="connsiteX215" fmla="*/ 3674950 w 4572368"/>
                    <a:gd name="connsiteY215" fmla="*/ 2087629 h 2407420"/>
                    <a:gd name="connsiteX216" fmla="*/ 3679332 w 4572368"/>
                    <a:gd name="connsiteY216" fmla="*/ 2096392 h 2407420"/>
                    <a:gd name="connsiteX217" fmla="*/ 3656113 w 4572368"/>
                    <a:gd name="connsiteY217" fmla="*/ 2136108 h 2407420"/>
                    <a:gd name="connsiteX218" fmla="*/ 3623118 w 4572368"/>
                    <a:gd name="connsiteY218" fmla="*/ 2139163 h 2407420"/>
                    <a:gd name="connsiteX219" fmla="*/ 3612732 w 4572368"/>
                    <a:gd name="connsiteY219" fmla="*/ 2167879 h 2407420"/>
                    <a:gd name="connsiteX220" fmla="*/ 3623730 w 4572368"/>
                    <a:gd name="connsiteY220" fmla="*/ 2181321 h 2407420"/>
                    <a:gd name="connsiteX221" fmla="*/ 3634728 w 4572368"/>
                    <a:gd name="connsiteY221" fmla="*/ 2193543 h 2407420"/>
                    <a:gd name="connsiteX222" fmla="*/ 3588292 w 4572368"/>
                    <a:gd name="connsiteY222" fmla="*/ 2141606 h 2407420"/>
                    <a:gd name="connsiteX223" fmla="*/ 3572406 w 4572368"/>
                    <a:gd name="connsiteY223" fmla="*/ 2126332 h 2407420"/>
                    <a:gd name="connsiteX224" fmla="*/ 3562323 w 4572368"/>
                    <a:gd name="connsiteY224" fmla="*/ 2133511 h 2407420"/>
                    <a:gd name="connsiteX225" fmla="*/ 3560124 w 4572368"/>
                    <a:gd name="connsiteY225" fmla="*/ 2134334 h 2407420"/>
                    <a:gd name="connsiteX226" fmla="*/ 3574081 w 4572368"/>
                    <a:gd name="connsiteY226" fmla="*/ 2168218 h 2407420"/>
                    <a:gd name="connsiteX227" fmla="*/ 3578404 w 4572368"/>
                    <a:gd name="connsiteY227" fmla="*/ 2191547 h 2407420"/>
                    <a:gd name="connsiteX228" fmla="*/ 3580797 w 4572368"/>
                    <a:gd name="connsiteY228" fmla="*/ 2192544 h 2407420"/>
                    <a:gd name="connsiteX229" fmla="*/ 3610780 w 4572368"/>
                    <a:gd name="connsiteY229" fmla="*/ 2250901 h 2407420"/>
                    <a:gd name="connsiteX230" fmla="*/ 3680816 w 4572368"/>
                    <a:gd name="connsiteY230" fmla="*/ 2353553 h 2407420"/>
                    <a:gd name="connsiteX231" fmla="*/ 3701225 w 4572368"/>
                    <a:gd name="connsiteY231" fmla="*/ 2385456 h 2407420"/>
                    <a:gd name="connsiteX232" fmla="*/ 3706369 w 4572368"/>
                    <a:gd name="connsiteY232" fmla="*/ 2407420 h 2407420"/>
                    <a:gd name="connsiteX233" fmla="*/ 1080113 w 4572368"/>
                    <a:gd name="connsiteY233" fmla="*/ 2407420 h 2407420"/>
                    <a:gd name="connsiteX234" fmla="*/ 1077797 w 4572368"/>
                    <a:gd name="connsiteY234" fmla="*/ 2390172 h 2407420"/>
                    <a:gd name="connsiteX235" fmla="*/ 1042370 w 4572368"/>
                    <a:gd name="connsiteY235" fmla="*/ 2386668 h 2407420"/>
                    <a:gd name="connsiteX236" fmla="*/ 1022383 w 4572368"/>
                    <a:gd name="connsiteY236" fmla="*/ 2401082 h 2407420"/>
                    <a:gd name="connsiteX237" fmla="*/ 999508 w 4572368"/>
                    <a:gd name="connsiteY237" fmla="*/ 2378841 h 2407420"/>
                    <a:gd name="connsiteX238" fmla="*/ 1003827 w 4572368"/>
                    <a:gd name="connsiteY238" fmla="*/ 2352180 h 2407420"/>
                    <a:gd name="connsiteX239" fmla="*/ 1003823 w 4572368"/>
                    <a:gd name="connsiteY239" fmla="*/ 2335189 h 2407420"/>
                    <a:gd name="connsiteX240" fmla="*/ 990464 w 4572368"/>
                    <a:gd name="connsiteY240" fmla="*/ 2326155 h 2407420"/>
                    <a:gd name="connsiteX241" fmla="*/ 989902 w 4572368"/>
                    <a:gd name="connsiteY241" fmla="*/ 2327747 h 2407420"/>
                    <a:gd name="connsiteX242" fmla="*/ 968739 w 4572368"/>
                    <a:gd name="connsiteY242" fmla="*/ 2319667 h 2407420"/>
                    <a:gd name="connsiteX243" fmla="*/ 838038 w 4572368"/>
                    <a:gd name="connsiteY243" fmla="*/ 2270053 h 2407420"/>
                    <a:gd name="connsiteX244" fmla="*/ 816187 w 4572368"/>
                    <a:gd name="connsiteY244" fmla="*/ 2282944 h 2407420"/>
                    <a:gd name="connsiteX245" fmla="*/ 787766 w 4572368"/>
                    <a:gd name="connsiteY245" fmla="*/ 2304016 h 2407420"/>
                    <a:gd name="connsiteX246" fmla="*/ 779516 w 4572368"/>
                    <a:gd name="connsiteY246" fmla="*/ 2270951 h 2407420"/>
                    <a:gd name="connsiteX247" fmla="*/ 734159 w 4572368"/>
                    <a:gd name="connsiteY247" fmla="*/ 2256718 h 2407420"/>
                    <a:gd name="connsiteX248" fmla="*/ 696391 w 4572368"/>
                    <a:gd name="connsiteY248" fmla="*/ 2273720 h 2407420"/>
                    <a:gd name="connsiteX249" fmla="*/ 612794 w 4572368"/>
                    <a:gd name="connsiteY249" fmla="*/ 2282048 h 2407420"/>
                    <a:gd name="connsiteX250" fmla="*/ 580035 w 4572368"/>
                    <a:gd name="connsiteY250" fmla="*/ 2254546 h 2407420"/>
                    <a:gd name="connsiteX251" fmla="*/ 549364 w 4572368"/>
                    <a:gd name="connsiteY251" fmla="*/ 2236237 h 2407420"/>
                    <a:gd name="connsiteX252" fmla="*/ 552390 w 4572368"/>
                    <a:gd name="connsiteY252" fmla="*/ 2210275 h 2407420"/>
                    <a:gd name="connsiteX253" fmla="*/ 583579 w 4572368"/>
                    <a:gd name="connsiteY253" fmla="*/ 2153388 h 2407420"/>
                    <a:gd name="connsiteX254" fmla="*/ 594021 w 4572368"/>
                    <a:gd name="connsiteY254" fmla="*/ 2104432 h 2407420"/>
                    <a:gd name="connsiteX255" fmla="*/ 563051 w 4572368"/>
                    <a:gd name="connsiteY255" fmla="*/ 2026965 h 2407420"/>
                    <a:gd name="connsiteX256" fmla="*/ 544825 w 4572368"/>
                    <a:gd name="connsiteY256" fmla="*/ 2013264 h 2407420"/>
                    <a:gd name="connsiteX257" fmla="*/ 527604 w 4572368"/>
                    <a:gd name="connsiteY257" fmla="*/ 1990909 h 2407420"/>
                    <a:gd name="connsiteX258" fmla="*/ 550784 w 4572368"/>
                    <a:gd name="connsiteY258" fmla="*/ 1981679 h 2407420"/>
                    <a:gd name="connsiteX259" fmla="*/ 562942 w 4572368"/>
                    <a:gd name="connsiteY259" fmla="*/ 1975204 h 2407420"/>
                    <a:gd name="connsiteX260" fmla="*/ 554064 w 4572368"/>
                    <a:gd name="connsiteY260" fmla="*/ 1965571 h 2407420"/>
                    <a:gd name="connsiteX261" fmla="*/ 519369 w 4572368"/>
                    <a:gd name="connsiteY261" fmla="*/ 1886971 h 2407420"/>
                    <a:gd name="connsiteX262" fmla="*/ 533000 w 4572368"/>
                    <a:gd name="connsiteY262" fmla="*/ 1842246 h 2407420"/>
                    <a:gd name="connsiteX263" fmla="*/ 605513 w 4572368"/>
                    <a:gd name="connsiteY263" fmla="*/ 1715265 h 2407420"/>
                    <a:gd name="connsiteX264" fmla="*/ 598877 w 4572368"/>
                    <a:gd name="connsiteY264" fmla="*/ 1696950 h 2407420"/>
                    <a:gd name="connsiteX265" fmla="*/ 595334 w 4572368"/>
                    <a:gd name="connsiteY265" fmla="*/ 1679169 h 2407420"/>
                    <a:gd name="connsiteX266" fmla="*/ 603172 w 4572368"/>
                    <a:gd name="connsiteY266" fmla="*/ 1670914 h 2407420"/>
                    <a:gd name="connsiteX267" fmla="*/ 594309 w 4572368"/>
                    <a:gd name="connsiteY267" fmla="*/ 1649489 h 2407420"/>
                    <a:gd name="connsiteX268" fmla="*/ 597313 w 4572368"/>
                    <a:gd name="connsiteY268" fmla="*/ 1643573 h 2407420"/>
                    <a:gd name="connsiteX269" fmla="*/ 573816 w 4572368"/>
                    <a:gd name="connsiteY269" fmla="*/ 1633507 h 2407420"/>
                    <a:gd name="connsiteX270" fmla="*/ 593804 w 4572368"/>
                    <a:gd name="connsiteY270" fmla="*/ 1620047 h 2407420"/>
                    <a:gd name="connsiteX271" fmla="*/ 585304 w 4572368"/>
                    <a:gd name="connsiteY271" fmla="*/ 1601162 h 2407420"/>
                    <a:gd name="connsiteX272" fmla="*/ 587387 w 4572368"/>
                    <a:gd name="connsiteY272" fmla="*/ 1600439 h 2407420"/>
                    <a:gd name="connsiteX273" fmla="*/ 567795 w 4572368"/>
                    <a:gd name="connsiteY273" fmla="*/ 1593539 h 2407420"/>
                    <a:gd name="connsiteX274" fmla="*/ 528163 w 4572368"/>
                    <a:gd name="connsiteY274" fmla="*/ 1575271 h 2407420"/>
                    <a:gd name="connsiteX275" fmla="*/ 538455 w 4572368"/>
                    <a:gd name="connsiteY275" fmla="*/ 1541018 h 2407420"/>
                    <a:gd name="connsiteX276" fmla="*/ 539473 w 4572368"/>
                    <a:gd name="connsiteY276" fmla="*/ 1518830 h 2407420"/>
                    <a:gd name="connsiteX277" fmla="*/ 520286 w 4572368"/>
                    <a:gd name="connsiteY277" fmla="*/ 1518738 h 2407420"/>
                    <a:gd name="connsiteX278" fmla="*/ 516358 w 4572368"/>
                    <a:gd name="connsiteY278" fmla="*/ 1520815 h 2407420"/>
                    <a:gd name="connsiteX279" fmla="*/ 488146 w 4572368"/>
                    <a:gd name="connsiteY279" fmla="*/ 1530332 h 2407420"/>
                    <a:gd name="connsiteX280" fmla="*/ 498292 w 4572368"/>
                    <a:gd name="connsiteY280" fmla="*/ 1509690 h 2407420"/>
                    <a:gd name="connsiteX281" fmla="*/ 514995 w 4572368"/>
                    <a:gd name="connsiteY281" fmla="*/ 1491572 h 2407420"/>
                    <a:gd name="connsiteX282" fmla="*/ 501272 w 4572368"/>
                    <a:gd name="connsiteY282" fmla="*/ 1449927 h 2407420"/>
                    <a:gd name="connsiteX283" fmla="*/ 476754 w 4572368"/>
                    <a:gd name="connsiteY283" fmla="*/ 1447435 h 2407420"/>
                    <a:gd name="connsiteX284" fmla="*/ 474416 w 4572368"/>
                    <a:gd name="connsiteY284" fmla="*/ 1415618 h 2407420"/>
                    <a:gd name="connsiteX285" fmla="*/ 495347 w 4572368"/>
                    <a:gd name="connsiteY285" fmla="*/ 1398547 h 2407420"/>
                    <a:gd name="connsiteX286" fmla="*/ 502140 w 4572368"/>
                    <a:gd name="connsiteY286" fmla="*/ 1368276 h 2407420"/>
                    <a:gd name="connsiteX287" fmla="*/ 512202 w 4572368"/>
                    <a:gd name="connsiteY287" fmla="*/ 1324095 h 2407420"/>
                    <a:gd name="connsiteX288" fmla="*/ 517081 w 4572368"/>
                    <a:gd name="connsiteY288" fmla="*/ 1263904 h 2407420"/>
                    <a:gd name="connsiteX289" fmla="*/ 511969 w 4572368"/>
                    <a:gd name="connsiteY289" fmla="*/ 1241094 h 2407420"/>
                    <a:gd name="connsiteX290" fmla="*/ 526004 w 4572368"/>
                    <a:gd name="connsiteY290" fmla="*/ 1243138 h 2407420"/>
                    <a:gd name="connsiteX291" fmla="*/ 534926 w 4572368"/>
                    <a:gd name="connsiteY291" fmla="*/ 1222372 h 2407420"/>
                    <a:gd name="connsiteX292" fmla="*/ 540762 w 4572368"/>
                    <a:gd name="connsiteY292" fmla="*/ 1177141 h 2407420"/>
                    <a:gd name="connsiteX293" fmla="*/ 558086 w 4572368"/>
                    <a:gd name="connsiteY293" fmla="*/ 1152895 h 2407420"/>
                    <a:gd name="connsiteX294" fmla="*/ 569560 w 4572368"/>
                    <a:gd name="connsiteY294" fmla="*/ 1143332 h 2407420"/>
                    <a:gd name="connsiteX295" fmla="*/ 552210 w 4572368"/>
                    <a:gd name="connsiteY295" fmla="*/ 1142716 h 2407420"/>
                    <a:gd name="connsiteX296" fmla="*/ 514703 w 4572368"/>
                    <a:gd name="connsiteY296" fmla="*/ 1137465 h 2407420"/>
                    <a:gd name="connsiteX297" fmla="*/ 456457 w 4572368"/>
                    <a:gd name="connsiteY297" fmla="*/ 1117038 h 2407420"/>
                    <a:gd name="connsiteX298" fmla="*/ 426663 w 4572368"/>
                    <a:gd name="connsiteY298" fmla="*/ 1107890 h 2407420"/>
                    <a:gd name="connsiteX299" fmla="*/ 417715 w 4572368"/>
                    <a:gd name="connsiteY299" fmla="*/ 1094016 h 2407420"/>
                    <a:gd name="connsiteX300" fmla="*/ 393610 w 4572368"/>
                    <a:gd name="connsiteY300" fmla="*/ 1104747 h 2407420"/>
                    <a:gd name="connsiteX301" fmla="*/ 329733 w 4572368"/>
                    <a:gd name="connsiteY301" fmla="*/ 1077967 h 2407420"/>
                    <a:gd name="connsiteX302" fmla="*/ 312121 w 4572368"/>
                    <a:gd name="connsiteY302" fmla="*/ 1070894 h 2407420"/>
                    <a:gd name="connsiteX303" fmla="*/ 260417 w 4572368"/>
                    <a:gd name="connsiteY303" fmla="*/ 1044256 h 2407420"/>
                    <a:gd name="connsiteX304" fmla="*/ 205026 w 4572368"/>
                    <a:gd name="connsiteY304" fmla="*/ 1013190 h 2407420"/>
                    <a:gd name="connsiteX305" fmla="*/ 176350 w 4572368"/>
                    <a:gd name="connsiteY305" fmla="*/ 994763 h 2407420"/>
                    <a:gd name="connsiteX306" fmla="*/ 174419 w 4572368"/>
                    <a:gd name="connsiteY306" fmla="*/ 994771 h 2407420"/>
                    <a:gd name="connsiteX307" fmla="*/ 174418 w 4572368"/>
                    <a:gd name="connsiteY307" fmla="*/ 994770 h 2407420"/>
                    <a:gd name="connsiteX308" fmla="*/ 173936 w 4572368"/>
                    <a:gd name="connsiteY308" fmla="*/ 994773 h 2407420"/>
                    <a:gd name="connsiteX309" fmla="*/ 174419 w 4572368"/>
                    <a:gd name="connsiteY309" fmla="*/ 994771 h 2407420"/>
                    <a:gd name="connsiteX310" fmla="*/ 175388 w 4572368"/>
                    <a:gd name="connsiteY310" fmla="*/ 995733 h 2407420"/>
                    <a:gd name="connsiteX311" fmla="*/ 172154 w 4572368"/>
                    <a:gd name="connsiteY311" fmla="*/ 1007533 h 2407420"/>
                    <a:gd name="connsiteX312" fmla="*/ 163455 w 4572368"/>
                    <a:gd name="connsiteY312" fmla="*/ 1006603 h 2407420"/>
                    <a:gd name="connsiteX313" fmla="*/ 70024 w 4572368"/>
                    <a:gd name="connsiteY313" fmla="*/ 981689 h 2407420"/>
                    <a:gd name="connsiteX314" fmla="*/ 53581 w 4572368"/>
                    <a:gd name="connsiteY314" fmla="*/ 976929 h 2407420"/>
                    <a:gd name="connsiteX315" fmla="*/ 49899 w 4572368"/>
                    <a:gd name="connsiteY315" fmla="*/ 974433 h 2407420"/>
                    <a:gd name="connsiteX316" fmla="*/ 43671 w 4572368"/>
                    <a:gd name="connsiteY316" fmla="*/ 964026 h 2407420"/>
                    <a:gd name="connsiteX317" fmla="*/ 42494 w 4572368"/>
                    <a:gd name="connsiteY317" fmla="*/ 959780 h 2407420"/>
                    <a:gd name="connsiteX318" fmla="*/ 44186 w 4572368"/>
                    <a:gd name="connsiteY318" fmla="*/ 948759 h 2407420"/>
                    <a:gd name="connsiteX319" fmla="*/ 45125 w 4572368"/>
                    <a:gd name="connsiteY319" fmla="*/ 941993 h 2407420"/>
                    <a:gd name="connsiteX320" fmla="*/ 18821 w 4572368"/>
                    <a:gd name="connsiteY320" fmla="*/ 935921 h 2407420"/>
                    <a:gd name="connsiteX321" fmla="*/ 611 w 4572368"/>
                    <a:gd name="connsiteY321" fmla="*/ 924793 h 2407420"/>
                    <a:gd name="connsiteX322" fmla="*/ 10024 w 4572368"/>
                    <a:gd name="connsiteY322" fmla="*/ 911806 h 2407420"/>
                    <a:gd name="connsiteX323" fmla="*/ 88220 w 4572368"/>
                    <a:gd name="connsiteY323" fmla="*/ 943935 h 2407420"/>
                    <a:gd name="connsiteX324" fmla="*/ 130187 w 4572368"/>
                    <a:gd name="connsiteY324" fmla="*/ 953224 h 2407420"/>
                    <a:gd name="connsiteX325" fmla="*/ 138116 w 4572368"/>
                    <a:gd name="connsiteY325" fmla="*/ 954542 h 2407420"/>
                    <a:gd name="connsiteX326" fmla="*/ 183441 w 4572368"/>
                    <a:gd name="connsiteY326" fmla="*/ 981014 h 2407420"/>
                    <a:gd name="connsiteX327" fmla="*/ 208385 w 4572368"/>
                    <a:gd name="connsiteY327" fmla="*/ 985352 h 2407420"/>
                    <a:gd name="connsiteX328" fmla="*/ 223461 w 4572368"/>
                    <a:gd name="connsiteY328" fmla="*/ 986447 h 2407420"/>
                    <a:gd name="connsiteX329" fmla="*/ 282104 w 4572368"/>
                    <a:gd name="connsiteY329" fmla="*/ 1009576 h 2407420"/>
                    <a:gd name="connsiteX330" fmla="*/ 324453 w 4572368"/>
                    <a:gd name="connsiteY330" fmla="*/ 1017706 h 2407420"/>
                    <a:gd name="connsiteX331" fmla="*/ 357755 w 4572368"/>
                    <a:gd name="connsiteY331" fmla="*/ 1033795 h 2407420"/>
                    <a:gd name="connsiteX332" fmla="*/ 395403 w 4572368"/>
                    <a:gd name="connsiteY332" fmla="*/ 1026872 h 2407420"/>
                    <a:gd name="connsiteX333" fmla="*/ 398073 w 4572368"/>
                    <a:gd name="connsiteY333" fmla="*/ 1018745 h 2407420"/>
                    <a:gd name="connsiteX334" fmla="*/ 447075 w 4572368"/>
                    <a:gd name="connsiteY334" fmla="*/ 1000761 h 2407420"/>
                    <a:gd name="connsiteX335" fmla="*/ 474291 w 4572368"/>
                    <a:gd name="connsiteY335" fmla="*/ 994269 h 2407420"/>
                    <a:gd name="connsiteX336" fmla="*/ 474369 w 4572368"/>
                    <a:gd name="connsiteY336" fmla="*/ 994130 h 2407420"/>
                    <a:gd name="connsiteX337" fmla="*/ 482894 w 4572368"/>
                    <a:gd name="connsiteY337" fmla="*/ 977230 h 2407420"/>
                    <a:gd name="connsiteX338" fmla="*/ 483459 w 4572368"/>
                    <a:gd name="connsiteY338" fmla="*/ 977889 h 2407420"/>
                    <a:gd name="connsiteX339" fmla="*/ 485390 w 4572368"/>
                    <a:gd name="connsiteY339" fmla="*/ 974441 h 2407420"/>
                    <a:gd name="connsiteX340" fmla="*/ 503317 w 4572368"/>
                    <a:gd name="connsiteY340" fmla="*/ 958786 h 2407420"/>
                    <a:gd name="connsiteX341" fmla="*/ 507032 w 4572368"/>
                    <a:gd name="connsiteY341" fmla="*/ 954525 h 2407420"/>
                    <a:gd name="connsiteX342" fmla="*/ 506323 w 4572368"/>
                    <a:gd name="connsiteY342" fmla="*/ 954214 h 2407420"/>
                    <a:gd name="connsiteX343" fmla="*/ 454898 w 4572368"/>
                    <a:gd name="connsiteY343" fmla="*/ 947808 h 2407420"/>
                    <a:gd name="connsiteX344" fmla="*/ 433866 w 4572368"/>
                    <a:gd name="connsiteY344" fmla="*/ 932863 h 2407420"/>
                    <a:gd name="connsiteX345" fmla="*/ 420307 w 4572368"/>
                    <a:gd name="connsiteY345" fmla="*/ 926907 h 2407420"/>
                    <a:gd name="connsiteX346" fmla="*/ 383320 w 4572368"/>
                    <a:gd name="connsiteY346" fmla="*/ 904954 h 2407420"/>
                    <a:gd name="connsiteX347" fmla="*/ 381864 w 4572368"/>
                    <a:gd name="connsiteY347" fmla="*/ 875769 h 2407420"/>
                    <a:gd name="connsiteX348" fmla="*/ 493608 w 4572368"/>
                    <a:gd name="connsiteY348" fmla="*/ 879167 h 2407420"/>
                    <a:gd name="connsiteX349" fmla="*/ 490669 w 4572368"/>
                    <a:gd name="connsiteY349" fmla="*/ 875022 h 2407420"/>
                    <a:gd name="connsiteX350" fmla="*/ 529369 w 4572368"/>
                    <a:gd name="connsiteY350" fmla="*/ 883454 h 2407420"/>
                    <a:gd name="connsiteX351" fmla="*/ 564126 w 4572368"/>
                    <a:gd name="connsiteY351" fmla="*/ 886459 h 2407420"/>
                    <a:gd name="connsiteX352" fmla="*/ 565737 w 4572368"/>
                    <a:gd name="connsiteY352" fmla="*/ 870607 h 2407420"/>
                    <a:gd name="connsiteX353" fmla="*/ 574512 w 4572368"/>
                    <a:gd name="connsiteY353" fmla="*/ 843905 h 2407420"/>
                    <a:gd name="connsiteX354" fmla="*/ 565906 w 4572368"/>
                    <a:gd name="connsiteY354" fmla="*/ 819210 h 2407420"/>
                    <a:gd name="connsiteX355" fmla="*/ 545738 w 4572368"/>
                    <a:gd name="connsiteY355" fmla="*/ 802291 h 2407420"/>
                    <a:gd name="connsiteX356" fmla="*/ 522744 w 4572368"/>
                    <a:gd name="connsiteY356" fmla="*/ 801810 h 2407420"/>
                    <a:gd name="connsiteX357" fmla="*/ 507818 w 4572368"/>
                    <a:gd name="connsiteY357" fmla="*/ 790473 h 2407420"/>
                    <a:gd name="connsiteX358" fmla="*/ 521029 w 4572368"/>
                    <a:gd name="connsiteY358" fmla="*/ 762015 h 2407420"/>
                    <a:gd name="connsiteX359" fmla="*/ 523890 w 4572368"/>
                    <a:gd name="connsiteY359" fmla="*/ 753308 h 2407420"/>
                    <a:gd name="connsiteX360" fmla="*/ 521535 w 4572368"/>
                    <a:gd name="connsiteY360" fmla="*/ 744815 h 2407420"/>
                    <a:gd name="connsiteX361" fmla="*/ 528195 w 4572368"/>
                    <a:gd name="connsiteY361" fmla="*/ 720636 h 2407420"/>
                    <a:gd name="connsiteX362" fmla="*/ 507679 w 4572368"/>
                    <a:gd name="connsiteY362" fmla="*/ 712608 h 2407420"/>
                    <a:gd name="connsiteX363" fmla="*/ 503792 w 4572368"/>
                    <a:gd name="connsiteY363" fmla="*/ 706827 h 2407420"/>
                    <a:gd name="connsiteX364" fmla="*/ 492357 w 4572368"/>
                    <a:gd name="connsiteY364" fmla="*/ 653548 h 2407420"/>
                    <a:gd name="connsiteX365" fmla="*/ 492516 w 4572368"/>
                    <a:gd name="connsiteY365" fmla="*/ 645238 h 2407420"/>
                    <a:gd name="connsiteX366" fmla="*/ 503762 w 4572368"/>
                    <a:gd name="connsiteY366" fmla="*/ 609059 h 2407420"/>
                    <a:gd name="connsiteX367" fmla="*/ 534098 w 4572368"/>
                    <a:gd name="connsiteY367" fmla="*/ 563717 h 2407420"/>
                    <a:gd name="connsiteX368" fmla="*/ 548702 w 4572368"/>
                    <a:gd name="connsiteY368" fmla="*/ 544719 h 2407420"/>
                    <a:gd name="connsiteX369" fmla="*/ 561796 w 4572368"/>
                    <a:gd name="connsiteY369" fmla="*/ 534229 h 2407420"/>
                    <a:gd name="connsiteX370" fmla="*/ 614511 w 4572368"/>
                    <a:gd name="connsiteY370" fmla="*/ 526470 h 2407420"/>
                    <a:gd name="connsiteX371" fmla="*/ 625317 w 4572368"/>
                    <a:gd name="connsiteY371" fmla="*/ 522946 h 2407420"/>
                    <a:gd name="connsiteX372" fmla="*/ 645675 w 4572368"/>
                    <a:gd name="connsiteY372" fmla="*/ 494263 h 2407420"/>
                    <a:gd name="connsiteX373" fmla="*/ 655296 w 4572368"/>
                    <a:gd name="connsiteY373" fmla="*/ 484561 h 2407420"/>
                    <a:gd name="connsiteX374" fmla="*/ 680323 w 4572368"/>
                    <a:gd name="connsiteY374" fmla="*/ 463200 h 2407420"/>
                    <a:gd name="connsiteX375" fmla="*/ 678135 w 4572368"/>
                    <a:gd name="connsiteY375" fmla="*/ 448333 h 2407420"/>
                    <a:gd name="connsiteX376" fmla="*/ 662352 w 4572368"/>
                    <a:gd name="connsiteY376" fmla="*/ 444254 h 2407420"/>
                    <a:gd name="connsiteX377" fmla="*/ 686387 w 4572368"/>
                    <a:gd name="connsiteY377" fmla="*/ 421536 h 2407420"/>
                    <a:gd name="connsiteX378" fmla="*/ 719509 w 4572368"/>
                    <a:gd name="connsiteY378" fmla="*/ 377018 h 2407420"/>
                    <a:gd name="connsiteX379" fmla="*/ 714719 w 4572368"/>
                    <a:gd name="connsiteY379" fmla="*/ 372986 h 2407420"/>
                    <a:gd name="connsiteX380" fmla="*/ 714532 w 4572368"/>
                    <a:gd name="connsiteY380" fmla="*/ 375208 h 2407420"/>
                    <a:gd name="connsiteX381" fmla="*/ 701693 w 4572368"/>
                    <a:gd name="connsiteY381" fmla="*/ 372815 h 2407420"/>
                    <a:gd name="connsiteX382" fmla="*/ 669196 w 4572368"/>
                    <a:gd name="connsiteY382" fmla="*/ 371654 h 2407420"/>
                    <a:gd name="connsiteX383" fmla="*/ 654689 w 4572368"/>
                    <a:gd name="connsiteY383" fmla="*/ 375136 h 2407420"/>
                    <a:gd name="connsiteX384" fmla="*/ 577509 w 4572368"/>
                    <a:gd name="connsiteY384" fmla="*/ 372234 h 2407420"/>
                    <a:gd name="connsiteX385" fmla="*/ 561842 w 4572368"/>
                    <a:gd name="connsiteY385" fmla="*/ 389643 h 2407420"/>
                    <a:gd name="connsiteX386" fmla="*/ 535148 w 4572368"/>
                    <a:gd name="connsiteY386" fmla="*/ 428523 h 2407420"/>
                    <a:gd name="connsiteX387" fmla="*/ 521801 w 4572368"/>
                    <a:gd name="connsiteY387" fmla="*/ 429683 h 2407420"/>
                    <a:gd name="connsiteX388" fmla="*/ 499750 w 4572368"/>
                    <a:gd name="connsiteY388" fmla="*/ 414595 h 2407420"/>
                    <a:gd name="connsiteX389" fmla="*/ 501492 w 4572368"/>
                    <a:gd name="connsiteY389" fmla="*/ 311304 h 2407420"/>
                    <a:gd name="connsiteX390" fmla="*/ 500332 w 4572368"/>
                    <a:gd name="connsiteY390" fmla="*/ 288092 h 2407420"/>
                    <a:gd name="connsiteX391" fmla="*/ 495690 w 4572368"/>
                    <a:gd name="connsiteY391" fmla="*/ 279968 h 2407420"/>
                    <a:gd name="connsiteX392" fmla="*/ 485825 w 4572368"/>
                    <a:gd name="connsiteY392" fmla="*/ 289254 h 2407420"/>
                    <a:gd name="connsiteX393" fmla="*/ 487565 w 4572368"/>
                    <a:gd name="connsiteY393" fmla="*/ 295635 h 2407420"/>
                    <a:gd name="connsiteX394" fmla="*/ 490467 w 4572368"/>
                    <a:gd name="connsiteY394" fmla="*/ 310144 h 2407420"/>
                    <a:gd name="connsiteX395" fmla="*/ 470156 w 4572368"/>
                    <a:gd name="connsiteY395" fmla="*/ 308983 h 2407420"/>
                    <a:gd name="connsiteX396" fmla="*/ 480603 w 4572368"/>
                    <a:gd name="connsiteY396" fmla="*/ 336256 h 2407420"/>
                    <a:gd name="connsiteX397" fmla="*/ 470156 w 4572368"/>
                    <a:gd name="connsiteY397" fmla="*/ 342059 h 2407420"/>
                    <a:gd name="connsiteX398" fmla="*/ 454487 w 4572368"/>
                    <a:gd name="connsiteY398" fmla="*/ 306662 h 2407420"/>
                    <a:gd name="connsiteX399" fmla="*/ 451006 w 4572368"/>
                    <a:gd name="connsiteY399" fmla="*/ 278227 h 2407420"/>
                    <a:gd name="connsiteX400" fmla="*/ 467835 w 4572368"/>
                    <a:gd name="connsiteY400" fmla="*/ 266041 h 2407420"/>
                    <a:gd name="connsiteX401" fmla="*/ 470736 w 4572368"/>
                    <a:gd name="connsiteY401" fmla="*/ 250953 h 2407420"/>
                    <a:gd name="connsiteX402" fmla="*/ 444044 w 4572368"/>
                    <a:gd name="connsiteY402" fmla="*/ 243990 h 2407420"/>
                    <a:gd name="connsiteX403" fmla="*/ 438241 w 4572368"/>
                    <a:gd name="connsiteY403" fmla="*/ 238187 h 2407420"/>
                    <a:gd name="connsiteX404" fmla="*/ 484083 w 4572368"/>
                    <a:gd name="connsiteY404" fmla="*/ 232965 h 2407420"/>
                    <a:gd name="connsiteX405" fmla="*/ 492789 w 4572368"/>
                    <a:gd name="connsiteY405" fmla="*/ 212074 h 2407420"/>
                    <a:gd name="connsiteX406" fmla="*/ 478861 w 4572368"/>
                    <a:gd name="connsiteY406" fmla="*/ 193504 h 2407420"/>
                    <a:gd name="connsiteX407" fmla="*/ 486985 w 4572368"/>
                    <a:gd name="connsiteY407" fmla="*/ 174935 h 2407420"/>
                    <a:gd name="connsiteX408" fmla="*/ 502073 w 4572368"/>
                    <a:gd name="connsiteY408" fmla="*/ 174935 h 2407420"/>
                    <a:gd name="connsiteX409" fmla="*/ 527026 w 4572368"/>
                    <a:gd name="connsiteY409" fmla="*/ 156947 h 2407420"/>
                    <a:gd name="connsiteX410" fmla="*/ 557200 w 4572368"/>
                    <a:gd name="connsiteY410" fmla="*/ 140698 h 2407420"/>
                    <a:gd name="connsiteX411" fmla="*/ 582152 w 4572368"/>
                    <a:gd name="connsiteY411" fmla="*/ 115745 h 2407420"/>
                    <a:gd name="connsiteX412" fmla="*/ 584474 w 4572368"/>
                    <a:gd name="connsiteY412" fmla="*/ 96596 h 2407420"/>
                    <a:gd name="connsiteX413" fmla="*/ 598400 w 4572368"/>
                    <a:gd name="connsiteY413" fmla="*/ 102979 h 2407420"/>
                    <a:gd name="connsiteX414" fmla="*/ 608846 w 4572368"/>
                    <a:gd name="connsiteY414" fmla="*/ 101238 h 2407420"/>
                    <a:gd name="connsiteX415" fmla="*/ 635540 w 4572368"/>
                    <a:gd name="connsiteY415" fmla="*/ 71064 h 2407420"/>
                    <a:gd name="connsiteX416" fmla="*/ 647726 w 4572368"/>
                    <a:gd name="connsiteY416" fmla="*/ 64100 h 2407420"/>
                    <a:gd name="connsiteX417" fmla="*/ 622772 w 4572368"/>
                    <a:gd name="connsiteY417" fmla="*/ 57716 h 2407420"/>
                    <a:gd name="connsiteX418" fmla="*/ 615809 w 4572368"/>
                    <a:gd name="connsiteY418" fmla="*/ 46691 h 2407420"/>
                    <a:gd name="connsiteX419" fmla="*/ 583894 w 4572368"/>
                    <a:gd name="connsiteY419" fmla="*/ 24059 h 2407420"/>
                    <a:gd name="connsiteX420" fmla="*/ 568805 w 4572368"/>
                    <a:gd name="connsiteY420" fmla="*/ 7231 h 24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4572368" h="2407420">
                      <a:moveTo>
                        <a:pt x="3420385" y="2295621"/>
                      </a:moveTo>
                      <a:lnTo>
                        <a:pt x="3419637" y="2295672"/>
                      </a:lnTo>
                      <a:lnTo>
                        <a:pt x="3420288" y="2296984"/>
                      </a:lnTo>
                      <a:lnTo>
                        <a:pt x="3424235" y="2299890"/>
                      </a:lnTo>
                      <a:close/>
                      <a:moveTo>
                        <a:pt x="3396137" y="2235439"/>
                      </a:moveTo>
                      <a:lnTo>
                        <a:pt x="3396347" y="2236477"/>
                      </a:lnTo>
                      <a:lnTo>
                        <a:pt x="3396517" y="2236068"/>
                      </a:lnTo>
                      <a:close/>
                      <a:moveTo>
                        <a:pt x="3581300" y="2059232"/>
                      </a:moveTo>
                      <a:lnTo>
                        <a:pt x="3566375" y="2065484"/>
                      </a:lnTo>
                      <a:cubicBezTo>
                        <a:pt x="3562098" y="2068539"/>
                        <a:pt x="3558431" y="2072206"/>
                        <a:pt x="3554155" y="2075261"/>
                      </a:cubicBezTo>
                      <a:cubicBezTo>
                        <a:pt x="3549267" y="2078927"/>
                        <a:pt x="3544531" y="2080607"/>
                        <a:pt x="3539872" y="2080301"/>
                      </a:cubicBezTo>
                      <a:lnTo>
                        <a:pt x="3537353" y="2079049"/>
                      </a:lnTo>
                      <a:lnTo>
                        <a:pt x="3551199" y="2112667"/>
                      </a:lnTo>
                      <a:lnTo>
                        <a:pt x="3555909" y="2099448"/>
                      </a:lnTo>
                      <a:cubicBezTo>
                        <a:pt x="3562935" y="2091810"/>
                        <a:pt x="3568282" y="2083103"/>
                        <a:pt x="3573169" y="2074167"/>
                      </a:cubicBezTo>
                      <a:close/>
                      <a:moveTo>
                        <a:pt x="1649791" y="1783901"/>
                      </a:moveTo>
                      <a:lnTo>
                        <a:pt x="1649338" y="1784638"/>
                      </a:lnTo>
                      <a:lnTo>
                        <a:pt x="1660428" y="1793468"/>
                      </a:lnTo>
                      <a:lnTo>
                        <a:pt x="1660932" y="1792723"/>
                      </a:lnTo>
                      <a:lnTo>
                        <a:pt x="1661104" y="1792457"/>
                      </a:lnTo>
                      <a:close/>
                      <a:moveTo>
                        <a:pt x="4263462" y="1196558"/>
                      </a:moveTo>
                      <a:lnTo>
                        <a:pt x="4261237" y="1199066"/>
                      </a:lnTo>
                      <a:cubicBezTo>
                        <a:pt x="4257723" y="1201817"/>
                        <a:pt x="4253294" y="1204260"/>
                        <a:pt x="4252071" y="1208232"/>
                      </a:cubicBezTo>
                      <a:cubicBezTo>
                        <a:pt x="4245351" y="1227173"/>
                        <a:pt x="4248406" y="1232672"/>
                        <a:pt x="4266735" y="1238171"/>
                      </a:cubicBezTo>
                      <a:lnTo>
                        <a:pt x="4267250" y="1238381"/>
                      </a:lnTo>
                      <a:lnTo>
                        <a:pt x="4285128" y="1233967"/>
                      </a:lnTo>
                      <a:cubicBezTo>
                        <a:pt x="4291009" y="1231218"/>
                        <a:pt x="4296356" y="1227322"/>
                        <a:pt x="4300786" y="1222435"/>
                      </a:cubicBezTo>
                      <a:lnTo>
                        <a:pt x="4302782" y="1218373"/>
                      </a:lnTo>
                      <a:lnTo>
                        <a:pt x="4297143" y="1215650"/>
                      </a:lnTo>
                      <a:cubicBezTo>
                        <a:pt x="4288956" y="1209993"/>
                        <a:pt x="4281392" y="1203469"/>
                        <a:pt x="4273631" y="1197300"/>
                      </a:cubicBezTo>
                      <a:close/>
                      <a:moveTo>
                        <a:pt x="601819" y="719303"/>
                      </a:moveTo>
                      <a:lnTo>
                        <a:pt x="602393" y="720517"/>
                      </a:lnTo>
                      <a:lnTo>
                        <a:pt x="602557" y="720150"/>
                      </a:lnTo>
                      <a:close/>
                      <a:moveTo>
                        <a:pt x="720480" y="377833"/>
                      </a:moveTo>
                      <a:lnTo>
                        <a:pt x="707102" y="399326"/>
                      </a:lnTo>
                      <a:cubicBezTo>
                        <a:pt x="696521" y="409997"/>
                        <a:pt x="709141" y="424435"/>
                        <a:pt x="703974" y="436243"/>
                      </a:cubicBezTo>
                      <a:lnTo>
                        <a:pt x="721534" y="439785"/>
                      </a:lnTo>
                      <a:lnTo>
                        <a:pt x="721319" y="439193"/>
                      </a:lnTo>
                      <a:cubicBezTo>
                        <a:pt x="720855" y="434687"/>
                        <a:pt x="721551" y="430125"/>
                        <a:pt x="723297" y="425142"/>
                      </a:cubicBezTo>
                      <a:cubicBezTo>
                        <a:pt x="726156" y="415562"/>
                        <a:pt x="730035" y="406231"/>
                        <a:pt x="728808" y="395660"/>
                      </a:cubicBezTo>
                      <a:cubicBezTo>
                        <a:pt x="728002" y="390058"/>
                        <a:pt x="726755" y="385160"/>
                        <a:pt x="724190" y="380956"/>
                      </a:cubicBezTo>
                      <a:close/>
                      <a:moveTo>
                        <a:pt x="567851" y="0"/>
                      </a:moveTo>
                      <a:lnTo>
                        <a:pt x="3690886" y="0"/>
                      </a:lnTo>
                      <a:lnTo>
                        <a:pt x="3691270" y="4052"/>
                      </a:lnTo>
                      <a:lnTo>
                        <a:pt x="3691965" y="5021"/>
                      </a:lnTo>
                      <a:lnTo>
                        <a:pt x="3697718" y="0"/>
                      </a:lnTo>
                      <a:lnTo>
                        <a:pt x="3725160" y="0"/>
                      </a:lnTo>
                      <a:lnTo>
                        <a:pt x="3744760" y="20416"/>
                      </a:lnTo>
                      <a:cubicBezTo>
                        <a:pt x="3753098" y="24201"/>
                        <a:pt x="3763009" y="24478"/>
                        <a:pt x="3775814" y="21888"/>
                      </a:cubicBezTo>
                      <a:cubicBezTo>
                        <a:pt x="3788919" y="19092"/>
                        <a:pt x="3785555" y="9026"/>
                        <a:pt x="3785043" y="540"/>
                      </a:cubicBezTo>
                      <a:lnTo>
                        <a:pt x="3784998" y="0"/>
                      </a:lnTo>
                      <a:lnTo>
                        <a:pt x="3810920" y="0"/>
                      </a:lnTo>
                      <a:lnTo>
                        <a:pt x="3823937" y="17019"/>
                      </a:lnTo>
                      <a:cubicBezTo>
                        <a:pt x="3845961" y="36885"/>
                        <a:pt x="3875922" y="43855"/>
                        <a:pt x="3903216" y="55635"/>
                      </a:cubicBezTo>
                      <a:cubicBezTo>
                        <a:pt x="3911957" y="59365"/>
                        <a:pt x="3917334" y="53028"/>
                        <a:pt x="3923346" y="48907"/>
                      </a:cubicBezTo>
                      <a:cubicBezTo>
                        <a:pt x="3932177" y="43740"/>
                        <a:pt x="3940303" y="31101"/>
                        <a:pt x="3950282" y="36633"/>
                      </a:cubicBezTo>
                      <a:cubicBezTo>
                        <a:pt x="3962097" y="43558"/>
                        <a:pt x="3948301" y="55663"/>
                        <a:pt x="3951254" y="65128"/>
                      </a:cubicBezTo>
                      <a:cubicBezTo>
                        <a:pt x="3957415" y="88300"/>
                        <a:pt x="3964130" y="91651"/>
                        <a:pt x="3985874" y="84700"/>
                      </a:cubicBezTo>
                      <a:lnTo>
                        <a:pt x="3986523" y="84561"/>
                      </a:lnTo>
                      <a:lnTo>
                        <a:pt x="4001139" y="68158"/>
                      </a:lnTo>
                      <a:cubicBezTo>
                        <a:pt x="4005072" y="61486"/>
                        <a:pt x="4007706" y="54048"/>
                        <a:pt x="4008768" y="46250"/>
                      </a:cubicBezTo>
                      <a:cubicBezTo>
                        <a:pt x="4010232" y="34202"/>
                        <a:pt x="4008655" y="21586"/>
                        <a:pt x="4003556" y="10279"/>
                      </a:cubicBezTo>
                      <a:lnTo>
                        <a:pt x="3993927" y="0"/>
                      </a:lnTo>
                      <a:lnTo>
                        <a:pt x="4052247" y="0"/>
                      </a:lnTo>
                      <a:lnTo>
                        <a:pt x="4053072" y="16770"/>
                      </a:lnTo>
                      <a:cubicBezTo>
                        <a:pt x="4053585" y="25254"/>
                        <a:pt x="4060299" y="28606"/>
                        <a:pt x="4068305" y="22237"/>
                      </a:cubicBezTo>
                      <a:cubicBezTo>
                        <a:pt x="4069318" y="22425"/>
                        <a:pt x="4070742" y="23215"/>
                        <a:pt x="4070966" y="24831"/>
                      </a:cubicBezTo>
                      <a:cubicBezTo>
                        <a:pt x="4078283" y="27769"/>
                        <a:pt x="4081234" y="37234"/>
                        <a:pt x="4090733" y="36910"/>
                      </a:cubicBezTo>
                      <a:cubicBezTo>
                        <a:pt x="4108595" y="42342"/>
                        <a:pt x="4125632" y="46571"/>
                        <a:pt x="4145197" y="42883"/>
                      </a:cubicBezTo>
                      <a:cubicBezTo>
                        <a:pt x="4178690" y="37601"/>
                        <a:pt x="4189181" y="51619"/>
                        <a:pt x="4179074" y="83288"/>
                      </a:cubicBezTo>
                      <a:cubicBezTo>
                        <a:pt x="4167986" y="117397"/>
                        <a:pt x="4171920" y="124423"/>
                        <a:pt x="4208020" y="133260"/>
                      </a:cubicBezTo>
                      <a:cubicBezTo>
                        <a:pt x="4209034" y="133450"/>
                        <a:pt x="4209034" y="133450"/>
                        <a:pt x="4210047" y="133638"/>
                      </a:cubicBezTo>
                      <a:cubicBezTo>
                        <a:pt x="4248811" y="145071"/>
                        <a:pt x="4252675" y="146840"/>
                        <a:pt x="4235576" y="185070"/>
                      </a:cubicBezTo>
                      <a:cubicBezTo>
                        <a:pt x="4231055" y="195236"/>
                        <a:pt x="4218652" y="205505"/>
                        <a:pt x="4225847" y="214713"/>
                      </a:cubicBezTo>
                      <a:cubicBezTo>
                        <a:pt x="4234690" y="226326"/>
                        <a:pt x="4248708" y="215835"/>
                        <a:pt x="4260800" y="212849"/>
                      </a:cubicBezTo>
                      <a:cubicBezTo>
                        <a:pt x="4266847" y="211357"/>
                        <a:pt x="4272481" y="209263"/>
                        <a:pt x="4278115" y="207168"/>
                      </a:cubicBezTo>
                      <a:cubicBezTo>
                        <a:pt x="4285843" y="210707"/>
                        <a:pt x="4283884" y="215585"/>
                        <a:pt x="4278473" y="219294"/>
                      </a:cubicBezTo>
                      <a:cubicBezTo>
                        <a:pt x="4274677" y="222780"/>
                        <a:pt x="4270242" y="224050"/>
                        <a:pt x="4267874" y="228327"/>
                      </a:cubicBezTo>
                      <a:cubicBezTo>
                        <a:pt x="4260279" y="235298"/>
                        <a:pt x="4252685" y="242269"/>
                        <a:pt x="4245504" y="249842"/>
                      </a:cubicBezTo>
                      <a:cubicBezTo>
                        <a:pt x="4230953" y="266001"/>
                        <a:pt x="4232479" y="274676"/>
                        <a:pt x="4252213" y="284127"/>
                      </a:cubicBezTo>
                      <a:cubicBezTo>
                        <a:pt x="4261366" y="288458"/>
                        <a:pt x="4272100" y="289938"/>
                        <a:pt x="4281856" y="293855"/>
                      </a:cubicBezTo>
                      <a:cubicBezTo>
                        <a:pt x="4288760" y="296194"/>
                        <a:pt x="4297878" y="297896"/>
                        <a:pt x="4299406" y="306569"/>
                      </a:cubicBezTo>
                      <a:cubicBezTo>
                        <a:pt x="4300743" y="316257"/>
                        <a:pt x="4293528" y="321203"/>
                        <a:pt x="4286725" y="326748"/>
                      </a:cubicBezTo>
                      <a:cubicBezTo>
                        <a:pt x="4278118" y="333531"/>
                        <a:pt x="4268688" y="339111"/>
                        <a:pt x="4259068" y="345703"/>
                      </a:cubicBezTo>
                      <a:cubicBezTo>
                        <a:pt x="4248846" y="352709"/>
                        <a:pt x="4245907" y="360025"/>
                        <a:pt x="4251521" y="372083"/>
                      </a:cubicBezTo>
                      <a:cubicBezTo>
                        <a:pt x="4261701" y="393385"/>
                        <a:pt x="4257025" y="407194"/>
                        <a:pt x="4239400" y="420156"/>
                      </a:cubicBezTo>
                      <a:cubicBezTo>
                        <a:pt x="4200954" y="449157"/>
                        <a:pt x="4200798" y="452798"/>
                        <a:pt x="4235810" y="487124"/>
                      </a:cubicBezTo>
                      <a:lnTo>
                        <a:pt x="4241565" y="493546"/>
                      </a:lnTo>
                      <a:lnTo>
                        <a:pt x="4257470" y="498223"/>
                      </a:lnTo>
                      <a:cubicBezTo>
                        <a:pt x="4269474" y="504137"/>
                        <a:pt x="4277114" y="516574"/>
                        <a:pt x="4279466" y="526450"/>
                      </a:cubicBezTo>
                      <a:cubicBezTo>
                        <a:pt x="4282039" y="537940"/>
                        <a:pt x="4286349" y="542940"/>
                        <a:pt x="4301358" y="546791"/>
                      </a:cubicBezTo>
                      <a:cubicBezTo>
                        <a:pt x="4276162" y="552573"/>
                        <a:pt x="4281107" y="559787"/>
                        <a:pt x="4294347" y="567504"/>
                      </a:cubicBezTo>
                      <a:cubicBezTo>
                        <a:pt x="4286436" y="573367"/>
                        <a:pt x="4278666" y="578470"/>
                        <a:pt x="4272327" y="584693"/>
                      </a:cubicBezTo>
                      <a:lnTo>
                        <a:pt x="4264461" y="598680"/>
                      </a:lnTo>
                      <a:lnTo>
                        <a:pt x="4268701" y="600226"/>
                      </a:lnTo>
                      <a:cubicBezTo>
                        <a:pt x="4273552" y="600215"/>
                        <a:pt x="4278483" y="598382"/>
                        <a:pt x="4283893" y="594672"/>
                      </a:cubicBezTo>
                      <a:cubicBezTo>
                        <a:pt x="4312153" y="575306"/>
                        <a:pt x="4315794" y="575461"/>
                        <a:pt x="4338803" y="603876"/>
                      </a:cubicBezTo>
                      <a:cubicBezTo>
                        <a:pt x="4348058" y="616091"/>
                        <a:pt x="4353469" y="612380"/>
                        <a:pt x="4358590" y="601802"/>
                      </a:cubicBezTo>
                      <a:cubicBezTo>
                        <a:pt x="4372196" y="590710"/>
                        <a:pt x="4372175" y="604863"/>
                        <a:pt x="4376107" y="611889"/>
                      </a:cubicBezTo>
                      <a:cubicBezTo>
                        <a:pt x="4386042" y="645728"/>
                        <a:pt x="4406032" y="659422"/>
                        <a:pt x="4443012" y="657936"/>
                      </a:cubicBezTo>
                      <a:cubicBezTo>
                        <a:pt x="4474135" y="656931"/>
                        <a:pt x="4479837" y="660093"/>
                        <a:pt x="4479506" y="681526"/>
                      </a:cubicBezTo>
                      <a:cubicBezTo>
                        <a:pt x="4475365" y="689668"/>
                        <a:pt x="4466756" y="696450"/>
                        <a:pt x="4471548" y="707307"/>
                      </a:cubicBezTo>
                      <a:cubicBezTo>
                        <a:pt x="4474755" y="721013"/>
                        <a:pt x="4484734" y="726546"/>
                        <a:pt x="4497717" y="730019"/>
                      </a:cubicBezTo>
                      <a:cubicBezTo>
                        <a:pt x="4509688" y="733302"/>
                        <a:pt x="4524441" y="732910"/>
                        <a:pt x="4529489" y="748010"/>
                      </a:cubicBezTo>
                      <a:cubicBezTo>
                        <a:pt x="4525158" y="757163"/>
                        <a:pt x="4520414" y="765716"/>
                        <a:pt x="4518523" y="775850"/>
                      </a:cubicBezTo>
                      <a:cubicBezTo>
                        <a:pt x="4517389" y="781929"/>
                        <a:pt x="4506532" y="786719"/>
                        <a:pt x="4516130" y="794278"/>
                      </a:cubicBezTo>
                      <a:cubicBezTo>
                        <a:pt x="4521421" y="796838"/>
                        <a:pt x="4527054" y="794744"/>
                        <a:pt x="4532122" y="795690"/>
                      </a:cubicBezTo>
                      <a:cubicBezTo>
                        <a:pt x="4533136" y="795880"/>
                        <a:pt x="4534337" y="795056"/>
                        <a:pt x="4535540" y="794231"/>
                      </a:cubicBezTo>
                      <a:cubicBezTo>
                        <a:pt x="4544025" y="793718"/>
                        <a:pt x="4549747" y="782726"/>
                        <a:pt x="4559725" y="788260"/>
                      </a:cubicBezTo>
                      <a:cubicBezTo>
                        <a:pt x="4562264" y="797123"/>
                        <a:pt x="4554827" y="800454"/>
                        <a:pt x="4549827" y="804763"/>
                      </a:cubicBezTo>
                      <a:cubicBezTo>
                        <a:pt x="4544828" y="809073"/>
                        <a:pt x="4539227" y="813795"/>
                        <a:pt x="4534641" y="818707"/>
                      </a:cubicBezTo>
                      <a:cubicBezTo>
                        <a:pt x="4516481" y="837337"/>
                        <a:pt x="4518607" y="845601"/>
                        <a:pt x="4543185" y="854382"/>
                      </a:cubicBezTo>
                      <a:cubicBezTo>
                        <a:pt x="4549678" y="856119"/>
                        <a:pt x="4556771" y="857444"/>
                        <a:pt x="4563452" y="858166"/>
                      </a:cubicBezTo>
                      <a:cubicBezTo>
                        <a:pt x="4576503" y="866894"/>
                        <a:pt x="4574200" y="876427"/>
                        <a:pt x="4563186" y="884858"/>
                      </a:cubicBezTo>
                      <a:cubicBezTo>
                        <a:pt x="4557587" y="889580"/>
                        <a:pt x="4550975" y="894112"/>
                        <a:pt x="4544549" y="897632"/>
                      </a:cubicBezTo>
                      <a:cubicBezTo>
                        <a:pt x="4534515" y="903624"/>
                        <a:pt x="4529741" y="909548"/>
                        <a:pt x="4536779" y="922397"/>
                      </a:cubicBezTo>
                      <a:cubicBezTo>
                        <a:pt x="4544643" y="936449"/>
                        <a:pt x="4537528" y="949278"/>
                        <a:pt x="4525315" y="958533"/>
                      </a:cubicBezTo>
                      <a:cubicBezTo>
                        <a:pt x="4497089" y="980529"/>
                        <a:pt x="4497089" y="980529"/>
                        <a:pt x="4517058" y="1008376"/>
                      </a:cubicBezTo>
                      <a:cubicBezTo>
                        <a:pt x="4521179" y="1014388"/>
                        <a:pt x="4534988" y="1019063"/>
                        <a:pt x="4519733" y="1027749"/>
                      </a:cubicBezTo>
                      <a:cubicBezTo>
                        <a:pt x="4515680" y="1026993"/>
                        <a:pt x="4511626" y="1026237"/>
                        <a:pt x="4508174" y="1025068"/>
                      </a:cubicBezTo>
                      <a:cubicBezTo>
                        <a:pt x="4493610" y="1024446"/>
                        <a:pt x="4496751" y="1032897"/>
                        <a:pt x="4499290" y="1041760"/>
                      </a:cubicBezTo>
                      <a:cubicBezTo>
                        <a:pt x="4505950" y="1056635"/>
                        <a:pt x="4507322" y="1068952"/>
                        <a:pt x="4491275" y="1079064"/>
                      </a:cubicBezTo>
                      <a:cubicBezTo>
                        <a:pt x="4484251" y="1082996"/>
                        <a:pt x="4480522" y="1091737"/>
                        <a:pt x="4475144" y="1098074"/>
                      </a:cubicBezTo>
                      <a:cubicBezTo>
                        <a:pt x="4466570" y="1107484"/>
                        <a:pt x="4456917" y="1111449"/>
                        <a:pt x="4443934" y="1107976"/>
                      </a:cubicBezTo>
                      <a:cubicBezTo>
                        <a:pt x="4418789" y="1102233"/>
                        <a:pt x="4406953" y="1109462"/>
                        <a:pt x="4399184" y="1134228"/>
                      </a:cubicBezTo>
                      <a:cubicBezTo>
                        <a:pt x="4397035" y="1140118"/>
                        <a:pt x="4395900" y="1146198"/>
                        <a:pt x="4393752" y="1152089"/>
                      </a:cubicBezTo>
                      <a:cubicBezTo>
                        <a:pt x="4389076" y="1165898"/>
                        <a:pt x="4379645" y="1171478"/>
                        <a:pt x="4364858" y="1169241"/>
                      </a:cubicBezTo>
                      <a:cubicBezTo>
                        <a:pt x="4354978" y="1167395"/>
                        <a:pt x="4344276" y="1163628"/>
                        <a:pt x="4336492" y="1169918"/>
                      </a:cubicBezTo>
                      <a:lnTo>
                        <a:pt x="4329986" y="1179746"/>
                      </a:lnTo>
                      <a:lnTo>
                        <a:pt x="4330113" y="1180885"/>
                      </a:lnTo>
                      <a:cubicBezTo>
                        <a:pt x="4332557" y="1186995"/>
                        <a:pt x="4335002" y="1196160"/>
                        <a:pt x="4343556" y="1185162"/>
                      </a:cubicBezTo>
                      <a:cubicBezTo>
                        <a:pt x="4352721" y="1183941"/>
                        <a:pt x="4365552" y="1175386"/>
                        <a:pt x="4361274" y="1196161"/>
                      </a:cubicBezTo>
                      <a:cubicBezTo>
                        <a:pt x="4361275" y="1197383"/>
                        <a:pt x="4361275" y="1197994"/>
                        <a:pt x="4360053" y="1199215"/>
                      </a:cubicBezTo>
                      <a:cubicBezTo>
                        <a:pt x="4351499" y="1204715"/>
                        <a:pt x="4350277" y="1215103"/>
                        <a:pt x="4345388" y="1223045"/>
                      </a:cubicBezTo>
                      <a:cubicBezTo>
                        <a:pt x="4341722" y="1229154"/>
                        <a:pt x="4344778" y="1234655"/>
                        <a:pt x="4353332" y="1234042"/>
                      </a:cubicBezTo>
                      <a:cubicBezTo>
                        <a:pt x="4353943" y="1234654"/>
                        <a:pt x="4354552" y="1235876"/>
                        <a:pt x="4353943" y="1237098"/>
                      </a:cubicBezTo>
                      <a:cubicBezTo>
                        <a:pt x="4357609" y="1242597"/>
                        <a:pt x="4355165" y="1250540"/>
                        <a:pt x="4361886" y="1254817"/>
                      </a:cubicBezTo>
                      <a:cubicBezTo>
                        <a:pt x="4371662" y="1267038"/>
                        <a:pt x="4381438" y="1278036"/>
                        <a:pt x="4396714" y="1284756"/>
                      </a:cubicBezTo>
                      <a:cubicBezTo>
                        <a:pt x="4422375" y="1296976"/>
                        <a:pt x="4422987" y="1311641"/>
                        <a:pt x="4400991" y="1328749"/>
                      </a:cubicBezTo>
                      <a:cubicBezTo>
                        <a:pt x="4377161" y="1347080"/>
                        <a:pt x="4376550" y="1353800"/>
                        <a:pt x="4397324" y="1377017"/>
                      </a:cubicBezTo>
                      <a:cubicBezTo>
                        <a:pt x="4397935" y="1377630"/>
                        <a:pt x="4397935" y="1377630"/>
                        <a:pt x="4398547" y="1378241"/>
                      </a:cubicBezTo>
                      <a:cubicBezTo>
                        <a:pt x="4419931" y="1404514"/>
                        <a:pt x="4421764" y="1407569"/>
                        <a:pt x="4391825" y="1425900"/>
                      </a:cubicBezTo>
                      <a:cubicBezTo>
                        <a:pt x="4383882" y="1430787"/>
                        <a:pt x="4370441" y="1432009"/>
                        <a:pt x="4371051" y="1441786"/>
                      </a:cubicBezTo>
                      <a:cubicBezTo>
                        <a:pt x="4371662" y="1454006"/>
                        <a:pt x="4386327" y="1453395"/>
                        <a:pt x="4396102" y="1457060"/>
                      </a:cubicBezTo>
                      <a:cubicBezTo>
                        <a:pt x="4400991" y="1458895"/>
                        <a:pt x="4405878" y="1460116"/>
                        <a:pt x="4410767" y="1461338"/>
                      </a:cubicBezTo>
                      <a:cubicBezTo>
                        <a:pt x="4414433" y="1467448"/>
                        <a:pt x="4410767" y="1469891"/>
                        <a:pt x="4405268" y="1469892"/>
                      </a:cubicBezTo>
                      <a:cubicBezTo>
                        <a:pt x="4400990" y="1470504"/>
                        <a:pt x="4397324" y="1469281"/>
                        <a:pt x="4393657" y="1471114"/>
                      </a:cubicBezTo>
                      <a:cubicBezTo>
                        <a:pt x="4385104" y="1472335"/>
                        <a:pt x="4376550" y="1473557"/>
                        <a:pt x="4367996" y="1475390"/>
                      </a:cubicBezTo>
                      <a:cubicBezTo>
                        <a:pt x="4350277" y="1479668"/>
                        <a:pt x="4347221" y="1486390"/>
                        <a:pt x="4356387" y="1502276"/>
                      </a:cubicBezTo>
                      <a:cubicBezTo>
                        <a:pt x="4360664" y="1509607"/>
                        <a:pt x="4367385" y="1515718"/>
                        <a:pt x="4372272" y="1523050"/>
                      </a:cubicBezTo>
                      <a:cubicBezTo>
                        <a:pt x="4375939" y="1527938"/>
                        <a:pt x="4381437" y="1533436"/>
                        <a:pt x="4378383" y="1540157"/>
                      </a:cubicBezTo>
                      <a:cubicBezTo>
                        <a:pt x="4374717" y="1547491"/>
                        <a:pt x="4367385" y="1547490"/>
                        <a:pt x="4360052" y="1548100"/>
                      </a:cubicBezTo>
                      <a:cubicBezTo>
                        <a:pt x="4350888" y="1548712"/>
                        <a:pt x="4341723" y="1548101"/>
                        <a:pt x="4331946" y="1548101"/>
                      </a:cubicBezTo>
                      <a:cubicBezTo>
                        <a:pt x="4321560" y="1548100"/>
                        <a:pt x="4316061" y="1551766"/>
                        <a:pt x="4314227" y="1562764"/>
                      </a:cubicBezTo>
                      <a:cubicBezTo>
                        <a:pt x="4311173" y="1582317"/>
                        <a:pt x="4301397" y="1589649"/>
                        <a:pt x="4283066" y="1590260"/>
                      </a:cubicBezTo>
                      <a:cubicBezTo>
                        <a:pt x="4242740" y="1592093"/>
                        <a:pt x="4240907" y="1594536"/>
                        <a:pt x="4248849" y="1634863"/>
                      </a:cubicBezTo>
                      <a:lnTo>
                        <a:pt x="4249786" y="1642030"/>
                      </a:lnTo>
                      <a:lnTo>
                        <a:pt x="4258565" y="1652802"/>
                      </a:lnTo>
                      <a:cubicBezTo>
                        <a:pt x="4264065" y="1662579"/>
                        <a:pt x="4263453" y="1674799"/>
                        <a:pt x="4260398" y="1682742"/>
                      </a:cubicBezTo>
                      <a:cubicBezTo>
                        <a:pt x="4256732" y="1691907"/>
                        <a:pt x="4257343" y="1697406"/>
                        <a:pt x="4265897" y="1707182"/>
                      </a:cubicBezTo>
                      <a:cubicBezTo>
                        <a:pt x="4245735" y="1699240"/>
                        <a:pt x="4245735" y="1706571"/>
                        <a:pt x="4251232" y="1718180"/>
                      </a:cubicBezTo>
                      <a:cubicBezTo>
                        <a:pt x="4242984" y="1718485"/>
                        <a:pt x="4235194" y="1718332"/>
                        <a:pt x="4227862" y="1719631"/>
                      </a:cubicBezTo>
                      <a:lnTo>
                        <a:pt x="4215796" y="1725576"/>
                      </a:lnTo>
                      <a:lnTo>
                        <a:pt x="4217994" y="1728653"/>
                      </a:lnTo>
                      <a:cubicBezTo>
                        <a:pt x="4221355" y="1730944"/>
                        <a:pt x="4225631" y="1732013"/>
                        <a:pt x="4231130" y="1732013"/>
                      </a:cubicBezTo>
                      <a:cubicBezTo>
                        <a:pt x="4259847" y="1732013"/>
                        <a:pt x="4262292" y="1733846"/>
                        <a:pt x="4264736" y="1764397"/>
                      </a:cubicBezTo>
                      <a:cubicBezTo>
                        <a:pt x="4265347" y="1777227"/>
                        <a:pt x="4270846" y="1777227"/>
                        <a:pt x="4279401" y="1772340"/>
                      </a:cubicBezTo>
                      <a:cubicBezTo>
                        <a:pt x="4294065" y="1771118"/>
                        <a:pt x="4287343" y="1780894"/>
                        <a:pt x="4286732" y="1787616"/>
                      </a:cubicBezTo>
                      <a:cubicBezTo>
                        <a:pt x="4277567" y="1815722"/>
                        <a:pt x="4284898" y="1834661"/>
                        <a:pt x="4311172" y="1851159"/>
                      </a:cubicBezTo>
                      <a:cubicBezTo>
                        <a:pt x="4333169" y="1865212"/>
                        <a:pt x="4335613" y="1870101"/>
                        <a:pt x="4325226" y="1884764"/>
                      </a:cubicBezTo>
                      <a:cubicBezTo>
                        <a:pt x="4318505" y="1888431"/>
                        <a:pt x="4309340" y="1889041"/>
                        <a:pt x="4307506" y="1898819"/>
                      </a:cubicBezTo>
                      <a:cubicBezTo>
                        <a:pt x="4303230" y="1909816"/>
                        <a:pt x="4307507" y="1918370"/>
                        <a:pt x="4314839" y="1926924"/>
                      </a:cubicBezTo>
                      <a:cubicBezTo>
                        <a:pt x="4321560" y="1934868"/>
                        <a:pt x="4331947" y="1941588"/>
                        <a:pt x="4328281" y="1954419"/>
                      </a:cubicBezTo>
                      <a:cubicBezTo>
                        <a:pt x="4320949" y="1958696"/>
                        <a:pt x="4313616" y="1962362"/>
                        <a:pt x="4307507" y="1968472"/>
                      </a:cubicBezTo>
                      <a:cubicBezTo>
                        <a:pt x="4303840" y="1972138"/>
                        <a:pt x="4294064" y="1970305"/>
                        <a:pt x="4297119" y="1980082"/>
                      </a:cubicBezTo>
                      <a:cubicBezTo>
                        <a:pt x="4299564" y="1984358"/>
                        <a:pt x="4304452" y="1985581"/>
                        <a:pt x="4307507" y="1988636"/>
                      </a:cubicBezTo>
                      <a:cubicBezTo>
                        <a:pt x="4308117" y="1989247"/>
                        <a:pt x="4309340" y="1989246"/>
                        <a:pt x="4310562" y="1989247"/>
                      </a:cubicBezTo>
                      <a:cubicBezTo>
                        <a:pt x="4316672" y="1992912"/>
                        <a:pt x="4325837" y="1988025"/>
                        <a:pt x="4330114" y="1996579"/>
                      </a:cubicBezTo>
                      <a:cubicBezTo>
                        <a:pt x="4327669" y="2003910"/>
                        <a:pt x="4320947" y="2002689"/>
                        <a:pt x="4315449" y="2003301"/>
                      </a:cubicBezTo>
                      <a:cubicBezTo>
                        <a:pt x="4309951" y="2003910"/>
                        <a:pt x="4303840" y="2004522"/>
                        <a:pt x="4298342" y="2005744"/>
                      </a:cubicBezTo>
                      <a:cubicBezTo>
                        <a:pt x="4276956" y="2010021"/>
                        <a:pt x="4274511" y="2016742"/>
                        <a:pt x="4287344" y="2034461"/>
                      </a:cubicBezTo>
                      <a:cubicBezTo>
                        <a:pt x="4291009" y="2038739"/>
                        <a:pt x="4295286" y="2043015"/>
                        <a:pt x="4299564" y="2046680"/>
                      </a:cubicBezTo>
                      <a:cubicBezTo>
                        <a:pt x="4304452" y="2058902"/>
                        <a:pt x="4298342" y="2064401"/>
                        <a:pt x="4286732" y="2065011"/>
                      </a:cubicBezTo>
                      <a:cubicBezTo>
                        <a:pt x="4280622" y="2065623"/>
                        <a:pt x="4273902" y="2065622"/>
                        <a:pt x="4267790" y="2065011"/>
                      </a:cubicBezTo>
                      <a:cubicBezTo>
                        <a:pt x="4258015" y="2064400"/>
                        <a:pt x="4251904" y="2066232"/>
                        <a:pt x="4250683" y="2078453"/>
                      </a:cubicBezTo>
                      <a:cubicBezTo>
                        <a:pt x="4249461" y="2091896"/>
                        <a:pt x="4238463" y="2097395"/>
                        <a:pt x="4225633" y="2098006"/>
                      </a:cubicBezTo>
                      <a:cubicBezTo>
                        <a:pt x="4195692" y="2099839"/>
                        <a:pt x="4195692" y="2099839"/>
                        <a:pt x="4196303" y="2128556"/>
                      </a:cubicBezTo>
                      <a:cubicBezTo>
                        <a:pt x="4196303" y="2134667"/>
                        <a:pt x="4203636" y="2144443"/>
                        <a:pt x="4188972" y="2143220"/>
                      </a:cubicBezTo>
                      <a:cubicBezTo>
                        <a:pt x="4186527" y="2140776"/>
                        <a:pt x="4184084" y="2138332"/>
                        <a:pt x="4182250" y="2135888"/>
                      </a:cubicBezTo>
                      <a:cubicBezTo>
                        <a:pt x="4172475" y="2128557"/>
                        <a:pt x="4170642" y="2135888"/>
                        <a:pt x="4168197" y="2143220"/>
                      </a:cubicBezTo>
                      <a:cubicBezTo>
                        <a:pt x="4165753" y="2156662"/>
                        <a:pt x="4160866" y="2165827"/>
                        <a:pt x="4144979" y="2165216"/>
                      </a:cubicBezTo>
                      <a:cubicBezTo>
                        <a:pt x="4138257" y="2164605"/>
                        <a:pt x="4131537" y="2168881"/>
                        <a:pt x="4124816" y="2170715"/>
                      </a:cubicBezTo>
                      <a:cubicBezTo>
                        <a:pt x="4114428" y="2173159"/>
                        <a:pt x="4105875" y="2171326"/>
                        <a:pt x="4098543" y="2162772"/>
                      </a:cubicBezTo>
                      <a:cubicBezTo>
                        <a:pt x="4083878" y="2146886"/>
                        <a:pt x="4072270" y="2146276"/>
                        <a:pt x="4055161" y="2159717"/>
                      </a:cubicBezTo>
                      <a:cubicBezTo>
                        <a:pt x="4050884" y="2162773"/>
                        <a:pt x="4047217" y="2166439"/>
                        <a:pt x="4042940" y="2169493"/>
                      </a:cubicBezTo>
                      <a:cubicBezTo>
                        <a:pt x="4033165" y="2176826"/>
                        <a:pt x="4024000" y="2176215"/>
                        <a:pt x="4014835" y="2167660"/>
                      </a:cubicBezTo>
                      <a:cubicBezTo>
                        <a:pt x="4006892" y="2159716"/>
                        <a:pt x="3999560" y="2148719"/>
                        <a:pt x="3985507" y="2158496"/>
                      </a:cubicBezTo>
                      <a:cubicBezTo>
                        <a:pt x="3973287" y="2167049"/>
                        <a:pt x="3961067" y="2175603"/>
                        <a:pt x="3967787" y="2193322"/>
                      </a:cubicBezTo>
                      <a:cubicBezTo>
                        <a:pt x="3968397" y="2195156"/>
                        <a:pt x="3969010" y="2198211"/>
                        <a:pt x="3965954" y="2199432"/>
                      </a:cubicBezTo>
                      <a:cubicBezTo>
                        <a:pt x="3960454" y="2198822"/>
                        <a:pt x="3960455" y="2193322"/>
                        <a:pt x="3958622" y="2189656"/>
                      </a:cubicBezTo>
                      <a:cubicBezTo>
                        <a:pt x="3947014" y="2176215"/>
                        <a:pt x="3943347" y="2159718"/>
                        <a:pt x="3938460" y="2143831"/>
                      </a:cubicBezTo>
                      <a:cubicBezTo>
                        <a:pt x="3934182" y="2135889"/>
                        <a:pt x="3926239" y="2135888"/>
                        <a:pt x="3918296" y="2135888"/>
                      </a:cubicBezTo>
                      <a:cubicBezTo>
                        <a:pt x="3910964" y="2135888"/>
                        <a:pt x="3903022" y="2136500"/>
                        <a:pt x="3895689" y="2136500"/>
                      </a:cubicBezTo>
                      <a:cubicBezTo>
                        <a:pt x="3868804" y="2137110"/>
                        <a:pt x="3868194" y="2136500"/>
                        <a:pt x="3865750" y="2110837"/>
                      </a:cubicBezTo>
                      <a:cubicBezTo>
                        <a:pt x="3844974" y="2117558"/>
                        <a:pt x="3844974" y="2117558"/>
                        <a:pt x="3843754" y="2094951"/>
                      </a:cubicBezTo>
                      <a:cubicBezTo>
                        <a:pt x="3843753" y="2090673"/>
                        <a:pt x="3843143" y="2086395"/>
                        <a:pt x="3838866" y="2084563"/>
                      </a:cubicBezTo>
                      <a:cubicBezTo>
                        <a:pt x="3834588" y="2082730"/>
                        <a:pt x="3832755" y="2087008"/>
                        <a:pt x="3830311" y="2089451"/>
                      </a:cubicBezTo>
                      <a:cubicBezTo>
                        <a:pt x="3826033" y="2094340"/>
                        <a:pt x="3821757" y="2099227"/>
                        <a:pt x="3816869" y="2103505"/>
                      </a:cubicBezTo>
                      <a:cubicBezTo>
                        <a:pt x="3807704" y="2112059"/>
                        <a:pt x="3805871" y="2120613"/>
                        <a:pt x="3813814" y="2131000"/>
                      </a:cubicBezTo>
                      <a:cubicBezTo>
                        <a:pt x="3819314" y="2138332"/>
                        <a:pt x="3820535" y="2145664"/>
                        <a:pt x="3814424" y="2152996"/>
                      </a:cubicBezTo>
                      <a:cubicBezTo>
                        <a:pt x="3807704" y="2157274"/>
                        <a:pt x="3802815" y="2152995"/>
                        <a:pt x="3799150" y="2148719"/>
                      </a:cubicBezTo>
                      <a:cubicBezTo>
                        <a:pt x="3775932" y="2122446"/>
                        <a:pt x="3744771" y="2118169"/>
                        <a:pt x="3712387" y="2115725"/>
                      </a:cubicBezTo>
                      <a:cubicBezTo>
                        <a:pt x="3695431" y="2114808"/>
                        <a:pt x="3689475" y="2111486"/>
                        <a:pt x="3690907" y="2100603"/>
                      </a:cubicBezTo>
                      <a:lnTo>
                        <a:pt x="3693678" y="2090586"/>
                      </a:lnTo>
                      <a:lnTo>
                        <a:pt x="3679225" y="2086582"/>
                      </a:lnTo>
                      <a:lnTo>
                        <a:pt x="3674950" y="2087629"/>
                      </a:lnTo>
                      <a:lnTo>
                        <a:pt x="3679332" y="2096392"/>
                      </a:lnTo>
                      <a:cubicBezTo>
                        <a:pt x="3689719" y="2119611"/>
                        <a:pt x="3681776" y="2133664"/>
                        <a:pt x="3656113" y="2136108"/>
                      </a:cubicBezTo>
                      <a:cubicBezTo>
                        <a:pt x="3645115" y="2137329"/>
                        <a:pt x="3634116" y="2135497"/>
                        <a:pt x="3623118" y="2139163"/>
                      </a:cubicBezTo>
                      <a:cubicBezTo>
                        <a:pt x="3604178" y="2145273"/>
                        <a:pt x="3601123" y="2151994"/>
                        <a:pt x="3612732" y="2167879"/>
                      </a:cubicBezTo>
                      <a:cubicBezTo>
                        <a:pt x="3615788" y="2172769"/>
                        <a:pt x="3620063" y="2177045"/>
                        <a:pt x="3623730" y="2181321"/>
                      </a:cubicBezTo>
                      <a:cubicBezTo>
                        <a:pt x="3627396" y="2184988"/>
                        <a:pt x="3631062" y="2188655"/>
                        <a:pt x="3634728" y="2193543"/>
                      </a:cubicBezTo>
                      <a:cubicBezTo>
                        <a:pt x="3599290" y="2188655"/>
                        <a:pt x="3587069" y="2174600"/>
                        <a:pt x="3588292" y="2141606"/>
                      </a:cubicBezTo>
                      <a:cubicBezTo>
                        <a:pt x="3588902" y="2125721"/>
                        <a:pt x="3584015" y="2121444"/>
                        <a:pt x="3572406" y="2126332"/>
                      </a:cubicBezTo>
                      <a:cubicBezTo>
                        <a:pt x="3569350" y="2127859"/>
                        <a:pt x="3565684" y="2131373"/>
                        <a:pt x="3562323" y="2133511"/>
                      </a:cubicBezTo>
                      <a:lnTo>
                        <a:pt x="3560124" y="2134334"/>
                      </a:lnTo>
                      <a:lnTo>
                        <a:pt x="3574081" y="2168218"/>
                      </a:lnTo>
                      <a:cubicBezTo>
                        <a:pt x="3577106" y="2175561"/>
                        <a:pt x="3581492" y="2183005"/>
                        <a:pt x="3578404" y="2191547"/>
                      </a:cubicBezTo>
                      <a:cubicBezTo>
                        <a:pt x="3579201" y="2191880"/>
                        <a:pt x="3579999" y="2192212"/>
                        <a:pt x="3580797" y="2192544"/>
                      </a:cubicBezTo>
                      <a:cubicBezTo>
                        <a:pt x="3595154" y="2209758"/>
                        <a:pt x="3600143" y="2231493"/>
                        <a:pt x="3610780" y="2250901"/>
                      </a:cubicBezTo>
                      <a:cubicBezTo>
                        <a:pt x="3630892" y="2286890"/>
                        <a:pt x="3650103" y="2323912"/>
                        <a:pt x="3680816" y="2353553"/>
                      </a:cubicBezTo>
                      <a:cubicBezTo>
                        <a:pt x="3689757" y="2362425"/>
                        <a:pt x="3697469" y="2373126"/>
                        <a:pt x="3701225" y="2385456"/>
                      </a:cubicBezTo>
                      <a:lnTo>
                        <a:pt x="3706369" y="2407420"/>
                      </a:lnTo>
                      <a:lnTo>
                        <a:pt x="1080113" y="2407420"/>
                      </a:lnTo>
                      <a:lnTo>
                        <a:pt x="1077797" y="2390172"/>
                      </a:lnTo>
                      <a:cubicBezTo>
                        <a:pt x="1073504" y="2376320"/>
                        <a:pt x="1063270" y="2376152"/>
                        <a:pt x="1042370" y="2386668"/>
                      </a:cubicBezTo>
                      <a:cubicBezTo>
                        <a:pt x="1035515" y="2390853"/>
                        <a:pt x="1028519" y="2395896"/>
                        <a:pt x="1022383" y="2401082"/>
                      </a:cubicBezTo>
                      <a:cubicBezTo>
                        <a:pt x="1004069" y="2405178"/>
                        <a:pt x="997721" y="2395321"/>
                        <a:pt x="999508" y="2378841"/>
                      </a:cubicBezTo>
                      <a:cubicBezTo>
                        <a:pt x="1000042" y="2370100"/>
                        <a:pt x="1001573" y="2360641"/>
                        <a:pt x="1003827" y="2352180"/>
                      </a:cubicBezTo>
                      <a:cubicBezTo>
                        <a:pt x="1005373" y="2345369"/>
                        <a:pt x="1005848" y="2339709"/>
                        <a:pt x="1003823" y="2335189"/>
                      </a:cubicBezTo>
                      <a:lnTo>
                        <a:pt x="990464" y="2326155"/>
                      </a:lnTo>
                      <a:lnTo>
                        <a:pt x="989902" y="2327747"/>
                      </a:lnTo>
                      <a:cubicBezTo>
                        <a:pt x="981407" y="2332899"/>
                        <a:pt x="973826" y="2325699"/>
                        <a:pt x="968739" y="2319667"/>
                      </a:cubicBezTo>
                      <a:cubicBezTo>
                        <a:pt x="934367" y="2277419"/>
                        <a:pt x="884499" y="2279327"/>
                        <a:pt x="838038" y="2270053"/>
                      </a:cubicBezTo>
                      <a:cubicBezTo>
                        <a:pt x="826889" y="2267877"/>
                        <a:pt x="822186" y="2276625"/>
                        <a:pt x="816187" y="2282944"/>
                      </a:cubicBezTo>
                      <a:cubicBezTo>
                        <a:pt x="807156" y="2291189"/>
                        <a:pt x="800813" y="2307993"/>
                        <a:pt x="787766" y="2304016"/>
                      </a:cubicBezTo>
                      <a:cubicBezTo>
                        <a:pt x="772227" y="2298873"/>
                        <a:pt x="785328" y="2281277"/>
                        <a:pt x="779516" y="2270951"/>
                      </a:cubicBezTo>
                      <a:cubicBezTo>
                        <a:pt x="766528" y="2245403"/>
                        <a:pt x="757843" y="2243164"/>
                        <a:pt x="734159" y="2256718"/>
                      </a:cubicBezTo>
                      <a:cubicBezTo>
                        <a:pt x="722633" y="2263796"/>
                        <a:pt x="707916" y="2266643"/>
                        <a:pt x="696391" y="2273720"/>
                      </a:cubicBezTo>
                      <a:cubicBezTo>
                        <a:pt x="668948" y="2284907"/>
                        <a:pt x="641976" y="2290536"/>
                        <a:pt x="612794" y="2282048"/>
                      </a:cubicBezTo>
                      <a:cubicBezTo>
                        <a:pt x="597286" y="2278134"/>
                        <a:pt x="585249" y="2265504"/>
                        <a:pt x="580035" y="2254546"/>
                      </a:cubicBezTo>
                      <a:cubicBezTo>
                        <a:pt x="574157" y="2241758"/>
                        <a:pt x="567871" y="2236990"/>
                        <a:pt x="549364" y="2236237"/>
                      </a:cubicBezTo>
                      <a:cubicBezTo>
                        <a:pt x="577375" y="2223186"/>
                        <a:pt x="569792" y="2215988"/>
                        <a:pt x="552390" y="2210275"/>
                      </a:cubicBezTo>
                      <a:cubicBezTo>
                        <a:pt x="567955" y="2192616"/>
                        <a:pt x="583617" y="2178653"/>
                        <a:pt x="583579" y="2153388"/>
                      </a:cubicBezTo>
                      <a:cubicBezTo>
                        <a:pt x="583165" y="2137375"/>
                        <a:pt x="590140" y="2121171"/>
                        <a:pt x="594021" y="2104432"/>
                      </a:cubicBezTo>
                      <a:cubicBezTo>
                        <a:pt x="602415" y="2071551"/>
                        <a:pt x="591890" y="2045940"/>
                        <a:pt x="563051" y="2026965"/>
                      </a:cubicBezTo>
                      <a:cubicBezTo>
                        <a:pt x="557394" y="2022799"/>
                        <a:pt x="551109" y="2018031"/>
                        <a:pt x="544825" y="2013264"/>
                      </a:cubicBezTo>
                      <a:cubicBezTo>
                        <a:pt x="537275" y="2007297"/>
                        <a:pt x="524828" y="2002688"/>
                        <a:pt x="527604" y="1990909"/>
                      </a:cubicBezTo>
                      <a:cubicBezTo>
                        <a:pt x="529781" y="1979758"/>
                        <a:pt x="542826" y="1983735"/>
                        <a:pt x="550784" y="1981679"/>
                      </a:cubicBezTo>
                      <a:cubicBezTo>
                        <a:pt x="555680" y="1980321"/>
                        <a:pt x="561839" y="1980161"/>
                        <a:pt x="562942" y="1975204"/>
                      </a:cubicBezTo>
                      <a:cubicBezTo>
                        <a:pt x="564616" y="1968380"/>
                        <a:pt x="557192" y="1967340"/>
                        <a:pt x="554064" y="1965571"/>
                      </a:cubicBezTo>
                      <a:cubicBezTo>
                        <a:pt x="519130" y="1949221"/>
                        <a:pt x="520132" y="1916532"/>
                        <a:pt x="519369" y="1886971"/>
                      </a:cubicBezTo>
                      <a:cubicBezTo>
                        <a:pt x="518385" y="1872821"/>
                        <a:pt x="511685" y="1852042"/>
                        <a:pt x="533000" y="1842246"/>
                      </a:cubicBezTo>
                      <a:cubicBezTo>
                        <a:pt x="532165" y="1786189"/>
                        <a:pt x="596368" y="1766653"/>
                        <a:pt x="605513" y="1715265"/>
                      </a:cubicBezTo>
                      <a:cubicBezTo>
                        <a:pt x="606522" y="1706612"/>
                        <a:pt x="612489" y="1699062"/>
                        <a:pt x="598877" y="1696950"/>
                      </a:cubicBezTo>
                      <a:cubicBezTo>
                        <a:pt x="580936" y="1694334"/>
                        <a:pt x="588737" y="1686119"/>
                        <a:pt x="595334" y="1679169"/>
                      </a:cubicBezTo>
                      <a:lnTo>
                        <a:pt x="603172" y="1670914"/>
                      </a:lnTo>
                      <a:lnTo>
                        <a:pt x="594309" y="1649489"/>
                      </a:lnTo>
                      <a:lnTo>
                        <a:pt x="597313" y="1643573"/>
                      </a:lnTo>
                      <a:lnTo>
                        <a:pt x="573816" y="1633507"/>
                      </a:lnTo>
                      <a:cubicBezTo>
                        <a:pt x="572139" y="1616293"/>
                        <a:pt x="587110" y="1623303"/>
                        <a:pt x="593804" y="1620047"/>
                      </a:cubicBezTo>
                      <a:cubicBezTo>
                        <a:pt x="592380" y="1612688"/>
                        <a:pt x="579368" y="1609944"/>
                        <a:pt x="585304" y="1601162"/>
                      </a:cubicBezTo>
                      <a:lnTo>
                        <a:pt x="587387" y="1600439"/>
                      </a:lnTo>
                      <a:lnTo>
                        <a:pt x="567795" y="1593539"/>
                      </a:lnTo>
                      <a:cubicBezTo>
                        <a:pt x="553210" y="1590819"/>
                        <a:pt x="535674" y="1592752"/>
                        <a:pt x="528163" y="1575271"/>
                      </a:cubicBezTo>
                      <a:cubicBezTo>
                        <a:pt x="532411" y="1563934"/>
                        <a:pt x="537210" y="1553277"/>
                        <a:pt x="538455" y="1541018"/>
                      </a:cubicBezTo>
                      <a:cubicBezTo>
                        <a:pt x="539203" y="1533664"/>
                        <a:pt x="551658" y="1526880"/>
                        <a:pt x="539473" y="1518830"/>
                      </a:cubicBezTo>
                      <a:cubicBezTo>
                        <a:pt x="532918" y="1516305"/>
                        <a:pt x="526416" y="1519361"/>
                        <a:pt x="520286" y="1518738"/>
                      </a:cubicBezTo>
                      <a:cubicBezTo>
                        <a:pt x="519058" y="1518612"/>
                        <a:pt x="517709" y="1519714"/>
                        <a:pt x="516358" y="1520815"/>
                      </a:cubicBezTo>
                      <a:cubicBezTo>
                        <a:pt x="506301" y="1522270"/>
                        <a:pt x="500580" y="1535931"/>
                        <a:pt x="488146" y="1530332"/>
                      </a:cubicBezTo>
                      <a:cubicBezTo>
                        <a:pt x="484238" y="1520027"/>
                        <a:pt x="492768" y="1515322"/>
                        <a:pt x="498292" y="1509690"/>
                      </a:cubicBezTo>
                      <a:cubicBezTo>
                        <a:pt x="503820" y="1504060"/>
                        <a:pt x="510021" y="1497879"/>
                        <a:pt x="514995" y="1491572"/>
                      </a:cubicBezTo>
                      <a:cubicBezTo>
                        <a:pt x="534773" y="1467575"/>
                        <a:pt x="531418" y="1457945"/>
                        <a:pt x="501272" y="1449927"/>
                      </a:cubicBezTo>
                      <a:cubicBezTo>
                        <a:pt x="493367" y="1448504"/>
                        <a:pt x="484785" y="1447632"/>
                        <a:pt x="476754" y="1447435"/>
                      </a:cubicBezTo>
                      <a:cubicBezTo>
                        <a:pt x="460340" y="1438338"/>
                        <a:pt x="462136" y="1426753"/>
                        <a:pt x="474416" y="1415618"/>
                      </a:cubicBezTo>
                      <a:cubicBezTo>
                        <a:pt x="480617" y="1409435"/>
                        <a:pt x="488044" y="1403378"/>
                        <a:pt x="495347" y="1398547"/>
                      </a:cubicBezTo>
                      <a:cubicBezTo>
                        <a:pt x="506701" y="1390413"/>
                        <a:pt x="511801" y="1382881"/>
                        <a:pt x="502140" y="1368276"/>
                      </a:cubicBezTo>
                      <a:cubicBezTo>
                        <a:pt x="491376" y="1352321"/>
                        <a:pt x="498574" y="1336333"/>
                        <a:pt x="512202" y="1324095"/>
                      </a:cubicBezTo>
                      <a:cubicBezTo>
                        <a:pt x="543636" y="1295089"/>
                        <a:pt x="543636" y="1295089"/>
                        <a:pt x="517081" y="1263904"/>
                      </a:cubicBezTo>
                      <a:cubicBezTo>
                        <a:pt x="511575" y="1257151"/>
                        <a:pt x="494663" y="1252956"/>
                        <a:pt x="511969" y="1241094"/>
                      </a:cubicBezTo>
                      <a:cubicBezTo>
                        <a:pt x="516871" y="1241590"/>
                        <a:pt x="521776" y="1242088"/>
                        <a:pt x="526004" y="1243138"/>
                      </a:cubicBezTo>
                      <a:cubicBezTo>
                        <a:pt x="543413" y="1242431"/>
                        <a:pt x="538832" y="1232675"/>
                        <a:pt x="534926" y="1222372"/>
                      </a:cubicBezTo>
                      <a:cubicBezTo>
                        <a:pt x="525515" y="1205315"/>
                        <a:pt x="522655" y="1190782"/>
                        <a:pt x="540762" y="1177141"/>
                      </a:cubicBezTo>
                      <a:cubicBezTo>
                        <a:pt x="548739" y="1171760"/>
                        <a:pt x="552313" y="1160977"/>
                        <a:pt x="558086" y="1152895"/>
                      </a:cubicBezTo>
                      <a:lnTo>
                        <a:pt x="569560" y="1143332"/>
                      </a:lnTo>
                      <a:lnTo>
                        <a:pt x="552210" y="1142716"/>
                      </a:lnTo>
                      <a:cubicBezTo>
                        <a:pt x="539655" y="1143735"/>
                        <a:pt x="526512" y="1142632"/>
                        <a:pt x="514703" y="1137465"/>
                      </a:cubicBezTo>
                      <a:cubicBezTo>
                        <a:pt x="495540" y="1129237"/>
                        <a:pt x="479827" y="1114428"/>
                        <a:pt x="456457" y="1117038"/>
                      </a:cubicBezTo>
                      <a:cubicBezTo>
                        <a:pt x="446414" y="1118240"/>
                        <a:pt x="436150" y="1112294"/>
                        <a:pt x="426663" y="1107890"/>
                      </a:cubicBezTo>
                      <a:cubicBezTo>
                        <a:pt x="421049" y="1105403"/>
                        <a:pt x="416397" y="1101945"/>
                        <a:pt x="417715" y="1094016"/>
                      </a:cubicBezTo>
                      <a:cubicBezTo>
                        <a:pt x="412550" y="1105826"/>
                        <a:pt x="403867" y="1108760"/>
                        <a:pt x="393610" y="1104747"/>
                      </a:cubicBezTo>
                      <a:cubicBezTo>
                        <a:pt x="371933" y="1096336"/>
                        <a:pt x="347968" y="1094893"/>
                        <a:pt x="329733" y="1077967"/>
                      </a:cubicBezTo>
                      <a:cubicBezTo>
                        <a:pt x="325271" y="1073929"/>
                        <a:pt x="317734" y="1073382"/>
                        <a:pt x="312121" y="1070894"/>
                      </a:cubicBezTo>
                      <a:cubicBezTo>
                        <a:pt x="294889" y="1062658"/>
                        <a:pt x="277275" y="1055585"/>
                        <a:pt x="260417" y="1044256"/>
                      </a:cubicBezTo>
                      <a:cubicBezTo>
                        <a:pt x="244331" y="1032539"/>
                        <a:pt x="228028" y="1015605"/>
                        <a:pt x="205026" y="1013190"/>
                      </a:cubicBezTo>
                      <a:cubicBezTo>
                        <a:pt x="194005" y="1011498"/>
                        <a:pt x="181815" y="1007492"/>
                        <a:pt x="176350" y="994763"/>
                      </a:cubicBezTo>
                      <a:lnTo>
                        <a:pt x="174419" y="994771"/>
                      </a:lnTo>
                      <a:lnTo>
                        <a:pt x="174418" y="994770"/>
                      </a:lnTo>
                      <a:cubicBezTo>
                        <a:pt x="173262" y="995355"/>
                        <a:pt x="173357" y="995065"/>
                        <a:pt x="173936" y="994773"/>
                      </a:cubicBezTo>
                      <a:lnTo>
                        <a:pt x="174419" y="994771"/>
                      </a:lnTo>
                      <a:lnTo>
                        <a:pt x="175388" y="995733"/>
                      </a:lnTo>
                      <a:cubicBezTo>
                        <a:pt x="181790" y="1001695"/>
                        <a:pt x="180455" y="1005759"/>
                        <a:pt x="172154" y="1007533"/>
                      </a:cubicBezTo>
                      <a:cubicBezTo>
                        <a:pt x="169260" y="1008511"/>
                        <a:pt x="166357" y="1007557"/>
                        <a:pt x="163455" y="1006603"/>
                      </a:cubicBezTo>
                      <a:cubicBezTo>
                        <a:pt x="133644" y="993592"/>
                        <a:pt x="99081" y="998956"/>
                        <a:pt x="70024" y="981689"/>
                      </a:cubicBezTo>
                      <a:cubicBezTo>
                        <a:pt x="65762" y="979002"/>
                        <a:pt x="59195" y="979418"/>
                        <a:pt x="53581" y="976929"/>
                      </a:cubicBezTo>
                      <a:cubicBezTo>
                        <a:pt x="52419" y="976547"/>
                        <a:pt x="50870" y="975395"/>
                        <a:pt x="49899" y="974433"/>
                      </a:cubicBezTo>
                      <a:cubicBezTo>
                        <a:pt x="47179" y="970967"/>
                        <a:pt x="48124" y="966132"/>
                        <a:pt x="43671" y="964026"/>
                      </a:cubicBezTo>
                      <a:cubicBezTo>
                        <a:pt x="42892" y="962482"/>
                        <a:pt x="42694" y="961132"/>
                        <a:pt x="42494" y="959780"/>
                      </a:cubicBezTo>
                      <a:cubicBezTo>
                        <a:pt x="42478" y="955915"/>
                        <a:pt x="43042" y="952242"/>
                        <a:pt x="44186" y="948759"/>
                      </a:cubicBezTo>
                      <a:cubicBezTo>
                        <a:pt x="44369" y="946246"/>
                        <a:pt x="45132" y="943923"/>
                        <a:pt x="45125" y="941993"/>
                      </a:cubicBezTo>
                      <a:cubicBezTo>
                        <a:pt x="37935" y="932555"/>
                        <a:pt x="29045" y="932207"/>
                        <a:pt x="18821" y="935921"/>
                      </a:cubicBezTo>
                      <a:cubicBezTo>
                        <a:pt x="9168" y="937895"/>
                        <a:pt x="3355" y="934055"/>
                        <a:pt x="611" y="924793"/>
                      </a:cubicBezTo>
                      <a:cubicBezTo>
                        <a:pt x="-1545" y="917653"/>
                        <a:pt x="2103" y="912420"/>
                        <a:pt x="10024" y="911806"/>
                      </a:cubicBezTo>
                      <a:cubicBezTo>
                        <a:pt x="33474" y="928517"/>
                        <a:pt x="62283" y="932838"/>
                        <a:pt x="88220" y="943935"/>
                      </a:cubicBezTo>
                      <a:cubicBezTo>
                        <a:pt x="98867" y="948720"/>
                        <a:pt x="113427" y="965081"/>
                        <a:pt x="130187" y="953224"/>
                      </a:cubicBezTo>
                      <a:cubicBezTo>
                        <a:pt x="131922" y="951864"/>
                        <a:pt x="136755" y="952808"/>
                        <a:pt x="138116" y="954542"/>
                      </a:cubicBezTo>
                      <a:cubicBezTo>
                        <a:pt x="150155" y="968790"/>
                        <a:pt x="169867" y="969479"/>
                        <a:pt x="183441" y="981014"/>
                      </a:cubicBezTo>
                      <a:cubicBezTo>
                        <a:pt x="191004" y="987358"/>
                        <a:pt x="198367" y="992350"/>
                        <a:pt x="208385" y="985352"/>
                      </a:cubicBezTo>
                      <a:cubicBezTo>
                        <a:pt x="213393" y="981853"/>
                        <a:pt x="219197" y="983760"/>
                        <a:pt x="223461" y="986447"/>
                      </a:cubicBezTo>
                      <a:cubicBezTo>
                        <a:pt x="241669" y="997577"/>
                        <a:pt x="261986" y="1004253"/>
                        <a:pt x="282104" y="1009576"/>
                      </a:cubicBezTo>
                      <a:cubicBezTo>
                        <a:pt x="296226" y="1013576"/>
                        <a:pt x="309386" y="1018542"/>
                        <a:pt x="324453" y="1017706"/>
                      </a:cubicBezTo>
                      <a:cubicBezTo>
                        <a:pt x="336818" y="1017267"/>
                        <a:pt x="348436" y="1023014"/>
                        <a:pt x="357755" y="1033795"/>
                      </a:cubicBezTo>
                      <a:cubicBezTo>
                        <a:pt x="370575" y="1049583"/>
                        <a:pt x="388529" y="1045836"/>
                        <a:pt x="395403" y="1026872"/>
                      </a:cubicBezTo>
                      <a:cubicBezTo>
                        <a:pt x="396166" y="1024550"/>
                        <a:pt x="397120" y="1021647"/>
                        <a:pt x="398073" y="1018745"/>
                      </a:cubicBezTo>
                      <a:cubicBezTo>
                        <a:pt x="407993" y="988561"/>
                        <a:pt x="418799" y="985037"/>
                        <a:pt x="447075" y="1000761"/>
                      </a:cubicBezTo>
                      <a:cubicBezTo>
                        <a:pt x="457921" y="1006898"/>
                        <a:pt x="465667" y="1010729"/>
                        <a:pt x="474291" y="994269"/>
                      </a:cubicBezTo>
                      <a:lnTo>
                        <a:pt x="474369" y="994130"/>
                      </a:lnTo>
                      <a:lnTo>
                        <a:pt x="482894" y="977230"/>
                      </a:lnTo>
                      <a:lnTo>
                        <a:pt x="483459" y="977889"/>
                      </a:lnTo>
                      <a:lnTo>
                        <a:pt x="485390" y="974441"/>
                      </a:lnTo>
                      <a:cubicBezTo>
                        <a:pt x="489831" y="968022"/>
                        <a:pt x="495409" y="962299"/>
                        <a:pt x="503317" y="958786"/>
                      </a:cubicBezTo>
                      <a:lnTo>
                        <a:pt x="507032" y="954525"/>
                      </a:lnTo>
                      <a:lnTo>
                        <a:pt x="506323" y="954214"/>
                      </a:lnTo>
                      <a:cubicBezTo>
                        <a:pt x="489766" y="950750"/>
                        <a:pt x="473267" y="940651"/>
                        <a:pt x="454898" y="947808"/>
                      </a:cubicBezTo>
                      <a:cubicBezTo>
                        <a:pt x="447622" y="942709"/>
                        <a:pt x="441143" y="937960"/>
                        <a:pt x="433866" y="932863"/>
                      </a:cubicBezTo>
                      <a:cubicBezTo>
                        <a:pt x="429080" y="930760"/>
                        <a:pt x="425092" y="929009"/>
                        <a:pt x="420307" y="926907"/>
                      </a:cubicBezTo>
                      <a:cubicBezTo>
                        <a:pt x="404293" y="926535"/>
                        <a:pt x="393982" y="915347"/>
                        <a:pt x="383320" y="904954"/>
                      </a:cubicBezTo>
                      <a:cubicBezTo>
                        <a:pt x="377794" y="895868"/>
                        <a:pt x="371473" y="886429"/>
                        <a:pt x="381864" y="875769"/>
                      </a:cubicBezTo>
                      <a:cubicBezTo>
                        <a:pt x="420137" y="868788"/>
                        <a:pt x="459053" y="866846"/>
                        <a:pt x="493608" y="879167"/>
                      </a:cubicBezTo>
                      <a:cubicBezTo>
                        <a:pt x="492011" y="878466"/>
                        <a:pt x="491565" y="877317"/>
                        <a:pt x="490669" y="875022"/>
                      </a:cubicBezTo>
                      <a:cubicBezTo>
                        <a:pt x="503622" y="878569"/>
                        <a:pt x="516517" y="881437"/>
                        <a:pt x="529369" y="883454"/>
                      </a:cubicBezTo>
                      <a:lnTo>
                        <a:pt x="564126" y="886459"/>
                      </a:lnTo>
                      <a:lnTo>
                        <a:pt x="565737" y="870607"/>
                      </a:lnTo>
                      <a:cubicBezTo>
                        <a:pt x="568598" y="861899"/>
                        <a:pt x="571071" y="852421"/>
                        <a:pt x="574512" y="843905"/>
                      </a:cubicBezTo>
                      <a:cubicBezTo>
                        <a:pt x="578717" y="833067"/>
                        <a:pt x="584471" y="823381"/>
                        <a:pt x="565906" y="819210"/>
                      </a:cubicBezTo>
                      <a:cubicBezTo>
                        <a:pt x="558168" y="817311"/>
                        <a:pt x="556950" y="803404"/>
                        <a:pt x="545738" y="802291"/>
                      </a:cubicBezTo>
                      <a:cubicBezTo>
                        <a:pt x="538392" y="801164"/>
                        <a:pt x="531417" y="796943"/>
                        <a:pt x="522744" y="801810"/>
                      </a:cubicBezTo>
                      <a:cubicBezTo>
                        <a:pt x="514070" y="806678"/>
                        <a:pt x="505935" y="802075"/>
                        <a:pt x="507818" y="790473"/>
                      </a:cubicBezTo>
                      <a:cubicBezTo>
                        <a:pt x="509319" y="780033"/>
                        <a:pt x="508300" y="767478"/>
                        <a:pt x="521029" y="762015"/>
                      </a:cubicBezTo>
                      <a:cubicBezTo>
                        <a:pt x="524694" y="760646"/>
                        <a:pt x="525259" y="756973"/>
                        <a:pt x="523890" y="753308"/>
                      </a:cubicBezTo>
                      <a:cubicBezTo>
                        <a:pt x="522911" y="750414"/>
                        <a:pt x="521933" y="747520"/>
                        <a:pt x="521535" y="744815"/>
                      </a:cubicBezTo>
                      <a:cubicBezTo>
                        <a:pt x="519371" y="735744"/>
                        <a:pt x="531521" y="730088"/>
                        <a:pt x="528195" y="720636"/>
                      </a:cubicBezTo>
                      <a:cubicBezTo>
                        <a:pt x="525061" y="710601"/>
                        <a:pt x="512166" y="722442"/>
                        <a:pt x="507679" y="712608"/>
                      </a:cubicBezTo>
                      <a:cubicBezTo>
                        <a:pt x="506510" y="710294"/>
                        <a:pt x="503409" y="707989"/>
                        <a:pt x="503792" y="706827"/>
                      </a:cubicBezTo>
                      <a:cubicBezTo>
                        <a:pt x="508926" y="687290"/>
                        <a:pt x="493983" y="672090"/>
                        <a:pt x="492357" y="653548"/>
                      </a:cubicBezTo>
                      <a:cubicBezTo>
                        <a:pt x="491959" y="650845"/>
                        <a:pt x="490782" y="646599"/>
                        <a:pt x="492516" y="645238"/>
                      </a:cubicBezTo>
                      <a:cubicBezTo>
                        <a:pt x="504067" y="635529"/>
                        <a:pt x="501688" y="621240"/>
                        <a:pt x="503762" y="609059"/>
                      </a:cubicBezTo>
                      <a:cubicBezTo>
                        <a:pt x="506962" y="589531"/>
                        <a:pt x="523922" y="579024"/>
                        <a:pt x="534098" y="563717"/>
                      </a:cubicBezTo>
                      <a:cubicBezTo>
                        <a:pt x="538709" y="557515"/>
                        <a:pt x="544870" y="552464"/>
                        <a:pt x="548702" y="544719"/>
                      </a:cubicBezTo>
                      <a:cubicBezTo>
                        <a:pt x="550999" y="539685"/>
                        <a:pt x="556381" y="533094"/>
                        <a:pt x="561796" y="534229"/>
                      </a:cubicBezTo>
                      <a:cubicBezTo>
                        <a:pt x="580553" y="537822"/>
                        <a:pt x="596143" y="523650"/>
                        <a:pt x="614511" y="526470"/>
                      </a:cubicBezTo>
                      <a:cubicBezTo>
                        <a:pt x="618765" y="527226"/>
                        <a:pt x="625134" y="525458"/>
                        <a:pt x="625317" y="522946"/>
                      </a:cubicBezTo>
                      <a:cubicBezTo>
                        <a:pt x="625060" y="508070"/>
                        <a:pt x="640310" y="504719"/>
                        <a:pt x="645675" y="494263"/>
                      </a:cubicBezTo>
                      <a:cubicBezTo>
                        <a:pt x="647591" y="490391"/>
                        <a:pt x="652201" y="484188"/>
                        <a:pt x="655296" y="484561"/>
                      </a:cubicBezTo>
                      <a:cubicBezTo>
                        <a:pt x="671531" y="486038"/>
                        <a:pt x="671268" y="469229"/>
                        <a:pt x="680323" y="463200"/>
                      </a:cubicBezTo>
                      <a:cubicBezTo>
                        <a:pt x="685332" y="459702"/>
                        <a:pt x="684336" y="452943"/>
                        <a:pt x="678135" y="448333"/>
                      </a:cubicBezTo>
                      <a:lnTo>
                        <a:pt x="662352" y="444254"/>
                      </a:lnTo>
                      <a:lnTo>
                        <a:pt x="686387" y="421536"/>
                      </a:lnTo>
                      <a:lnTo>
                        <a:pt x="719509" y="377018"/>
                      </a:lnTo>
                      <a:lnTo>
                        <a:pt x="714719" y="372986"/>
                      </a:lnTo>
                      <a:lnTo>
                        <a:pt x="714532" y="375208"/>
                      </a:lnTo>
                      <a:cubicBezTo>
                        <a:pt x="712283" y="376732"/>
                        <a:pt x="708076" y="375716"/>
                        <a:pt x="701693" y="372815"/>
                      </a:cubicBezTo>
                      <a:cubicBezTo>
                        <a:pt x="690666" y="368172"/>
                        <a:pt x="680222" y="368171"/>
                        <a:pt x="669196" y="371654"/>
                      </a:cubicBezTo>
                      <a:cubicBezTo>
                        <a:pt x="664554" y="373395"/>
                        <a:pt x="659331" y="376296"/>
                        <a:pt x="654689" y="375136"/>
                      </a:cubicBezTo>
                      <a:cubicBezTo>
                        <a:pt x="629156" y="369332"/>
                        <a:pt x="603044" y="377457"/>
                        <a:pt x="577509" y="372234"/>
                      </a:cubicBezTo>
                      <a:cubicBezTo>
                        <a:pt x="560683" y="368752"/>
                        <a:pt x="556619" y="373975"/>
                        <a:pt x="561842" y="389643"/>
                      </a:cubicBezTo>
                      <a:cubicBezTo>
                        <a:pt x="569386" y="412275"/>
                        <a:pt x="558942" y="427362"/>
                        <a:pt x="535148" y="428523"/>
                      </a:cubicBezTo>
                      <a:cubicBezTo>
                        <a:pt x="530507" y="428523"/>
                        <a:pt x="526445" y="428523"/>
                        <a:pt x="521801" y="429683"/>
                      </a:cubicBezTo>
                      <a:cubicBezTo>
                        <a:pt x="502073" y="433745"/>
                        <a:pt x="503232" y="433165"/>
                        <a:pt x="499750" y="414595"/>
                      </a:cubicBezTo>
                      <a:cubicBezTo>
                        <a:pt x="492789" y="379778"/>
                        <a:pt x="500331" y="345541"/>
                        <a:pt x="501492" y="311304"/>
                      </a:cubicBezTo>
                      <a:cubicBezTo>
                        <a:pt x="501492" y="303180"/>
                        <a:pt x="502072" y="295636"/>
                        <a:pt x="500332" y="288092"/>
                      </a:cubicBezTo>
                      <a:cubicBezTo>
                        <a:pt x="499752" y="284610"/>
                        <a:pt x="502653" y="278807"/>
                        <a:pt x="495690" y="279968"/>
                      </a:cubicBezTo>
                      <a:cubicBezTo>
                        <a:pt x="490467" y="280549"/>
                        <a:pt x="485824" y="282870"/>
                        <a:pt x="485825" y="289254"/>
                      </a:cubicBezTo>
                      <a:cubicBezTo>
                        <a:pt x="485825" y="291574"/>
                        <a:pt x="486985" y="293313"/>
                        <a:pt x="487565" y="295635"/>
                      </a:cubicBezTo>
                      <a:cubicBezTo>
                        <a:pt x="488726" y="300278"/>
                        <a:pt x="495690" y="304341"/>
                        <a:pt x="490467" y="310144"/>
                      </a:cubicBezTo>
                      <a:cubicBezTo>
                        <a:pt x="485243" y="315946"/>
                        <a:pt x="478280" y="310143"/>
                        <a:pt x="470156" y="308983"/>
                      </a:cubicBezTo>
                      <a:cubicBezTo>
                        <a:pt x="477700" y="318267"/>
                        <a:pt x="481762" y="326392"/>
                        <a:pt x="480603" y="336256"/>
                      </a:cubicBezTo>
                      <a:cubicBezTo>
                        <a:pt x="479440" y="342060"/>
                        <a:pt x="477700" y="347282"/>
                        <a:pt x="470156" y="342059"/>
                      </a:cubicBezTo>
                      <a:cubicBezTo>
                        <a:pt x="474799" y="326392"/>
                        <a:pt x="463192" y="317108"/>
                        <a:pt x="454487" y="306662"/>
                      </a:cubicBezTo>
                      <a:cubicBezTo>
                        <a:pt x="446945" y="297957"/>
                        <a:pt x="441142" y="289253"/>
                        <a:pt x="451006" y="278227"/>
                      </a:cubicBezTo>
                      <a:cubicBezTo>
                        <a:pt x="454487" y="270683"/>
                        <a:pt x="462033" y="269524"/>
                        <a:pt x="467835" y="266041"/>
                      </a:cubicBezTo>
                      <a:cubicBezTo>
                        <a:pt x="474218" y="261980"/>
                        <a:pt x="478281" y="257336"/>
                        <a:pt x="470736" y="250953"/>
                      </a:cubicBezTo>
                      <a:cubicBezTo>
                        <a:pt x="462032" y="248633"/>
                        <a:pt x="453328" y="246311"/>
                        <a:pt x="444044" y="243990"/>
                      </a:cubicBezTo>
                      <a:cubicBezTo>
                        <a:pt x="439981" y="243409"/>
                        <a:pt x="437660" y="242830"/>
                        <a:pt x="438241" y="238187"/>
                      </a:cubicBezTo>
                      <a:cubicBezTo>
                        <a:pt x="453328" y="238187"/>
                        <a:pt x="468997" y="235866"/>
                        <a:pt x="484083" y="232965"/>
                      </a:cubicBezTo>
                      <a:cubicBezTo>
                        <a:pt x="498011" y="230643"/>
                        <a:pt x="499751" y="223099"/>
                        <a:pt x="492789" y="212074"/>
                      </a:cubicBezTo>
                      <a:cubicBezTo>
                        <a:pt x="488726" y="205691"/>
                        <a:pt x="483504" y="199887"/>
                        <a:pt x="478861" y="193504"/>
                      </a:cubicBezTo>
                      <a:cubicBezTo>
                        <a:pt x="470736" y="182479"/>
                        <a:pt x="473058" y="176675"/>
                        <a:pt x="486985" y="174935"/>
                      </a:cubicBezTo>
                      <a:cubicBezTo>
                        <a:pt x="492208" y="174356"/>
                        <a:pt x="497430" y="174356"/>
                        <a:pt x="502073" y="174935"/>
                      </a:cubicBezTo>
                      <a:cubicBezTo>
                        <a:pt x="515420" y="176095"/>
                        <a:pt x="524124" y="173775"/>
                        <a:pt x="527026" y="156947"/>
                      </a:cubicBezTo>
                      <a:cubicBezTo>
                        <a:pt x="529346" y="141860"/>
                        <a:pt x="543853" y="140698"/>
                        <a:pt x="557200" y="140698"/>
                      </a:cubicBezTo>
                      <a:cubicBezTo>
                        <a:pt x="579251" y="140698"/>
                        <a:pt x="581572" y="137797"/>
                        <a:pt x="582152" y="115745"/>
                      </a:cubicBezTo>
                      <a:cubicBezTo>
                        <a:pt x="581572" y="109362"/>
                        <a:pt x="577509" y="102398"/>
                        <a:pt x="584474" y="96596"/>
                      </a:cubicBezTo>
                      <a:cubicBezTo>
                        <a:pt x="590857" y="95435"/>
                        <a:pt x="594918" y="98336"/>
                        <a:pt x="598400" y="102979"/>
                      </a:cubicBezTo>
                      <a:cubicBezTo>
                        <a:pt x="602464" y="108782"/>
                        <a:pt x="605944" y="106461"/>
                        <a:pt x="608846" y="101238"/>
                      </a:cubicBezTo>
                      <a:cubicBezTo>
                        <a:pt x="610587" y="84989"/>
                        <a:pt x="614649" y="70483"/>
                        <a:pt x="635540" y="71064"/>
                      </a:cubicBezTo>
                      <a:cubicBezTo>
                        <a:pt x="638442" y="67581"/>
                        <a:pt x="643084" y="67001"/>
                        <a:pt x="647726" y="64100"/>
                      </a:cubicBezTo>
                      <a:cubicBezTo>
                        <a:pt x="639601" y="58877"/>
                        <a:pt x="629737" y="63519"/>
                        <a:pt x="622772" y="57716"/>
                      </a:cubicBezTo>
                      <a:cubicBezTo>
                        <a:pt x="620453" y="53654"/>
                        <a:pt x="616971" y="50753"/>
                        <a:pt x="615809" y="46691"/>
                      </a:cubicBezTo>
                      <a:cubicBezTo>
                        <a:pt x="611167" y="30443"/>
                        <a:pt x="602462" y="21159"/>
                        <a:pt x="583894" y="24059"/>
                      </a:cubicBezTo>
                      <a:cubicBezTo>
                        <a:pt x="572288" y="25801"/>
                        <a:pt x="569967" y="17096"/>
                        <a:pt x="568805" y="723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52">
                  <a:extLst>
                    <a:ext uri="{FF2B5EF4-FFF2-40B4-BE49-F238E27FC236}">
                      <a16:creationId xmlns:a16="http://schemas.microsoft.com/office/drawing/2014/main" id="{E09320E6-A091-4897-B328-5CBF2E7EBEC7}"/>
                    </a:ext>
                  </a:extLst>
                </p:cNvPr>
                <p:cNvSpPr/>
                <p:nvPr/>
              </p:nvSpPr>
              <p:spPr>
                <a:xfrm rot="19755688">
                  <a:off x="9894549" y="2099824"/>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a:p>
              </p:txBody>
            </p:sp>
            <p:sp>
              <p:nvSpPr>
                <p:cNvPr id="23" name="Freeform: Shape 53">
                  <a:extLst>
                    <a:ext uri="{FF2B5EF4-FFF2-40B4-BE49-F238E27FC236}">
                      <a16:creationId xmlns:a16="http://schemas.microsoft.com/office/drawing/2014/main" id="{DA65A858-0BDB-4AEB-AC95-EF2D5292FE34}"/>
                    </a:ext>
                  </a:extLst>
                </p:cNvPr>
                <p:cNvSpPr/>
                <p:nvPr/>
              </p:nvSpPr>
              <p:spPr>
                <a:xfrm rot="20986817">
                  <a:off x="6440945" y="4296224"/>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a:p>
              </p:txBody>
            </p:sp>
            <p:sp>
              <p:nvSpPr>
                <p:cNvPr id="24" name="Freeform: Shape 54">
                  <a:extLst>
                    <a:ext uri="{FF2B5EF4-FFF2-40B4-BE49-F238E27FC236}">
                      <a16:creationId xmlns:a16="http://schemas.microsoft.com/office/drawing/2014/main" id="{82384884-F845-4657-BD09-7146ABBDF6A9}"/>
                    </a:ext>
                  </a:extLst>
                </p:cNvPr>
                <p:cNvSpPr>
                  <a:spLocks/>
                </p:cNvSpPr>
                <p:nvPr/>
              </p:nvSpPr>
              <p:spPr bwMode="auto">
                <a:xfrm rot="3516856">
                  <a:off x="7816105" y="1664286"/>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5" name="Freeform: Shape 55">
                  <a:extLst>
                    <a:ext uri="{FF2B5EF4-FFF2-40B4-BE49-F238E27FC236}">
                      <a16:creationId xmlns:a16="http://schemas.microsoft.com/office/drawing/2014/main" id="{1169DE97-1FBD-4328-B19B-A631147CE834}"/>
                    </a:ext>
                  </a:extLst>
                </p:cNvPr>
                <p:cNvSpPr/>
                <p:nvPr/>
              </p:nvSpPr>
              <p:spPr>
                <a:xfrm rot="3494497">
                  <a:off x="7081579" y="1521344"/>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26" name="Freeform: Shape 56">
                  <a:extLst>
                    <a:ext uri="{FF2B5EF4-FFF2-40B4-BE49-F238E27FC236}">
                      <a16:creationId xmlns:a16="http://schemas.microsoft.com/office/drawing/2014/main" id="{1835E9D2-F4BD-4682-8368-53FB0CE744F8}"/>
                    </a:ext>
                  </a:extLst>
                </p:cNvPr>
                <p:cNvSpPr/>
                <p:nvPr/>
              </p:nvSpPr>
              <p:spPr>
                <a:xfrm>
                  <a:off x="8164923" y="3424532"/>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27" name="Freeform: Shape 57">
                  <a:extLst>
                    <a:ext uri="{FF2B5EF4-FFF2-40B4-BE49-F238E27FC236}">
                      <a16:creationId xmlns:a16="http://schemas.microsoft.com/office/drawing/2014/main" id="{F565793E-7036-4A8B-86F8-C2CDB493C327}"/>
                    </a:ext>
                  </a:extLst>
                </p:cNvPr>
                <p:cNvSpPr/>
                <p:nvPr/>
              </p:nvSpPr>
              <p:spPr>
                <a:xfrm>
                  <a:off x="9225499" y="2908452"/>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28" name="Freeform: Shape 58">
                  <a:extLst>
                    <a:ext uri="{FF2B5EF4-FFF2-40B4-BE49-F238E27FC236}">
                      <a16:creationId xmlns:a16="http://schemas.microsoft.com/office/drawing/2014/main" id="{04F3B14F-78AE-4910-85E6-C7E1B9A16F34}"/>
                    </a:ext>
                  </a:extLst>
                </p:cNvPr>
                <p:cNvSpPr/>
                <p:nvPr/>
              </p:nvSpPr>
              <p:spPr>
                <a:xfrm rot="16200000">
                  <a:off x="8719824" y="1990944"/>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29" name="Freeform: Shape 63">
                  <a:extLst>
                    <a:ext uri="{FF2B5EF4-FFF2-40B4-BE49-F238E27FC236}">
                      <a16:creationId xmlns:a16="http://schemas.microsoft.com/office/drawing/2014/main" id="{AF637892-B62C-44F7-9601-0F23DBEF9BE7}"/>
                    </a:ext>
                  </a:extLst>
                </p:cNvPr>
                <p:cNvSpPr/>
                <p:nvPr/>
              </p:nvSpPr>
              <p:spPr>
                <a:xfrm rot="6300000">
                  <a:off x="6991010" y="3116762"/>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30" name="Freeform: Shape 87">
                  <a:extLst>
                    <a:ext uri="{FF2B5EF4-FFF2-40B4-BE49-F238E27FC236}">
                      <a16:creationId xmlns:a16="http://schemas.microsoft.com/office/drawing/2014/main" id="{A7229D89-D737-4F30-BDCE-D4BB54A6746A}"/>
                    </a:ext>
                  </a:extLst>
                </p:cNvPr>
                <p:cNvSpPr/>
                <p:nvPr/>
              </p:nvSpPr>
              <p:spPr>
                <a:xfrm>
                  <a:off x="8074422" y="4675268"/>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a:p>
              </p:txBody>
            </p:sp>
            <p:sp>
              <p:nvSpPr>
                <p:cNvPr id="31" name="Freeform: Shape 88">
                  <a:extLst>
                    <a:ext uri="{FF2B5EF4-FFF2-40B4-BE49-F238E27FC236}">
                      <a16:creationId xmlns:a16="http://schemas.microsoft.com/office/drawing/2014/main" id="{BBBA7C75-DF5C-4DA8-B566-ADB9259F07A1}"/>
                    </a:ext>
                  </a:extLst>
                </p:cNvPr>
                <p:cNvSpPr/>
                <p:nvPr/>
              </p:nvSpPr>
              <p:spPr>
                <a:xfrm>
                  <a:off x="6664163" y="1413281"/>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a:p>
              </p:txBody>
            </p:sp>
            <p:sp>
              <p:nvSpPr>
                <p:cNvPr id="32" name="Freeform: Shape 89">
                  <a:extLst>
                    <a:ext uri="{FF2B5EF4-FFF2-40B4-BE49-F238E27FC236}">
                      <a16:creationId xmlns:a16="http://schemas.microsoft.com/office/drawing/2014/main" id="{CB177F14-8651-421D-BF45-8004508BE10D}"/>
                    </a:ext>
                  </a:extLst>
                </p:cNvPr>
                <p:cNvSpPr/>
                <p:nvPr/>
              </p:nvSpPr>
              <p:spPr>
                <a:xfrm>
                  <a:off x="6682439" y="4094239"/>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3" name="Freeform: Shape 90">
                  <a:extLst>
                    <a:ext uri="{FF2B5EF4-FFF2-40B4-BE49-F238E27FC236}">
                      <a16:creationId xmlns:a16="http://schemas.microsoft.com/office/drawing/2014/main" id="{8328946D-8F52-414C-9F12-417441B0C1AF}"/>
                    </a:ext>
                  </a:extLst>
                </p:cNvPr>
                <p:cNvSpPr/>
                <p:nvPr/>
              </p:nvSpPr>
              <p:spPr>
                <a:xfrm rot="13519709">
                  <a:off x="9186971" y="52503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34" name="Freeform: Shape 91">
                  <a:extLst>
                    <a:ext uri="{FF2B5EF4-FFF2-40B4-BE49-F238E27FC236}">
                      <a16:creationId xmlns:a16="http://schemas.microsoft.com/office/drawing/2014/main" id="{917D5369-FE75-4DA8-8CD0-253BE2D79F18}"/>
                    </a:ext>
                  </a:extLst>
                </p:cNvPr>
                <p:cNvSpPr/>
                <p:nvPr/>
              </p:nvSpPr>
              <p:spPr>
                <a:xfrm>
                  <a:off x="7173254" y="1305348"/>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a:p>
              </p:txBody>
            </p:sp>
            <p:sp>
              <p:nvSpPr>
                <p:cNvPr id="35" name="Freeform: Shape 92">
                  <a:extLst>
                    <a:ext uri="{FF2B5EF4-FFF2-40B4-BE49-F238E27FC236}">
                      <a16:creationId xmlns:a16="http://schemas.microsoft.com/office/drawing/2014/main" id="{7A675D3D-CF3F-498B-BA41-181D882D7DB9}"/>
                    </a:ext>
                  </a:extLst>
                </p:cNvPr>
                <p:cNvSpPr/>
                <p:nvPr/>
              </p:nvSpPr>
              <p:spPr>
                <a:xfrm>
                  <a:off x="10569835" y="2852422"/>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6" name="Freeform: Shape 93">
                  <a:extLst>
                    <a:ext uri="{FF2B5EF4-FFF2-40B4-BE49-F238E27FC236}">
                      <a16:creationId xmlns:a16="http://schemas.microsoft.com/office/drawing/2014/main" id="{AE173B87-F25B-4347-AE5B-82253FD6FD3D}"/>
                    </a:ext>
                  </a:extLst>
                </p:cNvPr>
                <p:cNvSpPr/>
                <p:nvPr/>
              </p:nvSpPr>
              <p:spPr>
                <a:xfrm>
                  <a:off x="9925469" y="430146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7" name="Freeform: Shape 94">
                  <a:extLst>
                    <a:ext uri="{FF2B5EF4-FFF2-40B4-BE49-F238E27FC236}">
                      <a16:creationId xmlns:a16="http://schemas.microsoft.com/office/drawing/2014/main" id="{E280BC4A-93B6-4F55-AE3C-8BEF2B1552B6}"/>
                    </a:ext>
                  </a:extLst>
                </p:cNvPr>
                <p:cNvSpPr/>
                <p:nvPr/>
              </p:nvSpPr>
              <p:spPr>
                <a:xfrm>
                  <a:off x="9030958" y="514986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8" name="Freeform: Shape 95">
                  <a:extLst>
                    <a:ext uri="{FF2B5EF4-FFF2-40B4-BE49-F238E27FC236}">
                      <a16:creationId xmlns:a16="http://schemas.microsoft.com/office/drawing/2014/main" id="{8C4DDD2C-6862-4F41-A106-2B607F9746E5}"/>
                    </a:ext>
                  </a:extLst>
                </p:cNvPr>
                <p:cNvSpPr/>
                <p:nvPr/>
              </p:nvSpPr>
              <p:spPr>
                <a:xfrm>
                  <a:off x="7413340" y="4542833"/>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9" name="Freeform: Shape 96">
                  <a:extLst>
                    <a:ext uri="{FF2B5EF4-FFF2-40B4-BE49-F238E27FC236}">
                      <a16:creationId xmlns:a16="http://schemas.microsoft.com/office/drawing/2014/main" id="{605D50D3-753B-4539-B809-610F8E3FFA21}"/>
                    </a:ext>
                  </a:extLst>
                </p:cNvPr>
                <p:cNvSpPr/>
                <p:nvPr/>
              </p:nvSpPr>
              <p:spPr>
                <a:xfrm>
                  <a:off x="8792524" y="1621808"/>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0" name="Freeform: Shape 97">
                  <a:extLst>
                    <a:ext uri="{FF2B5EF4-FFF2-40B4-BE49-F238E27FC236}">
                      <a16:creationId xmlns:a16="http://schemas.microsoft.com/office/drawing/2014/main" id="{52CAE4AB-CF67-426C-9EAF-B376709CBBE0}"/>
                    </a:ext>
                  </a:extLst>
                </p:cNvPr>
                <p:cNvSpPr/>
                <p:nvPr/>
              </p:nvSpPr>
              <p:spPr>
                <a:xfrm>
                  <a:off x="9822309" y="150099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1" name="Freeform: Shape 98">
                  <a:extLst>
                    <a:ext uri="{FF2B5EF4-FFF2-40B4-BE49-F238E27FC236}">
                      <a16:creationId xmlns:a16="http://schemas.microsoft.com/office/drawing/2014/main" id="{0A7617F6-7E52-470F-A88C-8CC3B9D20EF3}"/>
                    </a:ext>
                  </a:extLst>
                </p:cNvPr>
                <p:cNvSpPr/>
                <p:nvPr/>
              </p:nvSpPr>
              <p:spPr>
                <a:xfrm>
                  <a:off x="9994073" y="190741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2" name="Freeform: Shape 99">
                  <a:extLst>
                    <a:ext uri="{FF2B5EF4-FFF2-40B4-BE49-F238E27FC236}">
                      <a16:creationId xmlns:a16="http://schemas.microsoft.com/office/drawing/2014/main" id="{DE3A26AE-D8EB-41F6-97A5-F01416ADA31C}"/>
                    </a:ext>
                  </a:extLst>
                </p:cNvPr>
                <p:cNvSpPr/>
                <p:nvPr/>
              </p:nvSpPr>
              <p:spPr>
                <a:xfrm>
                  <a:off x="8146771" y="1363150"/>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3" name="Freeform: Shape 100">
                  <a:extLst>
                    <a:ext uri="{FF2B5EF4-FFF2-40B4-BE49-F238E27FC236}">
                      <a16:creationId xmlns:a16="http://schemas.microsoft.com/office/drawing/2014/main" id="{5E97E803-E8C7-42AC-BF83-302D7D86B4FF}"/>
                    </a:ext>
                  </a:extLst>
                </p:cNvPr>
                <p:cNvSpPr/>
                <p:nvPr/>
              </p:nvSpPr>
              <p:spPr>
                <a:xfrm>
                  <a:off x="6668582" y="313630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4" name="Freeform: Shape 113">
                  <a:extLst>
                    <a:ext uri="{FF2B5EF4-FFF2-40B4-BE49-F238E27FC236}">
                      <a16:creationId xmlns:a16="http://schemas.microsoft.com/office/drawing/2014/main" id="{6F315D2E-9525-42CC-869D-0137CA4F81E8}"/>
                    </a:ext>
                  </a:extLst>
                </p:cNvPr>
                <p:cNvSpPr/>
                <p:nvPr/>
              </p:nvSpPr>
              <p:spPr>
                <a:xfrm>
                  <a:off x="10476610" y="439974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5" name="Freeform: Shape 114">
                  <a:extLst>
                    <a:ext uri="{FF2B5EF4-FFF2-40B4-BE49-F238E27FC236}">
                      <a16:creationId xmlns:a16="http://schemas.microsoft.com/office/drawing/2014/main" id="{E747EA66-20C4-4B22-B541-F4147F80927D}"/>
                    </a:ext>
                  </a:extLst>
                </p:cNvPr>
                <p:cNvSpPr/>
                <p:nvPr/>
              </p:nvSpPr>
              <p:spPr>
                <a:xfrm>
                  <a:off x="10462753" y="344181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6" name="Freeform: Shape 116">
                  <a:extLst>
                    <a:ext uri="{FF2B5EF4-FFF2-40B4-BE49-F238E27FC236}">
                      <a16:creationId xmlns:a16="http://schemas.microsoft.com/office/drawing/2014/main" id="{2DBA37FE-8B14-48FE-97FF-C473D1A9AB03}"/>
                    </a:ext>
                  </a:extLst>
                </p:cNvPr>
                <p:cNvSpPr/>
                <p:nvPr/>
              </p:nvSpPr>
              <p:spPr>
                <a:xfrm>
                  <a:off x="7590642" y="4988734"/>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7" name="Freeform: Shape 117">
                  <a:extLst>
                    <a:ext uri="{FF2B5EF4-FFF2-40B4-BE49-F238E27FC236}">
                      <a16:creationId xmlns:a16="http://schemas.microsoft.com/office/drawing/2014/main" id="{4BE18392-B3D5-457C-8FBE-FA0519C20763}"/>
                    </a:ext>
                  </a:extLst>
                </p:cNvPr>
                <p:cNvSpPr/>
                <p:nvPr/>
              </p:nvSpPr>
              <p:spPr>
                <a:xfrm>
                  <a:off x="8718354" y="490023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8" name="Freeform: Shape 118">
                  <a:extLst>
                    <a:ext uri="{FF2B5EF4-FFF2-40B4-BE49-F238E27FC236}">
                      <a16:creationId xmlns:a16="http://schemas.microsoft.com/office/drawing/2014/main" id="{D47C59BE-879F-442F-ACAD-50BD2511753A}"/>
                    </a:ext>
                  </a:extLst>
                </p:cNvPr>
                <p:cNvSpPr/>
                <p:nvPr/>
              </p:nvSpPr>
              <p:spPr>
                <a:xfrm rot="19265104" flipH="1">
                  <a:off x="10955015" y="3365922"/>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49" name="Freeform: Shape 119">
                  <a:extLst>
                    <a:ext uri="{FF2B5EF4-FFF2-40B4-BE49-F238E27FC236}">
                      <a16:creationId xmlns:a16="http://schemas.microsoft.com/office/drawing/2014/main" id="{502EAD64-3488-4958-945E-92F3C647F06D}"/>
                    </a:ext>
                  </a:extLst>
                </p:cNvPr>
                <p:cNvSpPr/>
                <p:nvPr/>
              </p:nvSpPr>
              <p:spPr>
                <a:xfrm flipH="1">
                  <a:off x="10542345" y="201033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50" name="Freeform: Shape 120">
                  <a:extLst>
                    <a:ext uri="{FF2B5EF4-FFF2-40B4-BE49-F238E27FC236}">
                      <a16:creationId xmlns:a16="http://schemas.microsoft.com/office/drawing/2014/main" id="{26E104DC-D923-4F26-BC6D-666CAB86D77B}"/>
                    </a:ext>
                  </a:extLst>
                </p:cNvPr>
                <p:cNvSpPr/>
                <p:nvPr/>
              </p:nvSpPr>
              <p:spPr>
                <a:xfrm rot="18674865" flipH="1">
                  <a:off x="7520869" y="851319"/>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51" name="Freeform: Shape 121">
                  <a:extLst>
                    <a:ext uri="{FF2B5EF4-FFF2-40B4-BE49-F238E27FC236}">
                      <a16:creationId xmlns:a16="http://schemas.microsoft.com/office/drawing/2014/main" id="{3A381E96-39C4-47D2-9896-5A717949D177}"/>
                    </a:ext>
                  </a:extLst>
                </p:cNvPr>
                <p:cNvSpPr/>
                <p:nvPr/>
              </p:nvSpPr>
              <p:spPr>
                <a:xfrm rot="13519709">
                  <a:off x="9277445" y="3864913"/>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a:p>
              </p:txBody>
            </p:sp>
            <p:sp>
              <p:nvSpPr>
                <p:cNvPr id="52" name="Freeform: Shape 122">
                  <a:extLst>
                    <a:ext uri="{FF2B5EF4-FFF2-40B4-BE49-F238E27FC236}">
                      <a16:creationId xmlns:a16="http://schemas.microsoft.com/office/drawing/2014/main" id="{6F47F523-F5B2-473E-B67F-51D25C10A31E}"/>
                    </a:ext>
                  </a:extLst>
                </p:cNvPr>
                <p:cNvSpPr/>
                <p:nvPr/>
              </p:nvSpPr>
              <p:spPr>
                <a:xfrm>
                  <a:off x="6368136" y="4062039"/>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a:p>
              </p:txBody>
            </p:sp>
            <p:sp>
              <p:nvSpPr>
                <p:cNvPr id="53" name="Freeform: Shape 123">
                  <a:extLst>
                    <a:ext uri="{FF2B5EF4-FFF2-40B4-BE49-F238E27FC236}">
                      <a16:creationId xmlns:a16="http://schemas.microsoft.com/office/drawing/2014/main" id="{859C7899-8393-4E39-9E3E-C6DEE6E9B439}"/>
                    </a:ext>
                  </a:extLst>
                </p:cNvPr>
                <p:cNvSpPr/>
                <p:nvPr/>
              </p:nvSpPr>
              <p:spPr>
                <a:xfrm>
                  <a:off x="8854039" y="539167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54" name="Freeform: Shape 124">
                  <a:extLst>
                    <a:ext uri="{FF2B5EF4-FFF2-40B4-BE49-F238E27FC236}">
                      <a16:creationId xmlns:a16="http://schemas.microsoft.com/office/drawing/2014/main" id="{4C8208DE-4F48-4A8F-8D1C-694AB337A40C}"/>
                    </a:ext>
                  </a:extLst>
                </p:cNvPr>
                <p:cNvSpPr/>
                <p:nvPr/>
              </p:nvSpPr>
              <p:spPr>
                <a:xfrm>
                  <a:off x="10662143" y="4663077"/>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a:p>
              </p:txBody>
            </p:sp>
            <p:sp>
              <p:nvSpPr>
                <p:cNvPr id="55" name="Freeform: Shape 125">
                  <a:extLst>
                    <a:ext uri="{FF2B5EF4-FFF2-40B4-BE49-F238E27FC236}">
                      <a16:creationId xmlns:a16="http://schemas.microsoft.com/office/drawing/2014/main" id="{D2F98F6C-B9DA-401B-8592-7EACA2BC3291}"/>
                    </a:ext>
                  </a:extLst>
                </p:cNvPr>
                <p:cNvSpPr/>
                <p:nvPr/>
              </p:nvSpPr>
              <p:spPr>
                <a:xfrm>
                  <a:off x="10647498" y="2630334"/>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a:p>
              </p:txBody>
            </p:sp>
            <p:sp>
              <p:nvSpPr>
                <p:cNvPr id="56" name="Freeform: Shape 126">
                  <a:extLst>
                    <a:ext uri="{FF2B5EF4-FFF2-40B4-BE49-F238E27FC236}">
                      <a16:creationId xmlns:a16="http://schemas.microsoft.com/office/drawing/2014/main" id="{864BA7C5-325D-4455-B8EE-C03A6FF26528}"/>
                    </a:ext>
                  </a:extLst>
                </p:cNvPr>
                <p:cNvSpPr/>
                <p:nvPr/>
              </p:nvSpPr>
              <p:spPr>
                <a:xfrm>
                  <a:off x="6312916" y="2339457"/>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a:p>
              </p:txBody>
            </p:sp>
            <p:sp>
              <p:nvSpPr>
                <p:cNvPr id="57" name="Freeform: Shape 127">
                  <a:extLst>
                    <a:ext uri="{FF2B5EF4-FFF2-40B4-BE49-F238E27FC236}">
                      <a16:creationId xmlns:a16="http://schemas.microsoft.com/office/drawing/2014/main" id="{D86EEC35-C0A5-4946-8ADF-B7DF4C850761}"/>
                    </a:ext>
                  </a:extLst>
                </p:cNvPr>
                <p:cNvSpPr/>
                <p:nvPr/>
              </p:nvSpPr>
              <p:spPr>
                <a:xfrm>
                  <a:off x="6406629" y="2379942"/>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a:p>
              </p:txBody>
            </p:sp>
            <p:sp>
              <p:nvSpPr>
                <p:cNvPr id="58" name="Freeform: Shape 128">
                  <a:extLst>
                    <a:ext uri="{FF2B5EF4-FFF2-40B4-BE49-F238E27FC236}">
                      <a16:creationId xmlns:a16="http://schemas.microsoft.com/office/drawing/2014/main" id="{34C123A4-DA4C-4C3E-9BA9-96372CEBA8B5}"/>
                    </a:ext>
                  </a:extLst>
                </p:cNvPr>
                <p:cNvSpPr/>
                <p:nvPr/>
              </p:nvSpPr>
              <p:spPr>
                <a:xfrm>
                  <a:off x="7879426" y="5167743"/>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a:p>
              </p:txBody>
            </p:sp>
            <p:sp>
              <p:nvSpPr>
                <p:cNvPr id="59" name="Freeform: Shape 129">
                  <a:extLst>
                    <a:ext uri="{FF2B5EF4-FFF2-40B4-BE49-F238E27FC236}">
                      <a16:creationId xmlns:a16="http://schemas.microsoft.com/office/drawing/2014/main" id="{2B9E9DE0-5F88-4908-850A-1BA92C19091F}"/>
                    </a:ext>
                  </a:extLst>
                </p:cNvPr>
                <p:cNvSpPr/>
                <p:nvPr/>
              </p:nvSpPr>
              <p:spPr>
                <a:xfrm>
                  <a:off x="8313123" y="1164959"/>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60" name="Freeform: Shape 130">
                  <a:extLst>
                    <a:ext uri="{FF2B5EF4-FFF2-40B4-BE49-F238E27FC236}">
                      <a16:creationId xmlns:a16="http://schemas.microsoft.com/office/drawing/2014/main" id="{E3DB4AFA-F818-433A-887C-5F6BBD90D2E8}"/>
                    </a:ext>
                  </a:extLst>
                </p:cNvPr>
                <p:cNvSpPr/>
                <p:nvPr/>
              </p:nvSpPr>
              <p:spPr>
                <a:xfrm>
                  <a:off x="7195437" y="5073025"/>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a:p>
              </p:txBody>
            </p:sp>
            <p:sp>
              <p:nvSpPr>
                <p:cNvPr id="61" name="Freeform: Shape 131">
                  <a:extLst>
                    <a:ext uri="{FF2B5EF4-FFF2-40B4-BE49-F238E27FC236}">
                      <a16:creationId xmlns:a16="http://schemas.microsoft.com/office/drawing/2014/main" id="{52D3A470-E4B2-4820-82EB-B099CA55D389}"/>
                    </a:ext>
                  </a:extLst>
                </p:cNvPr>
                <p:cNvSpPr/>
                <p:nvPr/>
              </p:nvSpPr>
              <p:spPr>
                <a:xfrm>
                  <a:off x="10858500" y="396592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62" name="Freeform: Shape 132">
                  <a:extLst>
                    <a:ext uri="{FF2B5EF4-FFF2-40B4-BE49-F238E27FC236}">
                      <a16:creationId xmlns:a16="http://schemas.microsoft.com/office/drawing/2014/main" id="{2F04F84F-9084-4069-B043-B1376B38DD83}"/>
                    </a:ext>
                  </a:extLst>
                </p:cNvPr>
                <p:cNvSpPr/>
                <p:nvPr/>
              </p:nvSpPr>
              <p:spPr>
                <a:xfrm>
                  <a:off x="6595261" y="4371058"/>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a:p>
              </p:txBody>
            </p:sp>
            <p:sp>
              <p:nvSpPr>
                <p:cNvPr id="63" name="Freeform: Shape 133">
                  <a:extLst>
                    <a:ext uri="{FF2B5EF4-FFF2-40B4-BE49-F238E27FC236}">
                      <a16:creationId xmlns:a16="http://schemas.microsoft.com/office/drawing/2014/main" id="{7FDAEFBB-765C-4B80-A063-BFCD9250250E}"/>
                    </a:ext>
                  </a:extLst>
                </p:cNvPr>
                <p:cNvSpPr>
                  <a:spLocks/>
                </p:cNvSpPr>
                <p:nvPr/>
              </p:nvSpPr>
              <p:spPr bwMode="auto">
                <a:xfrm rot="900000">
                  <a:off x="7089267" y="1926620"/>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4" name="Freeform: Shape 134">
                  <a:extLst>
                    <a:ext uri="{FF2B5EF4-FFF2-40B4-BE49-F238E27FC236}">
                      <a16:creationId xmlns:a16="http://schemas.microsoft.com/office/drawing/2014/main" id="{B8CBB5FA-51ED-4753-A32D-0927D30E46B1}"/>
                    </a:ext>
                  </a:extLst>
                </p:cNvPr>
                <p:cNvSpPr/>
                <p:nvPr/>
              </p:nvSpPr>
              <p:spPr>
                <a:xfrm>
                  <a:off x="7000161" y="2031424"/>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5" name="Freeform: Shape 135">
                  <a:extLst>
                    <a:ext uri="{FF2B5EF4-FFF2-40B4-BE49-F238E27FC236}">
                      <a16:creationId xmlns:a16="http://schemas.microsoft.com/office/drawing/2014/main" id="{CC4075BD-BC71-41DA-A721-E2020562AF33}"/>
                    </a:ext>
                  </a:extLst>
                </p:cNvPr>
                <p:cNvSpPr/>
                <p:nvPr/>
              </p:nvSpPr>
              <p:spPr>
                <a:xfrm flipH="1">
                  <a:off x="8784570" y="1883600"/>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6" name="Freeform: Shape 136">
                  <a:extLst>
                    <a:ext uri="{FF2B5EF4-FFF2-40B4-BE49-F238E27FC236}">
                      <a16:creationId xmlns:a16="http://schemas.microsoft.com/office/drawing/2014/main" id="{74DD2201-8F8B-4958-9811-FF0D9CEE6C50}"/>
                    </a:ext>
                  </a:extLst>
                </p:cNvPr>
                <p:cNvSpPr/>
                <p:nvPr/>
              </p:nvSpPr>
              <p:spPr>
                <a:xfrm flipV="1">
                  <a:off x="5899199" y="4439734"/>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7" name="Freeform: Shape 137">
                  <a:extLst>
                    <a:ext uri="{FF2B5EF4-FFF2-40B4-BE49-F238E27FC236}">
                      <a16:creationId xmlns:a16="http://schemas.microsoft.com/office/drawing/2014/main" id="{727A3E93-930A-42FE-B5C7-CB1E30695DF4}"/>
                    </a:ext>
                  </a:extLst>
                </p:cNvPr>
                <p:cNvSpPr/>
                <p:nvPr/>
              </p:nvSpPr>
              <p:spPr>
                <a:xfrm rot="19531334">
                  <a:off x="6084441" y="3363823"/>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8" name="Freeform: Shape 138">
                  <a:extLst>
                    <a:ext uri="{FF2B5EF4-FFF2-40B4-BE49-F238E27FC236}">
                      <a16:creationId xmlns:a16="http://schemas.microsoft.com/office/drawing/2014/main" id="{FCF075F2-9A11-40D7-8CBF-B70A5F7E3B16}"/>
                    </a:ext>
                  </a:extLst>
                </p:cNvPr>
                <p:cNvSpPr/>
                <p:nvPr/>
              </p:nvSpPr>
              <p:spPr>
                <a:xfrm rot="9900000" flipH="1">
                  <a:off x="8046141" y="3975013"/>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grpSp>
          <p:grpSp>
            <p:nvGrpSpPr>
              <p:cNvPr id="13" name="Group 12">
                <a:extLst>
                  <a:ext uri="{FF2B5EF4-FFF2-40B4-BE49-F238E27FC236}">
                    <a16:creationId xmlns:a16="http://schemas.microsoft.com/office/drawing/2014/main" id="{E4FFBAE7-B433-4A70-B535-1E9F57F6A05E}"/>
                  </a:ext>
                </a:extLst>
              </p:cNvPr>
              <p:cNvGrpSpPr/>
              <p:nvPr/>
            </p:nvGrpSpPr>
            <p:grpSpPr>
              <a:xfrm>
                <a:off x="987158" y="2726920"/>
                <a:ext cx="8788333" cy="1190495"/>
                <a:chOff x="-1611676" y="2261078"/>
                <a:chExt cx="8788333" cy="1190495"/>
              </a:xfrm>
            </p:grpSpPr>
            <p:sp>
              <p:nvSpPr>
                <p:cNvPr id="14" name="TextBox 13">
                  <a:extLst>
                    <a:ext uri="{FF2B5EF4-FFF2-40B4-BE49-F238E27FC236}">
                      <a16:creationId xmlns:a16="http://schemas.microsoft.com/office/drawing/2014/main" id="{382C8A06-6634-4814-B3BC-5F1014506EE2}"/>
                    </a:ext>
                  </a:extLst>
                </p:cNvPr>
                <p:cNvSpPr txBox="1"/>
                <p:nvPr/>
              </p:nvSpPr>
              <p:spPr>
                <a:xfrm>
                  <a:off x="-1611676" y="2565269"/>
                  <a:ext cx="4708234" cy="830997"/>
                </a:xfrm>
                <a:prstGeom prst="rect">
                  <a:avLst/>
                </a:prstGeom>
                <a:noFill/>
              </p:spPr>
              <p:txBody>
                <a:bodyPr wrap="square" rtlCol="0" anchor="ctr">
                  <a:spAutoFit/>
                </a:bodyPr>
                <a:lstStyle/>
                <a:p>
                  <a:pPr lvl="0" algn="ctr"/>
                  <a:r>
                    <a:rPr lang="en-US" sz="4800" b="1" dirty="0" err="1">
                      <a:solidFill>
                        <a:schemeClr val="accent5">
                          <a:lumMod val="50000"/>
                        </a:schemeClr>
                      </a:solidFill>
                      <a:latin typeface="+mj-lt"/>
                      <a:cs typeface="Arial" pitchFamily="34" charset="0"/>
                    </a:rPr>
                    <a:t>Pegadaian</a:t>
                  </a:r>
                  <a:r>
                    <a:rPr lang="en-US" sz="4800" b="1" dirty="0">
                      <a:solidFill>
                        <a:schemeClr val="accent5">
                          <a:lumMod val="50000"/>
                        </a:schemeClr>
                      </a:solidFill>
                      <a:latin typeface="+mj-lt"/>
                      <a:cs typeface="Arial" pitchFamily="34" charset="0"/>
                    </a:rPr>
                    <a:t> Islam</a:t>
                  </a:r>
                </a:p>
              </p:txBody>
            </p:sp>
            <p:grpSp>
              <p:nvGrpSpPr>
                <p:cNvPr id="15" name="Group 14">
                  <a:extLst>
                    <a:ext uri="{FF2B5EF4-FFF2-40B4-BE49-F238E27FC236}">
                      <a16:creationId xmlns:a16="http://schemas.microsoft.com/office/drawing/2014/main" id="{65E6FB1A-03D9-43E9-B1D6-46060F8AE553}"/>
                    </a:ext>
                  </a:extLst>
                </p:cNvPr>
                <p:cNvGrpSpPr/>
                <p:nvPr/>
              </p:nvGrpSpPr>
              <p:grpSpPr>
                <a:xfrm rot="10579261" flipH="1">
                  <a:off x="6559487" y="3020135"/>
                  <a:ext cx="617170" cy="431438"/>
                  <a:chOff x="3755403" y="3352246"/>
                  <a:chExt cx="1133941" cy="792691"/>
                </a:xfrm>
                <a:solidFill>
                  <a:schemeClr val="accent1"/>
                </a:solidFill>
              </p:grpSpPr>
              <p:sp>
                <p:nvSpPr>
                  <p:cNvPr id="19" name="Freeform: Shape 152">
                    <a:extLst>
                      <a:ext uri="{FF2B5EF4-FFF2-40B4-BE49-F238E27FC236}">
                        <a16:creationId xmlns:a16="http://schemas.microsoft.com/office/drawing/2014/main" id="{91C0D289-F389-4B60-874D-B101C7895D36}"/>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20" name="Freeform: Shape 153">
                    <a:extLst>
                      <a:ext uri="{FF2B5EF4-FFF2-40B4-BE49-F238E27FC236}">
                        <a16:creationId xmlns:a16="http://schemas.microsoft.com/office/drawing/2014/main" id="{BC1928D9-0F53-49E1-8BA6-CE932C01E223}"/>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nvGrpSpPr>
                <p:cNvPr id="16" name="Group 15">
                  <a:extLst>
                    <a:ext uri="{FF2B5EF4-FFF2-40B4-BE49-F238E27FC236}">
                      <a16:creationId xmlns:a16="http://schemas.microsoft.com/office/drawing/2014/main" id="{84035B4C-47C0-41E0-8ECF-6C711949B901}"/>
                    </a:ext>
                  </a:extLst>
                </p:cNvPr>
                <p:cNvGrpSpPr/>
                <p:nvPr/>
              </p:nvGrpSpPr>
              <p:grpSpPr>
                <a:xfrm rot="2700000" flipH="1">
                  <a:off x="5029048" y="2353944"/>
                  <a:ext cx="617170" cy="431438"/>
                  <a:chOff x="3755403" y="3352246"/>
                  <a:chExt cx="1133941" cy="792691"/>
                </a:xfrm>
                <a:solidFill>
                  <a:schemeClr val="accent1"/>
                </a:solidFill>
              </p:grpSpPr>
              <p:sp>
                <p:nvSpPr>
                  <p:cNvPr id="17" name="Freeform: Shape 150">
                    <a:extLst>
                      <a:ext uri="{FF2B5EF4-FFF2-40B4-BE49-F238E27FC236}">
                        <a16:creationId xmlns:a16="http://schemas.microsoft.com/office/drawing/2014/main" id="{11A1A45C-55D3-4EC0-A373-C0B7A2E11607}"/>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18" name="Freeform: Shape 151">
                    <a:extLst>
                      <a:ext uri="{FF2B5EF4-FFF2-40B4-BE49-F238E27FC236}">
                        <a16:creationId xmlns:a16="http://schemas.microsoft.com/office/drawing/2014/main" id="{B43F1755-B952-4492-B071-B8B1B27D92CB}"/>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grpSp>
      </p:grpSp>
    </p:spTree>
    <p:extLst>
      <p:ext uri="{BB962C8B-B14F-4D97-AF65-F5344CB8AC3E}">
        <p14:creationId xmlns:p14="http://schemas.microsoft.com/office/powerpoint/2010/main" val="205750211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8" name="TextBox 7"/>
          <p:cNvSpPr txBox="1"/>
          <p:nvPr/>
        </p:nvSpPr>
        <p:spPr>
          <a:xfrm>
            <a:off x="1483633" y="3014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Mengenal</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Pegadaian</a:t>
            </a:r>
            <a:r>
              <a:rPr lang="en-ID" sz="2400" dirty="0">
                <a:solidFill>
                  <a:srgbClr val="002060"/>
                </a:solidFill>
                <a:latin typeface="Arial Black" panose="020B0A04020102020204" pitchFamily="34" charset="0"/>
                <a:cs typeface="Times New Roman" panose="02020603050405020304" pitchFamily="18" charset="0"/>
              </a:rPr>
              <a:t> Islam</a:t>
            </a:r>
            <a:endParaRPr lang="en-US" sz="1600" dirty="0">
              <a:solidFill>
                <a:srgbClr val="002060"/>
              </a:solidFill>
              <a:latin typeface="Arial Black" panose="020B0A04020102020204" pitchFamily="34" charset="0"/>
              <a:cs typeface="Times New Roman" panose="02020603050405020304" pitchFamily="18" charset="0"/>
            </a:endParaRPr>
          </a:p>
        </p:txBody>
      </p:sp>
      <p:sp>
        <p:nvSpPr>
          <p:cNvPr id="21" name="TextBox 20">
            <a:extLst>
              <a:ext uri="{FF2B5EF4-FFF2-40B4-BE49-F238E27FC236}">
                <a16:creationId xmlns:a16="http://schemas.microsoft.com/office/drawing/2014/main" id="{31E79273-C49C-4FE9-8CF9-6031CE33753C}"/>
              </a:ext>
            </a:extLst>
          </p:cNvPr>
          <p:cNvSpPr txBox="1"/>
          <p:nvPr/>
        </p:nvSpPr>
        <p:spPr>
          <a:xfrm>
            <a:off x="1310290" y="4744861"/>
            <a:ext cx="9565032" cy="1231106"/>
          </a:xfrm>
          <a:prstGeom prst="rect">
            <a:avLst/>
          </a:prstGeom>
          <a:noFill/>
        </p:spPr>
        <p:txBody>
          <a:bodyPr wrap="square" lIns="0" tIns="0" rIns="0" bIns="0" rtlCol="0" anchor="ctr">
            <a:spAutoFit/>
          </a:bodyPr>
          <a:lstStyle/>
          <a:p>
            <a:pPr algn="ctr"/>
            <a:r>
              <a:rPr lang="id-ID" sz="1600" dirty="0"/>
              <a:t>Gadai dalam fiqh disebut Ar-Rahn. Ar-Rahn adalah menahan salah satu harta milik si peminjam sebagai jaminan atas pinjaman yang diterimanya. Barang yang ditahan tersebut memiliki nilai ekonomis. Dari pengertian</a:t>
            </a:r>
            <a:r>
              <a:rPr lang="en-ID" sz="1600" dirty="0"/>
              <a:t> </a:t>
            </a:r>
            <a:r>
              <a:rPr lang="en-ID" sz="1600" dirty="0" err="1"/>
              <a:t>tersebut</a:t>
            </a:r>
            <a:r>
              <a:rPr lang="id-ID" sz="1600" dirty="0"/>
              <a:t>, dapat disimpulkan bahwa </a:t>
            </a:r>
            <a:r>
              <a:rPr lang="id-ID" sz="1600" i="1" dirty="0"/>
              <a:t>rahn</a:t>
            </a:r>
            <a:r>
              <a:rPr lang="id-ID" sz="1600" dirty="0"/>
              <a:t> merupakan suatu akad utang piutang dengan menjadikan barang yang mempunyai nilai harta menurut pandangan syara’ sebagai jaminan, hingga orang yang bersangkutan boleh mengambil utang.</a:t>
            </a:r>
          </a:p>
          <a:p>
            <a:pPr algn="ctr"/>
            <a:endParaRPr lang="id-ID" sz="1600" dirty="0"/>
          </a:p>
        </p:txBody>
      </p:sp>
      <p:grpSp>
        <p:nvGrpSpPr>
          <p:cNvPr id="26" name="Group 25"/>
          <p:cNvGrpSpPr/>
          <p:nvPr/>
        </p:nvGrpSpPr>
        <p:grpSpPr>
          <a:xfrm>
            <a:off x="597698" y="763146"/>
            <a:ext cx="10967108" cy="3779144"/>
            <a:chOff x="610419" y="1293183"/>
            <a:chExt cx="10967108" cy="3779144"/>
          </a:xfrm>
        </p:grpSpPr>
        <p:sp>
          <p:nvSpPr>
            <p:cNvPr id="10" name="Right Arrow 8">
              <a:extLst>
                <a:ext uri="{FF2B5EF4-FFF2-40B4-BE49-F238E27FC236}">
                  <a16:creationId xmlns:a16="http://schemas.microsoft.com/office/drawing/2014/main" id="{8D64A2B9-E15E-4AE8-9F43-47980CC8459A}"/>
                </a:ext>
              </a:extLst>
            </p:cNvPr>
            <p:cNvSpPr/>
            <p:nvPr/>
          </p:nvSpPr>
          <p:spPr>
            <a:xfrm>
              <a:off x="610419" y="2852936"/>
              <a:ext cx="5472000" cy="1152128"/>
            </a:xfrm>
            <a:prstGeom prst="rightArrow">
              <a:avLst>
                <a:gd name="adj1" fmla="val 68188"/>
                <a:gd name="adj2" fmla="val 50000"/>
              </a:avLst>
            </a:prstGeom>
            <a:gradFill flip="none" rotWithShape="1">
              <a:gsLst>
                <a:gs pos="46000">
                  <a:schemeClr val="accent5"/>
                </a:gs>
                <a:gs pos="94000">
                  <a:schemeClr val="bg1">
                    <a:alpha val="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p>
          </p:txBody>
        </p:sp>
        <p:sp>
          <p:nvSpPr>
            <p:cNvPr id="13" name="Right Arrow 11">
              <a:extLst>
                <a:ext uri="{FF2B5EF4-FFF2-40B4-BE49-F238E27FC236}">
                  <a16:creationId xmlns:a16="http://schemas.microsoft.com/office/drawing/2014/main" id="{B0D2A67D-333B-479A-BC22-E808AC988248}"/>
                </a:ext>
              </a:extLst>
            </p:cNvPr>
            <p:cNvSpPr/>
            <p:nvPr/>
          </p:nvSpPr>
          <p:spPr>
            <a:xfrm rot="10800000">
              <a:off x="6105527" y="2852936"/>
              <a:ext cx="5472000" cy="1152128"/>
            </a:xfrm>
            <a:prstGeom prst="rightArrow">
              <a:avLst>
                <a:gd name="adj1" fmla="val 68188"/>
                <a:gd name="adj2" fmla="val 50000"/>
              </a:avLst>
            </a:prstGeom>
            <a:gradFill flip="none" rotWithShape="1">
              <a:gsLst>
                <a:gs pos="46000">
                  <a:schemeClr val="accent6"/>
                </a:gs>
                <a:gs pos="94000">
                  <a:schemeClr val="bg1">
                    <a:alpha val="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p>
          </p:txBody>
        </p:sp>
        <p:sp>
          <p:nvSpPr>
            <p:cNvPr id="15" name="Freeform: Shape 9">
              <a:extLst>
                <a:ext uri="{FF2B5EF4-FFF2-40B4-BE49-F238E27FC236}">
                  <a16:creationId xmlns:a16="http://schemas.microsoft.com/office/drawing/2014/main" id="{61DF8754-4B24-4317-AF43-E14AA18F5F3F}"/>
                </a:ext>
              </a:extLst>
            </p:cNvPr>
            <p:cNvSpPr/>
            <p:nvPr/>
          </p:nvSpPr>
          <p:spPr>
            <a:xfrm>
              <a:off x="1073458" y="1293183"/>
              <a:ext cx="2975681" cy="1857476"/>
            </a:xfrm>
            <a:custGeom>
              <a:avLst/>
              <a:gdLst>
                <a:gd name="connsiteX0" fmla="*/ 0 w 6857999"/>
                <a:gd name="connsiteY0" fmla="*/ 385763 h 4280892"/>
                <a:gd name="connsiteX1" fmla="*/ 0 w 6857999"/>
                <a:gd name="connsiteY1" fmla="*/ 294680 h 4280892"/>
                <a:gd name="connsiteX2" fmla="*/ 19288 w 6857999"/>
                <a:gd name="connsiteY2" fmla="*/ 183773 h 4280892"/>
                <a:gd name="connsiteX3" fmla="*/ 31075 w 6857999"/>
                <a:gd name="connsiteY3" fmla="*/ 199846 h 4280892"/>
                <a:gd name="connsiteX4" fmla="*/ 38040 w 6857999"/>
                <a:gd name="connsiteY4" fmla="*/ 311825 h 4280892"/>
                <a:gd name="connsiteX5" fmla="*/ 56793 w 6857999"/>
                <a:gd name="connsiteY5" fmla="*/ 392192 h 4280892"/>
                <a:gd name="connsiteX6" fmla="*/ 106085 w 6857999"/>
                <a:gd name="connsiteY6" fmla="*/ 413623 h 4280892"/>
                <a:gd name="connsiteX7" fmla="*/ 169843 w 6857999"/>
                <a:gd name="connsiteY7" fmla="*/ 380941 h 4280892"/>
                <a:gd name="connsiteX8" fmla="*/ 362188 w 6857999"/>
                <a:gd name="connsiteY8" fmla="*/ 227707 h 4280892"/>
                <a:gd name="connsiteX9" fmla="*/ 648295 w 6857999"/>
                <a:gd name="connsiteY9" fmla="*/ 0 h 4280892"/>
                <a:gd name="connsiteX10" fmla="*/ 685800 w 6857999"/>
                <a:gd name="connsiteY10" fmla="*/ 0 h 4280892"/>
                <a:gd name="connsiteX11" fmla="*/ 727591 w 6857999"/>
                <a:gd name="connsiteY11" fmla="*/ 27325 h 4280892"/>
                <a:gd name="connsiteX12" fmla="*/ 750094 w 6857999"/>
                <a:gd name="connsiteY12" fmla="*/ 152698 h 4280892"/>
                <a:gd name="connsiteX13" fmla="*/ 643473 w 6857999"/>
                <a:gd name="connsiteY13" fmla="*/ 530423 h 4280892"/>
                <a:gd name="connsiteX14" fmla="*/ 752773 w 6857999"/>
                <a:gd name="connsiteY14" fmla="*/ 862608 h 4280892"/>
                <a:gd name="connsiteX15" fmla="*/ 1143893 w 6857999"/>
                <a:gd name="connsiteY15" fmla="*/ 1106388 h 4280892"/>
                <a:gd name="connsiteX16" fmla="*/ 1171754 w 6857999"/>
                <a:gd name="connsiteY16" fmla="*/ 1099959 h 4280892"/>
                <a:gd name="connsiteX17" fmla="*/ 1309449 w 6857999"/>
                <a:gd name="connsiteY17" fmla="*/ 1012627 h 4280892"/>
                <a:gd name="connsiteX18" fmla="*/ 1481971 w 6857999"/>
                <a:gd name="connsiteY18" fmla="*/ 971907 h 4280892"/>
                <a:gd name="connsiteX19" fmla="*/ 1717715 w 6857999"/>
                <a:gd name="connsiteY19" fmla="*/ 966549 h 4280892"/>
                <a:gd name="connsiteX20" fmla="*/ 2466201 w 6857999"/>
                <a:gd name="connsiteY20" fmla="*/ 872788 h 4280892"/>
                <a:gd name="connsiteX21" fmla="*/ 2814995 w 6857999"/>
                <a:gd name="connsiteY21" fmla="*/ 758131 h 4280892"/>
                <a:gd name="connsiteX22" fmla="*/ 2988052 w 6857999"/>
                <a:gd name="connsiteY22" fmla="*/ 681514 h 4280892"/>
                <a:gd name="connsiteX23" fmla="*/ 3538835 w 6857999"/>
                <a:gd name="connsiteY23" fmla="*/ 482203 h 4280892"/>
                <a:gd name="connsiteX24" fmla="*/ 4148554 w 6857999"/>
                <a:gd name="connsiteY24" fmla="*/ 397550 h 4280892"/>
                <a:gd name="connsiteX25" fmla="*/ 4542889 w 6857999"/>
                <a:gd name="connsiteY25" fmla="*/ 503634 h 4280892"/>
                <a:gd name="connsiteX26" fmla="*/ 5078671 w 6857999"/>
                <a:gd name="connsiteY26" fmla="*/ 733485 h 4280892"/>
                <a:gd name="connsiteX27" fmla="*/ 5504617 w 6857999"/>
                <a:gd name="connsiteY27" fmla="*/ 1057096 h 4280892"/>
                <a:gd name="connsiteX28" fmla="*/ 5889307 w 6857999"/>
                <a:gd name="connsiteY28" fmla="*/ 1495901 h 4280892"/>
                <a:gd name="connsiteX29" fmla="*/ 5910739 w 6857999"/>
                <a:gd name="connsiteY29" fmla="*/ 1520547 h 4280892"/>
                <a:gd name="connsiteX30" fmla="*/ 6204347 w 6857999"/>
                <a:gd name="connsiteY30" fmla="*/ 1357670 h 4280892"/>
                <a:gd name="connsiteX31" fmla="*/ 6438483 w 6857999"/>
                <a:gd name="connsiteY31" fmla="*/ 1313200 h 4280892"/>
                <a:gd name="connsiteX32" fmla="*/ 6787813 w 6857999"/>
                <a:gd name="connsiteY32" fmla="*/ 1247299 h 4280892"/>
                <a:gd name="connsiteX33" fmla="*/ 6858000 w 6857999"/>
                <a:gd name="connsiteY33" fmla="*/ 1232833 h 4280892"/>
                <a:gd name="connsiteX34" fmla="*/ 6858000 w 6857999"/>
                <a:gd name="connsiteY34" fmla="*/ 1243548 h 4280892"/>
                <a:gd name="connsiteX35" fmla="*/ 6701016 w 6857999"/>
                <a:gd name="connsiteY35" fmla="*/ 1390352 h 4280892"/>
                <a:gd name="connsiteX36" fmla="*/ 6473309 w 6857999"/>
                <a:gd name="connsiteY36" fmla="*/ 1482507 h 4280892"/>
                <a:gd name="connsiteX37" fmla="*/ 6267033 w 6857999"/>
                <a:gd name="connsiteY37" fmla="*/ 1586448 h 4280892"/>
                <a:gd name="connsiteX38" fmla="*/ 6249353 w 6857999"/>
                <a:gd name="connsiteY38" fmla="*/ 1602522 h 4280892"/>
                <a:gd name="connsiteX39" fmla="*/ 6377405 w 6857999"/>
                <a:gd name="connsiteY39" fmla="*/ 1627168 h 4280892"/>
                <a:gd name="connsiteX40" fmla="*/ 6774418 w 6857999"/>
                <a:gd name="connsiteY40" fmla="*/ 1617524 h 4280892"/>
                <a:gd name="connsiteX41" fmla="*/ 6791563 w 6857999"/>
                <a:gd name="connsiteY41" fmla="*/ 1618595 h 4280892"/>
                <a:gd name="connsiteX42" fmla="*/ 6787277 w 6857999"/>
                <a:gd name="connsiteY42" fmla="*/ 1640027 h 4280892"/>
                <a:gd name="connsiteX43" fmla="*/ 6644223 w 6857999"/>
                <a:gd name="connsiteY43" fmla="*/ 1735931 h 4280892"/>
                <a:gd name="connsiteX44" fmla="*/ 6345258 w 6857999"/>
                <a:gd name="connsiteY44" fmla="*/ 1795403 h 4280892"/>
                <a:gd name="connsiteX45" fmla="*/ 6196310 w 6857999"/>
                <a:gd name="connsiteY45" fmla="*/ 1828621 h 4280892"/>
                <a:gd name="connsiteX46" fmla="*/ 6195775 w 6857999"/>
                <a:gd name="connsiteY46" fmla="*/ 1835587 h 4280892"/>
                <a:gd name="connsiteX47" fmla="*/ 6201668 w 6857999"/>
                <a:gd name="connsiteY47" fmla="*/ 1844695 h 4280892"/>
                <a:gd name="connsiteX48" fmla="*/ 6279356 w 6857999"/>
                <a:gd name="connsiteY48" fmla="*/ 2128659 h 4280892"/>
                <a:gd name="connsiteX49" fmla="*/ 6220956 w 6857999"/>
                <a:gd name="connsiteY49" fmla="*/ 2187059 h 4280892"/>
                <a:gd name="connsiteX50" fmla="*/ 6104692 w 6857999"/>
                <a:gd name="connsiteY50" fmla="*/ 2246531 h 4280892"/>
                <a:gd name="connsiteX51" fmla="*/ 5831443 w 6857999"/>
                <a:gd name="connsiteY51" fmla="*/ 2595860 h 4280892"/>
                <a:gd name="connsiteX52" fmla="*/ 5682496 w 6857999"/>
                <a:gd name="connsiteY52" fmla="*/ 2894826 h 4280892"/>
                <a:gd name="connsiteX53" fmla="*/ 5555516 w 6857999"/>
                <a:gd name="connsiteY53" fmla="*/ 2977872 h 4280892"/>
                <a:gd name="connsiteX54" fmla="*/ 5404425 w 6857999"/>
                <a:gd name="connsiteY54" fmla="*/ 2959120 h 4280892"/>
                <a:gd name="connsiteX55" fmla="*/ 5351919 w 6857999"/>
                <a:gd name="connsiteY55" fmla="*/ 2967157 h 4280892"/>
                <a:gd name="connsiteX56" fmla="*/ 5217438 w 6857999"/>
                <a:gd name="connsiteY56" fmla="*/ 2914650 h 4280892"/>
                <a:gd name="connsiteX57" fmla="*/ 5168682 w 6857999"/>
                <a:gd name="connsiteY57" fmla="*/ 2826246 h 4280892"/>
                <a:gd name="connsiteX58" fmla="*/ 5089922 w 6857999"/>
                <a:gd name="connsiteY58" fmla="*/ 2592110 h 4280892"/>
                <a:gd name="connsiteX59" fmla="*/ 5090993 w 6857999"/>
                <a:gd name="connsiteY59" fmla="*/ 2573357 h 4280892"/>
                <a:gd name="connsiteX60" fmla="*/ 5060990 w 6857999"/>
                <a:gd name="connsiteY60" fmla="*/ 2535853 h 4280892"/>
                <a:gd name="connsiteX61" fmla="*/ 4976336 w 6857999"/>
                <a:gd name="connsiteY61" fmla="*/ 2532102 h 4280892"/>
                <a:gd name="connsiteX62" fmla="*/ 4941510 w 6857999"/>
                <a:gd name="connsiteY62" fmla="*/ 2543889 h 4280892"/>
                <a:gd name="connsiteX63" fmla="*/ 4831675 w 6857999"/>
                <a:gd name="connsiteY63" fmla="*/ 2641937 h 4280892"/>
                <a:gd name="connsiteX64" fmla="*/ 4483954 w 6857999"/>
                <a:gd name="connsiteY64" fmla="*/ 2746415 h 4280892"/>
                <a:gd name="connsiteX65" fmla="*/ 4415909 w 6857999"/>
                <a:gd name="connsiteY65" fmla="*/ 2740521 h 4280892"/>
                <a:gd name="connsiteX66" fmla="*/ 4428768 w 6857999"/>
                <a:gd name="connsiteY66" fmla="*/ 2784455 h 4280892"/>
                <a:gd name="connsiteX67" fmla="*/ 4543425 w 6857999"/>
                <a:gd name="connsiteY67" fmla="*/ 3031450 h 4280892"/>
                <a:gd name="connsiteX68" fmla="*/ 4561106 w 6857999"/>
                <a:gd name="connsiteY68" fmla="*/ 3171825 h 4280892"/>
                <a:gd name="connsiteX69" fmla="*/ 4536460 w 6857999"/>
                <a:gd name="connsiteY69" fmla="*/ 3566160 h 4280892"/>
                <a:gd name="connsiteX70" fmla="*/ 4512885 w 6857999"/>
                <a:gd name="connsiteY70" fmla="*/ 3666351 h 4280892"/>
                <a:gd name="connsiteX71" fmla="*/ 4464665 w 6857999"/>
                <a:gd name="connsiteY71" fmla="*/ 3719929 h 4280892"/>
                <a:gd name="connsiteX72" fmla="*/ 4225707 w 6857999"/>
                <a:gd name="connsiteY72" fmla="*/ 3939064 h 4280892"/>
                <a:gd name="connsiteX73" fmla="*/ 4172664 w 6857999"/>
                <a:gd name="connsiteY73" fmla="*/ 3994249 h 4280892"/>
                <a:gd name="connsiteX74" fmla="*/ 4166235 w 6857999"/>
                <a:gd name="connsiteY74" fmla="*/ 3958352 h 4280892"/>
                <a:gd name="connsiteX75" fmla="*/ 4151769 w 6857999"/>
                <a:gd name="connsiteY75" fmla="*/ 3836194 h 4280892"/>
                <a:gd name="connsiteX76" fmla="*/ 4193560 w 6857999"/>
                <a:gd name="connsiteY76" fmla="*/ 3699034 h 4280892"/>
                <a:gd name="connsiteX77" fmla="*/ 4251424 w 6857999"/>
                <a:gd name="connsiteY77" fmla="*/ 3642241 h 4280892"/>
                <a:gd name="connsiteX78" fmla="*/ 4287857 w 6857999"/>
                <a:gd name="connsiteY78" fmla="*/ 3568839 h 4280892"/>
                <a:gd name="connsiteX79" fmla="*/ 4299109 w 6857999"/>
                <a:gd name="connsiteY79" fmla="*/ 3544729 h 4280892"/>
                <a:gd name="connsiteX80" fmla="*/ 4343579 w 6857999"/>
                <a:gd name="connsiteY80" fmla="*/ 3332560 h 4280892"/>
                <a:gd name="connsiteX81" fmla="*/ 4320004 w 6857999"/>
                <a:gd name="connsiteY81" fmla="*/ 3237726 h 4280892"/>
                <a:gd name="connsiteX82" fmla="*/ 3988891 w 6857999"/>
                <a:gd name="connsiteY82" fmla="*/ 2902327 h 4280892"/>
                <a:gd name="connsiteX83" fmla="*/ 3910131 w 6857999"/>
                <a:gd name="connsiteY83" fmla="*/ 2934474 h 4280892"/>
                <a:gd name="connsiteX84" fmla="*/ 3910667 w 6857999"/>
                <a:gd name="connsiteY84" fmla="*/ 3173432 h 4280892"/>
                <a:gd name="connsiteX85" fmla="*/ 3930491 w 6857999"/>
                <a:gd name="connsiteY85" fmla="*/ 3329345 h 4280892"/>
                <a:gd name="connsiteX86" fmla="*/ 3931027 w 6857999"/>
                <a:gd name="connsiteY86" fmla="*/ 3424714 h 4280892"/>
                <a:gd name="connsiteX87" fmla="*/ 3949779 w 6857999"/>
                <a:gd name="connsiteY87" fmla="*/ 3727430 h 4280892"/>
                <a:gd name="connsiteX88" fmla="*/ 4055864 w 6857999"/>
                <a:gd name="connsiteY88" fmla="*/ 3990499 h 4280892"/>
                <a:gd name="connsiteX89" fmla="*/ 4074616 w 6857999"/>
                <a:gd name="connsiteY89" fmla="*/ 4015681 h 4280892"/>
                <a:gd name="connsiteX90" fmla="*/ 4225171 w 6857999"/>
                <a:gd name="connsiteY90" fmla="*/ 4152305 h 4280892"/>
                <a:gd name="connsiteX91" fmla="*/ 4225171 w 6857999"/>
                <a:gd name="connsiteY91" fmla="*/ 4191953 h 4280892"/>
                <a:gd name="connsiteX92" fmla="*/ 4086939 w 6857999"/>
                <a:gd name="connsiteY92" fmla="*/ 4230529 h 4280892"/>
                <a:gd name="connsiteX93" fmla="*/ 3892986 w 6857999"/>
                <a:gd name="connsiteY93" fmla="*/ 4178558 h 4280892"/>
                <a:gd name="connsiteX94" fmla="*/ 3863518 w 6857999"/>
                <a:gd name="connsiteY94" fmla="*/ 4149090 h 4280892"/>
                <a:gd name="connsiteX95" fmla="*/ 3807797 w 6857999"/>
                <a:gd name="connsiteY95" fmla="*/ 4004429 h 4280892"/>
                <a:gd name="connsiteX96" fmla="*/ 3767614 w 6857999"/>
                <a:gd name="connsiteY96" fmla="*/ 3960495 h 4280892"/>
                <a:gd name="connsiteX97" fmla="*/ 3746183 w 6857999"/>
                <a:gd name="connsiteY97" fmla="*/ 3930491 h 4280892"/>
                <a:gd name="connsiteX98" fmla="*/ 3727966 w 6857999"/>
                <a:gd name="connsiteY98" fmla="*/ 3687782 h 4280892"/>
                <a:gd name="connsiteX99" fmla="*/ 3690461 w 6857999"/>
                <a:gd name="connsiteY99" fmla="*/ 3505617 h 4280892"/>
                <a:gd name="connsiteX100" fmla="*/ 3476149 w 6857999"/>
                <a:gd name="connsiteY100" fmla="*/ 2923222 h 4280892"/>
                <a:gd name="connsiteX101" fmla="*/ 3432751 w 6857999"/>
                <a:gd name="connsiteY101" fmla="*/ 2828925 h 4280892"/>
                <a:gd name="connsiteX102" fmla="*/ 3368457 w 6857999"/>
                <a:gd name="connsiteY102" fmla="*/ 2785527 h 4280892"/>
                <a:gd name="connsiteX103" fmla="*/ 3328273 w 6857999"/>
                <a:gd name="connsiteY103" fmla="*/ 2774811 h 4280892"/>
                <a:gd name="connsiteX104" fmla="*/ 3157359 w 6857999"/>
                <a:gd name="connsiteY104" fmla="*/ 2706231 h 4280892"/>
                <a:gd name="connsiteX105" fmla="*/ 2484953 w 6857999"/>
                <a:gd name="connsiteY105" fmla="*/ 2652653 h 4280892"/>
                <a:gd name="connsiteX106" fmla="*/ 2442627 w 6857999"/>
                <a:gd name="connsiteY106" fmla="*/ 2677835 h 4280892"/>
                <a:gd name="connsiteX107" fmla="*/ 2341364 w 6857999"/>
                <a:gd name="connsiteY107" fmla="*/ 2756059 h 4280892"/>
                <a:gd name="connsiteX108" fmla="*/ 2299573 w 6857999"/>
                <a:gd name="connsiteY108" fmla="*/ 2765703 h 4280892"/>
                <a:gd name="connsiteX109" fmla="*/ 2062758 w 6857999"/>
                <a:gd name="connsiteY109" fmla="*/ 2899112 h 4280892"/>
                <a:gd name="connsiteX110" fmla="*/ 1831836 w 6857999"/>
                <a:gd name="connsiteY110" fmla="*/ 3102174 h 4280892"/>
                <a:gd name="connsiteX111" fmla="*/ 1720394 w 6857999"/>
                <a:gd name="connsiteY111" fmla="*/ 3237191 h 4280892"/>
                <a:gd name="connsiteX112" fmla="*/ 1637348 w 6857999"/>
                <a:gd name="connsiteY112" fmla="*/ 3454182 h 4280892"/>
                <a:gd name="connsiteX113" fmla="*/ 1635740 w 6857999"/>
                <a:gd name="connsiteY113" fmla="*/ 3516332 h 4280892"/>
                <a:gd name="connsiteX114" fmla="*/ 1660922 w 6857999"/>
                <a:gd name="connsiteY114" fmla="*/ 3686711 h 4280892"/>
                <a:gd name="connsiteX115" fmla="*/ 1662529 w 6857999"/>
                <a:gd name="connsiteY115" fmla="*/ 3777794 h 4280892"/>
                <a:gd name="connsiteX116" fmla="*/ 1677531 w 6857999"/>
                <a:gd name="connsiteY116" fmla="*/ 3867269 h 4280892"/>
                <a:gd name="connsiteX117" fmla="*/ 1893987 w 6857999"/>
                <a:gd name="connsiteY117" fmla="*/ 4141054 h 4280892"/>
                <a:gd name="connsiteX118" fmla="*/ 1919168 w 6857999"/>
                <a:gd name="connsiteY118" fmla="*/ 4159270 h 4280892"/>
                <a:gd name="connsiteX119" fmla="*/ 1605201 w 6857999"/>
                <a:gd name="connsiteY119" fmla="*/ 4178558 h 4280892"/>
                <a:gd name="connsiteX120" fmla="*/ 1570911 w 6857999"/>
                <a:gd name="connsiteY120" fmla="*/ 4147483 h 4280892"/>
                <a:gd name="connsiteX121" fmla="*/ 1574125 w 6857999"/>
                <a:gd name="connsiteY121" fmla="*/ 4143732 h 4280892"/>
                <a:gd name="connsiteX122" fmla="*/ 1555373 w 6857999"/>
                <a:gd name="connsiteY122" fmla="*/ 4139982 h 4280892"/>
                <a:gd name="connsiteX123" fmla="*/ 1541443 w 6857999"/>
                <a:gd name="connsiteY123" fmla="*/ 4083725 h 4280892"/>
                <a:gd name="connsiteX124" fmla="*/ 1500723 w 6857999"/>
                <a:gd name="connsiteY124" fmla="*/ 4021038 h 4280892"/>
                <a:gd name="connsiteX125" fmla="*/ 1456789 w 6857999"/>
                <a:gd name="connsiteY125" fmla="*/ 4006037 h 4280892"/>
                <a:gd name="connsiteX126" fmla="*/ 1423571 w 6857999"/>
                <a:gd name="connsiteY126" fmla="*/ 3982462 h 4280892"/>
                <a:gd name="connsiteX127" fmla="*/ 1386066 w 6857999"/>
                <a:gd name="connsiteY127" fmla="*/ 3507224 h 4280892"/>
                <a:gd name="connsiteX128" fmla="*/ 1305163 w 6857999"/>
                <a:gd name="connsiteY128" fmla="*/ 3120390 h 4280892"/>
                <a:gd name="connsiteX129" fmla="*/ 1311592 w 6857999"/>
                <a:gd name="connsiteY129" fmla="*/ 2960192 h 4280892"/>
                <a:gd name="connsiteX130" fmla="*/ 1336238 w 6857999"/>
                <a:gd name="connsiteY130" fmla="*/ 2907149 h 4280892"/>
                <a:gd name="connsiteX131" fmla="*/ 1024949 w 6857999"/>
                <a:gd name="connsiteY131" fmla="*/ 3154144 h 4280892"/>
                <a:gd name="connsiteX132" fmla="*/ 805815 w 6857999"/>
                <a:gd name="connsiteY132" fmla="*/ 3474006 h 4280892"/>
                <a:gd name="connsiteX133" fmla="*/ 685800 w 6857999"/>
                <a:gd name="connsiteY133" fmla="*/ 4048363 h 4280892"/>
                <a:gd name="connsiteX134" fmla="*/ 712589 w 6857999"/>
                <a:gd name="connsiteY134" fmla="*/ 4132481 h 4280892"/>
                <a:gd name="connsiteX135" fmla="*/ 764024 w 6857999"/>
                <a:gd name="connsiteY135" fmla="*/ 4197846 h 4280892"/>
                <a:gd name="connsiteX136" fmla="*/ 742057 w 6857999"/>
                <a:gd name="connsiteY136" fmla="*/ 4278749 h 4280892"/>
                <a:gd name="connsiteX137" fmla="*/ 738842 w 6857999"/>
                <a:gd name="connsiteY137" fmla="*/ 4282500 h 4280892"/>
                <a:gd name="connsiteX138" fmla="*/ 599539 w 6857999"/>
                <a:gd name="connsiteY138" fmla="*/ 4282500 h 4280892"/>
                <a:gd name="connsiteX139" fmla="*/ 541139 w 6857999"/>
                <a:gd name="connsiteY139" fmla="*/ 4276070 h 4280892"/>
                <a:gd name="connsiteX140" fmla="*/ 403979 w 6857999"/>
                <a:gd name="connsiteY140" fmla="*/ 4203204 h 4280892"/>
                <a:gd name="connsiteX141" fmla="*/ 398085 w 6857999"/>
                <a:gd name="connsiteY141" fmla="*/ 4170522 h 4280892"/>
                <a:gd name="connsiteX142" fmla="*/ 410944 w 6857999"/>
                <a:gd name="connsiteY142" fmla="*/ 4008180 h 4280892"/>
                <a:gd name="connsiteX143" fmla="*/ 353080 w 6857999"/>
                <a:gd name="connsiteY143" fmla="*/ 3991570 h 4280892"/>
                <a:gd name="connsiteX144" fmla="*/ 399693 w 6857999"/>
                <a:gd name="connsiteY144" fmla="*/ 3905310 h 4280892"/>
                <a:gd name="connsiteX145" fmla="*/ 541139 w 6857999"/>
                <a:gd name="connsiteY145" fmla="*/ 3482578 h 4280892"/>
                <a:gd name="connsiteX146" fmla="*/ 564178 w 6857999"/>
                <a:gd name="connsiteY146" fmla="*/ 3209330 h 4280892"/>
                <a:gd name="connsiteX147" fmla="*/ 557748 w 6857999"/>
                <a:gd name="connsiteY147" fmla="*/ 3033058 h 4280892"/>
                <a:gd name="connsiteX148" fmla="*/ 622042 w 6857999"/>
                <a:gd name="connsiteY148" fmla="*/ 2901256 h 4280892"/>
                <a:gd name="connsiteX149" fmla="*/ 715268 w 6857999"/>
                <a:gd name="connsiteY149" fmla="*/ 2820888 h 4280892"/>
                <a:gd name="connsiteX150" fmla="*/ 846534 w 6857999"/>
                <a:gd name="connsiteY150" fmla="*/ 2607112 h 4280892"/>
                <a:gd name="connsiteX151" fmla="*/ 851892 w 6857999"/>
                <a:gd name="connsiteY151" fmla="*/ 2301716 h 4280892"/>
                <a:gd name="connsiteX152" fmla="*/ 805279 w 6857999"/>
                <a:gd name="connsiteY152" fmla="*/ 2109371 h 4280892"/>
                <a:gd name="connsiteX153" fmla="*/ 804208 w 6857999"/>
                <a:gd name="connsiteY153" fmla="*/ 1676460 h 4280892"/>
                <a:gd name="connsiteX154" fmla="*/ 956905 w 6857999"/>
                <a:gd name="connsiteY154" fmla="*/ 1347490 h 4280892"/>
                <a:gd name="connsiteX155" fmla="*/ 973515 w 6857999"/>
                <a:gd name="connsiteY155" fmla="*/ 1320165 h 4280892"/>
                <a:gd name="connsiteX156" fmla="*/ 755452 w 6857999"/>
                <a:gd name="connsiteY156" fmla="*/ 1093530 h 4280892"/>
                <a:gd name="connsiteX157" fmla="*/ 543282 w 6857999"/>
                <a:gd name="connsiteY157" fmla="*/ 832604 h 4280892"/>
                <a:gd name="connsiteX158" fmla="*/ 495598 w 6857999"/>
                <a:gd name="connsiteY158" fmla="*/ 397014 h 4280892"/>
                <a:gd name="connsiteX159" fmla="*/ 557748 w 6857999"/>
                <a:gd name="connsiteY159" fmla="*/ 220206 h 4280892"/>
                <a:gd name="connsiteX160" fmla="*/ 536853 w 6857999"/>
                <a:gd name="connsiteY160" fmla="*/ 234136 h 4280892"/>
                <a:gd name="connsiteX161" fmla="*/ 378797 w 6857999"/>
                <a:gd name="connsiteY161" fmla="*/ 344507 h 4280892"/>
                <a:gd name="connsiteX162" fmla="*/ 165556 w 6857999"/>
                <a:gd name="connsiteY162" fmla="*/ 466130 h 4280892"/>
                <a:gd name="connsiteX163" fmla="*/ 2679 w 6857999"/>
                <a:gd name="connsiteY163" fmla="*/ 389513 h 4280892"/>
                <a:gd name="connsiteX164" fmla="*/ 0 w 6857999"/>
                <a:gd name="connsiteY164" fmla="*/ 385763 h 4280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6857999" h="4280892">
                  <a:moveTo>
                    <a:pt x="0" y="385763"/>
                  </a:moveTo>
                  <a:cubicBezTo>
                    <a:pt x="0" y="355223"/>
                    <a:pt x="0" y="325219"/>
                    <a:pt x="0" y="294680"/>
                  </a:cubicBezTo>
                  <a:cubicBezTo>
                    <a:pt x="6429" y="259318"/>
                    <a:pt x="12323" y="223957"/>
                    <a:pt x="19288" y="183773"/>
                  </a:cubicBezTo>
                  <a:cubicBezTo>
                    <a:pt x="23039" y="188595"/>
                    <a:pt x="30540" y="193953"/>
                    <a:pt x="31075" y="199846"/>
                  </a:cubicBezTo>
                  <a:cubicBezTo>
                    <a:pt x="34290" y="237351"/>
                    <a:pt x="33754" y="274856"/>
                    <a:pt x="38040" y="311825"/>
                  </a:cubicBezTo>
                  <a:cubicBezTo>
                    <a:pt x="41255" y="339150"/>
                    <a:pt x="47685" y="365939"/>
                    <a:pt x="56793" y="392192"/>
                  </a:cubicBezTo>
                  <a:cubicBezTo>
                    <a:pt x="64294" y="414695"/>
                    <a:pt x="83046" y="423803"/>
                    <a:pt x="106085" y="413623"/>
                  </a:cubicBezTo>
                  <a:cubicBezTo>
                    <a:pt x="128052" y="403979"/>
                    <a:pt x="151090" y="395407"/>
                    <a:pt x="169843" y="380941"/>
                  </a:cubicBezTo>
                  <a:cubicBezTo>
                    <a:pt x="235208" y="331113"/>
                    <a:pt x="298966" y="279678"/>
                    <a:pt x="362188" y="227707"/>
                  </a:cubicBezTo>
                  <a:cubicBezTo>
                    <a:pt x="457021" y="150555"/>
                    <a:pt x="541139" y="61079"/>
                    <a:pt x="648295" y="0"/>
                  </a:cubicBezTo>
                  <a:cubicBezTo>
                    <a:pt x="660618" y="0"/>
                    <a:pt x="673477" y="0"/>
                    <a:pt x="685800" y="0"/>
                  </a:cubicBezTo>
                  <a:cubicBezTo>
                    <a:pt x="699730" y="9108"/>
                    <a:pt x="715804" y="16073"/>
                    <a:pt x="727591" y="27325"/>
                  </a:cubicBezTo>
                  <a:cubicBezTo>
                    <a:pt x="764560" y="63222"/>
                    <a:pt x="767775" y="105013"/>
                    <a:pt x="750094" y="152698"/>
                  </a:cubicBezTo>
                  <a:cubicBezTo>
                    <a:pt x="705088" y="275927"/>
                    <a:pt x="664905" y="400229"/>
                    <a:pt x="643473" y="530423"/>
                  </a:cubicBezTo>
                  <a:cubicBezTo>
                    <a:pt x="622042" y="662226"/>
                    <a:pt x="654725" y="771525"/>
                    <a:pt x="752773" y="862608"/>
                  </a:cubicBezTo>
                  <a:cubicBezTo>
                    <a:pt x="867430" y="969228"/>
                    <a:pt x="1002983" y="1042630"/>
                    <a:pt x="1143893" y="1106388"/>
                  </a:cubicBezTo>
                  <a:cubicBezTo>
                    <a:pt x="1150858" y="1109603"/>
                    <a:pt x="1163717" y="1104781"/>
                    <a:pt x="1171754" y="1099959"/>
                  </a:cubicBezTo>
                  <a:cubicBezTo>
                    <a:pt x="1217831" y="1071027"/>
                    <a:pt x="1262301" y="1038880"/>
                    <a:pt x="1309449" y="1012627"/>
                  </a:cubicBezTo>
                  <a:cubicBezTo>
                    <a:pt x="1362492" y="983159"/>
                    <a:pt x="1419820" y="970836"/>
                    <a:pt x="1481971" y="971907"/>
                  </a:cubicBezTo>
                  <a:cubicBezTo>
                    <a:pt x="1560195" y="973515"/>
                    <a:pt x="1638955" y="970836"/>
                    <a:pt x="1717715" y="966549"/>
                  </a:cubicBezTo>
                  <a:cubicBezTo>
                    <a:pt x="1969532" y="953155"/>
                    <a:pt x="2218134" y="916186"/>
                    <a:pt x="2466201" y="872788"/>
                  </a:cubicBezTo>
                  <a:cubicBezTo>
                    <a:pt x="2588359" y="851356"/>
                    <a:pt x="2705695" y="817602"/>
                    <a:pt x="2814995" y="758131"/>
                  </a:cubicBezTo>
                  <a:cubicBezTo>
                    <a:pt x="2870180" y="728127"/>
                    <a:pt x="2928580" y="700802"/>
                    <a:pt x="2988052" y="681514"/>
                  </a:cubicBezTo>
                  <a:cubicBezTo>
                    <a:pt x="3173432" y="620435"/>
                    <a:pt x="3361492" y="566321"/>
                    <a:pt x="3538835" y="482203"/>
                  </a:cubicBezTo>
                  <a:cubicBezTo>
                    <a:pt x="3733324" y="390049"/>
                    <a:pt x="3939064" y="375047"/>
                    <a:pt x="4148554" y="397550"/>
                  </a:cubicBezTo>
                  <a:cubicBezTo>
                    <a:pt x="4285178" y="412016"/>
                    <a:pt x="4415909" y="452199"/>
                    <a:pt x="4542889" y="503634"/>
                  </a:cubicBezTo>
                  <a:cubicBezTo>
                    <a:pt x="4722912" y="577036"/>
                    <a:pt x="4905613" y="641866"/>
                    <a:pt x="5078671" y="733485"/>
                  </a:cubicBezTo>
                  <a:cubicBezTo>
                    <a:pt x="5239941" y="818674"/>
                    <a:pt x="5383530" y="922615"/>
                    <a:pt x="5504617" y="1057096"/>
                  </a:cubicBezTo>
                  <a:cubicBezTo>
                    <a:pt x="5635348" y="1201222"/>
                    <a:pt x="5761256" y="1349633"/>
                    <a:pt x="5889307" y="1495901"/>
                  </a:cubicBezTo>
                  <a:cubicBezTo>
                    <a:pt x="5896273" y="1503402"/>
                    <a:pt x="5902702" y="1511439"/>
                    <a:pt x="5910739" y="1520547"/>
                  </a:cubicBezTo>
                  <a:cubicBezTo>
                    <a:pt x="5992713" y="1432143"/>
                    <a:pt x="6091833" y="1382316"/>
                    <a:pt x="6204347" y="1357670"/>
                  </a:cubicBezTo>
                  <a:cubicBezTo>
                    <a:pt x="6282035" y="1340525"/>
                    <a:pt x="6360259" y="1327666"/>
                    <a:pt x="6438483" y="1313200"/>
                  </a:cubicBezTo>
                  <a:cubicBezTo>
                    <a:pt x="6554748" y="1291233"/>
                    <a:pt x="6671548" y="1269266"/>
                    <a:pt x="6787813" y="1247299"/>
                  </a:cubicBezTo>
                  <a:cubicBezTo>
                    <a:pt x="6811387" y="1243013"/>
                    <a:pt x="6834961" y="1237655"/>
                    <a:pt x="6858000" y="1232833"/>
                  </a:cubicBezTo>
                  <a:cubicBezTo>
                    <a:pt x="6858000" y="1236583"/>
                    <a:pt x="6858000" y="1239798"/>
                    <a:pt x="6858000" y="1243548"/>
                  </a:cubicBezTo>
                  <a:cubicBezTo>
                    <a:pt x="6825317" y="1313200"/>
                    <a:pt x="6767989" y="1358741"/>
                    <a:pt x="6701016" y="1390352"/>
                  </a:cubicBezTo>
                  <a:cubicBezTo>
                    <a:pt x="6627078" y="1425178"/>
                    <a:pt x="6550461" y="1456789"/>
                    <a:pt x="6473309" y="1482507"/>
                  </a:cubicBezTo>
                  <a:cubicBezTo>
                    <a:pt x="6398836" y="1507153"/>
                    <a:pt x="6328648" y="1538228"/>
                    <a:pt x="6267033" y="1586448"/>
                  </a:cubicBezTo>
                  <a:cubicBezTo>
                    <a:pt x="6262212" y="1590199"/>
                    <a:pt x="6257389" y="1595021"/>
                    <a:pt x="6249353" y="1602522"/>
                  </a:cubicBezTo>
                  <a:cubicBezTo>
                    <a:pt x="6295430" y="1611630"/>
                    <a:pt x="6336149" y="1620738"/>
                    <a:pt x="6377405" y="1627168"/>
                  </a:cubicBezTo>
                  <a:cubicBezTo>
                    <a:pt x="6510278" y="1648599"/>
                    <a:pt x="6643152" y="1664672"/>
                    <a:pt x="6774418" y="1617524"/>
                  </a:cubicBezTo>
                  <a:cubicBezTo>
                    <a:pt x="6779240" y="1615916"/>
                    <a:pt x="6785670" y="1618059"/>
                    <a:pt x="6791563" y="1618595"/>
                  </a:cubicBezTo>
                  <a:cubicBezTo>
                    <a:pt x="6790492" y="1626096"/>
                    <a:pt x="6791563" y="1635205"/>
                    <a:pt x="6787277" y="1640027"/>
                  </a:cubicBezTo>
                  <a:cubicBezTo>
                    <a:pt x="6750308" y="1687711"/>
                    <a:pt x="6705838" y="1724144"/>
                    <a:pt x="6644223" y="1735931"/>
                  </a:cubicBezTo>
                  <a:cubicBezTo>
                    <a:pt x="6544032" y="1754684"/>
                    <a:pt x="6444377" y="1775043"/>
                    <a:pt x="6345258" y="1795403"/>
                  </a:cubicBezTo>
                  <a:cubicBezTo>
                    <a:pt x="6294894" y="1805583"/>
                    <a:pt x="6245066" y="1817370"/>
                    <a:pt x="6196310" y="1828621"/>
                  </a:cubicBezTo>
                  <a:cubicBezTo>
                    <a:pt x="6195775" y="1833979"/>
                    <a:pt x="6195239" y="1835051"/>
                    <a:pt x="6195775" y="1835587"/>
                  </a:cubicBezTo>
                  <a:cubicBezTo>
                    <a:pt x="6197381" y="1838801"/>
                    <a:pt x="6199525" y="1842016"/>
                    <a:pt x="6201668" y="1844695"/>
                  </a:cubicBezTo>
                  <a:cubicBezTo>
                    <a:pt x="6269176" y="1927741"/>
                    <a:pt x="6289536" y="2024182"/>
                    <a:pt x="6279356" y="2128659"/>
                  </a:cubicBezTo>
                  <a:cubicBezTo>
                    <a:pt x="6275606" y="2168843"/>
                    <a:pt x="6261675" y="2183309"/>
                    <a:pt x="6220956" y="2187059"/>
                  </a:cubicBezTo>
                  <a:cubicBezTo>
                    <a:pt x="6173808" y="2191345"/>
                    <a:pt x="6136303" y="2212241"/>
                    <a:pt x="6104692" y="2246531"/>
                  </a:cubicBezTo>
                  <a:cubicBezTo>
                    <a:pt x="6003965" y="2355294"/>
                    <a:pt x="5906988" y="2468344"/>
                    <a:pt x="5831443" y="2595860"/>
                  </a:cubicBezTo>
                  <a:cubicBezTo>
                    <a:pt x="5775186" y="2691765"/>
                    <a:pt x="5729645" y="2794099"/>
                    <a:pt x="5682496" y="2894826"/>
                  </a:cubicBezTo>
                  <a:cubicBezTo>
                    <a:pt x="5656242" y="2951083"/>
                    <a:pt x="5616059" y="2981087"/>
                    <a:pt x="5555516" y="2977872"/>
                  </a:cubicBezTo>
                  <a:cubicBezTo>
                    <a:pt x="5505152" y="2975193"/>
                    <a:pt x="5454789" y="2966621"/>
                    <a:pt x="5404425" y="2959120"/>
                  </a:cubicBezTo>
                  <a:cubicBezTo>
                    <a:pt x="5385137" y="2955905"/>
                    <a:pt x="5370136" y="2955905"/>
                    <a:pt x="5351919" y="2967157"/>
                  </a:cubicBezTo>
                  <a:cubicBezTo>
                    <a:pt x="5298877" y="2999839"/>
                    <a:pt x="5235119" y="2975193"/>
                    <a:pt x="5217438" y="2914650"/>
                  </a:cubicBezTo>
                  <a:cubicBezTo>
                    <a:pt x="5207258" y="2880896"/>
                    <a:pt x="5193864" y="2853571"/>
                    <a:pt x="5168682" y="2826246"/>
                  </a:cubicBezTo>
                  <a:cubicBezTo>
                    <a:pt x="5109210" y="2761952"/>
                    <a:pt x="5070098" y="2685871"/>
                    <a:pt x="5089922" y="2592110"/>
                  </a:cubicBezTo>
                  <a:cubicBezTo>
                    <a:pt x="5090993" y="2586216"/>
                    <a:pt x="5093137" y="2578715"/>
                    <a:pt x="5090993" y="2573357"/>
                  </a:cubicBezTo>
                  <a:cubicBezTo>
                    <a:pt x="5084564" y="2558356"/>
                    <a:pt x="5084564" y="2536924"/>
                    <a:pt x="5060990" y="2535853"/>
                  </a:cubicBezTo>
                  <a:cubicBezTo>
                    <a:pt x="5032593" y="2534781"/>
                    <a:pt x="5004197" y="2531567"/>
                    <a:pt x="4976336" y="2532102"/>
                  </a:cubicBezTo>
                  <a:cubicBezTo>
                    <a:pt x="4964549" y="2532102"/>
                    <a:pt x="4950619" y="2536389"/>
                    <a:pt x="4941510" y="2543889"/>
                  </a:cubicBezTo>
                  <a:cubicBezTo>
                    <a:pt x="4904006" y="2575501"/>
                    <a:pt x="4868644" y="2609255"/>
                    <a:pt x="4831675" y="2641937"/>
                  </a:cubicBezTo>
                  <a:cubicBezTo>
                    <a:pt x="4732020" y="2730877"/>
                    <a:pt x="4614684" y="2760881"/>
                    <a:pt x="4483954" y="2746415"/>
                  </a:cubicBezTo>
                  <a:cubicBezTo>
                    <a:pt x="4461986" y="2743736"/>
                    <a:pt x="4440019" y="2742664"/>
                    <a:pt x="4415909" y="2740521"/>
                  </a:cubicBezTo>
                  <a:cubicBezTo>
                    <a:pt x="4420731" y="2757130"/>
                    <a:pt x="4422874" y="2771596"/>
                    <a:pt x="4428768" y="2784455"/>
                  </a:cubicBezTo>
                  <a:cubicBezTo>
                    <a:pt x="4466272" y="2866965"/>
                    <a:pt x="4503777" y="2950012"/>
                    <a:pt x="4543425" y="3031450"/>
                  </a:cubicBezTo>
                  <a:cubicBezTo>
                    <a:pt x="4565392" y="3076992"/>
                    <a:pt x="4577715" y="3119319"/>
                    <a:pt x="4561106" y="3171825"/>
                  </a:cubicBezTo>
                  <a:cubicBezTo>
                    <a:pt x="4519851" y="3300413"/>
                    <a:pt x="4511814" y="3433286"/>
                    <a:pt x="4536460" y="3566160"/>
                  </a:cubicBezTo>
                  <a:cubicBezTo>
                    <a:pt x="4543961" y="3605272"/>
                    <a:pt x="4534853" y="3636883"/>
                    <a:pt x="4512885" y="3666351"/>
                  </a:cubicBezTo>
                  <a:cubicBezTo>
                    <a:pt x="4498419" y="3685639"/>
                    <a:pt x="4482346" y="3703856"/>
                    <a:pt x="4464665" y="3719929"/>
                  </a:cubicBezTo>
                  <a:cubicBezTo>
                    <a:pt x="4385370" y="3793331"/>
                    <a:pt x="4305538" y="3865662"/>
                    <a:pt x="4225707" y="3939064"/>
                  </a:cubicBezTo>
                  <a:cubicBezTo>
                    <a:pt x="4208562" y="3955137"/>
                    <a:pt x="4193024" y="3972818"/>
                    <a:pt x="4172664" y="3994249"/>
                  </a:cubicBezTo>
                  <a:cubicBezTo>
                    <a:pt x="4169985" y="3978712"/>
                    <a:pt x="4167306" y="3968532"/>
                    <a:pt x="4166235" y="3958352"/>
                  </a:cubicBezTo>
                  <a:cubicBezTo>
                    <a:pt x="4161413" y="3917633"/>
                    <a:pt x="4161949" y="3875842"/>
                    <a:pt x="4151769" y="3836194"/>
                  </a:cubicBezTo>
                  <a:cubicBezTo>
                    <a:pt x="4137303" y="3779937"/>
                    <a:pt x="4156055" y="3737074"/>
                    <a:pt x="4193560" y="3699034"/>
                  </a:cubicBezTo>
                  <a:cubicBezTo>
                    <a:pt x="4212312" y="3679746"/>
                    <a:pt x="4235887" y="3663672"/>
                    <a:pt x="4251424" y="3642241"/>
                  </a:cubicBezTo>
                  <a:cubicBezTo>
                    <a:pt x="4267498" y="3620274"/>
                    <a:pt x="4276070" y="3593485"/>
                    <a:pt x="4287857" y="3568839"/>
                  </a:cubicBezTo>
                  <a:cubicBezTo>
                    <a:pt x="4291608" y="3560802"/>
                    <a:pt x="4297501" y="3553301"/>
                    <a:pt x="4299109" y="3544729"/>
                  </a:cubicBezTo>
                  <a:cubicBezTo>
                    <a:pt x="4314646" y="3474006"/>
                    <a:pt x="4330720" y="3403818"/>
                    <a:pt x="4343579" y="3332560"/>
                  </a:cubicBezTo>
                  <a:cubicBezTo>
                    <a:pt x="4349472" y="3298805"/>
                    <a:pt x="4346258" y="3264515"/>
                    <a:pt x="4320004" y="3237726"/>
                  </a:cubicBezTo>
                  <a:cubicBezTo>
                    <a:pt x="4208026" y="3124140"/>
                    <a:pt x="4096048" y="3010555"/>
                    <a:pt x="3988891" y="2902327"/>
                  </a:cubicBezTo>
                  <a:cubicBezTo>
                    <a:pt x="3955137" y="2916257"/>
                    <a:pt x="3931027" y="2925901"/>
                    <a:pt x="3910131" y="2934474"/>
                  </a:cubicBezTo>
                  <a:cubicBezTo>
                    <a:pt x="3910131" y="3014841"/>
                    <a:pt x="3907989" y="3094137"/>
                    <a:pt x="3910667" y="3173432"/>
                  </a:cubicBezTo>
                  <a:cubicBezTo>
                    <a:pt x="3912810" y="3225939"/>
                    <a:pt x="3916561" y="3279517"/>
                    <a:pt x="3930491" y="3329345"/>
                  </a:cubicBezTo>
                  <a:cubicBezTo>
                    <a:pt x="3939599" y="3363099"/>
                    <a:pt x="3938528" y="3392567"/>
                    <a:pt x="3931027" y="3424714"/>
                  </a:cubicBezTo>
                  <a:cubicBezTo>
                    <a:pt x="3907453" y="3527584"/>
                    <a:pt x="3910667" y="3628311"/>
                    <a:pt x="3949779" y="3727430"/>
                  </a:cubicBezTo>
                  <a:cubicBezTo>
                    <a:pt x="3984605" y="3815298"/>
                    <a:pt x="4019967" y="3903167"/>
                    <a:pt x="4055864" y="3990499"/>
                  </a:cubicBezTo>
                  <a:cubicBezTo>
                    <a:pt x="4059615" y="4000143"/>
                    <a:pt x="4067115" y="4008716"/>
                    <a:pt x="4074616" y="4015681"/>
                  </a:cubicBezTo>
                  <a:cubicBezTo>
                    <a:pt x="4124444" y="4061758"/>
                    <a:pt x="4174272" y="4107299"/>
                    <a:pt x="4225171" y="4152305"/>
                  </a:cubicBezTo>
                  <a:cubicBezTo>
                    <a:pt x="4241244" y="4166771"/>
                    <a:pt x="4241244" y="4179094"/>
                    <a:pt x="4225171" y="4191953"/>
                  </a:cubicBezTo>
                  <a:cubicBezTo>
                    <a:pt x="4184452" y="4224100"/>
                    <a:pt x="4141053" y="4245531"/>
                    <a:pt x="4086939" y="4230529"/>
                  </a:cubicBezTo>
                  <a:cubicBezTo>
                    <a:pt x="4022646" y="4212848"/>
                    <a:pt x="3957816" y="4195167"/>
                    <a:pt x="3892986" y="4178558"/>
                  </a:cubicBezTo>
                  <a:cubicBezTo>
                    <a:pt x="3875842" y="4174272"/>
                    <a:pt x="3868876" y="4165164"/>
                    <a:pt x="3863518" y="4149090"/>
                  </a:cubicBezTo>
                  <a:cubicBezTo>
                    <a:pt x="3846374" y="4100334"/>
                    <a:pt x="3828693" y="4051578"/>
                    <a:pt x="3807797" y="4004429"/>
                  </a:cubicBezTo>
                  <a:cubicBezTo>
                    <a:pt x="3799761" y="3986748"/>
                    <a:pt x="3784223" y="3968532"/>
                    <a:pt x="3767614" y="3960495"/>
                  </a:cubicBezTo>
                  <a:cubicBezTo>
                    <a:pt x="3752076" y="3952994"/>
                    <a:pt x="3747254" y="3946565"/>
                    <a:pt x="3746183" y="3930491"/>
                  </a:cubicBezTo>
                  <a:cubicBezTo>
                    <a:pt x="3740825" y="3849588"/>
                    <a:pt x="3737610" y="3768150"/>
                    <a:pt x="3727966" y="3687782"/>
                  </a:cubicBezTo>
                  <a:cubicBezTo>
                    <a:pt x="3720465" y="3626168"/>
                    <a:pt x="3713500" y="3561874"/>
                    <a:pt x="3690461" y="3505617"/>
                  </a:cubicBezTo>
                  <a:cubicBezTo>
                    <a:pt x="3612237" y="3313807"/>
                    <a:pt x="3538835" y="3120926"/>
                    <a:pt x="3476149" y="2923222"/>
                  </a:cubicBezTo>
                  <a:cubicBezTo>
                    <a:pt x="3465969" y="2890540"/>
                    <a:pt x="3448824" y="2859465"/>
                    <a:pt x="3432751" y="2828925"/>
                  </a:cubicBezTo>
                  <a:cubicBezTo>
                    <a:pt x="3419356" y="2804279"/>
                    <a:pt x="3397389" y="2789813"/>
                    <a:pt x="3368457" y="2785527"/>
                  </a:cubicBezTo>
                  <a:cubicBezTo>
                    <a:pt x="3354526" y="2783384"/>
                    <a:pt x="3336846" y="2783384"/>
                    <a:pt x="3328273" y="2774811"/>
                  </a:cubicBezTo>
                  <a:cubicBezTo>
                    <a:pt x="3280589" y="2727127"/>
                    <a:pt x="3218974" y="2715875"/>
                    <a:pt x="3157359" y="2706231"/>
                  </a:cubicBezTo>
                  <a:cubicBezTo>
                    <a:pt x="2934474" y="2670870"/>
                    <a:pt x="2709982" y="2661226"/>
                    <a:pt x="2484953" y="2652653"/>
                  </a:cubicBezTo>
                  <a:cubicBezTo>
                    <a:pt x="2463522" y="2651582"/>
                    <a:pt x="2451199" y="2657475"/>
                    <a:pt x="2442627" y="2677835"/>
                  </a:cubicBezTo>
                  <a:cubicBezTo>
                    <a:pt x="2423875" y="2722305"/>
                    <a:pt x="2394407" y="2754451"/>
                    <a:pt x="2341364" y="2756059"/>
                  </a:cubicBezTo>
                  <a:cubicBezTo>
                    <a:pt x="2327434" y="2756595"/>
                    <a:pt x="2313503" y="2761952"/>
                    <a:pt x="2299573" y="2765703"/>
                  </a:cubicBezTo>
                  <a:cubicBezTo>
                    <a:pt x="2209562" y="2789813"/>
                    <a:pt x="2130266" y="2829997"/>
                    <a:pt x="2062758" y="2899112"/>
                  </a:cubicBezTo>
                  <a:cubicBezTo>
                    <a:pt x="1990963" y="2971979"/>
                    <a:pt x="1911132" y="3037344"/>
                    <a:pt x="1831836" y="3102174"/>
                  </a:cubicBezTo>
                  <a:cubicBezTo>
                    <a:pt x="1785223" y="3140214"/>
                    <a:pt x="1743968" y="3182005"/>
                    <a:pt x="1720394" y="3237191"/>
                  </a:cubicBezTo>
                  <a:cubicBezTo>
                    <a:pt x="1689854" y="3308449"/>
                    <a:pt x="1663065" y="3381315"/>
                    <a:pt x="1637348" y="3454182"/>
                  </a:cubicBezTo>
                  <a:cubicBezTo>
                    <a:pt x="1630918" y="3472934"/>
                    <a:pt x="1628239" y="3498116"/>
                    <a:pt x="1635740" y="3516332"/>
                  </a:cubicBezTo>
                  <a:cubicBezTo>
                    <a:pt x="1657171" y="3571518"/>
                    <a:pt x="1664672" y="3627775"/>
                    <a:pt x="1660922" y="3686711"/>
                  </a:cubicBezTo>
                  <a:cubicBezTo>
                    <a:pt x="1658779" y="3716715"/>
                    <a:pt x="1659850" y="3747790"/>
                    <a:pt x="1662529" y="3777794"/>
                  </a:cubicBezTo>
                  <a:cubicBezTo>
                    <a:pt x="1665208" y="3807798"/>
                    <a:pt x="1668959" y="3838337"/>
                    <a:pt x="1677531" y="3867269"/>
                  </a:cubicBezTo>
                  <a:cubicBezTo>
                    <a:pt x="1713428" y="3986748"/>
                    <a:pt x="1794867" y="4070866"/>
                    <a:pt x="1893987" y="4141054"/>
                  </a:cubicBezTo>
                  <a:cubicBezTo>
                    <a:pt x="1901488" y="4146411"/>
                    <a:pt x="1908989" y="4151769"/>
                    <a:pt x="1919168" y="4159270"/>
                  </a:cubicBezTo>
                  <a:cubicBezTo>
                    <a:pt x="1813084" y="4204811"/>
                    <a:pt x="1709678" y="4207490"/>
                    <a:pt x="1605201" y="4178558"/>
                  </a:cubicBezTo>
                  <a:cubicBezTo>
                    <a:pt x="1591806" y="4174808"/>
                    <a:pt x="1582162" y="4158198"/>
                    <a:pt x="1570911" y="4147483"/>
                  </a:cubicBezTo>
                  <a:cubicBezTo>
                    <a:pt x="1571982" y="4146411"/>
                    <a:pt x="1573054" y="4144804"/>
                    <a:pt x="1574125" y="4143732"/>
                  </a:cubicBezTo>
                  <a:cubicBezTo>
                    <a:pt x="1565553" y="4142125"/>
                    <a:pt x="1557516" y="4140518"/>
                    <a:pt x="1555373" y="4139982"/>
                  </a:cubicBezTo>
                  <a:cubicBezTo>
                    <a:pt x="1550015" y="4118015"/>
                    <a:pt x="1548944" y="4099262"/>
                    <a:pt x="1541443" y="4083725"/>
                  </a:cubicBezTo>
                  <a:cubicBezTo>
                    <a:pt x="1530191" y="4061758"/>
                    <a:pt x="1514118" y="4041934"/>
                    <a:pt x="1500723" y="4021038"/>
                  </a:cubicBezTo>
                  <a:cubicBezTo>
                    <a:pt x="1490008" y="4003358"/>
                    <a:pt x="1475006" y="3999607"/>
                    <a:pt x="1456789" y="4006037"/>
                  </a:cubicBezTo>
                  <a:cubicBezTo>
                    <a:pt x="1433751" y="4014073"/>
                    <a:pt x="1425178" y="4007108"/>
                    <a:pt x="1423571" y="3982462"/>
                  </a:cubicBezTo>
                  <a:cubicBezTo>
                    <a:pt x="1411784" y="3823871"/>
                    <a:pt x="1401604" y="3665280"/>
                    <a:pt x="1386066" y="3507224"/>
                  </a:cubicBezTo>
                  <a:cubicBezTo>
                    <a:pt x="1372672" y="3375958"/>
                    <a:pt x="1352312" y="3244691"/>
                    <a:pt x="1305163" y="3120390"/>
                  </a:cubicBezTo>
                  <a:cubicBezTo>
                    <a:pt x="1283732" y="3063597"/>
                    <a:pt x="1289090" y="3012698"/>
                    <a:pt x="1311592" y="2960192"/>
                  </a:cubicBezTo>
                  <a:cubicBezTo>
                    <a:pt x="1319094" y="2942511"/>
                    <a:pt x="1328202" y="2924830"/>
                    <a:pt x="1336238" y="2907149"/>
                  </a:cubicBezTo>
                  <a:cubicBezTo>
                    <a:pt x="1229618" y="2986981"/>
                    <a:pt x="1124605" y="3067348"/>
                    <a:pt x="1024949" y="3154144"/>
                  </a:cubicBezTo>
                  <a:cubicBezTo>
                    <a:pt x="924758" y="3240941"/>
                    <a:pt x="854571" y="3353455"/>
                    <a:pt x="805815" y="3474006"/>
                  </a:cubicBezTo>
                  <a:cubicBezTo>
                    <a:pt x="731341" y="3657243"/>
                    <a:pt x="702945" y="3852267"/>
                    <a:pt x="685800" y="4048363"/>
                  </a:cubicBezTo>
                  <a:cubicBezTo>
                    <a:pt x="683121" y="4079439"/>
                    <a:pt x="691158" y="4107835"/>
                    <a:pt x="712589" y="4132481"/>
                  </a:cubicBezTo>
                  <a:cubicBezTo>
                    <a:pt x="730806" y="4152840"/>
                    <a:pt x="747951" y="4175343"/>
                    <a:pt x="764024" y="4197846"/>
                  </a:cubicBezTo>
                  <a:cubicBezTo>
                    <a:pt x="797243" y="4246067"/>
                    <a:pt x="808494" y="4258926"/>
                    <a:pt x="742057" y="4278749"/>
                  </a:cubicBezTo>
                  <a:cubicBezTo>
                    <a:pt x="740450" y="4279285"/>
                    <a:pt x="739914" y="4281428"/>
                    <a:pt x="738842" y="4282500"/>
                  </a:cubicBezTo>
                  <a:cubicBezTo>
                    <a:pt x="692229" y="4282500"/>
                    <a:pt x="646152" y="4282500"/>
                    <a:pt x="599539" y="4282500"/>
                  </a:cubicBezTo>
                  <a:cubicBezTo>
                    <a:pt x="580251" y="4280357"/>
                    <a:pt x="560963" y="4277678"/>
                    <a:pt x="541139" y="4276070"/>
                  </a:cubicBezTo>
                  <a:cubicBezTo>
                    <a:pt x="484346" y="4272320"/>
                    <a:pt x="433983" y="4256782"/>
                    <a:pt x="403979" y="4203204"/>
                  </a:cubicBezTo>
                  <a:cubicBezTo>
                    <a:pt x="398621" y="4194096"/>
                    <a:pt x="395407" y="4180701"/>
                    <a:pt x="398085" y="4170522"/>
                  </a:cubicBezTo>
                  <a:cubicBezTo>
                    <a:pt x="411480" y="4116407"/>
                    <a:pt x="412552" y="4061758"/>
                    <a:pt x="410944" y="4008180"/>
                  </a:cubicBezTo>
                  <a:cubicBezTo>
                    <a:pt x="390049" y="4002286"/>
                    <a:pt x="372904" y="3997464"/>
                    <a:pt x="353080" y="3991570"/>
                  </a:cubicBezTo>
                  <a:cubicBezTo>
                    <a:pt x="370225" y="3959959"/>
                    <a:pt x="385763" y="3933170"/>
                    <a:pt x="399693" y="3905310"/>
                  </a:cubicBezTo>
                  <a:cubicBezTo>
                    <a:pt x="465594" y="3770828"/>
                    <a:pt x="506849" y="3627775"/>
                    <a:pt x="541139" y="3482578"/>
                  </a:cubicBezTo>
                  <a:cubicBezTo>
                    <a:pt x="562035" y="3393103"/>
                    <a:pt x="574893" y="3302556"/>
                    <a:pt x="564178" y="3209330"/>
                  </a:cubicBezTo>
                  <a:cubicBezTo>
                    <a:pt x="557748" y="3150930"/>
                    <a:pt x="557213" y="3091458"/>
                    <a:pt x="557748" y="3033058"/>
                  </a:cubicBezTo>
                  <a:cubicBezTo>
                    <a:pt x="558284" y="2980016"/>
                    <a:pt x="576501" y="2934474"/>
                    <a:pt x="622042" y="2901256"/>
                  </a:cubicBezTo>
                  <a:cubicBezTo>
                    <a:pt x="654725" y="2877145"/>
                    <a:pt x="684728" y="2848213"/>
                    <a:pt x="715268" y="2820888"/>
                  </a:cubicBezTo>
                  <a:cubicBezTo>
                    <a:pt x="780633" y="2763024"/>
                    <a:pt x="822960" y="2690694"/>
                    <a:pt x="846534" y="2607112"/>
                  </a:cubicBezTo>
                  <a:cubicBezTo>
                    <a:pt x="874931" y="2505849"/>
                    <a:pt x="885646" y="2405122"/>
                    <a:pt x="851892" y="2301716"/>
                  </a:cubicBezTo>
                  <a:cubicBezTo>
                    <a:pt x="831532" y="2239030"/>
                    <a:pt x="818138" y="2174200"/>
                    <a:pt x="805279" y="2109371"/>
                  </a:cubicBezTo>
                  <a:cubicBezTo>
                    <a:pt x="776883" y="1965246"/>
                    <a:pt x="765096" y="1820049"/>
                    <a:pt x="804208" y="1676460"/>
                  </a:cubicBezTo>
                  <a:cubicBezTo>
                    <a:pt x="836355" y="1559124"/>
                    <a:pt x="892076" y="1450896"/>
                    <a:pt x="956905" y="1347490"/>
                  </a:cubicBezTo>
                  <a:cubicBezTo>
                    <a:pt x="962263" y="1338917"/>
                    <a:pt x="967621" y="1329809"/>
                    <a:pt x="973515" y="1320165"/>
                  </a:cubicBezTo>
                  <a:cubicBezTo>
                    <a:pt x="900113" y="1243548"/>
                    <a:pt x="829925" y="1166396"/>
                    <a:pt x="755452" y="1093530"/>
                  </a:cubicBezTo>
                  <a:cubicBezTo>
                    <a:pt x="674549" y="1014234"/>
                    <a:pt x="604897" y="925830"/>
                    <a:pt x="543282" y="832604"/>
                  </a:cubicBezTo>
                  <a:cubicBezTo>
                    <a:pt x="454343" y="697051"/>
                    <a:pt x="453271" y="548104"/>
                    <a:pt x="495598" y="397014"/>
                  </a:cubicBezTo>
                  <a:cubicBezTo>
                    <a:pt x="512207" y="337542"/>
                    <a:pt x="536317" y="279678"/>
                    <a:pt x="557748" y="220206"/>
                  </a:cubicBezTo>
                  <a:cubicBezTo>
                    <a:pt x="550783" y="225028"/>
                    <a:pt x="543818" y="229314"/>
                    <a:pt x="536853" y="234136"/>
                  </a:cubicBezTo>
                  <a:cubicBezTo>
                    <a:pt x="484346" y="271105"/>
                    <a:pt x="433447" y="310753"/>
                    <a:pt x="378797" y="344507"/>
                  </a:cubicBezTo>
                  <a:cubicBezTo>
                    <a:pt x="309146" y="387906"/>
                    <a:pt x="240030" y="432911"/>
                    <a:pt x="165556" y="466130"/>
                  </a:cubicBezTo>
                  <a:cubicBezTo>
                    <a:pt x="79296" y="504706"/>
                    <a:pt x="32683" y="477917"/>
                    <a:pt x="2679" y="389513"/>
                  </a:cubicBezTo>
                  <a:cubicBezTo>
                    <a:pt x="1607" y="386834"/>
                    <a:pt x="536" y="386298"/>
                    <a:pt x="0" y="385763"/>
                  </a:cubicBezTo>
                  <a:close/>
                </a:path>
              </a:pathLst>
            </a:custGeom>
            <a:solidFill>
              <a:schemeClr val="accent5"/>
            </a:solidFill>
            <a:ln w="5356" cap="flat">
              <a:noFill/>
              <a:prstDash val="solid"/>
              <a:miter/>
            </a:ln>
          </p:spPr>
          <p:txBody>
            <a:bodyPr rtlCol="0" anchor="ctr"/>
            <a:lstStyle/>
            <a:p>
              <a:endParaRPr lang="en-US"/>
            </a:p>
          </p:txBody>
        </p:sp>
        <p:sp>
          <p:nvSpPr>
            <p:cNvPr id="16" name="Freeform: Shape 10">
              <a:extLst>
                <a:ext uri="{FF2B5EF4-FFF2-40B4-BE49-F238E27FC236}">
                  <a16:creationId xmlns:a16="http://schemas.microsoft.com/office/drawing/2014/main" id="{C413BBE2-C158-4B15-B45A-03FCD40EE979}"/>
                </a:ext>
              </a:extLst>
            </p:cNvPr>
            <p:cNvSpPr/>
            <p:nvPr/>
          </p:nvSpPr>
          <p:spPr>
            <a:xfrm>
              <a:off x="7972077" y="1573423"/>
              <a:ext cx="3146465" cy="1577236"/>
            </a:xfrm>
            <a:custGeom>
              <a:avLst/>
              <a:gdLst>
                <a:gd name="connsiteX0" fmla="*/ 460938 w 3626598"/>
                <a:gd name="connsiteY0" fmla="*/ 1776618 h 1817913"/>
                <a:gd name="connsiteX1" fmla="*/ 450787 w 3626598"/>
                <a:gd name="connsiteY1" fmla="*/ 1766929 h 1817913"/>
                <a:gd name="connsiteX2" fmla="*/ 495543 w 3626598"/>
                <a:gd name="connsiteY2" fmla="*/ 1719405 h 1817913"/>
                <a:gd name="connsiteX3" fmla="*/ 531071 w 3626598"/>
                <a:gd name="connsiteY3" fmla="*/ 1687107 h 1817913"/>
                <a:gd name="connsiteX4" fmla="*/ 540760 w 3626598"/>
                <a:gd name="connsiteY4" fmla="*/ 1679263 h 1817913"/>
                <a:gd name="connsiteX5" fmla="*/ 554602 w 3626598"/>
                <a:gd name="connsiteY5" fmla="*/ 1670497 h 1817913"/>
                <a:gd name="connsiteX6" fmla="*/ 557832 w 3626598"/>
                <a:gd name="connsiteY6" fmla="*/ 1668651 h 1817913"/>
                <a:gd name="connsiteX7" fmla="*/ 571674 w 3626598"/>
                <a:gd name="connsiteY7" fmla="*/ 1659423 h 1817913"/>
                <a:gd name="connsiteX8" fmla="*/ 626119 w 3626598"/>
                <a:gd name="connsiteY8" fmla="*/ 1641428 h 1817913"/>
                <a:gd name="connsiteX9" fmla="*/ 668568 w 3626598"/>
                <a:gd name="connsiteY9" fmla="*/ 1636814 h 1817913"/>
                <a:gd name="connsiteX10" fmla="*/ 733164 w 3626598"/>
                <a:gd name="connsiteY10" fmla="*/ 1617897 h 1817913"/>
                <a:gd name="connsiteX11" fmla="*/ 748851 w 3626598"/>
                <a:gd name="connsiteY11" fmla="*/ 1602209 h 1817913"/>
                <a:gd name="connsiteX12" fmla="*/ 750697 w 3626598"/>
                <a:gd name="connsiteY12" fmla="*/ 1598518 h 1817913"/>
                <a:gd name="connsiteX13" fmla="*/ 761770 w 3626598"/>
                <a:gd name="connsiteY13" fmla="*/ 1580062 h 1817913"/>
                <a:gd name="connsiteX14" fmla="*/ 761770 w 3626598"/>
                <a:gd name="connsiteY14" fmla="*/ 1580062 h 1817913"/>
                <a:gd name="connsiteX15" fmla="*/ 830057 w 3626598"/>
                <a:gd name="connsiteY15" fmla="*/ 1478554 h 1817913"/>
                <a:gd name="connsiteX16" fmla="*/ 830057 w 3626598"/>
                <a:gd name="connsiteY16" fmla="*/ 1478554 h 1817913"/>
                <a:gd name="connsiteX17" fmla="*/ 901113 w 3626598"/>
                <a:gd name="connsiteY17" fmla="*/ 1398732 h 1817913"/>
                <a:gd name="connsiteX18" fmla="*/ 903420 w 3626598"/>
                <a:gd name="connsiteY18" fmla="*/ 1394580 h 1817913"/>
                <a:gd name="connsiteX19" fmla="*/ 958788 w 3626598"/>
                <a:gd name="connsiteY19" fmla="*/ 1308759 h 1817913"/>
                <a:gd name="connsiteX20" fmla="*/ 964786 w 3626598"/>
                <a:gd name="connsiteY20" fmla="*/ 1290303 h 1817913"/>
                <a:gd name="connsiteX21" fmla="*/ 975398 w 3626598"/>
                <a:gd name="connsiteY21" fmla="*/ 1269079 h 1817913"/>
                <a:gd name="connsiteX22" fmla="*/ 1016001 w 3626598"/>
                <a:gd name="connsiteY22" fmla="*/ 1122816 h 1817913"/>
                <a:gd name="connsiteX23" fmla="*/ 1021077 w 3626598"/>
                <a:gd name="connsiteY23" fmla="*/ 1105282 h 1817913"/>
                <a:gd name="connsiteX24" fmla="*/ 1027075 w 3626598"/>
                <a:gd name="connsiteY24" fmla="*/ 1089133 h 1817913"/>
                <a:gd name="connsiteX25" fmla="*/ 1032150 w 3626598"/>
                <a:gd name="connsiteY25" fmla="*/ 1071600 h 1817913"/>
                <a:gd name="connsiteX26" fmla="*/ 1038610 w 3626598"/>
                <a:gd name="connsiteY26" fmla="*/ 1050837 h 1817913"/>
                <a:gd name="connsiteX27" fmla="*/ 1040917 w 3626598"/>
                <a:gd name="connsiteY27" fmla="*/ 1031458 h 1817913"/>
                <a:gd name="connsiteX28" fmla="*/ 1015079 w 3626598"/>
                <a:gd name="connsiteY28" fmla="*/ 1006081 h 1817913"/>
                <a:gd name="connsiteX29" fmla="*/ 992931 w 3626598"/>
                <a:gd name="connsiteY29" fmla="*/ 1004697 h 1817913"/>
                <a:gd name="connsiteX30" fmla="*/ 970323 w 3626598"/>
                <a:gd name="connsiteY30" fmla="*/ 1010234 h 1817913"/>
                <a:gd name="connsiteX31" fmla="*/ 941716 w 3626598"/>
                <a:gd name="connsiteY31" fmla="*/ 1014848 h 1817913"/>
                <a:gd name="connsiteX32" fmla="*/ 930643 w 3626598"/>
                <a:gd name="connsiteY32" fmla="*/ 1019001 h 1817913"/>
                <a:gd name="connsiteX33" fmla="*/ 867431 w 3626598"/>
                <a:gd name="connsiteY33" fmla="*/ 1030997 h 1817913"/>
                <a:gd name="connsiteX34" fmla="*/ 865124 w 3626598"/>
                <a:gd name="connsiteY34" fmla="*/ 1030536 h 1817913"/>
                <a:gd name="connsiteX35" fmla="*/ 863740 w 3626598"/>
                <a:gd name="connsiteY35" fmla="*/ 1032381 h 1817913"/>
                <a:gd name="connsiteX36" fmla="*/ 851282 w 3626598"/>
                <a:gd name="connsiteY36" fmla="*/ 1040225 h 1817913"/>
                <a:gd name="connsiteX37" fmla="*/ 806987 w 3626598"/>
                <a:gd name="connsiteY37" fmla="*/ 1060527 h 1817913"/>
                <a:gd name="connsiteX38" fmla="*/ 782533 w 3626598"/>
                <a:gd name="connsiteY38" fmla="*/ 1087749 h 1817913"/>
                <a:gd name="connsiteX39" fmla="*/ 780688 w 3626598"/>
                <a:gd name="connsiteY39" fmla="*/ 1087749 h 1817913"/>
                <a:gd name="connsiteX40" fmla="*/ 767769 w 3626598"/>
                <a:gd name="connsiteY40" fmla="*/ 1094209 h 1817913"/>
                <a:gd name="connsiteX41" fmla="*/ 767307 w 3626598"/>
                <a:gd name="connsiteY41" fmla="*/ 1093747 h 1817913"/>
                <a:gd name="connsiteX42" fmla="*/ 751158 w 3626598"/>
                <a:gd name="connsiteY42" fmla="*/ 1100207 h 1817913"/>
                <a:gd name="connsiteX43" fmla="*/ 728088 w 3626598"/>
                <a:gd name="connsiteY43" fmla="*/ 1116356 h 1817913"/>
                <a:gd name="connsiteX44" fmla="*/ 710555 w 3626598"/>
                <a:gd name="connsiteY44" fmla="*/ 1122354 h 1817913"/>
                <a:gd name="connsiteX45" fmla="*/ 711016 w 3626598"/>
                <a:gd name="connsiteY45" fmla="*/ 1121893 h 1817913"/>
                <a:gd name="connsiteX46" fmla="*/ 679180 w 3626598"/>
                <a:gd name="connsiteY46" fmla="*/ 1146808 h 1817913"/>
                <a:gd name="connsiteX47" fmla="*/ 669952 w 3626598"/>
                <a:gd name="connsiteY47" fmla="*/ 1146347 h 1817913"/>
                <a:gd name="connsiteX48" fmla="*/ 665338 w 3626598"/>
                <a:gd name="connsiteY48" fmla="*/ 1150499 h 1817913"/>
                <a:gd name="connsiteX49" fmla="*/ 651496 w 3626598"/>
                <a:gd name="connsiteY49" fmla="*/ 1146347 h 1817913"/>
                <a:gd name="connsiteX50" fmla="*/ 655648 w 3626598"/>
                <a:gd name="connsiteY50" fmla="*/ 1156498 h 1817913"/>
                <a:gd name="connsiteX51" fmla="*/ 643652 w 3626598"/>
                <a:gd name="connsiteY51" fmla="*/ 1179106 h 1817913"/>
                <a:gd name="connsiteX52" fmla="*/ 632117 w 3626598"/>
                <a:gd name="connsiteY52" fmla="*/ 1188796 h 1817913"/>
                <a:gd name="connsiteX53" fmla="*/ 624273 w 3626598"/>
                <a:gd name="connsiteY53" fmla="*/ 1185104 h 1817913"/>
                <a:gd name="connsiteX54" fmla="*/ 617352 w 3626598"/>
                <a:gd name="connsiteY54" fmla="*/ 1189718 h 1817913"/>
                <a:gd name="connsiteX55" fmla="*/ 604433 w 3626598"/>
                <a:gd name="connsiteY55" fmla="*/ 1207252 h 1817913"/>
                <a:gd name="connsiteX56" fmla="*/ 602588 w 3626598"/>
                <a:gd name="connsiteY56" fmla="*/ 1216018 h 1817913"/>
                <a:gd name="connsiteX57" fmla="*/ 585054 w 3626598"/>
                <a:gd name="connsiteY57" fmla="*/ 1234935 h 1817913"/>
                <a:gd name="connsiteX58" fmla="*/ 550911 w 3626598"/>
                <a:gd name="connsiteY58" fmla="*/ 1240934 h 1817913"/>
                <a:gd name="connsiteX59" fmla="*/ 536146 w 3626598"/>
                <a:gd name="connsiteY59" fmla="*/ 1211866 h 1817913"/>
                <a:gd name="connsiteX60" fmla="*/ 536146 w 3626598"/>
                <a:gd name="connsiteY60" fmla="*/ 1211866 h 1817913"/>
                <a:gd name="connsiteX61" fmla="*/ 513537 w 3626598"/>
                <a:gd name="connsiteY61" fmla="*/ 1198485 h 1817913"/>
                <a:gd name="connsiteX62" fmla="*/ 508462 w 3626598"/>
                <a:gd name="connsiteY62" fmla="*/ 1195255 h 1817913"/>
                <a:gd name="connsiteX63" fmla="*/ 427256 w 3626598"/>
                <a:gd name="connsiteY63" fmla="*/ 1195255 h 1817913"/>
                <a:gd name="connsiteX64" fmla="*/ 316981 w 3626598"/>
                <a:gd name="connsiteY64" fmla="*/ 1242318 h 1817913"/>
                <a:gd name="connsiteX65" fmla="*/ 233468 w 3626598"/>
                <a:gd name="connsiteY65" fmla="*/ 1234013 h 1817913"/>
                <a:gd name="connsiteX66" fmla="*/ 210860 w 3626598"/>
                <a:gd name="connsiteY66" fmla="*/ 1202176 h 1817913"/>
                <a:gd name="connsiteX67" fmla="*/ 208553 w 3626598"/>
                <a:gd name="connsiteY67" fmla="*/ 1167110 h 1817913"/>
                <a:gd name="connsiteX68" fmla="*/ 225624 w 3626598"/>
                <a:gd name="connsiteY68" fmla="*/ 1150038 h 1817913"/>
                <a:gd name="connsiteX69" fmla="*/ 235775 w 3626598"/>
                <a:gd name="connsiteY69" fmla="*/ 1144963 h 1817913"/>
                <a:gd name="connsiteX70" fmla="*/ 238082 w 3626598"/>
                <a:gd name="connsiteY70" fmla="*/ 1139887 h 1817913"/>
                <a:gd name="connsiteX71" fmla="*/ 252847 w 3626598"/>
                <a:gd name="connsiteY71" fmla="*/ 1111281 h 1817913"/>
                <a:gd name="connsiteX72" fmla="*/ 270380 w 3626598"/>
                <a:gd name="connsiteY72" fmla="*/ 1078983 h 1817913"/>
                <a:gd name="connsiteX73" fmla="*/ 243157 w 3626598"/>
                <a:gd name="connsiteY73" fmla="*/ 1087749 h 1817913"/>
                <a:gd name="connsiteX74" fmla="*/ 242696 w 3626598"/>
                <a:gd name="connsiteY74" fmla="*/ 1088211 h 1817913"/>
                <a:gd name="connsiteX75" fmla="*/ 225624 w 3626598"/>
                <a:gd name="connsiteY75" fmla="*/ 1098823 h 1817913"/>
                <a:gd name="connsiteX76" fmla="*/ 225624 w 3626598"/>
                <a:gd name="connsiteY76" fmla="*/ 1098823 h 1817913"/>
                <a:gd name="connsiteX77" fmla="*/ 205784 w 3626598"/>
                <a:gd name="connsiteY77" fmla="*/ 1108974 h 1817913"/>
                <a:gd name="connsiteX78" fmla="*/ 203939 w 3626598"/>
                <a:gd name="connsiteY78" fmla="*/ 1108512 h 1817913"/>
                <a:gd name="connsiteX79" fmla="*/ 203016 w 3626598"/>
                <a:gd name="connsiteY79" fmla="*/ 1109896 h 1817913"/>
                <a:gd name="connsiteX80" fmla="*/ 190558 w 3626598"/>
                <a:gd name="connsiteY80" fmla="*/ 1126968 h 1817913"/>
                <a:gd name="connsiteX81" fmla="*/ 173025 w 3626598"/>
                <a:gd name="connsiteY81" fmla="*/ 1132966 h 1817913"/>
                <a:gd name="connsiteX82" fmla="*/ 147186 w 3626598"/>
                <a:gd name="connsiteY82" fmla="*/ 1114972 h 1817913"/>
                <a:gd name="connsiteX83" fmla="*/ 107045 w 3626598"/>
                <a:gd name="connsiteY83" fmla="*/ 1109896 h 1817913"/>
                <a:gd name="connsiteX84" fmla="*/ 41987 w 3626598"/>
                <a:gd name="connsiteY84" fmla="*/ 1080828 h 1817913"/>
                <a:gd name="connsiteX85" fmla="*/ 22147 w 3626598"/>
                <a:gd name="connsiteY85" fmla="*/ 1059604 h 1817913"/>
                <a:gd name="connsiteX86" fmla="*/ 21224 w 3626598"/>
                <a:gd name="connsiteY86" fmla="*/ 1057758 h 1817913"/>
                <a:gd name="connsiteX87" fmla="*/ 19379 w 3626598"/>
                <a:gd name="connsiteY87" fmla="*/ 1058220 h 1817913"/>
                <a:gd name="connsiteX88" fmla="*/ 0 w 3626598"/>
                <a:gd name="connsiteY88" fmla="*/ 1042071 h 1817913"/>
                <a:gd name="connsiteX89" fmla="*/ 0 w 3626598"/>
                <a:gd name="connsiteY89" fmla="*/ 1030997 h 1817913"/>
                <a:gd name="connsiteX90" fmla="*/ 67826 w 3626598"/>
                <a:gd name="connsiteY90" fmla="*/ 956712 h 1817913"/>
                <a:gd name="connsiteX91" fmla="*/ 159183 w 3626598"/>
                <a:gd name="connsiteY91" fmla="*/ 845976 h 1817913"/>
                <a:gd name="connsiteX92" fmla="*/ 165181 w 3626598"/>
                <a:gd name="connsiteY92" fmla="*/ 761078 h 1817913"/>
                <a:gd name="connsiteX93" fmla="*/ 165642 w 3626598"/>
                <a:gd name="connsiteY93" fmla="*/ 729242 h 1817913"/>
                <a:gd name="connsiteX94" fmla="*/ 264382 w 3626598"/>
                <a:gd name="connsiteY94" fmla="*/ 572366 h 1817913"/>
                <a:gd name="connsiteX95" fmla="*/ 280992 w 3626598"/>
                <a:gd name="connsiteY95" fmla="*/ 528994 h 1817913"/>
                <a:gd name="connsiteX96" fmla="*/ 306831 w 3626598"/>
                <a:gd name="connsiteY96" fmla="*/ 437637 h 1817913"/>
                <a:gd name="connsiteX97" fmla="*/ 355739 w 3626598"/>
                <a:gd name="connsiteY97" fmla="*/ 414106 h 1817913"/>
                <a:gd name="connsiteX98" fmla="*/ 370965 w 3626598"/>
                <a:gd name="connsiteY98" fmla="*/ 421488 h 1817913"/>
                <a:gd name="connsiteX99" fmla="*/ 384346 w 3626598"/>
                <a:gd name="connsiteY99" fmla="*/ 430716 h 1817913"/>
                <a:gd name="connsiteX100" fmla="*/ 388037 w 3626598"/>
                <a:gd name="connsiteY100" fmla="*/ 432562 h 1817913"/>
                <a:gd name="connsiteX101" fmla="*/ 401417 w 3626598"/>
                <a:gd name="connsiteY101" fmla="*/ 441790 h 1817913"/>
                <a:gd name="connsiteX102" fmla="*/ 405570 w 3626598"/>
                <a:gd name="connsiteY102" fmla="*/ 443636 h 1817913"/>
                <a:gd name="connsiteX103" fmla="*/ 463245 w 3626598"/>
                <a:gd name="connsiteY103" fmla="*/ 443174 h 1817913"/>
                <a:gd name="connsiteX104" fmla="*/ 463245 w 3626598"/>
                <a:gd name="connsiteY104" fmla="*/ 443174 h 1817913"/>
                <a:gd name="connsiteX105" fmla="*/ 480778 w 3626598"/>
                <a:gd name="connsiteY105" fmla="*/ 421027 h 1817913"/>
                <a:gd name="connsiteX106" fmla="*/ 480778 w 3626598"/>
                <a:gd name="connsiteY106" fmla="*/ 421027 h 1817913"/>
                <a:gd name="connsiteX107" fmla="*/ 502003 w 3626598"/>
                <a:gd name="connsiteY107" fmla="*/ 386422 h 1817913"/>
                <a:gd name="connsiteX108" fmla="*/ 502464 w 3626598"/>
                <a:gd name="connsiteY108" fmla="*/ 385961 h 1817913"/>
                <a:gd name="connsiteX109" fmla="*/ 525072 w 3626598"/>
                <a:gd name="connsiteY109" fmla="*/ 364275 h 1817913"/>
                <a:gd name="connsiteX110" fmla="*/ 525534 w 3626598"/>
                <a:gd name="connsiteY110" fmla="*/ 364275 h 1817913"/>
                <a:gd name="connsiteX111" fmla="*/ 542606 w 3626598"/>
                <a:gd name="connsiteY111" fmla="*/ 353201 h 1817913"/>
                <a:gd name="connsiteX112" fmla="*/ 542606 w 3626598"/>
                <a:gd name="connsiteY112" fmla="*/ 353201 h 1817913"/>
                <a:gd name="connsiteX113" fmla="*/ 559677 w 3626598"/>
                <a:gd name="connsiteY113" fmla="*/ 352740 h 1817913"/>
                <a:gd name="connsiteX114" fmla="*/ 564291 w 3626598"/>
                <a:gd name="connsiteY114" fmla="*/ 353663 h 1817913"/>
                <a:gd name="connsiteX115" fmla="*/ 582286 w 3626598"/>
                <a:gd name="connsiteY115" fmla="*/ 363352 h 1817913"/>
                <a:gd name="connsiteX116" fmla="*/ 585516 w 3626598"/>
                <a:gd name="connsiteY116" fmla="*/ 365198 h 1817913"/>
                <a:gd name="connsiteX117" fmla="*/ 609970 w 3626598"/>
                <a:gd name="connsiteY117" fmla="*/ 387806 h 1817913"/>
                <a:gd name="connsiteX118" fmla="*/ 632579 w 3626598"/>
                <a:gd name="connsiteY118" fmla="*/ 385961 h 1817913"/>
                <a:gd name="connsiteX119" fmla="*/ 660724 w 3626598"/>
                <a:gd name="connsiteY119" fmla="*/ 358738 h 1817913"/>
                <a:gd name="connsiteX120" fmla="*/ 672259 w 3626598"/>
                <a:gd name="connsiteY120" fmla="*/ 352278 h 1817913"/>
                <a:gd name="connsiteX121" fmla="*/ 708248 w 3626598"/>
                <a:gd name="connsiteY121" fmla="*/ 325517 h 1817913"/>
                <a:gd name="connsiteX122" fmla="*/ 717476 w 3626598"/>
                <a:gd name="connsiteY122" fmla="*/ 317673 h 1817913"/>
                <a:gd name="connsiteX123" fmla="*/ 736855 w 3626598"/>
                <a:gd name="connsiteY123" fmla="*/ 308445 h 1817913"/>
                <a:gd name="connsiteX124" fmla="*/ 739162 w 3626598"/>
                <a:gd name="connsiteY124" fmla="*/ 308445 h 1817913"/>
                <a:gd name="connsiteX125" fmla="*/ 740085 w 3626598"/>
                <a:gd name="connsiteY125" fmla="*/ 306600 h 1817913"/>
                <a:gd name="connsiteX126" fmla="*/ 753004 w 3626598"/>
                <a:gd name="connsiteY126" fmla="*/ 296911 h 1817913"/>
                <a:gd name="connsiteX127" fmla="*/ 774228 w 3626598"/>
                <a:gd name="connsiteY127" fmla="*/ 283991 h 1817913"/>
                <a:gd name="connsiteX128" fmla="*/ 796837 w 3626598"/>
                <a:gd name="connsiteY128" fmla="*/ 273841 h 1817913"/>
                <a:gd name="connsiteX129" fmla="*/ 796837 w 3626598"/>
                <a:gd name="connsiteY129" fmla="*/ 273841 h 1817913"/>
                <a:gd name="connsiteX130" fmla="*/ 822214 w 3626598"/>
                <a:gd name="connsiteY130" fmla="*/ 263228 h 1817913"/>
                <a:gd name="connsiteX131" fmla="*/ 824059 w 3626598"/>
                <a:gd name="connsiteY131" fmla="*/ 263690 h 1817913"/>
                <a:gd name="connsiteX132" fmla="*/ 824982 w 3626598"/>
                <a:gd name="connsiteY132" fmla="*/ 261844 h 1817913"/>
                <a:gd name="connsiteX133" fmla="*/ 853127 w 3626598"/>
                <a:gd name="connsiteY133" fmla="*/ 245695 h 1817913"/>
                <a:gd name="connsiteX134" fmla="*/ 971707 w 3626598"/>
                <a:gd name="connsiteY134" fmla="*/ 193557 h 1817913"/>
                <a:gd name="connsiteX135" fmla="*/ 983242 w 3626598"/>
                <a:gd name="connsiteY135" fmla="*/ 183406 h 1817913"/>
                <a:gd name="connsiteX136" fmla="*/ 1011387 w 3626598"/>
                <a:gd name="connsiteY136" fmla="*/ 170948 h 1817913"/>
                <a:gd name="connsiteX137" fmla="*/ 1047838 w 3626598"/>
                <a:gd name="connsiteY137" fmla="*/ 150185 h 1817913"/>
                <a:gd name="connsiteX138" fmla="*/ 1050606 w 3626598"/>
                <a:gd name="connsiteY138" fmla="*/ 147878 h 1817913"/>
                <a:gd name="connsiteX139" fmla="*/ 1064448 w 3626598"/>
                <a:gd name="connsiteY139" fmla="*/ 139112 h 1817913"/>
                <a:gd name="connsiteX140" fmla="*/ 1084289 w 3626598"/>
                <a:gd name="connsiteY140" fmla="*/ 131730 h 1817913"/>
                <a:gd name="connsiteX141" fmla="*/ 1114741 w 3626598"/>
                <a:gd name="connsiteY141" fmla="*/ 104968 h 1817913"/>
                <a:gd name="connsiteX142" fmla="*/ 1129506 w 3626598"/>
                <a:gd name="connsiteY142" fmla="*/ 97586 h 1817913"/>
                <a:gd name="connsiteX143" fmla="*/ 1145655 w 3626598"/>
                <a:gd name="connsiteY143" fmla="*/ 86974 h 1817913"/>
                <a:gd name="connsiteX144" fmla="*/ 1146116 w 3626598"/>
                <a:gd name="connsiteY144" fmla="*/ 86512 h 1817913"/>
                <a:gd name="connsiteX145" fmla="*/ 1165033 w 3626598"/>
                <a:gd name="connsiteY145" fmla="*/ 76362 h 1817913"/>
                <a:gd name="connsiteX146" fmla="*/ 1168725 w 3626598"/>
                <a:gd name="connsiteY146" fmla="*/ 74516 h 1817913"/>
                <a:gd name="connsiteX147" fmla="*/ 1182105 w 3626598"/>
                <a:gd name="connsiteY147" fmla="*/ 65288 h 1817913"/>
                <a:gd name="connsiteX148" fmla="*/ 1348209 w 3626598"/>
                <a:gd name="connsiteY148" fmla="*/ 14534 h 1817913"/>
                <a:gd name="connsiteX149" fmla="*/ 1377738 w 3626598"/>
                <a:gd name="connsiteY149" fmla="*/ 8075 h 1817913"/>
                <a:gd name="connsiteX150" fmla="*/ 1408191 w 3626598"/>
                <a:gd name="connsiteY150" fmla="*/ 3461 h 1817913"/>
                <a:gd name="connsiteX151" fmla="*/ 1410498 w 3626598"/>
                <a:gd name="connsiteY151" fmla="*/ 3922 h 1817913"/>
                <a:gd name="connsiteX152" fmla="*/ 1411882 w 3626598"/>
                <a:gd name="connsiteY152" fmla="*/ 2076 h 1817913"/>
                <a:gd name="connsiteX153" fmla="*/ 1423417 w 3626598"/>
                <a:gd name="connsiteY153" fmla="*/ 2076 h 1817913"/>
                <a:gd name="connsiteX154" fmla="*/ 1443257 w 3626598"/>
                <a:gd name="connsiteY154" fmla="*/ 2999 h 1817913"/>
                <a:gd name="connsiteX155" fmla="*/ 1529078 w 3626598"/>
                <a:gd name="connsiteY155" fmla="*/ 5768 h 1817913"/>
                <a:gd name="connsiteX156" fmla="*/ 1559069 w 3626598"/>
                <a:gd name="connsiteY156" fmla="*/ 8075 h 1817913"/>
                <a:gd name="connsiteX157" fmla="*/ 1591828 w 3626598"/>
                <a:gd name="connsiteY157" fmla="*/ 14534 h 1817913"/>
                <a:gd name="connsiteX158" fmla="*/ 1602440 w 3626598"/>
                <a:gd name="connsiteY158" fmla="*/ 20532 h 1817913"/>
                <a:gd name="connsiteX159" fmla="*/ 1646273 w 3626598"/>
                <a:gd name="connsiteY159" fmla="*/ 38527 h 1817913"/>
                <a:gd name="connsiteX160" fmla="*/ 1740398 w 3626598"/>
                <a:gd name="connsiteY160" fmla="*/ 76362 h 1817913"/>
                <a:gd name="connsiteX161" fmla="*/ 1757932 w 3626598"/>
                <a:gd name="connsiteY161" fmla="*/ 87435 h 1817913"/>
                <a:gd name="connsiteX162" fmla="*/ 1767160 w 3626598"/>
                <a:gd name="connsiteY162" fmla="*/ 93433 h 1817913"/>
                <a:gd name="connsiteX163" fmla="*/ 1785615 w 3626598"/>
                <a:gd name="connsiteY163" fmla="*/ 103584 h 1817913"/>
                <a:gd name="connsiteX164" fmla="*/ 1857132 w 3626598"/>
                <a:gd name="connsiteY164" fmla="*/ 127577 h 1817913"/>
                <a:gd name="connsiteX165" fmla="*/ 1898658 w 3626598"/>
                <a:gd name="connsiteY165" fmla="*/ 132191 h 1817913"/>
                <a:gd name="connsiteX166" fmla="*/ 1929111 w 3626598"/>
                <a:gd name="connsiteY166" fmla="*/ 132652 h 1817913"/>
                <a:gd name="connsiteX167" fmla="*/ 2014470 w 3626598"/>
                <a:gd name="connsiteY167" fmla="*/ 132652 h 1817913"/>
                <a:gd name="connsiteX168" fmla="*/ 2039385 w 3626598"/>
                <a:gd name="connsiteY168" fmla="*/ 132191 h 1817913"/>
                <a:gd name="connsiteX169" fmla="*/ 2080450 w 3626598"/>
                <a:gd name="connsiteY169" fmla="*/ 127116 h 1817913"/>
                <a:gd name="connsiteX170" fmla="*/ 2304229 w 3626598"/>
                <a:gd name="connsiteY170" fmla="*/ 86051 h 1817913"/>
                <a:gd name="connsiteX171" fmla="*/ 2355905 w 3626598"/>
                <a:gd name="connsiteY171" fmla="*/ 75439 h 1817913"/>
                <a:gd name="connsiteX172" fmla="*/ 2404352 w 3626598"/>
                <a:gd name="connsiteY172" fmla="*/ 70825 h 1817913"/>
                <a:gd name="connsiteX173" fmla="*/ 2429729 w 3626598"/>
                <a:gd name="connsiteY173" fmla="*/ 69902 h 1817913"/>
                <a:gd name="connsiteX174" fmla="*/ 2522470 w 3626598"/>
                <a:gd name="connsiteY174" fmla="*/ 65288 h 1817913"/>
                <a:gd name="connsiteX175" fmla="*/ 2557537 w 3626598"/>
                <a:gd name="connsiteY175" fmla="*/ 65288 h 1817913"/>
                <a:gd name="connsiteX176" fmla="*/ 2587528 w 3626598"/>
                <a:gd name="connsiteY176" fmla="*/ 69902 h 1817913"/>
                <a:gd name="connsiteX177" fmla="*/ 2625362 w 3626598"/>
                <a:gd name="connsiteY177" fmla="*/ 76823 h 1817913"/>
                <a:gd name="connsiteX178" fmla="*/ 2660890 w 3626598"/>
                <a:gd name="connsiteY178" fmla="*/ 81437 h 1817913"/>
                <a:gd name="connsiteX179" fmla="*/ 2675655 w 3626598"/>
                <a:gd name="connsiteY179" fmla="*/ 82360 h 1817913"/>
                <a:gd name="connsiteX180" fmla="*/ 2711644 w 3626598"/>
                <a:gd name="connsiteY180" fmla="*/ 86974 h 1817913"/>
                <a:gd name="connsiteX181" fmla="*/ 2739328 w 3626598"/>
                <a:gd name="connsiteY181" fmla="*/ 92972 h 1817913"/>
                <a:gd name="connsiteX182" fmla="*/ 2761937 w 3626598"/>
                <a:gd name="connsiteY182" fmla="*/ 104968 h 1817913"/>
                <a:gd name="connsiteX183" fmla="*/ 2828378 w 3626598"/>
                <a:gd name="connsiteY183" fmla="*/ 127116 h 1817913"/>
                <a:gd name="connsiteX184" fmla="*/ 2852832 w 3626598"/>
                <a:gd name="connsiteY184" fmla="*/ 137266 h 1817913"/>
                <a:gd name="connsiteX185" fmla="*/ 2931270 w 3626598"/>
                <a:gd name="connsiteY185" fmla="*/ 171871 h 1817913"/>
                <a:gd name="connsiteX186" fmla="*/ 2954340 w 3626598"/>
                <a:gd name="connsiteY186" fmla="*/ 182022 h 1817913"/>
                <a:gd name="connsiteX187" fmla="*/ 3025857 w 3626598"/>
                <a:gd name="connsiteY187" fmla="*/ 217550 h 1817913"/>
                <a:gd name="connsiteX188" fmla="*/ 3039238 w 3626598"/>
                <a:gd name="connsiteY188" fmla="*/ 226778 h 1817913"/>
                <a:gd name="connsiteX189" fmla="*/ 3065537 w 3626598"/>
                <a:gd name="connsiteY189" fmla="*/ 240158 h 1817913"/>
                <a:gd name="connsiteX190" fmla="*/ 3078457 w 3626598"/>
                <a:gd name="connsiteY190" fmla="*/ 251232 h 1817913"/>
                <a:gd name="connsiteX191" fmla="*/ 3094144 w 3626598"/>
                <a:gd name="connsiteY191" fmla="*/ 262767 h 1817913"/>
                <a:gd name="connsiteX192" fmla="*/ 3143975 w 3626598"/>
                <a:gd name="connsiteY192" fmla="*/ 308445 h 1817913"/>
                <a:gd name="connsiteX193" fmla="*/ 3149973 w 3626598"/>
                <a:gd name="connsiteY193" fmla="*/ 313982 h 1817913"/>
                <a:gd name="connsiteX194" fmla="*/ 3223797 w 3626598"/>
                <a:gd name="connsiteY194" fmla="*/ 393804 h 1817913"/>
                <a:gd name="connsiteX195" fmla="*/ 3257941 w 3626598"/>
                <a:gd name="connsiteY195" fmla="*/ 427487 h 1817913"/>
                <a:gd name="connsiteX196" fmla="*/ 3258864 w 3626598"/>
                <a:gd name="connsiteY196" fmla="*/ 426564 h 1817913"/>
                <a:gd name="connsiteX197" fmla="*/ 3257941 w 3626598"/>
                <a:gd name="connsiteY197" fmla="*/ 427487 h 1817913"/>
                <a:gd name="connsiteX198" fmla="*/ 3303619 w 3626598"/>
                <a:gd name="connsiteY198" fmla="*/ 483777 h 1817913"/>
                <a:gd name="connsiteX199" fmla="*/ 3303619 w 3626598"/>
                <a:gd name="connsiteY199" fmla="*/ 483777 h 1817913"/>
                <a:gd name="connsiteX200" fmla="*/ 3383441 w 3626598"/>
                <a:gd name="connsiteY200" fmla="*/ 602357 h 1817913"/>
                <a:gd name="connsiteX201" fmla="*/ 3393592 w 3626598"/>
                <a:gd name="connsiteY201" fmla="*/ 630502 h 1817913"/>
                <a:gd name="connsiteX202" fmla="*/ 3404666 w 3626598"/>
                <a:gd name="connsiteY202" fmla="*/ 646651 h 1817913"/>
                <a:gd name="connsiteX203" fmla="*/ 3406973 w 3626598"/>
                <a:gd name="connsiteY203" fmla="*/ 658648 h 1817913"/>
                <a:gd name="connsiteX204" fmla="*/ 3401436 w 3626598"/>
                <a:gd name="connsiteY204" fmla="*/ 694175 h 1817913"/>
                <a:gd name="connsiteX205" fmla="*/ 3397745 w 3626598"/>
                <a:gd name="connsiteY205" fmla="*/ 701096 h 1817913"/>
                <a:gd name="connsiteX206" fmla="*/ 3399590 w 3626598"/>
                <a:gd name="connsiteY206" fmla="*/ 738470 h 1817913"/>
                <a:gd name="connsiteX207" fmla="*/ 3406511 w 3626598"/>
                <a:gd name="connsiteY207" fmla="*/ 761078 h 1817913"/>
                <a:gd name="connsiteX208" fmla="*/ 3416201 w 3626598"/>
                <a:gd name="connsiteY208" fmla="*/ 803527 h 1817913"/>
                <a:gd name="connsiteX209" fmla="*/ 3427274 w 3626598"/>
                <a:gd name="connsiteY209" fmla="*/ 832134 h 1817913"/>
                <a:gd name="connsiteX210" fmla="*/ 3434657 w 3626598"/>
                <a:gd name="connsiteY210" fmla="*/ 861663 h 1817913"/>
                <a:gd name="connsiteX211" fmla="*/ 3445730 w 3626598"/>
                <a:gd name="connsiteY211" fmla="*/ 889809 h 1817913"/>
                <a:gd name="connsiteX212" fmla="*/ 3456804 w 3626598"/>
                <a:gd name="connsiteY212" fmla="*/ 947945 h 1817913"/>
                <a:gd name="connsiteX213" fmla="*/ 3461418 w 3626598"/>
                <a:gd name="connsiteY213" fmla="*/ 962710 h 1817913"/>
                <a:gd name="connsiteX214" fmla="*/ 3467416 w 3626598"/>
                <a:gd name="connsiteY214" fmla="*/ 981627 h 1817913"/>
                <a:gd name="connsiteX215" fmla="*/ 3473414 w 3626598"/>
                <a:gd name="connsiteY215" fmla="*/ 1009773 h 1817913"/>
                <a:gd name="connsiteX216" fmla="*/ 3475721 w 3626598"/>
                <a:gd name="connsiteY216" fmla="*/ 1026844 h 1817913"/>
                <a:gd name="connsiteX217" fmla="*/ 3478490 w 3626598"/>
                <a:gd name="connsiteY217" fmla="*/ 1075291 h 1817913"/>
                <a:gd name="connsiteX218" fmla="*/ 3481258 w 3626598"/>
                <a:gd name="connsiteY218" fmla="*/ 1092825 h 1817913"/>
                <a:gd name="connsiteX219" fmla="*/ 3484488 w 3626598"/>
                <a:gd name="connsiteY219" fmla="*/ 1136657 h 1817913"/>
                <a:gd name="connsiteX220" fmla="*/ 3486795 w 3626598"/>
                <a:gd name="connsiteY220" fmla="*/ 1149577 h 1817913"/>
                <a:gd name="connsiteX221" fmla="*/ 3490025 w 3626598"/>
                <a:gd name="connsiteY221" fmla="*/ 1187873 h 1817913"/>
                <a:gd name="connsiteX222" fmla="*/ 3492332 w 3626598"/>
                <a:gd name="connsiteY222" fmla="*/ 1200331 h 1817913"/>
                <a:gd name="connsiteX223" fmla="*/ 3496023 w 3626598"/>
                <a:gd name="connsiteY223" fmla="*/ 1229399 h 1817913"/>
                <a:gd name="connsiteX224" fmla="*/ 3518632 w 3626598"/>
                <a:gd name="connsiteY224" fmla="*/ 1323524 h 1817913"/>
                <a:gd name="connsiteX225" fmla="*/ 3532474 w 3626598"/>
                <a:gd name="connsiteY225" fmla="*/ 1358590 h 1817913"/>
                <a:gd name="connsiteX226" fmla="*/ 3535703 w 3626598"/>
                <a:gd name="connsiteY226" fmla="*/ 1365050 h 1817913"/>
                <a:gd name="connsiteX227" fmla="*/ 3543547 w 3626598"/>
                <a:gd name="connsiteY227" fmla="*/ 1376585 h 1817913"/>
                <a:gd name="connsiteX228" fmla="*/ 3548161 w 3626598"/>
                <a:gd name="connsiteY228" fmla="*/ 1382122 h 1817913"/>
                <a:gd name="connsiteX229" fmla="*/ 3567540 w 3626598"/>
                <a:gd name="connsiteY229" fmla="*/ 1412574 h 1817913"/>
                <a:gd name="connsiteX230" fmla="*/ 3571693 w 3626598"/>
                <a:gd name="connsiteY230" fmla="*/ 1419034 h 1817913"/>
                <a:gd name="connsiteX231" fmla="*/ 3611373 w 3626598"/>
                <a:gd name="connsiteY231" fmla="*/ 1494242 h 1817913"/>
                <a:gd name="connsiteX232" fmla="*/ 3614141 w 3626598"/>
                <a:gd name="connsiteY232" fmla="*/ 1501624 h 1817913"/>
                <a:gd name="connsiteX233" fmla="*/ 3620601 w 3626598"/>
                <a:gd name="connsiteY233" fmla="*/ 1521003 h 1817913"/>
                <a:gd name="connsiteX234" fmla="*/ 3627983 w 3626598"/>
                <a:gd name="connsiteY234" fmla="*/ 1559761 h 1817913"/>
                <a:gd name="connsiteX235" fmla="*/ 3627522 w 3626598"/>
                <a:gd name="connsiteY235" fmla="*/ 1629432 h 1817913"/>
                <a:gd name="connsiteX236" fmla="*/ 3599377 w 3626598"/>
                <a:gd name="connsiteY236" fmla="*/ 1665421 h 1817913"/>
                <a:gd name="connsiteX237" fmla="*/ 3574461 w 3626598"/>
                <a:gd name="connsiteY237" fmla="*/ 1681570 h 1817913"/>
                <a:gd name="connsiteX238" fmla="*/ 3568463 w 3626598"/>
                <a:gd name="connsiteY238" fmla="*/ 1685261 h 1817913"/>
                <a:gd name="connsiteX239" fmla="*/ 3554621 w 3626598"/>
                <a:gd name="connsiteY239" fmla="*/ 1694489 h 1817913"/>
                <a:gd name="connsiteX240" fmla="*/ 3549084 w 3626598"/>
                <a:gd name="connsiteY240" fmla="*/ 1698181 h 1817913"/>
                <a:gd name="connsiteX241" fmla="*/ 3538010 w 3626598"/>
                <a:gd name="connsiteY241" fmla="*/ 1706024 h 1817913"/>
                <a:gd name="connsiteX242" fmla="*/ 3532474 w 3626598"/>
                <a:gd name="connsiteY242" fmla="*/ 1709716 h 1817913"/>
                <a:gd name="connsiteX243" fmla="*/ 3521400 w 3626598"/>
                <a:gd name="connsiteY243" fmla="*/ 1717098 h 1817913"/>
                <a:gd name="connsiteX244" fmla="*/ 3510326 w 3626598"/>
                <a:gd name="connsiteY244" fmla="*/ 1724019 h 1817913"/>
                <a:gd name="connsiteX245" fmla="*/ 3497869 w 3626598"/>
                <a:gd name="connsiteY245" fmla="*/ 1734631 h 1817913"/>
                <a:gd name="connsiteX246" fmla="*/ 3492332 w 3626598"/>
                <a:gd name="connsiteY246" fmla="*/ 1737861 h 1817913"/>
                <a:gd name="connsiteX247" fmla="*/ 3477567 w 3626598"/>
                <a:gd name="connsiteY247" fmla="*/ 1746166 h 1817913"/>
                <a:gd name="connsiteX248" fmla="*/ 3471569 w 3626598"/>
                <a:gd name="connsiteY248" fmla="*/ 1750319 h 1817913"/>
                <a:gd name="connsiteX249" fmla="*/ 3445730 w 3626598"/>
                <a:gd name="connsiteY249" fmla="*/ 1759547 h 1817913"/>
                <a:gd name="connsiteX250" fmla="*/ 3432350 w 3626598"/>
                <a:gd name="connsiteY250" fmla="*/ 1758624 h 1817913"/>
                <a:gd name="connsiteX251" fmla="*/ 3291162 w 3626598"/>
                <a:gd name="connsiteY251" fmla="*/ 1757240 h 1817913"/>
                <a:gd name="connsiteX252" fmla="*/ 3259325 w 3626598"/>
                <a:gd name="connsiteY252" fmla="*/ 1750780 h 1817913"/>
                <a:gd name="connsiteX253" fmla="*/ 3226104 w 3626598"/>
                <a:gd name="connsiteY253" fmla="*/ 1744782 h 1817913"/>
                <a:gd name="connsiteX254" fmla="*/ 3206264 w 3626598"/>
                <a:gd name="connsiteY254" fmla="*/ 1739245 h 1817913"/>
                <a:gd name="connsiteX255" fmla="*/ 3190577 w 3626598"/>
                <a:gd name="connsiteY255" fmla="*/ 1735093 h 1817913"/>
                <a:gd name="connsiteX256" fmla="*/ 3171198 w 3626598"/>
                <a:gd name="connsiteY256" fmla="*/ 1724942 h 1817913"/>
                <a:gd name="connsiteX257" fmla="*/ 3170736 w 3626598"/>
                <a:gd name="connsiteY257" fmla="*/ 1684339 h 1817913"/>
                <a:gd name="connsiteX258" fmla="*/ 3209033 w 3626598"/>
                <a:gd name="connsiteY258" fmla="*/ 1646965 h 1817913"/>
                <a:gd name="connsiteX259" fmla="*/ 3215031 w 3626598"/>
                <a:gd name="connsiteY259" fmla="*/ 1642813 h 1817913"/>
                <a:gd name="connsiteX260" fmla="*/ 3240408 w 3626598"/>
                <a:gd name="connsiteY260" fmla="*/ 1627586 h 1817913"/>
                <a:gd name="connsiteX261" fmla="*/ 3247329 w 3626598"/>
                <a:gd name="connsiteY261" fmla="*/ 1624357 h 1817913"/>
                <a:gd name="connsiteX262" fmla="*/ 3272244 w 3626598"/>
                <a:gd name="connsiteY262" fmla="*/ 1615129 h 1817913"/>
                <a:gd name="connsiteX263" fmla="*/ 3283779 w 3626598"/>
                <a:gd name="connsiteY263" fmla="*/ 1612360 h 1817913"/>
                <a:gd name="connsiteX264" fmla="*/ 3330381 w 3626598"/>
                <a:gd name="connsiteY264" fmla="*/ 1604055 h 1817913"/>
                <a:gd name="connsiteX265" fmla="*/ 3361294 w 3626598"/>
                <a:gd name="connsiteY265" fmla="*/ 1592059 h 1817913"/>
                <a:gd name="connsiteX266" fmla="*/ 3370984 w 3626598"/>
                <a:gd name="connsiteY266" fmla="*/ 1576371 h 1817913"/>
                <a:gd name="connsiteX267" fmla="*/ 3369599 w 3626598"/>
                <a:gd name="connsiteY267" fmla="*/ 1569450 h 1817913"/>
                <a:gd name="connsiteX268" fmla="*/ 3340070 w 3626598"/>
                <a:gd name="connsiteY268" fmla="*/ 1547303 h 1817913"/>
                <a:gd name="connsiteX269" fmla="*/ 3308695 w 3626598"/>
                <a:gd name="connsiteY269" fmla="*/ 1539459 h 1817913"/>
                <a:gd name="connsiteX270" fmla="*/ 3275474 w 3626598"/>
                <a:gd name="connsiteY270" fmla="*/ 1536691 h 1817913"/>
                <a:gd name="connsiteX271" fmla="*/ 3164738 w 3626598"/>
                <a:gd name="connsiteY271" fmla="*/ 1507623 h 1817913"/>
                <a:gd name="connsiteX272" fmla="*/ 3119983 w 3626598"/>
                <a:gd name="connsiteY272" fmla="*/ 1490551 h 1817913"/>
                <a:gd name="connsiteX273" fmla="*/ 3101988 w 3626598"/>
                <a:gd name="connsiteY273" fmla="*/ 1483630 h 1817913"/>
                <a:gd name="connsiteX274" fmla="*/ 3077534 w 3626598"/>
                <a:gd name="connsiteY274" fmla="*/ 1467019 h 1817913"/>
                <a:gd name="connsiteX275" fmla="*/ 3065999 w 3626598"/>
                <a:gd name="connsiteY275" fmla="*/ 1458714 h 1817913"/>
                <a:gd name="connsiteX276" fmla="*/ 3052157 w 3626598"/>
                <a:gd name="connsiteY276" fmla="*/ 1449486 h 1817913"/>
                <a:gd name="connsiteX277" fmla="*/ 3041083 w 3626598"/>
                <a:gd name="connsiteY277" fmla="*/ 1442104 h 1817913"/>
                <a:gd name="connsiteX278" fmla="*/ 3024934 w 3626598"/>
                <a:gd name="connsiteY278" fmla="*/ 1430569 h 1817913"/>
                <a:gd name="connsiteX279" fmla="*/ 3016629 w 3626598"/>
                <a:gd name="connsiteY279" fmla="*/ 1419495 h 1817913"/>
                <a:gd name="connsiteX280" fmla="*/ 3008785 w 3626598"/>
                <a:gd name="connsiteY280" fmla="*/ 1403808 h 1817913"/>
                <a:gd name="connsiteX281" fmla="*/ 3005094 w 3626598"/>
                <a:gd name="connsiteY281" fmla="*/ 1397809 h 1817913"/>
                <a:gd name="connsiteX282" fmla="*/ 2988945 w 3626598"/>
                <a:gd name="connsiteY282" fmla="*/ 1370587 h 1817913"/>
                <a:gd name="connsiteX283" fmla="*/ 2984793 w 3626598"/>
                <a:gd name="connsiteY283" fmla="*/ 1364589 h 1817913"/>
                <a:gd name="connsiteX284" fmla="*/ 2974180 w 3626598"/>
                <a:gd name="connsiteY284" fmla="*/ 1342441 h 1817913"/>
                <a:gd name="connsiteX285" fmla="*/ 2971412 w 3626598"/>
                <a:gd name="connsiteY285" fmla="*/ 1335982 h 1817913"/>
                <a:gd name="connsiteX286" fmla="*/ 2934500 w 3626598"/>
                <a:gd name="connsiteY286" fmla="*/ 1350285 h 1817913"/>
                <a:gd name="connsiteX287" fmla="*/ 2918813 w 3626598"/>
                <a:gd name="connsiteY287" fmla="*/ 1359052 h 1817913"/>
                <a:gd name="connsiteX288" fmla="*/ 2877287 w 3626598"/>
                <a:gd name="connsiteY288" fmla="*/ 1396425 h 1817913"/>
                <a:gd name="connsiteX289" fmla="*/ 2845911 w 3626598"/>
                <a:gd name="connsiteY289" fmla="*/ 1410267 h 1817913"/>
                <a:gd name="connsiteX290" fmla="*/ 2796080 w 3626598"/>
                <a:gd name="connsiteY290" fmla="*/ 1455484 h 1817913"/>
                <a:gd name="connsiteX291" fmla="*/ 2790543 w 3626598"/>
                <a:gd name="connsiteY291" fmla="*/ 1460098 h 1817913"/>
                <a:gd name="connsiteX292" fmla="*/ 2776240 w 3626598"/>
                <a:gd name="connsiteY292" fmla="*/ 1479939 h 1817913"/>
                <a:gd name="connsiteX293" fmla="*/ 2767935 w 3626598"/>
                <a:gd name="connsiteY293" fmla="*/ 1486860 h 1817913"/>
                <a:gd name="connsiteX294" fmla="*/ 2749479 w 3626598"/>
                <a:gd name="connsiteY294" fmla="*/ 1494703 h 1817913"/>
                <a:gd name="connsiteX295" fmla="*/ 2744403 w 3626598"/>
                <a:gd name="connsiteY295" fmla="*/ 1499317 h 1817913"/>
                <a:gd name="connsiteX296" fmla="*/ 2732868 w 3626598"/>
                <a:gd name="connsiteY296" fmla="*/ 1511775 h 1817913"/>
                <a:gd name="connsiteX297" fmla="*/ 2709337 w 3626598"/>
                <a:gd name="connsiteY297" fmla="*/ 1528847 h 1817913"/>
                <a:gd name="connsiteX298" fmla="*/ 2665043 w 3626598"/>
                <a:gd name="connsiteY298" fmla="*/ 1579139 h 1817913"/>
                <a:gd name="connsiteX299" fmla="*/ 2653046 w 3626598"/>
                <a:gd name="connsiteY299" fmla="*/ 1594366 h 1817913"/>
                <a:gd name="connsiteX300" fmla="*/ 2626285 w 3626598"/>
                <a:gd name="connsiteY300" fmla="*/ 1626664 h 1817913"/>
                <a:gd name="connsiteX301" fmla="*/ 2618441 w 3626598"/>
                <a:gd name="connsiteY301" fmla="*/ 1634507 h 1817913"/>
                <a:gd name="connsiteX302" fmla="*/ 2588450 w 3626598"/>
                <a:gd name="connsiteY302" fmla="*/ 1667267 h 1817913"/>
                <a:gd name="connsiteX303" fmla="*/ 2584298 w 3626598"/>
                <a:gd name="connsiteY303" fmla="*/ 1673726 h 1817913"/>
                <a:gd name="connsiteX304" fmla="*/ 2544617 w 3626598"/>
                <a:gd name="connsiteY304" fmla="*/ 1742475 h 1817913"/>
                <a:gd name="connsiteX305" fmla="*/ 2479560 w 3626598"/>
                <a:gd name="connsiteY305" fmla="*/ 1756778 h 1817913"/>
                <a:gd name="connsiteX306" fmla="*/ 2424192 w 3626598"/>
                <a:gd name="connsiteY306" fmla="*/ 1759547 h 1817913"/>
                <a:gd name="connsiteX307" fmla="*/ 2391433 w 3626598"/>
                <a:gd name="connsiteY307" fmla="*/ 1762315 h 1817913"/>
                <a:gd name="connsiteX308" fmla="*/ 2346216 w 3626598"/>
                <a:gd name="connsiteY308" fmla="*/ 1765083 h 1817913"/>
                <a:gd name="connsiteX309" fmla="*/ 2332835 w 3626598"/>
                <a:gd name="connsiteY309" fmla="*/ 1767390 h 1817913"/>
                <a:gd name="connsiteX310" fmla="*/ 2291771 w 3626598"/>
                <a:gd name="connsiteY310" fmla="*/ 1771082 h 1817913"/>
                <a:gd name="connsiteX311" fmla="*/ 2239633 w 3626598"/>
                <a:gd name="connsiteY311" fmla="*/ 1774311 h 1817913"/>
                <a:gd name="connsiteX312" fmla="*/ 2211487 w 3626598"/>
                <a:gd name="connsiteY312" fmla="*/ 1773850 h 1817913"/>
                <a:gd name="connsiteX313" fmla="*/ 2124744 w 3626598"/>
                <a:gd name="connsiteY313" fmla="*/ 1754010 h 1817913"/>
                <a:gd name="connsiteX314" fmla="*/ 2097983 w 3626598"/>
                <a:gd name="connsiteY314" fmla="*/ 1744321 h 1817913"/>
                <a:gd name="connsiteX315" fmla="*/ 2086909 w 3626598"/>
                <a:gd name="connsiteY315" fmla="*/ 1740629 h 1817913"/>
                <a:gd name="connsiteX316" fmla="*/ 2057841 w 3626598"/>
                <a:gd name="connsiteY316" fmla="*/ 1728633 h 1817913"/>
                <a:gd name="connsiteX317" fmla="*/ 2026927 w 3626598"/>
                <a:gd name="connsiteY317" fmla="*/ 1705102 h 1817913"/>
                <a:gd name="connsiteX318" fmla="*/ 2027389 w 3626598"/>
                <a:gd name="connsiteY318" fmla="*/ 1697258 h 1817913"/>
                <a:gd name="connsiteX319" fmla="*/ 2057841 w 3626598"/>
                <a:gd name="connsiteY319" fmla="*/ 1664037 h 1817913"/>
                <a:gd name="connsiteX320" fmla="*/ 2253475 w 3626598"/>
                <a:gd name="connsiteY320" fmla="*/ 1606362 h 1817913"/>
                <a:gd name="connsiteX321" fmla="*/ 2284388 w 3626598"/>
                <a:gd name="connsiteY321" fmla="*/ 1604055 h 1817913"/>
                <a:gd name="connsiteX322" fmla="*/ 2314841 w 3626598"/>
                <a:gd name="connsiteY322" fmla="*/ 1566682 h 1817913"/>
                <a:gd name="connsiteX323" fmla="*/ 2305613 w 3626598"/>
                <a:gd name="connsiteY323" fmla="*/ 1449025 h 1817913"/>
                <a:gd name="connsiteX324" fmla="*/ 2300537 w 3626598"/>
                <a:gd name="connsiteY324" fmla="*/ 1225708 h 1817913"/>
                <a:gd name="connsiteX325" fmla="*/ 2285311 w 3626598"/>
                <a:gd name="connsiteY325" fmla="*/ 1205406 h 1817913"/>
                <a:gd name="connsiteX326" fmla="*/ 2160733 w 3626598"/>
                <a:gd name="connsiteY326" fmla="*/ 1197562 h 1817913"/>
                <a:gd name="connsiteX327" fmla="*/ 2009394 w 3626598"/>
                <a:gd name="connsiteY327" fmla="*/ 1192025 h 1817913"/>
                <a:gd name="connsiteX328" fmla="*/ 1998321 w 3626598"/>
                <a:gd name="connsiteY328" fmla="*/ 1212327 h 1817913"/>
                <a:gd name="connsiteX329" fmla="*/ 2053689 w 3626598"/>
                <a:gd name="connsiteY329" fmla="*/ 1344748 h 1817913"/>
                <a:gd name="connsiteX330" fmla="*/ 2088755 w 3626598"/>
                <a:gd name="connsiteY330" fmla="*/ 1433799 h 1817913"/>
                <a:gd name="connsiteX331" fmla="*/ 2080450 w 3626598"/>
                <a:gd name="connsiteY331" fmla="*/ 1502086 h 1817913"/>
                <a:gd name="connsiteX332" fmla="*/ 2018161 w 3626598"/>
                <a:gd name="connsiteY332" fmla="*/ 1618358 h 1817913"/>
                <a:gd name="connsiteX333" fmla="*/ 1994168 w 3626598"/>
                <a:gd name="connsiteY333" fmla="*/ 1666805 h 1817913"/>
                <a:gd name="connsiteX334" fmla="*/ 1970175 w 3626598"/>
                <a:gd name="connsiteY334" fmla="*/ 1682493 h 1817913"/>
                <a:gd name="connsiteX335" fmla="*/ 1947105 w 3626598"/>
                <a:gd name="connsiteY335" fmla="*/ 1692644 h 1817913"/>
                <a:gd name="connsiteX336" fmla="*/ 1907886 w 3626598"/>
                <a:gd name="connsiteY336" fmla="*/ 1700488 h 1817913"/>
                <a:gd name="connsiteX337" fmla="*/ 1852057 w 3626598"/>
                <a:gd name="connsiteY337" fmla="*/ 1700488 h 1817913"/>
                <a:gd name="connsiteX338" fmla="*/ 1834062 w 3626598"/>
                <a:gd name="connsiteY338" fmla="*/ 1698181 h 1817913"/>
                <a:gd name="connsiteX339" fmla="*/ 1800842 w 3626598"/>
                <a:gd name="connsiteY339" fmla="*/ 1698181 h 1817913"/>
                <a:gd name="connsiteX340" fmla="*/ 1761161 w 3626598"/>
                <a:gd name="connsiteY340" fmla="*/ 1705563 h 1817913"/>
                <a:gd name="connsiteX341" fmla="*/ 1668420 w 3626598"/>
                <a:gd name="connsiteY341" fmla="*/ 1707409 h 1817913"/>
                <a:gd name="connsiteX342" fmla="*/ 1655962 w 3626598"/>
                <a:gd name="connsiteY342" fmla="*/ 1711100 h 1817913"/>
                <a:gd name="connsiteX343" fmla="*/ 1608900 w 3626598"/>
                <a:gd name="connsiteY343" fmla="*/ 1688953 h 1817913"/>
                <a:gd name="connsiteX344" fmla="*/ 1608900 w 3626598"/>
                <a:gd name="connsiteY344" fmla="*/ 1681570 h 1817913"/>
                <a:gd name="connsiteX345" fmla="*/ 1602901 w 3626598"/>
                <a:gd name="connsiteY345" fmla="*/ 1665421 h 1817913"/>
                <a:gd name="connsiteX346" fmla="*/ 1618128 w 3626598"/>
                <a:gd name="connsiteY346" fmla="*/ 1636353 h 1817913"/>
                <a:gd name="connsiteX347" fmla="*/ 1622742 w 3626598"/>
                <a:gd name="connsiteY347" fmla="*/ 1629893 h 1817913"/>
                <a:gd name="connsiteX348" fmla="*/ 1660115 w 3626598"/>
                <a:gd name="connsiteY348" fmla="*/ 1589290 h 1817913"/>
                <a:gd name="connsiteX349" fmla="*/ 1770389 w 3626598"/>
                <a:gd name="connsiteY349" fmla="*/ 1549610 h 1817913"/>
                <a:gd name="connsiteX350" fmla="*/ 1795766 w 3626598"/>
                <a:gd name="connsiteY350" fmla="*/ 1547764 h 1817913"/>
                <a:gd name="connsiteX351" fmla="*/ 1800380 w 3626598"/>
                <a:gd name="connsiteY351" fmla="*/ 1542689 h 1817913"/>
                <a:gd name="connsiteX352" fmla="*/ 1787000 w 3626598"/>
                <a:gd name="connsiteY352" fmla="*/ 1509007 h 1817913"/>
                <a:gd name="connsiteX353" fmla="*/ 1769005 w 3626598"/>
                <a:gd name="connsiteY353" fmla="*/ 1489167 h 1817913"/>
                <a:gd name="connsiteX354" fmla="*/ 1768544 w 3626598"/>
                <a:gd name="connsiteY354" fmla="*/ 1489167 h 1817913"/>
                <a:gd name="connsiteX355" fmla="*/ 1743628 w 3626598"/>
                <a:gd name="connsiteY355" fmla="*/ 1471633 h 1817913"/>
                <a:gd name="connsiteX356" fmla="*/ 1735323 w 3626598"/>
                <a:gd name="connsiteY356" fmla="*/ 1463328 h 1817913"/>
                <a:gd name="connsiteX357" fmla="*/ 1706716 w 3626598"/>
                <a:gd name="connsiteY357" fmla="*/ 1434260 h 1817913"/>
                <a:gd name="connsiteX358" fmla="*/ 1700718 w 3626598"/>
                <a:gd name="connsiteY358" fmla="*/ 1430107 h 1817913"/>
                <a:gd name="connsiteX359" fmla="*/ 1686415 w 3626598"/>
                <a:gd name="connsiteY359" fmla="*/ 1419957 h 1817913"/>
                <a:gd name="connsiteX360" fmla="*/ 1680417 w 3626598"/>
                <a:gd name="connsiteY360" fmla="*/ 1415804 h 1817913"/>
                <a:gd name="connsiteX361" fmla="*/ 1655040 w 3626598"/>
                <a:gd name="connsiteY361" fmla="*/ 1395502 h 1817913"/>
                <a:gd name="connsiteX362" fmla="*/ 1645812 w 3626598"/>
                <a:gd name="connsiteY362" fmla="*/ 1384429 h 1817913"/>
                <a:gd name="connsiteX363" fmla="*/ 1630585 w 3626598"/>
                <a:gd name="connsiteY363" fmla="*/ 1365050 h 1817913"/>
                <a:gd name="connsiteX364" fmla="*/ 1624587 w 3626598"/>
                <a:gd name="connsiteY364" fmla="*/ 1360897 h 1817913"/>
                <a:gd name="connsiteX365" fmla="*/ 1597826 w 3626598"/>
                <a:gd name="connsiteY365" fmla="*/ 1336905 h 1817913"/>
                <a:gd name="connsiteX366" fmla="*/ 1586291 w 3626598"/>
                <a:gd name="connsiteY366" fmla="*/ 1328600 h 1817913"/>
                <a:gd name="connsiteX367" fmla="*/ 1571526 w 3626598"/>
                <a:gd name="connsiteY367" fmla="*/ 1318910 h 1817913"/>
                <a:gd name="connsiteX368" fmla="*/ 1561376 w 3626598"/>
                <a:gd name="connsiteY368" fmla="*/ 1308759 h 1817913"/>
                <a:gd name="connsiteX369" fmla="*/ 1540151 w 3626598"/>
                <a:gd name="connsiteY369" fmla="*/ 1273693 h 1817913"/>
                <a:gd name="connsiteX370" fmla="*/ 1533230 w 3626598"/>
                <a:gd name="connsiteY370" fmla="*/ 1264926 h 1817913"/>
                <a:gd name="connsiteX371" fmla="*/ 1514774 w 3626598"/>
                <a:gd name="connsiteY371" fmla="*/ 1255237 h 1817913"/>
                <a:gd name="connsiteX372" fmla="*/ 1508776 w 3626598"/>
                <a:gd name="connsiteY372" fmla="*/ 1259390 h 1817913"/>
                <a:gd name="connsiteX373" fmla="*/ 1482015 w 3626598"/>
                <a:gd name="connsiteY373" fmla="*/ 1295840 h 1817913"/>
                <a:gd name="connsiteX374" fmla="*/ 1477401 w 3626598"/>
                <a:gd name="connsiteY374" fmla="*/ 1301838 h 1817913"/>
                <a:gd name="connsiteX375" fmla="*/ 1447871 w 3626598"/>
                <a:gd name="connsiteY375" fmla="*/ 1344748 h 1817913"/>
                <a:gd name="connsiteX376" fmla="*/ 1438643 w 3626598"/>
                <a:gd name="connsiteY376" fmla="*/ 1360897 h 1817913"/>
                <a:gd name="connsiteX377" fmla="*/ 1410036 w 3626598"/>
                <a:gd name="connsiteY377" fmla="*/ 1390888 h 1817913"/>
                <a:gd name="connsiteX378" fmla="*/ 1388351 w 3626598"/>
                <a:gd name="connsiteY378" fmla="*/ 1420418 h 1817913"/>
                <a:gd name="connsiteX379" fmla="*/ 1343134 w 3626598"/>
                <a:gd name="connsiteY379" fmla="*/ 1454100 h 1817913"/>
                <a:gd name="connsiteX380" fmla="*/ 1341288 w 3626598"/>
                <a:gd name="connsiteY380" fmla="*/ 1454100 h 1817913"/>
                <a:gd name="connsiteX381" fmla="*/ 1340365 w 3626598"/>
                <a:gd name="connsiteY381" fmla="*/ 1455946 h 1817913"/>
                <a:gd name="connsiteX382" fmla="*/ 1322371 w 3626598"/>
                <a:gd name="connsiteY382" fmla="*/ 1478554 h 1817913"/>
                <a:gd name="connsiteX383" fmla="*/ 1314988 w 3626598"/>
                <a:gd name="connsiteY383" fmla="*/ 1486398 h 1817913"/>
                <a:gd name="connsiteX384" fmla="*/ 1301608 w 3626598"/>
                <a:gd name="connsiteY384" fmla="*/ 1497933 h 1817913"/>
                <a:gd name="connsiteX385" fmla="*/ 1290073 w 3626598"/>
                <a:gd name="connsiteY385" fmla="*/ 1505777 h 1817913"/>
                <a:gd name="connsiteX386" fmla="*/ 1273462 w 3626598"/>
                <a:gd name="connsiteY386" fmla="*/ 1518696 h 1817913"/>
                <a:gd name="connsiteX387" fmla="*/ 1267926 w 3626598"/>
                <a:gd name="connsiteY387" fmla="*/ 1522849 h 1817913"/>
                <a:gd name="connsiteX388" fmla="*/ 1256852 w 3626598"/>
                <a:gd name="connsiteY388" fmla="*/ 1531154 h 1817913"/>
                <a:gd name="connsiteX389" fmla="*/ 1245317 w 3626598"/>
                <a:gd name="connsiteY389" fmla="*/ 1538536 h 1817913"/>
                <a:gd name="connsiteX390" fmla="*/ 1231475 w 3626598"/>
                <a:gd name="connsiteY390" fmla="*/ 1548687 h 1817913"/>
                <a:gd name="connsiteX391" fmla="*/ 1225938 w 3626598"/>
                <a:gd name="connsiteY391" fmla="*/ 1553301 h 1817913"/>
                <a:gd name="connsiteX392" fmla="*/ 1171032 w 3626598"/>
                <a:gd name="connsiteY392" fmla="*/ 1598057 h 1817913"/>
                <a:gd name="connsiteX393" fmla="*/ 1163188 w 3626598"/>
                <a:gd name="connsiteY393" fmla="*/ 1605901 h 1817913"/>
                <a:gd name="connsiteX394" fmla="*/ 1146116 w 3626598"/>
                <a:gd name="connsiteY394" fmla="*/ 1623434 h 1817913"/>
                <a:gd name="connsiteX395" fmla="*/ 1133197 w 3626598"/>
                <a:gd name="connsiteY395" fmla="*/ 1636353 h 1817913"/>
                <a:gd name="connsiteX396" fmla="*/ 1078752 w 3626598"/>
                <a:gd name="connsiteY396" fmla="*/ 1677879 h 1817913"/>
                <a:gd name="connsiteX397" fmla="*/ 1061219 w 3626598"/>
                <a:gd name="connsiteY397" fmla="*/ 1691260 h 1817913"/>
                <a:gd name="connsiteX398" fmla="*/ 1045992 w 3626598"/>
                <a:gd name="connsiteY398" fmla="*/ 1706947 h 1817913"/>
                <a:gd name="connsiteX399" fmla="*/ 1014617 w 3626598"/>
                <a:gd name="connsiteY399" fmla="*/ 1722173 h 1817913"/>
                <a:gd name="connsiteX400" fmla="*/ 982781 w 3626598"/>
                <a:gd name="connsiteY400" fmla="*/ 1740629 h 1817913"/>
                <a:gd name="connsiteX401" fmla="*/ 969861 w 3626598"/>
                <a:gd name="connsiteY401" fmla="*/ 1748473 h 1817913"/>
                <a:gd name="connsiteX402" fmla="*/ 914032 w 3626598"/>
                <a:gd name="connsiteY402" fmla="*/ 1778925 h 1817913"/>
                <a:gd name="connsiteX403" fmla="*/ 907573 w 3626598"/>
                <a:gd name="connsiteY403" fmla="*/ 1783539 h 1817913"/>
                <a:gd name="connsiteX404" fmla="*/ 882196 w 3626598"/>
                <a:gd name="connsiteY404" fmla="*/ 1798304 h 1817913"/>
                <a:gd name="connsiteX405" fmla="*/ 873429 w 3626598"/>
                <a:gd name="connsiteY405" fmla="*/ 1800611 h 1817913"/>
                <a:gd name="connsiteX406" fmla="*/ 760386 w 3626598"/>
                <a:gd name="connsiteY406" fmla="*/ 1804302 h 1817913"/>
                <a:gd name="connsiteX407" fmla="*/ 696252 w 3626598"/>
                <a:gd name="connsiteY407" fmla="*/ 1817222 h 1817913"/>
                <a:gd name="connsiteX408" fmla="*/ 658417 w 3626598"/>
                <a:gd name="connsiteY408" fmla="*/ 1818606 h 1817913"/>
                <a:gd name="connsiteX409" fmla="*/ 631656 w 3626598"/>
                <a:gd name="connsiteY409" fmla="*/ 1811223 h 1817913"/>
                <a:gd name="connsiteX410" fmla="*/ 555063 w 3626598"/>
                <a:gd name="connsiteY410" fmla="*/ 1799227 h 1817913"/>
                <a:gd name="connsiteX411" fmla="*/ 555063 w 3626598"/>
                <a:gd name="connsiteY411" fmla="*/ 1794152 h 1817913"/>
                <a:gd name="connsiteX412" fmla="*/ 531993 w 3626598"/>
                <a:gd name="connsiteY412" fmla="*/ 1782617 h 1817913"/>
                <a:gd name="connsiteX413" fmla="*/ 493236 w 3626598"/>
                <a:gd name="connsiteY413" fmla="*/ 1793690 h 1817913"/>
                <a:gd name="connsiteX414" fmla="*/ 498311 w 3626598"/>
                <a:gd name="connsiteY414" fmla="*/ 1768775 h 1817913"/>
                <a:gd name="connsiteX415" fmla="*/ 460938 w 3626598"/>
                <a:gd name="connsiteY415" fmla="*/ 1776618 h 181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3626598" h="1817913">
                  <a:moveTo>
                    <a:pt x="460938" y="1776618"/>
                  </a:moveTo>
                  <a:cubicBezTo>
                    <a:pt x="458631" y="1772927"/>
                    <a:pt x="443866" y="1787231"/>
                    <a:pt x="450787" y="1766929"/>
                  </a:cubicBezTo>
                  <a:cubicBezTo>
                    <a:pt x="459092" y="1742475"/>
                    <a:pt x="472473" y="1727710"/>
                    <a:pt x="495543" y="1719405"/>
                  </a:cubicBezTo>
                  <a:cubicBezTo>
                    <a:pt x="504310" y="1705102"/>
                    <a:pt x="513999" y="1692182"/>
                    <a:pt x="531071" y="1687107"/>
                  </a:cubicBezTo>
                  <a:cubicBezTo>
                    <a:pt x="534300" y="1684339"/>
                    <a:pt x="537530" y="1682032"/>
                    <a:pt x="540760" y="1679263"/>
                  </a:cubicBezTo>
                  <a:cubicBezTo>
                    <a:pt x="543528" y="1673265"/>
                    <a:pt x="548142" y="1670958"/>
                    <a:pt x="554602" y="1670497"/>
                  </a:cubicBezTo>
                  <a:cubicBezTo>
                    <a:pt x="556448" y="1670958"/>
                    <a:pt x="557370" y="1670497"/>
                    <a:pt x="557832" y="1668651"/>
                  </a:cubicBezTo>
                  <a:cubicBezTo>
                    <a:pt x="560139" y="1662653"/>
                    <a:pt x="565214" y="1659884"/>
                    <a:pt x="571674" y="1659423"/>
                  </a:cubicBezTo>
                  <a:cubicBezTo>
                    <a:pt x="586900" y="1644658"/>
                    <a:pt x="608124" y="1648349"/>
                    <a:pt x="626119" y="1641428"/>
                  </a:cubicBezTo>
                  <a:cubicBezTo>
                    <a:pt x="639961" y="1635430"/>
                    <a:pt x="654726" y="1642351"/>
                    <a:pt x="668568" y="1636814"/>
                  </a:cubicBezTo>
                  <a:cubicBezTo>
                    <a:pt x="693022" y="1640044"/>
                    <a:pt x="714246" y="1632662"/>
                    <a:pt x="733164" y="1617897"/>
                  </a:cubicBezTo>
                  <a:cubicBezTo>
                    <a:pt x="736393" y="1610515"/>
                    <a:pt x="741469" y="1604978"/>
                    <a:pt x="748851" y="1602209"/>
                  </a:cubicBezTo>
                  <a:cubicBezTo>
                    <a:pt x="750697" y="1601748"/>
                    <a:pt x="751620" y="1600364"/>
                    <a:pt x="750697" y="1598518"/>
                  </a:cubicBezTo>
                  <a:cubicBezTo>
                    <a:pt x="752081" y="1591136"/>
                    <a:pt x="754849" y="1584215"/>
                    <a:pt x="761770" y="1580062"/>
                  </a:cubicBezTo>
                  <a:lnTo>
                    <a:pt x="761770" y="1580062"/>
                  </a:lnTo>
                  <a:cubicBezTo>
                    <a:pt x="773767" y="1538998"/>
                    <a:pt x="797759" y="1505777"/>
                    <a:pt x="830057" y="1478554"/>
                  </a:cubicBezTo>
                  <a:lnTo>
                    <a:pt x="830057" y="1478554"/>
                  </a:lnTo>
                  <a:cubicBezTo>
                    <a:pt x="849898" y="1448563"/>
                    <a:pt x="871583" y="1419957"/>
                    <a:pt x="901113" y="1398732"/>
                  </a:cubicBezTo>
                  <a:cubicBezTo>
                    <a:pt x="902959" y="1398271"/>
                    <a:pt x="903881" y="1396887"/>
                    <a:pt x="903420" y="1394580"/>
                  </a:cubicBezTo>
                  <a:cubicBezTo>
                    <a:pt x="916339" y="1362282"/>
                    <a:pt x="943100" y="1338750"/>
                    <a:pt x="958788" y="1308759"/>
                  </a:cubicBezTo>
                  <a:cubicBezTo>
                    <a:pt x="963863" y="1303684"/>
                    <a:pt x="957404" y="1294917"/>
                    <a:pt x="964786" y="1290303"/>
                  </a:cubicBezTo>
                  <a:cubicBezTo>
                    <a:pt x="970323" y="1284305"/>
                    <a:pt x="966632" y="1273693"/>
                    <a:pt x="975398" y="1269079"/>
                  </a:cubicBezTo>
                  <a:cubicBezTo>
                    <a:pt x="988779" y="1220171"/>
                    <a:pt x="1002159" y="1171724"/>
                    <a:pt x="1016001" y="1122816"/>
                  </a:cubicBezTo>
                  <a:cubicBezTo>
                    <a:pt x="1021077" y="1117740"/>
                    <a:pt x="1015540" y="1109896"/>
                    <a:pt x="1021077" y="1105282"/>
                  </a:cubicBezTo>
                  <a:cubicBezTo>
                    <a:pt x="1022922" y="1099746"/>
                    <a:pt x="1025229" y="1094670"/>
                    <a:pt x="1027075" y="1089133"/>
                  </a:cubicBezTo>
                  <a:cubicBezTo>
                    <a:pt x="1032150" y="1084058"/>
                    <a:pt x="1026614" y="1076214"/>
                    <a:pt x="1032150" y="1071600"/>
                  </a:cubicBezTo>
                  <a:cubicBezTo>
                    <a:pt x="1033073" y="1064218"/>
                    <a:pt x="1031689" y="1056374"/>
                    <a:pt x="1038610" y="1050837"/>
                  </a:cubicBezTo>
                  <a:cubicBezTo>
                    <a:pt x="1041840" y="1044839"/>
                    <a:pt x="1040456" y="1037918"/>
                    <a:pt x="1040917" y="1031458"/>
                  </a:cubicBezTo>
                  <a:cubicBezTo>
                    <a:pt x="1042301" y="1012541"/>
                    <a:pt x="1035380" y="1003313"/>
                    <a:pt x="1015079" y="1006081"/>
                  </a:cubicBezTo>
                  <a:cubicBezTo>
                    <a:pt x="1007696" y="1007004"/>
                    <a:pt x="1000314" y="1007927"/>
                    <a:pt x="992931" y="1004697"/>
                  </a:cubicBezTo>
                  <a:cubicBezTo>
                    <a:pt x="983242" y="997315"/>
                    <a:pt x="977244" y="1006543"/>
                    <a:pt x="970323" y="1010234"/>
                  </a:cubicBezTo>
                  <a:cubicBezTo>
                    <a:pt x="961095" y="1015309"/>
                    <a:pt x="950483" y="1008850"/>
                    <a:pt x="941716" y="1014848"/>
                  </a:cubicBezTo>
                  <a:cubicBezTo>
                    <a:pt x="937564" y="1014848"/>
                    <a:pt x="932488" y="1013925"/>
                    <a:pt x="930643" y="1019001"/>
                  </a:cubicBezTo>
                  <a:cubicBezTo>
                    <a:pt x="910341" y="1026383"/>
                    <a:pt x="888194" y="1026844"/>
                    <a:pt x="867431" y="1030997"/>
                  </a:cubicBezTo>
                  <a:lnTo>
                    <a:pt x="865124" y="1030536"/>
                  </a:lnTo>
                  <a:lnTo>
                    <a:pt x="863740" y="1032381"/>
                  </a:lnTo>
                  <a:cubicBezTo>
                    <a:pt x="860971" y="1037457"/>
                    <a:pt x="857741" y="1041148"/>
                    <a:pt x="851282" y="1040225"/>
                  </a:cubicBezTo>
                  <a:cubicBezTo>
                    <a:pt x="837440" y="1048992"/>
                    <a:pt x="818061" y="1045300"/>
                    <a:pt x="806987" y="1060527"/>
                  </a:cubicBezTo>
                  <a:cubicBezTo>
                    <a:pt x="801451" y="1072062"/>
                    <a:pt x="789454" y="1077598"/>
                    <a:pt x="782533" y="1087749"/>
                  </a:cubicBezTo>
                  <a:lnTo>
                    <a:pt x="780688" y="1087749"/>
                  </a:lnTo>
                  <a:cubicBezTo>
                    <a:pt x="772844" y="1082674"/>
                    <a:pt x="770998" y="1090056"/>
                    <a:pt x="767769" y="1094209"/>
                  </a:cubicBezTo>
                  <a:lnTo>
                    <a:pt x="767307" y="1093747"/>
                  </a:lnTo>
                  <a:cubicBezTo>
                    <a:pt x="763155" y="1099746"/>
                    <a:pt x="750697" y="1082674"/>
                    <a:pt x="751158" y="1100207"/>
                  </a:cubicBezTo>
                  <a:cubicBezTo>
                    <a:pt x="743314" y="1105744"/>
                    <a:pt x="735932" y="1111281"/>
                    <a:pt x="728088" y="1116356"/>
                  </a:cubicBezTo>
                  <a:cubicBezTo>
                    <a:pt x="723936" y="1123277"/>
                    <a:pt x="713785" y="1112665"/>
                    <a:pt x="710555" y="1122354"/>
                  </a:cubicBezTo>
                  <a:lnTo>
                    <a:pt x="711016" y="1121893"/>
                  </a:lnTo>
                  <a:cubicBezTo>
                    <a:pt x="698097" y="1127429"/>
                    <a:pt x="687485" y="1135735"/>
                    <a:pt x="679180" y="1146808"/>
                  </a:cubicBezTo>
                  <a:cubicBezTo>
                    <a:pt x="675950" y="1145885"/>
                    <a:pt x="673182" y="1143578"/>
                    <a:pt x="669952" y="1146347"/>
                  </a:cubicBezTo>
                  <a:cubicBezTo>
                    <a:pt x="668568" y="1147731"/>
                    <a:pt x="667183" y="1149115"/>
                    <a:pt x="665338" y="1150499"/>
                  </a:cubicBezTo>
                  <a:cubicBezTo>
                    <a:pt x="660262" y="1150038"/>
                    <a:pt x="657033" y="1141271"/>
                    <a:pt x="651496" y="1146347"/>
                  </a:cubicBezTo>
                  <a:cubicBezTo>
                    <a:pt x="646420" y="1150961"/>
                    <a:pt x="654726" y="1152806"/>
                    <a:pt x="655648" y="1156498"/>
                  </a:cubicBezTo>
                  <a:cubicBezTo>
                    <a:pt x="656571" y="1166648"/>
                    <a:pt x="648266" y="1171724"/>
                    <a:pt x="643652" y="1179106"/>
                  </a:cubicBezTo>
                  <a:cubicBezTo>
                    <a:pt x="639961" y="1182336"/>
                    <a:pt x="636270" y="1185566"/>
                    <a:pt x="632117" y="1188796"/>
                  </a:cubicBezTo>
                  <a:cubicBezTo>
                    <a:pt x="629349" y="1187873"/>
                    <a:pt x="627042" y="1186027"/>
                    <a:pt x="624273" y="1185104"/>
                  </a:cubicBezTo>
                  <a:cubicBezTo>
                    <a:pt x="621044" y="1185566"/>
                    <a:pt x="619198" y="1187411"/>
                    <a:pt x="617352" y="1189718"/>
                  </a:cubicBezTo>
                  <a:cubicBezTo>
                    <a:pt x="613661" y="1196178"/>
                    <a:pt x="611816" y="1204022"/>
                    <a:pt x="604433" y="1207252"/>
                  </a:cubicBezTo>
                  <a:cubicBezTo>
                    <a:pt x="603972" y="1210020"/>
                    <a:pt x="603510" y="1213250"/>
                    <a:pt x="602588" y="1216018"/>
                  </a:cubicBezTo>
                  <a:cubicBezTo>
                    <a:pt x="586900" y="1213250"/>
                    <a:pt x="592437" y="1229860"/>
                    <a:pt x="585054" y="1234935"/>
                  </a:cubicBezTo>
                  <a:cubicBezTo>
                    <a:pt x="573981" y="1237704"/>
                    <a:pt x="563830" y="1246009"/>
                    <a:pt x="550911" y="1240934"/>
                  </a:cubicBezTo>
                  <a:cubicBezTo>
                    <a:pt x="546758" y="1230783"/>
                    <a:pt x="538914" y="1222478"/>
                    <a:pt x="536146" y="1211866"/>
                  </a:cubicBezTo>
                  <a:lnTo>
                    <a:pt x="536146" y="1211866"/>
                  </a:lnTo>
                  <a:cubicBezTo>
                    <a:pt x="528764" y="1207252"/>
                    <a:pt x="514922" y="1213250"/>
                    <a:pt x="513537" y="1198485"/>
                  </a:cubicBezTo>
                  <a:cubicBezTo>
                    <a:pt x="511692" y="1197562"/>
                    <a:pt x="510308" y="1196178"/>
                    <a:pt x="508462" y="1195255"/>
                  </a:cubicBezTo>
                  <a:cubicBezTo>
                    <a:pt x="481240" y="1193871"/>
                    <a:pt x="454478" y="1194794"/>
                    <a:pt x="427256" y="1195255"/>
                  </a:cubicBezTo>
                  <a:cubicBezTo>
                    <a:pt x="386191" y="1200792"/>
                    <a:pt x="357585" y="1235858"/>
                    <a:pt x="316981" y="1242318"/>
                  </a:cubicBezTo>
                  <a:cubicBezTo>
                    <a:pt x="288375" y="1246932"/>
                    <a:pt x="260229" y="1248316"/>
                    <a:pt x="233468" y="1234013"/>
                  </a:cubicBezTo>
                  <a:cubicBezTo>
                    <a:pt x="215012" y="1231244"/>
                    <a:pt x="209937" y="1219709"/>
                    <a:pt x="210860" y="1202176"/>
                  </a:cubicBezTo>
                  <a:cubicBezTo>
                    <a:pt x="211321" y="1190641"/>
                    <a:pt x="214551" y="1178183"/>
                    <a:pt x="208553" y="1167110"/>
                  </a:cubicBezTo>
                  <a:cubicBezTo>
                    <a:pt x="210860" y="1158343"/>
                    <a:pt x="226086" y="1162034"/>
                    <a:pt x="225624" y="1150038"/>
                  </a:cubicBezTo>
                  <a:cubicBezTo>
                    <a:pt x="224240" y="1138503"/>
                    <a:pt x="231622" y="1144963"/>
                    <a:pt x="235775" y="1144963"/>
                  </a:cubicBezTo>
                  <a:cubicBezTo>
                    <a:pt x="244080" y="1147270"/>
                    <a:pt x="236698" y="1141271"/>
                    <a:pt x="238082" y="1139887"/>
                  </a:cubicBezTo>
                  <a:cubicBezTo>
                    <a:pt x="236236" y="1126968"/>
                    <a:pt x="244542" y="1119124"/>
                    <a:pt x="252847" y="1111281"/>
                  </a:cubicBezTo>
                  <a:cubicBezTo>
                    <a:pt x="262075" y="1102975"/>
                    <a:pt x="267612" y="1092825"/>
                    <a:pt x="270380" y="1078983"/>
                  </a:cubicBezTo>
                  <a:cubicBezTo>
                    <a:pt x="259768" y="1081290"/>
                    <a:pt x="251001" y="1083135"/>
                    <a:pt x="243157" y="1087749"/>
                  </a:cubicBezTo>
                  <a:lnTo>
                    <a:pt x="242696" y="1088211"/>
                  </a:lnTo>
                  <a:cubicBezTo>
                    <a:pt x="240389" y="1096977"/>
                    <a:pt x="230700" y="1094209"/>
                    <a:pt x="225624" y="1098823"/>
                  </a:cubicBezTo>
                  <a:lnTo>
                    <a:pt x="225624" y="1098823"/>
                  </a:lnTo>
                  <a:cubicBezTo>
                    <a:pt x="222394" y="1108512"/>
                    <a:pt x="213628" y="1107589"/>
                    <a:pt x="205784" y="1108974"/>
                  </a:cubicBezTo>
                  <a:lnTo>
                    <a:pt x="203939" y="1108512"/>
                  </a:lnTo>
                  <a:lnTo>
                    <a:pt x="203016" y="1109896"/>
                  </a:lnTo>
                  <a:cubicBezTo>
                    <a:pt x="199325" y="1115895"/>
                    <a:pt x="193326" y="1120047"/>
                    <a:pt x="190558" y="1126968"/>
                  </a:cubicBezTo>
                  <a:cubicBezTo>
                    <a:pt x="190097" y="1144501"/>
                    <a:pt x="180407" y="1137119"/>
                    <a:pt x="173025" y="1132966"/>
                  </a:cubicBezTo>
                  <a:cubicBezTo>
                    <a:pt x="164258" y="1127429"/>
                    <a:pt x="155953" y="1120970"/>
                    <a:pt x="147186" y="1114972"/>
                  </a:cubicBezTo>
                  <a:cubicBezTo>
                    <a:pt x="134267" y="1108051"/>
                    <a:pt x="119502" y="1116817"/>
                    <a:pt x="107045" y="1109896"/>
                  </a:cubicBezTo>
                  <a:cubicBezTo>
                    <a:pt x="83052" y="1105282"/>
                    <a:pt x="59521" y="1099284"/>
                    <a:pt x="41987" y="1080828"/>
                  </a:cubicBezTo>
                  <a:cubicBezTo>
                    <a:pt x="31837" y="1077137"/>
                    <a:pt x="29068" y="1066525"/>
                    <a:pt x="22147" y="1059604"/>
                  </a:cubicBezTo>
                  <a:lnTo>
                    <a:pt x="21224" y="1057758"/>
                  </a:lnTo>
                  <a:lnTo>
                    <a:pt x="19379" y="1058220"/>
                  </a:lnTo>
                  <a:cubicBezTo>
                    <a:pt x="8305" y="1058220"/>
                    <a:pt x="4614" y="1049453"/>
                    <a:pt x="0" y="1042071"/>
                  </a:cubicBezTo>
                  <a:cubicBezTo>
                    <a:pt x="0" y="1038379"/>
                    <a:pt x="0" y="1034688"/>
                    <a:pt x="0" y="1030997"/>
                  </a:cubicBezTo>
                  <a:cubicBezTo>
                    <a:pt x="16610" y="1000545"/>
                    <a:pt x="47524" y="983473"/>
                    <a:pt x="67826" y="956712"/>
                  </a:cubicBezTo>
                  <a:cubicBezTo>
                    <a:pt x="96894" y="918877"/>
                    <a:pt x="131037" y="884733"/>
                    <a:pt x="159183" y="845976"/>
                  </a:cubicBezTo>
                  <a:cubicBezTo>
                    <a:pt x="178562" y="819215"/>
                    <a:pt x="189174" y="791531"/>
                    <a:pt x="165181" y="761078"/>
                  </a:cubicBezTo>
                  <a:cubicBezTo>
                    <a:pt x="156876" y="750928"/>
                    <a:pt x="160106" y="739393"/>
                    <a:pt x="165642" y="729242"/>
                  </a:cubicBezTo>
                  <a:cubicBezTo>
                    <a:pt x="196556" y="675719"/>
                    <a:pt x="221472" y="618044"/>
                    <a:pt x="264382" y="572366"/>
                  </a:cubicBezTo>
                  <a:cubicBezTo>
                    <a:pt x="275917" y="559908"/>
                    <a:pt x="280069" y="545605"/>
                    <a:pt x="280992" y="528994"/>
                  </a:cubicBezTo>
                  <a:cubicBezTo>
                    <a:pt x="282838" y="496696"/>
                    <a:pt x="288836" y="465321"/>
                    <a:pt x="306831" y="437637"/>
                  </a:cubicBezTo>
                  <a:cubicBezTo>
                    <a:pt x="317904" y="420104"/>
                    <a:pt x="332208" y="406724"/>
                    <a:pt x="355739" y="414106"/>
                  </a:cubicBezTo>
                  <a:cubicBezTo>
                    <a:pt x="360353" y="417797"/>
                    <a:pt x="364506" y="422411"/>
                    <a:pt x="370965" y="421488"/>
                  </a:cubicBezTo>
                  <a:cubicBezTo>
                    <a:pt x="376963" y="422411"/>
                    <a:pt x="381577" y="425180"/>
                    <a:pt x="384346" y="430716"/>
                  </a:cubicBezTo>
                  <a:cubicBezTo>
                    <a:pt x="384807" y="432562"/>
                    <a:pt x="386191" y="433485"/>
                    <a:pt x="388037" y="432562"/>
                  </a:cubicBezTo>
                  <a:cubicBezTo>
                    <a:pt x="394035" y="433485"/>
                    <a:pt x="398649" y="435792"/>
                    <a:pt x="401417" y="441790"/>
                  </a:cubicBezTo>
                  <a:cubicBezTo>
                    <a:pt x="402340" y="443636"/>
                    <a:pt x="403724" y="444097"/>
                    <a:pt x="405570" y="443636"/>
                  </a:cubicBezTo>
                  <a:cubicBezTo>
                    <a:pt x="424949" y="447327"/>
                    <a:pt x="443866" y="448250"/>
                    <a:pt x="463245" y="443174"/>
                  </a:cubicBezTo>
                  <a:lnTo>
                    <a:pt x="463245" y="443174"/>
                  </a:lnTo>
                  <a:cubicBezTo>
                    <a:pt x="466936" y="433946"/>
                    <a:pt x="472934" y="427025"/>
                    <a:pt x="480778" y="421027"/>
                  </a:cubicBezTo>
                  <a:lnTo>
                    <a:pt x="480778" y="421027"/>
                  </a:lnTo>
                  <a:cubicBezTo>
                    <a:pt x="484469" y="407185"/>
                    <a:pt x="486315" y="392420"/>
                    <a:pt x="502003" y="386422"/>
                  </a:cubicBezTo>
                  <a:lnTo>
                    <a:pt x="502464" y="385961"/>
                  </a:lnTo>
                  <a:cubicBezTo>
                    <a:pt x="506155" y="374887"/>
                    <a:pt x="513537" y="367505"/>
                    <a:pt x="525072" y="364275"/>
                  </a:cubicBezTo>
                  <a:lnTo>
                    <a:pt x="525534" y="364275"/>
                  </a:lnTo>
                  <a:cubicBezTo>
                    <a:pt x="527841" y="355508"/>
                    <a:pt x="537530" y="357815"/>
                    <a:pt x="542606" y="353201"/>
                  </a:cubicBezTo>
                  <a:lnTo>
                    <a:pt x="542606" y="353201"/>
                  </a:lnTo>
                  <a:cubicBezTo>
                    <a:pt x="548142" y="348587"/>
                    <a:pt x="553679" y="347664"/>
                    <a:pt x="559677" y="352740"/>
                  </a:cubicBezTo>
                  <a:cubicBezTo>
                    <a:pt x="561062" y="354124"/>
                    <a:pt x="562446" y="354585"/>
                    <a:pt x="564291" y="353663"/>
                  </a:cubicBezTo>
                  <a:cubicBezTo>
                    <a:pt x="569828" y="357815"/>
                    <a:pt x="579056" y="355047"/>
                    <a:pt x="582286" y="363352"/>
                  </a:cubicBezTo>
                  <a:cubicBezTo>
                    <a:pt x="582747" y="365198"/>
                    <a:pt x="583670" y="366120"/>
                    <a:pt x="585516" y="365198"/>
                  </a:cubicBezTo>
                  <a:cubicBezTo>
                    <a:pt x="598896" y="367043"/>
                    <a:pt x="605817" y="375810"/>
                    <a:pt x="609970" y="387806"/>
                  </a:cubicBezTo>
                  <a:cubicBezTo>
                    <a:pt x="618737" y="401648"/>
                    <a:pt x="624735" y="381808"/>
                    <a:pt x="632579" y="385961"/>
                  </a:cubicBezTo>
                  <a:cubicBezTo>
                    <a:pt x="638577" y="373503"/>
                    <a:pt x="647805" y="364275"/>
                    <a:pt x="660724" y="358738"/>
                  </a:cubicBezTo>
                  <a:cubicBezTo>
                    <a:pt x="664415" y="356431"/>
                    <a:pt x="668568" y="354585"/>
                    <a:pt x="672259" y="352278"/>
                  </a:cubicBezTo>
                  <a:cubicBezTo>
                    <a:pt x="679180" y="336129"/>
                    <a:pt x="692099" y="329208"/>
                    <a:pt x="708248" y="325517"/>
                  </a:cubicBezTo>
                  <a:cubicBezTo>
                    <a:pt x="711478" y="322749"/>
                    <a:pt x="714246" y="320442"/>
                    <a:pt x="717476" y="317673"/>
                  </a:cubicBezTo>
                  <a:cubicBezTo>
                    <a:pt x="721167" y="309368"/>
                    <a:pt x="730395" y="311214"/>
                    <a:pt x="736855" y="308445"/>
                  </a:cubicBezTo>
                  <a:lnTo>
                    <a:pt x="739162" y="308445"/>
                  </a:lnTo>
                  <a:lnTo>
                    <a:pt x="740085" y="306600"/>
                  </a:lnTo>
                  <a:cubicBezTo>
                    <a:pt x="742392" y="301063"/>
                    <a:pt x="747006" y="298295"/>
                    <a:pt x="753004" y="296911"/>
                  </a:cubicBezTo>
                  <a:cubicBezTo>
                    <a:pt x="759925" y="292758"/>
                    <a:pt x="766846" y="288144"/>
                    <a:pt x="774228" y="283991"/>
                  </a:cubicBezTo>
                  <a:cubicBezTo>
                    <a:pt x="777919" y="271995"/>
                    <a:pt x="790377" y="279839"/>
                    <a:pt x="796837" y="273841"/>
                  </a:cubicBezTo>
                  <a:lnTo>
                    <a:pt x="796837" y="273841"/>
                  </a:lnTo>
                  <a:cubicBezTo>
                    <a:pt x="802835" y="264613"/>
                    <a:pt x="813447" y="266458"/>
                    <a:pt x="822214" y="263228"/>
                  </a:cubicBezTo>
                  <a:lnTo>
                    <a:pt x="824059" y="263690"/>
                  </a:lnTo>
                  <a:lnTo>
                    <a:pt x="824982" y="261844"/>
                  </a:lnTo>
                  <a:cubicBezTo>
                    <a:pt x="828673" y="246618"/>
                    <a:pt x="843899" y="250771"/>
                    <a:pt x="853127" y="245695"/>
                  </a:cubicBezTo>
                  <a:cubicBezTo>
                    <a:pt x="892808" y="228162"/>
                    <a:pt x="932027" y="211090"/>
                    <a:pt x="971707" y="193557"/>
                  </a:cubicBezTo>
                  <a:cubicBezTo>
                    <a:pt x="974014" y="188482"/>
                    <a:pt x="978167" y="185713"/>
                    <a:pt x="983242" y="183406"/>
                  </a:cubicBezTo>
                  <a:cubicBezTo>
                    <a:pt x="992470" y="179254"/>
                    <a:pt x="1002159" y="175101"/>
                    <a:pt x="1011387" y="170948"/>
                  </a:cubicBezTo>
                  <a:cubicBezTo>
                    <a:pt x="1019693" y="157568"/>
                    <a:pt x="1033996" y="153877"/>
                    <a:pt x="1047838" y="150185"/>
                  </a:cubicBezTo>
                  <a:cubicBezTo>
                    <a:pt x="1049684" y="150647"/>
                    <a:pt x="1050606" y="149724"/>
                    <a:pt x="1050606" y="147878"/>
                  </a:cubicBezTo>
                  <a:cubicBezTo>
                    <a:pt x="1053375" y="141880"/>
                    <a:pt x="1058450" y="139573"/>
                    <a:pt x="1064448" y="139112"/>
                  </a:cubicBezTo>
                  <a:cubicBezTo>
                    <a:pt x="1070908" y="136805"/>
                    <a:pt x="1077829" y="134037"/>
                    <a:pt x="1084289" y="131730"/>
                  </a:cubicBezTo>
                  <a:cubicBezTo>
                    <a:pt x="1091210" y="119272"/>
                    <a:pt x="1099515" y="108198"/>
                    <a:pt x="1114741" y="104968"/>
                  </a:cubicBezTo>
                  <a:cubicBezTo>
                    <a:pt x="1119816" y="102661"/>
                    <a:pt x="1124430" y="100354"/>
                    <a:pt x="1129506" y="97586"/>
                  </a:cubicBezTo>
                  <a:cubicBezTo>
                    <a:pt x="1131813" y="88819"/>
                    <a:pt x="1141502" y="92049"/>
                    <a:pt x="1145655" y="86974"/>
                  </a:cubicBezTo>
                  <a:lnTo>
                    <a:pt x="1146116" y="86512"/>
                  </a:lnTo>
                  <a:cubicBezTo>
                    <a:pt x="1149346" y="77746"/>
                    <a:pt x="1158574" y="79591"/>
                    <a:pt x="1165033" y="76362"/>
                  </a:cubicBezTo>
                  <a:cubicBezTo>
                    <a:pt x="1166879" y="77284"/>
                    <a:pt x="1168263" y="76823"/>
                    <a:pt x="1168725" y="74516"/>
                  </a:cubicBezTo>
                  <a:cubicBezTo>
                    <a:pt x="1171032" y="68518"/>
                    <a:pt x="1176107" y="65749"/>
                    <a:pt x="1182105" y="65288"/>
                  </a:cubicBezTo>
                  <a:cubicBezTo>
                    <a:pt x="1233782" y="36220"/>
                    <a:pt x="1290995" y="25608"/>
                    <a:pt x="1348209" y="14534"/>
                  </a:cubicBezTo>
                  <a:cubicBezTo>
                    <a:pt x="1358360" y="12689"/>
                    <a:pt x="1368049" y="10382"/>
                    <a:pt x="1377738" y="8075"/>
                  </a:cubicBezTo>
                  <a:cubicBezTo>
                    <a:pt x="1387428" y="2538"/>
                    <a:pt x="1398501" y="8075"/>
                    <a:pt x="1408191" y="3461"/>
                  </a:cubicBezTo>
                  <a:lnTo>
                    <a:pt x="1410498" y="3922"/>
                  </a:lnTo>
                  <a:lnTo>
                    <a:pt x="1411882" y="2076"/>
                  </a:lnTo>
                  <a:cubicBezTo>
                    <a:pt x="1415573" y="-692"/>
                    <a:pt x="1419726" y="-692"/>
                    <a:pt x="1423417" y="2076"/>
                  </a:cubicBezTo>
                  <a:cubicBezTo>
                    <a:pt x="1429877" y="4383"/>
                    <a:pt x="1436336" y="5306"/>
                    <a:pt x="1443257" y="2999"/>
                  </a:cubicBezTo>
                  <a:cubicBezTo>
                    <a:pt x="1471864" y="8075"/>
                    <a:pt x="1500471" y="3922"/>
                    <a:pt x="1529078" y="5768"/>
                  </a:cubicBezTo>
                  <a:cubicBezTo>
                    <a:pt x="1539228" y="6229"/>
                    <a:pt x="1549379" y="3461"/>
                    <a:pt x="1559069" y="8075"/>
                  </a:cubicBezTo>
                  <a:cubicBezTo>
                    <a:pt x="1569681" y="12227"/>
                    <a:pt x="1579831" y="16380"/>
                    <a:pt x="1591828" y="14534"/>
                  </a:cubicBezTo>
                  <a:cubicBezTo>
                    <a:pt x="1595058" y="17303"/>
                    <a:pt x="1600594" y="15457"/>
                    <a:pt x="1602440" y="20532"/>
                  </a:cubicBezTo>
                  <a:cubicBezTo>
                    <a:pt x="1612129" y="37143"/>
                    <a:pt x="1633354" y="35758"/>
                    <a:pt x="1646273" y="38527"/>
                  </a:cubicBezTo>
                  <a:cubicBezTo>
                    <a:pt x="1680417" y="45909"/>
                    <a:pt x="1708562" y="65288"/>
                    <a:pt x="1740398" y="76362"/>
                  </a:cubicBezTo>
                  <a:cubicBezTo>
                    <a:pt x="1744090" y="83283"/>
                    <a:pt x="1758854" y="73593"/>
                    <a:pt x="1757932" y="87435"/>
                  </a:cubicBezTo>
                  <a:cubicBezTo>
                    <a:pt x="1756547" y="96202"/>
                    <a:pt x="1762084" y="94356"/>
                    <a:pt x="1767160" y="93433"/>
                  </a:cubicBezTo>
                  <a:cubicBezTo>
                    <a:pt x="1773158" y="97125"/>
                    <a:pt x="1782386" y="94818"/>
                    <a:pt x="1785615" y="103584"/>
                  </a:cubicBezTo>
                  <a:cubicBezTo>
                    <a:pt x="1807301" y="118349"/>
                    <a:pt x="1831294" y="125731"/>
                    <a:pt x="1857132" y="127577"/>
                  </a:cubicBezTo>
                  <a:cubicBezTo>
                    <a:pt x="1870513" y="133575"/>
                    <a:pt x="1885278" y="126193"/>
                    <a:pt x="1898658" y="132191"/>
                  </a:cubicBezTo>
                  <a:cubicBezTo>
                    <a:pt x="1908809" y="134498"/>
                    <a:pt x="1918960" y="136344"/>
                    <a:pt x="1929111" y="132652"/>
                  </a:cubicBezTo>
                  <a:cubicBezTo>
                    <a:pt x="1957718" y="136805"/>
                    <a:pt x="1985863" y="136805"/>
                    <a:pt x="2014470" y="132652"/>
                  </a:cubicBezTo>
                  <a:cubicBezTo>
                    <a:pt x="2022775" y="135882"/>
                    <a:pt x="2031080" y="134037"/>
                    <a:pt x="2039385" y="132191"/>
                  </a:cubicBezTo>
                  <a:cubicBezTo>
                    <a:pt x="2052304" y="125731"/>
                    <a:pt x="2067069" y="133575"/>
                    <a:pt x="2080450" y="127116"/>
                  </a:cubicBezTo>
                  <a:cubicBezTo>
                    <a:pt x="2155196" y="113274"/>
                    <a:pt x="2229482" y="99893"/>
                    <a:pt x="2304229" y="86051"/>
                  </a:cubicBezTo>
                  <a:cubicBezTo>
                    <a:pt x="2321300" y="82821"/>
                    <a:pt x="2338833" y="79130"/>
                    <a:pt x="2355905" y="75439"/>
                  </a:cubicBezTo>
                  <a:cubicBezTo>
                    <a:pt x="2371593" y="69441"/>
                    <a:pt x="2388665" y="76823"/>
                    <a:pt x="2404352" y="70825"/>
                  </a:cubicBezTo>
                  <a:cubicBezTo>
                    <a:pt x="2412657" y="70363"/>
                    <a:pt x="2420963" y="70363"/>
                    <a:pt x="2429729" y="69902"/>
                  </a:cubicBezTo>
                  <a:cubicBezTo>
                    <a:pt x="2460181" y="63442"/>
                    <a:pt x="2492018" y="71748"/>
                    <a:pt x="2522470" y="65288"/>
                  </a:cubicBezTo>
                  <a:cubicBezTo>
                    <a:pt x="2534005" y="67595"/>
                    <a:pt x="2546002" y="67595"/>
                    <a:pt x="2557537" y="65288"/>
                  </a:cubicBezTo>
                  <a:cubicBezTo>
                    <a:pt x="2566765" y="70363"/>
                    <a:pt x="2578300" y="64827"/>
                    <a:pt x="2587528" y="69902"/>
                  </a:cubicBezTo>
                  <a:cubicBezTo>
                    <a:pt x="2599524" y="76362"/>
                    <a:pt x="2612443" y="77284"/>
                    <a:pt x="2625362" y="76823"/>
                  </a:cubicBezTo>
                  <a:cubicBezTo>
                    <a:pt x="2636436" y="82821"/>
                    <a:pt x="2649355" y="75900"/>
                    <a:pt x="2660890" y="81437"/>
                  </a:cubicBezTo>
                  <a:cubicBezTo>
                    <a:pt x="2665965" y="81898"/>
                    <a:pt x="2671041" y="81898"/>
                    <a:pt x="2675655" y="82360"/>
                  </a:cubicBezTo>
                  <a:cubicBezTo>
                    <a:pt x="2687190" y="87897"/>
                    <a:pt x="2700109" y="81437"/>
                    <a:pt x="2711644" y="86974"/>
                  </a:cubicBezTo>
                  <a:cubicBezTo>
                    <a:pt x="2719488" y="94818"/>
                    <a:pt x="2729639" y="92972"/>
                    <a:pt x="2739328" y="92972"/>
                  </a:cubicBezTo>
                  <a:cubicBezTo>
                    <a:pt x="2746710" y="97586"/>
                    <a:pt x="2757784" y="94356"/>
                    <a:pt x="2761937" y="104968"/>
                  </a:cubicBezTo>
                  <a:cubicBezTo>
                    <a:pt x="2783161" y="115581"/>
                    <a:pt x="2804847" y="123424"/>
                    <a:pt x="2828378" y="127116"/>
                  </a:cubicBezTo>
                  <a:cubicBezTo>
                    <a:pt x="2836683" y="130807"/>
                    <a:pt x="2847296" y="128038"/>
                    <a:pt x="2852832" y="137266"/>
                  </a:cubicBezTo>
                  <a:cubicBezTo>
                    <a:pt x="2879132" y="148801"/>
                    <a:pt x="2904971" y="160336"/>
                    <a:pt x="2931270" y="171871"/>
                  </a:cubicBezTo>
                  <a:cubicBezTo>
                    <a:pt x="2938191" y="177408"/>
                    <a:pt x="2950649" y="170026"/>
                    <a:pt x="2954340" y="182022"/>
                  </a:cubicBezTo>
                  <a:cubicBezTo>
                    <a:pt x="2976949" y="195864"/>
                    <a:pt x="3000942" y="208322"/>
                    <a:pt x="3025857" y="217550"/>
                  </a:cubicBezTo>
                  <a:cubicBezTo>
                    <a:pt x="3031855" y="218473"/>
                    <a:pt x="3036469" y="220780"/>
                    <a:pt x="3039238" y="226778"/>
                  </a:cubicBezTo>
                  <a:cubicBezTo>
                    <a:pt x="3046620" y="234160"/>
                    <a:pt x="3055387" y="238313"/>
                    <a:pt x="3065537" y="240158"/>
                  </a:cubicBezTo>
                  <a:cubicBezTo>
                    <a:pt x="3072458" y="241081"/>
                    <a:pt x="3076150" y="245234"/>
                    <a:pt x="3078457" y="251232"/>
                  </a:cubicBezTo>
                  <a:cubicBezTo>
                    <a:pt x="3081225" y="258614"/>
                    <a:pt x="3088607" y="259076"/>
                    <a:pt x="3094144" y="262767"/>
                  </a:cubicBezTo>
                  <a:cubicBezTo>
                    <a:pt x="3115369" y="272456"/>
                    <a:pt x="3130595" y="289528"/>
                    <a:pt x="3143975" y="308445"/>
                  </a:cubicBezTo>
                  <a:cubicBezTo>
                    <a:pt x="3145821" y="310291"/>
                    <a:pt x="3148128" y="312137"/>
                    <a:pt x="3149973" y="313982"/>
                  </a:cubicBezTo>
                  <a:cubicBezTo>
                    <a:pt x="3182733" y="332900"/>
                    <a:pt x="3208571" y="358277"/>
                    <a:pt x="3223797" y="393804"/>
                  </a:cubicBezTo>
                  <a:cubicBezTo>
                    <a:pt x="3238101" y="401648"/>
                    <a:pt x="3252404" y="410415"/>
                    <a:pt x="3257941" y="427487"/>
                  </a:cubicBezTo>
                  <a:lnTo>
                    <a:pt x="3258864" y="426564"/>
                  </a:lnTo>
                  <a:lnTo>
                    <a:pt x="3257941" y="427487"/>
                  </a:lnTo>
                  <a:cubicBezTo>
                    <a:pt x="3277320" y="442713"/>
                    <a:pt x="3291623" y="462091"/>
                    <a:pt x="3303619" y="483777"/>
                  </a:cubicBezTo>
                  <a:lnTo>
                    <a:pt x="3303619" y="483777"/>
                  </a:lnTo>
                  <a:cubicBezTo>
                    <a:pt x="3343761" y="514230"/>
                    <a:pt x="3367754" y="555756"/>
                    <a:pt x="3383441" y="602357"/>
                  </a:cubicBezTo>
                  <a:cubicBezTo>
                    <a:pt x="3383903" y="612969"/>
                    <a:pt x="3388978" y="621736"/>
                    <a:pt x="3393592" y="630502"/>
                  </a:cubicBezTo>
                  <a:cubicBezTo>
                    <a:pt x="3400513" y="633732"/>
                    <a:pt x="3400975" y="641114"/>
                    <a:pt x="3404666" y="646651"/>
                  </a:cubicBezTo>
                  <a:cubicBezTo>
                    <a:pt x="3406050" y="650342"/>
                    <a:pt x="3406973" y="654495"/>
                    <a:pt x="3406973" y="658648"/>
                  </a:cubicBezTo>
                  <a:cubicBezTo>
                    <a:pt x="3407896" y="671105"/>
                    <a:pt x="3406973" y="683102"/>
                    <a:pt x="3401436" y="694175"/>
                  </a:cubicBezTo>
                  <a:cubicBezTo>
                    <a:pt x="3400513" y="696482"/>
                    <a:pt x="3399129" y="698789"/>
                    <a:pt x="3397745" y="701096"/>
                  </a:cubicBezTo>
                  <a:cubicBezTo>
                    <a:pt x="3387133" y="714016"/>
                    <a:pt x="3394054" y="726473"/>
                    <a:pt x="3399590" y="738470"/>
                  </a:cubicBezTo>
                  <a:cubicBezTo>
                    <a:pt x="3402359" y="745852"/>
                    <a:pt x="3404666" y="753235"/>
                    <a:pt x="3406511" y="761078"/>
                  </a:cubicBezTo>
                  <a:cubicBezTo>
                    <a:pt x="3408357" y="775382"/>
                    <a:pt x="3412048" y="789224"/>
                    <a:pt x="3416201" y="803527"/>
                  </a:cubicBezTo>
                  <a:cubicBezTo>
                    <a:pt x="3418969" y="813678"/>
                    <a:pt x="3422199" y="822906"/>
                    <a:pt x="3427274" y="832134"/>
                  </a:cubicBezTo>
                  <a:cubicBezTo>
                    <a:pt x="3431888" y="841362"/>
                    <a:pt x="3435580" y="851051"/>
                    <a:pt x="3434657" y="861663"/>
                  </a:cubicBezTo>
                  <a:cubicBezTo>
                    <a:pt x="3435118" y="872276"/>
                    <a:pt x="3438809" y="881965"/>
                    <a:pt x="3445730" y="889809"/>
                  </a:cubicBezTo>
                  <a:cubicBezTo>
                    <a:pt x="3450344" y="909187"/>
                    <a:pt x="3450806" y="929028"/>
                    <a:pt x="3456804" y="947945"/>
                  </a:cubicBezTo>
                  <a:cubicBezTo>
                    <a:pt x="3458188" y="953020"/>
                    <a:pt x="3460034" y="958096"/>
                    <a:pt x="3461418" y="962710"/>
                  </a:cubicBezTo>
                  <a:cubicBezTo>
                    <a:pt x="3463725" y="969169"/>
                    <a:pt x="3465571" y="975168"/>
                    <a:pt x="3467416" y="981627"/>
                  </a:cubicBezTo>
                  <a:cubicBezTo>
                    <a:pt x="3469723" y="990855"/>
                    <a:pt x="3470185" y="1000545"/>
                    <a:pt x="3473414" y="1009773"/>
                  </a:cubicBezTo>
                  <a:cubicBezTo>
                    <a:pt x="3474799" y="1015309"/>
                    <a:pt x="3475721" y="1020846"/>
                    <a:pt x="3475721" y="1026844"/>
                  </a:cubicBezTo>
                  <a:cubicBezTo>
                    <a:pt x="3476183" y="1042993"/>
                    <a:pt x="3474337" y="1059142"/>
                    <a:pt x="3478490" y="1075291"/>
                  </a:cubicBezTo>
                  <a:cubicBezTo>
                    <a:pt x="3478951" y="1081290"/>
                    <a:pt x="3480335" y="1086826"/>
                    <a:pt x="3481258" y="1092825"/>
                  </a:cubicBezTo>
                  <a:cubicBezTo>
                    <a:pt x="3482181" y="1107589"/>
                    <a:pt x="3479874" y="1122354"/>
                    <a:pt x="3484488" y="1136657"/>
                  </a:cubicBezTo>
                  <a:cubicBezTo>
                    <a:pt x="3485872" y="1140810"/>
                    <a:pt x="3486334" y="1145424"/>
                    <a:pt x="3486795" y="1149577"/>
                  </a:cubicBezTo>
                  <a:cubicBezTo>
                    <a:pt x="3487718" y="1162496"/>
                    <a:pt x="3485872" y="1175415"/>
                    <a:pt x="3490025" y="1187873"/>
                  </a:cubicBezTo>
                  <a:cubicBezTo>
                    <a:pt x="3490948" y="1192025"/>
                    <a:pt x="3491870" y="1196178"/>
                    <a:pt x="3492332" y="1200331"/>
                  </a:cubicBezTo>
                  <a:cubicBezTo>
                    <a:pt x="3492793" y="1210020"/>
                    <a:pt x="3492793" y="1220171"/>
                    <a:pt x="3496023" y="1229399"/>
                  </a:cubicBezTo>
                  <a:cubicBezTo>
                    <a:pt x="3501560" y="1261235"/>
                    <a:pt x="3512172" y="1292149"/>
                    <a:pt x="3518632" y="1323524"/>
                  </a:cubicBezTo>
                  <a:cubicBezTo>
                    <a:pt x="3521400" y="1335982"/>
                    <a:pt x="3526475" y="1347517"/>
                    <a:pt x="3532474" y="1358590"/>
                  </a:cubicBezTo>
                  <a:cubicBezTo>
                    <a:pt x="3533858" y="1360436"/>
                    <a:pt x="3534781" y="1362743"/>
                    <a:pt x="3535703" y="1365050"/>
                  </a:cubicBezTo>
                  <a:cubicBezTo>
                    <a:pt x="3538010" y="1369203"/>
                    <a:pt x="3540317" y="1372894"/>
                    <a:pt x="3543547" y="1376585"/>
                  </a:cubicBezTo>
                  <a:cubicBezTo>
                    <a:pt x="3545393" y="1378431"/>
                    <a:pt x="3546777" y="1380276"/>
                    <a:pt x="3548161" y="1382122"/>
                  </a:cubicBezTo>
                  <a:cubicBezTo>
                    <a:pt x="3554621" y="1392273"/>
                    <a:pt x="3559696" y="1403346"/>
                    <a:pt x="3567540" y="1412574"/>
                  </a:cubicBezTo>
                  <a:cubicBezTo>
                    <a:pt x="3568924" y="1414420"/>
                    <a:pt x="3570308" y="1416727"/>
                    <a:pt x="3571693" y="1419034"/>
                  </a:cubicBezTo>
                  <a:cubicBezTo>
                    <a:pt x="3591071" y="1440720"/>
                    <a:pt x="3597070" y="1469326"/>
                    <a:pt x="3611373" y="1494242"/>
                  </a:cubicBezTo>
                  <a:cubicBezTo>
                    <a:pt x="3612757" y="1496549"/>
                    <a:pt x="3613680" y="1499317"/>
                    <a:pt x="3614141" y="1501624"/>
                  </a:cubicBezTo>
                  <a:cubicBezTo>
                    <a:pt x="3614603" y="1508545"/>
                    <a:pt x="3618755" y="1514544"/>
                    <a:pt x="3620601" y="1521003"/>
                  </a:cubicBezTo>
                  <a:cubicBezTo>
                    <a:pt x="3623369" y="1533922"/>
                    <a:pt x="3626599" y="1546380"/>
                    <a:pt x="3627983" y="1559761"/>
                  </a:cubicBezTo>
                  <a:cubicBezTo>
                    <a:pt x="3628445" y="1582831"/>
                    <a:pt x="3628906" y="1606362"/>
                    <a:pt x="3627522" y="1629432"/>
                  </a:cubicBezTo>
                  <a:cubicBezTo>
                    <a:pt x="3625215" y="1646965"/>
                    <a:pt x="3614141" y="1657577"/>
                    <a:pt x="3599377" y="1665421"/>
                  </a:cubicBezTo>
                  <a:cubicBezTo>
                    <a:pt x="3591071" y="1670497"/>
                    <a:pt x="3582305" y="1675572"/>
                    <a:pt x="3574461" y="1681570"/>
                  </a:cubicBezTo>
                  <a:cubicBezTo>
                    <a:pt x="3572615" y="1682954"/>
                    <a:pt x="3570770" y="1683877"/>
                    <a:pt x="3568463" y="1685261"/>
                  </a:cubicBezTo>
                  <a:cubicBezTo>
                    <a:pt x="3563387" y="1687568"/>
                    <a:pt x="3559235" y="1691260"/>
                    <a:pt x="3554621" y="1694489"/>
                  </a:cubicBezTo>
                  <a:cubicBezTo>
                    <a:pt x="3552775" y="1695874"/>
                    <a:pt x="3550930" y="1696796"/>
                    <a:pt x="3549084" y="1698181"/>
                  </a:cubicBezTo>
                  <a:cubicBezTo>
                    <a:pt x="3545393" y="1700488"/>
                    <a:pt x="3541702" y="1703256"/>
                    <a:pt x="3538010" y="1706024"/>
                  </a:cubicBezTo>
                  <a:cubicBezTo>
                    <a:pt x="3536165" y="1707409"/>
                    <a:pt x="3534319" y="1708331"/>
                    <a:pt x="3532474" y="1709716"/>
                  </a:cubicBezTo>
                  <a:cubicBezTo>
                    <a:pt x="3528782" y="1712023"/>
                    <a:pt x="3525091" y="1714791"/>
                    <a:pt x="3521400" y="1717098"/>
                  </a:cubicBezTo>
                  <a:cubicBezTo>
                    <a:pt x="3517709" y="1719405"/>
                    <a:pt x="3514018" y="1721251"/>
                    <a:pt x="3510326" y="1724019"/>
                  </a:cubicBezTo>
                  <a:cubicBezTo>
                    <a:pt x="3506174" y="1727249"/>
                    <a:pt x="3502483" y="1731401"/>
                    <a:pt x="3497869" y="1734631"/>
                  </a:cubicBezTo>
                  <a:cubicBezTo>
                    <a:pt x="3496023" y="1736015"/>
                    <a:pt x="3494177" y="1736938"/>
                    <a:pt x="3492332" y="1737861"/>
                  </a:cubicBezTo>
                  <a:cubicBezTo>
                    <a:pt x="3487256" y="1740168"/>
                    <a:pt x="3482181" y="1742936"/>
                    <a:pt x="3477567" y="1746166"/>
                  </a:cubicBezTo>
                  <a:cubicBezTo>
                    <a:pt x="3475721" y="1747550"/>
                    <a:pt x="3473414" y="1748935"/>
                    <a:pt x="3471569" y="1750319"/>
                  </a:cubicBezTo>
                  <a:cubicBezTo>
                    <a:pt x="3463264" y="1754471"/>
                    <a:pt x="3454958" y="1757701"/>
                    <a:pt x="3445730" y="1759547"/>
                  </a:cubicBezTo>
                  <a:cubicBezTo>
                    <a:pt x="3441116" y="1760008"/>
                    <a:pt x="3436964" y="1759547"/>
                    <a:pt x="3432350" y="1758624"/>
                  </a:cubicBezTo>
                  <a:cubicBezTo>
                    <a:pt x="3385287" y="1755856"/>
                    <a:pt x="3338224" y="1758163"/>
                    <a:pt x="3291162" y="1757240"/>
                  </a:cubicBezTo>
                  <a:cubicBezTo>
                    <a:pt x="3280088" y="1757701"/>
                    <a:pt x="3269476" y="1755394"/>
                    <a:pt x="3259325" y="1750780"/>
                  </a:cubicBezTo>
                  <a:cubicBezTo>
                    <a:pt x="3249174" y="1744321"/>
                    <a:pt x="3237639" y="1745243"/>
                    <a:pt x="3226104" y="1744782"/>
                  </a:cubicBezTo>
                  <a:cubicBezTo>
                    <a:pt x="3219183" y="1744321"/>
                    <a:pt x="3212262" y="1742936"/>
                    <a:pt x="3206264" y="1739245"/>
                  </a:cubicBezTo>
                  <a:cubicBezTo>
                    <a:pt x="3201189" y="1736015"/>
                    <a:pt x="3196575" y="1734170"/>
                    <a:pt x="3190577" y="1735093"/>
                  </a:cubicBezTo>
                  <a:cubicBezTo>
                    <a:pt x="3182271" y="1736015"/>
                    <a:pt x="3174889" y="1736938"/>
                    <a:pt x="3171198" y="1724942"/>
                  </a:cubicBezTo>
                  <a:cubicBezTo>
                    <a:pt x="3161970" y="1694028"/>
                    <a:pt x="3161047" y="1694489"/>
                    <a:pt x="3170736" y="1684339"/>
                  </a:cubicBezTo>
                  <a:cubicBezTo>
                    <a:pt x="3182733" y="1671419"/>
                    <a:pt x="3196575" y="1659884"/>
                    <a:pt x="3209033" y="1646965"/>
                  </a:cubicBezTo>
                  <a:cubicBezTo>
                    <a:pt x="3210878" y="1645120"/>
                    <a:pt x="3213185" y="1643735"/>
                    <a:pt x="3215031" y="1642813"/>
                  </a:cubicBezTo>
                  <a:cubicBezTo>
                    <a:pt x="3223797" y="1638199"/>
                    <a:pt x="3231641" y="1632200"/>
                    <a:pt x="3240408" y="1627586"/>
                  </a:cubicBezTo>
                  <a:cubicBezTo>
                    <a:pt x="3242715" y="1626202"/>
                    <a:pt x="3245022" y="1625279"/>
                    <a:pt x="3247329" y="1624357"/>
                  </a:cubicBezTo>
                  <a:cubicBezTo>
                    <a:pt x="3255634" y="1621127"/>
                    <a:pt x="3263939" y="1618358"/>
                    <a:pt x="3272244" y="1615129"/>
                  </a:cubicBezTo>
                  <a:cubicBezTo>
                    <a:pt x="3275935" y="1613744"/>
                    <a:pt x="3279627" y="1613283"/>
                    <a:pt x="3283779" y="1612360"/>
                  </a:cubicBezTo>
                  <a:cubicBezTo>
                    <a:pt x="3299005" y="1609130"/>
                    <a:pt x="3314693" y="1607285"/>
                    <a:pt x="3330381" y="1604055"/>
                  </a:cubicBezTo>
                  <a:cubicBezTo>
                    <a:pt x="3340993" y="1601287"/>
                    <a:pt x="3351605" y="1597595"/>
                    <a:pt x="3361294" y="1592059"/>
                  </a:cubicBezTo>
                  <a:cubicBezTo>
                    <a:pt x="3367754" y="1588829"/>
                    <a:pt x="3371445" y="1583753"/>
                    <a:pt x="3370984" y="1576371"/>
                  </a:cubicBezTo>
                  <a:cubicBezTo>
                    <a:pt x="3370522" y="1574064"/>
                    <a:pt x="3370061" y="1571757"/>
                    <a:pt x="3369599" y="1569450"/>
                  </a:cubicBezTo>
                  <a:cubicBezTo>
                    <a:pt x="3362678" y="1557915"/>
                    <a:pt x="3354373" y="1548687"/>
                    <a:pt x="3340070" y="1547303"/>
                  </a:cubicBezTo>
                  <a:cubicBezTo>
                    <a:pt x="3329458" y="1545919"/>
                    <a:pt x="3319307" y="1542228"/>
                    <a:pt x="3308695" y="1539459"/>
                  </a:cubicBezTo>
                  <a:cubicBezTo>
                    <a:pt x="3297621" y="1535307"/>
                    <a:pt x="3286548" y="1536691"/>
                    <a:pt x="3275474" y="1536691"/>
                  </a:cubicBezTo>
                  <a:cubicBezTo>
                    <a:pt x="3236255" y="1536691"/>
                    <a:pt x="3199343" y="1525617"/>
                    <a:pt x="3164738" y="1507623"/>
                  </a:cubicBezTo>
                  <a:cubicBezTo>
                    <a:pt x="3149512" y="1502086"/>
                    <a:pt x="3136132" y="1492858"/>
                    <a:pt x="3119983" y="1490551"/>
                  </a:cubicBezTo>
                  <a:cubicBezTo>
                    <a:pt x="3113523" y="1489628"/>
                    <a:pt x="3107525" y="1487321"/>
                    <a:pt x="3101988" y="1483630"/>
                  </a:cubicBezTo>
                  <a:cubicBezTo>
                    <a:pt x="3093683" y="1478093"/>
                    <a:pt x="3085839" y="1472556"/>
                    <a:pt x="3077534" y="1467019"/>
                  </a:cubicBezTo>
                  <a:cubicBezTo>
                    <a:pt x="3073381" y="1464712"/>
                    <a:pt x="3069690" y="1461944"/>
                    <a:pt x="3065999" y="1458714"/>
                  </a:cubicBezTo>
                  <a:cubicBezTo>
                    <a:pt x="3061846" y="1455023"/>
                    <a:pt x="3057694" y="1451793"/>
                    <a:pt x="3052157" y="1449486"/>
                  </a:cubicBezTo>
                  <a:cubicBezTo>
                    <a:pt x="3048004" y="1447641"/>
                    <a:pt x="3044313" y="1445334"/>
                    <a:pt x="3041083" y="1442104"/>
                  </a:cubicBezTo>
                  <a:cubicBezTo>
                    <a:pt x="3036931" y="1437028"/>
                    <a:pt x="3030933" y="1433337"/>
                    <a:pt x="3024934" y="1430569"/>
                  </a:cubicBezTo>
                  <a:cubicBezTo>
                    <a:pt x="3020782" y="1427800"/>
                    <a:pt x="3018475" y="1424109"/>
                    <a:pt x="3016629" y="1419495"/>
                  </a:cubicBezTo>
                  <a:cubicBezTo>
                    <a:pt x="3014322" y="1413958"/>
                    <a:pt x="3012015" y="1408883"/>
                    <a:pt x="3008785" y="1403808"/>
                  </a:cubicBezTo>
                  <a:cubicBezTo>
                    <a:pt x="3007401" y="1401962"/>
                    <a:pt x="3006017" y="1400116"/>
                    <a:pt x="3005094" y="1397809"/>
                  </a:cubicBezTo>
                  <a:cubicBezTo>
                    <a:pt x="3000019" y="1388581"/>
                    <a:pt x="2996328" y="1378431"/>
                    <a:pt x="2988945" y="1370587"/>
                  </a:cubicBezTo>
                  <a:cubicBezTo>
                    <a:pt x="2987561" y="1368741"/>
                    <a:pt x="2986177" y="1366896"/>
                    <a:pt x="2984793" y="1364589"/>
                  </a:cubicBezTo>
                  <a:cubicBezTo>
                    <a:pt x="2981101" y="1357206"/>
                    <a:pt x="2977410" y="1349824"/>
                    <a:pt x="2974180" y="1342441"/>
                  </a:cubicBezTo>
                  <a:cubicBezTo>
                    <a:pt x="2973258" y="1340134"/>
                    <a:pt x="2972335" y="1338289"/>
                    <a:pt x="2971412" y="1335982"/>
                  </a:cubicBezTo>
                  <a:cubicBezTo>
                    <a:pt x="2953417" y="1326293"/>
                    <a:pt x="2946958" y="1345210"/>
                    <a:pt x="2934500" y="1350285"/>
                  </a:cubicBezTo>
                  <a:cubicBezTo>
                    <a:pt x="2929425" y="1353515"/>
                    <a:pt x="2923427" y="1354899"/>
                    <a:pt x="2918813" y="1359052"/>
                  </a:cubicBezTo>
                  <a:cubicBezTo>
                    <a:pt x="2906816" y="1373355"/>
                    <a:pt x="2891129" y="1383967"/>
                    <a:pt x="2877287" y="1396425"/>
                  </a:cubicBezTo>
                  <a:cubicBezTo>
                    <a:pt x="2867136" y="1401962"/>
                    <a:pt x="2857446" y="1407499"/>
                    <a:pt x="2845911" y="1410267"/>
                  </a:cubicBezTo>
                  <a:cubicBezTo>
                    <a:pt x="2826533" y="1422264"/>
                    <a:pt x="2813152" y="1440720"/>
                    <a:pt x="2796080" y="1455484"/>
                  </a:cubicBezTo>
                  <a:cubicBezTo>
                    <a:pt x="2794235" y="1457330"/>
                    <a:pt x="2792389" y="1458714"/>
                    <a:pt x="2790543" y="1460098"/>
                  </a:cubicBezTo>
                  <a:cubicBezTo>
                    <a:pt x="2783622" y="1465174"/>
                    <a:pt x="2780854" y="1473018"/>
                    <a:pt x="2776240" y="1479939"/>
                  </a:cubicBezTo>
                  <a:cubicBezTo>
                    <a:pt x="2773933" y="1482707"/>
                    <a:pt x="2771165" y="1485014"/>
                    <a:pt x="2767935" y="1486860"/>
                  </a:cubicBezTo>
                  <a:cubicBezTo>
                    <a:pt x="2761475" y="1489167"/>
                    <a:pt x="2754093" y="1488244"/>
                    <a:pt x="2749479" y="1494703"/>
                  </a:cubicBezTo>
                  <a:cubicBezTo>
                    <a:pt x="2748095" y="1496549"/>
                    <a:pt x="2746249" y="1497933"/>
                    <a:pt x="2744403" y="1499317"/>
                  </a:cubicBezTo>
                  <a:cubicBezTo>
                    <a:pt x="2739789" y="1502547"/>
                    <a:pt x="2735637" y="1507161"/>
                    <a:pt x="2732868" y="1511775"/>
                  </a:cubicBezTo>
                  <a:cubicBezTo>
                    <a:pt x="2726870" y="1520080"/>
                    <a:pt x="2719949" y="1527001"/>
                    <a:pt x="2709337" y="1528847"/>
                  </a:cubicBezTo>
                  <a:cubicBezTo>
                    <a:pt x="2690881" y="1542228"/>
                    <a:pt x="2674732" y="1557454"/>
                    <a:pt x="2665043" y="1579139"/>
                  </a:cubicBezTo>
                  <a:cubicBezTo>
                    <a:pt x="2661813" y="1584676"/>
                    <a:pt x="2657660" y="1589290"/>
                    <a:pt x="2653046" y="1594366"/>
                  </a:cubicBezTo>
                  <a:cubicBezTo>
                    <a:pt x="2643818" y="1604978"/>
                    <a:pt x="2636436" y="1616974"/>
                    <a:pt x="2626285" y="1626664"/>
                  </a:cubicBezTo>
                  <a:cubicBezTo>
                    <a:pt x="2623517" y="1629432"/>
                    <a:pt x="2621210" y="1632200"/>
                    <a:pt x="2618441" y="1634507"/>
                  </a:cubicBezTo>
                  <a:cubicBezTo>
                    <a:pt x="2607829" y="1645120"/>
                    <a:pt x="2596294" y="1654809"/>
                    <a:pt x="2588450" y="1667267"/>
                  </a:cubicBezTo>
                  <a:cubicBezTo>
                    <a:pt x="2587066" y="1669574"/>
                    <a:pt x="2585682" y="1671419"/>
                    <a:pt x="2584298" y="1673726"/>
                  </a:cubicBezTo>
                  <a:cubicBezTo>
                    <a:pt x="2564458" y="1692644"/>
                    <a:pt x="2557075" y="1718944"/>
                    <a:pt x="2544617" y="1742475"/>
                  </a:cubicBezTo>
                  <a:cubicBezTo>
                    <a:pt x="2522932" y="1748012"/>
                    <a:pt x="2501707" y="1754471"/>
                    <a:pt x="2479560" y="1756778"/>
                  </a:cubicBezTo>
                  <a:cubicBezTo>
                    <a:pt x="2461104" y="1757701"/>
                    <a:pt x="2442648" y="1754933"/>
                    <a:pt x="2424192" y="1759547"/>
                  </a:cubicBezTo>
                  <a:cubicBezTo>
                    <a:pt x="2413119" y="1760008"/>
                    <a:pt x="2402507" y="1761392"/>
                    <a:pt x="2391433" y="1762315"/>
                  </a:cubicBezTo>
                  <a:cubicBezTo>
                    <a:pt x="2376207" y="1762776"/>
                    <a:pt x="2360981" y="1760469"/>
                    <a:pt x="2346216" y="1765083"/>
                  </a:cubicBezTo>
                  <a:cubicBezTo>
                    <a:pt x="2341602" y="1766468"/>
                    <a:pt x="2336988" y="1766929"/>
                    <a:pt x="2332835" y="1767390"/>
                  </a:cubicBezTo>
                  <a:cubicBezTo>
                    <a:pt x="2318993" y="1767852"/>
                    <a:pt x="2305151" y="1767390"/>
                    <a:pt x="2291771" y="1771082"/>
                  </a:cubicBezTo>
                  <a:cubicBezTo>
                    <a:pt x="2274238" y="1770620"/>
                    <a:pt x="2256704" y="1773850"/>
                    <a:pt x="2239633" y="1774311"/>
                  </a:cubicBezTo>
                  <a:cubicBezTo>
                    <a:pt x="2230405" y="1773850"/>
                    <a:pt x="2220715" y="1773850"/>
                    <a:pt x="2211487" y="1773850"/>
                  </a:cubicBezTo>
                  <a:cubicBezTo>
                    <a:pt x="2181035" y="1773389"/>
                    <a:pt x="2154735" y="1755856"/>
                    <a:pt x="2124744" y="1754010"/>
                  </a:cubicBezTo>
                  <a:cubicBezTo>
                    <a:pt x="2119669" y="1740629"/>
                    <a:pt x="2107211" y="1746166"/>
                    <a:pt x="2097983" y="1744321"/>
                  </a:cubicBezTo>
                  <a:cubicBezTo>
                    <a:pt x="2093830" y="1743859"/>
                    <a:pt x="2090139" y="1742475"/>
                    <a:pt x="2086909" y="1740629"/>
                  </a:cubicBezTo>
                  <a:cubicBezTo>
                    <a:pt x="2079988" y="1730479"/>
                    <a:pt x="2067531" y="1726787"/>
                    <a:pt x="2057841" y="1728633"/>
                  </a:cubicBezTo>
                  <a:cubicBezTo>
                    <a:pt x="2036155" y="1733247"/>
                    <a:pt x="2031080" y="1720789"/>
                    <a:pt x="2026927" y="1705102"/>
                  </a:cubicBezTo>
                  <a:cubicBezTo>
                    <a:pt x="2026466" y="1702333"/>
                    <a:pt x="2026466" y="1699565"/>
                    <a:pt x="2027389" y="1697258"/>
                  </a:cubicBezTo>
                  <a:cubicBezTo>
                    <a:pt x="2035694" y="1684339"/>
                    <a:pt x="2048152" y="1675111"/>
                    <a:pt x="2057841" y="1664037"/>
                  </a:cubicBezTo>
                  <a:cubicBezTo>
                    <a:pt x="2116900" y="1623895"/>
                    <a:pt x="2181035" y="1600825"/>
                    <a:pt x="2253475" y="1606362"/>
                  </a:cubicBezTo>
                  <a:cubicBezTo>
                    <a:pt x="2263625" y="1607285"/>
                    <a:pt x="2274238" y="1605901"/>
                    <a:pt x="2284388" y="1604055"/>
                  </a:cubicBezTo>
                  <a:cubicBezTo>
                    <a:pt x="2304690" y="1599902"/>
                    <a:pt x="2315764" y="1587906"/>
                    <a:pt x="2314841" y="1566682"/>
                  </a:cubicBezTo>
                  <a:cubicBezTo>
                    <a:pt x="2313457" y="1527463"/>
                    <a:pt x="2311150" y="1487782"/>
                    <a:pt x="2305613" y="1449025"/>
                  </a:cubicBezTo>
                  <a:cubicBezTo>
                    <a:pt x="2295001" y="1374739"/>
                    <a:pt x="2290848" y="1300454"/>
                    <a:pt x="2300537" y="1225708"/>
                  </a:cubicBezTo>
                  <a:cubicBezTo>
                    <a:pt x="2301922" y="1213711"/>
                    <a:pt x="2304229" y="1201253"/>
                    <a:pt x="2285311" y="1205406"/>
                  </a:cubicBezTo>
                  <a:cubicBezTo>
                    <a:pt x="2242862" y="1214173"/>
                    <a:pt x="2201798" y="1205406"/>
                    <a:pt x="2160733" y="1197562"/>
                  </a:cubicBezTo>
                  <a:cubicBezTo>
                    <a:pt x="2110441" y="1188334"/>
                    <a:pt x="2059687" y="1198024"/>
                    <a:pt x="2009394" y="1192025"/>
                  </a:cubicBezTo>
                  <a:cubicBezTo>
                    <a:pt x="1991400" y="1189718"/>
                    <a:pt x="1994629" y="1202176"/>
                    <a:pt x="1998321" y="1212327"/>
                  </a:cubicBezTo>
                  <a:cubicBezTo>
                    <a:pt x="2014931" y="1257083"/>
                    <a:pt x="2033387" y="1301377"/>
                    <a:pt x="2053689" y="1344748"/>
                  </a:cubicBezTo>
                  <a:cubicBezTo>
                    <a:pt x="2067531" y="1373817"/>
                    <a:pt x="2076759" y="1404269"/>
                    <a:pt x="2088755" y="1433799"/>
                  </a:cubicBezTo>
                  <a:cubicBezTo>
                    <a:pt x="2098444" y="1456407"/>
                    <a:pt x="2089216" y="1479939"/>
                    <a:pt x="2080450" y="1502086"/>
                  </a:cubicBezTo>
                  <a:cubicBezTo>
                    <a:pt x="2064301" y="1543612"/>
                    <a:pt x="2038924" y="1579601"/>
                    <a:pt x="2018161" y="1618358"/>
                  </a:cubicBezTo>
                  <a:cubicBezTo>
                    <a:pt x="2010778" y="1634969"/>
                    <a:pt x="2005703" y="1652502"/>
                    <a:pt x="1994168" y="1666805"/>
                  </a:cubicBezTo>
                  <a:cubicBezTo>
                    <a:pt x="1987708" y="1674188"/>
                    <a:pt x="1979865" y="1680186"/>
                    <a:pt x="1970175" y="1682493"/>
                  </a:cubicBezTo>
                  <a:cubicBezTo>
                    <a:pt x="1962793" y="1686184"/>
                    <a:pt x="1954949" y="1689875"/>
                    <a:pt x="1947105" y="1692644"/>
                  </a:cubicBezTo>
                  <a:cubicBezTo>
                    <a:pt x="1934186" y="1696335"/>
                    <a:pt x="1921267" y="1700026"/>
                    <a:pt x="1907886" y="1700488"/>
                  </a:cubicBezTo>
                  <a:cubicBezTo>
                    <a:pt x="1889430" y="1700949"/>
                    <a:pt x="1870513" y="1700488"/>
                    <a:pt x="1852057" y="1700488"/>
                  </a:cubicBezTo>
                  <a:cubicBezTo>
                    <a:pt x="1846059" y="1700488"/>
                    <a:pt x="1840061" y="1699565"/>
                    <a:pt x="1834062" y="1698181"/>
                  </a:cubicBezTo>
                  <a:cubicBezTo>
                    <a:pt x="1822989" y="1694028"/>
                    <a:pt x="1811915" y="1694028"/>
                    <a:pt x="1800842" y="1698181"/>
                  </a:cubicBezTo>
                  <a:cubicBezTo>
                    <a:pt x="1787000" y="1697719"/>
                    <a:pt x="1774542" y="1703717"/>
                    <a:pt x="1761161" y="1705563"/>
                  </a:cubicBezTo>
                  <a:cubicBezTo>
                    <a:pt x="1730248" y="1706947"/>
                    <a:pt x="1699334" y="1704179"/>
                    <a:pt x="1668420" y="1707409"/>
                  </a:cubicBezTo>
                  <a:cubicBezTo>
                    <a:pt x="1664268" y="1708793"/>
                    <a:pt x="1660115" y="1710177"/>
                    <a:pt x="1655962" y="1711100"/>
                  </a:cubicBezTo>
                  <a:cubicBezTo>
                    <a:pt x="1635661" y="1713868"/>
                    <a:pt x="1612591" y="1721712"/>
                    <a:pt x="1608900" y="1688953"/>
                  </a:cubicBezTo>
                  <a:cubicBezTo>
                    <a:pt x="1608438" y="1686646"/>
                    <a:pt x="1608438" y="1684339"/>
                    <a:pt x="1608900" y="1681570"/>
                  </a:cubicBezTo>
                  <a:cubicBezTo>
                    <a:pt x="1614898" y="1673265"/>
                    <a:pt x="1603824" y="1671419"/>
                    <a:pt x="1602901" y="1665421"/>
                  </a:cubicBezTo>
                  <a:cubicBezTo>
                    <a:pt x="1602440" y="1652963"/>
                    <a:pt x="1613514" y="1646042"/>
                    <a:pt x="1618128" y="1636353"/>
                  </a:cubicBezTo>
                  <a:cubicBezTo>
                    <a:pt x="1619512" y="1634046"/>
                    <a:pt x="1620896" y="1632200"/>
                    <a:pt x="1622742" y="1629893"/>
                  </a:cubicBezTo>
                  <a:cubicBezTo>
                    <a:pt x="1635661" y="1616974"/>
                    <a:pt x="1649964" y="1604516"/>
                    <a:pt x="1660115" y="1589290"/>
                  </a:cubicBezTo>
                  <a:cubicBezTo>
                    <a:pt x="1692413" y="1563913"/>
                    <a:pt x="1730248" y="1553301"/>
                    <a:pt x="1770389" y="1549610"/>
                  </a:cubicBezTo>
                  <a:cubicBezTo>
                    <a:pt x="1778695" y="1549610"/>
                    <a:pt x="1787461" y="1550994"/>
                    <a:pt x="1795766" y="1547764"/>
                  </a:cubicBezTo>
                  <a:cubicBezTo>
                    <a:pt x="1797612" y="1546380"/>
                    <a:pt x="1798996" y="1544535"/>
                    <a:pt x="1800380" y="1542689"/>
                  </a:cubicBezTo>
                  <a:cubicBezTo>
                    <a:pt x="1804071" y="1528386"/>
                    <a:pt x="1797150" y="1517773"/>
                    <a:pt x="1787000" y="1509007"/>
                  </a:cubicBezTo>
                  <a:cubicBezTo>
                    <a:pt x="1780079" y="1503009"/>
                    <a:pt x="1772235" y="1497933"/>
                    <a:pt x="1769005" y="1489167"/>
                  </a:cubicBezTo>
                  <a:lnTo>
                    <a:pt x="1768544" y="1489167"/>
                  </a:lnTo>
                  <a:cubicBezTo>
                    <a:pt x="1760239" y="1483168"/>
                    <a:pt x="1751011" y="1478554"/>
                    <a:pt x="1743628" y="1471633"/>
                  </a:cubicBezTo>
                  <a:cubicBezTo>
                    <a:pt x="1740398" y="1469326"/>
                    <a:pt x="1738091" y="1466558"/>
                    <a:pt x="1735323" y="1463328"/>
                  </a:cubicBezTo>
                  <a:cubicBezTo>
                    <a:pt x="1726556" y="1452716"/>
                    <a:pt x="1718713" y="1441642"/>
                    <a:pt x="1706716" y="1434260"/>
                  </a:cubicBezTo>
                  <a:cubicBezTo>
                    <a:pt x="1704409" y="1432876"/>
                    <a:pt x="1702564" y="1431492"/>
                    <a:pt x="1700718" y="1430107"/>
                  </a:cubicBezTo>
                  <a:cubicBezTo>
                    <a:pt x="1696104" y="1426416"/>
                    <a:pt x="1691490" y="1422725"/>
                    <a:pt x="1686415" y="1419957"/>
                  </a:cubicBezTo>
                  <a:cubicBezTo>
                    <a:pt x="1684108" y="1419034"/>
                    <a:pt x="1682262" y="1417650"/>
                    <a:pt x="1680417" y="1415804"/>
                  </a:cubicBezTo>
                  <a:cubicBezTo>
                    <a:pt x="1672111" y="1408422"/>
                    <a:pt x="1664729" y="1401039"/>
                    <a:pt x="1655040" y="1395502"/>
                  </a:cubicBezTo>
                  <a:cubicBezTo>
                    <a:pt x="1650887" y="1392273"/>
                    <a:pt x="1648119" y="1388581"/>
                    <a:pt x="1645812" y="1384429"/>
                  </a:cubicBezTo>
                  <a:cubicBezTo>
                    <a:pt x="1641659" y="1377046"/>
                    <a:pt x="1638429" y="1369664"/>
                    <a:pt x="1630585" y="1365050"/>
                  </a:cubicBezTo>
                  <a:cubicBezTo>
                    <a:pt x="1628740" y="1363666"/>
                    <a:pt x="1626433" y="1362282"/>
                    <a:pt x="1624587" y="1360897"/>
                  </a:cubicBezTo>
                  <a:cubicBezTo>
                    <a:pt x="1615359" y="1353054"/>
                    <a:pt x="1608438" y="1342903"/>
                    <a:pt x="1597826" y="1336905"/>
                  </a:cubicBezTo>
                  <a:cubicBezTo>
                    <a:pt x="1593673" y="1334136"/>
                    <a:pt x="1589982" y="1331368"/>
                    <a:pt x="1586291" y="1328600"/>
                  </a:cubicBezTo>
                  <a:cubicBezTo>
                    <a:pt x="1581677" y="1324908"/>
                    <a:pt x="1577063" y="1321679"/>
                    <a:pt x="1571526" y="1318910"/>
                  </a:cubicBezTo>
                  <a:cubicBezTo>
                    <a:pt x="1566912" y="1316603"/>
                    <a:pt x="1563221" y="1313373"/>
                    <a:pt x="1561376" y="1308759"/>
                  </a:cubicBezTo>
                  <a:cubicBezTo>
                    <a:pt x="1557223" y="1295379"/>
                    <a:pt x="1550763" y="1283382"/>
                    <a:pt x="1540151" y="1273693"/>
                  </a:cubicBezTo>
                  <a:cubicBezTo>
                    <a:pt x="1537383" y="1271386"/>
                    <a:pt x="1535076" y="1268156"/>
                    <a:pt x="1533230" y="1264926"/>
                  </a:cubicBezTo>
                  <a:cubicBezTo>
                    <a:pt x="1529539" y="1257083"/>
                    <a:pt x="1524925" y="1251084"/>
                    <a:pt x="1514774" y="1255237"/>
                  </a:cubicBezTo>
                  <a:cubicBezTo>
                    <a:pt x="1512929" y="1256621"/>
                    <a:pt x="1510622" y="1257544"/>
                    <a:pt x="1508776" y="1259390"/>
                  </a:cubicBezTo>
                  <a:cubicBezTo>
                    <a:pt x="1495857" y="1269079"/>
                    <a:pt x="1490320" y="1283382"/>
                    <a:pt x="1482015" y="1295840"/>
                  </a:cubicBezTo>
                  <a:cubicBezTo>
                    <a:pt x="1480631" y="1298147"/>
                    <a:pt x="1479246" y="1299993"/>
                    <a:pt x="1477401" y="1301838"/>
                  </a:cubicBezTo>
                  <a:cubicBezTo>
                    <a:pt x="1466327" y="1315219"/>
                    <a:pt x="1457099" y="1329984"/>
                    <a:pt x="1447871" y="1344748"/>
                  </a:cubicBezTo>
                  <a:cubicBezTo>
                    <a:pt x="1444641" y="1350285"/>
                    <a:pt x="1441873" y="1355822"/>
                    <a:pt x="1438643" y="1360897"/>
                  </a:cubicBezTo>
                  <a:cubicBezTo>
                    <a:pt x="1429877" y="1371510"/>
                    <a:pt x="1419264" y="1380738"/>
                    <a:pt x="1410036" y="1390888"/>
                  </a:cubicBezTo>
                  <a:cubicBezTo>
                    <a:pt x="1401270" y="1399655"/>
                    <a:pt x="1400347" y="1413958"/>
                    <a:pt x="1388351" y="1420418"/>
                  </a:cubicBezTo>
                  <a:cubicBezTo>
                    <a:pt x="1369895" y="1427339"/>
                    <a:pt x="1359283" y="1444411"/>
                    <a:pt x="1343134" y="1454100"/>
                  </a:cubicBezTo>
                  <a:lnTo>
                    <a:pt x="1341288" y="1454100"/>
                  </a:lnTo>
                  <a:lnTo>
                    <a:pt x="1340365" y="1455946"/>
                  </a:lnTo>
                  <a:cubicBezTo>
                    <a:pt x="1336213" y="1464712"/>
                    <a:pt x="1327907" y="1470711"/>
                    <a:pt x="1322371" y="1478554"/>
                  </a:cubicBezTo>
                  <a:cubicBezTo>
                    <a:pt x="1320064" y="1481323"/>
                    <a:pt x="1317757" y="1483630"/>
                    <a:pt x="1314988" y="1486398"/>
                  </a:cubicBezTo>
                  <a:cubicBezTo>
                    <a:pt x="1310836" y="1490551"/>
                    <a:pt x="1306683" y="1494703"/>
                    <a:pt x="1301608" y="1497933"/>
                  </a:cubicBezTo>
                  <a:cubicBezTo>
                    <a:pt x="1297916" y="1500702"/>
                    <a:pt x="1293764" y="1503009"/>
                    <a:pt x="1290073" y="1505777"/>
                  </a:cubicBezTo>
                  <a:cubicBezTo>
                    <a:pt x="1284536" y="1510391"/>
                    <a:pt x="1278999" y="1514544"/>
                    <a:pt x="1273462" y="1518696"/>
                  </a:cubicBezTo>
                  <a:cubicBezTo>
                    <a:pt x="1271617" y="1520080"/>
                    <a:pt x="1269771" y="1521465"/>
                    <a:pt x="1267926" y="1522849"/>
                  </a:cubicBezTo>
                  <a:cubicBezTo>
                    <a:pt x="1264234" y="1525617"/>
                    <a:pt x="1261005" y="1528847"/>
                    <a:pt x="1256852" y="1531154"/>
                  </a:cubicBezTo>
                  <a:cubicBezTo>
                    <a:pt x="1253161" y="1533461"/>
                    <a:pt x="1249008" y="1535768"/>
                    <a:pt x="1245317" y="1538536"/>
                  </a:cubicBezTo>
                  <a:cubicBezTo>
                    <a:pt x="1240703" y="1541766"/>
                    <a:pt x="1235628" y="1544996"/>
                    <a:pt x="1231475" y="1548687"/>
                  </a:cubicBezTo>
                  <a:cubicBezTo>
                    <a:pt x="1229629" y="1550533"/>
                    <a:pt x="1227784" y="1551917"/>
                    <a:pt x="1225938" y="1553301"/>
                  </a:cubicBezTo>
                  <a:cubicBezTo>
                    <a:pt x="1208866" y="1569450"/>
                    <a:pt x="1186258" y="1579139"/>
                    <a:pt x="1171032" y="1598057"/>
                  </a:cubicBezTo>
                  <a:cubicBezTo>
                    <a:pt x="1168725" y="1600825"/>
                    <a:pt x="1165956" y="1603594"/>
                    <a:pt x="1163188" y="1605901"/>
                  </a:cubicBezTo>
                  <a:cubicBezTo>
                    <a:pt x="1156267" y="1610515"/>
                    <a:pt x="1150730" y="1616513"/>
                    <a:pt x="1146116" y="1623434"/>
                  </a:cubicBezTo>
                  <a:cubicBezTo>
                    <a:pt x="1142425" y="1628509"/>
                    <a:pt x="1138272" y="1632662"/>
                    <a:pt x="1133197" y="1636353"/>
                  </a:cubicBezTo>
                  <a:cubicBezTo>
                    <a:pt x="1116587" y="1652041"/>
                    <a:pt x="1098131" y="1665421"/>
                    <a:pt x="1078752" y="1677879"/>
                  </a:cubicBezTo>
                  <a:cubicBezTo>
                    <a:pt x="1073215" y="1682493"/>
                    <a:pt x="1066294" y="1686184"/>
                    <a:pt x="1061219" y="1691260"/>
                  </a:cubicBezTo>
                  <a:cubicBezTo>
                    <a:pt x="1056143" y="1696796"/>
                    <a:pt x="1052452" y="1703256"/>
                    <a:pt x="1045992" y="1706947"/>
                  </a:cubicBezTo>
                  <a:cubicBezTo>
                    <a:pt x="1034457" y="1710638"/>
                    <a:pt x="1022461" y="1712023"/>
                    <a:pt x="1014617" y="1722173"/>
                  </a:cubicBezTo>
                  <a:cubicBezTo>
                    <a:pt x="1004005" y="1728172"/>
                    <a:pt x="992470" y="1733247"/>
                    <a:pt x="982781" y="1740629"/>
                  </a:cubicBezTo>
                  <a:cubicBezTo>
                    <a:pt x="978628" y="1743398"/>
                    <a:pt x="974475" y="1746166"/>
                    <a:pt x="969861" y="1748473"/>
                  </a:cubicBezTo>
                  <a:cubicBezTo>
                    <a:pt x="951405" y="1759085"/>
                    <a:pt x="929720" y="1762776"/>
                    <a:pt x="914032" y="1778925"/>
                  </a:cubicBezTo>
                  <a:cubicBezTo>
                    <a:pt x="911725" y="1780771"/>
                    <a:pt x="909880" y="1782155"/>
                    <a:pt x="907573" y="1783539"/>
                  </a:cubicBezTo>
                  <a:cubicBezTo>
                    <a:pt x="899267" y="1788615"/>
                    <a:pt x="891424" y="1794613"/>
                    <a:pt x="882196" y="1798304"/>
                  </a:cubicBezTo>
                  <a:cubicBezTo>
                    <a:pt x="879427" y="1799227"/>
                    <a:pt x="876659" y="1800150"/>
                    <a:pt x="873429" y="1800611"/>
                  </a:cubicBezTo>
                  <a:cubicBezTo>
                    <a:pt x="835594" y="1803841"/>
                    <a:pt x="797759" y="1798304"/>
                    <a:pt x="760386" y="1804302"/>
                  </a:cubicBezTo>
                  <a:cubicBezTo>
                    <a:pt x="738700" y="1807994"/>
                    <a:pt x="717476" y="1811685"/>
                    <a:pt x="696252" y="1817222"/>
                  </a:cubicBezTo>
                  <a:cubicBezTo>
                    <a:pt x="683794" y="1819067"/>
                    <a:pt x="671336" y="1818606"/>
                    <a:pt x="658417" y="1818606"/>
                  </a:cubicBezTo>
                  <a:cubicBezTo>
                    <a:pt x="648727" y="1818144"/>
                    <a:pt x="639961" y="1815837"/>
                    <a:pt x="631656" y="1811223"/>
                  </a:cubicBezTo>
                  <a:cubicBezTo>
                    <a:pt x="608124" y="1794613"/>
                    <a:pt x="579518" y="1808916"/>
                    <a:pt x="555063" y="1799227"/>
                  </a:cubicBezTo>
                  <a:cubicBezTo>
                    <a:pt x="555063" y="1797381"/>
                    <a:pt x="555063" y="1795997"/>
                    <a:pt x="555063" y="1794152"/>
                  </a:cubicBezTo>
                  <a:cubicBezTo>
                    <a:pt x="556909" y="1771543"/>
                    <a:pt x="543067" y="1780310"/>
                    <a:pt x="531993" y="1782617"/>
                  </a:cubicBezTo>
                  <a:cubicBezTo>
                    <a:pt x="516767" y="1778003"/>
                    <a:pt x="507078" y="1794152"/>
                    <a:pt x="493236" y="1793690"/>
                  </a:cubicBezTo>
                  <a:cubicBezTo>
                    <a:pt x="485854" y="1784924"/>
                    <a:pt x="493697" y="1778925"/>
                    <a:pt x="498311" y="1768775"/>
                  </a:cubicBezTo>
                  <a:cubicBezTo>
                    <a:pt x="482624" y="1772466"/>
                    <a:pt x="471550" y="1772927"/>
                    <a:pt x="460938" y="1776618"/>
                  </a:cubicBezTo>
                  <a:close/>
                </a:path>
              </a:pathLst>
            </a:custGeom>
            <a:solidFill>
              <a:schemeClr val="accent6"/>
            </a:solidFill>
            <a:ln w="4614" cap="flat">
              <a:noFill/>
              <a:prstDash val="solid"/>
              <a:miter/>
            </a:ln>
          </p:spPr>
          <p:txBody>
            <a:bodyPr rtlCol="0" anchor="ctr"/>
            <a:lstStyle/>
            <a:p>
              <a:endParaRPr lang="en-US"/>
            </a:p>
          </p:txBody>
        </p:sp>
        <p:sp>
          <p:nvSpPr>
            <p:cNvPr id="17" name="Oval 4">
              <a:extLst>
                <a:ext uri="{FF2B5EF4-FFF2-40B4-BE49-F238E27FC236}">
                  <a16:creationId xmlns:a16="http://schemas.microsoft.com/office/drawing/2014/main" id="{B21693B8-BC04-4553-A635-EE5474BFC57B}"/>
                </a:ext>
              </a:extLst>
            </p:cNvPr>
            <p:cNvSpPr/>
            <p:nvPr/>
          </p:nvSpPr>
          <p:spPr>
            <a:xfrm>
              <a:off x="3851367" y="4352327"/>
              <a:ext cx="720000" cy="72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18" name="Oval 5">
              <a:extLst>
                <a:ext uri="{FF2B5EF4-FFF2-40B4-BE49-F238E27FC236}">
                  <a16:creationId xmlns:a16="http://schemas.microsoft.com/office/drawing/2014/main" id="{98F2D96C-0202-4C88-B5FA-4AECDA6BE66B}"/>
                </a:ext>
              </a:extLst>
            </p:cNvPr>
            <p:cNvSpPr/>
            <p:nvPr/>
          </p:nvSpPr>
          <p:spPr>
            <a:xfrm>
              <a:off x="5079779" y="4352327"/>
              <a:ext cx="720000" cy="720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19" name="Oval 6">
              <a:extLst>
                <a:ext uri="{FF2B5EF4-FFF2-40B4-BE49-F238E27FC236}">
                  <a16:creationId xmlns:a16="http://schemas.microsoft.com/office/drawing/2014/main" id="{D9B2208F-4618-4EAA-88BD-09AB1B1CD7FE}"/>
                </a:ext>
              </a:extLst>
            </p:cNvPr>
            <p:cNvSpPr/>
            <p:nvPr/>
          </p:nvSpPr>
          <p:spPr>
            <a:xfrm>
              <a:off x="6308191" y="4352327"/>
              <a:ext cx="720000" cy="7200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20" name="Oval 7">
              <a:extLst>
                <a:ext uri="{FF2B5EF4-FFF2-40B4-BE49-F238E27FC236}">
                  <a16:creationId xmlns:a16="http://schemas.microsoft.com/office/drawing/2014/main" id="{A03CA854-0847-411B-9B5E-9C79E5BBB000}"/>
                </a:ext>
              </a:extLst>
            </p:cNvPr>
            <p:cNvSpPr/>
            <p:nvPr/>
          </p:nvSpPr>
          <p:spPr>
            <a:xfrm>
              <a:off x="7536604" y="4352327"/>
              <a:ext cx="720000" cy="72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22" name="Round Same Side Corner Rectangle 21">
              <a:extLst>
                <a:ext uri="{FF2B5EF4-FFF2-40B4-BE49-F238E27FC236}">
                  <a16:creationId xmlns:a16="http://schemas.microsoft.com/office/drawing/2014/main" id="{33E61312-5C2E-4A55-BE31-97D4D1559C43}"/>
                </a:ext>
              </a:extLst>
            </p:cNvPr>
            <p:cNvSpPr/>
            <p:nvPr/>
          </p:nvSpPr>
          <p:spPr>
            <a:xfrm rot="10800000">
              <a:off x="6537000" y="4555755"/>
              <a:ext cx="285706" cy="322632"/>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23" name="Rounded Rectangle 32">
              <a:extLst>
                <a:ext uri="{FF2B5EF4-FFF2-40B4-BE49-F238E27FC236}">
                  <a16:creationId xmlns:a16="http://schemas.microsoft.com/office/drawing/2014/main" id="{3F331851-043B-4340-A21C-FAEE36DE33A9}"/>
                </a:ext>
              </a:extLst>
            </p:cNvPr>
            <p:cNvSpPr/>
            <p:nvPr/>
          </p:nvSpPr>
          <p:spPr>
            <a:xfrm>
              <a:off x="7728780" y="4544503"/>
              <a:ext cx="335647" cy="33564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24" name="Rounded Rectangle 6">
              <a:extLst>
                <a:ext uri="{FF2B5EF4-FFF2-40B4-BE49-F238E27FC236}">
                  <a16:creationId xmlns:a16="http://schemas.microsoft.com/office/drawing/2014/main" id="{46AA9CAB-EA11-4259-A983-8391551927EA}"/>
                </a:ext>
              </a:extLst>
            </p:cNvPr>
            <p:cNvSpPr/>
            <p:nvPr/>
          </p:nvSpPr>
          <p:spPr>
            <a:xfrm>
              <a:off x="4043461" y="4561904"/>
              <a:ext cx="347025" cy="352816"/>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25" name="Rectangle 9">
              <a:extLst>
                <a:ext uri="{FF2B5EF4-FFF2-40B4-BE49-F238E27FC236}">
                  <a16:creationId xmlns:a16="http://schemas.microsoft.com/office/drawing/2014/main" id="{58D68C17-5972-4D1B-84A4-BC0BABC636A9}"/>
                </a:ext>
              </a:extLst>
            </p:cNvPr>
            <p:cNvSpPr/>
            <p:nvPr/>
          </p:nvSpPr>
          <p:spPr>
            <a:xfrm>
              <a:off x="5266763" y="4534051"/>
              <a:ext cx="360125" cy="337109"/>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dirty="0"/>
            </a:p>
          </p:txBody>
        </p:sp>
      </p:grpSp>
    </p:spTree>
    <p:extLst>
      <p:ext uri="{BB962C8B-B14F-4D97-AF65-F5344CB8AC3E}">
        <p14:creationId xmlns:p14="http://schemas.microsoft.com/office/powerpoint/2010/main" val="400464005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iamond 4"/>
          <p:cNvSpPr/>
          <p:nvPr/>
        </p:nvSpPr>
        <p:spPr>
          <a:xfrm>
            <a:off x="5076559" y="1870107"/>
            <a:ext cx="2038883" cy="2038883"/>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6" name="Diamond 5"/>
          <p:cNvSpPr/>
          <p:nvPr/>
        </p:nvSpPr>
        <p:spPr>
          <a:xfrm>
            <a:off x="2159563" y="4581128"/>
            <a:ext cx="1440160" cy="1440160"/>
          </a:xfrm>
          <a:prstGeom prst="diamond">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7" name="Diamond 6"/>
          <p:cNvSpPr/>
          <p:nvPr/>
        </p:nvSpPr>
        <p:spPr>
          <a:xfrm>
            <a:off x="8784299" y="4581128"/>
            <a:ext cx="1440160" cy="1440160"/>
          </a:xfrm>
          <a:prstGeom prst="diamond">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8" name="Rectangle 30"/>
          <p:cNvSpPr/>
          <p:nvPr/>
        </p:nvSpPr>
        <p:spPr>
          <a:xfrm>
            <a:off x="2650595" y="5072830"/>
            <a:ext cx="458096" cy="456757"/>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9" name="Oval 7"/>
          <p:cNvSpPr/>
          <p:nvPr/>
        </p:nvSpPr>
        <p:spPr>
          <a:xfrm>
            <a:off x="9232739" y="5029568"/>
            <a:ext cx="543280" cy="543280"/>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10" name="Oval 21"/>
          <p:cNvSpPr>
            <a:spLocks noChangeAspect="1"/>
          </p:cNvSpPr>
          <p:nvPr/>
        </p:nvSpPr>
        <p:spPr>
          <a:xfrm>
            <a:off x="5789084" y="2580067"/>
            <a:ext cx="613833" cy="618963"/>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cxnSp>
        <p:nvCxnSpPr>
          <p:cNvPr id="11" name="Straight Connector 10"/>
          <p:cNvCxnSpPr>
            <a:stCxn id="5" idx="2"/>
          </p:cNvCxnSpPr>
          <p:nvPr/>
        </p:nvCxnSpPr>
        <p:spPr>
          <a:xfrm>
            <a:off x="6096000" y="3908989"/>
            <a:ext cx="0" cy="672139"/>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8" name="TextBox 17"/>
          <p:cNvSpPr txBox="1"/>
          <p:nvPr/>
        </p:nvSpPr>
        <p:spPr>
          <a:xfrm>
            <a:off x="1099689" y="1779124"/>
            <a:ext cx="3559907" cy="1323439"/>
          </a:xfrm>
          <a:prstGeom prst="rect">
            <a:avLst/>
          </a:prstGeom>
          <a:noFill/>
        </p:spPr>
        <p:txBody>
          <a:bodyPr wrap="square" rtlCol="0" anchor="ctr">
            <a:spAutoFit/>
          </a:bodyPr>
          <a:lstStyle/>
          <a:p>
            <a:pPr algn="ctr"/>
            <a:r>
              <a:rPr lang="id-ID" sz="1600" dirty="0"/>
              <a:t>Dasar hukum yang digunakan para ulama untuk membolehkannya </a:t>
            </a:r>
            <a:r>
              <a:rPr lang="id-ID" sz="1600" i="1" dirty="0"/>
              <a:t>rahn </a:t>
            </a:r>
            <a:r>
              <a:rPr lang="id-ID" sz="1600" dirty="0"/>
              <a:t>yakni bersumber pada al-Qur’an (2): 283 yang menjelaskan tentang diizinkannya bermuamalah tidak secara tunai. </a:t>
            </a:r>
          </a:p>
        </p:txBody>
      </p:sp>
      <p:sp>
        <p:nvSpPr>
          <p:cNvPr id="21" name="TextBox 20"/>
          <p:cNvSpPr txBox="1"/>
          <p:nvPr/>
        </p:nvSpPr>
        <p:spPr>
          <a:xfrm>
            <a:off x="7762562" y="1286681"/>
            <a:ext cx="3559907" cy="1815882"/>
          </a:xfrm>
          <a:prstGeom prst="rect">
            <a:avLst/>
          </a:prstGeom>
          <a:noFill/>
        </p:spPr>
        <p:txBody>
          <a:bodyPr wrap="square" rtlCol="0" anchor="ctr">
            <a:spAutoFit/>
          </a:bodyPr>
          <a:lstStyle/>
          <a:p>
            <a:pPr algn="ctr"/>
            <a:r>
              <a:rPr lang="id-ID" sz="1600" dirty="0"/>
              <a:t>Dan </a:t>
            </a:r>
            <a:r>
              <a:rPr lang="en-ID" sz="1600" dirty="0"/>
              <a:t>h</a:t>
            </a:r>
            <a:r>
              <a:rPr lang="id-ID" sz="1600" dirty="0"/>
              <a:t>adits yang diriwayatkan oleh Bukhari dan Muslim dari Aisiyah binti Abu Bakar, yang menjelaskan bahwa Rasulullah Saw pernah membeli makanan dari seorang Yahudi dengan menjadikan baju besinya sebagai jaminan. </a:t>
            </a:r>
          </a:p>
        </p:txBody>
      </p:sp>
      <p:cxnSp>
        <p:nvCxnSpPr>
          <p:cNvPr id="23" name="Straight Connector 22"/>
          <p:cNvCxnSpPr/>
          <p:nvPr/>
        </p:nvCxnSpPr>
        <p:spPr>
          <a:xfrm>
            <a:off x="2879643" y="3199029"/>
            <a:ext cx="0" cy="1382099"/>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9504379" y="3199029"/>
            <a:ext cx="0" cy="1382099"/>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24" name="Group 23"/>
          <p:cNvGrpSpPr/>
          <p:nvPr/>
        </p:nvGrpSpPr>
        <p:grpSpPr>
          <a:xfrm>
            <a:off x="0" y="171338"/>
            <a:ext cx="12207499" cy="6686662"/>
            <a:chOff x="0" y="171338"/>
            <a:chExt cx="12207499" cy="6686662"/>
          </a:xfrm>
        </p:grpSpPr>
        <p:sp>
          <p:nvSpPr>
            <p:cNvPr id="26" name="Rectangle 25">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27" name="Rectangle 26">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28" name="Group 27">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29" name="Picture 28">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30" name="Picture 29">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31" name="TextBox 30"/>
          <p:cNvSpPr txBox="1"/>
          <p:nvPr/>
        </p:nvSpPr>
        <p:spPr>
          <a:xfrm>
            <a:off x="2075904" y="3023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Landasan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Hukum</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Pegadaian</a:t>
            </a:r>
            <a:r>
              <a:rPr lang="en-ID" sz="2400" dirty="0">
                <a:solidFill>
                  <a:srgbClr val="002060"/>
                </a:solidFill>
                <a:latin typeface="Arial Black" panose="020B0A04020102020204" pitchFamily="34" charset="0"/>
                <a:cs typeface="Times New Roman" panose="02020603050405020304" pitchFamily="18" charset="0"/>
              </a:rPr>
              <a:t> Islam</a:t>
            </a:r>
            <a:endParaRPr lang="en-US" sz="1600" dirty="0">
              <a:solidFill>
                <a:srgbClr val="002060"/>
              </a:solidFill>
              <a:latin typeface="Arial Black" panose="020B0A04020102020204" pitchFamily="34" charset="0"/>
              <a:cs typeface="Times New Roman" panose="02020603050405020304" pitchFamily="18" charset="0"/>
            </a:endParaRPr>
          </a:p>
        </p:txBody>
      </p:sp>
    </p:spTree>
    <p:extLst>
      <p:ext uri="{BB962C8B-B14F-4D97-AF65-F5344CB8AC3E}">
        <p14:creationId xmlns:p14="http://schemas.microsoft.com/office/powerpoint/2010/main" val="267962666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0" y="171338"/>
            <a:ext cx="12207499" cy="6686662"/>
            <a:chOff x="0" y="171338"/>
            <a:chExt cx="12207499" cy="6686662"/>
          </a:xfrm>
        </p:grpSpPr>
        <p:sp>
          <p:nvSpPr>
            <p:cNvPr id="5" name="Rectangle 4">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6" name="Rectangle 5">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7" name="Group 6">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8" name="Picture 7">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9" name="Picture 8">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10" name="TextBox 9"/>
          <p:cNvSpPr txBox="1"/>
          <p:nvPr/>
        </p:nvSpPr>
        <p:spPr>
          <a:xfrm>
            <a:off x="2075904" y="3023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Akad</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Pegadaian</a:t>
            </a:r>
            <a:r>
              <a:rPr lang="en-ID" sz="2400" dirty="0">
                <a:solidFill>
                  <a:srgbClr val="002060"/>
                </a:solidFill>
                <a:latin typeface="Arial Black" panose="020B0A04020102020204" pitchFamily="34" charset="0"/>
                <a:cs typeface="Times New Roman" panose="02020603050405020304" pitchFamily="18" charset="0"/>
              </a:rPr>
              <a:t> Islam</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51" name="Group 50"/>
          <p:cNvGrpSpPr/>
          <p:nvPr/>
        </p:nvGrpSpPr>
        <p:grpSpPr>
          <a:xfrm>
            <a:off x="1532209" y="1176585"/>
            <a:ext cx="9228834" cy="2312847"/>
            <a:chOff x="1481584" y="1631154"/>
            <a:chExt cx="9228834" cy="4339293"/>
          </a:xfrm>
        </p:grpSpPr>
        <p:grpSp>
          <p:nvGrpSpPr>
            <p:cNvPr id="31" name="Group 30">
              <a:extLst>
                <a:ext uri="{FF2B5EF4-FFF2-40B4-BE49-F238E27FC236}">
                  <a16:creationId xmlns:a16="http://schemas.microsoft.com/office/drawing/2014/main" id="{948BBC2E-AE62-4BB3-A0A0-5F63929C92BB}"/>
                </a:ext>
              </a:extLst>
            </p:cNvPr>
            <p:cNvGrpSpPr/>
            <p:nvPr/>
          </p:nvGrpSpPr>
          <p:grpSpPr>
            <a:xfrm>
              <a:off x="4345831" y="4067605"/>
              <a:ext cx="3463288" cy="1902842"/>
              <a:chOff x="-548507" y="477868"/>
              <a:chExt cx="11570449" cy="6357177"/>
            </a:xfrm>
          </p:grpSpPr>
          <p:sp>
            <p:nvSpPr>
              <p:cNvPr id="32" name="Freeform: Shape 7">
                <a:extLst>
                  <a:ext uri="{FF2B5EF4-FFF2-40B4-BE49-F238E27FC236}">
                    <a16:creationId xmlns:a16="http://schemas.microsoft.com/office/drawing/2014/main" id="{7A6E8481-3AB3-45E1-A440-2F23D60DD66D}"/>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33" name="Freeform: Shape 8">
                <a:extLst>
                  <a:ext uri="{FF2B5EF4-FFF2-40B4-BE49-F238E27FC236}">
                    <a16:creationId xmlns:a16="http://schemas.microsoft.com/office/drawing/2014/main" id="{EB6CD753-04FC-4319-AC94-B137B972FDB6}"/>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34" name="Freeform: Shape 9">
                <a:extLst>
                  <a:ext uri="{FF2B5EF4-FFF2-40B4-BE49-F238E27FC236}">
                    <a16:creationId xmlns:a16="http://schemas.microsoft.com/office/drawing/2014/main" id="{9549C632-E165-48AD-A891-D4216ABE3A9D}"/>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35" name="Freeform: Shape 10">
                <a:extLst>
                  <a:ext uri="{FF2B5EF4-FFF2-40B4-BE49-F238E27FC236}">
                    <a16:creationId xmlns:a16="http://schemas.microsoft.com/office/drawing/2014/main" id="{388B5DF6-5D53-4E85-8014-6DD8CC694201}"/>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36" name="Freeform: Shape 11">
                <a:extLst>
                  <a:ext uri="{FF2B5EF4-FFF2-40B4-BE49-F238E27FC236}">
                    <a16:creationId xmlns:a16="http://schemas.microsoft.com/office/drawing/2014/main" id="{BE5156B0-8852-46BD-BF54-6974C42CA0C4}"/>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37" name="Group 36">
                <a:extLst>
                  <a:ext uri="{FF2B5EF4-FFF2-40B4-BE49-F238E27FC236}">
                    <a16:creationId xmlns:a16="http://schemas.microsoft.com/office/drawing/2014/main" id="{7DBB1B38-0AA0-47B1-9498-26BF915FE3BC}"/>
                  </a:ext>
                </a:extLst>
              </p:cNvPr>
              <p:cNvGrpSpPr/>
              <p:nvPr/>
            </p:nvGrpSpPr>
            <p:grpSpPr>
              <a:xfrm>
                <a:off x="1606" y="6382978"/>
                <a:ext cx="413937" cy="115242"/>
                <a:chOff x="5955" y="6353672"/>
                <a:chExt cx="413937" cy="115242"/>
              </a:xfrm>
            </p:grpSpPr>
            <p:sp>
              <p:nvSpPr>
                <p:cNvPr id="42" name="Rectangle: Rounded Corners 17">
                  <a:extLst>
                    <a:ext uri="{FF2B5EF4-FFF2-40B4-BE49-F238E27FC236}">
                      <a16:creationId xmlns:a16="http://schemas.microsoft.com/office/drawing/2014/main" id="{16F7A6C2-0059-4489-A041-02FB43C2F760}"/>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18">
                  <a:extLst>
                    <a:ext uri="{FF2B5EF4-FFF2-40B4-BE49-F238E27FC236}">
                      <a16:creationId xmlns:a16="http://schemas.microsoft.com/office/drawing/2014/main" id="{5E4C542C-738B-4BC7-AEB7-7D6C8E3A1D07}"/>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8" name="Group 37">
                <a:extLst>
                  <a:ext uri="{FF2B5EF4-FFF2-40B4-BE49-F238E27FC236}">
                    <a16:creationId xmlns:a16="http://schemas.microsoft.com/office/drawing/2014/main" id="{B811A6E9-24E0-41F3-BA3E-146D0EF77E9A}"/>
                  </a:ext>
                </a:extLst>
              </p:cNvPr>
              <p:cNvGrpSpPr/>
              <p:nvPr/>
            </p:nvGrpSpPr>
            <p:grpSpPr>
              <a:xfrm>
                <a:off x="9855291" y="6381600"/>
                <a:ext cx="885989" cy="115242"/>
                <a:chOff x="5955" y="6353672"/>
                <a:chExt cx="413937" cy="115242"/>
              </a:xfrm>
            </p:grpSpPr>
            <p:sp>
              <p:nvSpPr>
                <p:cNvPr id="40" name="Rectangle: Rounded Corners 15">
                  <a:extLst>
                    <a:ext uri="{FF2B5EF4-FFF2-40B4-BE49-F238E27FC236}">
                      <a16:creationId xmlns:a16="http://schemas.microsoft.com/office/drawing/2014/main" id="{2FCEC7B3-2F1D-44D4-95D8-991C7E068178}"/>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Rounded Corners 16">
                  <a:extLst>
                    <a:ext uri="{FF2B5EF4-FFF2-40B4-BE49-F238E27FC236}">
                      <a16:creationId xmlns:a16="http://schemas.microsoft.com/office/drawing/2014/main" id="{797907ED-2F00-4520-954F-F37E2B3BFE8D}"/>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Shape 14">
                <a:extLst>
                  <a:ext uri="{FF2B5EF4-FFF2-40B4-BE49-F238E27FC236}">
                    <a16:creationId xmlns:a16="http://schemas.microsoft.com/office/drawing/2014/main" id="{7C0CD6EB-EB77-401E-9F24-16A2F06F7542}"/>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44" name="자유형: 도형 56">
              <a:extLst>
                <a:ext uri="{FF2B5EF4-FFF2-40B4-BE49-F238E27FC236}">
                  <a16:creationId xmlns:a16="http://schemas.microsoft.com/office/drawing/2014/main" id="{003816D6-70F3-442F-9827-C416B0D07683}"/>
                </a:ext>
              </a:extLst>
            </p:cNvPr>
            <p:cNvSpPr/>
            <p:nvPr/>
          </p:nvSpPr>
          <p:spPr>
            <a:xfrm>
              <a:off x="4843375" y="3160251"/>
              <a:ext cx="2489220" cy="2531903"/>
            </a:xfrm>
            <a:custGeom>
              <a:avLst/>
              <a:gdLst>
                <a:gd name="connsiteX0" fmla="*/ 1105472 w 2315872"/>
                <a:gd name="connsiteY0" fmla="*/ 0 h 2531903"/>
                <a:gd name="connsiteX1" fmla="*/ 1303018 w 2315872"/>
                <a:gd name="connsiteY1" fmla="*/ 0 h 2531903"/>
                <a:gd name="connsiteX2" fmla="*/ 1461252 w 2315872"/>
                <a:gd name="connsiteY2" fmla="*/ 853676 h 2531903"/>
                <a:gd name="connsiteX3" fmla="*/ 1468099 w 2315872"/>
                <a:gd name="connsiteY3" fmla="*/ 875733 h 2531903"/>
                <a:gd name="connsiteX4" fmla="*/ 1481512 w 2315872"/>
                <a:gd name="connsiteY4" fmla="*/ 874451 h 2531903"/>
                <a:gd name="connsiteX5" fmla="*/ 1693009 w 2315872"/>
                <a:gd name="connsiteY5" fmla="*/ 951693 h 2531903"/>
                <a:gd name="connsiteX6" fmla="*/ 1778864 w 2315872"/>
                <a:gd name="connsiteY6" fmla="*/ 939250 h 2531903"/>
                <a:gd name="connsiteX7" fmla="*/ 1937868 w 2315872"/>
                <a:gd name="connsiteY7" fmla="*/ 980789 h 2531903"/>
                <a:gd name="connsiteX8" fmla="*/ 2073680 w 2315872"/>
                <a:gd name="connsiteY8" fmla="*/ 951181 h 2531903"/>
                <a:gd name="connsiteX9" fmla="*/ 2306734 w 2315872"/>
                <a:gd name="connsiteY9" fmla="*/ 1049617 h 2531903"/>
                <a:gd name="connsiteX10" fmla="*/ 2315872 w 2315872"/>
                <a:gd name="connsiteY10" fmla="*/ 2531903 h 2531903"/>
                <a:gd name="connsiteX11" fmla="*/ 0 w 2315872"/>
                <a:gd name="connsiteY11" fmla="*/ 2527276 h 2531903"/>
                <a:gd name="connsiteX12" fmla="*/ 0 w 2315872"/>
                <a:gd name="connsiteY12" fmla="*/ 1366197 h 2531903"/>
                <a:gd name="connsiteX13" fmla="*/ 9341 w 2315872"/>
                <a:gd name="connsiteY13" fmla="*/ 1367196 h 2531903"/>
                <a:gd name="connsiteX14" fmla="*/ 318333 w 2315872"/>
                <a:gd name="connsiteY14" fmla="*/ 1139063 h 2531903"/>
                <a:gd name="connsiteX15" fmla="*/ 343347 w 2315872"/>
                <a:gd name="connsiteY15" fmla="*/ 1141452 h 2531903"/>
                <a:gd name="connsiteX16" fmla="*/ 335416 w 2315872"/>
                <a:gd name="connsiteY16" fmla="*/ 1077386 h 2531903"/>
                <a:gd name="connsiteX17" fmla="*/ 655539 w 2315872"/>
                <a:gd name="connsiteY17" fmla="*/ 773978 h 2531903"/>
                <a:gd name="connsiteX18" fmla="*/ 750325 w 2315872"/>
                <a:gd name="connsiteY18" fmla="*/ 787508 h 2531903"/>
                <a:gd name="connsiteX19" fmla="*/ 829107 w 2315872"/>
                <a:gd name="connsiteY19" fmla="*/ 760300 h 2531903"/>
                <a:gd name="connsiteX20" fmla="*/ 954349 w 2315872"/>
                <a:gd name="connsiteY20" fmla="*/ 646554 h 2531903"/>
                <a:gd name="connsiteX21" fmla="*/ 988090 w 2315872"/>
                <a:gd name="connsiteY21" fmla="*/ 633279 h 25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5872" h="2531903">
                  <a:moveTo>
                    <a:pt x="1105472" y="0"/>
                  </a:moveTo>
                  <a:lnTo>
                    <a:pt x="1303018" y="0"/>
                  </a:lnTo>
                  <a:lnTo>
                    <a:pt x="1461252" y="853676"/>
                  </a:lnTo>
                  <a:lnTo>
                    <a:pt x="1468099" y="875733"/>
                  </a:lnTo>
                  <a:lnTo>
                    <a:pt x="1481512" y="874451"/>
                  </a:lnTo>
                  <a:cubicBezTo>
                    <a:pt x="1562957" y="874451"/>
                    <a:pt x="1637299" y="903278"/>
                    <a:pt x="1693009" y="951693"/>
                  </a:cubicBezTo>
                  <a:cubicBezTo>
                    <a:pt x="1720087" y="943127"/>
                    <a:pt x="1748998" y="939250"/>
                    <a:pt x="1778864" y="939250"/>
                  </a:cubicBezTo>
                  <a:cubicBezTo>
                    <a:pt x="1837001" y="939250"/>
                    <a:pt x="1891518" y="953939"/>
                    <a:pt x="1937868" y="980789"/>
                  </a:cubicBezTo>
                  <a:cubicBezTo>
                    <a:pt x="1978812" y="961490"/>
                    <a:pt x="2024976" y="951181"/>
                    <a:pt x="2073680" y="951181"/>
                  </a:cubicBezTo>
                  <a:cubicBezTo>
                    <a:pt x="2166341" y="951181"/>
                    <a:pt x="2249809" y="988495"/>
                    <a:pt x="2306734" y="1049617"/>
                  </a:cubicBezTo>
                  <a:lnTo>
                    <a:pt x="2315872" y="2531903"/>
                  </a:lnTo>
                  <a:lnTo>
                    <a:pt x="0" y="2527276"/>
                  </a:lnTo>
                  <a:lnTo>
                    <a:pt x="0" y="1366197"/>
                  </a:lnTo>
                  <a:lnTo>
                    <a:pt x="9341" y="1367196"/>
                  </a:lnTo>
                  <a:cubicBezTo>
                    <a:pt x="43658" y="1235892"/>
                    <a:pt x="169064" y="1139063"/>
                    <a:pt x="318333" y="1139063"/>
                  </a:cubicBezTo>
                  <a:cubicBezTo>
                    <a:pt x="326787" y="1139063"/>
                    <a:pt x="335166" y="1139373"/>
                    <a:pt x="343347" y="1141452"/>
                  </a:cubicBezTo>
                  <a:cubicBezTo>
                    <a:pt x="337896" y="1120918"/>
                    <a:pt x="335416" y="1099426"/>
                    <a:pt x="335416" y="1077386"/>
                  </a:cubicBezTo>
                  <a:cubicBezTo>
                    <a:pt x="335416" y="909819"/>
                    <a:pt x="478741" y="773978"/>
                    <a:pt x="655539" y="773978"/>
                  </a:cubicBezTo>
                  <a:cubicBezTo>
                    <a:pt x="688541" y="773978"/>
                    <a:pt x="720376" y="778711"/>
                    <a:pt x="750325" y="787508"/>
                  </a:cubicBezTo>
                  <a:lnTo>
                    <a:pt x="829107" y="760300"/>
                  </a:lnTo>
                  <a:cubicBezTo>
                    <a:pt x="861027" y="713053"/>
                    <a:pt x="904014" y="673898"/>
                    <a:pt x="954349" y="646554"/>
                  </a:cubicBezTo>
                  <a:lnTo>
                    <a:pt x="988090" y="633279"/>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0"/>
            </a:p>
          </p:txBody>
        </p:sp>
        <p:sp>
          <p:nvSpPr>
            <p:cNvPr id="45" name="자유형: 도형 55">
              <a:extLst>
                <a:ext uri="{FF2B5EF4-FFF2-40B4-BE49-F238E27FC236}">
                  <a16:creationId xmlns:a16="http://schemas.microsoft.com/office/drawing/2014/main" id="{D4AAFEF1-87DF-4DAE-9A17-E09401C0F1B9}"/>
                </a:ext>
              </a:extLst>
            </p:cNvPr>
            <p:cNvSpPr/>
            <p:nvPr/>
          </p:nvSpPr>
          <p:spPr>
            <a:xfrm>
              <a:off x="4848286" y="3142393"/>
              <a:ext cx="2479398" cy="2545135"/>
            </a:xfrm>
            <a:custGeom>
              <a:avLst/>
              <a:gdLst>
                <a:gd name="connsiteX0" fmla="*/ 1150510 w 2306734"/>
                <a:gd name="connsiteY0" fmla="*/ 0 h 2545135"/>
                <a:gd name="connsiteX1" fmla="*/ 1257994 w 2306734"/>
                <a:gd name="connsiteY1" fmla="*/ 0 h 2545135"/>
                <a:gd name="connsiteX2" fmla="*/ 1369590 w 2306734"/>
                <a:gd name="connsiteY2" fmla="*/ 1306465 h 2545135"/>
                <a:gd name="connsiteX3" fmla="*/ 1407581 w 2306734"/>
                <a:gd name="connsiteY3" fmla="*/ 1350335 h 2545135"/>
                <a:gd name="connsiteX4" fmla="*/ 1624338 w 2306734"/>
                <a:gd name="connsiteY4" fmla="*/ 1503312 h 2545135"/>
                <a:gd name="connsiteX5" fmla="*/ 1733275 w 2306734"/>
                <a:gd name="connsiteY5" fmla="*/ 1482313 h 2545135"/>
                <a:gd name="connsiteX6" fmla="*/ 1820687 w 2306734"/>
                <a:gd name="connsiteY6" fmla="*/ 1496631 h 2545135"/>
                <a:gd name="connsiteX7" fmla="*/ 2109550 w 2306734"/>
                <a:gd name="connsiteY7" fmla="*/ 1281367 h 2545135"/>
                <a:gd name="connsiteX8" fmla="*/ 2306734 w 2306734"/>
                <a:gd name="connsiteY8" fmla="*/ 1357093 h 2545135"/>
                <a:gd name="connsiteX9" fmla="*/ 2306734 w 2306734"/>
                <a:gd name="connsiteY9" fmla="*/ 2545135 h 2545135"/>
                <a:gd name="connsiteX10" fmla="*/ 0 w 2306734"/>
                <a:gd name="connsiteY10" fmla="*/ 2545135 h 2545135"/>
                <a:gd name="connsiteX11" fmla="*/ 0 w 2306734"/>
                <a:gd name="connsiteY11" fmla="*/ 1864764 h 2545135"/>
                <a:gd name="connsiteX12" fmla="*/ 210730 w 2306734"/>
                <a:gd name="connsiteY12" fmla="*/ 1778935 h 2545135"/>
                <a:gd name="connsiteX13" fmla="*/ 346789 w 2306734"/>
                <a:gd name="connsiteY13" fmla="*/ 1812526 h 2545135"/>
                <a:gd name="connsiteX14" fmla="*/ 539025 w 2306734"/>
                <a:gd name="connsiteY14" fmla="*/ 1602716 h 2545135"/>
                <a:gd name="connsiteX15" fmla="*/ 836862 w 2306734"/>
                <a:gd name="connsiteY15" fmla="*/ 1354583 h 2545135"/>
                <a:gd name="connsiteX16" fmla="*/ 861940 w 2306734"/>
                <a:gd name="connsiteY16" fmla="*/ 1358186 h 2545135"/>
                <a:gd name="connsiteX17" fmla="*/ 866201 w 2306734"/>
                <a:gd name="connsiteY17" fmla="*/ 1350335 h 2545135"/>
                <a:gd name="connsiteX18" fmla="*/ 981290 w 2306734"/>
                <a:gd name="connsiteY18" fmla="*/ 1245810 h 2545135"/>
                <a:gd name="connsiteX19" fmla="*/ 1046280 w 2306734"/>
                <a:gd name="connsiteY19" fmla="*/ 1220240 h 254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06734" h="2545135">
                  <a:moveTo>
                    <a:pt x="1150510" y="0"/>
                  </a:moveTo>
                  <a:lnTo>
                    <a:pt x="1257994" y="0"/>
                  </a:lnTo>
                  <a:lnTo>
                    <a:pt x="1369590" y="1306465"/>
                  </a:lnTo>
                  <a:lnTo>
                    <a:pt x="1407581" y="1350335"/>
                  </a:lnTo>
                  <a:cubicBezTo>
                    <a:pt x="1543841" y="1383039"/>
                    <a:pt x="1561230" y="1415744"/>
                    <a:pt x="1624338" y="1503312"/>
                  </a:cubicBezTo>
                  <a:cubicBezTo>
                    <a:pt x="1657942" y="1489486"/>
                    <a:pt x="1694771" y="1482313"/>
                    <a:pt x="1733275" y="1482313"/>
                  </a:cubicBezTo>
                  <a:cubicBezTo>
                    <a:pt x="1763818" y="1482313"/>
                    <a:pt x="1793307" y="1486827"/>
                    <a:pt x="1820687" y="1496631"/>
                  </a:cubicBezTo>
                  <a:cubicBezTo>
                    <a:pt x="1857174" y="1371843"/>
                    <a:pt x="1972797" y="1281367"/>
                    <a:pt x="2109550" y="1281367"/>
                  </a:cubicBezTo>
                  <a:cubicBezTo>
                    <a:pt x="2185561" y="1281367"/>
                    <a:pt x="2255041" y="1309319"/>
                    <a:pt x="2306734" y="1357093"/>
                  </a:cubicBezTo>
                  <a:lnTo>
                    <a:pt x="2306734" y="2545135"/>
                  </a:lnTo>
                  <a:lnTo>
                    <a:pt x="0" y="2545135"/>
                  </a:lnTo>
                  <a:lnTo>
                    <a:pt x="0" y="1864764"/>
                  </a:lnTo>
                  <a:cubicBezTo>
                    <a:pt x="54196" y="1811523"/>
                    <a:pt x="128658" y="1778935"/>
                    <a:pt x="210730" y="1778935"/>
                  </a:cubicBezTo>
                  <a:cubicBezTo>
                    <a:pt x="259882" y="1778935"/>
                    <a:pt x="306307" y="1790624"/>
                    <a:pt x="346789" y="1812526"/>
                  </a:cubicBezTo>
                  <a:cubicBezTo>
                    <a:pt x="369874" y="1713549"/>
                    <a:pt x="443556" y="1634731"/>
                    <a:pt x="539025" y="1602716"/>
                  </a:cubicBezTo>
                  <a:cubicBezTo>
                    <a:pt x="564520" y="1461492"/>
                    <a:pt x="688206" y="1354583"/>
                    <a:pt x="836862" y="1354583"/>
                  </a:cubicBezTo>
                  <a:lnTo>
                    <a:pt x="861940" y="1358186"/>
                  </a:lnTo>
                  <a:lnTo>
                    <a:pt x="866201" y="1350335"/>
                  </a:lnTo>
                  <a:cubicBezTo>
                    <a:pt x="895533" y="1306918"/>
                    <a:pt x="935036" y="1270937"/>
                    <a:pt x="981290" y="1245810"/>
                  </a:cubicBezTo>
                  <a:lnTo>
                    <a:pt x="1046280" y="122024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0" dirty="0"/>
            </a:p>
          </p:txBody>
        </p:sp>
        <p:sp>
          <p:nvSpPr>
            <p:cNvPr id="46" name="Oval 17">
              <a:extLst>
                <a:ext uri="{FF2B5EF4-FFF2-40B4-BE49-F238E27FC236}">
                  <a16:creationId xmlns:a16="http://schemas.microsoft.com/office/drawing/2014/main" id="{E29EB3BA-3C62-4225-9C8E-B05382F3BC00}"/>
                </a:ext>
              </a:extLst>
            </p:cNvPr>
            <p:cNvSpPr/>
            <p:nvPr/>
          </p:nvSpPr>
          <p:spPr>
            <a:xfrm>
              <a:off x="5594048" y="1631154"/>
              <a:ext cx="1080103" cy="1777970"/>
            </a:xfrm>
            <a:custGeom>
              <a:avLst/>
              <a:gdLst>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081285 h 4007282"/>
                <a:gd name="connsiteX1" fmla="*/ 1668701 w 2487611"/>
                <a:gd name="connsiteY1" fmla="*/ 3381869 h 4007282"/>
                <a:gd name="connsiteX2" fmla="*/ 1698103 w 2487611"/>
                <a:gd name="connsiteY2" fmla="*/ 3725512 h 4007282"/>
                <a:gd name="connsiteX3" fmla="*/ 1503571 w 2487611"/>
                <a:gd name="connsiteY3" fmla="*/ 3508020 h 4007282"/>
                <a:gd name="connsiteX4" fmla="*/ 1461585 w 2487611"/>
                <a:gd name="connsiteY4" fmla="*/ 3721761 h 4007282"/>
                <a:gd name="connsiteX5" fmla="*/ 1244671 w 2487611"/>
                <a:gd name="connsiteY5" fmla="*/ 4007282 h 4007282"/>
                <a:gd name="connsiteX6" fmla="*/ 1079392 w 2487611"/>
                <a:gd name="connsiteY6" fmla="*/ 3701523 h 4007282"/>
                <a:gd name="connsiteX7" fmla="*/ 987763 w 2487611"/>
                <a:gd name="connsiteY7" fmla="*/ 3569325 h 4007282"/>
                <a:gd name="connsiteX8" fmla="*/ 854400 w 2487611"/>
                <a:gd name="connsiteY8" fmla="*/ 3636047 h 4007282"/>
                <a:gd name="connsiteX9" fmla="*/ 869102 w 2487611"/>
                <a:gd name="connsiteY9" fmla="*/ 3312632 h 4007282"/>
                <a:gd name="connsiteX10" fmla="*/ 1052587 w 2487611"/>
                <a:gd name="connsiteY10" fmla="*/ 3115087 h 4007282"/>
                <a:gd name="connsiteX11" fmla="*/ 1019981 w 2487611"/>
                <a:gd name="connsiteY11" fmla="*/ 3159110 h 4007282"/>
                <a:gd name="connsiteX12" fmla="*/ 1012121 w 2487611"/>
                <a:gd name="connsiteY12" fmla="*/ 3332027 h 4007282"/>
                <a:gd name="connsiteX13" fmla="*/ 1083424 w 2487611"/>
                <a:gd name="connsiteY13" fmla="*/ 3296354 h 4007282"/>
                <a:gd name="connsiteX14" fmla="*/ 1132416 w 2487611"/>
                <a:gd name="connsiteY14" fmla="*/ 3367034 h 4007282"/>
                <a:gd name="connsiteX15" fmla="*/ 1220783 w 2487611"/>
                <a:gd name="connsiteY15" fmla="*/ 3530511 h 4007282"/>
                <a:gd name="connsiteX16" fmla="*/ 1336759 w 2487611"/>
                <a:gd name="connsiteY16" fmla="*/ 3377854 h 4007282"/>
                <a:gd name="connsiteX17" fmla="*/ 1359207 w 2487611"/>
                <a:gd name="connsiteY17" fmla="*/ 3263575 h 4007282"/>
                <a:gd name="connsiteX18" fmla="*/ 1463216 w 2487611"/>
                <a:gd name="connsiteY18" fmla="*/ 3379859 h 4007282"/>
                <a:gd name="connsiteX19" fmla="*/ 1447496 w 2487611"/>
                <a:gd name="connsiteY19" fmla="*/ 3196127 h 4007282"/>
                <a:gd name="connsiteX20" fmla="*/ 1355591 w 2487611"/>
                <a:gd name="connsiteY20" fmla="*/ 3081285 h 4007282"/>
                <a:gd name="connsiteX21" fmla="*/ 803026 w 2487611"/>
                <a:gd name="connsiteY21" fmla="*/ 2773720 h 4007282"/>
                <a:gd name="connsiteX22" fmla="*/ 1689473 w 2487611"/>
                <a:gd name="connsiteY22" fmla="*/ 2773720 h 4007282"/>
                <a:gd name="connsiteX23" fmla="*/ 1482985 w 2487611"/>
                <a:gd name="connsiteY23" fmla="*/ 3053768 h 4007282"/>
                <a:gd name="connsiteX24" fmla="*/ 1009514 w 2487611"/>
                <a:gd name="connsiteY24" fmla="*/ 3053768 h 4007282"/>
                <a:gd name="connsiteX25" fmla="*/ 803026 w 2487611"/>
                <a:gd name="connsiteY25" fmla="*/ 2773720 h 4007282"/>
                <a:gd name="connsiteX26" fmla="*/ 1246249 w 2487611"/>
                <a:gd name="connsiteY26" fmla="*/ 1473655 h 4007282"/>
                <a:gd name="connsiteX27" fmla="*/ 1346518 w 2487611"/>
                <a:gd name="connsiteY27" fmla="*/ 1573924 h 4007282"/>
                <a:gd name="connsiteX28" fmla="*/ 1246249 w 2487611"/>
                <a:gd name="connsiteY28" fmla="*/ 1674193 h 4007282"/>
                <a:gd name="connsiteX29" fmla="*/ 1145980 w 2487611"/>
                <a:gd name="connsiteY29" fmla="*/ 1573924 h 4007282"/>
                <a:gd name="connsiteX30" fmla="*/ 1246249 w 2487611"/>
                <a:gd name="connsiteY30" fmla="*/ 1473655 h 4007282"/>
                <a:gd name="connsiteX31" fmla="*/ 1246249 w 2487611"/>
                <a:gd name="connsiteY31" fmla="*/ 1404149 h 4007282"/>
                <a:gd name="connsiteX32" fmla="*/ 1076474 w 2487611"/>
                <a:gd name="connsiteY32" fmla="*/ 1573924 h 4007282"/>
                <a:gd name="connsiteX33" fmla="*/ 1246249 w 2487611"/>
                <a:gd name="connsiteY33" fmla="*/ 1743699 h 4007282"/>
                <a:gd name="connsiteX34" fmla="*/ 1416024 w 2487611"/>
                <a:gd name="connsiteY34" fmla="*/ 1573924 h 4007282"/>
                <a:gd name="connsiteX35" fmla="*/ 1246249 w 2487611"/>
                <a:gd name="connsiteY35" fmla="*/ 1404149 h 4007282"/>
                <a:gd name="connsiteX36" fmla="*/ 1246249 w 2487611"/>
                <a:gd name="connsiteY36" fmla="*/ 650779 h 4007282"/>
                <a:gd name="connsiteX37" fmla="*/ 1446787 w 2487611"/>
                <a:gd name="connsiteY37" fmla="*/ 851317 h 4007282"/>
                <a:gd name="connsiteX38" fmla="*/ 1246249 w 2487611"/>
                <a:gd name="connsiteY38" fmla="*/ 1051855 h 4007282"/>
                <a:gd name="connsiteX39" fmla="*/ 1045711 w 2487611"/>
                <a:gd name="connsiteY39" fmla="*/ 851317 h 4007282"/>
                <a:gd name="connsiteX40" fmla="*/ 1246249 w 2487611"/>
                <a:gd name="connsiteY40" fmla="*/ 650779 h 4007282"/>
                <a:gd name="connsiteX41" fmla="*/ 1246249 w 2487611"/>
                <a:gd name="connsiteY41" fmla="*/ 511767 h 4007282"/>
                <a:gd name="connsiteX42" fmla="*/ 906699 w 2487611"/>
                <a:gd name="connsiteY42" fmla="*/ 851317 h 4007282"/>
                <a:gd name="connsiteX43" fmla="*/ 1246249 w 2487611"/>
                <a:gd name="connsiteY43" fmla="*/ 1190867 h 4007282"/>
                <a:gd name="connsiteX44" fmla="*/ 1585799 w 2487611"/>
                <a:gd name="connsiteY44" fmla="*/ 851317 h 4007282"/>
                <a:gd name="connsiteX45" fmla="*/ 1246249 w 2487611"/>
                <a:gd name="connsiteY45" fmla="*/ 511767 h 4007282"/>
                <a:gd name="connsiteX46" fmla="*/ 1236486 w 2487611"/>
                <a:gd name="connsiteY46" fmla="*/ 0 h 4007282"/>
                <a:gd name="connsiteX47" fmla="*/ 1243449 w 2487611"/>
                <a:gd name="connsiteY47" fmla="*/ 468 h 4007282"/>
                <a:gd name="connsiteX48" fmla="*/ 1250411 w 2487611"/>
                <a:gd name="connsiteY48" fmla="*/ 0 h 4007282"/>
                <a:gd name="connsiteX49" fmla="*/ 1891856 w 2487611"/>
                <a:gd name="connsiteY49" fmla="*/ 602756 h 4007282"/>
                <a:gd name="connsiteX50" fmla="*/ 2096831 w 2487611"/>
                <a:gd name="connsiteY50" fmla="*/ 1442023 h 4007282"/>
                <a:gd name="connsiteX51" fmla="*/ 2003408 w 2487611"/>
                <a:gd name="connsiteY51" fmla="*/ 1943608 h 4007282"/>
                <a:gd name="connsiteX52" fmla="*/ 2224895 w 2487611"/>
                <a:gd name="connsiteY52" fmla="*/ 2078968 h 4007282"/>
                <a:gd name="connsiteX53" fmla="*/ 2487611 w 2487611"/>
                <a:gd name="connsiteY53" fmla="*/ 2809123 h 4007282"/>
                <a:gd name="connsiteX54" fmla="*/ 1777602 w 2487611"/>
                <a:gd name="connsiteY54" fmla="*/ 2545137 h 4007282"/>
                <a:gd name="connsiteX55" fmla="*/ 1697050 w 2487611"/>
                <a:gd name="connsiteY55" fmla="*/ 2693117 h 4007282"/>
                <a:gd name="connsiteX56" fmla="*/ 789847 w 2487611"/>
                <a:gd name="connsiteY56" fmla="*/ 2693117 h 4007282"/>
                <a:gd name="connsiteX57" fmla="*/ 709405 w 2487611"/>
                <a:gd name="connsiteY57" fmla="*/ 2545362 h 4007282"/>
                <a:gd name="connsiteX58" fmla="*/ 0 w 2487611"/>
                <a:gd name="connsiteY58" fmla="*/ 2809123 h 4007282"/>
                <a:gd name="connsiteX59" fmla="*/ 262716 w 2487611"/>
                <a:gd name="connsiteY59" fmla="*/ 2078968 h 4007282"/>
                <a:gd name="connsiteX60" fmla="*/ 483603 w 2487611"/>
                <a:gd name="connsiteY60" fmla="*/ 1943974 h 4007282"/>
                <a:gd name="connsiteX61" fmla="*/ 390066 w 2487611"/>
                <a:gd name="connsiteY61" fmla="*/ 1442023 h 4007282"/>
                <a:gd name="connsiteX62" fmla="*/ 595041 w 2487611"/>
                <a:gd name="connsiteY62" fmla="*/ 602756 h 4007282"/>
                <a:gd name="connsiteX63" fmla="*/ 1236486 w 2487611"/>
                <a:gd name="connsiteY63" fmla="*/ 0 h 4007282"/>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0411 w 2487611"/>
                <a:gd name="connsiteY48" fmla="*/ 101253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82538 h 4108535"/>
                <a:gd name="connsiteX1" fmla="*/ 1668701 w 2487611"/>
                <a:gd name="connsiteY1" fmla="*/ 3483122 h 4108535"/>
                <a:gd name="connsiteX2" fmla="*/ 1698103 w 2487611"/>
                <a:gd name="connsiteY2" fmla="*/ 3826765 h 4108535"/>
                <a:gd name="connsiteX3" fmla="*/ 1503571 w 2487611"/>
                <a:gd name="connsiteY3" fmla="*/ 3609273 h 4108535"/>
                <a:gd name="connsiteX4" fmla="*/ 1461585 w 2487611"/>
                <a:gd name="connsiteY4" fmla="*/ 3823014 h 4108535"/>
                <a:gd name="connsiteX5" fmla="*/ 1244671 w 2487611"/>
                <a:gd name="connsiteY5" fmla="*/ 4108535 h 4108535"/>
                <a:gd name="connsiteX6" fmla="*/ 1079392 w 2487611"/>
                <a:gd name="connsiteY6" fmla="*/ 3802776 h 4108535"/>
                <a:gd name="connsiteX7" fmla="*/ 987763 w 2487611"/>
                <a:gd name="connsiteY7" fmla="*/ 3670578 h 4108535"/>
                <a:gd name="connsiteX8" fmla="*/ 854400 w 2487611"/>
                <a:gd name="connsiteY8" fmla="*/ 3737300 h 4108535"/>
                <a:gd name="connsiteX9" fmla="*/ 869102 w 2487611"/>
                <a:gd name="connsiteY9" fmla="*/ 3413885 h 4108535"/>
                <a:gd name="connsiteX10" fmla="*/ 1052587 w 2487611"/>
                <a:gd name="connsiteY10" fmla="*/ 3216340 h 4108535"/>
                <a:gd name="connsiteX11" fmla="*/ 1019981 w 2487611"/>
                <a:gd name="connsiteY11" fmla="*/ 3260363 h 4108535"/>
                <a:gd name="connsiteX12" fmla="*/ 1012121 w 2487611"/>
                <a:gd name="connsiteY12" fmla="*/ 3433280 h 4108535"/>
                <a:gd name="connsiteX13" fmla="*/ 1083424 w 2487611"/>
                <a:gd name="connsiteY13" fmla="*/ 3397607 h 4108535"/>
                <a:gd name="connsiteX14" fmla="*/ 1132416 w 2487611"/>
                <a:gd name="connsiteY14" fmla="*/ 3468287 h 4108535"/>
                <a:gd name="connsiteX15" fmla="*/ 1220783 w 2487611"/>
                <a:gd name="connsiteY15" fmla="*/ 3631764 h 4108535"/>
                <a:gd name="connsiteX16" fmla="*/ 1336759 w 2487611"/>
                <a:gd name="connsiteY16" fmla="*/ 3479107 h 4108535"/>
                <a:gd name="connsiteX17" fmla="*/ 1359207 w 2487611"/>
                <a:gd name="connsiteY17" fmla="*/ 3364828 h 4108535"/>
                <a:gd name="connsiteX18" fmla="*/ 1463216 w 2487611"/>
                <a:gd name="connsiteY18" fmla="*/ 3481112 h 4108535"/>
                <a:gd name="connsiteX19" fmla="*/ 1447496 w 2487611"/>
                <a:gd name="connsiteY19" fmla="*/ 3297380 h 4108535"/>
                <a:gd name="connsiteX20" fmla="*/ 1355591 w 2487611"/>
                <a:gd name="connsiteY20" fmla="*/ 3182538 h 4108535"/>
                <a:gd name="connsiteX21" fmla="*/ 803026 w 2487611"/>
                <a:gd name="connsiteY21" fmla="*/ 2874973 h 4108535"/>
                <a:gd name="connsiteX22" fmla="*/ 1689473 w 2487611"/>
                <a:gd name="connsiteY22" fmla="*/ 2874973 h 4108535"/>
                <a:gd name="connsiteX23" fmla="*/ 1482985 w 2487611"/>
                <a:gd name="connsiteY23" fmla="*/ 3155021 h 4108535"/>
                <a:gd name="connsiteX24" fmla="*/ 1009514 w 2487611"/>
                <a:gd name="connsiteY24" fmla="*/ 3155021 h 4108535"/>
                <a:gd name="connsiteX25" fmla="*/ 803026 w 2487611"/>
                <a:gd name="connsiteY25" fmla="*/ 2874973 h 4108535"/>
                <a:gd name="connsiteX26" fmla="*/ 1246249 w 2487611"/>
                <a:gd name="connsiteY26" fmla="*/ 1574908 h 4108535"/>
                <a:gd name="connsiteX27" fmla="*/ 1346518 w 2487611"/>
                <a:gd name="connsiteY27" fmla="*/ 1675177 h 4108535"/>
                <a:gd name="connsiteX28" fmla="*/ 1246249 w 2487611"/>
                <a:gd name="connsiteY28" fmla="*/ 1775446 h 4108535"/>
                <a:gd name="connsiteX29" fmla="*/ 1145980 w 2487611"/>
                <a:gd name="connsiteY29" fmla="*/ 1675177 h 4108535"/>
                <a:gd name="connsiteX30" fmla="*/ 1246249 w 2487611"/>
                <a:gd name="connsiteY30" fmla="*/ 1574908 h 4108535"/>
                <a:gd name="connsiteX31" fmla="*/ 1246249 w 2487611"/>
                <a:gd name="connsiteY31" fmla="*/ 1505402 h 4108535"/>
                <a:gd name="connsiteX32" fmla="*/ 1076474 w 2487611"/>
                <a:gd name="connsiteY32" fmla="*/ 1675177 h 4108535"/>
                <a:gd name="connsiteX33" fmla="*/ 1246249 w 2487611"/>
                <a:gd name="connsiteY33" fmla="*/ 1844952 h 4108535"/>
                <a:gd name="connsiteX34" fmla="*/ 1416024 w 2487611"/>
                <a:gd name="connsiteY34" fmla="*/ 1675177 h 4108535"/>
                <a:gd name="connsiteX35" fmla="*/ 1246249 w 2487611"/>
                <a:gd name="connsiteY35" fmla="*/ 1505402 h 4108535"/>
                <a:gd name="connsiteX36" fmla="*/ 1246249 w 2487611"/>
                <a:gd name="connsiteY36" fmla="*/ 752032 h 4108535"/>
                <a:gd name="connsiteX37" fmla="*/ 1446787 w 2487611"/>
                <a:gd name="connsiteY37" fmla="*/ 952570 h 4108535"/>
                <a:gd name="connsiteX38" fmla="*/ 1246249 w 2487611"/>
                <a:gd name="connsiteY38" fmla="*/ 1153108 h 4108535"/>
                <a:gd name="connsiteX39" fmla="*/ 1045711 w 2487611"/>
                <a:gd name="connsiteY39" fmla="*/ 952570 h 4108535"/>
                <a:gd name="connsiteX40" fmla="*/ 1246249 w 2487611"/>
                <a:gd name="connsiteY40" fmla="*/ 752032 h 4108535"/>
                <a:gd name="connsiteX41" fmla="*/ 1246249 w 2487611"/>
                <a:gd name="connsiteY41" fmla="*/ 613020 h 4108535"/>
                <a:gd name="connsiteX42" fmla="*/ 906699 w 2487611"/>
                <a:gd name="connsiteY42" fmla="*/ 952570 h 4108535"/>
                <a:gd name="connsiteX43" fmla="*/ 1246249 w 2487611"/>
                <a:gd name="connsiteY43" fmla="*/ 1292120 h 4108535"/>
                <a:gd name="connsiteX44" fmla="*/ 1585799 w 2487611"/>
                <a:gd name="connsiteY44" fmla="*/ 952570 h 4108535"/>
                <a:gd name="connsiteX45" fmla="*/ 1246249 w 2487611"/>
                <a:gd name="connsiteY45" fmla="*/ 613020 h 4108535"/>
                <a:gd name="connsiteX46" fmla="*/ 1247310 w 2487611"/>
                <a:gd name="connsiteY46" fmla="*/ 0 h 4108535"/>
                <a:gd name="connsiteX47" fmla="*/ 1243449 w 2487611"/>
                <a:gd name="connsiteY47" fmla="*/ 101721 h 4108535"/>
                <a:gd name="connsiteX48" fmla="*/ 1258169 w 2487611"/>
                <a:gd name="connsiteY48" fmla="*/ 3411 h 4108535"/>
                <a:gd name="connsiteX49" fmla="*/ 1891856 w 2487611"/>
                <a:gd name="connsiteY49" fmla="*/ 704009 h 4108535"/>
                <a:gd name="connsiteX50" fmla="*/ 2096831 w 2487611"/>
                <a:gd name="connsiteY50" fmla="*/ 1543276 h 4108535"/>
                <a:gd name="connsiteX51" fmla="*/ 2003408 w 2487611"/>
                <a:gd name="connsiteY51" fmla="*/ 2044861 h 4108535"/>
                <a:gd name="connsiteX52" fmla="*/ 2224895 w 2487611"/>
                <a:gd name="connsiteY52" fmla="*/ 2180221 h 4108535"/>
                <a:gd name="connsiteX53" fmla="*/ 2487611 w 2487611"/>
                <a:gd name="connsiteY53" fmla="*/ 2910376 h 4108535"/>
                <a:gd name="connsiteX54" fmla="*/ 1777602 w 2487611"/>
                <a:gd name="connsiteY54" fmla="*/ 2646390 h 4108535"/>
                <a:gd name="connsiteX55" fmla="*/ 1697050 w 2487611"/>
                <a:gd name="connsiteY55" fmla="*/ 2794370 h 4108535"/>
                <a:gd name="connsiteX56" fmla="*/ 789847 w 2487611"/>
                <a:gd name="connsiteY56" fmla="*/ 2794370 h 4108535"/>
                <a:gd name="connsiteX57" fmla="*/ 709405 w 2487611"/>
                <a:gd name="connsiteY57" fmla="*/ 2646615 h 4108535"/>
                <a:gd name="connsiteX58" fmla="*/ 0 w 2487611"/>
                <a:gd name="connsiteY58" fmla="*/ 2910376 h 4108535"/>
                <a:gd name="connsiteX59" fmla="*/ 262716 w 2487611"/>
                <a:gd name="connsiteY59" fmla="*/ 2180221 h 4108535"/>
                <a:gd name="connsiteX60" fmla="*/ 483603 w 2487611"/>
                <a:gd name="connsiteY60" fmla="*/ 2045227 h 4108535"/>
                <a:gd name="connsiteX61" fmla="*/ 390066 w 2487611"/>
                <a:gd name="connsiteY61" fmla="*/ 1543276 h 4108535"/>
                <a:gd name="connsiteX62" fmla="*/ 595041 w 2487611"/>
                <a:gd name="connsiteY62" fmla="*/ 704009 h 4108535"/>
                <a:gd name="connsiteX63" fmla="*/ 1247310 w 2487611"/>
                <a:gd name="connsiteY63" fmla="*/ 0 h 4108535"/>
                <a:gd name="connsiteX0" fmla="*/ 1355591 w 2487611"/>
                <a:gd name="connsiteY0" fmla="*/ 3191732 h 4117729"/>
                <a:gd name="connsiteX1" fmla="*/ 1668701 w 2487611"/>
                <a:gd name="connsiteY1" fmla="*/ 3492316 h 4117729"/>
                <a:gd name="connsiteX2" fmla="*/ 1698103 w 2487611"/>
                <a:gd name="connsiteY2" fmla="*/ 3835959 h 4117729"/>
                <a:gd name="connsiteX3" fmla="*/ 1503571 w 2487611"/>
                <a:gd name="connsiteY3" fmla="*/ 3618467 h 4117729"/>
                <a:gd name="connsiteX4" fmla="*/ 1461585 w 2487611"/>
                <a:gd name="connsiteY4" fmla="*/ 3832208 h 4117729"/>
                <a:gd name="connsiteX5" fmla="*/ 1244671 w 2487611"/>
                <a:gd name="connsiteY5" fmla="*/ 4117729 h 4117729"/>
                <a:gd name="connsiteX6" fmla="*/ 1079392 w 2487611"/>
                <a:gd name="connsiteY6" fmla="*/ 3811970 h 4117729"/>
                <a:gd name="connsiteX7" fmla="*/ 987763 w 2487611"/>
                <a:gd name="connsiteY7" fmla="*/ 3679772 h 4117729"/>
                <a:gd name="connsiteX8" fmla="*/ 854400 w 2487611"/>
                <a:gd name="connsiteY8" fmla="*/ 3746494 h 4117729"/>
                <a:gd name="connsiteX9" fmla="*/ 869102 w 2487611"/>
                <a:gd name="connsiteY9" fmla="*/ 3423079 h 4117729"/>
                <a:gd name="connsiteX10" fmla="*/ 1052587 w 2487611"/>
                <a:gd name="connsiteY10" fmla="*/ 3225534 h 4117729"/>
                <a:gd name="connsiteX11" fmla="*/ 1019981 w 2487611"/>
                <a:gd name="connsiteY11" fmla="*/ 3269557 h 4117729"/>
                <a:gd name="connsiteX12" fmla="*/ 1012121 w 2487611"/>
                <a:gd name="connsiteY12" fmla="*/ 3442474 h 4117729"/>
                <a:gd name="connsiteX13" fmla="*/ 1083424 w 2487611"/>
                <a:gd name="connsiteY13" fmla="*/ 3406801 h 4117729"/>
                <a:gd name="connsiteX14" fmla="*/ 1132416 w 2487611"/>
                <a:gd name="connsiteY14" fmla="*/ 3477481 h 4117729"/>
                <a:gd name="connsiteX15" fmla="*/ 1220783 w 2487611"/>
                <a:gd name="connsiteY15" fmla="*/ 3640958 h 4117729"/>
                <a:gd name="connsiteX16" fmla="*/ 1336759 w 2487611"/>
                <a:gd name="connsiteY16" fmla="*/ 3488301 h 4117729"/>
                <a:gd name="connsiteX17" fmla="*/ 1359207 w 2487611"/>
                <a:gd name="connsiteY17" fmla="*/ 3374022 h 4117729"/>
                <a:gd name="connsiteX18" fmla="*/ 1463216 w 2487611"/>
                <a:gd name="connsiteY18" fmla="*/ 3490306 h 4117729"/>
                <a:gd name="connsiteX19" fmla="*/ 1447496 w 2487611"/>
                <a:gd name="connsiteY19" fmla="*/ 3306574 h 4117729"/>
                <a:gd name="connsiteX20" fmla="*/ 1355591 w 2487611"/>
                <a:gd name="connsiteY20" fmla="*/ 3191732 h 4117729"/>
                <a:gd name="connsiteX21" fmla="*/ 803026 w 2487611"/>
                <a:gd name="connsiteY21" fmla="*/ 2884167 h 4117729"/>
                <a:gd name="connsiteX22" fmla="*/ 1689473 w 2487611"/>
                <a:gd name="connsiteY22" fmla="*/ 2884167 h 4117729"/>
                <a:gd name="connsiteX23" fmla="*/ 1482985 w 2487611"/>
                <a:gd name="connsiteY23" fmla="*/ 3164215 h 4117729"/>
                <a:gd name="connsiteX24" fmla="*/ 1009514 w 2487611"/>
                <a:gd name="connsiteY24" fmla="*/ 3164215 h 4117729"/>
                <a:gd name="connsiteX25" fmla="*/ 803026 w 2487611"/>
                <a:gd name="connsiteY25" fmla="*/ 2884167 h 4117729"/>
                <a:gd name="connsiteX26" fmla="*/ 1246249 w 2487611"/>
                <a:gd name="connsiteY26" fmla="*/ 1584102 h 4117729"/>
                <a:gd name="connsiteX27" fmla="*/ 1346518 w 2487611"/>
                <a:gd name="connsiteY27" fmla="*/ 1684371 h 4117729"/>
                <a:gd name="connsiteX28" fmla="*/ 1246249 w 2487611"/>
                <a:gd name="connsiteY28" fmla="*/ 1784640 h 4117729"/>
                <a:gd name="connsiteX29" fmla="*/ 1145980 w 2487611"/>
                <a:gd name="connsiteY29" fmla="*/ 1684371 h 4117729"/>
                <a:gd name="connsiteX30" fmla="*/ 1246249 w 2487611"/>
                <a:gd name="connsiteY30" fmla="*/ 1584102 h 4117729"/>
                <a:gd name="connsiteX31" fmla="*/ 1246249 w 2487611"/>
                <a:gd name="connsiteY31" fmla="*/ 1514596 h 4117729"/>
                <a:gd name="connsiteX32" fmla="*/ 1076474 w 2487611"/>
                <a:gd name="connsiteY32" fmla="*/ 1684371 h 4117729"/>
                <a:gd name="connsiteX33" fmla="*/ 1246249 w 2487611"/>
                <a:gd name="connsiteY33" fmla="*/ 1854146 h 4117729"/>
                <a:gd name="connsiteX34" fmla="*/ 1416024 w 2487611"/>
                <a:gd name="connsiteY34" fmla="*/ 1684371 h 4117729"/>
                <a:gd name="connsiteX35" fmla="*/ 1246249 w 2487611"/>
                <a:gd name="connsiteY35" fmla="*/ 1514596 h 4117729"/>
                <a:gd name="connsiteX36" fmla="*/ 1246249 w 2487611"/>
                <a:gd name="connsiteY36" fmla="*/ 761226 h 4117729"/>
                <a:gd name="connsiteX37" fmla="*/ 1446787 w 2487611"/>
                <a:gd name="connsiteY37" fmla="*/ 961764 h 4117729"/>
                <a:gd name="connsiteX38" fmla="*/ 1246249 w 2487611"/>
                <a:gd name="connsiteY38" fmla="*/ 1162302 h 4117729"/>
                <a:gd name="connsiteX39" fmla="*/ 1045711 w 2487611"/>
                <a:gd name="connsiteY39" fmla="*/ 961764 h 4117729"/>
                <a:gd name="connsiteX40" fmla="*/ 1246249 w 2487611"/>
                <a:gd name="connsiteY40" fmla="*/ 761226 h 4117729"/>
                <a:gd name="connsiteX41" fmla="*/ 1246249 w 2487611"/>
                <a:gd name="connsiteY41" fmla="*/ 622214 h 4117729"/>
                <a:gd name="connsiteX42" fmla="*/ 906699 w 2487611"/>
                <a:gd name="connsiteY42" fmla="*/ 961764 h 4117729"/>
                <a:gd name="connsiteX43" fmla="*/ 1246249 w 2487611"/>
                <a:gd name="connsiteY43" fmla="*/ 1301314 h 4117729"/>
                <a:gd name="connsiteX44" fmla="*/ 1585799 w 2487611"/>
                <a:gd name="connsiteY44" fmla="*/ 961764 h 4117729"/>
                <a:gd name="connsiteX45" fmla="*/ 1246249 w 2487611"/>
                <a:gd name="connsiteY45" fmla="*/ 622214 h 4117729"/>
                <a:gd name="connsiteX46" fmla="*/ 1237076 w 2487611"/>
                <a:gd name="connsiteY46" fmla="*/ 0 h 4117729"/>
                <a:gd name="connsiteX47" fmla="*/ 1243449 w 2487611"/>
                <a:gd name="connsiteY47" fmla="*/ 110915 h 4117729"/>
                <a:gd name="connsiteX48" fmla="*/ 1258169 w 2487611"/>
                <a:gd name="connsiteY48" fmla="*/ 12605 h 4117729"/>
                <a:gd name="connsiteX49" fmla="*/ 1891856 w 2487611"/>
                <a:gd name="connsiteY49" fmla="*/ 713203 h 4117729"/>
                <a:gd name="connsiteX50" fmla="*/ 2096831 w 2487611"/>
                <a:gd name="connsiteY50" fmla="*/ 1552470 h 4117729"/>
                <a:gd name="connsiteX51" fmla="*/ 2003408 w 2487611"/>
                <a:gd name="connsiteY51" fmla="*/ 2054055 h 4117729"/>
                <a:gd name="connsiteX52" fmla="*/ 2224895 w 2487611"/>
                <a:gd name="connsiteY52" fmla="*/ 2189415 h 4117729"/>
                <a:gd name="connsiteX53" fmla="*/ 2487611 w 2487611"/>
                <a:gd name="connsiteY53" fmla="*/ 2919570 h 4117729"/>
                <a:gd name="connsiteX54" fmla="*/ 1777602 w 2487611"/>
                <a:gd name="connsiteY54" fmla="*/ 2655584 h 4117729"/>
                <a:gd name="connsiteX55" fmla="*/ 1697050 w 2487611"/>
                <a:gd name="connsiteY55" fmla="*/ 2803564 h 4117729"/>
                <a:gd name="connsiteX56" fmla="*/ 789847 w 2487611"/>
                <a:gd name="connsiteY56" fmla="*/ 2803564 h 4117729"/>
                <a:gd name="connsiteX57" fmla="*/ 709405 w 2487611"/>
                <a:gd name="connsiteY57" fmla="*/ 2655809 h 4117729"/>
                <a:gd name="connsiteX58" fmla="*/ 0 w 2487611"/>
                <a:gd name="connsiteY58" fmla="*/ 2919570 h 4117729"/>
                <a:gd name="connsiteX59" fmla="*/ 262716 w 2487611"/>
                <a:gd name="connsiteY59" fmla="*/ 2189415 h 4117729"/>
                <a:gd name="connsiteX60" fmla="*/ 483603 w 2487611"/>
                <a:gd name="connsiteY60" fmla="*/ 2054421 h 4117729"/>
                <a:gd name="connsiteX61" fmla="*/ 390066 w 2487611"/>
                <a:gd name="connsiteY61" fmla="*/ 1552470 h 4117729"/>
                <a:gd name="connsiteX62" fmla="*/ 595041 w 2487611"/>
                <a:gd name="connsiteY62" fmla="*/ 713203 h 4117729"/>
                <a:gd name="connsiteX63" fmla="*/ 1237076 w 2487611"/>
                <a:gd name="connsiteY63" fmla="*/ 0 h 411772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7076 w 2487611"/>
                <a:gd name="connsiteY46" fmla="*/ 544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7076 w 2487611"/>
                <a:gd name="connsiteY63" fmla="*/ 5440 h 4123169"/>
                <a:gd name="connsiteX0" fmla="*/ 1355591 w 2487611"/>
                <a:gd name="connsiteY0" fmla="*/ 3197172 h 4123169"/>
                <a:gd name="connsiteX1" fmla="*/ 1668701 w 2487611"/>
                <a:gd name="connsiteY1" fmla="*/ 3497756 h 4123169"/>
                <a:gd name="connsiteX2" fmla="*/ 1698103 w 2487611"/>
                <a:gd name="connsiteY2" fmla="*/ 3841399 h 4123169"/>
                <a:gd name="connsiteX3" fmla="*/ 1503571 w 2487611"/>
                <a:gd name="connsiteY3" fmla="*/ 3623907 h 4123169"/>
                <a:gd name="connsiteX4" fmla="*/ 1461585 w 2487611"/>
                <a:gd name="connsiteY4" fmla="*/ 3837648 h 4123169"/>
                <a:gd name="connsiteX5" fmla="*/ 1244671 w 2487611"/>
                <a:gd name="connsiteY5" fmla="*/ 4123169 h 4123169"/>
                <a:gd name="connsiteX6" fmla="*/ 1079392 w 2487611"/>
                <a:gd name="connsiteY6" fmla="*/ 3817410 h 4123169"/>
                <a:gd name="connsiteX7" fmla="*/ 987763 w 2487611"/>
                <a:gd name="connsiteY7" fmla="*/ 3685212 h 4123169"/>
                <a:gd name="connsiteX8" fmla="*/ 854400 w 2487611"/>
                <a:gd name="connsiteY8" fmla="*/ 3751934 h 4123169"/>
                <a:gd name="connsiteX9" fmla="*/ 869102 w 2487611"/>
                <a:gd name="connsiteY9" fmla="*/ 3428519 h 4123169"/>
                <a:gd name="connsiteX10" fmla="*/ 1052587 w 2487611"/>
                <a:gd name="connsiteY10" fmla="*/ 3230974 h 4123169"/>
                <a:gd name="connsiteX11" fmla="*/ 1019981 w 2487611"/>
                <a:gd name="connsiteY11" fmla="*/ 3274997 h 4123169"/>
                <a:gd name="connsiteX12" fmla="*/ 1012121 w 2487611"/>
                <a:gd name="connsiteY12" fmla="*/ 3447914 h 4123169"/>
                <a:gd name="connsiteX13" fmla="*/ 1083424 w 2487611"/>
                <a:gd name="connsiteY13" fmla="*/ 3412241 h 4123169"/>
                <a:gd name="connsiteX14" fmla="*/ 1132416 w 2487611"/>
                <a:gd name="connsiteY14" fmla="*/ 3482921 h 4123169"/>
                <a:gd name="connsiteX15" fmla="*/ 1220783 w 2487611"/>
                <a:gd name="connsiteY15" fmla="*/ 3646398 h 4123169"/>
                <a:gd name="connsiteX16" fmla="*/ 1336759 w 2487611"/>
                <a:gd name="connsiteY16" fmla="*/ 3493741 h 4123169"/>
                <a:gd name="connsiteX17" fmla="*/ 1359207 w 2487611"/>
                <a:gd name="connsiteY17" fmla="*/ 3379462 h 4123169"/>
                <a:gd name="connsiteX18" fmla="*/ 1463216 w 2487611"/>
                <a:gd name="connsiteY18" fmla="*/ 3495746 h 4123169"/>
                <a:gd name="connsiteX19" fmla="*/ 1447496 w 2487611"/>
                <a:gd name="connsiteY19" fmla="*/ 3312014 h 4123169"/>
                <a:gd name="connsiteX20" fmla="*/ 1355591 w 2487611"/>
                <a:gd name="connsiteY20" fmla="*/ 3197172 h 4123169"/>
                <a:gd name="connsiteX21" fmla="*/ 803026 w 2487611"/>
                <a:gd name="connsiteY21" fmla="*/ 2889607 h 4123169"/>
                <a:gd name="connsiteX22" fmla="*/ 1689473 w 2487611"/>
                <a:gd name="connsiteY22" fmla="*/ 2889607 h 4123169"/>
                <a:gd name="connsiteX23" fmla="*/ 1482985 w 2487611"/>
                <a:gd name="connsiteY23" fmla="*/ 3169655 h 4123169"/>
                <a:gd name="connsiteX24" fmla="*/ 1009514 w 2487611"/>
                <a:gd name="connsiteY24" fmla="*/ 3169655 h 4123169"/>
                <a:gd name="connsiteX25" fmla="*/ 803026 w 2487611"/>
                <a:gd name="connsiteY25" fmla="*/ 2889607 h 4123169"/>
                <a:gd name="connsiteX26" fmla="*/ 1246249 w 2487611"/>
                <a:gd name="connsiteY26" fmla="*/ 1589542 h 4123169"/>
                <a:gd name="connsiteX27" fmla="*/ 1346518 w 2487611"/>
                <a:gd name="connsiteY27" fmla="*/ 1689811 h 4123169"/>
                <a:gd name="connsiteX28" fmla="*/ 1246249 w 2487611"/>
                <a:gd name="connsiteY28" fmla="*/ 1790080 h 4123169"/>
                <a:gd name="connsiteX29" fmla="*/ 1145980 w 2487611"/>
                <a:gd name="connsiteY29" fmla="*/ 1689811 h 4123169"/>
                <a:gd name="connsiteX30" fmla="*/ 1246249 w 2487611"/>
                <a:gd name="connsiteY30" fmla="*/ 1589542 h 4123169"/>
                <a:gd name="connsiteX31" fmla="*/ 1246249 w 2487611"/>
                <a:gd name="connsiteY31" fmla="*/ 1520036 h 4123169"/>
                <a:gd name="connsiteX32" fmla="*/ 1076474 w 2487611"/>
                <a:gd name="connsiteY32" fmla="*/ 1689811 h 4123169"/>
                <a:gd name="connsiteX33" fmla="*/ 1246249 w 2487611"/>
                <a:gd name="connsiteY33" fmla="*/ 1859586 h 4123169"/>
                <a:gd name="connsiteX34" fmla="*/ 1416024 w 2487611"/>
                <a:gd name="connsiteY34" fmla="*/ 1689811 h 4123169"/>
                <a:gd name="connsiteX35" fmla="*/ 1246249 w 2487611"/>
                <a:gd name="connsiteY35" fmla="*/ 1520036 h 4123169"/>
                <a:gd name="connsiteX36" fmla="*/ 1246249 w 2487611"/>
                <a:gd name="connsiteY36" fmla="*/ 766666 h 4123169"/>
                <a:gd name="connsiteX37" fmla="*/ 1446787 w 2487611"/>
                <a:gd name="connsiteY37" fmla="*/ 967204 h 4123169"/>
                <a:gd name="connsiteX38" fmla="*/ 1246249 w 2487611"/>
                <a:gd name="connsiteY38" fmla="*/ 1167742 h 4123169"/>
                <a:gd name="connsiteX39" fmla="*/ 1045711 w 2487611"/>
                <a:gd name="connsiteY39" fmla="*/ 967204 h 4123169"/>
                <a:gd name="connsiteX40" fmla="*/ 1246249 w 2487611"/>
                <a:gd name="connsiteY40" fmla="*/ 766666 h 4123169"/>
                <a:gd name="connsiteX41" fmla="*/ 1246249 w 2487611"/>
                <a:gd name="connsiteY41" fmla="*/ 627654 h 4123169"/>
                <a:gd name="connsiteX42" fmla="*/ 906699 w 2487611"/>
                <a:gd name="connsiteY42" fmla="*/ 967204 h 4123169"/>
                <a:gd name="connsiteX43" fmla="*/ 1246249 w 2487611"/>
                <a:gd name="connsiteY43" fmla="*/ 1306754 h 4123169"/>
                <a:gd name="connsiteX44" fmla="*/ 1585799 w 2487611"/>
                <a:gd name="connsiteY44" fmla="*/ 967204 h 4123169"/>
                <a:gd name="connsiteX45" fmla="*/ 1246249 w 2487611"/>
                <a:gd name="connsiteY45" fmla="*/ 627654 h 4123169"/>
                <a:gd name="connsiteX46" fmla="*/ 1238115 w 2487611"/>
                <a:gd name="connsiteY46" fmla="*/ 24870 h 4123169"/>
                <a:gd name="connsiteX47" fmla="*/ 1243449 w 2487611"/>
                <a:gd name="connsiteY47" fmla="*/ 116355 h 4123169"/>
                <a:gd name="connsiteX48" fmla="*/ 1231224 w 2487611"/>
                <a:gd name="connsiteY48" fmla="*/ 0 h 4123169"/>
                <a:gd name="connsiteX49" fmla="*/ 1891856 w 2487611"/>
                <a:gd name="connsiteY49" fmla="*/ 718643 h 4123169"/>
                <a:gd name="connsiteX50" fmla="*/ 2096831 w 2487611"/>
                <a:gd name="connsiteY50" fmla="*/ 1557910 h 4123169"/>
                <a:gd name="connsiteX51" fmla="*/ 2003408 w 2487611"/>
                <a:gd name="connsiteY51" fmla="*/ 2059495 h 4123169"/>
                <a:gd name="connsiteX52" fmla="*/ 2224895 w 2487611"/>
                <a:gd name="connsiteY52" fmla="*/ 2194855 h 4123169"/>
                <a:gd name="connsiteX53" fmla="*/ 2487611 w 2487611"/>
                <a:gd name="connsiteY53" fmla="*/ 2925010 h 4123169"/>
                <a:gd name="connsiteX54" fmla="*/ 1777602 w 2487611"/>
                <a:gd name="connsiteY54" fmla="*/ 2661024 h 4123169"/>
                <a:gd name="connsiteX55" fmla="*/ 1697050 w 2487611"/>
                <a:gd name="connsiteY55" fmla="*/ 2809004 h 4123169"/>
                <a:gd name="connsiteX56" fmla="*/ 789847 w 2487611"/>
                <a:gd name="connsiteY56" fmla="*/ 2809004 h 4123169"/>
                <a:gd name="connsiteX57" fmla="*/ 709405 w 2487611"/>
                <a:gd name="connsiteY57" fmla="*/ 2661249 h 4123169"/>
                <a:gd name="connsiteX58" fmla="*/ 0 w 2487611"/>
                <a:gd name="connsiteY58" fmla="*/ 2925010 h 4123169"/>
                <a:gd name="connsiteX59" fmla="*/ 262716 w 2487611"/>
                <a:gd name="connsiteY59" fmla="*/ 2194855 h 4123169"/>
                <a:gd name="connsiteX60" fmla="*/ 483603 w 2487611"/>
                <a:gd name="connsiteY60" fmla="*/ 2059861 h 4123169"/>
                <a:gd name="connsiteX61" fmla="*/ 390066 w 2487611"/>
                <a:gd name="connsiteY61" fmla="*/ 1557910 h 4123169"/>
                <a:gd name="connsiteX62" fmla="*/ 595041 w 2487611"/>
                <a:gd name="connsiteY62" fmla="*/ 718643 h 4123169"/>
                <a:gd name="connsiteX63" fmla="*/ 1238115 w 2487611"/>
                <a:gd name="connsiteY63" fmla="*/ 24870 h 4123169"/>
                <a:gd name="connsiteX0" fmla="*/ 1355591 w 2487611"/>
                <a:gd name="connsiteY0" fmla="*/ 3172302 h 4098299"/>
                <a:gd name="connsiteX1" fmla="*/ 1668701 w 2487611"/>
                <a:gd name="connsiteY1" fmla="*/ 3472886 h 4098299"/>
                <a:gd name="connsiteX2" fmla="*/ 1698103 w 2487611"/>
                <a:gd name="connsiteY2" fmla="*/ 3816529 h 4098299"/>
                <a:gd name="connsiteX3" fmla="*/ 1503571 w 2487611"/>
                <a:gd name="connsiteY3" fmla="*/ 3599037 h 4098299"/>
                <a:gd name="connsiteX4" fmla="*/ 1461585 w 2487611"/>
                <a:gd name="connsiteY4" fmla="*/ 3812778 h 4098299"/>
                <a:gd name="connsiteX5" fmla="*/ 1244671 w 2487611"/>
                <a:gd name="connsiteY5" fmla="*/ 4098299 h 4098299"/>
                <a:gd name="connsiteX6" fmla="*/ 1079392 w 2487611"/>
                <a:gd name="connsiteY6" fmla="*/ 3792540 h 4098299"/>
                <a:gd name="connsiteX7" fmla="*/ 987763 w 2487611"/>
                <a:gd name="connsiteY7" fmla="*/ 3660342 h 4098299"/>
                <a:gd name="connsiteX8" fmla="*/ 854400 w 2487611"/>
                <a:gd name="connsiteY8" fmla="*/ 3727064 h 4098299"/>
                <a:gd name="connsiteX9" fmla="*/ 869102 w 2487611"/>
                <a:gd name="connsiteY9" fmla="*/ 3403649 h 4098299"/>
                <a:gd name="connsiteX10" fmla="*/ 1052587 w 2487611"/>
                <a:gd name="connsiteY10" fmla="*/ 3206104 h 4098299"/>
                <a:gd name="connsiteX11" fmla="*/ 1019981 w 2487611"/>
                <a:gd name="connsiteY11" fmla="*/ 3250127 h 4098299"/>
                <a:gd name="connsiteX12" fmla="*/ 1012121 w 2487611"/>
                <a:gd name="connsiteY12" fmla="*/ 3423044 h 4098299"/>
                <a:gd name="connsiteX13" fmla="*/ 1083424 w 2487611"/>
                <a:gd name="connsiteY13" fmla="*/ 3387371 h 4098299"/>
                <a:gd name="connsiteX14" fmla="*/ 1132416 w 2487611"/>
                <a:gd name="connsiteY14" fmla="*/ 3458051 h 4098299"/>
                <a:gd name="connsiteX15" fmla="*/ 1220783 w 2487611"/>
                <a:gd name="connsiteY15" fmla="*/ 3621528 h 4098299"/>
                <a:gd name="connsiteX16" fmla="*/ 1336759 w 2487611"/>
                <a:gd name="connsiteY16" fmla="*/ 3468871 h 4098299"/>
                <a:gd name="connsiteX17" fmla="*/ 1359207 w 2487611"/>
                <a:gd name="connsiteY17" fmla="*/ 3354592 h 4098299"/>
                <a:gd name="connsiteX18" fmla="*/ 1463216 w 2487611"/>
                <a:gd name="connsiteY18" fmla="*/ 3470876 h 4098299"/>
                <a:gd name="connsiteX19" fmla="*/ 1447496 w 2487611"/>
                <a:gd name="connsiteY19" fmla="*/ 3287144 h 4098299"/>
                <a:gd name="connsiteX20" fmla="*/ 1355591 w 2487611"/>
                <a:gd name="connsiteY20" fmla="*/ 3172302 h 4098299"/>
                <a:gd name="connsiteX21" fmla="*/ 803026 w 2487611"/>
                <a:gd name="connsiteY21" fmla="*/ 2864737 h 4098299"/>
                <a:gd name="connsiteX22" fmla="*/ 1689473 w 2487611"/>
                <a:gd name="connsiteY22" fmla="*/ 2864737 h 4098299"/>
                <a:gd name="connsiteX23" fmla="*/ 1482985 w 2487611"/>
                <a:gd name="connsiteY23" fmla="*/ 3144785 h 4098299"/>
                <a:gd name="connsiteX24" fmla="*/ 1009514 w 2487611"/>
                <a:gd name="connsiteY24" fmla="*/ 3144785 h 4098299"/>
                <a:gd name="connsiteX25" fmla="*/ 803026 w 2487611"/>
                <a:gd name="connsiteY25" fmla="*/ 2864737 h 4098299"/>
                <a:gd name="connsiteX26" fmla="*/ 1246249 w 2487611"/>
                <a:gd name="connsiteY26" fmla="*/ 1564672 h 4098299"/>
                <a:gd name="connsiteX27" fmla="*/ 1346518 w 2487611"/>
                <a:gd name="connsiteY27" fmla="*/ 1664941 h 4098299"/>
                <a:gd name="connsiteX28" fmla="*/ 1246249 w 2487611"/>
                <a:gd name="connsiteY28" fmla="*/ 1765210 h 4098299"/>
                <a:gd name="connsiteX29" fmla="*/ 1145980 w 2487611"/>
                <a:gd name="connsiteY29" fmla="*/ 1664941 h 4098299"/>
                <a:gd name="connsiteX30" fmla="*/ 1246249 w 2487611"/>
                <a:gd name="connsiteY30" fmla="*/ 1564672 h 4098299"/>
                <a:gd name="connsiteX31" fmla="*/ 1246249 w 2487611"/>
                <a:gd name="connsiteY31" fmla="*/ 1495166 h 4098299"/>
                <a:gd name="connsiteX32" fmla="*/ 1076474 w 2487611"/>
                <a:gd name="connsiteY32" fmla="*/ 1664941 h 4098299"/>
                <a:gd name="connsiteX33" fmla="*/ 1246249 w 2487611"/>
                <a:gd name="connsiteY33" fmla="*/ 1834716 h 4098299"/>
                <a:gd name="connsiteX34" fmla="*/ 1416024 w 2487611"/>
                <a:gd name="connsiteY34" fmla="*/ 1664941 h 4098299"/>
                <a:gd name="connsiteX35" fmla="*/ 1246249 w 2487611"/>
                <a:gd name="connsiteY35" fmla="*/ 1495166 h 4098299"/>
                <a:gd name="connsiteX36" fmla="*/ 1246249 w 2487611"/>
                <a:gd name="connsiteY36" fmla="*/ 741796 h 4098299"/>
                <a:gd name="connsiteX37" fmla="*/ 1446787 w 2487611"/>
                <a:gd name="connsiteY37" fmla="*/ 942334 h 4098299"/>
                <a:gd name="connsiteX38" fmla="*/ 1246249 w 2487611"/>
                <a:gd name="connsiteY38" fmla="*/ 1142872 h 4098299"/>
                <a:gd name="connsiteX39" fmla="*/ 1045711 w 2487611"/>
                <a:gd name="connsiteY39" fmla="*/ 942334 h 4098299"/>
                <a:gd name="connsiteX40" fmla="*/ 1246249 w 2487611"/>
                <a:gd name="connsiteY40" fmla="*/ 741796 h 4098299"/>
                <a:gd name="connsiteX41" fmla="*/ 1246249 w 2487611"/>
                <a:gd name="connsiteY41" fmla="*/ 602784 h 4098299"/>
                <a:gd name="connsiteX42" fmla="*/ 906699 w 2487611"/>
                <a:gd name="connsiteY42" fmla="*/ 942334 h 4098299"/>
                <a:gd name="connsiteX43" fmla="*/ 1246249 w 2487611"/>
                <a:gd name="connsiteY43" fmla="*/ 1281884 h 4098299"/>
                <a:gd name="connsiteX44" fmla="*/ 1585799 w 2487611"/>
                <a:gd name="connsiteY44" fmla="*/ 942334 h 4098299"/>
                <a:gd name="connsiteX45" fmla="*/ 1246249 w 2487611"/>
                <a:gd name="connsiteY45" fmla="*/ 602784 h 4098299"/>
                <a:gd name="connsiteX46" fmla="*/ 1238115 w 2487611"/>
                <a:gd name="connsiteY46" fmla="*/ 0 h 4098299"/>
                <a:gd name="connsiteX47" fmla="*/ 1243449 w 2487611"/>
                <a:gd name="connsiteY47" fmla="*/ 91485 h 4098299"/>
                <a:gd name="connsiteX48" fmla="*/ 1229544 w 2487611"/>
                <a:gd name="connsiteY48" fmla="*/ 4448 h 4098299"/>
                <a:gd name="connsiteX49" fmla="*/ 1891856 w 2487611"/>
                <a:gd name="connsiteY49" fmla="*/ 693773 h 4098299"/>
                <a:gd name="connsiteX50" fmla="*/ 2096831 w 2487611"/>
                <a:gd name="connsiteY50" fmla="*/ 1533040 h 4098299"/>
                <a:gd name="connsiteX51" fmla="*/ 2003408 w 2487611"/>
                <a:gd name="connsiteY51" fmla="*/ 2034625 h 4098299"/>
                <a:gd name="connsiteX52" fmla="*/ 2224895 w 2487611"/>
                <a:gd name="connsiteY52" fmla="*/ 2169985 h 4098299"/>
                <a:gd name="connsiteX53" fmla="*/ 2487611 w 2487611"/>
                <a:gd name="connsiteY53" fmla="*/ 2900140 h 4098299"/>
                <a:gd name="connsiteX54" fmla="*/ 1777602 w 2487611"/>
                <a:gd name="connsiteY54" fmla="*/ 2636154 h 4098299"/>
                <a:gd name="connsiteX55" fmla="*/ 1697050 w 2487611"/>
                <a:gd name="connsiteY55" fmla="*/ 2784134 h 4098299"/>
                <a:gd name="connsiteX56" fmla="*/ 789847 w 2487611"/>
                <a:gd name="connsiteY56" fmla="*/ 2784134 h 4098299"/>
                <a:gd name="connsiteX57" fmla="*/ 709405 w 2487611"/>
                <a:gd name="connsiteY57" fmla="*/ 2636379 h 4098299"/>
                <a:gd name="connsiteX58" fmla="*/ 0 w 2487611"/>
                <a:gd name="connsiteY58" fmla="*/ 2900140 h 4098299"/>
                <a:gd name="connsiteX59" fmla="*/ 262716 w 2487611"/>
                <a:gd name="connsiteY59" fmla="*/ 2169985 h 4098299"/>
                <a:gd name="connsiteX60" fmla="*/ 483603 w 2487611"/>
                <a:gd name="connsiteY60" fmla="*/ 2034991 h 4098299"/>
                <a:gd name="connsiteX61" fmla="*/ 390066 w 2487611"/>
                <a:gd name="connsiteY61" fmla="*/ 1533040 h 4098299"/>
                <a:gd name="connsiteX62" fmla="*/ 595041 w 2487611"/>
                <a:gd name="connsiteY62" fmla="*/ 693773 h 4098299"/>
                <a:gd name="connsiteX63" fmla="*/ 1238115 w 2487611"/>
                <a:gd name="connsiteY63" fmla="*/ 0 h 4098299"/>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43449 w 2487611"/>
                <a:gd name="connsiteY47" fmla="*/ 87037 h 4093851"/>
                <a:gd name="connsiteX48" fmla="*/ 1229544 w 2487611"/>
                <a:gd name="connsiteY48" fmla="*/ 0 h 4093851"/>
                <a:gd name="connsiteX49" fmla="*/ 1891856 w 2487611"/>
                <a:gd name="connsiteY49" fmla="*/ 689325 h 4093851"/>
                <a:gd name="connsiteX50" fmla="*/ 2096831 w 2487611"/>
                <a:gd name="connsiteY50" fmla="*/ 1528592 h 4093851"/>
                <a:gd name="connsiteX51" fmla="*/ 2003408 w 2487611"/>
                <a:gd name="connsiteY51" fmla="*/ 2030177 h 4093851"/>
                <a:gd name="connsiteX52" fmla="*/ 2224895 w 2487611"/>
                <a:gd name="connsiteY52" fmla="*/ 2165537 h 4093851"/>
                <a:gd name="connsiteX53" fmla="*/ 2487611 w 2487611"/>
                <a:gd name="connsiteY53" fmla="*/ 2895692 h 4093851"/>
                <a:gd name="connsiteX54" fmla="*/ 1777602 w 2487611"/>
                <a:gd name="connsiteY54" fmla="*/ 2631706 h 4093851"/>
                <a:gd name="connsiteX55" fmla="*/ 1697050 w 2487611"/>
                <a:gd name="connsiteY55" fmla="*/ 2779686 h 4093851"/>
                <a:gd name="connsiteX56" fmla="*/ 789847 w 2487611"/>
                <a:gd name="connsiteY56" fmla="*/ 2779686 h 4093851"/>
                <a:gd name="connsiteX57" fmla="*/ 709405 w 2487611"/>
                <a:gd name="connsiteY57" fmla="*/ 2631931 h 4093851"/>
                <a:gd name="connsiteX58" fmla="*/ 0 w 2487611"/>
                <a:gd name="connsiteY58" fmla="*/ 2895692 h 4093851"/>
                <a:gd name="connsiteX59" fmla="*/ 262716 w 2487611"/>
                <a:gd name="connsiteY59" fmla="*/ 2165537 h 4093851"/>
                <a:gd name="connsiteX60" fmla="*/ 483603 w 2487611"/>
                <a:gd name="connsiteY60" fmla="*/ 2030543 h 4093851"/>
                <a:gd name="connsiteX61" fmla="*/ 390066 w 2487611"/>
                <a:gd name="connsiteY61" fmla="*/ 1528592 h 4093851"/>
                <a:gd name="connsiteX62" fmla="*/ 595041 w 2487611"/>
                <a:gd name="connsiteY62" fmla="*/ 689325 h 4093851"/>
                <a:gd name="connsiteX63" fmla="*/ 1225855 w 2487611"/>
                <a:gd name="connsiteY63" fmla="*/ 9198 h 4093851"/>
                <a:gd name="connsiteX0" fmla="*/ 1355591 w 2487611"/>
                <a:gd name="connsiteY0" fmla="*/ 3167854 h 4093851"/>
                <a:gd name="connsiteX1" fmla="*/ 1668701 w 2487611"/>
                <a:gd name="connsiteY1" fmla="*/ 3468438 h 4093851"/>
                <a:gd name="connsiteX2" fmla="*/ 1698103 w 2487611"/>
                <a:gd name="connsiteY2" fmla="*/ 3812081 h 4093851"/>
                <a:gd name="connsiteX3" fmla="*/ 1503571 w 2487611"/>
                <a:gd name="connsiteY3" fmla="*/ 3594589 h 4093851"/>
                <a:gd name="connsiteX4" fmla="*/ 1461585 w 2487611"/>
                <a:gd name="connsiteY4" fmla="*/ 3808330 h 4093851"/>
                <a:gd name="connsiteX5" fmla="*/ 1244671 w 2487611"/>
                <a:gd name="connsiteY5" fmla="*/ 4093851 h 4093851"/>
                <a:gd name="connsiteX6" fmla="*/ 1079392 w 2487611"/>
                <a:gd name="connsiteY6" fmla="*/ 3788092 h 4093851"/>
                <a:gd name="connsiteX7" fmla="*/ 987763 w 2487611"/>
                <a:gd name="connsiteY7" fmla="*/ 3655894 h 4093851"/>
                <a:gd name="connsiteX8" fmla="*/ 854400 w 2487611"/>
                <a:gd name="connsiteY8" fmla="*/ 3722616 h 4093851"/>
                <a:gd name="connsiteX9" fmla="*/ 869102 w 2487611"/>
                <a:gd name="connsiteY9" fmla="*/ 3399201 h 4093851"/>
                <a:gd name="connsiteX10" fmla="*/ 1052587 w 2487611"/>
                <a:gd name="connsiteY10" fmla="*/ 3201656 h 4093851"/>
                <a:gd name="connsiteX11" fmla="*/ 1019981 w 2487611"/>
                <a:gd name="connsiteY11" fmla="*/ 3245679 h 4093851"/>
                <a:gd name="connsiteX12" fmla="*/ 1012121 w 2487611"/>
                <a:gd name="connsiteY12" fmla="*/ 3418596 h 4093851"/>
                <a:gd name="connsiteX13" fmla="*/ 1083424 w 2487611"/>
                <a:gd name="connsiteY13" fmla="*/ 3382923 h 4093851"/>
                <a:gd name="connsiteX14" fmla="*/ 1132416 w 2487611"/>
                <a:gd name="connsiteY14" fmla="*/ 3453603 h 4093851"/>
                <a:gd name="connsiteX15" fmla="*/ 1220783 w 2487611"/>
                <a:gd name="connsiteY15" fmla="*/ 3617080 h 4093851"/>
                <a:gd name="connsiteX16" fmla="*/ 1336759 w 2487611"/>
                <a:gd name="connsiteY16" fmla="*/ 3464423 h 4093851"/>
                <a:gd name="connsiteX17" fmla="*/ 1359207 w 2487611"/>
                <a:gd name="connsiteY17" fmla="*/ 3350144 h 4093851"/>
                <a:gd name="connsiteX18" fmla="*/ 1463216 w 2487611"/>
                <a:gd name="connsiteY18" fmla="*/ 3466428 h 4093851"/>
                <a:gd name="connsiteX19" fmla="*/ 1447496 w 2487611"/>
                <a:gd name="connsiteY19" fmla="*/ 3282696 h 4093851"/>
                <a:gd name="connsiteX20" fmla="*/ 1355591 w 2487611"/>
                <a:gd name="connsiteY20" fmla="*/ 3167854 h 4093851"/>
                <a:gd name="connsiteX21" fmla="*/ 803026 w 2487611"/>
                <a:gd name="connsiteY21" fmla="*/ 2860289 h 4093851"/>
                <a:gd name="connsiteX22" fmla="*/ 1689473 w 2487611"/>
                <a:gd name="connsiteY22" fmla="*/ 2860289 h 4093851"/>
                <a:gd name="connsiteX23" fmla="*/ 1482985 w 2487611"/>
                <a:gd name="connsiteY23" fmla="*/ 3140337 h 4093851"/>
                <a:gd name="connsiteX24" fmla="*/ 1009514 w 2487611"/>
                <a:gd name="connsiteY24" fmla="*/ 3140337 h 4093851"/>
                <a:gd name="connsiteX25" fmla="*/ 803026 w 2487611"/>
                <a:gd name="connsiteY25" fmla="*/ 2860289 h 4093851"/>
                <a:gd name="connsiteX26" fmla="*/ 1246249 w 2487611"/>
                <a:gd name="connsiteY26" fmla="*/ 1560224 h 4093851"/>
                <a:gd name="connsiteX27" fmla="*/ 1346518 w 2487611"/>
                <a:gd name="connsiteY27" fmla="*/ 1660493 h 4093851"/>
                <a:gd name="connsiteX28" fmla="*/ 1246249 w 2487611"/>
                <a:gd name="connsiteY28" fmla="*/ 1760762 h 4093851"/>
                <a:gd name="connsiteX29" fmla="*/ 1145980 w 2487611"/>
                <a:gd name="connsiteY29" fmla="*/ 1660493 h 4093851"/>
                <a:gd name="connsiteX30" fmla="*/ 1246249 w 2487611"/>
                <a:gd name="connsiteY30" fmla="*/ 1560224 h 4093851"/>
                <a:gd name="connsiteX31" fmla="*/ 1246249 w 2487611"/>
                <a:gd name="connsiteY31" fmla="*/ 1490718 h 4093851"/>
                <a:gd name="connsiteX32" fmla="*/ 1076474 w 2487611"/>
                <a:gd name="connsiteY32" fmla="*/ 1660493 h 4093851"/>
                <a:gd name="connsiteX33" fmla="*/ 1246249 w 2487611"/>
                <a:gd name="connsiteY33" fmla="*/ 1830268 h 4093851"/>
                <a:gd name="connsiteX34" fmla="*/ 1416024 w 2487611"/>
                <a:gd name="connsiteY34" fmla="*/ 1660493 h 4093851"/>
                <a:gd name="connsiteX35" fmla="*/ 1246249 w 2487611"/>
                <a:gd name="connsiteY35" fmla="*/ 1490718 h 4093851"/>
                <a:gd name="connsiteX36" fmla="*/ 1246249 w 2487611"/>
                <a:gd name="connsiteY36" fmla="*/ 737348 h 4093851"/>
                <a:gd name="connsiteX37" fmla="*/ 1446787 w 2487611"/>
                <a:gd name="connsiteY37" fmla="*/ 937886 h 4093851"/>
                <a:gd name="connsiteX38" fmla="*/ 1246249 w 2487611"/>
                <a:gd name="connsiteY38" fmla="*/ 1138424 h 4093851"/>
                <a:gd name="connsiteX39" fmla="*/ 1045711 w 2487611"/>
                <a:gd name="connsiteY39" fmla="*/ 937886 h 4093851"/>
                <a:gd name="connsiteX40" fmla="*/ 1246249 w 2487611"/>
                <a:gd name="connsiteY40" fmla="*/ 737348 h 4093851"/>
                <a:gd name="connsiteX41" fmla="*/ 1246249 w 2487611"/>
                <a:gd name="connsiteY41" fmla="*/ 598336 h 4093851"/>
                <a:gd name="connsiteX42" fmla="*/ 906699 w 2487611"/>
                <a:gd name="connsiteY42" fmla="*/ 937886 h 4093851"/>
                <a:gd name="connsiteX43" fmla="*/ 1246249 w 2487611"/>
                <a:gd name="connsiteY43" fmla="*/ 1277436 h 4093851"/>
                <a:gd name="connsiteX44" fmla="*/ 1585799 w 2487611"/>
                <a:gd name="connsiteY44" fmla="*/ 937886 h 4093851"/>
                <a:gd name="connsiteX45" fmla="*/ 1246249 w 2487611"/>
                <a:gd name="connsiteY45" fmla="*/ 598336 h 4093851"/>
                <a:gd name="connsiteX46" fmla="*/ 1225855 w 2487611"/>
                <a:gd name="connsiteY46" fmla="*/ 9198 h 4093851"/>
                <a:gd name="connsiteX47" fmla="*/ 1229544 w 2487611"/>
                <a:gd name="connsiteY47" fmla="*/ 0 h 4093851"/>
                <a:gd name="connsiteX48" fmla="*/ 1891856 w 2487611"/>
                <a:gd name="connsiteY48" fmla="*/ 689325 h 4093851"/>
                <a:gd name="connsiteX49" fmla="*/ 2096831 w 2487611"/>
                <a:gd name="connsiteY49" fmla="*/ 1528592 h 4093851"/>
                <a:gd name="connsiteX50" fmla="*/ 2003408 w 2487611"/>
                <a:gd name="connsiteY50" fmla="*/ 2030177 h 4093851"/>
                <a:gd name="connsiteX51" fmla="*/ 2224895 w 2487611"/>
                <a:gd name="connsiteY51" fmla="*/ 2165537 h 4093851"/>
                <a:gd name="connsiteX52" fmla="*/ 2487611 w 2487611"/>
                <a:gd name="connsiteY52" fmla="*/ 2895692 h 4093851"/>
                <a:gd name="connsiteX53" fmla="*/ 1777602 w 2487611"/>
                <a:gd name="connsiteY53" fmla="*/ 2631706 h 4093851"/>
                <a:gd name="connsiteX54" fmla="*/ 1697050 w 2487611"/>
                <a:gd name="connsiteY54" fmla="*/ 2779686 h 4093851"/>
                <a:gd name="connsiteX55" fmla="*/ 789847 w 2487611"/>
                <a:gd name="connsiteY55" fmla="*/ 2779686 h 4093851"/>
                <a:gd name="connsiteX56" fmla="*/ 709405 w 2487611"/>
                <a:gd name="connsiteY56" fmla="*/ 2631931 h 4093851"/>
                <a:gd name="connsiteX57" fmla="*/ 0 w 2487611"/>
                <a:gd name="connsiteY57" fmla="*/ 2895692 h 4093851"/>
                <a:gd name="connsiteX58" fmla="*/ 262716 w 2487611"/>
                <a:gd name="connsiteY58" fmla="*/ 2165537 h 4093851"/>
                <a:gd name="connsiteX59" fmla="*/ 483603 w 2487611"/>
                <a:gd name="connsiteY59" fmla="*/ 2030543 h 4093851"/>
                <a:gd name="connsiteX60" fmla="*/ 390066 w 2487611"/>
                <a:gd name="connsiteY60" fmla="*/ 1528592 h 4093851"/>
                <a:gd name="connsiteX61" fmla="*/ 595041 w 2487611"/>
                <a:gd name="connsiteY61" fmla="*/ 689325 h 4093851"/>
                <a:gd name="connsiteX62" fmla="*/ 1225855 w 2487611"/>
                <a:gd name="connsiteY62" fmla="*/ 9198 h 4093851"/>
                <a:gd name="connsiteX0" fmla="*/ 1355591 w 2487611"/>
                <a:gd name="connsiteY0" fmla="*/ 3168890 h 4094887"/>
                <a:gd name="connsiteX1" fmla="*/ 1668701 w 2487611"/>
                <a:gd name="connsiteY1" fmla="*/ 3469474 h 4094887"/>
                <a:gd name="connsiteX2" fmla="*/ 1698103 w 2487611"/>
                <a:gd name="connsiteY2" fmla="*/ 3813117 h 4094887"/>
                <a:gd name="connsiteX3" fmla="*/ 1503571 w 2487611"/>
                <a:gd name="connsiteY3" fmla="*/ 3595625 h 4094887"/>
                <a:gd name="connsiteX4" fmla="*/ 1461585 w 2487611"/>
                <a:gd name="connsiteY4" fmla="*/ 3809366 h 4094887"/>
                <a:gd name="connsiteX5" fmla="*/ 1244671 w 2487611"/>
                <a:gd name="connsiteY5" fmla="*/ 4094887 h 4094887"/>
                <a:gd name="connsiteX6" fmla="*/ 1079392 w 2487611"/>
                <a:gd name="connsiteY6" fmla="*/ 3789128 h 4094887"/>
                <a:gd name="connsiteX7" fmla="*/ 987763 w 2487611"/>
                <a:gd name="connsiteY7" fmla="*/ 3656930 h 4094887"/>
                <a:gd name="connsiteX8" fmla="*/ 854400 w 2487611"/>
                <a:gd name="connsiteY8" fmla="*/ 3723652 h 4094887"/>
                <a:gd name="connsiteX9" fmla="*/ 869102 w 2487611"/>
                <a:gd name="connsiteY9" fmla="*/ 3400237 h 4094887"/>
                <a:gd name="connsiteX10" fmla="*/ 1052587 w 2487611"/>
                <a:gd name="connsiteY10" fmla="*/ 3202692 h 4094887"/>
                <a:gd name="connsiteX11" fmla="*/ 1019981 w 2487611"/>
                <a:gd name="connsiteY11" fmla="*/ 3246715 h 4094887"/>
                <a:gd name="connsiteX12" fmla="*/ 1012121 w 2487611"/>
                <a:gd name="connsiteY12" fmla="*/ 3419632 h 4094887"/>
                <a:gd name="connsiteX13" fmla="*/ 1083424 w 2487611"/>
                <a:gd name="connsiteY13" fmla="*/ 3383959 h 4094887"/>
                <a:gd name="connsiteX14" fmla="*/ 1132416 w 2487611"/>
                <a:gd name="connsiteY14" fmla="*/ 3454639 h 4094887"/>
                <a:gd name="connsiteX15" fmla="*/ 1220783 w 2487611"/>
                <a:gd name="connsiteY15" fmla="*/ 3618116 h 4094887"/>
                <a:gd name="connsiteX16" fmla="*/ 1336759 w 2487611"/>
                <a:gd name="connsiteY16" fmla="*/ 3465459 h 4094887"/>
                <a:gd name="connsiteX17" fmla="*/ 1359207 w 2487611"/>
                <a:gd name="connsiteY17" fmla="*/ 3351180 h 4094887"/>
                <a:gd name="connsiteX18" fmla="*/ 1463216 w 2487611"/>
                <a:gd name="connsiteY18" fmla="*/ 3467464 h 4094887"/>
                <a:gd name="connsiteX19" fmla="*/ 1447496 w 2487611"/>
                <a:gd name="connsiteY19" fmla="*/ 3283732 h 4094887"/>
                <a:gd name="connsiteX20" fmla="*/ 1355591 w 2487611"/>
                <a:gd name="connsiteY20" fmla="*/ 3168890 h 4094887"/>
                <a:gd name="connsiteX21" fmla="*/ 803026 w 2487611"/>
                <a:gd name="connsiteY21" fmla="*/ 2861325 h 4094887"/>
                <a:gd name="connsiteX22" fmla="*/ 1689473 w 2487611"/>
                <a:gd name="connsiteY22" fmla="*/ 2861325 h 4094887"/>
                <a:gd name="connsiteX23" fmla="*/ 1482985 w 2487611"/>
                <a:gd name="connsiteY23" fmla="*/ 3141373 h 4094887"/>
                <a:gd name="connsiteX24" fmla="*/ 1009514 w 2487611"/>
                <a:gd name="connsiteY24" fmla="*/ 3141373 h 4094887"/>
                <a:gd name="connsiteX25" fmla="*/ 803026 w 2487611"/>
                <a:gd name="connsiteY25" fmla="*/ 2861325 h 4094887"/>
                <a:gd name="connsiteX26" fmla="*/ 1246249 w 2487611"/>
                <a:gd name="connsiteY26" fmla="*/ 1561260 h 4094887"/>
                <a:gd name="connsiteX27" fmla="*/ 1346518 w 2487611"/>
                <a:gd name="connsiteY27" fmla="*/ 1661529 h 4094887"/>
                <a:gd name="connsiteX28" fmla="*/ 1246249 w 2487611"/>
                <a:gd name="connsiteY28" fmla="*/ 1761798 h 4094887"/>
                <a:gd name="connsiteX29" fmla="*/ 1145980 w 2487611"/>
                <a:gd name="connsiteY29" fmla="*/ 1661529 h 4094887"/>
                <a:gd name="connsiteX30" fmla="*/ 1246249 w 2487611"/>
                <a:gd name="connsiteY30" fmla="*/ 1561260 h 4094887"/>
                <a:gd name="connsiteX31" fmla="*/ 1246249 w 2487611"/>
                <a:gd name="connsiteY31" fmla="*/ 1491754 h 4094887"/>
                <a:gd name="connsiteX32" fmla="*/ 1076474 w 2487611"/>
                <a:gd name="connsiteY32" fmla="*/ 1661529 h 4094887"/>
                <a:gd name="connsiteX33" fmla="*/ 1246249 w 2487611"/>
                <a:gd name="connsiteY33" fmla="*/ 1831304 h 4094887"/>
                <a:gd name="connsiteX34" fmla="*/ 1416024 w 2487611"/>
                <a:gd name="connsiteY34" fmla="*/ 1661529 h 4094887"/>
                <a:gd name="connsiteX35" fmla="*/ 1246249 w 2487611"/>
                <a:gd name="connsiteY35" fmla="*/ 1491754 h 4094887"/>
                <a:gd name="connsiteX36" fmla="*/ 1246249 w 2487611"/>
                <a:gd name="connsiteY36" fmla="*/ 738384 h 4094887"/>
                <a:gd name="connsiteX37" fmla="*/ 1446787 w 2487611"/>
                <a:gd name="connsiteY37" fmla="*/ 938922 h 4094887"/>
                <a:gd name="connsiteX38" fmla="*/ 1246249 w 2487611"/>
                <a:gd name="connsiteY38" fmla="*/ 1139460 h 4094887"/>
                <a:gd name="connsiteX39" fmla="*/ 1045711 w 2487611"/>
                <a:gd name="connsiteY39" fmla="*/ 938922 h 4094887"/>
                <a:gd name="connsiteX40" fmla="*/ 1246249 w 2487611"/>
                <a:gd name="connsiteY40" fmla="*/ 738384 h 4094887"/>
                <a:gd name="connsiteX41" fmla="*/ 1246249 w 2487611"/>
                <a:gd name="connsiteY41" fmla="*/ 599372 h 4094887"/>
                <a:gd name="connsiteX42" fmla="*/ 906699 w 2487611"/>
                <a:gd name="connsiteY42" fmla="*/ 938922 h 4094887"/>
                <a:gd name="connsiteX43" fmla="*/ 1246249 w 2487611"/>
                <a:gd name="connsiteY43" fmla="*/ 1278472 h 4094887"/>
                <a:gd name="connsiteX44" fmla="*/ 1585799 w 2487611"/>
                <a:gd name="connsiteY44" fmla="*/ 938922 h 4094887"/>
                <a:gd name="connsiteX45" fmla="*/ 1246249 w 2487611"/>
                <a:gd name="connsiteY45" fmla="*/ 599372 h 4094887"/>
                <a:gd name="connsiteX46" fmla="*/ 1235050 w 2487611"/>
                <a:gd name="connsiteY46" fmla="*/ 0 h 4094887"/>
                <a:gd name="connsiteX47" fmla="*/ 1229544 w 2487611"/>
                <a:gd name="connsiteY47" fmla="*/ 1036 h 4094887"/>
                <a:gd name="connsiteX48" fmla="*/ 1891856 w 2487611"/>
                <a:gd name="connsiteY48" fmla="*/ 690361 h 4094887"/>
                <a:gd name="connsiteX49" fmla="*/ 2096831 w 2487611"/>
                <a:gd name="connsiteY49" fmla="*/ 1529628 h 4094887"/>
                <a:gd name="connsiteX50" fmla="*/ 2003408 w 2487611"/>
                <a:gd name="connsiteY50" fmla="*/ 2031213 h 4094887"/>
                <a:gd name="connsiteX51" fmla="*/ 2224895 w 2487611"/>
                <a:gd name="connsiteY51" fmla="*/ 2166573 h 4094887"/>
                <a:gd name="connsiteX52" fmla="*/ 2487611 w 2487611"/>
                <a:gd name="connsiteY52" fmla="*/ 2896728 h 4094887"/>
                <a:gd name="connsiteX53" fmla="*/ 1777602 w 2487611"/>
                <a:gd name="connsiteY53" fmla="*/ 2632742 h 4094887"/>
                <a:gd name="connsiteX54" fmla="*/ 1697050 w 2487611"/>
                <a:gd name="connsiteY54" fmla="*/ 2780722 h 4094887"/>
                <a:gd name="connsiteX55" fmla="*/ 789847 w 2487611"/>
                <a:gd name="connsiteY55" fmla="*/ 2780722 h 4094887"/>
                <a:gd name="connsiteX56" fmla="*/ 709405 w 2487611"/>
                <a:gd name="connsiteY56" fmla="*/ 2632967 h 4094887"/>
                <a:gd name="connsiteX57" fmla="*/ 0 w 2487611"/>
                <a:gd name="connsiteY57" fmla="*/ 2896728 h 4094887"/>
                <a:gd name="connsiteX58" fmla="*/ 262716 w 2487611"/>
                <a:gd name="connsiteY58" fmla="*/ 2166573 h 4094887"/>
                <a:gd name="connsiteX59" fmla="*/ 483603 w 2487611"/>
                <a:gd name="connsiteY59" fmla="*/ 2031579 h 4094887"/>
                <a:gd name="connsiteX60" fmla="*/ 390066 w 2487611"/>
                <a:gd name="connsiteY60" fmla="*/ 1529628 h 4094887"/>
                <a:gd name="connsiteX61" fmla="*/ 595041 w 2487611"/>
                <a:gd name="connsiteY61" fmla="*/ 690361 h 4094887"/>
                <a:gd name="connsiteX62" fmla="*/ 1235050 w 2487611"/>
                <a:gd name="connsiteY62" fmla="*/ 0 h 409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87611" h="4094887">
                  <a:moveTo>
                    <a:pt x="1355591" y="3168890"/>
                  </a:moveTo>
                  <a:cubicBezTo>
                    <a:pt x="1473595" y="3210993"/>
                    <a:pt x="1581876" y="3305191"/>
                    <a:pt x="1668701" y="3469474"/>
                  </a:cubicBezTo>
                  <a:cubicBezTo>
                    <a:pt x="1695925" y="3526851"/>
                    <a:pt x="1780322" y="3714906"/>
                    <a:pt x="1698103" y="3813117"/>
                  </a:cubicBezTo>
                  <a:cubicBezTo>
                    <a:pt x="1602299" y="3649464"/>
                    <a:pt x="1614173" y="3625906"/>
                    <a:pt x="1503571" y="3595625"/>
                  </a:cubicBezTo>
                  <a:cubicBezTo>
                    <a:pt x="1496942" y="3685463"/>
                    <a:pt x="1467966" y="3774165"/>
                    <a:pt x="1461585" y="3809366"/>
                  </a:cubicBezTo>
                  <a:cubicBezTo>
                    <a:pt x="1385470" y="3978592"/>
                    <a:pt x="1404096" y="3968132"/>
                    <a:pt x="1244671" y="4094887"/>
                  </a:cubicBezTo>
                  <a:cubicBezTo>
                    <a:pt x="1246206" y="3880802"/>
                    <a:pt x="1159532" y="3834965"/>
                    <a:pt x="1079392" y="3789128"/>
                  </a:cubicBezTo>
                  <a:cubicBezTo>
                    <a:pt x="1026853" y="3769315"/>
                    <a:pt x="996695" y="3717697"/>
                    <a:pt x="987763" y="3656930"/>
                  </a:cubicBezTo>
                  <a:cubicBezTo>
                    <a:pt x="943900" y="3685346"/>
                    <a:pt x="898437" y="3695225"/>
                    <a:pt x="854400" y="3723652"/>
                  </a:cubicBezTo>
                  <a:cubicBezTo>
                    <a:pt x="854400" y="3658863"/>
                    <a:pt x="789060" y="3535267"/>
                    <a:pt x="869102" y="3400237"/>
                  </a:cubicBezTo>
                  <a:cubicBezTo>
                    <a:pt x="905823" y="3342803"/>
                    <a:pt x="973047" y="3258718"/>
                    <a:pt x="1052587" y="3202692"/>
                  </a:cubicBezTo>
                  <a:lnTo>
                    <a:pt x="1019981" y="3246715"/>
                  </a:lnTo>
                  <a:cubicBezTo>
                    <a:pt x="977187" y="3318910"/>
                    <a:pt x="1012121" y="3384991"/>
                    <a:pt x="1012121" y="3419632"/>
                  </a:cubicBezTo>
                  <a:cubicBezTo>
                    <a:pt x="1035665" y="3404433"/>
                    <a:pt x="1059972" y="3399151"/>
                    <a:pt x="1083424" y="3383959"/>
                  </a:cubicBezTo>
                  <a:cubicBezTo>
                    <a:pt x="1088200" y="3416448"/>
                    <a:pt x="1104325" y="3444046"/>
                    <a:pt x="1132416" y="3454639"/>
                  </a:cubicBezTo>
                  <a:cubicBezTo>
                    <a:pt x="1175263" y="3479146"/>
                    <a:pt x="1221604" y="3503653"/>
                    <a:pt x="1220783" y="3618116"/>
                  </a:cubicBezTo>
                  <a:cubicBezTo>
                    <a:pt x="1306022" y="3550346"/>
                    <a:pt x="1296063" y="3555938"/>
                    <a:pt x="1336759" y="3465459"/>
                  </a:cubicBezTo>
                  <a:cubicBezTo>
                    <a:pt x="1340170" y="3446638"/>
                    <a:pt x="1355662" y="3399214"/>
                    <a:pt x="1359207" y="3351180"/>
                  </a:cubicBezTo>
                  <a:cubicBezTo>
                    <a:pt x="1418341" y="3367371"/>
                    <a:pt x="1411993" y="3379966"/>
                    <a:pt x="1463216" y="3467464"/>
                  </a:cubicBezTo>
                  <a:cubicBezTo>
                    <a:pt x="1507175" y="3414955"/>
                    <a:pt x="1462051" y="3314410"/>
                    <a:pt x="1447496" y="3283732"/>
                  </a:cubicBezTo>
                  <a:cubicBezTo>
                    <a:pt x="1420721" y="3233074"/>
                    <a:pt x="1390133" y="3194880"/>
                    <a:pt x="1355591" y="3168890"/>
                  </a:cubicBezTo>
                  <a:close/>
                  <a:moveTo>
                    <a:pt x="803026" y="2861325"/>
                  </a:moveTo>
                  <a:lnTo>
                    <a:pt x="1689473" y="2861325"/>
                  </a:lnTo>
                  <a:lnTo>
                    <a:pt x="1482985" y="3141373"/>
                  </a:lnTo>
                  <a:lnTo>
                    <a:pt x="1009514" y="3141373"/>
                  </a:lnTo>
                  <a:lnTo>
                    <a:pt x="803026" y="2861325"/>
                  </a:lnTo>
                  <a:close/>
                  <a:moveTo>
                    <a:pt x="1246249" y="1561260"/>
                  </a:moveTo>
                  <a:cubicBezTo>
                    <a:pt x="1301626" y="1561260"/>
                    <a:pt x="1346518" y="1606152"/>
                    <a:pt x="1346518" y="1661529"/>
                  </a:cubicBezTo>
                  <a:cubicBezTo>
                    <a:pt x="1346518" y="1716906"/>
                    <a:pt x="1301626" y="1761798"/>
                    <a:pt x="1246249" y="1761798"/>
                  </a:cubicBezTo>
                  <a:cubicBezTo>
                    <a:pt x="1190872" y="1761798"/>
                    <a:pt x="1145980" y="1716906"/>
                    <a:pt x="1145980" y="1661529"/>
                  </a:cubicBezTo>
                  <a:cubicBezTo>
                    <a:pt x="1145980" y="1606152"/>
                    <a:pt x="1190872" y="1561260"/>
                    <a:pt x="1246249" y="1561260"/>
                  </a:cubicBezTo>
                  <a:close/>
                  <a:moveTo>
                    <a:pt x="1246249" y="1491754"/>
                  </a:moveTo>
                  <a:cubicBezTo>
                    <a:pt x="1152485" y="1491754"/>
                    <a:pt x="1076474" y="1567765"/>
                    <a:pt x="1076474" y="1661529"/>
                  </a:cubicBezTo>
                  <a:cubicBezTo>
                    <a:pt x="1076474" y="1755293"/>
                    <a:pt x="1152485" y="1831304"/>
                    <a:pt x="1246249" y="1831304"/>
                  </a:cubicBezTo>
                  <a:cubicBezTo>
                    <a:pt x="1340013" y="1831304"/>
                    <a:pt x="1416024" y="1755293"/>
                    <a:pt x="1416024" y="1661529"/>
                  </a:cubicBezTo>
                  <a:cubicBezTo>
                    <a:pt x="1416024" y="1567765"/>
                    <a:pt x="1340013" y="1491754"/>
                    <a:pt x="1246249" y="1491754"/>
                  </a:cubicBezTo>
                  <a:close/>
                  <a:moveTo>
                    <a:pt x="1246249" y="738384"/>
                  </a:moveTo>
                  <a:cubicBezTo>
                    <a:pt x="1357003" y="738384"/>
                    <a:pt x="1446787" y="828168"/>
                    <a:pt x="1446787" y="938922"/>
                  </a:cubicBezTo>
                  <a:cubicBezTo>
                    <a:pt x="1446787" y="1049676"/>
                    <a:pt x="1357003" y="1139460"/>
                    <a:pt x="1246249" y="1139460"/>
                  </a:cubicBezTo>
                  <a:cubicBezTo>
                    <a:pt x="1135495" y="1139460"/>
                    <a:pt x="1045711" y="1049676"/>
                    <a:pt x="1045711" y="938922"/>
                  </a:cubicBezTo>
                  <a:cubicBezTo>
                    <a:pt x="1045711" y="828168"/>
                    <a:pt x="1135495" y="738384"/>
                    <a:pt x="1246249" y="738384"/>
                  </a:cubicBezTo>
                  <a:close/>
                  <a:moveTo>
                    <a:pt x="1246249" y="599372"/>
                  </a:moveTo>
                  <a:cubicBezTo>
                    <a:pt x="1058721" y="599372"/>
                    <a:pt x="906699" y="751394"/>
                    <a:pt x="906699" y="938922"/>
                  </a:cubicBezTo>
                  <a:cubicBezTo>
                    <a:pt x="906699" y="1126450"/>
                    <a:pt x="1058721" y="1278472"/>
                    <a:pt x="1246249" y="1278472"/>
                  </a:cubicBezTo>
                  <a:cubicBezTo>
                    <a:pt x="1433777" y="1278472"/>
                    <a:pt x="1585799" y="1126450"/>
                    <a:pt x="1585799" y="938922"/>
                  </a:cubicBezTo>
                  <a:cubicBezTo>
                    <a:pt x="1585799" y="751394"/>
                    <a:pt x="1433777" y="599372"/>
                    <a:pt x="1246249" y="599372"/>
                  </a:cubicBezTo>
                  <a:close/>
                  <a:moveTo>
                    <a:pt x="1235050" y="0"/>
                  </a:moveTo>
                  <a:lnTo>
                    <a:pt x="1229544" y="1036"/>
                  </a:lnTo>
                  <a:cubicBezTo>
                    <a:pt x="1489347" y="133873"/>
                    <a:pt x="1749649" y="461397"/>
                    <a:pt x="1891856" y="690361"/>
                  </a:cubicBezTo>
                  <a:cubicBezTo>
                    <a:pt x="2013592" y="919326"/>
                    <a:pt x="2102003" y="1246061"/>
                    <a:pt x="2096831" y="1529628"/>
                  </a:cubicBezTo>
                  <a:cubicBezTo>
                    <a:pt x="2096831" y="1659128"/>
                    <a:pt x="2058845" y="1842372"/>
                    <a:pt x="2003408" y="2031213"/>
                  </a:cubicBezTo>
                  <a:lnTo>
                    <a:pt x="2224895" y="2166573"/>
                  </a:lnTo>
                  <a:lnTo>
                    <a:pt x="2487611" y="2896728"/>
                  </a:lnTo>
                  <a:lnTo>
                    <a:pt x="1777602" y="2632742"/>
                  </a:lnTo>
                  <a:cubicBezTo>
                    <a:pt x="1749049" y="2692676"/>
                    <a:pt x="1721557" y="2743254"/>
                    <a:pt x="1697050" y="2780722"/>
                  </a:cubicBezTo>
                  <a:lnTo>
                    <a:pt x="789847" y="2780722"/>
                  </a:lnTo>
                  <a:cubicBezTo>
                    <a:pt x="765372" y="2743301"/>
                    <a:pt x="737918" y="2692803"/>
                    <a:pt x="709405" y="2632967"/>
                  </a:cubicBezTo>
                  <a:lnTo>
                    <a:pt x="0" y="2896728"/>
                  </a:lnTo>
                  <a:lnTo>
                    <a:pt x="262716" y="2166573"/>
                  </a:lnTo>
                  <a:lnTo>
                    <a:pt x="483603" y="2031579"/>
                  </a:lnTo>
                  <a:cubicBezTo>
                    <a:pt x="428102" y="1842611"/>
                    <a:pt x="390066" y="1659212"/>
                    <a:pt x="390066" y="1529628"/>
                  </a:cubicBezTo>
                  <a:cubicBezTo>
                    <a:pt x="384894" y="1246061"/>
                    <a:pt x="473305" y="919326"/>
                    <a:pt x="595041" y="690361"/>
                  </a:cubicBezTo>
                  <a:cubicBezTo>
                    <a:pt x="737248" y="461397"/>
                    <a:pt x="957359" y="97388"/>
                    <a:pt x="123505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p>
          </p:txBody>
        </p:sp>
        <p:sp>
          <p:nvSpPr>
            <p:cNvPr id="47" name="Oval Callout 21">
              <a:extLst>
                <a:ext uri="{FF2B5EF4-FFF2-40B4-BE49-F238E27FC236}">
                  <a16:creationId xmlns:a16="http://schemas.microsoft.com/office/drawing/2014/main" id="{B45244B8-2EE7-4815-B5D1-D900E1E954C1}"/>
                </a:ext>
              </a:extLst>
            </p:cNvPr>
            <p:cNvSpPr/>
            <p:nvPr/>
          </p:nvSpPr>
          <p:spPr>
            <a:xfrm>
              <a:off x="8942747" y="1959776"/>
              <a:ext cx="1767671" cy="1767475"/>
            </a:xfrm>
            <a:prstGeom prst="wedgeEllipseCallout">
              <a:avLst>
                <a:gd name="adj1" fmla="val -95511"/>
                <a:gd name="adj2" fmla="val -2323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p>
          </p:txBody>
        </p:sp>
        <p:sp>
          <p:nvSpPr>
            <p:cNvPr id="48" name="Oval Callout 22">
              <a:extLst>
                <a:ext uri="{FF2B5EF4-FFF2-40B4-BE49-F238E27FC236}">
                  <a16:creationId xmlns:a16="http://schemas.microsoft.com/office/drawing/2014/main" id="{0F76C057-510F-4F6B-A93A-B6550DD1AC5F}"/>
                </a:ext>
              </a:extLst>
            </p:cNvPr>
            <p:cNvSpPr/>
            <p:nvPr/>
          </p:nvSpPr>
          <p:spPr>
            <a:xfrm>
              <a:off x="1481584" y="2018063"/>
              <a:ext cx="1767671" cy="1767475"/>
            </a:xfrm>
            <a:prstGeom prst="wedgeEllipseCallout">
              <a:avLst>
                <a:gd name="adj1" fmla="val 100855"/>
                <a:gd name="adj2" fmla="val -1791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p>
          </p:txBody>
        </p:sp>
      </p:grpSp>
      <p:sp>
        <p:nvSpPr>
          <p:cNvPr id="52" name="TextBox 51"/>
          <p:cNvSpPr txBox="1"/>
          <p:nvPr/>
        </p:nvSpPr>
        <p:spPr>
          <a:xfrm>
            <a:off x="2123427" y="1638108"/>
            <a:ext cx="1970408" cy="369332"/>
          </a:xfrm>
          <a:prstGeom prst="rect">
            <a:avLst/>
          </a:prstGeom>
          <a:noFill/>
        </p:spPr>
        <p:txBody>
          <a:bodyPr wrap="square" rtlCol="0">
            <a:spAutoFit/>
          </a:bodyPr>
          <a:lstStyle/>
          <a:p>
            <a:r>
              <a:rPr lang="en-ID" dirty="0" err="1"/>
              <a:t>Rahn</a:t>
            </a:r>
            <a:endParaRPr lang="en-US" dirty="0"/>
          </a:p>
        </p:txBody>
      </p:sp>
      <p:sp>
        <p:nvSpPr>
          <p:cNvPr id="53" name="TextBox 52"/>
          <p:cNvSpPr txBox="1"/>
          <p:nvPr/>
        </p:nvSpPr>
        <p:spPr>
          <a:xfrm>
            <a:off x="9116932" y="1493364"/>
            <a:ext cx="1644111" cy="646331"/>
          </a:xfrm>
          <a:prstGeom prst="rect">
            <a:avLst/>
          </a:prstGeom>
          <a:noFill/>
        </p:spPr>
        <p:txBody>
          <a:bodyPr wrap="square" rtlCol="0">
            <a:spAutoFit/>
          </a:bodyPr>
          <a:lstStyle/>
          <a:p>
            <a:r>
              <a:rPr lang="id-ID" dirty="0" err="1"/>
              <a:t>Rahn</a:t>
            </a:r>
            <a:r>
              <a:rPr lang="id-ID" dirty="0"/>
              <a:t> masuk akad </a:t>
            </a:r>
            <a:r>
              <a:rPr lang="id-ID" dirty="0" err="1"/>
              <a:t>Tabarru</a:t>
            </a:r>
            <a:endParaRPr lang="en-US" dirty="0"/>
          </a:p>
        </p:txBody>
      </p:sp>
      <p:sp>
        <p:nvSpPr>
          <p:cNvPr id="54" name="Rectangle 53"/>
          <p:cNvSpPr/>
          <p:nvPr/>
        </p:nvSpPr>
        <p:spPr>
          <a:xfrm>
            <a:off x="537307" y="2532902"/>
            <a:ext cx="3604108" cy="3600986"/>
          </a:xfrm>
          <a:prstGeom prst="rect">
            <a:avLst/>
          </a:prstGeom>
        </p:spPr>
        <p:txBody>
          <a:bodyPr wrap="square">
            <a:spAutoFit/>
          </a:bodyPr>
          <a:lstStyle/>
          <a:p>
            <a:r>
              <a:rPr lang="en-US" sz="1200" dirty="0" err="1">
                <a:solidFill>
                  <a:srgbClr val="333333"/>
                </a:solidFill>
              </a:rPr>
              <a:t>Akad</a:t>
            </a:r>
            <a:r>
              <a:rPr lang="en-US" sz="1200" dirty="0">
                <a:solidFill>
                  <a:srgbClr val="333333"/>
                </a:solidFill>
              </a:rPr>
              <a:t> </a:t>
            </a:r>
            <a:r>
              <a:rPr lang="en-US" sz="1200" dirty="0" err="1">
                <a:solidFill>
                  <a:srgbClr val="333333"/>
                </a:solidFill>
              </a:rPr>
              <a:t>rahn</a:t>
            </a:r>
            <a:r>
              <a:rPr lang="en-US" sz="1200" dirty="0">
                <a:solidFill>
                  <a:srgbClr val="333333"/>
                </a:solidFill>
              </a:rPr>
              <a:t> </a:t>
            </a:r>
            <a:r>
              <a:rPr lang="en-US" sz="1200" dirty="0" err="1">
                <a:solidFill>
                  <a:srgbClr val="333333"/>
                </a:solidFill>
              </a:rPr>
              <a:t>menjadi</a:t>
            </a:r>
            <a:r>
              <a:rPr lang="en-US" sz="1200" dirty="0">
                <a:solidFill>
                  <a:srgbClr val="333333"/>
                </a:solidFill>
              </a:rPr>
              <a:t> </a:t>
            </a:r>
            <a:r>
              <a:rPr lang="en-US" sz="1200" dirty="0" err="1">
                <a:solidFill>
                  <a:srgbClr val="333333"/>
                </a:solidFill>
              </a:rPr>
              <a:t>awal</a:t>
            </a:r>
            <a:r>
              <a:rPr lang="en-US" sz="1200" dirty="0">
                <a:solidFill>
                  <a:srgbClr val="333333"/>
                </a:solidFill>
              </a:rPr>
              <a:t> </a:t>
            </a:r>
            <a:r>
              <a:rPr lang="en-US" sz="1200" dirty="0" err="1">
                <a:solidFill>
                  <a:srgbClr val="333333"/>
                </a:solidFill>
              </a:rPr>
              <a:t>berlakunya</a:t>
            </a:r>
            <a:r>
              <a:rPr lang="en-US" sz="1200" dirty="0">
                <a:solidFill>
                  <a:srgbClr val="333333"/>
                </a:solidFill>
              </a:rPr>
              <a:t> proses </a:t>
            </a:r>
            <a:r>
              <a:rPr lang="en-US" sz="1200" dirty="0" err="1">
                <a:solidFill>
                  <a:srgbClr val="333333"/>
                </a:solidFill>
              </a:rPr>
              <a:t>penahanan</a:t>
            </a:r>
            <a:r>
              <a:rPr lang="en-US" sz="1200" dirty="0">
                <a:solidFill>
                  <a:srgbClr val="333333"/>
                </a:solidFill>
              </a:rPr>
              <a:t> </a:t>
            </a:r>
            <a:r>
              <a:rPr lang="en-US" sz="1200" dirty="0" err="1">
                <a:solidFill>
                  <a:srgbClr val="333333"/>
                </a:solidFill>
              </a:rPr>
              <a:t>barang</a:t>
            </a:r>
            <a:r>
              <a:rPr lang="en-US" sz="1200" dirty="0">
                <a:solidFill>
                  <a:srgbClr val="333333"/>
                </a:solidFill>
              </a:rPr>
              <a:t> </a:t>
            </a:r>
            <a:r>
              <a:rPr lang="en-US" sz="1200" dirty="0" err="1">
                <a:solidFill>
                  <a:srgbClr val="333333"/>
                </a:solidFill>
              </a:rPr>
              <a:t>milik</a:t>
            </a:r>
            <a:r>
              <a:rPr lang="en-US" sz="1200" dirty="0">
                <a:solidFill>
                  <a:srgbClr val="333333"/>
                </a:solidFill>
              </a:rPr>
              <a:t> </a:t>
            </a:r>
            <a:r>
              <a:rPr lang="en-US" sz="1200" dirty="0" err="1">
                <a:solidFill>
                  <a:srgbClr val="333333"/>
                </a:solidFill>
              </a:rPr>
              <a:t>peminjam</a:t>
            </a:r>
            <a:r>
              <a:rPr lang="en-US" sz="1200" dirty="0">
                <a:solidFill>
                  <a:srgbClr val="333333"/>
                </a:solidFill>
              </a:rPr>
              <a:t> </a:t>
            </a:r>
            <a:r>
              <a:rPr lang="en-US" sz="1200" dirty="0" err="1">
                <a:solidFill>
                  <a:srgbClr val="333333"/>
                </a:solidFill>
              </a:rPr>
              <a:t>sebagai</a:t>
            </a:r>
            <a:r>
              <a:rPr lang="en-US" sz="1200" dirty="0">
                <a:solidFill>
                  <a:srgbClr val="333333"/>
                </a:solidFill>
              </a:rPr>
              <a:t> </a:t>
            </a:r>
            <a:r>
              <a:rPr lang="en-US" sz="1200" dirty="0" err="1">
                <a:solidFill>
                  <a:srgbClr val="333333"/>
                </a:solidFill>
              </a:rPr>
              <a:t>jaminan</a:t>
            </a:r>
            <a:r>
              <a:rPr lang="en-US" sz="1200" dirty="0">
                <a:solidFill>
                  <a:srgbClr val="333333"/>
                </a:solidFill>
              </a:rPr>
              <a:t> </a:t>
            </a:r>
            <a:r>
              <a:rPr lang="en-US" sz="1200" dirty="0" err="1">
                <a:solidFill>
                  <a:srgbClr val="333333"/>
                </a:solidFill>
              </a:rPr>
              <a:t>dari</a:t>
            </a:r>
            <a:r>
              <a:rPr lang="en-US" sz="1200" dirty="0">
                <a:solidFill>
                  <a:srgbClr val="333333"/>
                </a:solidFill>
              </a:rPr>
              <a:t> </a:t>
            </a:r>
            <a:r>
              <a:rPr lang="en-US" sz="1200" dirty="0" err="1">
                <a:solidFill>
                  <a:srgbClr val="333333"/>
                </a:solidFill>
              </a:rPr>
              <a:t>uang</a:t>
            </a:r>
            <a:r>
              <a:rPr lang="en-US" sz="1200" dirty="0">
                <a:solidFill>
                  <a:srgbClr val="333333"/>
                </a:solidFill>
              </a:rPr>
              <a:t> yang </a:t>
            </a:r>
            <a:r>
              <a:rPr lang="en-US" sz="1200" dirty="0" err="1">
                <a:solidFill>
                  <a:srgbClr val="333333"/>
                </a:solidFill>
              </a:rPr>
              <a:t>diterima</a:t>
            </a:r>
            <a:r>
              <a:rPr lang="en-US" sz="1200" dirty="0">
                <a:solidFill>
                  <a:srgbClr val="333333"/>
                </a:solidFill>
              </a:rPr>
              <a:t>. </a:t>
            </a:r>
            <a:r>
              <a:rPr lang="en-US" sz="1200" dirty="0" err="1">
                <a:solidFill>
                  <a:srgbClr val="333333"/>
                </a:solidFill>
              </a:rPr>
              <a:t>Karenanya</a:t>
            </a:r>
            <a:r>
              <a:rPr lang="en-US" sz="1200" dirty="0">
                <a:solidFill>
                  <a:srgbClr val="333333"/>
                </a:solidFill>
              </a:rPr>
              <a:t>, </a:t>
            </a:r>
            <a:r>
              <a:rPr lang="en-US" sz="1200" dirty="0" err="1">
                <a:solidFill>
                  <a:srgbClr val="333333"/>
                </a:solidFill>
              </a:rPr>
              <a:t>dengan</a:t>
            </a:r>
            <a:r>
              <a:rPr lang="en-US" sz="1200" dirty="0">
                <a:solidFill>
                  <a:srgbClr val="333333"/>
                </a:solidFill>
              </a:rPr>
              <a:t> </a:t>
            </a:r>
            <a:r>
              <a:rPr lang="en-US" sz="1200" dirty="0" err="1">
                <a:solidFill>
                  <a:srgbClr val="333333"/>
                </a:solidFill>
              </a:rPr>
              <a:t>akad</a:t>
            </a:r>
            <a:r>
              <a:rPr lang="en-US" sz="1200" dirty="0">
                <a:solidFill>
                  <a:srgbClr val="333333"/>
                </a:solidFill>
              </a:rPr>
              <a:t> </a:t>
            </a:r>
            <a:r>
              <a:rPr lang="en-US" sz="1200" dirty="0" err="1">
                <a:solidFill>
                  <a:srgbClr val="333333"/>
                </a:solidFill>
              </a:rPr>
              <a:t>ini</a:t>
            </a:r>
            <a:r>
              <a:rPr lang="en-US" sz="1200" dirty="0">
                <a:solidFill>
                  <a:srgbClr val="333333"/>
                </a:solidFill>
              </a:rPr>
              <a:t> </a:t>
            </a:r>
            <a:r>
              <a:rPr lang="en-US" sz="1200" dirty="0" err="1">
                <a:solidFill>
                  <a:srgbClr val="333333"/>
                </a:solidFill>
              </a:rPr>
              <a:t>pihak</a:t>
            </a:r>
            <a:r>
              <a:rPr lang="en-US" sz="1200" dirty="0">
                <a:solidFill>
                  <a:srgbClr val="333333"/>
                </a:solidFill>
              </a:rPr>
              <a:t> </a:t>
            </a:r>
            <a:r>
              <a:rPr lang="en-US" sz="1200" dirty="0" err="1">
                <a:solidFill>
                  <a:srgbClr val="333333"/>
                </a:solidFill>
              </a:rPr>
              <a:t>pegadaian</a:t>
            </a:r>
            <a:r>
              <a:rPr lang="en-US" sz="1200" dirty="0">
                <a:solidFill>
                  <a:srgbClr val="333333"/>
                </a:solidFill>
              </a:rPr>
              <a:t> </a:t>
            </a:r>
            <a:r>
              <a:rPr lang="en-US" sz="1200" dirty="0" err="1">
                <a:solidFill>
                  <a:srgbClr val="333333"/>
                </a:solidFill>
              </a:rPr>
              <a:t>memiliki</a:t>
            </a:r>
            <a:r>
              <a:rPr lang="en-US" sz="1200" dirty="0">
                <a:solidFill>
                  <a:srgbClr val="333333"/>
                </a:solidFill>
              </a:rPr>
              <a:t> </a:t>
            </a:r>
            <a:r>
              <a:rPr lang="en-US" sz="1200" dirty="0" err="1">
                <a:solidFill>
                  <a:srgbClr val="333333"/>
                </a:solidFill>
              </a:rPr>
              <a:t>hak</a:t>
            </a:r>
            <a:r>
              <a:rPr lang="en-US" sz="1200" dirty="0">
                <a:solidFill>
                  <a:srgbClr val="333333"/>
                </a:solidFill>
              </a:rPr>
              <a:t> </a:t>
            </a:r>
            <a:r>
              <a:rPr lang="en-US" sz="1200" dirty="0" err="1">
                <a:solidFill>
                  <a:srgbClr val="333333"/>
                </a:solidFill>
              </a:rPr>
              <a:t>menahan</a:t>
            </a:r>
            <a:r>
              <a:rPr lang="en-US" sz="1200" dirty="0">
                <a:solidFill>
                  <a:srgbClr val="333333"/>
                </a:solidFill>
              </a:rPr>
              <a:t> </a:t>
            </a:r>
            <a:r>
              <a:rPr lang="en-US" sz="1200" dirty="0" err="1">
                <a:solidFill>
                  <a:srgbClr val="333333"/>
                </a:solidFill>
              </a:rPr>
              <a:t>barang</a:t>
            </a:r>
            <a:r>
              <a:rPr lang="en-US" sz="1200" dirty="0">
                <a:solidFill>
                  <a:srgbClr val="333333"/>
                </a:solidFill>
              </a:rPr>
              <a:t> </a:t>
            </a:r>
            <a:r>
              <a:rPr lang="en-US" sz="1200" dirty="0" err="1">
                <a:solidFill>
                  <a:srgbClr val="333333"/>
                </a:solidFill>
              </a:rPr>
              <a:t>jaminan</a:t>
            </a:r>
            <a:r>
              <a:rPr lang="en-US" sz="1200" dirty="0">
                <a:solidFill>
                  <a:srgbClr val="333333"/>
                </a:solidFill>
              </a:rPr>
              <a:t> </a:t>
            </a:r>
            <a:r>
              <a:rPr lang="en-US" sz="1200" dirty="0" err="1">
                <a:solidFill>
                  <a:srgbClr val="333333"/>
                </a:solidFill>
              </a:rPr>
              <a:t>untuk</a:t>
            </a:r>
            <a:r>
              <a:rPr lang="en-US" sz="1200" dirty="0">
                <a:solidFill>
                  <a:srgbClr val="333333"/>
                </a:solidFill>
              </a:rPr>
              <a:t> </a:t>
            </a:r>
            <a:r>
              <a:rPr lang="en-US" sz="1200" dirty="0" err="1">
                <a:solidFill>
                  <a:srgbClr val="333333"/>
                </a:solidFill>
              </a:rPr>
              <a:t>uang</a:t>
            </a:r>
            <a:r>
              <a:rPr lang="en-US" sz="1200" dirty="0">
                <a:solidFill>
                  <a:srgbClr val="333333"/>
                </a:solidFill>
              </a:rPr>
              <a:t> </a:t>
            </a:r>
            <a:r>
              <a:rPr lang="en-US" sz="1200" dirty="0" err="1">
                <a:solidFill>
                  <a:srgbClr val="333333"/>
                </a:solidFill>
              </a:rPr>
              <a:t>nasabah</a:t>
            </a:r>
            <a:r>
              <a:rPr lang="en-US" sz="1200" dirty="0">
                <a:solidFill>
                  <a:srgbClr val="333333"/>
                </a:solidFill>
              </a:rPr>
              <a:t>. </a:t>
            </a:r>
            <a:r>
              <a:rPr lang="en-US" sz="1200" dirty="0" err="1">
                <a:solidFill>
                  <a:srgbClr val="333333"/>
                </a:solidFill>
              </a:rPr>
              <a:t>Adapun</a:t>
            </a:r>
            <a:r>
              <a:rPr lang="en-US" sz="1200" dirty="0">
                <a:solidFill>
                  <a:srgbClr val="333333"/>
                </a:solidFill>
              </a:rPr>
              <a:t> orang yang </a:t>
            </a:r>
            <a:r>
              <a:rPr lang="en-US" sz="1200" dirty="0" err="1">
                <a:solidFill>
                  <a:srgbClr val="333333"/>
                </a:solidFill>
              </a:rPr>
              <a:t>menggadaikan</a:t>
            </a:r>
            <a:r>
              <a:rPr lang="en-US" sz="1200" dirty="0">
                <a:solidFill>
                  <a:srgbClr val="333333"/>
                </a:solidFill>
              </a:rPr>
              <a:t> </a:t>
            </a:r>
            <a:r>
              <a:rPr lang="en-US" sz="1200" dirty="0" err="1">
                <a:solidFill>
                  <a:srgbClr val="333333"/>
                </a:solidFill>
              </a:rPr>
              <a:t>disebut</a:t>
            </a:r>
            <a:r>
              <a:rPr lang="en-US" sz="1200" dirty="0">
                <a:solidFill>
                  <a:srgbClr val="333333"/>
                </a:solidFill>
              </a:rPr>
              <a:t> </a:t>
            </a:r>
            <a:r>
              <a:rPr lang="en-US" sz="1200" dirty="0" err="1">
                <a:solidFill>
                  <a:srgbClr val="333333"/>
                </a:solidFill>
              </a:rPr>
              <a:t>rahin</a:t>
            </a:r>
            <a:r>
              <a:rPr lang="en-US" sz="1200" dirty="0">
                <a:solidFill>
                  <a:srgbClr val="333333"/>
                </a:solidFill>
              </a:rPr>
              <a:t>, </a:t>
            </a:r>
            <a:r>
              <a:rPr lang="en-US" sz="1200" dirty="0" err="1">
                <a:solidFill>
                  <a:srgbClr val="333333"/>
                </a:solidFill>
              </a:rPr>
              <a:t>sedangkan</a:t>
            </a:r>
            <a:r>
              <a:rPr lang="en-US" sz="1200" dirty="0">
                <a:solidFill>
                  <a:srgbClr val="333333"/>
                </a:solidFill>
              </a:rPr>
              <a:t> orang yang </a:t>
            </a:r>
            <a:r>
              <a:rPr lang="en-US" sz="1200" dirty="0" err="1">
                <a:solidFill>
                  <a:srgbClr val="333333"/>
                </a:solidFill>
              </a:rPr>
              <a:t>menerima</a:t>
            </a:r>
            <a:r>
              <a:rPr lang="en-US" sz="1200" dirty="0">
                <a:solidFill>
                  <a:srgbClr val="333333"/>
                </a:solidFill>
              </a:rPr>
              <a:t> </a:t>
            </a:r>
            <a:r>
              <a:rPr lang="en-US" sz="1200" dirty="0" err="1">
                <a:solidFill>
                  <a:srgbClr val="333333"/>
                </a:solidFill>
              </a:rPr>
              <a:t>gadai</a:t>
            </a:r>
            <a:r>
              <a:rPr lang="en-US" sz="1200" dirty="0">
                <a:solidFill>
                  <a:srgbClr val="333333"/>
                </a:solidFill>
              </a:rPr>
              <a:t> </a:t>
            </a:r>
            <a:r>
              <a:rPr lang="en-US" sz="1200" dirty="0" err="1">
                <a:solidFill>
                  <a:srgbClr val="333333"/>
                </a:solidFill>
              </a:rPr>
              <a:t>disebut</a:t>
            </a:r>
            <a:r>
              <a:rPr lang="en-US" sz="1200" dirty="0">
                <a:solidFill>
                  <a:srgbClr val="333333"/>
                </a:solidFill>
              </a:rPr>
              <a:t> </a:t>
            </a:r>
            <a:r>
              <a:rPr lang="en-US" sz="1200" dirty="0" err="1">
                <a:solidFill>
                  <a:srgbClr val="333333"/>
                </a:solidFill>
              </a:rPr>
              <a:t>murtahin</a:t>
            </a:r>
            <a:r>
              <a:rPr lang="en-US" sz="1200" dirty="0">
                <a:solidFill>
                  <a:srgbClr val="333333"/>
                </a:solidFill>
              </a:rPr>
              <a:t>. </a:t>
            </a:r>
            <a:r>
              <a:rPr lang="en-US" sz="1200" dirty="0" err="1">
                <a:solidFill>
                  <a:srgbClr val="333333"/>
                </a:solidFill>
              </a:rPr>
              <a:t>Barang</a:t>
            </a:r>
            <a:r>
              <a:rPr lang="en-US" sz="1200" dirty="0">
                <a:solidFill>
                  <a:srgbClr val="333333"/>
                </a:solidFill>
              </a:rPr>
              <a:t> yang </a:t>
            </a:r>
            <a:r>
              <a:rPr lang="en-US" sz="1200" dirty="0" err="1">
                <a:solidFill>
                  <a:srgbClr val="333333"/>
                </a:solidFill>
              </a:rPr>
              <a:t>digadaikan</a:t>
            </a:r>
            <a:r>
              <a:rPr lang="en-US" sz="1200" dirty="0">
                <a:solidFill>
                  <a:srgbClr val="333333"/>
                </a:solidFill>
              </a:rPr>
              <a:t> </a:t>
            </a:r>
            <a:r>
              <a:rPr lang="en-US" sz="1200" dirty="0" err="1">
                <a:solidFill>
                  <a:srgbClr val="333333"/>
                </a:solidFill>
              </a:rPr>
              <a:t>disebut</a:t>
            </a:r>
            <a:r>
              <a:rPr lang="en-US" sz="1200" dirty="0">
                <a:solidFill>
                  <a:srgbClr val="333333"/>
                </a:solidFill>
              </a:rPr>
              <a:t> </a:t>
            </a:r>
            <a:r>
              <a:rPr lang="en-US" sz="1200" dirty="0" err="1">
                <a:solidFill>
                  <a:srgbClr val="333333"/>
                </a:solidFill>
              </a:rPr>
              <a:t>marhun</a:t>
            </a:r>
            <a:r>
              <a:rPr lang="en-US" sz="1200" dirty="0">
                <a:solidFill>
                  <a:srgbClr val="333333"/>
                </a:solidFill>
              </a:rPr>
              <a:t> </a:t>
            </a:r>
            <a:r>
              <a:rPr lang="en-US" sz="1200" dirty="0" err="1">
                <a:solidFill>
                  <a:srgbClr val="333333"/>
                </a:solidFill>
              </a:rPr>
              <a:t>dan</a:t>
            </a:r>
            <a:r>
              <a:rPr lang="en-US" sz="1200" dirty="0">
                <a:solidFill>
                  <a:srgbClr val="333333"/>
                </a:solidFill>
              </a:rPr>
              <a:t> </a:t>
            </a:r>
            <a:r>
              <a:rPr lang="en-US" sz="1200" dirty="0" err="1">
                <a:solidFill>
                  <a:srgbClr val="333333"/>
                </a:solidFill>
              </a:rPr>
              <a:t>utang</a:t>
            </a:r>
            <a:r>
              <a:rPr lang="en-US" sz="1200" dirty="0">
                <a:solidFill>
                  <a:srgbClr val="333333"/>
                </a:solidFill>
              </a:rPr>
              <a:t> yang </a:t>
            </a:r>
            <a:r>
              <a:rPr lang="en-US" sz="1200" dirty="0" err="1">
                <a:solidFill>
                  <a:srgbClr val="333333"/>
                </a:solidFill>
              </a:rPr>
              <a:t>diberikan</a:t>
            </a:r>
            <a:r>
              <a:rPr lang="en-US" sz="1200" dirty="0">
                <a:solidFill>
                  <a:srgbClr val="333333"/>
                </a:solidFill>
              </a:rPr>
              <a:t> </a:t>
            </a:r>
            <a:r>
              <a:rPr lang="en-US" sz="1200" dirty="0" err="1">
                <a:solidFill>
                  <a:srgbClr val="333333"/>
                </a:solidFill>
              </a:rPr>
              <a:t>disebut</a:t>
            </a:r>
            <a:r>
              <a:rPr lang="en-US" sz="1200" dirty="0">
                <a:solidFill>
                  <a:srgbClr val="333333"/>
                </a:solidFill>
              </a:rPr>
              <a:t> </a:t>
            </a:r>
            <a:r>
              <a:rPr lang="en-US" sz="1200" dirty="0" err="1">
                <a:solidFill>
                  <a:srgbClr val="333333"/>
                </a:solidFill>
              </a:rPr>
              <a:t>marhun</a:t>
            </a:r>
            <a:r>
              <a:rPr lang="en-US" sz="1200" dirty="0">
                <a:solidFill>
                  <a:srgbClr val="333333"/>
                </a:solidFill>
              </a:rPr>
              <a:t> </a:t>
            </a:r>
            <a:r>
              <a:rPr lang="en-US" sz="1200" dirty="0" err="1">
                <a:solidFill>
                  <a:srgbClr val="333333"/>
                </a:solidFill>
              </a:rPr>
              <a:t>bih</a:t>
            </a:r>
            <a:r>
              <a:rPr lang="en-US" sz="1200" dirty="0">
                <a:solidFill>
                  <a:srgbClr val="333333"/>
                </a:solidFill>
              </a:rPr>
              <a:t>.</a:t>
            </a:r>
          </a:p>
          <a:p>
            <a:endParaRPr lang="en-ID" sz="1200" dirty="0">
              <a:solidFill>
                <a:srgbClr val="333333"/>
              </a:solidFill>
            </a:endParaRPr>
          </a:p>
          <a:p>
            <a:endParaRPr lang="en-ID" sz="1200" dirty="0">
              <a:solidFill>
                <a:srgbClr val="333333"/>
              </a:solidFill>
            </a:endParaRPr>
          </a:p>
          <a:p>
            <a:r>
              <a:rPr lang="en-US" sz="1200" dirty="0" err="1"/>
              <a:t>Dalam</a:t>
            </a:r>
            <a:r>
              <a:rPr lang="en-US" sz="1200" dirty="0"/>
              <a:t> </a:t>
            </a:r>
            <a:r>
              <a:rPr lang="en-US" sz="1200" dirty="0" err="1"/>
              <a:t>hal</a:t>
            </a:r>
            <a:r>
              <a:rPr lang="en-US" sz="1200" dirty="0"/>
              <a:t> </a:t>
            </a:r>
            <a:r>
              <a:rPr lang="en-US" sz="1200" dirty="0" err="1"/>
              <a:t>ini</a:t>
            </a:r>
            <a:r>
              <a:rPr lang="en-US" sz="1200" dirty="0"/>
              <a:t> </a:t>
            </a:r>
            <a:r>
              <a:rPr lang="en-US" sz="1200" dirty="0" err="1"/>
              <a:t>ada</a:t>
            </a:r>
            <a:r>
              <a:rPr lang="en-US" sz="1200" dirty="0"/>
              <a:t> </a:t>
            </a:r>
            <a:r>
              <a:rPr lang="en-US" sz="1200" dirty="0" err="1"/>
              <a:t>syarat</a:t>
            </a:r>
            <a:r>
              <a:rPr lang="en-US" sz="1200" dirty="0"/>
              <a:t> </a:t>
            </a:r>
            <a:r>
              <a:rPr lang="en-US" sz="1200" dirty="0" err="1"/>
              <a:t>atau</a:t>
            </a:r>
            <a:r>
              <a:rPr lang="en-US" sz="1200" dirty="0"/>
              <a:t> </a:t>
            </a:r>
            <a:r>
              <a:rPr lang="en-US" sz="1200" dirty="0" err="1"/>
              <a:t>rukun</a:t>
            </a:r>
            <a:r>
              <a:rPr lang="en-US" sz="1200" dirty="0"/>
              <a:t> </a:t>
            </a:r>
            <a:r>
              <a:rPr lang="en-US" sz="1200" dirty="0" err="1"/>
              <a:t>terkait</a:t>
            </a:r>
            <a:r>
              <a:rPr lang="en-US" sz="1200" dirty="0"/>
              <a:t> </a:t>
            </a:r>
            <a:r>
              <a:rPr lang="en-US" sz="1200" dirty="0" err="1"/>
              <a:t>pelaku</a:t>
            </a:r>
            <a:r>
              <a:rPr lang="en-US" sz="1200" dirty="0"/>
              <a:t> </a:t>
            </a:r>
            <a:r>
              <a:rPr lang="en-US" sz="1200" dirty="0" err="1"/>
              <a:t>dan</a:t>
            </a:r>
            <a:r>
              <a:rPr lang="en-US" sz="1200" dirty="0"/>
              <a:t> </a:t>
            </a:r>
            <a:r>
              <a:rPr lang="en-US" sz="1200" dirty="0" err="1"/>
              <a:t>obyek</a:t>
            </a:r>
            <a:r>
              <a:rPr lang="en-US" sz="1200" dirty="0"/>
              <a:t> </a:t>
            </a:r>
            <a:r>
              <a:rPr lang="en-US" sz="1200" dirty="0" err="1"/>
              <a:t>gadaian</a:t>
            </a:r>
            <a:r>
              <a:rPr lang="en-US" sz="1200" dirty="0"/>
              <a:t> yang </a:t>
            </a:r>
            <a:r>
              <a:rPr lang="en-US" sz="1200" dirty="0" err="1"/>
              <a:t>mesti</a:t>
            </a:r>
            <a:r>
              <a:rPr lang="en-US" sz="1200" dirty="0"/>
              <a:t> </a:t>
            </a:r>
            <a:r>
              <a:rPr lang="en-US" sz="1200" dirty="0" err="1"/>
              <a:t>dipenuhi</a:t>
            </a:r>
            <a:r>
              <a:rPr lang="en-US" sz="1200" dirty="0"/>
              <a:t>. </a:t>
            </a:r>
            <a:r>
              <a:rPr lang="en-US" sz="1200" dirty="0" err="1"/>
              <a:t>Pelaku</a:t>
            </a:r>
            <a:r>
              <a:rPr lang="en-US" sz="1200" dirty="0"/>
              <a:t> </a:t>
            </a:r>
            <a:r>
              <a:rPr lang="en-US" sz="1200" dirty="0" err="1"/>
              <a:t>harus</a:t>
            </a:r>
            <a:r>
              <a:rPr lang="en-US" sz="1200" dirty="0"/>
              <a:t> </a:t>
            </a:r>
            <a:r>
              <a:rPr lang="en-US" sz="1200" dirty="0" err="1"/>
              <a:t>baligh</a:t>
            </a:r>
            <a:r>
              <a:rPr lang="en-US" sz="1200" dirty="0"/>
              <a:t> </a:t>
            </a:r>
            <a:r>
              <a:rPr lang="en-US" sz="1200" dirty="0" err="1"/>
              <a:t>dan</a:t>
            </a:r>
            <a:r>
              <a:rPr lang="en-US" sz="1200" dirty="0"/>
              <a:t> </a:t>
            </a:r>
            <a:r>
              <a:rPr lang="en-US" sz="1200" dirty="0" err="1"/>
              <a:t>cakap</a:t>
            </a:r>
            <a:r>
              <a:rPr lang="en-US" sz="1200" dirty="0"/>
              <a:t> </a:t>
            </a:r>
            <a:r>
              <a:rPr lang="en-US" sz="1200" dirty="0" err="1"/>
              <a:t>hukum</a:t>
            </a:r>
            <a:r>
              <a:rPr lang="en-US" sz="1200" dirty="0"/>
              <a:t> </a:t>
            </a:r>
            <a:r>
              <a:rPr lang="en-US" sz="1200" dirty="0" err="1"/>
              <a:t>sedangkan</a:t>
            </a:r>
            <a:r>
              <a:rPr lang="en-US" sz="1200" dirty="0"/>
              <a:t> </a:t>
            </a:r>
            <a:r>
              <a:rPr lang="en-US" sz="1200" dirty="0" err="1"/>
              <a:t>obyek</a:t>
            </a:r>
            <a:r>
              <a:rPr lang="en-US" sz="1200" dirty="0"/>
              <a:t> yang </a:t>
            </a:r>
            <a:r>
              <a:rPr lang="en-US" sz="1200" dirty="0" err="1"/>
              <a:t>digadai</a:t>
            </a:r>
            <a:r>
              <a:rPr lang="en-US" sz="1200" dirty="0"/>
              <a:t> </a:t>
            </a:r>
            <a:r>
              <a:rPr lang="en-US" sz="1200" dirty="0" err="1"/>
              <a:t>mesti</a:t>
            </a:r>
            <a:r>
              <a:rPr lang="en-US" sz="1200" dirty="0"/>
              <a:t> </a:t>
            </a:r>
            <a:r>
              <a:rPr lang="en-US" sz="1200" dirty="0" err="1"/>
              <a:t>memiliki</a:t>
            </a:r>
            <a:r>
              <a:rPr lang="en-US" sz="1200" dirty="0"/>
              <a:t> </a:t>
            </a:r>
            <a:r>
              <a:rPr lang="en-US" sz="1200" dirty="0" err="1"/>
              <a:t>nilai</a:t>
            </a:r>
            <a:r>
              <a:rPr lang="en-US" sz="1200" dirty="0"/>
              <a:t> </a:t>
            </a:r>
            <a:r>
              <a:rPr lang="en-US" sz="1200" dirty="0" err="1"/>
              <a:t>ekonomis</a:t>
            </a:r>
            <a:r>
              <a:rPr lang="en-US" sz="1200" dirty="0"/>
              <a:t>, </a:t>
            </a:r>
            <a:r>
              <a:rPr lang="en-US" sz="1200" dirty="0" err="1"/>
              <a:t>bisa</a:t>
            </a:r>
            <a:r>
              <a:rPr lang="en-US" sz="1200" dirty="0"/>
              <a:t> </a:t>
            </a:r>
            <a:r>
              <a:rPr lang="en-US" sz="1200" dirty="0" err="1"/>
              <a:t>dijual</a:t>
            </a:r>
            <a:r>
              <a:rPr lang="en-US" sz="1200" dirty="0"/>
              <a:t> </a:t>
            </a:r>
            <a:r>
              <a:rPr lang="en-US" sz="1200" dirty="0" err="1"/>
              <a:t>dengan</a:t>
            </a:r>
            <a:r>
              <a:rPr lang="en-US" sz="1200" dirty="0"/>
              <a:t> </a:t>
            </a:r>
            <a:r>
              <a:rPr lang="en-US" sz="1200" dirty="0" err="1"/>
              <a:t>nilai</a:t>
            </a:r>
            <a:r>
              <a:rPr lang="en-US" sz="1200" dirty="0"/>
              <a:t> </a:t>
            </a:r>
            <a:r>
              <a:rPr lang="en-US" sz="1200" dirty="0" err="1"/>
              <a:t>seimbang</a:t>
            </a:r>
            <a:r>
              <a:rPr lang="en-US" sz="1200" dirty="0"/>
              <a:t>, </a:t>
            </a:r>
            <a:r>
              <a:rPr lang="en-US" sz="1200" dirty="0" err="1"/>
              <a:t>bisa</a:t>
            </a:r>
            <a:r>
              <a:rPr lang="en-US" sz="1200" dirty="0"/>
              <a:t> </a:t>
            </a:r>
            <a:r>
              <a:rPr lang="en-US" sz="1200" dirty="0" err="1"/>
              <a:t>dimanfaatkan</a:t>
            </a:r>
            <a:r>
              <a:rPr lang="en-US" sz="1200" dirty="0"/>
              <a:t>, </a:t>
            </a:r>
            <a:r>
              <a:rPr lang="en-US" sz="1200" dirty="0" err="1"/>
              <a:t>jelas</a:t>
            </a:r>
            <a:r>
              <a:rPr lang="en-US" sz="1200" dirty="0"/>
              <a:t>, </a:t>
            </a:r>
            <a:r>
              <a:rPr lang="en-US" sz="1200" dirty="0" err="1"/>
              <a:t>dapat</a:t>
            </a:r>
            <a:r>
              <a:rPr lang="en-US" sz="1200" dirty="0"/>
              <a:t> </a:t>
            </a:r>
            <a:r>
              <a:rPr lang="en-US" sz="1200" dirty="0" err="1"/>
              <a:t>ditentukan</a:t>
            </a:r>
            <a:r>
              <a:rPr lang="en-US" sz="1200" dirty="0"/>
              <a:t> </a:t>
            </a:r>
            <a:r>
              <a:rPr lang="en-US" sz="1200" dirty="0" err="1"/>
              <a:t>secara</a:t>
            </a:r>
            <a:r>
              <a:rPr lang="en-US" sz="1200" dirty="0"/>
              <a:t> </a:t>
            </a:r>
            <a:r>
              <a:rPr lang="en-US" sz="1200" dirty="0" err="1"/>
              <a:t>spesifik</a:t>
            </a:r>
            <a:r>
              <a:rPr lang="en-US" sz="1200" dirty="0"/>
              <a:t>, </a:t>
            </a:r>
            <a:r>
              <a:rPr lang="en-US" sz="1200" dirty="0" err="1"/>
              <a:t>dan</a:t>
            </a:r>
            <a:r>
              <a:rPr lang="en-US" sz="1200" dirty="0"/>
              <a:t> </a:t>
            </a:r>
            <a:r>
              <a:rPr lang="en-US" sz="1200" dirty="0" err="1"/>
              <a:t>tidak</a:t>
            </a:r>
            <a:r>
              <a:rPr lang="en-US" sz="1200" dirty="0"/>
              <a:t> </a:t>
            </a:r>
            <a:r>
              <a:rPr lang="en-US" sz="1200" dirty="0" err="1"/>
              <a:t>terkait</a:t>
            </a:r>
            <a:r>
              <a:rPr lang="en-US" sz="1200" dirty="0"/>
              <a:t> </a:t>
            </a:r>
            <a:r>
              <a:rPr lang="en-US" sz="1200" dirty="0" err="1"/>
              <a:t>dengan</a:t>
            </a:r>
            <a:r>
              <a:rPr lang="en-US" sz="1200" dirty="0"/>
              <a:t> </a:t>
            </a:r>
            <a:r>
              <a:rPr lang="en-US" sz="1200" dirty="0" err="1"/>
              <a:t>hak</a:t>
            </a:r>
            <a:r>
              <a:rPr lang="en-US" sz="1200" dirty="0"/>
              <a:t> </a:t>
            </a:r>
            <a:r>
              <a:rPr lang="en-US" sz="1200" dirty="0" err="1"/>
              <a:t>kepemilikan</a:t>
            </a:r>
            <a:r>
              <a:rPr lang="en-US" sz="1200" dirty="0"/>
              <a:t> orang lain. </a:t>
            </a:r>
            <a:r>
              <a:rPr lang="en-US" sz="1200" dirty="0" err="1"/>
              <a:t>Demikian</a:t>
            </a:r>
            <a:r>
              <a:rPr lang="en-US" sz="1200" dirty="0"/>
              <a:t> pula </a:t>
            </a:r>
            <a:r>
              <a:rPr lang="en-US" sz="1200" dirty="0" err="1"/>
              <a:t>dengan</a:t>
            </a:r>
            <a:r>
              <a:rPr lang="en-US" sz="1200" dirty="0"/>
              <a:t> </a:t>
            </a:r>
            <a:r>
              <a:rPr lang="en-US" sz="1200" dirty="0" err="1"/>
              <a:t>marhun</a:t>
            </a:r>
            <a:r>
              <a:rPr lang="en-US" sz="1200" dirty="0"/>
              <a:t> </a:t>
            </a:r>
            <a:r>
              <a:rPr lang="en-US" sz="1200" dirty="0" err="1"/>
              <a:t>bih</a:t>
            </a:r>
            <a:r>
              <a:rPr lang="en-US" sz="1200" dirty="0"/>
              <a:t> yang </a:t>
            </a:r>
            <a:r>
              <a:rPr lang="en-US" sz="1200" dirty="0" err="1"/>
              <a:t>diberikan</a:t>
            </a:r>
            <a:r>
              <a:rPr lang="en-US" sz="1200" dirty="0"/>
              <a:t> </a:t>
            </a:r>
            <a:r>
              <a:rPr lang="en-US" sz="1200" dirty="0" err="1"/>
              <a:t>mesti</a:t>
            </a:r>
            <a:r>
              <a:rPr lang="en-US" sz="1200" dirty="0"/>
              <a:t> </a:t>
            </a:r>
            <a:r>
              <a:rPr lang="en-US" sz="1200" dirty="0" err="1"/>
              <a:t>jelas</a:t>
            </a:r>
            <a:r>
              <a:rPr lang="en-US" sz="1200" dirty="0"/>
              <a:t> </a:t>
            </a:r>
            <a:r>
              <a:rPr lang="en-US" sz="1200" dirty="0" err="1"/>
              <a:t>dengan</a:t>
            </a:r>
            <a:r>
              <a:rPr lang="en-US" sz="1200" dirty="0"/>
              <a:t> </a:t>
            </a:r>
            <a:r>
              <a:rPr lang="en-US" sz="1200" dirty="0" err="1"/>
              <a:t>jatuh</a:t>
            </a:r>
            <a:r>
              <a:rPr lang="en-US" sz="1200" dirty="0"/>
              <a:t> tempo yang </a:t>
            </a:r>
            <a:r>
              <a:rPr lang="en-US" sz="1200" dirty="0" err="1"/>
              <a:t>juga</a:t>
            </a:r>
            <a:r>
              <a:rPr lang="en-US" sz="1200" dirty="0"/>
              <a:t> </a:t>
            </a:r>
            <a:r>
              <a:rPr lang="en-US" sz="1200" dirty="0" err="1"/>
              <a:t>jelas</a:t>
            </a:r>
            <a:r>
              <a:rPr lang="en-US" sz="1200" dirty="0"/>
              <a:t>.</a:t>
            </a:r>
          </a:p>
        </p:txBody>
      </p:sp>
      <p:sp>
        <p:nvSpPr>
          <p:cNvPr id="55" name="Rectangle 54"/>
          <p:cNvSpPr/>
          <p:nvPr/>
        </p:nvSpPr>
        <p:spPr>
          <a:xfrm>
            <a:off x="8164599" y="2347023"/>
            <a:ext cx="3875075" cy="3293209"/>
          </a:xfrm>
          <a:prstGeom prst="rect">
            <a:avLst/>
          </a:prstGeom>
        </p:spPr>
        <p:txBody>
          <a:bodyPr wrap="square">
            <a:spAutoFit/>
          </a:bodyPr>
          <a:lstStyle/>
          <a:p>
            <a:pPr marL="457200" indent="-457200">
              <a:buFont typeface="+mj-lt"/>
              <a:buAutoNum type="arabicPeriod"/>
              <a:defRPr/>
            </a:pPr>
            <a:r>
              <a:rPr lang="id-ID" sz="1200" dirty="0"/>
              <a:t>akad </a:t>
            </a:r>
            <a:r>
              <a:rPr lang="id-ID" sz="1200" i="1" dirty="0" err="1"/>
              <a:t>tabarru</a:t>
            </a:r>
            <a:r>
              <a:rPr lang="id-ID" sz="1200" i="1" dirty="0"/>
              <a:t>’</a:t>
            </a:r>
            <a:r>
              <a:rPr lang="id-ID" sz="1200" dirty="0"/>
              <a:t> adalah segala macam perjanjian yang menyangkut </a:t>
            </a:r>
            <a:r>
              <a:rPr lang="id-ID" sz="1200" i="1" dirty="0"/>
              <a:t>not-</a:t>
            </a:r>
            <a:r>
              <a:rPr lang="id-ID" sz="1200" i="1" dirty="0" err="1"/>
              <a:t>for</a:t>
            </a:r>
            <a:r>
              <a:rPr lang="id-ID" sz="1200" i="1" dirty="0"/>
              <a:t> profit </a:t>
            </a:r>
            <a:r>
              <a:rPr lang="id-ID" sz="1200" i="1" dirty="0" err="1"/>
              <a:t>transaction</a:t>
            </a:r>
            <a:r>
              <a:rPr lang="id-ID" sz="1200" dirty="0"/>
              <a:t> (transaksi nirlaba). Transaksi ini pada hakikatnya bukan transaksi bisnis untuk mencari keuntungan </a:t>
            </a:r>
            <a:r>
              <a:rPr lang="id-ID" sz="1200" dirty="0" err="1"/>
              <a:t>komersil</a:t>
            </a:r>
            <a:r>
              <a:rPr lang="id-ID" sz="1200" dirty="0"/>
              <a:t>. Akad ini dilakukan dengan tujuan tolong-menolong dalam rangka berbuat kebaikan. Namun demikian, pihak yang berbuat kebaikan tersebut boleh meminta kepada </a:t>
            </a:r>
            <a:r>
              <a:rPr lang="id-ID" sz="1200" i="1" dirty="0" err="1"/>
              <a:t>counter-part-</a:t>
            </a:r>
            <a:r>
              <a:rPr lang="id-ID" sz="1200" dirty="0" err="1"/>
              <a:t>nya</a:t>
            </a:r>
            <a:r>
              <a:rPr lang="id-ID" sz="1200" dirty="0"/>
              <a:t> untuk sekedar menutupi biaya operasional administrasi (</a:t>
            </a:r>
            <a:r>
              <a:rPr lang="id-ID" sz="1200" i="1" dirty="0" err="1"/>
              <a:t>cover</a:t>
            </a:r>
            <a:r>
              <a:rPr lang="id-ID" sz="1200" i="1" dirty="0"/>
              <a:t> </a:t>
            </a:r>
            <a:r>
              <a:rPr lang="id-ID" sz="1200" i="1" dirty="0" err="1"/>
              <a:t>the</a:t>
            </a:r>
            <a:r>
              <a:rPr lang="id-ID" sz="1200" i="1" dirty="0"/>
              <a:t> </a:t>
            </a:r>
            <a:r>
              <a:rPr lang="id-ID" sz="1200" i="1" dirty="0" err="1"/>
              <a:t>cost</a:t>
            </a:r>
            <a:r>
              <a:rPr lang="id-ID" sz="1200" dirty="0"/>
              <a:t>) yang dikeluarkannya ketika melakukan akad </a:t>
            </a:r>
            <a:r>
              <a:rPr lang="id-ID" sz="1200" i="1" dirty="0" err="1"/>
              <a:t>tabarru</a:t>
            </a:r>
            <a:r>
              <a:rPr lang="id-ID" sz="1200" i="1" dirty="0"/>
              <a:t>’</a:t>
            </a:r>
            <a:r>
              <a:rPr lang="id-ID" sz="1200" dirty="0"/>
              <a:t> tersebut. Namun ia tidak boleh sedikit pun mengambil laba dari akad </a:t>
            </a:r>
            <a:r>
              <a:rPr lang="id-ID" sz="1200" i="1" dirty="0" err="1"/>
              <a:t>tabarru</a:t>
            </a:r>
            <a:r>
              <a:rPr lang="id-ID" sz="1200" i="1" dirty="0"/>
              <a:t>’ </a:t>
            </a:r>
            <a:r>
              <a:rPr lang="id-ID" sz="1200" dirty="0"/>
              <a:t>itu. Contoh akad-akad </a:t>
            </a:r>
            <a:r>
              <a:rPr lang="id-ID" sz="1200" i="1" dirty="0" err="1"/>
              <a:t>tabarru</a:t>
            </a:r>
            <a:r>
              <a:rPr lang="id-ID" sz="1200" i="1" dirty="0"/>
              <a:t>’ </a:t>
            </a:r>
            <a:r>
              <a:rPr lang="id-ID" sz="1200" dirty="0"/>
              <a:t>adalah pinjaman (</a:t>
            </a:r>
            <a:r>
              <a:rPr lang="id-ID" sz="1200" i="1" dirty="0" err="1"/>
              <a:t>qard</a:t>
            </a:r>
            <a:r>
              <a:rPr lang="id-ID" sz="1200" dirty="0"/>
              <a:t>), </a:t>
            </a:r>
            <a:r>
              <a:rPr lang="id-ID" sz="1200" dirty="0">
                <a:solidFill>
                  <a:srgbClr val="FF0000"/>
                </a:solidFill>
              </a:rPr>
              <a:t>gadai (</a:t>
            </a:r>
            <a:r>
              <a:rPr lang="id-ID" sz="1200" i="1" dirty="0" err="1">
                <a:solidFill>
                  <a:srgbClr val="FF0000"/>
                </a:solidFill>
              </a:rPr>
              <a:t>rahn</a:t>
            </a:r>
            <a:r>
              <a:rPr lang="id-ID" sz="1200" dirty="0">
                <a:solidFill>
                  <a:srgbClr val="FF0000"/>
                </a:solidFill>
              </a:rPr>
              <a:t>), </a:t>
            </a:r>
            <a:r>
              <a:rPr lang="id-ID" sz="1200" dirty="0"/>
              <a:t>pengalihan hutang-piutang (</a:t>
            </a:r>
            <a:r>
              <a:rPr lang="id-ID" sz="1200" i="1" dirty="0" err="1"/>
              <a:t>hiwalah</a:t>
            </a:r>
            <a:r>
              <a:rPr lang="id-ID" sz="1200" dirty="0"/>
              <a:t>), </a:t>
            </a:r>
            <a:r>
              <a:rPr lang="id-ID" sz="1200" i="1" dirty="0"/>
              <a:t>wakalah,</a:t>
            </a:r>
            <a:r>
              <a:rPr lang="id-ID" sz="1200" dirty="0"/>
              <a:t> </a:t>
            </a:r>
            <a:r>
              <a:rPr lang="id-ID" sz="1200" u="sng" dirty="0"/>
              <a:t>penjaminan (</a:t>
            </a:r>
            <a:r>
              <a:rPr lang="id-ID" sz="1200" i="1" u="sng" dirty="0" err="1"/>
              <a:t>kafalah</a:t>
            </a:r>
            <a:r>
              <a:rPr lang="id-ID" sz="1200" u="sng" dirty="0"/>
              <a:t>)</a:t>
            </a:r>
            <a:r>
              <a:rPr lang="id-ID" sz="1200" dirty="0"/>
              <a:t>, titipan (</a:t>
            </a:r>
            <a:r>
              <a:rPr lang="id-ID" sz="1200" i="1" dirty="0" err="1"/>
              <a:t>wadi’ah</a:t>
            </a:r>
            <a:r>
              <a:rPr lang="id-ID" sz="1200" dirty="0"/>
              <a:t>), </a:t>
            </a:r>
            <a:r>
              <a:rPr lang="id-ID" sz="1200" i="1" dirty="0"/>
              <a:t>hibah, </a:t>
            </a:r>
            <a:r>
              <a:rPr lang="id-ID" sz="1200" i="1" dirty="0" err="1"/>
              <a:t>waqaf</a:t>
            </a:r>
            <a:r>
              <a:rPr lang="id-ID" sz="1200" i="1" dirty="0"/>
              <a:t>, </a:t>
            </a:r>
            <a:r>
              <a:rPr lang="id-ID" sz="1200" i="1" dirty="0" err="1"/>
              <a:t>shadaqah</a:t>
            </a:r>
            <a:r>
              <a:rPr lang="id-ID" sz="1200" i="1" dirty="0"/>
              <a:t>,</a:t>
            </a:r>
            <a:r>
              <a:rPr lang="id-ID" sz="1200" dirty="0"/>
              <a:t> </a:t>
            </a:r>
            <a:r>
              <a:rPr lang="id-ID" sz="1200" i="1" dirty="0"/>
              <a:t>hadiah,</a:t>
            </a:r>
            <a:r>
              <a:rPr lang="id-ID" sz="1200" dirty="0"/>
              <a:t> dan lain-lain.</a:t>
            </a:r>
          </a:p>
          <a:p>
            <a:pPr>
              <a:defRPr/>
            </a:pPr>
            <a:r>
              <a:rPr lang="id-ID" altLang="en-US" sz="1200" b="1" dirty="0" err="1">
                <a:solidFill>
                  <a:srgbClr val="000000"/>
                </a:solidFill>
                <a:latin typeface="Times New Roman" panose="02020603050405020304" pitchFamily="18" charset="0"/>
                <a:ea typeface="MS PGothic" panose="020B0600070205080204" pitchFamily="34" charset="-128"/>
              </a:rPr>
              <a:t>Adiwarman</a:t>
            </a:r>
            <a:r>
              <a:rPr lang="id-ID" altLang="en-US" sz="1200" b="1" dirty="0">
                <a:solidFill>
                  <a:srgbClr val="000000"/>
                </a:solidFill>
                <a:latin typeface="Times New Roman" panose="02020603050405020304" pitchFamily="18" charset="0"/>
                <a:ea typeface="MS PGothic" panose="020B0600070205080204" pitchFamily="34" charset="-128"/>
              </a:rPr>
              <a:t> Karim, 2004:66)</a:t>
            </a:r>
            <a:endParaRPr lang="en-US" sz="1200" dirty="0"/>
          </a:p>
        </p:txBody>
      </p:sp>
    </p:spTree>
    <p:extLst>
      <p:ext uri="{BB962C8B-B14F-4D97-AF65-F5344CB8AC3E}">
        <p14:creationId xmlns:p14="http://schemas.microsoft.com/office/powerpoint/2010/main" val="114233609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8" name="TextBox 7"/>
          <p:cNvSpPr txBox="1"/>
          <p:nvPr/>
        </p:nvSpPr>
        <p:spPr>
          <a:xfrm>
            <a:off x="2075904" y="3023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Produk</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Pegadaian</a:t>
            </a:r>
            <a:r>
              <a:rPr lang="en-ID" sz="2400" dirty="0">
                <a:solidFill>
                  <a:srgbClr val="002060"/>
                </a:solidFill>
                <a:latin typeface="Arial Black" panose="020B0A04020102020204" pitchFamily="34" charset="0"/>
                <a:cs typeface="Times New Roman" panose="02020603050405020304" pitchFamily="18" charset="0"/>
              </a:rPr>
              <a:t> Islam</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9" name="Group 8"/>
          <p:cNvGrpSpPr/>
          <p:nvPr/>
        </p:nvGrpSpPr>
        <p:grpSpPr>
          <a:xfrm>
            <a:off x="270147" y="1255265"/>
            <a:ext cx="11307087" cy="5026702"/>
            <a:chOff x="270147" y="1707507"/>
            <a:chExt cx="11307087" cy="5026702"/>
          </a:xfrm>
        </p:grpSpPr>
        <p:sp>
          <p:nvSpPr>
            <p:cNvPr id="10" name="Freeform: Shape 3">
              <a:extLst>
                <a:ext uri="{FF2B5EF4-FFF2-40B4-BE49-F238E27FC236}">
                  <a16:creationId xmlns:a16="http://schemas.microsoft.com/office/drawing/2014/main" id="{3C4A0879-EB31-4014-BB9F-1921E056D3AD}"/>
                </a:ext>
              </a:extLst>
            </p:cNvPr>
            <p:cNvSpPr/>
            <p:nvPr/>
          </p:nvSpPr>
          <p:spPr>
            <a:xfrm>
              <a:off x="6105685" y="2122042"/>
              <a:ext cx="1164169" cy="1565269"/>
            </a:xfrm>
            <a:custGeom>
              <a:avLst/>
              <a:gdLst>
                <a:gd name="connsiteX0" fmla="*/ 567785 w 1133475"/>
                <a:gd name="connsiteY0" fmla="*/ 714573 h 1524000"/>
                <a:gd name="connsiteX1" fmla="*/ 64865 w 1133475"/>
                <a:gd name="connsiteY1" fmla="*/ 1521340 h 1524000"/>
                <a:gd name="connsiteX2" fmla="*/ 269653 w 1133475"/>
                <a:gd name="connsiteY2" fmla="*/ 473590 h 1524000"/>
                <a:gd name="connsiteX3" fmla="*/ 915448 w 1133475"/>
                <a:gd name="connsiteY3" fmla="*/ 55443 h 1524000"/>
                <a:gd name="connsiteX4" fmla="*/ 1029748 w 1133475"/>
                <a:gd name="connsiteY4" fmla="*/ 8770 h 1524000"/>
                <a:gd name="connsiteX5" fmla="*/ 1087851 w 1133475"/>
                <a:gd name="connsiteY5" fmla="*/ 35440 h 1524000"/>
                <a:gd name="connsiteX6" fmla="*/ 908780 w 1133475"/>
                <a:gd name="connsiteY6" fmla="*/ 946983 h 1524000"/>
                <a:gd name="connsiteX7" fmla="*/ 223933 w 1133475"/>
                <a:gd name="connsiteY7" fmla="*/ 1474668 h 1524000"/>
                <a:gd name="connsiteX8" fmla="*/ 113443 w 1133475"/>
                <a:gd name="connsiteY8" fmla="*/ 1530865 h 1524000"/>
                <a:gd name="connsiteX9" fmla="*/ 101060 w 1133475"/>
                <a:gd name="connsiteY9" fmla="*/ 1528960 h 1524000"/>
                <a:gd name="connsiteX10" fmla="*/ 567785 w 1133475"/>
                <a:gd name="connsiteY10" fmla="*/ 714573 h 152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3475" h="1524000">
                  <a:moveTo>
                    <a:pt x="567785" y="714573"/>
                  </a:moveTo>
                  <a:cubicBezTo>
                    <a:pt x="370618" y="960318"/>
                    <a:pt x="207740" y="1228923"/>
                    <a:pt x="64865" y="1521340"/>
                  </a:cubicBezTo>
                  <a:cubicBezTo>
                    <a:pt x="-58007" y="1126053"/>
                    <a:pt x="-15145" y="775533"/>
                    <a:pt x="269653" y="473590"/>
                  </a:cubicBezTo>
                  <a:cubicBezTo>
                    <a:pt x="450628" y="282138"/>
                    <a:pt x="676370" y="158313"/>
                    <a:pt x="915448" y="55443"/>
                  </a:cubicBezTo>
                  <a:cubicBezTo>
                    <a:pt x="953548" y="39250"/>
                    <a:pt x="992601" y="25915"/>
                    <a:pt x="1029748" y="8770"/>
                  </a:cubicBezTo>
                  <a:cubicBezTo>
                    <a:pt x="1063086" y="-7422"/>
                    <a:pt x="1076420" y="-2660"/>
                    <a:pt x="1087851" y="35440"/>
                  </a:cubicBezTo>
                  <a:cubicBezTo>
                    <a:pt x="1187863" y="370720"/>
                    <a:pt x="1127855" y="674568"/>
                    <a:pt x="908780" y="946983"/>
                  </a:cubicBezTo>
                  <a:cubicBezTo>
                    <a:pt x="723043" y="1177488"/>
                    <a:pt x="481108" y="1336555"/>
                    <a:pt x="223933" y="1474668"/>
                  </a:cubicBezTo>
                  <a:cubicBezTo>
                    <a:pt x="187738" y="1493718"/>
                    <a:pt x="150590" y="1511815"/>
                    <a:pt x="113443" y="1530865"/>
                  </a:cubicBezTo>
                  <a:cubicBezTo>
                    <a:pt x="111538" y="1531818"/>
                    <a:pt x="107728" y="1529913"/>
                    <a:pt x="101060" y="1528960"/>
                  </a:cubicBezTo>
                  <a:cubicBezTo>
                    <a:pt x="234410" y="1243210"/>
                    <a:pt x="391573" y="973653"/>
                    <a:pt x="567785" y="714573"/>
                  </a:cubicBezTo>
                  <a:close/>
                </a:path>
              </a:pathLst>
            </a:custGeom>
            <a:solidFill>
              <a:schemeClr val="accent2"/>
            </a:solidFill>
            <a:ln w="9525" cap="flat">
              <a:noFill/>
              <a:prstDash val="solid"/>
              <a:miter/>
            </a:ln>
          </p:spPr>
          <p:txBody>
            <a:bodyPr rtlCol="0" anchor="ctr"/>
            <a:lstStyle/>
            <a:p>
              <a:endParaRPr lang="en-US"/>
            </a:p>
          </p:txBody>
        </p:sp>
        <p:sp>
          <p:nvSpPr>
            <p:cNvPr id="11" name="Freeform: Shape 4">
              <a:extLst>
                <a:ext uri="{FF2B5EF4-FFF2-40B4-BE49-F238E27FC236}">
                  <a16:creationId xmlns:a16="http://schemas.microsoft.com/office/drawing/2014/main" id="{7EBD429C-616E-4686-B976-AAC5CEFF7040}"/>
                </a:ext>
              </a:extLst>
            </p:cNvPr>
            <p:cNvSpPr/>
            <p:nvPr/>
          </p:nvSpPr>
          <p:spPr>
            <a:xfrm>
              <a:off x="5093994" y="2025828"/>
              <a:ext cx="929379" cy="1672882"/>
            </a:xfrm>
            <a:custGeom>
              <a:avLst/>
              <a:gdLst>
                <a:gd name="connsiteX0" fmla="*/ 894625 w 904875"/>
                <a:gd name="connsiteY0" fmla="*/ 1601682 h 1628775"/>
                <a:gd name="connsiteX1" fmla="*/ 413613 w 904875"/>
                <a:gd name="connsiteY1" fmla="*/ 780627 h 1628775"/>
                <a:gd name="connsiteX2" fmla="*/ 864145 w 904875"/>
                <a:gd name="connsiteY2" fmla="*/ 1633114 h 1628775"/>
                <a:gd name="connsiteX3" fmla="*/ 451713 w 904875"/>
                <a:gd name="connsiteY3" fmla="*/ 1469284 h 1628775"/>
                <a:gd name="connsiteX4" fmla="*/ 29755 w 904875"/>
                <a:gd name="connsiteY4" fmla="*/ 807297 h 1628775"/>
                <a:gd name="connsiteX5" fmla="*/ 39280 w 904875"/>
                <a:gd name="connsiteY5" fmla="*/ 26247 h 1628775"/>
                <a:gd name="connsiteX6" fmla="*/ 81190 w 904875"/>
                <a:gd name="connsiteY6" fmla="*/ 3387 h 1628775"/>
                <a:gd name="connsiteX7" fmla="*/ 810805 w 904875"/>
                <a:gd name="connsiteY7" fmla="*/ 673947 h 1628775"/>
                <a:gd name="connsiteX8" fmla="*/ 894625 w 904875"/>
                <a:gd name="connsiteY8" fmla="*/ 1601682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4875" h="1628775">
                  <a:moveTo>
                    <a:pt x="894625" y="1601682"/>
                  </a:moveTo>
                  <a:cubicBezTo>
                    <a:pt x="707935" y="1342602"/>
                    <a:pt x="549820" y="1068282"/>
                    <a:pt x="413613" y="780627"/>
                  </a:cubicBezTo>
                  <a:cubicBezTo>
                    <a:pt x="527913" y="1080664"/>
                    <a:pt x="682218" y="1358794"/>
                    <a:pt x="864145" y="1633114"/>
                  </a:cubicBezTo>
                  <a:cubicBezTo>
                    <a:pt x="711745" y="1601682"/>
                    <a:pt x="576490" y="1550247"/>
                    <a:pt x="451713" y="1469284"/>
                  </a:cubicBezTo>
                  <a:cubicBezTo>
                    <a:pt x="209778" y="1313074"/>
                    <a:pt x="83095" y="1083522"/>
                    <a:pt x="29755" y="807297"/>
                  </a:cubicBezTo>
                  <a:cubicBezTo>
                    <a:pt x="-20727" y="546312"/>
                    <a:pt x="228" y="286279"/>
                    <a:pt x="39280" y="26247"/>
                  </a:cubicBezTo>
                  <a:cubicBezTo>
                    <a:pt x="44043" y="-4233"/>
                    <a:pt x="56425" y="-2328"/>
                    <a:pt x="81190" y="3387"/>
                  </a:cubicBezTo>
                  <a:cubicBezTo>
                    <a:pt x="452665" y="87207"/>
                    <a:pt x="690790" y="317712"/>
                    <a:pt x="810805" y="673947"/>
                  </a:cubicBezTo>
                  <a:cubicBezTo>
                    <a:pt x="912723" y="974937"/>
                    <a:pt x="917485" y="1286404"/>
                    <a:pt x="894625" y="1601682"/>
                  </a:cubicBezTo>
                  <a:close/>
                </a:path>
              </a:pathLst>
            </a:custGeom>
            <a:solidFill>
              <a:schemeClr val="accent1"/>
            </a:solidFill>
            <a:ln w="9525" cap="flat">
              <a:noFill/>
              <a:prstDash val="solid"/>
              <a:miter/>
            </a:ln>
          </p:spPr>
          <p:txBody>
            <a:bodyPr rtlCol="0" anchor="ctr"/>
            <a:lstStyle/>
            <a:p>
              <a:endParaRPr lang="en-US"/>
            </a:p>
          </p:txBody>
        </p:sp>
        <p:sp>
          <p:nvSpPr>
            <p:cNvPr id="12" name="Freeform: Shape 5">
              <a:extLst>
                <a:ext uri="{FF2B5EF4-FFF2-40B4-BE49-F238E27FC236}">
                  <a16:creationId xmlns:a16="http://schemas.microsoft.com/office/drawing/2014/main" id="{98129F05-8294-4AA7-ADC4-07FDE6918AD6}"/>
                </a:ext>
              </a:extLst>
            </p:cNvPr>
            <p:cNvSpPr/>
            <p:nvPr/>
          </p:nvSpPr>
          <p:spPr>
            <a:xfrm>
              <a:off x="4917602" y="4013286"/>
              <a:ext cx="1164169" cy="1575052"/>
            </a:xfrm>
            <a:custGeom>
              <a:avLst/>
              <a:gdLst>
                <a:gd name="connsiteX0" fmla="*/ 1035886 w 1133475"/>
                <a:gd name="connsiteY0" fmla="*/ 0 h 1533525"/>
                <a:gd name="connsiteX1" fmla="*/ 546301 w 1133475"/>
                <a:gd name="connsiteY1" fmla="*/ 848677 h 1533525"/>
                <a:gd name="connsiteX2" fmla="*/ 1069224 w 1133475"/>
                <a:gd name="connsiteY2" fmla="*/ 17145 h 1533525"/>
                <a:gd name="connsiteX3" fmla="*/ 903489 w 1133475"/>
                <a:gd name="connsiteY3" fmla="*/ 1021080 h 1533525"/>
                <a:gd name="connsiteX4" fmla="*/ 289126 w 1133475"/>
                <a:gd name="connsiteY4" fmla="*/ 1451610 h 1533525"/>
                <a:gd name="connsiteX5" fmla="*/ 96721 w 1133475"/>
                <a:gd name="connsiteY5" fmla="*/ 1531620 h 1533525"/>
                <a:gd name="connsiteX6" fmla="*/ 49096 w 1133475"/>
                <a:gd name="connsiteY6" fmla="*/ 1508760 h 1533525"/>
                <a:gd name="connsiteX7" fmla="*/ 239596 w 1133475"/>
                <a:gd name="connsiteY7" fmla="*/ 574358 h 1533525"/>
                <a:gd name="connsiteX8" fmla="*/ 892059 w 1133475"/>
                <a:gd name="connsiteY8" fmla="*/ 73342 h 1533525"/>
                <a:gd name="connsiteX9" fmla="*/ 1014931 w 1133475"/>
                <a:gd name="connsiteY9" fmla="*/ 10478 h 1533525"/>
                <a:gd name="connsiteX10" fmla="*/ 1035886 w 1133475"/>
                <a:gd name="connsiteY10" fmla="*/ 0 h 153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3475" h="1533525">
                  <a:moveTo>
                    <a:pt x="1035886" y="0"/>
                  </a:moveTo>
                  <a:cubicBezTo>
                    <a:pt x="893964" y="302895"/>
                    <a:pt x="731086" y="581977"/>
                    <a:pt x="546301" y="848677"/>
                  </a:cubicBezTo>
                  <a:cubicBezTo>
                    <a:pt x="752041" y="595313"/>
                    <a:pt x="920634" y="318135"/>
                    <a:pt x="1069224" y="17145"/>
                  </a:cubicBezTo>
                  <a:cubicBezTo>
                    <a:pt x="1183524" y="387667"/>
                    <a:pt x="1156854" y="723900"/>
                    <a:pt x="903489" y="1021080"/>
                  </a:cubicBezTo>
                  <a:cubicBezTo>
                    <a:pt x="735849" y="1217295"/>
                    <a:pt x="519631" y="1345883"/>
                    <a:pt x="289126" y="1451610"/>
                  </a:cubicBezTo>
                  <a:cubicBezTo>
                    <a:pt x="226261" y="1481138"/>
                    <a:pt x="159586" y="1503045"/>
                    <a:pt x="96721" y="1531620"/>
                  </a:cubicBezTo>
                  <a:cubicBezTo>
                    <a:pt x="68146" y="1544955"/>
                    <a:pt x="57669" y="1540193"/>
                    <a:pt x="49096" y="1508760"/>
                  </a:cubicBezTo>
                  <a:cubicBezTo>
                    <a:pt x="-56631" y="1162050"/>
                    <a:pt x="9091" y="851535"/>
                    <a:pt x="239596" y="574358"/>
                  </a:cubicBezTo>
                  <a:cubicBezTo>
                    <a:pt x="418666" y="358140"/>
                    <a:pt x="648219" y="206692"/>
                    <a:pt x="892059" y="73342"/>
                  </a:cubicBezTo>
                  <a:cubicBezTo>
                    <a:pt x="932064" y="51435"/>
                    <a:pt x="973974" y="31433"/>
                    <a:pt x="1014931" y="10478"/>
                  </a:cubicBezTo>
                  <a:cubicBezTo>
                    <a:pt x="1017789" y="7620"/>
                    <a:pt x="1021599" y="5715"/>
                    <a:pt x="1035886" y="0"/>
                  </a:cubicBezTo>
                  <a:close/>
                </a:path>
              </a:pathLst>
            </a:custGeom>
            <a:solidFill>
              <a:schemeClr val="accent5"/>
            </a:solidFill>
            <a:ln w="9525" cap="flat">
              <a:noFill/>
              <a:prstDash val="solid"/>
              <a:miter/>
            </a:ln>
          </p:spPr>
          <p:txBody>
            <a:bodyPr rtlCol="0" anchor="ctr"/>
            <a:lstStyle/>
            <a:p>
              <a:endParaRPr lang="en-US"/>
            </a:p>
          </p:txBody>
        </p:sp>
        <p:sp>
          <p:nvSpPr>
            <p:cNvPr id="13" name="Freeform: Shape 6">
              <a:extLst>
                <a:ext uri="{FF2B5EF4-FFF2-40B4-BE49-F238E27FC236}">
                  <a16:creationId xmlns:a16="http://schemas.microsoft.com/office/drawing/2014/main" id="{A0BD01AC-D5A6-4468-BD51-9E174642D296}"/>
                </a:ext>
              </a:extLst>
            </p:cNvPr>
            <p:cNvSpPr/>
            <p:nvPr/>
          </p:nvSpPr>
          <p:spPr>
            <a:xfrm>
              <a:off x="4035985" y="3407222"/>
              <a:ext cx="1868541" cy="851115"/>
            </a:xfrm>
            <a:custGeom>
              <a:avLst/>
              <a:gdLst>
                <a:gd name="connsiteX0" fmla="*/ 793168 w 1819275"/>
                <a:gd name="connsiteY0" fmla="*/ 414825 h 828675"/>
                <a:gd name="connsiteX1" fmla="*/ 1816153 w 1819275"/>
                <a:gd name="connsiteY1" fmla="*/ 456735 h 828675"/>
                <a:gd name="connsiteX2" fmla="*/ 1703758 w 1819275"/>
                <a:gd name="connsiteY2" fmla="*/ 571035 h 828675"/>
                <a:gd name="connsiteX3" fmla="*/ 1005576 w 1819275"/>
                <a:gd name="connsiteY3" fmla="*/ 832020 h 828675"/>
                <a:gd name="connsiteX4" fmla="*/ 442648 w 1819275"/>
                <a:gd name="connsiteY4" fmla="*/ 658665 h 828675"/>
                <a:gd name="connsiteX5" fmla="*/ 18786 w 1819275"/>
                <a:gd name="connsiteY5" fmla="*/ 370058 h 828675"/>
                <a:gd name="connsiteX6" fmla="*/ 14976 w 1819275"/>
                <a:gd name="connsiteY6" fmla="*/ 320528 h 828675"/>
                <a:gd name="connsiteX7" fmla="*/ 933186 w 1819275"/>
                <a:gd name="connsiteY7" fmla="*/ 19538 h 828675"/>
                <a:gd name="connsiteX8" fmla="*/ 1819963 w 1819275"/>
                <a:gd name="connsiteY8" fmla="*/ 419588 h 828675"/>
                <a:gd name="connsiteX9" fmla="*/ 793168 w 1819275"/>
                <a:gd name="connsiteY9" fmla="*/ 414825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9275" h="828675">
                  <a:moveTo>
                    <a:pt x="793168" y="414825"/>
                  </a:moveTo>
                  <a:cubicBezTo>
                    <a:pt x="1129401" y="469118"/>
                    <a:pt x="1467538" y="482453"/>
                    <a:pt x="1816153" y="456735"/>
                  </a:cubicBezTo>
                  <a:cubicBezTo>
                    <a:pt x="1775196" y="498645"/>
                    <a:pt x="1741858" y="537698"/>
                    <a:pt x="1703758" y="571035"/>
                  </a:cubicBezTo>
                  <a:cubicBezTo>
                    <a:pt x="1504686" y="747248"/>
                    <a:pt x="1276086" y="846308"/>
                    <a:pt x="1005576" y="832020"/>
                  </a:cubicBezTo>
                  <a:cubicBezTo>
                    <a:pt x="803646" y="821543"/>
                    <a:pt x="618861" y="752963"/>
                    <a:pt x="442648" y="658665"/>
                  </a:cubicBezTo>
                  <a:cubicBezTo>
                    <a:pt x="291201" y="577703"/>
                    <a:pt x="152136" y="477690"/>
                    <a:pt x="18786" y="370058"/>
                  </a:cubicBezTo>
                  <a:cubicBezTo>
                    <a:pt x="-4074" y="351960"/>
                    <a:pt x="-6932" y="343388"/>
                    <a:pt x="14976" y="320528"/>
                  </a:cubicBezTo>
                  <a:cubicBezTo>
                    <a:pt x="265483" y="50018"/>
                    <a:pt x="573141" y="-45232"/>
                    <a:pt x="933186" y="19538"/>
                  </a:cubicBezTo>
                  <a:cubicBezTo>
                    <a:pt x="1257988" y="77640"/>
                    <a:pt x="1538023" y="235755"/>
                    <a:pt x="1819963" y="419588"/>
                  </a:cubicBezTo>
                  <a:cubicBezTo>
                    <a:pt x="1469443" y="451020"/>
                    <a:pt x="1131306" y="447210"/>
                    <a:pt x="793168" y="414825"/>
                  </a:cubicBezTo>
                  <a:close/>
                </a:path>
              </a:pathLst>
            </a:custGeom>
            <a:solidFill>
              <a:schemeClr val="accent6"/>
            </a:solidFill>
            <a:ln w="9525" cap="flat">
              <a:noFill/>
              <a:prstDash val="solid"/>
              <a:miter/>
            </a:ln>
          </p:spPr>
          <p:txBody>
            <a:bodyPr rtlCol="0" anchor="ctr"/>
            <a:lstStyle/>
            <a:p>
              <a:endParaRPr lang="en-US"/>
            </a:p>
          </p:txBody>
        </p:sp>
        <p:sp>
          <p:nvSpPr>
            <p:cNvPr id="14" name="Freeform: Shape 7">
              <a:extLst>
                <a:ext uri="{FF2B5EF4-FFF2-40B4-BE49-F238E27FC236}">
                  <a16:creationId xmlns:a16="http://schemas.microsoft.com/office/drawing/2014/main" id="{184D468A-4BD5-4995-8D7E-16FBAF688301}"/>
                </a:ext>
              </a:extLst>
            </p:cNvPr>
            <p:cNvSpPr/>
            <p:nvPr/>
          </p:nvSpPr>
          <p:spPr>
            <a:xfrm>
              <a:off x="6280897" y="3451054"/>
              <a:ext cx="1868541" cy="851115"/>
            </a:xfrm>
            <a:custGeom>
              <a:avLst/>
              <a:gdLst>
                <a:gd name="connsiteX0" fmla="*/ 1072515 w 1819275"/>
                <a:gd name="connsiteY0" fmla="*/ 424536 h 828675"/>
                <a:gd name="connsiteX1" fmla="*/ 11430 w 1819275"/>
                <a:gd name="connsiteY1" fmla="*/ 375958 h 828675"/>
                <a:gd name="connsiteX2" fmla="*/ 29528 w 1819275"/>
                <a:gd name="connsiteY2" fmla="*/ 345478 h 828675"/>
                <a:gd name="connsiteX3" fmla="*/ 619125 w 1819275"/>
                <a:gd name="connsiteY3" fmla="*/ 12103 h 828675"/>
                <a:gd name="connsiteX4" fmla="*/ 1186815 w 1819275"/>
                <a:gd name="connsiteY4" fmla="*/ 86398 h 828675"/>
                <a:gd name="connsiteX5" fmla="*/ 1807845 w 1819275"/>
                <a:gd name="connsiteY5" fmla="*/ 468351 h 828675"/>
                <a:gd name="connsiteX6" fmla="*/ 1808798 w 1819275"/>
                <a:gd name="connsiteY6" fmla="*/ 508356 h 828675"/>
                <a:gd name="connsiteX7" fmla="*/ 929640 w 1819275"/>
                <a:gd name="connsiteY7" fmla="*/ 821728 h 828675"/>
                <a:gd name="connsiteX8" fmla="*/ 53340 w 1819275"/>
                <a:gd name="connsiteY8" fmla="*/ 448348 h 828675"/>
                <a:gd name="connsiteX9" fmla="*/ 0 w 1819275"/>
                <a:gd name="connsiteY9" fmla="*/ 413106 h 828675"/>
                <a:gd name="connsiteX10" fmla="*/ 1072515 w 1819275"/>
                <a:gd name="connsiteY10" fmla="*/ 424536 h 82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275" h="828675">
                  <a:moveTo>
                    <a:pt x="1072515" y="424536"/>
                  </a:moveTo>
                  <a:cubicBezTo>
                    <a:pt x="721043" y="365481"/>
                    <a:pt x="366713" y="350241"/>
                    <a:pt x="11430" y="375958"/>
                  </a:cubicBezTo>
                  <a:cubicBezTo>
                    <a:pt x="6668" y="358813"/>
                    <a:pt x="21908" y="353098"/>
                    <a:pt x="29528" y="345478"/>
                  </a:cubicBezTo>
                  <a:cubicBezTo>
                    <a:pt x="193358" y="175933"/>
                    <a:pt x="381953" y="51156"/>
                    <a:pt x="619125" y="12103"/>
                  </a:cubicBezTo>
                  <a:cubicBezTo>
                    <a:pt x="816293" y="-20282"/>
                    <a:pt x="1004888" y="14961"/>
                    <a:pt x="1186815" y="86398"/>
                  </a:cubicBezTo>
                  <a:cubicBezTo>
                    <a:pt x="1416368" y="175933"/>
                    <a:pt x="1617345" y="314998"/>
                    <a:pt x="1807845" y="468351"/>
                  </a:cubicBezTo>
                  <a:cubicBezTo>
                    <a:pt x="1827848" y="484543"/>
                    <a:pt x="1823085" y="493116"/>
                    <a:pt x="1808798" y="508356"/>
                  </a:cubicBezTo>
                  <a:cubicBezTo>
                    <a:pt x="1570673" y="766483"/>
                    <a:pt x="1278255" y="874116"/>
                    <a:pt x="929640" y="821728"/>
                  </a:cubicBezTo>
                  <a:cubicBezTo>
                    <a:pt x="605790" y="773151"/>
                    <a:pt x="323850" y="622656"/>
                    <a:pt x="53340" y="448348"/>
                  </a:cubicBezTo>
                  <a:cubicBezTo>
                    <a:pt x="39053" y="438823"/>
                    <a:pt x="24765" y="429298"/>
                    <a:pt x="0" y="413106"/>
                  </a:cubicBezTo>
                  <a:cubicBezTo>
                    <a:pt x="366713" y="382626"/>
                    <a:pt x="719138" y="386436"/>
                    <a:pt x="1072515" y="424536"/>
                  </a:cubicBezTo>
                  <a:close/>
                </a:path>
              </a:pathLst>
            </a:custGeom>
            <a:solidFill>
              <a:schemeClr val="accent3"/>
            </a:solidFill>
            <a:ln w="9525" cap="flat">
              <a:noFill/>
              <a:prstDash val="solid"/>
              <a:miter/>
            </a:ln>
          </p:spPr>
          <p:txBody>
            <a:bodyPr rtlCol="0" anchor="ctr"/>
            <a:lstStyle/>
            <a:p>
              <a:endParaRPr lang="en-US"/>
            </a:p>
          </p:txBody>
        </p:sp>
        <p:sp>
          <p:nvSpPr>
            <p:cNvPr id="15" name="Freeform: Shape 8">
              <a:extLst>
                <a:ext uri="{FF2B5EF4-FFF2-40B4-BE49-F238E27FC236}">
                  <a16:creationId xmlns:a16="http://schemas.microsoft.com/office/drawing/2014/main" id="{5A164E0F-CAC2-4A05-B042-84E3FBEBBA3B}"/>
                </a:ext>
              </a:extLst>
            </p:cNvPr>
            <p:cNvSpPr/>
            <p:nvPr/>
          </p:nvSpPr>
          <p:spPr>
            <a:xfrm>
              <a:off x="6164426" y="4017487"/>
              <a:ext cx="919596" cy="1663099"/>
            </a:xfrm>
            <a:custGeom>
              <a:avLst/>
              <a:gdLst>
                <a:gd name="connsiteX0" fmla="*/ 484876 w 895350"/>
                <a:gd name="connsiteY0" fmla="*/ 817917 h 1619250"/>
                <a:gd name="connsiteX1" fmla="*/ 74348 w 895350"/>
                <a:gd name="connsiteY1" fmla="*/ 47345 h 1619250"/>
                <a:gd name="connsiteX2" fmla="*/ 43868 w 895350"/>
                <a:gd name="connsiteY2" fmla="*/ 672 h 1619250"/>
                <a:gd name="connsiteX3" fmla="*/ 129593 w 895350"/>
                <a:gd name="connsiteY3" fmla="*/ 16865 h 1619250"/>
                <a:gd name="connsiteX4" fmla="*/ 885878 w 895350"/>
                <a:gd name="connsiteY4" fmla="*/ 888402 h 1619250"/>
                <a:gd name="connsiteX5" fmla="*/ 864923 w 895350"/>
                <a:gd name="connsiteY5" fmla="*/ 1598967 h 1619250"/>
                <a:gd name="connsiteX6" fmla="*/ 823966 w 895350"/>
                <a:gd name="connsiteY6" fmla="*/ 1624685 h 1619250"/>
                <a:gd name="connsiteX7" fmla="*/ 131498 w 895350"/>
                <a:gd name="connsiteY7" fmla="*/ 1051280 h 1619250"/>
                <a:gd name="connsiteX8" fmla="*/ 10531 w 895350"/>
                <a:gd name="connsiteY8" fmla="*/ 23532 h 1619250"/>
                <a:gd name="connsiteX9" fmla="*/ 476303 w 895350"/>
                <a:gd name="connsiteY9" fmla="*/ 826490 h 1619250"/>
                <a:gd name="connsiteX10" fmla="*/ 542026 w 895350"/>
                <a:gd name="connsiteY10" fmla="*/ 968412 h 1619250"/>
                <a:gd name="connsiteX11" fmla="*/ 484876 w 895350"/>
                <a:gd name="connsiteY11" fmla="*/ 817917 h 1619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5350" h="1619250">
                  <a:moveTo>
                    <a:pt x="484876" y="817917"/>
                  </a:moveTo>
                  <a:cubicBezTo>
                    <a:pt x="375338" y="546455"/>
                    <a:pt x="235321" y="292137"/>
                    <a:pt x="74348" y="47345"/>
                  </a:cubicBezTo>
                  <a:cubicBezTo>
                    <a:pt x="64823" y="33057"/>
                    <a:pt x="55298" y="18770"/>
                    <a:pt x="43868" y="672"/>
                  </a:cubicBezTo>
                  <a:cubicBezTo>
                    <a:pt x="77206" y="-3138"/>
                    <a:pt x="102923" y="10197"/>
                    <a:pt x="129593" y="16865"/>
                  </a:cubicBezTo>
                  <a:cubicBezTo>
                    <a:pt x="564886" y="135927"/>
                    <a:pt x="826823" y="440727"/>
                    <a:pt x="885878" y="888402"/>
                  </a:cubicBezTo>
                  <a:cubicBezTo>
                    <a:pt x="917311" y="1127480"/>
                    <a:pt x="899213" y="1362747"/>
                    <a:pt x="864923" y="1598967"/>
                  </a:cubicBezTo>
                  <a:cubicBezTo>
                    <a:pt x="861113" y="1626590"/>
                    <a:pt x="850636" y="1630400"/>
                    <a:pt x="823966" y="1624685"/>
                  </a:cubicBezTo>
                  <a:cubicBezTo>
                    <a:pt x="496306" y="1549437"/>
                    <a:pt x="262943" y="1361795"/>
                    <a:pt x="131498" y="1051280"/>
                  </a:cubicBezTo>
                  <a:cubicBezTo>
                    <a:pt x="-8519" y="720762"/>
                    <a:pt x="-12329" y="374052"/>
                    <a:pt x="10531" y="23532"/>
                  </a:cubicBezTo>
                  <a:cubicBezTo>
                    <a:pt x="191506" y="276897"/>
                    <a:pt x="348668" y="543597"/>
                    <a:pt x="476303" y="826490"/>
                  </a:cubicBezTo>
                  <a:cubicBezTo>
                    <a:pt x="509641" y="872210"/>
                    <a:pt x="523928" y="925550"/>
                    <a:pt x="542026" y="968412"/>
                  </a:cubicBezTo>
                  <a:cubicBezTo>
                    <a:pt x="531548" y="921740"/>
                    <a:pt x="495353" y="874115"/>
                    <a:pt x="484876" y="817917"/>
                  </a:cubicBezTo>
                  <a:close/>
                </a:path>
              </a:pathLst>
            </a:custGeom>
            <a:solidFill>
              <a:schemeClr val="accent4"/>
            </a:solidFill>
            <a:ln w="9525" cap="flat">
              <a:noFill/>
              <a:prstDash val="solid"/>
              <a:miter/>
            </a:ln>
          </p:spPr>
          <p:txBody>
            <a:bodyPr rtlCol="0" anchor="ctr"/>
            <a:lstStyle/>
            <a:p>
              <a:endParaRPr lang="en-US"/>
            </a:p>
          </p:txBody>
        </p:sp>
        <p:sp>
          <p:nvSpPr>
            <p:cNvPr id="16" name="Freeform: Shape 9">
              <a:extLst>
                <a:ext uri="{FF2B5EF4-FFF2-40B4-BE49-F238E27FC236}">
                  <a16:creationId xmlns:a16="http://schemas.microsoft.com/office/drawing/2014/main" id="{0AE75B81-DF1A-4E81-AEFE-3CBB5772F76A}"/>
                </a:ext>
              </a:extLst>
            </p:cNvPr>
            <p:cNvSpPr/>
            <p:nvPr/>
          </p:nvSpPr>
          <p:spPr>
            <a:xfrm>
              <a:off x="6653628" y="4857554"/>
              <a:ext cx="68481" cy="166310"/>
            </a:xfrm>
            <a:custGeom>
              <a:avLst/>
              <a:gdLst>
                <a:gd name="connsiteX0" fmla="*/ 8572 w 66675"/>
                <a:gd name="connsiteY0" fmla="*/ 0 h 161925"/>
                <a:gd name="connsiteX1" fmla="*/ 66675 w 66675"/>
                <a:gd name="connsiteY1" fmla="*/ 165735 h 161925"/>
                <a:gd name="connsiteX2" fmla="*/ 0 w 66675"/>
                <a:gd name="connsiteY2" fmla="*/ 8572 h 161925"/>
                <a:gd name="connsiteX3" fmla="*/ 8572 w 66675"/>
                <a:gd name="connsiteY3" fmla="*/ 0 h 161925"/>
              </a:gdLst>
              <a:ahLst/>
              <a:cxnLst>
                <a:cxn ang="0">
                  <a:pos x="connsiteX0" y="connsiteY0"/>
                </a:cxn>
                <a:cxn ang="0">
                  <a:pos x="connsiteX1" y="connsiteY1"/>
                </a:cxn>
                <a:cxn ang="0">
                  <a:pos x="connsiteX2" y="connsiteY2"/>
                </a:cxn>
                <a:cxn ang="0">
                  <a:pos x="connsiteX3" y="connsiteY3"/>
                </a:cxn>
              </a:cxnLst>
              <a:rect l="l" t="t" r="r" b="b"/>
              <a:pathLst>
                <a:path w="66675" h="161925">
                  <a:moveTo>
                    <a:pt x="8572" y="0"/>
                  </a:moveTo>
                  <a:cubicBezTo>
                    <a:pt x="38100" y="51435"/>
                    <a:pt x="56197" y="107632"/>
                    <a:pt x="66675" y="165735"/>
                  </a:cubicBezTo>
                  <a:cubicBezTo>
                    <a:pt x="44768" y="113347"/>
                    <a:pt x="21907" y="60960"/>
                    <a:pt x="0" y="8572"/>
                  </a:cubicBezTo>
                  <a:cubicBezTo>
                    <a:pt x="1905" y="5715"/>
                    <a:pt x="4763" y="2857"/>
                    <a:pt x="8572" y="0"/>
                  </a:cubicBezTo>
                  <a:close/>
                </a:path>
              </a:pathLst>
            </a:custGeom>
            <a:solidFill>
              <a:srgbClr val="C6C6C6"/>
            </a:solidFill>
            <a:ln w="9525" cap="flat">
              <a:noFill/>
              <a:prstDash val="solid"/>
              <a:miter/>
            </a:ln>
          </p:spPr>
          <p:txBody>
            <a:bodyPr rtlCol="0" anchor="ctr"/>
            <a:lstStyle/>
            <a:p>
              <a:endParaRPr lang="en-US"/>
            </a:p>
          </p:txBody>
        </p:sp>
        <p:grpSp>
          <p:nvGrpSpPr>
            <p:cNvPr id="17" name="Group 16">
              <a:extLst>
                <a:ext uri="{FF2B5EF4-FFF2-40B4-BE49-F238E27FC236}">
                  <a16:creationId xmlns:a16="http://schemas.microsoft.com/office/drawing/2014/main" id="{DA092AB6-4A69-458D-91B0-68C4B1305185}"/>
                </a:ext>
              </a:extLst>
            </p:cNvPr>
            <p:cNvGrpSpPr/>
            <p:nvPr/>
          </p:nvGrpSpPr>
          <p:grpSpPr>
            <a:xfrm>
              <a:off x="8074086" y="1707507"/>
              <a:ext cx="3274512" cy="1569660"/>
              <a:chOff x="822571" y="2882340"/>
              <a:chExt cx="1615477" cy="3925977"/>
            </a:xfrm>
          </p:grpSpPr>
          <p:sp>
            <p:nvSpPr>
              <p:cNvPr id="33" name="TextBox 32">
                <a:extLst>
                  <a:ext uri="{FF2B5EF4-FFF2-40B4-BE49-F238E27FC236}">
                    <a16:creationId xmlns:a16="http://schemas.microsoft.com/office/drawing/2014/main" id="{8A013F14-ED46-4F39-8DE8-805EE9A52EEE}"/>
                  </a:ext>
                </a:extLst>
              </p:cNvPr>
              <p:cNvSpPr txBox="1"/>
              <p:nvPr/>
            </p:nvSpPr>
            <p:spPr>
              <a:xfrm>
                <a:off x="910640" y="3014284"/>
                <a:ext cx="1527408" cy="692820"/>
              </a:xfrm>
              <a:prstGeom prst="rect">
                <a:avLst/>
              </a:prstGeom>
              <a:noFill/>
            </p:spPr>
            <p:txBody>
              <a:bodyPr wrap="square" rtlCol="0" anchor="ctr">
                <a:spAutoFit/>
              </a:bodyPr>
              <a:lstStyle/>
              <a:p>
                <a:r>
                  <a:rPr lang="en-US" altLang="ko-KR" sz="1200" b="1" dirty="0" err="1">
                    <a:solidFill>
                      <a:schemeClr val="tx1">
                        <a:lumMod val="75000"/>
                        <a:lumOff val="25000"/>
                      </a:schemeClr>
                    </a:solidFill>
                    <a:cs typeface="Arial" pitchFamily="34" charset="0"/>
                  </a:rPr>
                  <a:t>Produk</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Jasa</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Titipan</a:t>
                </a:r>
                <a:endParaRPr lang="ko-KR" altLang="en-US" sz="1200" b="1" dirty="0">
                  <a:solidFill>
                    <a:schemeClr val="tx1">
                      <a:lumMod val="75000"/>
                      <a:lumOff val="25000"/>
                    </a:schemeClr>
                  </a:solidFill>
                  <a:cs typeface="Arial" pitchFamily="34" charset="0"/>
                </a:endParaRPr>
              </a:p>
            </p:txBody>
          </p:sp>
          <p:sp>
            <p:nvSpPr>
              <p:cNvPr id="34" name="TextBox 33">
                <a:extLst>
                  <a:ext uri="{FF2B5EF4-FFF2-40B4-BE49-F238E27FC236}">
                    <a16:creationId xmlns:a16="http://schemas.microsoft.com/office/drawing/2014/main" id="{E10C4AC6-A974-42E8-9B9E-814EF57042D8}"/>
                  </a:ext>
                </a:extLst>
              </p:cNvPr>
              <p:cNvSpPr txBox="1"/>
              <p:nvPr/>
            </p:nvSpPr>
            <p:spPr>
              <a:xfrm>
                <a:off x="822571" y="2882340"/>
                <a:ext cx="1527408" cy="3925977"/>
              </a:xfrm>
              <a:prstGeom prst="rect">
                <a:avLst/>
              </a:prstGeom>
              <a:noFill/>
            </p:spPr>
            <p:txBody>
              <a:bodyPr wrap="square" rtlCol="0">
                <a:spAutoFit/>
              </a:bodyPr>
              <a:lstStyle/>
              <a:p>
                <a:endParaRPr lang="en-US" sz="1200" dirty="0"/>
              </a:p>
              <a:p>
                <a:endParaRPr lang="en-US" sz="1200" dirty="0"/>
              </a:p>
              <a:p>
                <a:pPr marL="171450" indent="-171450">
                  <a:buFont typeface="Arial" panose="020B0604020202020204" pitchFamily="34" charset="0"/>
                  <a:buChar char="•"/>
                </a:pPr>
                <a:r>
                  <a:rPr lang="en-US" sz="1200" dirty="0" err="1"/>
                  <a:t>Layanan</a:t>
                </a:r>
                <a:r>
                  <a:rPr lang="en-US" sz="1200" dirty="0"/>
                  <a:t> </a:t>
                </a:r>
                <a:r>
                  <a:rPr lang="en-US" sz="1200" dirty="0" err="1"/>
                  <a:t>penyimpanan</a:t>
                </a:r>
                <a:r>
                  <a:rPr lang="en-US" sz="1200" dirty="0"/>
                  <a:t> </a:t>
                </a:r>
                <a:r>
                  <a:rPr lang="en-US" sz="1200" dirty="0" err="1"/>
                  <a:t>barang</a:t>
                </a:r>
                <a:r>
                  <a:rPr lang="en-US" sz="1200" dirty="0"/>
                  <a:t> </a:t>
                </a:r>
                <a:r>
                  <a:rPr lang="en-US" sz="1200" dirty="0" err="1"/>
                  <a:t>sebagai</a:t>
                </a:r>
                <a:r>
                  <a:rPr lang="en-US" sz="1200" dirty="0"/>
                  <a:t> </a:t>
                </a:r>
                <a:r>
                  <a:rPr lang="en-US" sz="1200" b="1" dirty="0" err="1"/>
                  <a:t>barang</a:t>
                </a:r>
                <a:r>
                  <a:rPr lang="en-US" sz="1200" b="1" dirty="0"/>
                  <a:t> </a:t>
                </a:r>
                <a:r>
                  <a:rPr lang="en-US" sz="1200" b="1" dirty="0" err="1"/>
                  <a:t>titipan</a:t>
                </a:r>
                <a:r>
                  <a:rPr lang="en-US" sz="1200" b="1" dirty="0"/>
                  <a:t> </a:t>
                </a:r>
                <a:r>
                  <a:rPr lang="en-US" sz="1200" dirty="0" err="1"/>
                  <a:t>sementara</a:t>
                </a:r>
                <a:r>
                  <a:rPr lang="en-US" sz="1200" dirty="0"/>
                  <a:t> di </a:t>
                </a:r>
                <a:r>
                  <a:rPr lang="en-US" sz="1200" dirty="0" err="1"/>
                  <a:t>pegadaian</a:t>
                </a:r>
                <a:r>
                  <a:rPr lang="en-US" sz="1200" dirty="0"/>
                  <a:t>.</a:t>
                </a:r>
              </a:p>
              <a:p>
                <a:endParaRPr lang="en-US" sz="1200" dirty="0"/>
              </a:p>
              <a:p>
                <a:pPr marL="171450" indent="-171450">
                  <a:buFont typeface="Arial" panose="020B0604020202020204" pitchFamily="34" charset="0"/>
                  <a:buChar char="•"/>
                </a:pPr>
                <a:r>
                  <a:rPr lang="en-US" sz="1200" dirty="0"/>
                  <a:t> </a:t>
                </a:r>
                <a:r>
                  <a:rPr lang="en-US" sz="1200" dirty="0" err="1"/>
                  <a:t>Tinggalkan</a:t>
                </a:r>
                <a:r>
                  <a:rPr lang="en-US" sz="1200" dirty="0"/>
                  <a:t> </a:t>
                </a:r>
                <a:r>
                  <a:rPr lang="en-US" sz="1200" dirty="0" err="1"/>
                  <a:t>rumah</a:t>
                </a:r>
                <a:r>
                  <a:rPr lang="en-US" sz="1200" dirty="0"/>
                  <a:t> </a:t>
                </a:r>
                <a:r>
                  <a:rPr lang="en-US" sz="1200" dirty="0" err="1"/>
                  <a:t>atau</a:t>
                </a:r>
                <a:r>
                  <a:rPr lang="en-US" sz="1200" dirty="0"/>
                  <a:t> </a:t>
                </a:r>
                <a:r>
                  <a:rPr lang="en-US" sz="1200" dirty="0" err="1"/>
                  <a:t>tempat</a:t>
                </a:r>
                <a:r>
                  <a:rPr lang="en-US" sz="1200" dirty="0"/>
                  <a:t> </a:t>
                </a:r>
                <a:r>
                  <a:rPr lang="en-US" sz="1200" dirty="0" err="1"/>
                  <a:t>tinggal</a:t>
                </a:r>
                <a:r>
                  <a:rPr lang="en-US" sz="1200" dirty="0"/>
                  <a:t> </a:t>
                </a:r>
                <a:r>
                  <a:rPr lang="en-US" sz="1200" dirty="0" err="1"/>
                  <a:t>dengan</a:t>
                </a:r>
                <a:r>
                  <a:rPr lang="en-US" sz="1200" dirty="0"/>
                  <a:t> </a:t>
                </a:r>
                <a:r>
                  <a:rPr lang="en-US" sz="1200" dirty="0" err="1"/>
                  <a:t>tenang</a:t>
                </a:r>
                <a:r>
                  <a:rPr lang="en-US" sz="1200" dirty="0"/>
                  <a:t> </a:t>
                </a:r>
                <a:r>
                  <a:rPr lang="en-US" sz="1200" dirty="0" err="1"/>
                  <a:t>barang</a:t>
                </a:r>
                <a:r>
                  <a:rPr lang="en-US" sz="1200" dirty="0"/>
                  <a:t> </a:t>
                </a:r>
                <a:r>
                  <a:rPr lang="en-US" sz="1200" dirty="0" err="1"/>
                  <a:t>berharga</a:t>
                </a:r>
                <a:r>
                  <a:rPr lang="en-US" sz="1200" dirty="0"/>
                  <a:t> </a:t>
                </a:r>
                <a:r>
                  <a:rPr lang="en-US" sz="1200" dirty="0" err="1"/>
                  <a:t>dititipkan</a:t>
                </a:r>
                <a:r>
                  <a:rPr lang="en-US" sz="1200" dirty="0"/>
                  <a:t> di </a:t>
                </a:r>
                <a:r>
                  <a:rPr lang="en-US" sz="1200" dirty="0" err="1"/>
                  <a:t>Pegadaian</a:t>
                </a:r>
                <a:r>
                  <a:rPr lang="en-US" sz="1200" dirty="0"/>
                  <a:t>.</a:t>
                </a:r>
              </a:p>
            </p:txBody>
          </p:sp>
        </p:grpSp>
        <p:grpSp>
          <p:nvGrpSpPr>
            <p:cNvPr id="18" name="Group 17">
              <a:extLst>
                <a:ext uri="{FF2B5EF4-FFF2-40B4-BE49-F238E27FC236}">
                  <a16:creationId xmlns:a16="http://schemas.microsoft.com/office/drawing/2014/main" id="{6036E707-0E22-4AC5-875F-BE6D28BC9907}"/>
                </a:ext>
              </a:extLst>
            </p:cNvPr>
            <p:cNvGrpSpPr/>
            <p:nvPr/>
          </p:nvGrpSpPr>
          <p:grpSpPr>
            <a:xfrm>
              <a:off x="8252599" y="3414994"/>
              <a:ext cx="3324635" cy="2392013"/>
              <a:chOff x="910640" y="3014283"/>
              <a:chExt cx="1640205" cy="5982818"/>
            </a:xfrm>
          </p:grpSpPr>
          <p:sp>
            <p:nvSpPr>
              <p:cNvPr id="31" name="TextBox 30">
                <a:extLst>
                  <a:ext uri="{FF2B5EF4-FFF2-40B4-BE49-F238E27FC236}">
                    <a16:creationId xmlns:a16="http://schemas.microsoft.com/office/drawing/2014/main" id="{AA9C9922-9B18-44D1-B74F-298A63EE25A2}"/>
                  </a:ext>
                </a:extLst>
              </p:cNvPr>
              <p:cNvSpPr txBox="1"/>
              <p:nvPr/>
            </p:nvSpPr>
            <p:spPr>
              <a:xfrm>
                <a:off x="910640" y="3014283"/>
                <a:ext cx="1527408" cy="692820"/>
              </a:xfrm>
              <a:prstGeom prst="rect">
                <a:avLst/>
              </a:prstGeom>
              <a:noFill/>
            </p:spPr>
            <p:txBody>
              <a:bodyPr wrap="square" rtlCol="0" anchor="ctr">
                <a:spAutoFit/>
              </a:bodyPr>
              <a:lstStyle/>
              <a:p>
                <a:r>
                  <a:rPr lang="en-US" altLang="ko-KR" sz="1200" b="1" dirty="0" err="1">
                    <a:solidFill>
                      <a:schemeClr val="tx1">
                        <a:lumMod val="75000"/>
                        <a:lumOff val="25000"/>
                      </a:schemeClr>
                    </a:solidFill>
                    <a:cs typeface="Arial" pitchFamily="34" charset="0"/>
                  </a:rPr>
                  <a:t>Produk</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jasa</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Sertifikasi</a:t>
                </a:r>
                <a:endParaRPr lang="ko-KR" altLang="en-US" sz="1200" b="1" dirty="0">
                  <a:solidFill>
                    <a:schemeClr val="tx1">
                      <a:lumMod val="75000"/>
                      <a:lumOff val="25000"/>
                    </a:schemeClr>
                  </a:solidFill>
                  <a:cs typeface="Arial" pitchFamily="34" charset="0"/>
                </a:endParaRPr>
              </a:p>
            </p:txBody>
          </p:sp>
          <p:sp>
            <p:nvSpPr>
              <p:cNvPr id="32" name="TextBox 31">
                <a:extLst>
                  <a:ext uri="{FF2B5EF4-FFF2-40B4-BE49-F238E27FC236}">
                    <a16:creationId xmlns:a16="http://schemas.microsoft.com/office/drawing/2014/main" id="{529831CF-D7A5-41B1-B8D2-CF2596CF5389}"/>
                  </a:ext>
                </a:extLst>
              </p:cNvPr>
              <p:cNvSpPr txBox="1"/>
              <p:nvPr/>
            </p:nvSpPr>
            <p:spPr>
              <a:xfrm>
                <a:off x="910640" y="3685483"/>
                <a:ext cx="1640205" cy="5311618"/>
              </a:xfrm>
              <a:prstGeom prst="rect">
                <a:avLst/>
              </a:prstGeom>
              <a:noFill/>
            </p:spPr>
            <p:txBody>
              <a:bodyPr wrap="square" rtlCol="0">
                <a:spAutoFit/>
              </a:bodyPr>
              <a:lstStyle/>
              <a:p>
                <a:pPr marL="171450" indent="-171450">
                  <a:buFont typeface="Arial" panose="020B0604020202020204" pitchFamily="34" charset="0"/>
                  <a:buChar char="•"/>
                </a:pPr>
                <a:r>
                  <a:rPr lang="en-US" sz="1200" dirty="0" err="1"/>
                  <a:t>Layanan</a:t>
                </a:r>
                <a:r>
                  <a:rPr lang="en-US" sz="1200" dirty="0"/>
                  <a:t> </a:t>
                </a:r>
                <a:r>
                  <a:rPr lang="en-US" sz="1200" dirty="0" err="1"/>
                  <a:t>pengujian</a:t>
                </a:r>
                <a:r>
                  <a:rPr lang="en-US" sz="1200" dirty="0"/>
                  <a:t> </a:t>
                </a:r>
                <a:r>
                  <a:rPr lang="en-US" sz="1200" dirty="0" err="1"/>
                  <a:t>dan</a:t>
                </a:r>
                <a:r>
                  <a:rPr lang="en-US" sz="1200" dirty="0"/>
                  <a:t> </a:t>
                </a:r>
                <a:r>
                  <a:rPr lang="en-US" sz="1200" dirty="0" err="1"/>
                  <a:t>atau</a:t>
                </a:r>
                <a:r>
                  <a:rPr lang="en-US" sz="1200" dirty="0"/>
                  <a:t> </a:t>
                </a:r>
                <a:r>
                  <a:rPr lang="en-US" sz="1200" dirty="0" err="1"/>
                  <a:t>penilaian</a:t>
                </a:r>
                <a:r>
                  <a:rPr lang="en-US" sz="1200" dirty="0"/>
                  <a:t> </a:t>
                </a:r>
                <a:r>
                  <a:rPr lang="en-US" sz="1200" dirty="0" err="1"/>
                  <a:t>keaslian</a:t>
                </a:r>
                <a:r>
                  <a:rPr lang="en-US" sz="1200" dirty="0"/>
                  <a:t> </a:t>
                </a:r>
                <a:r>
                  <a:rPr lang="en-US" sz="1200" dirty="0" err="1"/>
                  <a:t>dan</a:t>
                </a:r>
                <a:r>
                  <a:rPr lang="en-US" sz="1200" dirty="0"/>
                  <a:t> </a:t>
                </a:r>
                <a:r>
                  <a:rPr lang="en-US" sz="1200" dirty="0" err="1"/>
                  <a:t>kualitas</a:t>
                </a:r>
                <a:r>
                  <a:rPr lang="en-US" sz="1200" dirty="0"/>
                  <a:t> </a:t>
                </a:r>
                <a:r>
                  <a:rPr lang="en-US" sz="1200" dirty="0" err="1"/>
                  <a:t>batu</a:t>
                </a:r>
                <a:r>
                  <a:rPr lang="en-US" sz="1200" dirty="0"/>
                  <a:t> </a:t>
                </a:r>
                <a:r>
                  <a:rPr lang="en-US" sz="1200" dirty="0" err="1"/>
                  <a:t>permata</a:t>
                </a:r>
                <a:r>
                  <a:rPr lang="en-US" sz="1200" dirty="0"/>
                  <a:t>, </a:t>
                </a:r>
                <a:r>
                  <a:rPr lang="en-US" sz="1200" dirty="0" err="1"/>
                  <a:t>logam</a:t>
                </a:r>
                <a:r>
                  <a:rPr lang="en-US" sz="1200" dirty="0"/>
                  <a:t> </a:t>
                </a:r>
                <a:r>
                  <a:rPr lang="en-US" sz="1200" dirty="0" err="1"/>
                  <a:t>mulia</a:t>
                </a:r>
                <a:r>
                  <a:rPr lang="en-US" sz="1200" dirty="0"/>
                  <a:t>, </a:t>
                </a:r>
                <a:r>
                  <a:rPr lang="en-US" sz="1200" dirty="0" err="1"/>
                  <a:t>dan</a:t>
                </a:r>
                <a:r>
                  <a:rPr lang="en-US" sz="1200" dirty="0"/>
                  <a:t> </a:t>
                </a:r>
                <a:r>
                  <a:rPr lang="en-US" sz="1200" dirty="0" err="1"/>
                  <a:t>batu-batuan</a:t>
                </a:r>
                <a:r>
                  <a:rPr lang="en-US" sz="1200" dirty="0"/>
                  <a:t> </a:t>
                </a:r>
                <a:r>
                  <a:rPr lang="en-US" sz="1200" dirty="0" err="1"/>
                  <a:t>berharga</a:t>
                </a:r>
                <a:r>
                  <a:rPr lang="en-US" sz="1200" dirty="0"/>
                  <a:t> </a:t>
                </a:r>
                <a:r>
                  <a:rPr lang="en-US" sz="1200" dirty="0" err="1"/>
                  <a:t>lainnya</a:t>
                </a:r>
                <a:r>
                  <a:rPr lang="en-US" sz="1200" dirty="0"/>
                  <a:t> </a:t>
                </a:r>
                <a:r>
                  <a:rPr lang="en-US" sz="1200" dirty="0" err="1"/>
                  <a:t>dengan</a:t>
                </a:r>
                <a:r>
                  <a:rPr lang="en-US" sz="1200" dirty="0"/>
                  <a:t> </a:t>
                </a:r>
                <a:r>
                  <a:rPr lang="en-US" sz="1200" dirty="0" err="1"/>
                  <a:t>sertifikasi</a:t>
                </a:r>
                <a:r>
                  <a:rPr lang="en-US" sz="1200" dirty="0"/>
                  <a:t> </a:t>
                </a:r>
                <a:r>
                  <a:rPr lang="en-US" sz="1200" dirty="0" err="1"/>
                  <a:t>khusus</a:t>
                </a:r>
                <a:r>
                  <a:rPr lang="en-US" sz="1200" dirty="0"/>
                  <a:t>.</a:t>
                </a:r>
              </a:p>
              <a:p>
                <a:pPr marL="171450" indent="-171450">
                  <a:buFont typeface="Arial" panose="020B0604020202020204" pitchFamily="34" charset="0"/>
                  <a:buChar char="•"/>
                </a:pPr>
                <a:endParaRPr lang="en-US" sz="1200" dirty="0"/>
              </a:p>
              <a:p>
                <a:pPr marL="171450" indent="-171450">
                  <a:buFont typeface="Arial" panose="020B0604020202020204" pitchFamily="34" charset="0"/>
                  <a:buChar char="•"/>
                </a:pPr>
                <a:r>
                  <a:rPr lang="en-US" sz="1200" dirty="0" err="1"/>
                  <a:t>Dengan</a:t>
                </a:r>
                <a:r>
                  <a:rPr lang="en-US" sz="1200" dirty="0"/>
                  <a:t> </a:t>
                </a:r>
                <a:r>
                  <a:rPr lang="en-US" sz="1200" dirty="0" err="1"/>
                  <a:t>adanya</a:t>
                </a:r>
                <a:r>
                  <a:rPr lang="en-US" sz="1200" dirty="0"/>
                  <a:t> </a:t>
                </a:r>
                <a:r>
                  <a:rPr lang="en-US" sz="1200" dirty="0" err="1"/>
                  <a:t>sertifikat</a:t>
                </a:r>
                <a:r>
                  <a:rPr lang="en-US" sz="1200" dirty="0"/>
                  <a:t> </a:t>
                </a:r>
                <a:r>
                  <a:rPr lang="en-US" sz="1200" dirty="0" err="1"/>
                  <a:t>batu</a:t>
                </a:r>
                <a:r>
                  <a:rPr lang="en-US" sz="1200" dirty="0"/>
                  <a:t> </a:t>
                </a:r>
                <a:r>
                  <a:rPr lang="en-US" sz="1200" dirty="0" err="1"/>
                  <a:t>mulia</a:t>
                </a:r>
                <a:r>
                  <a:rPr lang="en-US" sz="1200" dirty="0"/>
                  <a:t> yang </a:t>
                </a:r>
                <a:r>
                  <a:rPr lang="en-US" sz="1200" dirty="0" err="1"/>
                  <a:t>dikeluarkan</a:t>
                </a:r>
                <a:r>
                  <a:rPr lang="en-US" sz="1200" dirty="0"/>
                  <a:t> </a:t>
                </a:r>
                <a:r>
                  <a:rPr lang="en-US" sz="1200" dirty="0" err="1"/>
                  <a:t>oleh</a:t>
                </a:r>
                <a:r>
                  <a:rPr lang="en-US" sz="1200" dirty="0"/>
                  <a:t> </a:t>
                </a:r>
                <a:r>
                  <a:rPr lang="en-US" sz="1200" dirty="0" err="1"/>
                  <a:t>lembaga</a:t>
                </a:r>
                <a:r>
                  <a:rPr lang="en-US" sz="1200" dirty="0"/>
                  <a:t> </a:t>
                </a:r>
                <a:r>
                  <a:rPr lang="en-US" sz="1200" dirty="0" err="1"/>
                  <a:t>terpercaya</a:t>
                </a:r>
                <a:r>
                  <a:rPr lang="en-US" sz="1200" dirty="0"/>
                  <a:t>, </a:t>
                </a:r>
                <a:r>
                  <a:rPr lang="en-US" sz="1200" dirty="0" err="1"/>
                  <a:t>maka</a:t>
                </a:r>
                <a:r>
                  <a:rPr lang="en-US" sz="1200" dirty="0"/>
                  <a:t> </a:t>
                </a:r>
                <a:r>
                  <a:rPr lang="en-US" sz="1200" dirty="0" err="1"/>
                  <a:t>keyakinan</a:t>
                </a:r>
                <a:r>
                  <a:rPr lang="en-US" sz="1200" dirty="0"/>
                  <a:t> </a:t>
                </a:r>
                <a:r>
                  <a:rPr lang="en-US" sz="1200" dirty="0" err="1"/>
                  <a:t>akan</a:t>
                </a:r>
                <a:r>
                  <a:rPr lang="en-US" sz="1200" dirty="0"/>
                  <a:t> </a:t>
                </a:r>
                <a:r>
                  <a:rPr lang="en-US" sz="1200" dirty="0" err="1"/>
                  <a:t>kualitas</a:t>
                </a:r>
                <a:r>
                  <a:rPr lang="en-US" sz="1200" dirty="0"/>
                  <a:t> </a:t>
                </a:r>
                <a:r>
                  <a:rPr lang="en-US" sz="1200" dirty="0" err="1"/>
                  <a:t>batu</a:t>
                </a:r>
                <a:r>
                  <a:rPr lang="en-US" sz="1200" dirty="0"/>
                  <a:t> </a:t>
                </a:r>
                <a:r>
                  <a:rPr lang="en-US" sz="1200" dirty="0" err="1"/>
                  <a:t>mulia</a:t>
                </a:r>
                <a:r>
                  <a:rPr lang="en-US" sz="1200" dirty="0"/>
                  <a:t> yang </a:t>
                </a:r>
                <a:r>
                  <a:rPr lang="en-US" sz="1200" dirty="0" err="1"/>
                  <a:t>dimiliki</a:t>
                </a:r>
                <a:r>
                  <a:rPr lang="en-US" sz="1200" dirty="0"/>
                  <a:t> </a:t>
                </a:r>
                <a:r>
                  <a:rPr lang="en-US" sz="1200" dirty="0" err="1"/>
                  <a:t>serta</a:t>
                </a:r>
                <a:r>
                  <a:rPr lang="en-US" sz="1200" dirty="0"/>
                  <a:t> </a:t>
                </a:r>
                <a:r>
                  <a:rPr lang="en-US" sz="1200" dirty="0" err="1"/>
                  <a:t>transaksi</a:t>
                </a:r>
                <a:r>
                  <a:rPr lang="en-US" sz="1200" dirty="0"/>
                  <a:t> </a:t>
                </a:r>
                <a:r>
                  <a:rPr lang="en-US" sz="1200" dirty="0" err="1"/>
                  <a:t>jual</a:t>
                </a:r>
                <a:r>
                  <a:rPr lang="en-US" sz="1200" dirty="0"/>
                  <a:t> </a:t>
                </a:r>
                <a:r>
                  <a:rPr lang="en-US" sz="1200" dirty="0" err="1"/>
                  <a:t>beli</a:t>
                </a:r>
                <a:r>
                  <a:rPr lang="en-US" sz="1200" dirty="0"/>
                  <a:t> </a:t>
                </a:r>
                <a:r>
                  <a:rPr lang="en-US" sz="1200" dirty="0" err="1"/>
                  <a:t>batu</a:t>
                </a:r>
                <a:r>
                  <a:rPr lang="en-US" sz="1200" dirty="0"/>
                  <a:t> </a:t>
                </a:r>
                <a:r>
                  <a:rPr lang="en-US" sz="1200" dirty="0" err="1"/>
                  <a:t>mulia</a:t>
                </a:r>
                <a:r>
                  <a:rPr lang="en-US" sz="1200" dirty="0"/>
                  <a:t> </a:t>
                </a:r>
                <a:r>
                  <a:rPr lang="en-US" sz="1200" dirty="0" err="1"/>
                  <a:t>dapat</a:t>
                </a:r>
                <a:r>
                  <a:rPr lang="en-US" sz="1200" dirty="0"/>
                  <a:t> </a:t>
                </a:r>
                <a:r>
                  <a:rPr lang="en-US" sz="1200" dirty="0" err="1"/>
                  <a:t>dilakukan</a:t>
                </a:r>
                <a:r>
                  <a:rPr lang="en-US" sz="1200" dirty="0"/>
                  <a:t> </a:t>
                </a:r>
                <a:r>
                  <a:rPr lang="en-US" sz="1200" dirty="0" err="1"/>
                  <a:t>dengan</a:t>
                </a:r>
                <a:r>
                  <a:rPr lang="en-US" sz="1200" dirty="0"/>
                  <a:t> </a:t>
                </a:r>
                <a:r>
                  <a:rPr lang="en-US" sz="1200" dirty="0" err="1"/>
                  <a:t>keyakinan</a:t>
                </a:r>
                <a:r>
                  <a:rPr lang="en-US" sz="1200" dirty="0"/>
                  <a:t> </a:t>
                </a:r>
                <a:r>
                  <a:rPr lang="en-US" sz="1200" dirty="0" err="1"/>
                  <a:t>dan</a:t>
                </a:r>
                <a:r>
                  <a:rPr lang="en-US" sz="1200" dirty="0"/>
                  <a:t> </a:t>
                </a:r>
                <a:r>
                  <a:rPr lang="en-US" sz="1200" dirty="0" err="1"/>
                  <a:t>terhindar</a:t>
                </a:r>
                <a:r>
                  <a:rPr lang="en-US" sz="1200" dirty="0"/>
                  <a:t> </a:t>
                </a:r>
                <a:r>
                  <a:rPr lang="en-US" sz="1200" dirty="0" err="1"/>
                  <a:t>dari</a:t>
                </a:r>
                <a:r>
                  <a:rPr lang="en-US" sz="1200" dirty="0"/>
                  <a:t> </a:t>
                </a:r>
                <a:r>
                  <a:rPr lang="en-US" sz="1200" dirty="0" err="1"/>
                  <a:t>tindak</a:t>
                </a:r>
                <a:r>
                  <a:rPr lang="en-US" sz="1200" dirty="0"/>
                  <a:t> </a:t>
                </a:r>
                <a:r>
                  <a:rPr lang="en-US" sz="1200" dirty="0" err="1"/>
                  <a:t>penipuan</a:t>
                </a:r>
                <a:r>
                  <a:rPr lang="en-US" sz="1200" dirty="0"/>
                  <a:t>.</a:t>
                </a:r>
              </a:p>
            </p:txBody>
          </p:sp>
        </p:grpSp>
        <p:sp>
          <p:nvSpPr>
            <p:cNvPr id="29" name="TextBox 28">
              <a:extLst>
                <a:ext uri="{FF2B5EF4-FFF2-40B4-BE49-F238E27FC236}">
                  <a16:creationId xmlns:a16="http://schemas.microsoft.com/office/drawing/2014/main" id="{DA5A1CF4-C6E7-4323-9854-F4676FCF2B9B}"/>
                </a:ext>
              </a:extLst>
            </p:cNvPr>
            <p:cNvSpPr txBox="1"/>
            <p:nvPr/>
          </p:nvSpPr>
          <p:spPr>
            <a:xfrm>
              <a:off x="8252598" y="5850701"/>
              <a:ext cx="3096000" cy="276999"/>
            </a:xfrm>
            <a:prstGeom prst="rect">
              <a:avLst/>
            </a:prstGeom>
            <a:noFill/>
          </p:spPr>
          <p:txBody>
            <a:bodyPr wrap="square" rtlCol="0" anchor="ctr">
              <a:spAutoFit/>
            </a:bodyPr>
            <a:lstStyle/>
            <a:p>
              <a:r>
                <a:rPr lang="en-US" altLang="ko-KR" sz="1200" b="1" dirty="0" err="1">
                  <a:solidFill>
                    <a:schemeClr val="tx1">
                      <a:lumMod val="75000"/>
                      <a:lumOff val="25000"/>
                    </a:schemeClr>
                  </a:solidFill>
                  <a:cs typeface="Arial" pitchFamily="34" charset="0"/>
                </a:rPr>
                <a:t>Produk</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Jasa</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Lainnya</a:t>
              </a:r>
              <a:endParaRPr lang="ko-KR" altLang="en-US" sz="1200" b="1" dirty="0">
                <a:solidFill>
                  <a:schemeClr val="tx1">
                    <a:lumMod val="75000"/>
                    <a:lumOff val="25000"/>
                  </a:schemeClr>
                </a:solidFill>
                <a:cs typeface="Arial" pitchFamily="34" charset="0"/>
              </a:endParaRPr>
            </a:p>
          </p:txBody>
        </p:sp>
        <p:grpSp>
          <p:nvGrpSpPr>
            <p:cNvPr id="21" name="Group 20">
              <a:extLst>
                <a:ext uri="{FF2B5EF4-FFF2-40B4-BE49-F238E27FC236}">
                  <a16:creationId xmlns:a16="http://schemas.microsoft.com/office/drawing/2014/main" id="{C562C9EA-22D1-4115-B74C-0F3EFFFEA05C}"/>
                </a:ext>
              </a:extLst>
            </p:cNvPr>
            <p:cNvGrpSpPr/>
            <p:nvPr/>
          </p:nvGrpSpPr>
          <p:grpSpPr>
            <a:xfrm>
              <a:off x="270148" y="2977191"/>
              <a:ext cx="3724509" cy="1439747"/>
              <a:chOff x="640411" y="1900018"/>
              <a:chExt cx="1837483" cy="3601044"/>
            </a:xfrm>
          </p:grpSpPr>
          <p:sp>
            <p:nvSpPr>
              <p:cNvPr id="25" name="TextBox 24">
                <a:extLst>
                  <a:ext uri="{FF2B5EF4-FFF2-40B4-BE49-F238E27FC236}">
                    <a16:creationId xmlns:a16="http://schemas.microsoft.com/office/drawing/2014/main" id="{1CA503B6-74C7-4B07-8296-BDB67DA2078C}"/>
                  </a:ext>
                </a:extLst>
              </p:cNvPr>
              <p:cNvSpPr txBox="1"/>
              <p:nvPr/>
            </p:nvSpPr>
            <p:spPr>
              <a:xfrm>
                <a:off x="910640" y="1900018"/>
                <a:ext cx="1527408" cy="692820"/>
              </a:xfrm>
              <a:prstGeom prst="rect">
                <a:avLst/>
              </a:prstGeom>
              <a:noFill/>
            </p:spPr>
            <p:txBody>
              <a:bodyPr wrap="square" rtlCol="0" anchor="ctr">
                <a:spAutoFit/>
              </a:bodyPr>
              <a:lstStyle/>
              <a:p>
                <a:pPr algn="r"/>
                <a:r>
                  <a:rPr lang="en-US" altLang="ko-KR" sz="1200" b="1" dirty="0" err="1">
                    <a:solidFill>
                      <a:schemeClr val="tx1">
                        <a:lumMod val="75000"/>
                        <a:lumOff val="25000"/>
                      </a:schemeClr>
                    </a:solidFill>
                    <a:cs typeface="Arial" pitchFamily="34" charset="0"/>
                  </a:rPr>
                  <a:t>Produk</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Investasi</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Emas</a:t>
                </a:r>
                <a:endParaRPr lang="ko-KR" altLang="en-US" sz="1200" b="1" dirty="0">
                  <a:solidFill>
                    <a:schemeClr val="tx1">
                      <a:lumMod val="75000"/>
                      <a:lumOff val="25000"/>
                    </a:schemeClr>
                  </a:solidFill>
                  <a:cs typeface="Arial" pitchFamily="34" charset="0"/>
                </a:endParaRPr>
              </a:p>
            </p:txBody>
          </p:sp>
          <p:sp>
            <p:nvSpPr>
              <p:cNvPr id="26" name="TextBox 25">
                <a:extLst>
                  <a:ext uri="{FF2B5EF4-FFF2-40B4-BE49-F238E27FC236}">
                    <a16:creationId xmlns:a16="http://schemas.microsoft.com/office/drawing/2014/main" id="{8E0E15DC-4A7F-43AB-9312-4CC99E221E45}"/>
                  </a:ext>
                </a:extLst>
              </p:cNvPr>
              <p:cNvSpPr txBox="1"/>
              <p:nvPr/>
            </p:nvSpPr>
            <p:spPr>
              <a:xfrm>
                <a:off x="640411" y="2036962"/>
                <a:ext cx="1837483" cy="3464100"/>
              </a:xfrm>
              <a:prstGeom prst="rect">
                <a:avLst/>
              </a:prstGeom>
              <a:noFill/>
            </p:spPr>
            <p:txBody>
              <a:bodyPr wrap="square" rtlCol="0">
                <a:spAutoFit/>
              </a:bodyPr>
              <a:lstStyle/>
              <a:p>
                <a:pPr algn="just"/>
                <a:endParaRPr lang="en-US" sz="1200" dirty="0"/>
              </a:p>
              <a:p>
                <a:pPr algn="just"/>
                <a:r>
                  <a:rPr lang="en-US" sz="1200" dirty="0" err="1"/>
                  <a:t>Pegadaian</a:t>
                </a:r>
                <a:r>
                  <a:rPr lang="en-US" sz="1200" dirty="0"/>
                  <a:t> </a:t>
                </a:r>
                <a:r>
                  <a:rPr lang="en-US" sz="1200" dirty="0" err="1"/>
                  <a:t>menjual</a:t>
                </a:r>
                <a:r>
                  <a:rPr lang="en-US" sz="1200" dirty="0"/>
                  <a:t> </a:t>
                </a:r>
                <a:r>
                  <a:rPr lang="en-US" sz="1200" dirty="0" err="1"/>
                  <a:t>produk</a:t>
                </a:r>
                <a:r>
                  <a:rPr lang="en-US" sz="1200" dirty="0"/>
                  <a:t> </a:t>
                </a:r>
                <a:r>
                  <a:rPr lang="en-US" sz="1200" dirty="0" err="1"/>
                  <a:t>investasi</a:t>
                </a:r>
                <a:r>
                  <a:rPr lang="en-US" sz="1200" dirty="0"/>
                  <a:t> </a:t>
                </a:r>
                <a:r>
                  <a:rPr lang="en-US" sz="1200" dirty="0" err="1"/>
                  <a:t>berupa</a:t>
                </a:r>
                <a:r>
                  <a:rPr lang="en-US" sz="1200" dirty="0"/>
                  <a:t> </a:t>
                </a:r>
                <a:r>
                  <a:rPr lang="en-US" sz="1200" dirty="0" err="1"/>
                  <a:t>emas</a:t>
                </a:r>
                <a:r>
                  <a:rPr lang="en-US" sz="1200" dirty="0"/>
                  <a:t> </a:t>
                </a:r>
                <a:r>
                  <a:rPr lang="en-US" sz="1200" dirty="0" err="1"/>
                  <a:t>batangan</a:t>
                </a:r>
                <a:r>
                  <a:rPr lang="en-US" sz="1200" dirty="0"/>
                  <a:t> </a:t>
                </a:r>
                <a:r>
                  <a:rPr lang="en-US" sz="1200" dirty="0" err="1"/>
                  <a:t>dengan</a:t>
                </a:r>
                <a:r>
                  <a:rPr lang="en-US" sz="1200" dirty="0"/>
                  <a:t> </a:t>
                </a:r>
                <a:r>
                  <a:rPr lang="en-US" sz="1200" dirty="0" err="1"/>
                  <a:t>kadar</a:t>
                </a:r>
                <a:r>
                  <a:rPr lang="en-US" sz="1200" dirty="0"/>
                  <a:t> 99,99 </a:t>
                </a:r>
                <a:r>
                  <a:rPr lang="en-US" sz="1200" dirty="0" err="1"/>
                  <a:t>persen</a:t>
                </a:r>
                <a:r>
                  <a:rPr lang="en-US" sz="1200" dirty="0"/>
                  <a:t>/</a:t>
                </a:r>
                <a:r>
                  <a:rPr lang="en-US" sz="1200" dirty="0" err="1"/>
                  <a:t>emas</a:t>
                </a:r>
                <a:r>
                  <a:rPr lang="en-US" sz="1200" dirty="0"/>
                  <a:t> </a:t>
                </a:r>
                <a:r>
                  <a:rPr lang="en-US" sz="1200" dirty="0" err="1"/>
                  <a:t>murni</a:t>
                </a:r>
                <a:r>
                  <a:rPr lang="en-US" sz="1200" dirty="0"/>
                  <a:t> 24 Karat dan </a:t>
                </a:r>
                <a:r>
                  <a:rPr lang="en-US" sz="1200" dirty="0" err="1"/>
                  <a:t>bersertifikat</a:t>
                </a:r>
                <a:r>
                  <a:rPr lang="en-US" sz="1200" dirty="0"/>
                  <a:t> </a:t>
                </a:r>
                <a:r>
                  <a:rPr lang="en-US" sz="1200" dirty="0" err="1"/>
                  <a:t>internasional</a:t>
                </a:r>
                <a:r>
                  <a:rPr lang="en-US" sz="1200" dirty="0"/>
                  <a:t> (The London Bullion Market Association/LBMA) </a:t>
                </a:r>
                <a:r>
                  <a:rPr lang="en-US" sz="1200" dirty="0" err="1"/>
                  <a:t>Keping</a:t>
                </a:r>
                <a:r>
                  <a:rPr lang="en-US" sz="1200" dirty="0"/>
                  <a:t> yang paling </a:t>
                </a:r>
                <a:r>
                  <a:rPr lang="en-US" sz="1200" dirty="0" err="1"/>
                  <a:t>kecil</a:t>
                </a:r>
                <a:r>
                  <a:rPr lang="en-US" sz="1200" dirty="0"/>
                  <a:t> 1 gram </a:t>
                </a:r>
                <a:r>
                  <a:rPr lang="en-US" sz="1200" dirty="0" err="1"/>
                  <a:t>sampai</a:t>
                </a:r>
                <a:r>
                  <a:rPr lang="en-US" sz="1200" dirty="0"/>
                  <a:t> </a:t>
                </a:r>
                <a:r>
                  <a:rPr lang="en-US" sz="1200" dirty="0" err="1"/>
                  <a:t>dengan</a:t>
                </a:r>
                <a:r>
                  <a:rPr lang="en-US" sz="1200" dirty="0"/>
                  <a:t> 1.000 gram. </a:t>
                </a:r>
                <a:r>
                  <a:rPr lang="id-ID" sz="1200" dirty="0"/>
                  <a:t>Khusus pembelian emas harus </a:t>
                </a:r>
                <a:r>
                  <a:rPr lang="id-ID" sz="1200" dirty="0" err="1"/>
                  <a:t>cash</a:t>
                </a:r>
                <a:r>
                  <a:rPr lang="id-ID" sz="1200" dirty="0"/>
                  <a:t> tidak boleh kredit.</a:t>
                </a:r>
                <a:endParaRPr lang="ko-KR" altLang="en-US" sz="1200" dirty="0">
                  <a:solidFill>
                    <a:schemeClr val="tx1">
                      <a:lumMod val="75000"/>
                      <a:lumOff val="25000"/>
                    </a:schemeClr>
                  </a:solidFill>
                  <a:cs typeface="Arial" pitchFamily="34" charset="0"/>
                </a:endParaRPr>
              </a:p>
            </p:txBody>
          </p:sp>
        </p:grpSp>
        <p:grpSp>
          <p:nvGrpSpPr>
            <p:cNvPr id="22" name="Group 21">
              <a:extLst>
                <a:ext uri="{FF2B5EF4-FFF2-40B4-BE49-F238E27FC236}">
                  <a16:creationId xmlns:a16="http://schemas.microsoft.com/office/drawing/2014/main" id="{AEEB6C4B-D9D1-49D4-8E79-8D92140891F9}"/>
                </a:ext>
              </a:extLst>
            </p:cNvPr>
            <p:cNvGrpSpPr/>
            <p:nvPr/>
          </p:nvGrpSpPr>
          <p:grpSpPr>
            <a:xfrm>
              <a:off x="270147" y="4795217"/>
              <a:ext cx="3742504" cy="1938992"/>
              <a:chOff x="640411" y="2289194"/>
              <a:chExt cx="1846360" cy="4849736"/>
            </a:xfrm>
          </p:grpSpPr>
          <p:sp>
            <p:nvSpPr>
              <p:cNvPr id="23" name="TextBox 22">
                <a:extLst>
                  <a:ext uri="{FF2B5EF4-FFF2-40B4-BE49-F238E27FC236}">
                    <a16:creationId xmlns:a16="http://schemas.microsoft.com/office/drawing/2014/main" id="{531645B0-F41C-4610-B392-CAEB44AB7E91}"/>
                  </a:ext>
                </a:extLst>
              </p:cNvPr>
              <p:cNvSpPr txBox="1"/>
              <p:nvPr/>
            </p:nvSpPr>
            <p:spPr>
              <a:xfrm>
                <a:off x="910640" y="2423804"/>
                <a:ext cx="1527408" cy="692820"/>
              </a:xfrm>
              <a:prstGeom prst="rect">
                <a:avLst/>
              </a:prstGeom>
              <a:noFill/>
            </p:spPr>
            <p:txBody>
              <a:bodyPr wrap="square" rtlCol="0" anchor="ctr">
                <a:spAutoFit/>
              </a:bodyPr>
              <a:lstStyle/>
              <a:p>
                <a:pPr algn="r"/>
                <a:r>
                  <a:rPr lang="en-US" altLang="ko-KR" sz="1200" b="1" dirty="0" err="1">
                    <a:solidFill>
                      <a:schemeClr val="tx1">
                        <a:lumMod val="75000"/>
                        <a:lumOff val="25000"/>
                      </a:schemeClr>
                    </a:solidFill>
                    <a:cs typeface="Arial" pitchFamily="34" charset="0"/>
                  </a:rPr>
                  <a:t>Produk</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Jasa</a:t>
                </a:r>
                <a:r>
                  <a:rPr lang="en-US" altLang="ko-KR" sz="1200" b="1" dirty="0">
                    <a:solidFill>
                      <a:schemeClr val="tx1">
                        <a:lumMod val="75000"/>
                        <a:lumOff val="25000"/>
                      </a:schemeClr>
                    </a:solidFill>
                    <a:cs typeface="Arial" pitchFamily="34" charset="0"/>
                  </a:rPr>
                  <a:t> </a:t>
                </a:r>
                <a:r>
                  <a:rPr lang="en-US" altLang="ko-KR" sz="1200" b="1" dirty="0" err="1">
                    <a:solidFill>
                      <a:schemeClr val="tx1">
                        <a:lumMod val="75000"/>
                        <a:lumOff val="25000"/>
                      </a:schemeClr>
                    </a:solidFill>
                    <a:cs typeface="Arial" pitchFamily="34" charset="0"/>
                  </a:rPr>
                  <a:t>Taksiran</a:t>
                </a:r>
                <a:endParaRPr lang="ko-KR" altLang="en-US" sz="1200" b="1" dirty="0">
                  <a:solidFill>
                    <a:schemeClr val="tx1">
                      <a:lumMod val="75000"/>
                      <a:lumOff val="25000"/>
                    </a:schemeClr>
                  </a:solidFill>
                  <a:cs typeface="Arial" pitchFamily="34" charset="0"/>
                </a:endParaRPr>
              </a:p>
            </p:txBody>
          </p:sp>
          <p:sp>
            <p:nvSpPr>
              <p:cNvPr id="24" name="TextBox 23">
                <a:extLst>
                  <a:ext uri="{FF2B5EF4-FFF2-40B4-BE49-F238E27FC236}">
                    <a16:creationId xmlns:a16="http://schemas.microsoft.com/office/drawing/2014/main" id="{83018FF0-44AB-47CC-8F5B-6D713A85ABB2}"/>
                  </a:ext>
                </a:extLst>
              </p:cNvPr>
              <p:cNvSpPr txBox="1"/>
              <p:nvPr/>
            </p:nvSpPr>
            <p:spPr>
              <a:xfrm>
                <a:off x="640411" y="2289194"/>
                <a:ext cx="1846360" cy="4849736"/>
              </a:xfrm>
              <a:prstGeom prst="rect">
                <a:avLst/>
              </a:prstGeom>
              <a:noFill/>
            </p:spPr>
            <p:txBody>
              <a:bodyPr wrap="square" rtlCol="0">
                <a:spAutoFit/>
              </a:bodyPr>
              <a:lstStyle/>
              <a:p>
                <a:pPr algn="just"/>
                <a:endParaRPr lang="en-US" sz="1200" dirty="0"/>
              </a:p>
              <a:p>
                <a:pPr algn="just"/>
                <a:endParaRPr lang="en-US" sz="1200" dirty="0"/>
              </a:p>
              <a:p>
                <a:pPr marL="171450" indent="-171450" algn="just">
                  <a:buFont typeface="Arial" panose="020B0604020202020204" pitchFamily="34" charset="0"/>
                  <a:buChar char="•"/>
                </a:pPr>
                <a:r>
                  <a:rPr lang="en-US" sz="1200" dirty="0" err="1"/>
                  <a:t>Layanan</a:t>
                </a:r>
                <a:r>
                  <a:rPr lang="en-US" sz="1200" dirty="0"/>
                  <a:t> </a:t>
                </a:r>
                <a:r>
                  <a:rPr lang="en-US" sz="1200" dirty="0" err="1"/>
                  <a:t>pengujian</a:t>
                </a:r>
                <a:r>
                  <a:rPr lang="en-US" sz="1200" dirty="0"/>
                  <a:t> </a:t>
                </a:r>
                <a:r>
                  <a:rPr lang="en-US" sz="1200" dirty="0" err="1"/>
                  <a:t>barang</a:t>
                </a:r>
                <a:r>
                  <a:rPr lang="en-US" sz="1200" dirty="0"/>
                  <a:t> </a:t>
                </a:r>
                <a:r>
                  <a:rPr lang="en-US" sz="1200" dirty="0" err="1"/>
                  <a:t>bergerak</a:t>
                </a:r>
                <a:r>
                  <a:rPr lang="en-US" sz="1200" dirty="0"/>
                  <a:t> </a:t>
                </a:r>
                <a:r>
                  <a:rPr lang="en-US" sz="1200" dirty="0" err="1"/>
                  <a:t>guna</a:t>
                </a:r>
                <a:r>
                  <a:rPr lang="en-US" sz="1200" dirty="0"/>
                  <a:t> </a:t>
                </a:r>
                <a:r>
                  <a:rPr lang="en-US" sz="1200" dirty="0" err="1"/>
                  <a:t>menilai</a:t>
                </a:r>
                <a:r>
                  <a:rPr lang="en-US" sz="1200" dirty="0"/>
                  <a:t> </a:t>
                </a:r>
                <a:r>
                  <a:rPr lang="en-US" sz="1200" dirty="0" err="1"/>
                  <a:t>harga</a:t>
                </a:r>
                <a:r>
                  <a:rPr lang="en-US" sz="1200" dirty="0"/>
                  <a:t> </a:t>
                </a:r>
                <a:r>
                  <a:rPr lang="en-US" sz="1200" dirty="0" err="1"/>
                  <a:t>barang</a:t>
                </a:r>
                <a:r>
                  <a:rPr lang="en-US" sz="1200" dirty="0"/>
                  <a:t> </a:t>
                </a:r>
                <a:r>
                  <a:rPr lang="en-US" sz="1200" dirty="0" err="1"/>
                  <a:t>bergerak</a:t>
                </a:r>
                <a:r>
                  <a:rPr lang="en-US" sz="1200" dirty="0"/>
                  <a:t> </a:t>
                </a:r>
                <a:r>
                  <a:rPr lang="en-US" sz="1200" dirty="0" err="1"/>
                  <a:t>milik</a:t>
                </a:r>
                <a:r>
                  <a:rPr lang="en-US" sz="1200" dirty="0"/>
                  <a:t> </a:t>
                </a:r>
                <a:r>
                  <a:rPr lang="en-US" sz="1200" dirty="0" err="1"/>
                  <a:t>nasabah</a:t>
                </a:r>
                <a:r>
                  <a:rPr lang="en-US" sz="1200" dirty="0"/>
                  <a:t>. </a:t>
                </a:r>
                <a:r>
                  <a:rPr lang="en-US" sz="1200" i="1" dirty="0"/>
                  <a:t>(</a:t>
                </a:r>
                <a:r>
                  <a:rPr lang="en-US" sz="1200" i="1" dirty="0" err="1"/>
                  <a:t>Perhiasan</a:t>
                </a:r>
                <a:r>
                  <a:rPr lang="en-US" sz="1200" i="1" dirty="0"/>
                  <a:t> </a:t>
                </a:r>
                <a:r>
                  <a:rPr lang="en-US" sz="1200" i="1" dirty="0" err="1"/>
                  <a:t>emas</a:t>
                </a:r>
                <a:r>
                  <a:rPr lang="en-US" sz="1200" i="1" dirty="0"/>
                  <a:t> </a:t>
                </a:r>
                <a:r>
                  <a:rPr lang="en-US" sz="1200" i="1" dirty="0" err="1"/>
                  <a:t>dan</a:t>
                </a:r>
                <a:r>
                  <a:rPr lang="en-US" sz="1200" i="1" dirty="0"/>
                  <a:t> </a:t>
                </a:r>
                <a:r>
                  <a:rPr lang="en-US" sz="1200" i="1" dirty="0" err="1"/>
                  <a:t>lantakan</a:t>
                </a:r>
                <a:r>
                  <a:rPr lang="en-US" sz="1200" i="1" dirty="0"/>
                  <a:t>, </a:t>
                </a:r>
                <a:r>
                  <a:rPr lang="en-US" sz="1200" i="1" dirty="0" err="1"/>
                  <a:t>Logam</a:t>
                </a:r>
                <a:r>
                  <a:rPr lang="en-US" sz="1200" i="1" dirty="0"/>
                  <a:t> </a:t>
                </a:r>
                <a:r>
                  <a:rPr lang="en-US" sz="1200" i="1" dirty="0" err="1"/>
                  <a:t>selain</a:t>
                </a:r>
                <a:r>
                  <a:rPr lang="en-US" sz="1200" i="1" dirty="0"/>
                  <a:t> </a:t>
                </a:r>
                <a:r>
                  <a:rPr lang="en-US" sz="1200" i="1" dirty="0" err="1"/>
                  <a:t>emas,Intan</a:t>
                </a:r>
                <a:r>
                  <a:rPr lang="en-US" sz="1200" i="1" dirty="0"/>
                  <a:t> (</a:t>
                </a:r>
                <a:r>
                  <a:rPr lang="en-US" sz="1200" i="1" dirty="0" err="1"/>
                  <a:t>berlian&amp;paset</a:t>
                </a:r>
                <a:r>
                  <a:rPr lang="en-US" sz="1200" i="1" dirty="0"/>
                  <a:t>), </a:t>
                </a:r>
                <a:r>
                  <a:rPr lang="en-US" sz="1200" i="1" dirty="0" err="1"/>
                  <a:t>Batu</a:t>
                </a:r>
                <a:r>
                  <a:rPr lang="en-US" sz="1200" i="1" dirty="0"/>
                  <a:t> </a:t>
                </a:r>
                <a:r>
                  <a:rPr lang="en-US" sz="1200" i="1" dirty="0" err="1"/>
                  <a:t>mulia</a:t>
                </a:r>
                <a:r>
                  <a:rPr lang="en-US" sz="1200" i="1" dirty="0"/>
                  <a:t> </a:t>
                </a:r>
                <a:r>
                  <a:rPr lang="en-US" sz="1200" i="1" dirty="0" err="1"/>
                  <a:t>lainnya</a:t>
                </a:r>
                <a:r>
                  <a:rPr lang="en-US" sz="1200" i="1" dirty="0"/>
                  <a:t>).</a:t>
                </a:r>
              </a:p>
              <a:p>
                <a:pPr marL="171450" indent="-171450">
                  <a:buFont typeface="Arial" panose="020B0604020202020204" pitchFamily="34" charset="0"/>
                  <a:buChar char="•"/>
                </a:pPr>
                <a:endParaRPr lang="en-US" sz="1200" dirty="0"/>
              </a:p>
              <a:p>
                <a:pPr marL="171450" indent="-171450">
                  <a:buFont typeface="Arial" panose="020B0604020202020204" pitchFamily="34" charset="0"/>
                  <a:buChar char="•"/>
                </a:pPr>
                <a:r>
                  <a:rPr lang="en-US" sz="1200" dirty="0" err="1"/>
                  <a:t>Menambah</a:t>
                </a:r>
                <a:r>
                  <a:rPr lang="en-US" sz="1200" dirty="0"/>
                  <a:t> </a:t>
                </a:r>
                <a:r>
                  <a:rPr lang="en-US" sz="1200" dirty="0" err="1"/>
                  <a:t>keyakinan</a:t>
                </a:r>
                <a:r>
                  <a:rPr lang="en-US" sz="1200" dirty="0"/>
                  <a:t> </a:t>
                </a:r>
                <a:r>
                  <a:rPr lang="en-US" sz="1200" dirty="0" err="1"/>
                  <a:t>dalam</a:t>
                </a:r>
                <a:r>
                  <a:rPr lang="en-US" sz="1200" dirty="0"/>
                  <a:t> </a:t>
                </a:r>
                <a:r>
                  <a:rPr lang="en-US" sz="1200" dirty="0" err="1"/>
                  <a:t>bertransaksi</a:t>
                </a:r>
                <a:r>
                  <a:rPr lang="en-US" sz="1200" dirty="0"/>
                  <a:t> </a:t>
                </a:r>
                <a:r>
                  <a:rPr lang="en-US" sz="1200" dirty="0" err="1"/>
                  <a:t>utamanya</a:t>
                </a:r>
                <a:r>
                  <a:rPr lang="en-US" sz="1200" dirty="0"/>
                  <a:t> </a:t>
                </a:r>
                <a:r>
                  <a:rPr lang="en-US" sz="1200" dirty="0" err="1"/>
                  <a:t>emas,berlian</a:t>
                </a:r>
                <a:r>
                  <a:rPr lang="en-US" sz="1200" dirty="0"/>
                  <a:t> </a:t>
                </a:r>
                <a:r>
                  <a:rPr lang="en-US" sz="1200" dirty="0" err="1"/>
                  <a:t>terkait</a:t>
                </a:r>
                <a:r>
                  <a:rPr lang="en-US" sz="1200" dirty="0"/>
                  <a:t> </a:t>
                </a:r>
                <a:r>
                  <a:rPr lang="en-US" sz="1200" dirty="0" err="1"/>
                  <a:t>kadar</a:t>
                </a:r>
                <a:r>
                  <a:rPr lang="en-US" sz="1200" dirty="0"/>
                  <a:t>, </a:t>
                </a:r>
                <a:r>
                  <a:rPr lang="en-US" sz="1200" dirty="0" err="1"/>
                  <a:t>keaslian</a:t>
                </a:r>
                <a:r>
                  <a:rPr lang="en-US" sz="1200" dirty="0"/>
                  <a:t> </a:t>
                </a:r>
                <a:r>
                  <a:rPr lang="en-US" sz="1200" dirty="0" err="1"/>
                  <a:t>dan</a:t>
                </a:r>
                <a:r>
                  <a:rPr lang="en-US" sz="1200" dirty="0"/>
                  <a:t> </a:t>
                </a:r>
                <a:r>
                  <a:rPr lang="en-US" sz="1200" dirty="0" err="1"/>
                  <a:t>kualifikasi</a:t>
                </a:r>
                <a:r>
                  <a:rPr lang="en-US" sz="1200" dirty="0"/>
                  <a:t>.</a:t>
                </a:r>
              </a:p>
              <a:p>
                <a:pPr algn="just"/>
                <a:endParaRPr lang="en-US" sz="1200" dirty="0"/>
              </a:p>
            </p:txBody>
          </p:sp>
        </p:grpSp>
      </p:grpSp>
      <p:sp>
        <p:nvSpPr>
          <p:cNvPr id="36" name="TextBox 35"/>
          <p:cNvSpPr txBox="1"/>
          <p:nvPr/>
        </p:nvSpPr>
        <p:spPr>
          <a:xfrm>
            <a:off x="8252598" y="5719152"/>
            <a:ext cx="2634712" cy="276999"/>
          </a:xfrm>
          <a:prstGeom prst="rect">
            <a:avLst/>
          </a:prstGeom>
          <a:noFill/>
        </p:spPr>
        <p:txBody>
          <a:bodyPr wrap="square" rtlCol="0">
            <a:spAutoFit/>
          </a:bodyPr>
          <a:lstStyle/>
          <a:p>
            <a:r>
              <a:rPr lang="en-ID" sz="1200" dirty="0" err="1"/>
              <a:t>Melayani</a:t>
            </a:r>
            <a:r>
              <a:rPr lang="en-ID" sz="1200" dirty="0"/>
              <a:t> </a:t>
            </a:r>
            <a:r>
              <a:rPr lang="en-ID" sz="1200" dirty="0" err="1"/>
              <a:t>kebutuhan</a:t>
            </a:r>
            <a:r>
              <a:rPr lang="en-ID" sz="1200" dirty="0"/>
              <a:t> </a:t>
            </a:r>
            <a:r>
              <a:rPr lang="en-ID" sz="1200" dirty="0" err="1"/>
              <a:t>sehari-hari</a:t>
            </a:r>
            <a:endParaRPr lang="en-US" sz="1200" dirty="0"/>
          </a:p>
        </p:txBody>
      </p:sp>
    </p:spTree>
    <p:extLst>
      <p:ext uri="{BB962C8B-B14F-4D97-AF65-F5344CB8AC3E}">
        <p14:creationId xmlns:p14="http://schemas.microsoft.com/office/powerpoint/2010/main" val="59908329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p:cNvGrpSpPr/>
          <p:nvPr/>
        </p:nvGrpSpPr>
        <p:grpSpPr>
          <a:xfrm>
            <a:off x="0" y="171338"/>
            <a:ext cx="12207499" cy="6686662"/>
            <a:chOff x="0" y="171338"/>
            <a:chExt cx="12207499" cy="6686662"/>
          </a:xfrm>
        </p:grpSpPr>
        <p:sp>
          <p:nvSpPr>
            <p:cNvPr id="73" name="Rectangle 7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74" name="Rectangle 7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75" name="Group 7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76" name="Picture 7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7" name="Picture 7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sp>
        <p:nvSpPr>
          <p:cNvPr id="78" name="TextBox 77"/>
          <p:cNvSpPr txBox="1"/>
          <p:nvPr/>
        </p:nvSpPr>
        <p:spPr>
          <a:xfrm>
            <a:off x="1812433" y="187690"/>
            <a:ext cx="8276095" cy="830997"/>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Perbedaan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Pegadaian</a:t>
            </a:r>
            <a:r>
              <a:rPr lang="en-ID" sz="2400" dirty="0">
                <a:solidFill>
                  <a:srgbClr val="002060"/>
                </a:solidFill>
                <a:latin typeface="Arial Black" panose="020B0A04020102020204" pitchFamily="34" charset="0"/>
                <a:cs typeface="Times New Roman" panose="02020603050405020304" pitchFamily="18" charset="0"/>
              </a:rPr>
              <a:t> Islam </a:t>
            </a:r>
            <a:r>
              <a:rPr lang="en-ID" sz="2400" dirty="0" err="1">
                <a:solidFill>
                  <a:srgbClr val="002060"/>
                </a:solidFill>
                <a:latin typeface="Arial Black" panose="020B0A04020102020204" pitchFamily="34" charset="0"/>
                <a:cs typeface="Times New Roman" panose="02020603050405020304" pitchFamily="18" charset="0"/>
              </a:rPr>
              <a:t>dengan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Konvensional</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155" name="Group 154"/>
          <p:cNvGrpSpPr/>
          <p:nvPr/>
        </p:nvGrpSpPr>
        <p:grpSpPr>
          <a:xfrm>
            <a:off x="780251" y="1604034"/>
            <a:ext cx="10340457" cy="4380108"/>
            <a:chOff x="933124" y="1706893"/>
            <a:chExt cx="10340457" cy="4380108"/>
          </a:xfrm>
        </p:grpSpPr>
        <p:cxnSp>
          <p:nvCxnSpPr>
            <p:cNvPr id="79" name="Straight Connector 78">
              <a:extLst>
                <a:ext uri="{FF2B5EF4-FFF2-40B4-BE49-F238E27FC236}">
                  <a16:creationId xmlns:a16="http://schemas.microsoft.com/office/drawing/2014/main" id="{3860A5C1-0E14-4905-8CCF-24A2F3120148}"/>
                </a:ext>
              </a:extLst>
            </p:cNvPr>
            <p:cNvCxnSpPr>
              <a:cxnSpLocks/>
              <a:endCxn id="121" idx="1"/>
            </p:cNvCxnSpPr>
            <p:nvPr/>
          </p:nvCxnSpPr>
          <p:spPr>
            <a:xfrm flipV="1">
              <a:off x="6076191" y="3379764"/>
              <a:ext cx="1777391" cy="592157"/>
            </a:xfrm>
            <a:prstGeom prst="line">
              <a:avLst/>
            </a:prstGeom>
            <a:ln w="349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8ACC96F2-6BC0-4CC7-87D9-301D900100FF}"/>
                </a:ext>
              </a:extLst>
            </p:cNvPr>
            <p:cNvCxnSpPr>
              <a:cxnSpLocks/>
              <a:endCxn id="83" idx="3"/>
            </p:cNvCxnSpPr>
            <p:nvPr/>
          </p:nvCxnSpPr>
          <p:spPr>
            <a:xfrm flipH="1">
              <a:off x="4353124" y="3997558"/>
              <a:ext cx="1723066" cy="1652624"/>
            </a:xfrm>
            <a:prstGeom prst="line">
              <a:avLst/>
            </a:prstGeom>
            <a:ln w="349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C3CE7302-7736-4530-A240-E9CC1DD07D33}"/>
                </a:ext>
              </a:extLst>
            </p:cNvPr>
            <p:cNvCxnSpPr>
              <a:cxnSpLocks/>
              <a:endCxn id="128" idx="3"/>
            </p:cNvCxnSpPr>
            <p:nvPr/>
          </p:nvCxnSpPr>
          <p:spPr>
            <a:xfrm flipH="1" flipV="1">
              <a:off x="4353124" y="3379764"/>
              <a:ext cx="1753510" cy="558410"/>
            </a:xfrm>
            <a:prstGeom prst="line">
              <a:avLst/>
            </a:prstGeom>
            <a:ln w="34925">
              <a:solidFill>
                <a:schemeClr val="accent6"/>
              </a:solidFill>
            </a:ln>
          </p:spPr>
          <p:style>
            <a:lnRef idx="1">
              <a:schemeClr val="accent1"/>
            </a:lnRef>
            <a:fillRef idx="0">
              <a:schemeClr val="accent1"/>
            </a:fillRef>
            <a:effectRef idx="0">
              <a:schemeClr val="accent1"/>
            </a:effectRef>
            <a:fontRef idx="minor">
              <a:schemeClr val="tx1"/>
            </a:fontRef>
          </p:style>
        </p:cxnSp>
        <p:sp>
          <p:nvSpPr>
            <p:cNvPr id="82" name="Rounded Rectangle 79">
              <a:extLst>
                <a:ext uri="{FF2B5EF4-FFF2-40B4-BE49-F238E27FC236}">
                  <a16:creationId xmlns:a16="http://schemas.microsoft.com/office/drawing/2014/main" id="{38B00C1C-7E1C-4D8E-87C7-EC0C9D4847D3}"/>
                </a:ext>
              </a:extLst>
            </p:cNvPr>
            <p:cNvSpPr/>
            <p:nvPr/>
          </p:nvSpPr>
          <p:spPr>
            <a:xfrm>
              <a:off x="933124" y="1830553"/>
              <a:ext cx="3420000" cy="828000"/>
            </a:xfrm>
            <a:prstGeom prst="roundRect">
              <a:avLst>
                <a:gd name="adj" fmla="val 50000"/>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pPr algn="r"/>
              <a:endParaRPr lang="ko-KR" altLang="en-US" sz="1200"/>
            </a:p>
          </p:txBody>
        </p:sp>
        <p:sp>
          <p:nvSpPr>
            <p:cNvPr id="83" name="Rounded Rectangle 132">
              <a:extLst>
                <a:ext uri="{FF2B5EF4-FFF2-40B4-BE49-F238E27FC236}">
                  <a16:creationId xmlns:a16="http://schemas.microsoft.com/office/drawing/2014/main" id="{EF0A0A94-CF62-4825-AE80-D5EEE11E78DD}"/>
                </a:ext>
              </a:extLst>
            </p:cNvPr>
            <p:cNvSpPr/>
            <p:nvPr/>
          </p:nvSpPr>
          <p:spPr>
            <a:xfrm>
              <a:off x="933124" y="5236182"/>
              <a:ext cx="3420000" cy="828000"/>
            </a:xfrm>
            <a:prstGeom prst="roundRect">
              <a:avLst>
                <a:gd name="adj" fmla="val 50000"/>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pPr algn="r"/>
              <a:endParaRPr lang="ko-KR" altLang="en-US" sz="1200"/>
            </a:p>
          </p:txBody>
        </p:sp>
        <p:cxnSp>
          <p:nvCxnSpPr>
            <p:cNvPr id="84" name="Straight Connector 83">
              <a:extLst>
                <a:ext uri="{FF2B5EF4-FFF2-40B4-BE49-F238E27FC236}">
                  <a16:creationId xmlns:a16="http://schemas.microsoft.com/office/drawing/2014/main" id="{FDADA77F-BEB9-4F7D-8AB3-3AB53E065B78}"/>
                </a:ext>
              </a:extLst>
            </p:cNvPr>
            <p:cNvCxnSpPr>
              <a:cxnSpLocks/>
              <a:endCxn id="91" idx="1"/>
            </p:cNvCxnSpPr>
            <p:nvPr/>
          </p:nvCxnSpPr>
          <p:spPr>
            <a:xfrm flipV="1">
              <a:off x="6076191" y="2182723"/>
              <a:ext cx="1777390" cy="1795062"/>
            </a:xfrm>
            <a:prstGeom prst="line">
              <a:avLst/>
            </a:prstGeom>
            <a:ln w="349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7BCCA7C-FB27-442A-9117-DE6A6104705D}"/>
                </a:ext>
              </a:extLst>
            </p:cNvPr>
            <p:cNvCxnSpPr>
              <a:cxnSpLocks/>
              <a:endCxn id="137" idx="1"/>
            </p:cNvCxnSpPr>
            <p:nvPr/>
          </p:nvCxnSpPr>
          <p:spPr>
            <a:xfrm>
              <a:off x="6086275" y="3965111"/>
              <a:ext cx="1767307" cy="549863"/>
            </a:xfrm>
            <a:prstGeom prst="line">
              <a:avLst/>
            </a:prstGeom>
            <a:ln w="349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3A775289-F9EA-4C23-9B77-16B726B4A5A7}"/>
                </a:ext>
              </a:extLst>
            </p:cNvPr>
            <p:cNvCxnSpPr>
              <a:cxnSpLocks/>
              <a:endCxn id="98" idx="1"/>
            </p:cNvCxnSpPr>
            <p:nvPr/>
          </p:nvCxnSpPr>
          <p:spPr>
            <a:xfrm>
              <a:off x="6129601" y="3997558"/>
              <a:ext cx="1723980" cy="1652624"/>
            </a:xfrm>
            <a:prstGeom prst="line">
              <a:avLst/>
            </a:prstGeom>
            <a:ln w="349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A761EB33-CB55-41E1-A5C1-181C4BF7C069}"/>
                </a:ext>
              </a:extLst>
            </p:cNvPr>
            <p:cNvCxnSpPr>
              <a:cxnSpLocks/>
              <a:endCxn id="82" idx="3"/>
            </p:cNvCxnSpPr>
            <p:nvPr/>
          </p:nvCxnSpPr>
          <p:spPr>
            <a:xfrm flipH="1" flipV="1">
              <a:off x="4353124" y="2244554"/>
              <a:ext cx="1753510" cy="1712010"/>
            </a:xfrm>
            <a:prstGeom prst="line">
              <a:avLst/>
            </a:prstGeom>
            <a:ln w="349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B8BCD8B-F9C0-45DE-A55B-43D0FA39B69D}"/>
                </a:ext>
              </a:extLst>
            </p:cNvPr>
            <p:cNvCxnSpPr>
              <a:cxnSpLocks/>
              <a:endCxn id="144" idx="3"/>
            </p:cNvCxnSpPr>
            <p:nvPr/>
          </p:nvCxnSpPr>
          <p:spPr>
            <a:xfrm flipH="1">
              <a:off x="4353124" y="3997559"/>
              <a:ext cx="1742876" cy="517415"/>
            </a:xfrm>
            <a:prstGeom prst="line">
              <a:avLst/>
            </a:prstGeom>
            <a:ln w="34925">
              <a:solidFill>
                <a:schemeClr val="accent6"/>
              </a:solidFill>
            </a:ln>
          </p:spPr>
          <p:style>
            <a:lnRef idx="1">
              <a:schemeClr val="accent1"/>
            </a:lnRef>
            <a:fillRef idx="0">
              <a:schemeClr val="accent1"/>
            </a:fillRef>
            <a:effectRef idx="0">
              <a:schemeClr val="accent1"/>
            </a:effectRef>
            <a:fontRef idx="minor">
              <a:schemeClr val="tx1"/>
            </a:fontRef>
          </p:style>
        </p:cxnSp>
        <p:sp>
          <p:nvSpPr>
            <p:cNvPr id="89" name="Oval 88">
              <a:extLst>
                <a:ext uri="{FF2B5EF4-FFF2-40B4-BE49-F238E27FC236}">
                  <a16:creationId xmlns:a16="http://schemas.microsoft.com/office/drawing/2014/main" id="{8E02F821-DC73-44F1-AFE0-15CDB3CB96CB}"/>
                </a:ext>
              </a:extLst>
            </p:cNvPr>
            <p:cNvSpPr/>
            <p:nvPr/>
          </p:nvSpPr>
          <p:spPr>
            <a:xfrm>
              <a:off x="5112975" y="2973538"/>
              <a:ext cx="1966053" cy="1966053"/>
            </a:xfrm>
            <a:prstGeom prst="ellipse">
              <a:avLst/>
            </a:prstGeom>
            <a:solidFill>
              <a:schemeClr val="bg1">
                <a:lumMod val="95000"/>
              </a:schemeClr>
            </a:solidFill>
            <a:ln>
              <a:noFill/>
            </a:ln>
            <a:effectLst/>
          </p:spPr>
          <p:txBody>
            <a:bodyPr vert="horz" wrap="square" lIns="91440" tIns="45720" rIns="91440" bIns="45720" numCol="1" anchor="t" anchorCtr="0" compatLnSpc="1">
              <a:prstTxWarp prst="textNoShape">
                <a:avLst/>
              </a:prstTxWarp>
            </a:bodyPr>
            <a:lstStyle/>
            <a:p>
              <a:endParaRPr lang="ko-KR" altLang="en-US" sz="1200"/>
            </a:p>
          </p:txBody>
        </p:sp>
        <p:sp>
          <p:nvSpPr>
            <p:cNvPr id="90" name="Oval 89">
              <a:extLst>
                <a:ext uri="{FF2B5EF4-FFF2-40B4-BE49-F238E27FC236}">
                  <a16:creationId xmlns:a16="http://schemas.microsoft.com/office/drawing/2014/main" id="{DD174FC5-499F-4A6C-993F-2E90456E8D45}"/>
                </a:ext>
              </a:extLst>
            </p:cNvPr>
            <p:cNvSpPr/>
            <p:nvPr/>
          </p:nvSpPr>
          <p:spPr>
            <a:xfrm>
              <a:off x="5347854" y="3208416"/>
              <a:ext cx="1496294" cy="1496294"/>
            </a:xfrm>
            <a:prstGeom prst="ellipse">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endParaRPr lang="ko-KR" altLang="en-US" sz="1200"/>
            </a:p>
          </p:txBody>
        </p:sp>
        <p:sp>
          <p:nvSpPr>
            <p:cNvPr id="91" name="Rounded Rectangle 6">
              <a:extLst>
                <a:ext uri="{FF2B5EF4-FFF2-40B4-BE49-F238E27FC236}">
                  <a16:creationId xmlns:a16="http://schemas.microsoft.com/office/drawing/2014/main" id="{C4FFD84B-BC55-4EFD-A273-43BD47413EC6}"/>
                </a:ext>
              </a:extLst>
            </p:cNvPr>
            <p:cNvSpPr/>
            <p:nvPr/>
          </p:nvSpPr>
          <p:spPr>
            <a:xfrm>
              <a:off x="7853581" y="1706893"/>
              <a:ext cx="3420000" cy="951660"/>
            </a:xfrm>
            <a:prstGeom prst="roundRect">
              <a:avLst>
                <a:gd name="adj" fmla="val 50000"/>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endParaRPr lang="ko-KR" altLang="en-US" sz="1200"/>
            </a:p>
          </p:txBody>
        </p:sp>
        <p:grpSp>
          <p:nvGrpSpPr>
            <p:cNvPr id="92" name="Group 91">
              <a:extLst>
                <a:ext uri="{FF2B5EF4-FFF2-40B4-BE49-F238E27FC236}">
                  <a16:creationId xmlns:a16="http://schemas.microsoft.com/office/drawing/2014/main" id="{38E787CA-E99D-4C82-8650-ECB9C2920CFC}"/>
                </a:ext>
              </a:extLst>
            </p:cNvPr>
            <p:cNvGrpSpPr/>
            <p:nvPr/>
          </p:nvGrpSpPr>
          <p:grpSpPr>
            <a:xfrm>
              <a:off x="7997278" y="1939980"/>
              <a:ext cx="609146" cy="609146"/>
              <a:chOff x="6012160" y="1708285"/>
              <a:chExt cx="609146" cy="609146"/>
            </a:xfrm>
          </p:grpSpPr>
          <p:sp>
            <p:nvSpPr>
              <p:cNvPr id="93" name="Oval 92">
                <a:extLst>
                  <a:ext uri="{FF2B5EF4-FFF2-40B4-BE49-F238E27FC236}">
                    <a16:creationId xmlns:a16="http://schemas.microsoft.com/office/drawing/2014/main" id="{598BB2E6-CE6F-4505-AD34-FCBAA49CF16C}"/>
                  </a:ext>
                </a:extLst>
              </p:cNvPr>
              <p:cNvSpPr/>
              <p:nvPr/>
            </p:nvSpPr>
            <p:spPr>
              <a:xfrm>
                <a:off x="6012160" y="1708285"/>
                <a:ext cx="609146" cy="609146"/>
              </a:xfrm>
              <a:prstGeom prst="ellipse">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endParaRPr lang="ko-KR" altLang="en-US" sz="1200" dirty="0"/>
              </a:p>
            </p:txBody>
          </p:sp>
          <p:sp>
            <p:nvSpPr>
              <p:cNvPr id="94" name="Oval 93">
                <a:extLst>
                  <a:ext uri="{FF2B5EF4-FFF2-40B4-BE49-F238E27FC236}">
                    <a16:creationId xmlns:a16="http://schemas.microsoft.com/office/drawing/2014/main" id="{9E0A7E62-D0BD-4F6D-B67C-3BA312406209}"/>
                  </a:ext>
                </a:extLst>
              </p:cNvPr>
              <p:cNvSpPr/>
              <p:nvPr/>
            </p:nvSpPr>
            <p:spPr>
              <a:xfrm>
                <a:off x="6113041" y="1809166"/>
                <a:ext cx="428650" cy="4286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grpSp>
        <p:sp>
          <p:nvSpPr>
            <p:cNvPr id="97" name="TextBox 96">
              <a:extLst>
                <a:ext uri="{FF2B5EF4-FFF2-40B4-BE49-F238E27FC236}">
                  <a16:creationId xmlns:a16="http://schemas.microsoft.com/office/drawing/2014/main" id="{295AEC83-2412-4680-A2ED-14DE0EEC9D90}"/>
                </a:ext>
              </a:extLst>
            </p:cNvPr>
            <p:cNvSpPr txBox="1"/>
            <p:nvPr/>
          </p:nvSpPr>
          <p:spPr>
            <a:xfrm>
              <a:off x="8813143" y="1808208"/>
              <a:ext cx="2188841" cy="830997"/>
            </a:xfrm>
            <a:prstGeom prst="rect">
              <a:avLst/>
            </a:prstGeom>
            <a:noFill/>
          </p:spPr>
          <p:txBody>
            <a:bodyPr wrap="square" lIns="0" rIns="0" rtlCol="0">
              <a:spAutoFit/>
            </a:bodyPr>
            <a:lstStyle/>
            <a:p>
              <a:r>
                <a:rPr lang="en-US" sz="1200" dirty="0" err="1"/>
                <a:t>Gadai</a:t>
              </a:r>
              <a:r>
                <a:rPr lang="en-US" sz="1200" dirty="0"/>
                <a:t> </a:t>
              </a:r>
              <a:r>
                <a:rPr lang="en-US" sz="1200" dirty="0" err="1"/>
                <a:t>syariah</a:t>
              </a:r>
              <a:r>
                <a:rPr lang="en-US" sz="1200" dirty="0"/>
                <a:t> </a:t>
              </a:r>
              <a:r>
                <a:rPr lang="en-US" sz="1200" dirty="0" err="1"/>
                <a:t>dijalankan</a:t>
              </a:r>
              <a:r>
                <a:rPr lang="en-US" sz="1200" dirty="0"/>
                <a:t> </a:t>
              </a:r>
              <a:r>
                <a:rPr lang="en-US" sz="1200" dirty="0" err="1"/>
                <a:t>berdasarkan</a:t>
              </a:r>
              <a:r>
                <a:rPr lang="en-US" sz="1200" dirty="0"/>
                <a:t> pada </a:t>
              </a:r>
              <a:r>
                <a:rPr lang="en-US" sz="1200" dirty="0" err="1"/>
                <a:t>ketentuan</a:t>
              </a:r>
              <a:r>
                <a:rPr lang="en-US" sz="1200" dirty="0"/>
                <a:t> </a:t>
              </a:r>
              <a:r>
                <a:rPr lang="en-US" sz="1200" dirty="0" err="1"/>
                <a:t>akad</a:t>
              </a:r>
              <a:r>
                <a:rPr lang="en-US" sz="1200" dirty="0"/>
                <a:t> </a:t>
              </a:r>
              <a:r>
                <a:rPr lang="en-US" sz="1200" dirty="0" err="1"/>
                <a:t>rahn</a:t>
              </a:r>
              <a:r>
                <a:rPr lang="en-US" sz="1200" dirty="0"/>
                <a:t> </a:t>
              </a:r>
              <a:r>
                <a:rPr lang="en-US" sz="1200" dirty="0" err="1"/>
                <a:t>dalam</a:t>
              </a:r>
              <a:r>
                <a:rPr lang="en-US" sz="1200" dirty="0"/>
                <a:t> Islam</a:t>
              </a:r>
              <a:r>
                <a:rPr lang="id-ID" sz="1200" dirty="0"/>
                <a:t> yaitu </a:t>
              </a:r>
              <a:r>
                <a:rPr lang="id-ID" sz="1200" dirty="0" err="1"/>
                <a:t>tabarru</a:t>
              </a:r>
              <a:r>
                <a:rPr lang="id-ID" sz="1200" dirty="0"/>
                <a:t> (non bisnis)</a:t>
              </a:r>
              <a:endParaRPr lang="en-US" altLang="ko-KR" sz="1200" dirty="0">
                <a:cs typeface="Arial" pitchFamily="34" charset="0"/>
              </a:endParaRPr>
            </a:p>
          </p:txBody>
        </p:sp>
        <p:sp>
          <p:nvSpPr>
            <p:cNvPr id="98" name="Rounded Rectangle 71">
              <a:extLst>
                <a:ext uri="{FF2B5EF4-FFF2-40B4-BE49-F238E27FC236}">
                  <a16:creationId xmlns:a16="http://schemas.microsoft.com/office/drawing/2014/main" id="{4F7C739E-C3EF-4D21-AFCD-011272D9B07F}"/>
                </a:ext>
              </a:extLst>
            </p:cNvPr>
            <p:cNvSpPr/>
            <p:nvPr/>
          </p:nvSpPr>
          <p:spPr>
            <a:xfrm>
              <a:off x="7853581" y="5236182"/>
              <a:ext cx="3420000" cy="828000"/>
            </a:xfrm>
            <a:prstGeom prst="roundRect">
              <a:avLst>
                <a:gd name="adj" fmla="val 50000"/>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endParaRPr lang="ko-KR" altLang="en-US" sz="1200"/>
            </a:p>
          </p:txBody>
        </p:sp>
        <p:grpSp>
          <p:nvGrpSpPr>
            <p:cNvPr id="99" name="Group 98">
              <a:extLst>
                <a:ext uri="{FF2B5EF4-FFF2-40B4-BE49-F238E27FC236}">
                  <a16:creationId xmlns:a16="http://schemas.microsoft.com/office/drawing/2014/main" id="{E95F4913-EAA1-485E-B2D0-B789D7476A57}"/>
                </a:ext>
              </a:extLst>
            </p:cNvPr>
            <p:cNvGrpSpPr/>
            <p:nvPr/>
          </p:nvGrpSpPr>
          <p:grpSpPr>
            <a:xfrm>
              <a:off x="7997278" y="5345610"/>
              <a:ext cx="609146" cy="609146"/>
              <a:chOff x="6012160" y="1708285"/>
              <a:chExt cx="609146" cy="609146"/>
            </a:xfrm>
          </p:grpSpPr>
          <p:sp>
            <p:nvSpPr>
              <p:cNvPr id="100" name="Oval 99">
                <a:extLst>
                  <a:ext uri="{FF2B5EF4-FFF2-40B4-BE49-F238E27FC236}">
                    <a16:creationId xmlns:a16="http://schemas.microsoft.com/office/drawing/2014/main" id="{9966CEB6-E95E-44C7-B87F-4FFFCED44088}"/>
                  </a:ext>
                </a:extLst>
              </p:cNvPr>
              <p:cNvSpPr/>
              <p:nvPr/>
            </p:nvSpPr>
            <p:spPr>
              <a:xfrm>
                <a:off x="6012160" y="1708285"/>
                <a:ext cx="609146" cy="609146"/>
              </a:xfrm>
              <a:prstGeom prst="ellipse">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endParaRPr lang="ko-KR" altLang="en-US" sz="1200"/>
              </a:p>
            </p:txBody>
          </p:sp>
          <p:sp>
            <p:nvSpPr>
              <p:cNvPr id="101" name="Oval 100">
                <a:extLst>
                  <a:ext uri="{FF2B5EF4-FFF2-40B4-BE49-F238E27FC236}">
                    <a16:creationId xmlns:a16="http://schemas.microsoft.com/office/drawing/2014/main" id="{D1658DC7-C334-417B-896B-041AC130CCB7}"/>
                  </a:ext>
                </a:extLst>
              </p:cNvPr>
              <p:cNvSpPr/>
              <p:nvPr/>
            </p:nvSpPr>
            <p:spPr>
              <a:xfrm>
                <a:off x="6113041" y="1809166"/>
                <a:ext cx="428650" cy="4286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grpSp>
        <p:sp>
          <p:nvSpPr>
            <p:cNvPr id="104" name="TextBox 103">
              <a:extLst>
                <a:ext uri="{FF2B5EF4-FFF2-40B4-BE49-F238E27FC236}">
                  <a16:creationId xmlns:a16="http://schemas.microsoft.com/office/drawing/2014/main" id="{4C520D4B-5547-4373-B39F-2F3ED744C8A9}"/>
                </a:ext>
              </a:extLst>
            </p:cNvPr>
            <p:cNvSpPr txBox="1"/>
            <p:nvPr/>
          </p:nvSpPr>
          <p:spPr>
            <a:xfrm>
              <a:off x="8845582" y="5256004"/>
              <a:ext cx="2188841" cy="830997"/>
            </a:xfrm>
            <a:prstGeom prst="rect">
              <a:avLst/>
            </a:prstGeom>
            <a:noFill/>
          </p:spPr>
          <p:txBody>
            <a:bodyPr wrap="square" lIns="0" rIns="0" rtlCol="0">
              <a:spAutoFit/>
            </a:bodyPr>
            <a:lstStyle/>
            <a:p>
              <a:r>
                <a:rPr lang="nb-NO" sz="1200" dirty="0"/>
                <a:t>Berlaku untuk semua jenis barang,yaitu benda bergerak maupun tak bergerak, seperti sertifikat tanah.</a:t>
              </a:r>
              <a:endParaRPr lang="en-US" altLang="ko-KR" sz="1200" dirty="0">
                <a:cs typeface="Arial" pitchFamily="34" charset="0"/>
              </a:endParaRPr>
            </a:p>
          </p:txBody>
        </p:sp>
        <p:grpSp>
          <p:nvGrpSpPr>
            <p:cNvPr id="105" name="Group 104">
              <a:extLst>
                <a:ext uri="{FF2B5EF4-FFF2-40B4-BE49-F238E27FC236}">
                  <a16:creationId xmlns:a16="http://schemas.microsoft.com/office/drawing/2014/main" id="{4D09F630-D61E-48ED-98FC-204BE102CFCE}"/>
                </a:ext>
              </a:extLst>
            </p:cNvPr>
            <p:cNvGrpSpPr/>
            <p:nvPr/>
          </p:nvGrpSpPr>
          <p:grpSpPr>
            <a:xfrm>
              <a:off x="3603608" y="1939980"/>
              <a:ext cx="609146" cy="609146"/>
              <a:chOff x="2410349" y="1708285"/>
              <a:chExt cx="609146" cy="609146"/>
            </a:xfrm>
          </p:grpSpPr>
          <p:sp>
            <p:nvSpPr>
              <p:cNvPr id="106" name="Oval 105">
                <a:extLst>
                  <a:ext uri="{FF2B5EF4-FFF2-40B4-BE49-F238E27FC236}">
                    <a16:creationId xmlns:a16="http://schemas.microsoft.com/office/drawing/2014/main" id="{967B7EAD-2E56-42CB-A210-208019B4C4E2}"/>
                  </a:ext>
                </a:extLst>
              </p:cNvPr>
              <p:cNvSpPr/>
              <p:nvPr/>
            </p:nvSpPr>
            <p:spPr>
              <a:xfrm>
                <a:off x="2410349" y="1708285"/>
                <a:ext cx="609146" cy="609146"/>
              </a:xfrm>
              <a:prstGeom prst="ellipse">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pPr algn="r"/>
                <a:endParaRPr lang="ko-KR" altLang="en-US" sz="1200"/>
              </a:p>
            </p:txBody>
          </p:sp>
          <p:sp>
            <p:nvSpPr>
              <p:cNvPr id="107" name="Oval 106">
                <a:extLst>
                  <a:ext uri="{FF2B5EF4-FFF2-40B4-BE49-F238E27FC236}">
                    <a16:creationId xmlns:a16="http://schemas.microsoft.com/office/drawing/2014/main" id="{F06D34C0-8C6F-412A-AD4A-6E9A8C1BA0FF}"/>
                  </a:ext>
                </a:extLst>
              </p:cNvPr>
              <p:cNvSpPr/>
              <p:nvPr/>
            </p:nvSpPr>
            <p:spPr>
              <a:xfrm>
                <a:off x="2511230" y="1798533"/>
                <a:ext cx="428650" cy="42865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1200" dirty="0"/>
              </a:p>
            </p:txBody>
          </p:sp>
        </p:grpSp>
        <p:sp>
          <p:nvSpPr>
            <p:cNvPr id="110" name="TextBox 109">
              <a:extLst>
                <a:ext uri="{FF2B5EF4-FFF2-40B4-BE49-F238E27FC236}">
                  <a16:creationId xmlns:a16="http://schemas.microsoft.com/office/drawing/2014/main" id="{0985C29A-9A45-43D8-AF65-C3930146869B}"/>
                </a:ext>
              </a:extLst>
            </p:cNvPr>
            <p:cNvSpPr txBox="1"/>
            <p:nvPr/>
          </p:nvSpPr>
          <p:spPr>
            <a:xfrm>
              <a:off x="1190018" y="1944067"/>
              <a:ext cx="2214512" cy="461665"/>
            </a:xfrm>
            <a:prstGeom prst="rect">
              <a:avLst/>
            </a:prstGeom>
            <a:noFill/>
          </p:spPr>
          <p:txBody>
            <a:bodyPr wrap="square" lIns="0" rIns="0" rtlCol="0">
              <a:spAutoFit/>
            </a:bodyPr>
            <a:lstStyle/>
            <a:p>
              <a:pPr algn="r"/>
              <a:r>
                <a:rPr lang="en-US" sz="1200" dirty="0" err="1"/>
                <a:t>gadai</a:t>
              </a:r>
              <a:r>
                <a:rPr lang="en-US" sz="1200" dirty="0"/>
                <a:t> </a:t>
              </a:r>
              <a:r>
                <a:rPr lang="en-US" sz="1200" dirty="0" err="1"/>
                <a:t>konvensional</a:t>
              </a:r>
              <a:r>
                <a:rPr lang="en-US" sz="1200" dirty="0"/>
                <a:t> </a:t>
              </a:r>
              <a:r>
                <a:rPr lang="en-US" sz="1200" dirty="0" err="1"/>
                <a:t>berdasarkan</a:t>
              </a:r>
              <a:r>
                <a:rPr lang="en-US" sz="1200" dirty="0"/>
                <a:t> </a:t>
              </a:r>
              <a:r>
                <a:rPr lang="en-US" sz="1200" dirty="0" err="1"/>
                <a:t>kepada</a:t>
              </a:r>
              <a:r>
                <a:rPr lang="en-US" sz="1200" dirty="0"/>
                <a:t> </a:t>
              </a:r>
              <a:r>
                <a:rPr lang="en-US" sz="1200" dirty="0" err="1"/>
                <a:t>ketentuan</a:t>
              </a:r>
              <a:r>
                <a:rPr lang="en-US" sz="1200" dirty="0"/>
                <a:t> </a:t>
              </a:r>
              <a:r>
                <a:rPr lang="en-US" sz="1200" dirty="0" err="1"/>
                <a:t>gadai</a:t>
              </a:r>
              <a:r>
                <a:rPr lang="en-US" sz="1200" dirty="0"/>
                <a:t>.</a:t>
              </a:r>
              <a:endParaRPr lang="en-US" altLang="ko-KR" sz="1200" dirty="0">
                <a:cs typeface="Arial" pitchFamily="34" charset="0"/>
              </a:endParaRPr>
            </a:p>
          </p:txBody>
        </p:sp>
        <p:grpSp>
          <p:nvGrpSpPr>
            <p:cNvPr id="111" name="Group 110">
              <a:extLst>
                <a:ext uri="{FF2B5EF4-FFF2-40B4-BE49-F238E27FC236}">
                  <a16:creationId xmlns:a16="http://schemas.microsoft.com/office/drawing/2014/main" id="{D960B01D-B0B7-4DC0-B385-062A6532D56A}"/>
                </a:ext>
              </a:extLst>
            </p:cNvPr>
            <p:cNvGrpSpPr/>
            <p:nvPr/>
          </p:nvGrpSpPr>
          <p:grpSpPr>
            <a:xfrm>
              <a:off x="3603608" y="5345610"/>
              <a:ext cx="609146" cy="609146"/>
              <a:chOff x="2410349" y="1708285"/>
              <a:chExt cx="609146" cy="609146"/>
            </a:xfrm>
          </p:grpSpPr>
          <p:sp>
            <p:nvSpPr>
              <p:cNvPr id="112" name="Oval 111">
                <a:extLst>
                  <a:ext uri="{FF2B5EF4-FFF2-40B4-BE49-F238E27FC236}">
                    <a16:creationId xmlns:a16="http://schemas.microsoft.com/office/drawing/2014/main" id="{DF08720F-99C3-4229-8F6A-7543CE166F93}"/>
                  </a:ext>
                </a:extLst>
              </p:cNvPr>
              <p:cNvSpPr/>
              <p:nvPr/>
            </p:nvSpPr>
            <p:spPr>
              <a:xfrm>
                <a:off x="2410349" y="1708285"/>
                <a:ext cx="609146" cy="609146"/>
              </a:xfrm>
              <a:prstGeom prst="ellipse">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pPr algn="r"/>
                <a:endParaRPr lang="ko-KR" altLang="en-US" sz="1200"/>
              </a:p>
            </p:txBody>
          </p:sp>
          <p:sp>
            <p:nvSpPr>
              <p:cNvPr id="113" name="Oval 112">
                <a:extLst>
                  <a:ext uri="{FF2B5EF4-FFF2-40B4-BE49-F238E27FC236}">
                    <a16:creationId xmlns:a16="http://schemas.microsoft.com/office/drawing/2014/main" id="{AEF83663-F804-4DFE-B465-B78077D8559B}"/>
                  </a:ext>
                </a:extLst>
              </p:cNvPr>
              <p:cNvSpPr/>
              <p:nvPr/>
            </p:nvSpPr>
            <p:spPr>
              <a:xfrm>
                <a:off x="2511230" y="1798533"/>
                <a:ext cx="428650" cy="42865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1200" dirty="0"/>
              </a:p>
            </p:txBody>
          </p:sp>
        </p:grpSp>
        <p:sp>
          <p:nvSpPr>
            <p:cNvPr id="116" name="TextBox 115">
              <a:extLst>
                <a:ext uri="{FF2B5EF4-FFF2-40B4-BE49-F238E27FC236}">
                  <a16:creationId xmlns:a16="http://schemas.microsoft.com/office/drawing/2014/main" id="{8D69C7C0-A879-4ABC-AA2E-B5E89D1ECCDF}"/>
                </a:ext>
              </a:extLst>
            </p:cNvPr>
            <p:cNvSpPr txBox="1"/>
            <p:nvPr/>
          </p:nvSpPr>
          <p:spPr>
            <a:xfrm>
              <a:off x="1203553" y="5198663"/>
              <a:ext cx="2214512" cy="830997"/>
            </a:xfrm>
            <a:prstGeom prst="rect">
              <a:avLst/>
            </a:prstGeom>
            <a:noFill/>
          </p:spPr>
          <p:txBody>
            <a:bodyPr wrap="square" lIns="0" rIns="0" rtlCol="0">
              <a:spAutoFit/>
            </a:bodyPr>
            <a:lstStyle/>
            <a:p>
              <a:pPr algn="r"/>
              <a:r>
                <a:rPr lang="en-US" sz="1200" dirty="0" err="1"/>
                <a:t>Memberikan</a:t>
              </a:r>
              <a:r>
                <a:rPr lang="en-US" sz="1200" dirty="0"/>
                <a:t> </a:t>
              </a:r>
              <a:r>
                <a:rPr lang="en-US" sz="1200" dirty="0" err="1"/>
                <a:t>batasan</a:t>
              </a:r>
              <a:r>
                <a:rPr lang="en-US" sz="1200" dirty="0"/>
                <a:t> </a:t>
              </a:r>
              <a:r>
                <a:rPr lang="en-US" sz="1200" dirty="0" err="1"/>
                <a:t>pengunaan</a:t>
              </a:r>
              <a:r>
                <a:rPr lang="en-US" sz="1200" dirty="0"/>
                <a:t> </a:t>
              </a:r>
              <a:r>
                <a:rPr lang="en-US" sz="1200" dirty="0" err="1"/>
                <a:t>akad</a:t>
              </a:r>
              <a:r>
                <a:rPr lang="en-US" sz="1200" dirty="0"/>
                <a:t> </a:t>
              </a:r>
              <a:r>
                <a:rPr lang="en-US" sz="1200" dirty="0" err="1"/>
                <a:t>gadai</a:t>
              </a:r>
              <a:r>
                <a:rPr lang="en-US" sz="1200" dirty="0"/>
                <a:t> </a:t>
              </a:r>
              <a:r>
                <a:rPr lang="en-US" sz="1200" dirty="0" err="1"/>
                <a:t>hanya</a:t>
              </a:r>
              <a:r>
                <a:rPr lang="en-US" sz="1200" dirty="0"/>
                <a:t> </a:t>
              </a:r>
              <a:r>
                <a:rPr lang="en-US" sz="1200" dirty="0" err="1"/>
                <a:t>untuk</a:t>
              </a:r>
              <a:r>
                <a:rPr lang="en-US" sz="1200" dirty="0"/>
                <a:t> </a:t>
              </a:r>
              <a:r>
                <a:rPr lang="en-US" sz="1200" dirty="0" err="1"/>
                <a:t>benda</a:t>
              </a:r>
              <a:r>
                <a:rPr lang="en-US" sz="1200" dirty="0"/>
                <a:t> </a:t>
              </a:r>
              <a:r>
                <a:rPr lang="en-US" sz="1200" dirty="0" err="1"/>
                <a:t>bergerak</a:t>
              </a:r>
              <a:r>
                <a:rPr lang="en-US" sz="1200" dirty="0"/>
                <a:t>, </a:t>
              </a:r>
              <a:r>
                <a:rPr lang="en-US" sz="1200" dirty="0" err="1"/>
                <a:t>seperti</a:t>
              </a:r>
              <a:r>
                <a:rPr lang="en-US" sz="1200" dirty="0"/>
                <a:t> </a:t>
              </a:r>
              <a:r>
                <a:rPr lang="en-US" sz="1200" dirty="0" err="1"/>
                <a:t>barang</a:t>
              </a:r>
              <a:r>
                <a:rPr lang="en-US" sz="1200" dirty="0"/>
                <a:t> </a:t>
              </a:r>
              <a:r>
                <a:rPr lang="en-US" sz="1200" dirty="0" err="1"/>
                <a:t>elektronik</a:t>
              </a:r>
              <a:r>
                <a:rPr lang="en-US" sz="1200" dirty="0"/>
                <a:t>, </a:t>
              </a:r>
              <a:r>
                <a:rPr lang="en-US" sz="1200" dirty="0" err="1"/>
                <a:t>emas</a:t>
              </a:r>
              <a:r>
                <a:rPr lang="en-US" sz="1200" dirty="0"/>
                <a:t> </a:t>
              </a:r>
              <a:r>
                <a:rPr lang="en-US" sz="1200" dirty="0" err="1"/>
                <a:t>dan</a:t>
              </a:r>
              <a:r>
                <a:rPr lang="en-US" sz="1200" dirty="0"/>
                <a:t> </a:t>
              </a:r>
              <a:r>
                <a:rPr lang="en-US" sz="1200" dirty="0" err="1"/>
                <a:t>kendaraan</a:t>
              </a:r>
              <a:r>
                <a:rPr lang="en-US" sz="1200" dirty="0"/>
                <a:t>.</a:t>
              </a:r>
              <a:endParaRPr lang="en-US" altLang="ko-KR" sz="1200" dirty="0">
                <a:cs typeface="Arial" pitchFamily="34" charset="0"/>
              </a:endParaRPr>
            </a:p>
          </p:txBody>
        </p:sp>
        <p:sp>
          <p:nvSpPr>
            <p:cNvPr id="117" name="TextBox 116">
              <a:extLst>
                <a:ext uri="{FF2B5EF4-FFF2-40B4-BE49-F238E27FC236}">
                  <a16:creationId xmlns:a16="http://schemas.microsoft.com/office/drawing/2014/main" id="{2F93CD4F-CD35-4658-BD19-C5885EEA7F87}"/>
                </a:ext>
              </a:extLst>
            </p:cNvPr>
            <p:cNvSpPr txBox="1"/>
            <p:nvPr/>
          </p:nvSpPr>
          <p:spPr>
            <a:xfrm>
              <a:off x="5498656" y="4155942"/>
              <a:ext cx="1194690" cy="461665"/>
            </a:xfrm>
            <a:prstGeom prst="rect">
              <a:avLst/>
            </a:prstGeom>
            <a:noFill/>
          </p:spPr>
          <p:txBody>
            <a:bodyPr wrap="square" rtlCol="0">
              <a:spAutoFit/>
            </a:bodyPr>
            <a:lstStyle/>
            <a:p>
              <a:pPr algn="ctr"/>
              <a:r>
                <a:rPr lang="en-US" altLang="ko-KR" sz="1200" b="1" dirty="0">
                  <a:solidFill>
                    <a:schemeClr val="tx1">
                      <a:lumMod val="75000"/>
                      <a:lumOff val="25000"/>
                    </a:schemeClr>
                  </a:solidFill>
                  <a:cs typeface="Arial" pitchFamily="34" charset="0"/>
                </a:rPr>
                <a:t>CONTENTS</a:t>
              </a:r>
            </a:p>
            <a:p>
              <a:pPr algn="ctr"/>
              <a:r>
                <a:rPr lang="en-US" altLang="ko-KR" sz="1200" b="1" dirty="0">
                  <a:solidFill>
                    <a:schemeClr val="tx1">
                      <a:lumMod val="75000"/>
                      <a:lumOff val="25000"/>
                    </a:schemeClr>
                  </a:solidFill>
                  <a:cs typeface="Arial" pitchFamily="34" charset="0"/>
                </a:rPr>
                <a:t>TITLE</a:t>
              </a:r>
              <a:endParaRPr lang="ko-KR" altLang="en-US" sz="1200" b="1" dirty="0">
                <a:solidFill>
                  <a:schemeClr val="tx1">
                    <a:lumMod val="75000"/>
                    <a:lumOff val="25000"/>
                  </a:schemeClr>
                </a:solidFill>
                <a:cs typeface="Arial" pitchFamily="34" charset="0"/>
              </a:endParaRPr>
            </a:p>
          </p:txBody>
        </p:sp>
        <p:sp>
          <p:nvSpPr>
            <p:cNvPr id="118" name="TextBox 117">
              <a:extLst>
                <a:ext uri="{FF2B5EF4-FFF2-40B4-BE49-F238E27FC236}">
                  <a16:creationId xmlns:a16="http://schemas.microsoft.com/office/drawing/2014/main" id="{EC3BEBDB-DAD1-480E-BA98-C97C140FE162}"/>
                </a:ext>
              </a:extLst>
            </p:cNvPr>
            <p:cNvSpPr txBox="1"/>
            <p:nvPr/>
          </p:nvSpPr>
          <p:spPr>
            <a:xfrm>
              <a:off x="3727456" y="2106055"/>
              <a:ext cx="361451" cy="276999"/>
            </a:xfrm>
            <a:prstGeom prst="rect">
              <a:avLst/>
            </a:prstGeom>
            <a:noFill/>
          </p:spPr>
          <p:txBody>
            <a:bodyPr wrap="square" rtlCol="0">
              <a:spAutoFit/>
            </a:bodyPr>
            <a:lstStyle/>
            <a:p>
              <a:pPr algn="ctr"/>
              <a:r>
                <a:rPr lang="en-US" altLang="ko-KR" sz="1200" b="1" dirty="0">
                  <a:solidFill>
                    <a:schemeClr val="bg1"/>
                  </a:solidFill>
                  <a:latin typeface="Arial" pitchFamily="34" charset="0"/>
                  <a:cs typeface="Arial" pitchFamily="34" charset="0"/>
                </a:rPr>
                <a:t>01</a:t>
              </a:r>
              <a:endParaRPr lang="ko-KR" altLang="en-US" sz="1200" b="1" dirty="0">
                <a:solidFill>
                  <a:schemeClr val="bg1"/>
                </a:solidFill>
                <a:latin typeface="Arial" pitchFamily="34" charset="0"/>
                <a:cs typeface="Arial" pitchFamily="34" charset="0"/>
              </a:endParaRPr>
            </a:p>
          </p:txBody>
        </p:sp>
        <p:sp>
          <p:nvSpPr>
            <p:cNvPr id="119" name="TextBox 118">
              <a:extLst>
                <a:ext uri="{FF2B5EF4-FFF2-40B4-BE49-F238E27FC236}">
                  <a16:creationId xmlns:a16="http://schemas.microsoft.com/office/drawing/2014/main" id="{8AEA30AF-1668-4AAD-835C-3FBC7A2DCAAD}"/>
                </a:ext>
              </a:extLst>
            </p:cNvPr>
            <p:cNvSpPr txBox="1"/>
            <p:nvPr/>
          </p:nvSpPr>
          <p:spPr>
            <a:xfrm>
              <a:off x="3727456" y="5511684"/>
              <a:ext cx="361451" cy="276999"/>
            </a:xfrm>
            <a:prstGeom prst="rect">
              <a:avLst/>
            </a:prstGeom>
            <a:noFill/>
          </p:spPr>
          <p:txBody>
            <a:bodyPr wrap="square" rtlCol="0">
              <a:spAutoFit/>
            </a:bodyPr>
            <a:lstStyle/>
            <a:p>
              <a:pPr algn="ctr"/>
              <a:r>
                <a:rPr lang="en-US" altLang="ko-KR" sz="1200" b="1" dirty="0">
                  <a:solidFill>
                    <a:schemeClr val="bg1"/>
                  </a:solidFill>
                  <a:latin typeface="Arial" pitchFamily="34" charset="0"/>
                  <a:cs typeface="Arial" pitchFamily="34" charset="0"/>
                </a:rPr>
                <a:t>04</a:t>
              </a:r>
              <a:endParaRPr lang="ko-KR" altLang="en-US" sz="1200" b="1" dirty="0">
                <a:solidFill>
                  <a:schemeClr val="bg1"/>
                </a:solidFill>
                <a:latin typeface="Arial" pitchFamily="34" charset="0"/>
                <a:cs typeface="Arial" pitchFamily="34" charset="0"/>
              </a:endParaRPr>
            </a:p>
          </p:txBody>
        </p:sp>
        <p:sp>
          <p:nvSpPr>
            <p:cNvPr id="120" name="TextBox 119">
              <a:extLst>
                <a:ext uri="{FF2B5EF4-FFF2-40B4-BE49-F238E27FC236}">
                  <a16:creationId xmlns:a16="http://schemas.microsoft.com/office/drawing/2014/main" id="{DEA93EEC-380F-479F-8C18-473F268777F8}"/>
                </a:ext>
              </a:extLst>
            </p:cNvPr>
            <p:cNvSpPr txBox="1"/>
            <p:nvPr/>
          </p:nvSpPr>
          <p:spPr>
            <a:xfrm>
              <a:off x="8121126" y="2106055"/>
              <a:ext cx="361451" cy="276999"/>
            </a:xfrm>
            <a:prstGeom prst="rect">
              <a:avLst/>
            </a:prstGeom>
            <a:noFill/>
          </p:spPr>
          <p:txBody>
            <a:bodyPr wrap="square" rtlCol="0">
              <a:spAutoFit/>
            </a:bodyPr>
            <a:lstStyle/>
            <a:p>
              <a:pPr algn="ctr"/>
              <a:r>
                <a:rPr lang="en-US" altLang="ko-KR" sz="1200" b="1" dirty="0">
                  <a:solidFill>
                    <a:schemeClr val="bg1"/>
                  </a:solidFill>
                  <a:latin typeface="Arial" pitchFamily="34" charset="0"/>
                  <a:cs typeface="Arial" pitchFamily="34" charset="0"/>
                </a:rPr>
                <a:t>05</a:t>
              </a:r>
              <a:endParaRPr lang="ko-KR" altLang="en-US" sz="1200" b="1" dirty="0">
                <a:solidFill>
                  <a:schemeClr val="bg1"/>
                </a:solidFill>
                <a:latin typeface="Arial" pitchFamily="34" charset="0"/>
                <a:cs typeface="Arial" pitchFamily="34" charset="0"/>
              </a:endParaRPr>
            </a:p>
          </p:txBody>
        </p:sp>
        <p:sp>
          <p:nvSpPr>
            <p:cNvPr id="121" name="Rounded Rectangle 55">
              <a:extLst>
                <a:ext uri="{FF2B5EF4-FFF2-40B4-BE49-F238E27FC236}">
                  <a16:creationId xmlns:a16="http://schemas.microsoft.com/office/drawing/2014/main" id="{5454F208-7B56-4D49-AB6C-FE011F4CC207}"/>
                </a:ext>
              </a:extLst>
            </p:cNvPr>
            <p:cNvSpPr/>
            <p:nvPr/>
          </p:nvSpPr>
          <p:spPr>
            <a:xfrm>
              <a:off x="7853581" y="2965763"/>
              <a:ext cx="3420000" cy="828000"/>
            </a:xfrm>
            <a:prstGeom prst="roundRect">
              <a:avLst>
                <a:gd name="adj" fmla="val 50000"/>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endParaRPr lang="ko-KR" altLang="en-US" sz="1200"/>
            </a:p>
          </p:txBody>
        </p:sp>
        <p:grpSp>
          <p:nvGrpSpPr>
            <p:cNvPr id="122" name="Group 121">
              <a:extLst>
                <a:ext uri="{FF2B5EF4-FFF2-40B4-BE49-F238E27FC236}">
                  <a16:creationId xmlns:a16="http://schemas.microsoft.com/office/drawing/2014/main" id="{EE6FBD37-8E86-409E-B678-5EC25F5D100B}"/>
                </a:ext>
              </a:extLst>
            </p:cNvPr>
            <p:cNvGrpSpPr/>
            <p:nvPr/>
          </p:nvGrpSpPr>
          <p:grpSpPr>
            <a:xfrm>
              <a:off x="7997278" y="3075190"/>
              <a:ext cx="609146" cy="609146"/>
              <a:chOff x="6012160" y="1708285"/>
              <a:chExt cx="609146" cy="609146"/>
            </a:xfrm>
          </p:grpSpPr>
          <p:sp>
            <p:nvSpPr>
              <p:cNvPr id="123" name="Oval 122">
                <a:extLst>
                  <a:ext uri="{FF2B5EF4-FFF2-40B4-BE49-F238E27FC236}">
                    <a16:creationId xmlns:a16="http://schemas.microsoft.com/office/drawing/2014/main" id="{0A4FE587-23BC-4B9B-9E32-20B10B06E2C5}"/>
                  </a:ext>
                </a:extLst>
              </p:cNvPr>
              <p:cNvSpPr/>
              <p:nvPr/>
            </p:nvSpPr>
            <p:spPr>
              <a:xfrm>
                <a:off x="6012160" y="1708285"/>
                <a:ext cx="609146" cy="609146"/>
              </a:xfrm>
              <a:prstGeom prst="ellipse">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endParaRPr lang="ko-KR" altLang="en-US" sz="1200"/>
              </a:p>
            </p:txBody>
          </p:sp>
          <p:sp>
            <p:nvSpPr>
              <p:cNvPr id="124" name="Oval 123">
                <a:extLst>
                  <a:ext uri="{FF2B5EF4-FFF2-40B4-BE49-F238E27FC236}">
                    <a16:creationId xmlns:a16="http://schemas.microsoft.com/office/drawing/2014/main" id="{D3B76A04-056D-4395-B7EE-43954B7F8469}"/>
                  </a:ext>
                </a:extLst>
              </p:cNvPr>
              <p:cNvSpPr/>
              <p:nvPr/>
            </p:nvSpPr>
            <p:spPr>
              <a:xfrm>
                <a:off x="6113041" y="1809166"/>
                <a:ext cx="428650" cy="4286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p>
            </p:txBody>
          </p:sp>
        </p:grpSp>
        <p:sp>
          <p:nvSpPr>
            <p:cNvPr id="127" name="TextBox 126">
              <a:extLst>
                <a:ext uri="{FF2B5EF4-FFF2-40B4-BE49-F238E27FC236}">
                  <a16:creationId xmlns:a16="http://schemas.microsoft.com/office/drawing/2014/main" id="{A9CD383A-83B9-40A2-9698-6249F8A3E83F}"/>
                </a:ext>
              </a:extLst>
            </p:cNvPr>
            <p:cNvSpPr txBox="1"/>
            <p:nvPr/>
          </p:nvSpPr>
          <p:spPr>
            <a:xfrm>
              <a:off x="8813143" y="2952888"/>
              <a:ext cx="2188841" cy="646331"/>
            </a:xfrm>
            <a:prstGeom prst="rect">
              <a:avLst/>
            </a:prstGeom>
            <a:noFill/>
          </p:spPr>
          <p:txBody>
            <a:bodyPr wrap="square" lIns="0" rIns="0" rtlCol="0">
              <a:spAutoFit/>
            </a:bodyPr>
            <a:lstStyle/>
            <a:p>
              <a:r>
                <a:rPr lang="en-US" sz="1200" dirty="0" err="1"/>
                <a:t>Pegadaian</a:t>
              </a:r>
              <a:r>
                <a:rPr lang="en-US" sz="1200" dirty="0"/>
                <a:t> </a:t>
              </a:r>
              <a:r>
                <a:rPr lang="en-US" sz="1200" dirty="0" err="1"/>
                <a:t>syariah</a:t>
              </a:r>
              <a:r>
                <a:rPr lang="en-US" sz="1200" dirty="0"/>
                <a:t> di Indonesia </a:t>
              </a:r>
              <a:r>
                <a:rPr lang="en-US" sz="1200" dirty="0" err="1"/>
                <a:t>mengunakan</a:t>
              </a:r>
              <a:r>
                <a:rPr lang="en-US" sz="1200" dirty="0"/>
                <a:t> </a:t>
              </a:r>
              <a:r>
                <a:rPr lang="en-US" sz="1200" dirty="0" err="1"/>
                <a:t>akad</a:t>
              </a:r>
              <a:r>
                <a:rPr lang="en-US" sz="1200" dirty="0"/>
                <a:t> </a:t>
              </a:r>
              <a:r>
                <a:rPr lang="id-ID" sz="1200" dirty="0"/>
                <a:t>pinjaman dan </a:t>
              </a:r>
              <a:r>
                <a:rPr lang="en-US" sz="1200" dirty="0" err="1"/>
                <a:t>akad</a:t>
              </a:r>
              <a:r>
                <a:rPr lang="en-US" sz="1200" dirty="0"/>
                <a:t> </a:t>
              </a:r>
              <a:r>
                <a:rPr lang="id-ID" sz="1200" dirty="0"/>
                <a:t>gadai</a:t>
              </a:r>
              <a:endParaRPr lang="en-US" altLang="ko-KR" sz="1200" dirty="0">
                <a:cs typeface="Arial" pitchFamily="34" charset="0"/>
              </a:endParaRPr>
            </a:p>
          </p:txBody>
        </p:sp>
        <p:sp>
          <p:nvSpPr>
            <p:cNvPr id="128" name="Rounded Rectangle 116">
              <a:extLst>
                <a:ext uri="{FF2B5EF4-FFF2-40B4-BE49-F238E27FC236}">
                  <a16:creationId xmlns:a16="http://schemas.microsoft.com/office/drawing/2014/main" id="{FADF8FDA-7292-4130-B675-FB814966CE12}"/>
                </a:ext>
              </a:extLst>
            </p:cNvPr>
            <p:cNvSpPr/>
            <p:nvPr/>
          </p:nvSpPr>
          <p:spPr>
            <a:xfrm>
              <a:off x="933124" y="2965763"/>
              <a:ext cx="3420000" cy="828000"/>
            </a:xfrm>
            <a:prstGeom prst="roundRect">
              <a:avLst>
                <a:gd name="adj" fmla="val 50000"/>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pPr algn="r"/>
              <a:endParaRPr lang="ko-KR" altLang="en-US" sz="1200"/>
            </a:p>
          </p:txBody>
        </p:sp>
        <p:grpSp>
          <p:nvGrpSpPr>
            <p:cNvPr id="129" name="Group 128">
              <a:extLst>
                <a:ext uri="{FF2B5EF4-FFF2-40B4-BE49-F238E27FC236}">
                  <a16:creationId xmlns:a16="http://schemas.microsoft.com/office/drawing/2014/main" id="{B333C2AE-BC07-4A4B-B4D7-4DBF1D85DDF0}"/>
                </a:ext>
              </a:extLst>
            </p:cNvPr>
            <p:cNvGrpSpPr/>
            <p:nvPr/>
          </p:nvGrpSpPr>
          <p:grpSpPr>
            <a:xfrm>
              <a:off x="3603608" y="3075190"/>
              <a:ext cx="609146" cy="609146"/>
              <a:chOff x="2410349" y="1708285"/>
              <a:chExt cx="609146" cy="609146"/>
            </a:xfrm>
          </p:grpSpPr>
          <p:sp>
            <p:nvSpPr>
              <p:cNvPr id="130" name="Oval 129">
                <a:extLst>
                  <a:ext uri="{FF2B5EF4-FFF2-40B4-BE49-F238E27FC236}">
                    <a16:creationId xmlns:a16="http://schemas.microsoft.com/office/drawing/2014/main" id="{2DA3971A-8CD6-4DF5-AC49-8BE10DA50659}"/>
                  </a:ext>
                </a:extLst>
              </p:cNvPr>
              <p:cNvSpPr/>
              <p:nvPr/>
            </p:nvSpPr>
            <p:spPr>
              <a:xfrm>
                <a:off x="2410349" y="1708285"/>
                <a:ext cx="609146" cy="609146"/>
              </a:xfrm>
              <a:prstGeom prst="ellipse">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pPr algn="r"/>
                <a:endParaRPr lang="ko-KR" altLang="en-US" sz="1200"/>
              </a:p>
            </p:txBody>
          </p:sp>
          <p:sp>
            <p:nvSpPr>
              <p:cNvPr id="131" name="Oval 130">
                <a:extLst>
                  <a:ext uri="{FF2B5EF4-FFF2-40B4-BE49-F238E27FC236}">
                    <a16:creationId xmlns:a16="http://schemas.microsoft.com/office/drawing/2014/main" id="{AC6F4E51-BD52-4B3B-9F9A-AAE82AFDEE2D}"/>
                  </a:ext>
                </a:extLst>
              </p:cNvPr>
              <p:cNvSpPr/>
              <p:nvPr/>
            </p:nvSpPr>
            <p:spPr>
              <a:xfrm>
                <a:off x="2511230" y="1798533"/>
                <a:ext cx="428650" cy="42865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1200"/>
              </a:p>
            </p:txBody>
          </p:sp>
        </p:grpSp>
        <p:sp>
          <p:nvSpPr>
            <p:cNvPr id="134" name="TextBox 133">
              <a:extLst>
                <a:ext uri="{FF2B5EF4-FFF2-40B4-BE49-F238E27FC236}">
                  <a16:creationId xmlns:a16="http://schemas.microsoft.com/office/drawing/2014/main" id="{83E0B011-9F29-4F81-8FC3-2F5BD1CB1508}"/>
                </a:ext>
              </a:extLst>
            </p:cNvPr>
            <p:cNvSpPr txBox="1"/>
            <p:nvPr/>
          </p:nvSpPr>
          <p:spPr>
            <a:xfrm>
              <a:off x="967146" y="2936227"/>
              <a:ext cx="2586022" cy="830997"/>
            </a:xfrm>
            <a:prstGeom prst="rect">
              <a:avLst/>
            </a:prstGeom>
            <a:noFill/>
          </p:spPr>
          <p:txBody>
            <a:bodyPr wrap="square" lIns="0" rIns="0" rtlCol="0">
              <a:spAutoFit/>
            </a:bodyPr>
            <a:lstStyle/>
            <a:p>
              <a:pPr algn="r"/>
              <a:r>
                <a:rPr lang="en-US" sz="1200" dirty="0"/>
                <a:t> </a:t>
              </a:r>
              <a:r>
                <a:rPr lang="en-US" sz="1200" dirty="0" err="1"/>
                <a:t>Gadai</a:t>
              </a:r>
              <a:r>
                <a:rPr lang="en-US" sz="1200" dirty="0"/>
                <a:t> </a:t>
              </a:r>
              <a:r>
                <a:rPr lang="en-US" sz="1200" dirty="0" err="1"/>
                <a:t>konvensional</a:t>
              </a:r>
              <a:r>
                <a:rPr lang="en-US" sz="1200" dirty="0"/>
                <a:t> </a:t>
              </a:r>
              <a:r>
                <a:rPr lang="en-US" sz="1200" dirty="0" err="1"/>
                <a:t>berdasarkan</a:t>
              </a:r>
              <a:r>
                <a:rPr lang="en-US" sz="1200" dirty="0"/>
                <a:t> </a:t>
              </a:r>
              <a:r>
                <a:rPr lang="en-US" sz="1200" dirty="0" err="1"/>
                <a:t>satu</a:t>
              </a:r>
              <a:r>
                <a:rPr lang="en-US" sz="1200" dirty="0"/>
                <a:t> </a:t>
              </a:r>
              <a:r>
                <a:rPr lang="en-US" sz="1200" dirty="0" err="1"/>
                <a:t>akad</a:t>
              </a:r>
              <a:r>
                <a:rPr lang="en-US" sz="1200" dirty="0"/>
                <a:t> </a:t>
              </a:r>
              <a:r>
                <a:rPr lang="en-US" sz="1200" dirty="0" err="1"/>
                <a:t>saja</a:t>
              </a:r>
              <a:r>
                <a:rPr lang="en-US" sz="1200" dirty="0"/>
                <a:t>. </a:t>
              </a:r>
              <a:r>
                <a:rPr lang="en-US" sz="1200" dirty="0" err="1"/>
                <a:t>Yaitu</a:t>
              </a:r>
              <a:r>
                <a:rPr lang="en-US" sz="1200" dirty="0"/>
                <a:t> </a:t>
              </a:r>
              <a:r>
                <a:rPr lang="en-US" sz="1200" dirty="0" err="1"/>
                <a:t>perjanjian</a:t>
              </a:r>
              <a:r>
                <a:rPr lang="en-US" sz="1200" dirty="0"/>
                <a:t> </a:t>
              </a:r>
              <a:r>
                <a:rPr lang="en-US" sz="1200" dirty="0" err="1"/>
                <a:t>pinjaman</a:t>
              </a:r>
              <a:r>
                <a:rPr lang="en-US" sz="1200" dirty="0"/>
                <a:t> yang </a:t>
              </a:r>
              <a:r>
                <a:rPr lang="en-US" sz="1200" dirty="0" err="1"/>
                <a:t>adanya</a:t>
              </a:r>
              <a:r>
                <a:rPr lang="en-US" sz="1200" dirty="0"/>
                <a:t> </a:t>
              </a:r>
              <a:r>
                <a:rPr lang="en-US" sz="1200" dirty="0" err="1"/>
                <a:t>tambahan</a:t>
              </a:r>
              <a:r>
                <a:rPr lang="en-US" sz="1200" dirty="0"/>
                <a:t> </a:t>
              </a:r>
              <a:r>
                <a:rPr lang="en-US" sz="1200" dirty="0" err="1"/>
                <a:t>pengembalian</a:t>
              </a:r>
              <a:r>
                <a:rPr lang="en-US" sz="1200" dirty="0"/>
                <a:t>, </a:t>
              </a:r>
              <a:r>
                <a:rPr lang="en-US" sz="1200" dirty="0" err="1"/>
                <a:t>diluar</a:t>
              </a:r>
              <a:r>
                <a:rPr lang="en-US" sz="1200" dirty="0"/>
                <a:t>  </a:t>
              </a:r>
              <a:r>
                <a:rPr lang="en-US" sz="1200" dirty="0" err="1"/>
                <a:t>pinjaman</a:t>
              </a:r>
              <a:r>
                <a:rPr lang="en-US" sz="1200" dirty="0"/>
                <a:t> yang </a:t>
              </a:r>
              <a:r>
                <a:rPr lang="en-US" sz="1200" dirty="0" err="1"/>
                <a:t>diberikan</a:t>
              </a:r>
              <a:r>
                <a:rPr lang="en-US" sz="1200" dirty="0"/>
                <a:t>.</a:t>
              </a:r>
              <a:endParaRPr lang="en-US" altLang="ko-KR" sz="1200" dirty="0">
                <a:cs typeface="Arial" pitchFamily="34" charset="0"/>
              </a:endParaRPr>
            </a:p>
          </p:txBody>
        </p:sp>
        <p:sp>
          <p:nvSpPr>
            <p:cNvPr id="135" name="TextBox 134">
              <a:extLst>
                <a:ext uri="{FF2B5EF4-FFF2-40B4-BE49-F238E27FC236}">
                  <a16:creationId xmlns:a16="http://schemas.microsoft.com/office/drawing/2014/main" id="{6DE98576-52B0-44C4-BEDC-8241F55F0FF6}"/>
                </a:ext>
              </a:extLst>
            </p:cNvPr>
            <p:cNvSpPr txBox="1"/>
            <p:nvPr/>
          </p:nvSpPr>
          <p:spPr>
            <a:xfrm>
              <a:off x="3727456" y="3241265"/>
              <a:ext cx="361451" cy="276999"/>
            </a:xfrm>
            <a:prstGeom prst="rect">
              <a:avLst/>
            </a:prstGeom>
            <a:noFill/>
          </p:spPr>
          <p:txBody>
            <a:bodyPr wrap="square" rtlCol="0">
              <a:spAutoFit/>
            </a:bodyPr>
            <a:lstStyle/>
            <a:p>
              <a:pPr algn="ctr"/>
              <a:r>
                <a:rPr lang="en-US" altLang="ko-KR" sz="1200" b="1" dirty="0">
                  <a:solidFill>
                    <a:schemeClr val="bg1"/>
                  </a:solidFill>
                  <a:latin typeface="Arial" pitchFamily="34" charset="0"/>
                  <a:cs typeface="Arial" pitchFamily="34" charset="0"/>
                </a:rPr>
                <a:t>02</a:t>
              </a:r>
              <a:endParaRPr lang="ko-KR" altLang="en-US" sz="1200" b="1" dirty="0">
                <a:solidFill>
                  <a:schemeClr val="bg1"/>
                </a:solidFill>
                <a:latin typeface="Arial" pitchFamily="34" charset="0"/>
                <a:cs typeface="Arial" pitchFamily="34" charset="0"/>
              </a:endParaRPr>
            </a:p>
          </p:txBody>
        </p:sp>
        <p:sp>
          <p:nvSpPr>
            <p:cNvPr id="136" name="TextBox 135">
              <a:extLst>
                <a:ext uri="{FF2B5EF4-FFF2-40B4-BE49-F238E27FC236}">
                  <a16:creationId xmlns:a16="http://schemas.microsoft.com/office/drawing/2014/main" id="{B8A7C2F0-822D-44F2-9201-8F52525A3007}"/>
                </a:ext>
              </a:extLst>
            </p:cNvPr>
            <p:cNvSpPr txBox="1"/>
            <p:nvPr/>
          </p:nvSpPr>
          <p:spPr>
            <a:xfrm>
              <a:off x="8121126" y="3241265"/>
              <a:ext cx="361451" cy="276999"/>
            </a:xfrm>
            <a:prstGeom prst="rect">
              <a:avLst/>
            </a:prstGeom>
            <a:noFill/>
          </p:spPr>
          <p:txBody>
            <a:bodyPr wrap="square" rtlCol="0">
              <a:spAutoFit/>
            </a:bodyPr>
            <a:lstStyle/>
            <a:p>
              <a:pPr algn="ctr"/>
              <a:r>
                <a:rPr lang="en-US" altLang="ko-KR" sz="1200" b="1" dirty="0">
                  <a:solidFill>
                    <a:schemeClr val="bg1"/>
                  </a:solidFill>
                  <a:latin typeface="Arial" pitchFamily="34" charset="0"/>
                  <a:cs typeface="Arial" pitchFamily="34" charset="0"/>
                </a:rPr>
                <a:t>06</a:t>
              </a:r>
              <a:endParaRPr lang="ko-KR" altLang="en-US" sz="1200" b="1" dirty="0">
                <a:solidFill>
                  <a:schemeClr val="bg1"/>
                </a:solidFill>
                <a:latin typeface="Arial" pitchFamily="34" charset="0"/>
                <a:cs typeface="Arial" pitchFamily="34" charset="0"/>
              </a:endParaRPr>
            </a:p>
          </p:txBody>
        </p:sp>
        <p:sp>
          <p:nvSpPr>
            <p:cNvPr id="137" name="Rounded Rectangle 63">
              <a:extLst>
                <a:ext uri="{FF2B5EF4-FFF2-40B4-BE49-F238E27FC236}">
                  <a16:creationId xmlns:a16="http://schemas.microsoft.com/office/drawing/2014/main" id="{030C0632-F298-4B18-B040-5C3E71C225CC}"/>
                </a:ext>
              </a:extLst>
            </p:cNvPr>
            <p:cNvSpPr/>
            <p:nvPr/>
          </p:nvSpPr>
          <p:spPr>
            <a:xfrm>
              <a:off x="7853581" y="4100973"/>
              <a:ext cx="3420000" cy="828000"/>
            </a:xfrm>
            <a:prstGeom prst="roundRect">
              <a:avLst>
                <a:gd name="adj" fmla="val 50000"/>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endParaRPr lang="ko-KR" altLang="en-US" sz="1200"/>
            </a:p>
          </p:txBody>
        </p:sp>
        <p:grpSp>
          <p:nvGrpSpPr>
            <p:cNvPr id="138" name="Group 137">
              <a:extLst>
                <a:ext uri="{FF2B5EF4-FFF2-40B4-BE49-F238E27FC236}">
                  <a16:creationId xmlns:a16="http://schemas.microsoft.com/office/drawing/2014/main" id="{8A1D4D76-BA03-4E1E-A0D7-E1AC1ADDB0F8}"/>
                </a:ext>
              </a:extLst>
            </p:cNvPr>
            <p:cNvGrpSpPr/>
            <p:nvPr/>
          </p:nvGrpSpPr>
          <p:grpSpPr>
            <a:xfrm>
              <a:off x="7997278" y="4210400"/>
              <a:ext cx="609146" cy="609146"/>
              <a:chOff x="6012160" y="1708285"/>
              <a:chExt cx="609146" cy="609146"/>
            </a:xfrm>
          </p:grpSpPr>
          <p:sp>
            <p:nvSpPr>
              <p:cNvPr id="139" name="Oval 138">
                <a:extLst>
                  <a:ext uri="{FF2B5EF4-FFF2-40B4-BE49-F238E27FC236}">
                    <a16:creationId xmlns:a16="http://schemas.microsoft.com/office/drawing/2014/main" id="{CF13C363-B31A-4DBF-B889-831190862CC6}"/>
                  </a:ext>
                </a:extLst>
              </p:cNvPr>
              <p:cNvSpPr/>
              <p:nvPr/>
            </p:nvSpPr>
            <p:spPr>
              <a:xfrm>
                <a:off x="6012160" y="1708285"/>
                <a:ext cx="609146" cy="609146"/>
              </a:xfrm>
              <a:prstGeom prst="ellipse">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endParaRPr lang="ko-KR" altLang="en-US" sz="1200"/>
              </a:p>
            </p:txBody>
          </p:sp>
          <p:sp>
            <p:nvSpPr>
              <p:cNvPr id="140" name="Oval 139">
                <a:extLst>
                  <a:ext uri="{FF2B5EF4-FFF2-40B4-BE49-F238E27FC236}">
                    <a16:creationId xmlns:a16="http://schemas.microsoft.com/office/drawing/2014/main" id="{9DDDA982-88FD-48E0-81B0-226E3F005AC5}"/>
                  </a:ext>
                </a:extLst>
              </p:cNvPr>
              <p:cNvSpPr/>
              <p:nvPr/>
            </p:nvSpPr>
            <p:spPr>
              <a:xfrm>
                <a:off x="6113041" y="1809166"/>
                <a:ext cx="428650" cy="42865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dirty="0"/>
              </a:p>
            </p:txBody>
          </p:sp>
        </p:grpSp>
        <p:sp>
          <p:nvSpPr>
            <p:cNvPr id="143" name="TextBox 142">
              <a:extLst>
                <a:ext uri="{FF2B5EF4-FFF2-40B4-BE49-F238E27FC236}">
                  <a16:creationId xmlns:a16="http://schemas.microsoft.com/office/drawing/2014/main" id="{E86FB5DB-3168-4A66-8F45-B02FD8743C59}"/>
                </a:ext>
              </a:extLst>
            </p:cNvPr>
            <p:cNvSpPr txBox="1"/>
            <p:nvPr/>
          </p:nvSpPr>
          <p:spPr>
            <a:xfrm>
              <a:off x="8813143" y="4072618"/>
              <a:ext cx="2188841" cy="830997"/>
            </a:xfrm>
            <a:prstGeom prst="rect">
              <a:avLst/>
            </a:prstGeom>
            <a:noFill/>
          </p:spPr>
          <p:txBody>
            <a:bodyPr wrap="square" lIns="0" rIns="0" rtlCol="0">
              <a:spAutoFit/>
            </a:bodyPr>
            <a:lstStyle/>
            <a:p>
              <a:r>
                <a:rPr lang="es-ES" sz="1200" dirty="0" err="1"/>
                <a:t>Pendapatan</a:t>
              </a:r>
              <a:r>
                <a:rPr lang="es-ES" sz="1200" dirty="0"/>
                <a:t> </a:t>
              </a:r>
              <a:r>
                <a:rPr lang="es-ES" sz="1200" dirty="0" err="1"/>
                <a:t>pegadaian</a:t>
              </a:r>
              <a:r>
                <a:rPr lang="es-ES" sz="1200" dirty="0"/>
                <a:t> </a:t>
              </a:r>
              <a:r>
                <a:rPr lang="es-ES" sz="1200" dirty="0" err="1"/>
                <a:t>syariah</a:t>
              </a:r>
              <a:r>
                <a:rPr lang="es-ES" sz="1200" dirty="0"/>
                <a:t> </a:t>
              </a:r>
              <a:r>
                <a:rPr lang="es-ES" sz="1200" dirty="0" err="1"/>
                <a:t>berasal</a:t>
              </a:r>
              <a:r>
                <a:rPr lang="es-ES" sz="1200" dirty="0"/>
                <a:t> </a:t>
              </a:r>
              <a:r>
                <a:rPr lang="es-ES" sz="1200" dirty="0" err="1"/>
                <a:t>dari</a:t>
              </a:r>
              <a:r>
                <a:rPr lang="es-ES" sz="1200" dirty="0"/>
                <a:t> </a:t>
              </a:r>
              <a:r>
                <a:rPr lang="id-ID" sz="1200" dirty="0"/>
                <a:t>penjualan emas, </a:t>
              </a:r>
              <a:r>
                <a:rPr lang="es-ES" sz="1200" dirty="0" err="1"/>
                <a:t>biaya</a:t>
              </a:r>
              <a:r>
                <a:rPr lang="es-ES" sz="1200" dirty="0"/>
                <a:t> </a:t>
              </a:r>
              <a:r>
                <a:rPr lang="es-ES" sz="1200" dirty="0" err="1"/>
                <a:t>penaksiran</a:t>
              </a:r>
              <a:r>
                <a:rPr lang="id-ID" sz="1200" dirty="0"/>
                <a:t>, </a:t>
              </a:r>
              <a:r>
                <a:rPr lang="id-ID" sz="1200" dirty="0" err="1"/>
                <a:t>safe</a:t>
              </a:r>
              <a:r>
                <a:rPr lang="id-ID" sz="1200" dirty="0"/>
                <a:t> deposit </a:t>
              </a:r>
              <a:r>
                <a:rPr lang="id-ID" sz="1200" dirty="0" err="1"/>
                <a:t>box</a:t>
              </a:r>
              <a:r>
                <a:rPr lang="id-ID" sz="1200" dirty="0"/>
                <a:t>, biaya dari pemberian jasa sertifikasi.</a:t>
              </a:r>
              <a:endParaRPr lang="en-US" altLang="ko-KR" sz="1200" dirty="0">
                <a:cs typeface="Arial" pitchFamily="34" charset="0"/>
              </a:endParaRPr>
            </a:p>
          </p:txBody>
        </p:sp>
        <p:sp>
          <p:nvSpPr>
            <p:cNvPr id="144" name="Rounded Rectangle 124">
              <a:extLst>
                <a:ext uri="{FF2B5EF4-FFF2-40B4-BE49-F238E27FC236}">
                  <a16:creationId xmlns:a16="http://schemas.microsoft.com/office/drawing/2014/main" id="{856FBD1D-EB20-47E0-A35B-9BB9B801D419}"/>
                </a:ext>
              </a:extLst>
            </p:cNvPr>
            <p:cNvSpPr/>
            <p:nvPr/>
          </p:nvSpPr>
          <p:spPr>
            <a:xfrm>
              <a:off x="933124" y="4100973"/>
              <a:ext cx="3420000" cy="828000"/>
            </a:xfrm>
            <a:prstGeom prst="roundRect">
              <a:avLst>
                <a:gd name="adj" fmla="val 50000"/>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pPr algn="r"/>
              <a:endParaRPr lang="ko-KR" altLang="en-US" sz="1200"/>
            </a:p>
          </p:txBody>
        </p:sp>
        <p:grpSp>
          <p:nvGrpSpPr>
            <p:cNvPr id="145" name="Group 144">
              <a:extLst>
                <a:ext uri="{FF2B5EF4-FFF2-40B4-BE49-F238E27FC236}">
                  <a16:creationId xmlns:a16="http://schemas.microsoft.com/office/drawing/2014/main" id="{869860B3-61C7-402E-A364-BB1A5FD2E2A5}"/>
                </a:ext>
              </a:extLst>
            </p:cNvPr>
            <p:cNvGrpSpPr/>
            <p:nvPr/>
          </p:nvGrpSpPr>
          <p:grpSpPr>
            <a:xfrm>
              <a:off x="3603608" y="4210400"/>
              <a:ext cx="609146" cy="609146"/>
              <a:chOff x="2410349" y="1708285"/>
              <a:chExt cx="609146" cy="609146"/>
            </a:xfrm>
          </p:grpSpPr>
          <p:sp>
            <p:nvSpPr>
              <p:cNvPr id="146" name="Oval 145">
                <a:extLst>
                  <a:ext uri="{FF2B5EF4-FFF2-40B4-BE49-F238E27FC236}">
                    <a16:creationId xmlns:a16="http://schemas.microsoft.com/office/drawing/2014/main" id="{3CDFAFAB-3814-4C09-A91A-C61C091376C3}"/>
                  </a:ext>
                </a:extLst>
              </p:cNvPr>
              <p:cNvSpPr/>
              <p:nvPr/>
            </p:nvSpPr>
            <p:spPr>
              <a:xfrm>
                <a:off x="2410349" y="1708285"/>
                <a:ext cx="609146" cy="609146"/>
              </a:xfrm>
              <a:prstGeom prst="ellipse">
                <a:avLst/>
              </a:prstGeom>
              <a:gradFill flip="none" rotWithShape="1">
                <a:gsLst>
                  <a:gs pos="0">
                    <a:schemeClr val="bg1">
                      <a:lumMod val="85000"/>
                    </a:schemeClr>
                  </a:gs>
                  <a:gs pos="100000">
                    <a:schemeClr val="bg1"/>
                  </a:gs>
                </a:gsLst>
                <a:lin ang="8100000" scaled="1"/>
                <a:tileRect/>
              </a:gradFill>
              <a:ln>
                <a:gradFill flip="none" rotWithShape="1">
                  <a:gsLst>
                    <a:gs pos="0">
                      <a:schemeClr val="bg1"/>
                    </a:gs>
                    <a:gs pos="100000">
                      <a:schemeClr val="bg1">
                        <a:lumMod val="75000"/>
                      </a:schemeClr>
                    </a:gs>
                  </a:gsLst>
                  <a:lin ang="8100000" scaled="1"/>
                  <a:tileRect/>
                </a:gradFill>
              </a:ln>
              <a:effectLst>
                <a:outerShdw blurRad="127000" dist="38100" dir="8100000" algn="tr" rotWithShape="0">
                  <a:prstClr val="black">
                    <a:alpha val="33000"/>
                  </a:prstClr>
                </a:outerShdw>
              </a:effectLst>
            </p:spPr>
            <p:txBody>
              <a:bodyPr vert="horz" wrap="square" lIns="91440" tIns="45720" rIns="91440" bIns="45720" numCol="1" anchor="t" anchorCtr="0" compatLnSpc="1">
                <a:prstTxWarp prst="textNoShape">
                  <a:avLst/>
                </a:prstTxWarp>
              </a:bodyPr>
              <a:lstStyle/>
              <a:p>
                <a:pPr algn="r"/>
                <a:endParaRPr lang="ko-KR" altLang="en-US" sz="1200"/>
              </a:p>
            </p:txBody>
          </p:sp>
          <p:sp>
            <p:nvSpPr>
              <p:cNvPr id="147" name="Oval 146">
                <a:extLst>
                  <a:ext uri="{FF2B5EF4-FFF2-40B4-BE49-F238E27FC236}">
                    <a16:creationId xmlns:a16="http://schemas.microsoft.com/office/drawing/2014/main" id="{D51272CE-7500-4E03-BDA8-A41F9C320167}"/>
                  </a:ext>
                </a:extLst>
              </p:cNvPr>
              <p:cNvSpPr/>
              <p:nvPr/>
            </p:nvSpPr>
            <p:spPr>
              <a:xfrm>
                <a:off x="2511230" y="1798533"/>
                <a:ext cx="428650" cy="42865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ko-KR" altLang="en-US" sz="1200"/>
              </a:p>
            </p:txBody>
          </p:sp>
        </p:grpSp>
        <p:sp>
          <p:nvSpPr>
            <p:cNvPr id="150" name="TextBox 149">
              <a:extLst>
                <a:ext uri="{FF2B5EF4-FFF2-40B4-BE49-F238E27FC236}">
                  <a16:creationId xmlns:a16="http://schemas.microsoft.com/office/drawing/2014/main" id="{E944CD89-31F4-4D3A-B79B-86217785FD02}"/>
                </a:ext>
              </a:extLst>
            </p:cNvPr>
            <p:cNvSpPr txBox="1"/>
            <p:nvPr/>
          </p:nvSpPr>
          <p:spPr>
            <a:xfrm>
              <a:off x="1203553" y="4150989"/>
              <a:ext cx="2214512" cy="646331"/>
            </a:xfrm>
            <a:prstGeom prst="rect">
              <a:avLst/>
            </a:prstGeom>
            <a:noFill/>
          </p:spPr>
          <p:txBody>
            <a:bodyPr wrap="square" lIns="0" rIns="0" rtlCol="0">
              <a:spAutoFit/>
            </a:bodyPr>
            <a:lstStyle/>
            <a:p>
              <a:pPr algn="r"/>
              <a:r>
                <a:rPr lang="en-US" sz="1200" dirty="0" err="1"/>
                <a:t>Pendapatan</a:t>
              </a:r>
              <a:r>
                <a:rPr lang="en-US" sz="1200" dirty="0"/>
                <a:t> </a:t>
              </a:r>
              <a:r>
                <a:rPr lang="en-US" sz="1200" dirty="0" err="1"/>
                <a:t>pegadaian</a:t>
              </a:r>
              <a:r>
                <a:rPr lang="en-US" sz="1200" dirty="0"/>
                <a:t> </a:t>
              </a:r>
              <a:r>
                <a:rPr lang="en-US" sz="1200" dirty="0" err="1"/>
                <a:t>konvesional</a:t>
              </a:r>
              <a:r>
                <a:rPr lang="en-US" sz="1200" dirty="0"/>
                <a:t> </a:t>
              </a:r>
              <a:r>
                <a:rPr lang="en-US" sz="1200" dirty="0" err="1"/>
                <a:t>berasal</a:t>
              </a:r>
              <a:r>
                <a:rPr lang="en-US" sz="1200" dirty="0"/>
                <a:t> </a:t>
              </a:r>
              <a:r>
                <a:rPr lang="en-US" sz="1200" dirty="0" err="1"/>
                <a:t>dari</a:t>
              </a:r>
              <a:r>
                <a:rPr lang="en-US" sz="1200" dirty="0"/>
                <a:t> </a:t>
              </a:r>
              <a:r>
                <a:rPr lang="en-US" sz="1200" dirty="0" err="1"/>
                <a:t>bunga</a:t>
              </a:r>
              <a:r>
                <a:rPr lang="en-US" sz="1200" dirty="0"/>
                <a:t> </a:t>
              </a:r>
              <a:r>
                <a:rPr lang="en-US" sz="1200" dirty="0" err="1"/>
                <a:t>pinjaman</a:t>
              </a:r>
              <a:r>
                <a:rPr lang="en-US" sz="1200" dirty="0"/>
                <a:t> yang </a:t>
              </a:r>
              <a:r>
                <a:rPr lang="en-US" sz="1200" dirty="0" err="1"/>
                <a:t>dibebankan</a:t>
              </a:r>
              <a:r>
                <a:rPr lang="en-US" sz="1200" dirty="0"/>
                <a:t> </a:t>
              </a:r>
              <a:r>
                <a:rPr lang="en-US" sz="1200" dirty="0" err="1"/>
                <a:t>kepada</a:t>
              </a:r>
              <a:r>
                <a:rPr lang="en-US" sz="1200" dirty="0"/>
                <a:t> </a:t>
              </a:r>
              <a:r>
                <a:rPr lang="en-US" sz="1200" dirty="0" err="1"/>
                <a:t>nasabah</a:t>
              </a:r>
              <a:r>
                <a:rPr lang="en-US" sz="1200" dirty="0"/>
                <a:t>.</a:t>
              </a:r>
              <a:endParaRPr lang="en-US" altLang="ko-KR" sz="1200" dirty="0">
                <a:cs typeface="Arial" pitchFamily="34" charset="0"/>
              </a:endParaRPr>
            </a:p>
          </p:txBody>
        </p:sp>
        <p:sp>
          <p:nvSpPr>
            <p:cNvPr id="151" name="TextBox 150">
              <a:extLst>
                <a:ext uri="{FF2B5EF4-FFF2-40B4-BE49-F238E27FC236}">
                  <a16:creationId xmlns:a16="http://schemas.microsoft.com/office/drawing/2014/main" id="{C83E5522-B620-4BFC-97F6-A7E5F90849F9}"/>
                </a:ext>
              </a:extLst>
            </p:cNvPr>
            <p:cNvSpPr txBox="1"/>
            <p:nvPr/>
          </p:nvSpPr>
          <p:spPr>
            <a:xfrm>
              <a:off x="3727456" y="4376475"/>
              <a:ext cx="361451" cy="276999"/>
            </a:xfrm>
            <a:prstGeom prst="rect">
              <a:avLst/>
            </a:prstGeom>
            <a:noFill/>
          </p:spPr>
          <p:txBody>
            <a:bodyPr wrap="square" rtlCol="0">
              <a:spAutoFit/>
            </a:bodyPr>
            <a:lstStyle/>
            <a:p>
              <a:pPr algn="ctr"/>
              <a:r>
                <a:rPr lang="en-US" altLang="ko-KR" sz="1200" b="1" dirty="0">
                  <a:solidFill>
                    <a:schemeClr val="bg1"/>
                  </a:solidFill>
                  <a:latin typeface="Arial" pitchFamily="34" charset="0"/>
                  <a:cs typeface="Arial" pitchFamily="34" charset="0"/>
                </a:rPr>
                <a:t>03</a:t>
              </a:r>
              <a:endParaRPr lang="ko-KR" altLang="en-US" sz="1200" b="1" dirty="0">
                <a:solidFill>
                  <a:schemeClr val="bg1"/>
                </a:solidFill>
                <a:latin typeface="Arial" pitchFamily="34" charset="0"/>
                <a:cs typeface="Arial" pitchFamily="34" charset="0"/>
              </a:endParaRPr>
            </a:p>
          </p:txBody>
        </p:sp>
        <p:sp>
          <p:nvSpPr>
            <p:cNvPr id="152" name="TextBox 151">
              <a:extLst>
                <a:ext uri="{FF2B5EF4-FFF2-40B4-BE49-F238E27FC236}">
                  <a16:creationId xmlns:a16="http://schemas.microsoft.com/office/drawing/2014/main" id="{3955EDB4-67DB-49E2-BE12-E4CB7225A954}"/>
                </a:ext>
              </a:extLst>
            </p:cNvPr>
            <p:cNvSpPr txBox="1"/>
            <p:nvPr/>
          </p:nvSpPr>
          <p:spPr>
            <a:xfrm>
              <a:off x="8121126" y="4376475"/>
              <a:ext cx="361451" cy="276999"/>
            </a:xfrm>
            <a:prstGeom prst="rect">
              <a:avLst/>
            </a:prstGeom>
            <a:noFill/>
          </p:spPr>
          <p:txBody>
            <a:bodyPr wrap="square" rtlCol="0">
              <a:spAutoFit/>
            </a:bodyPr>
            <a:lstStyle/>
            <a:p>
              <a:pPr algn="ctr"/>
              <a:r>
                <a:rPr lang="en-US" altLang="ko-KR" sz="1200" b="1" dirty="0">
                  <a:solidFill>
                    <a:schemeClr val="bg1"/>
                  </a:solidFill>
                  <a:latin typeface="Arial" pitchFamily="34" charset="0"/>
                  <a:cs typeface="Arial" pitchFamily="34" charset="0"/>
                </a:rPr>
                <a:t>07</a:t>
              </a:r>
              <a:endParaRPr lang="ko-KR" altLang="en-US" sz="1200" b="1" dirty="0">
                <a:solidFill>
                  <a:schemeClr val="bg1"/>
                </a:solidFill>
                <a:latin typeface="Arial" pitchFamily="34" charset="0"/>
                <a:cs typeface="Arial" pitchFamily="34" charset="0"/>
              </a:endParaRPr>
            </a:p>
          </p:txBody>
        </p:sp>
        <p:sp>
          <p:nvSpPr>
            <p:cNvPr id="153" name="TextBox 152">
              <a:extLst>
                <a:ext uri="{FF2B5EF4-FFF2-40B4-BE49-F238E27FC236}">
                  <a16:creationId xmlns:a16="http://schemas.microsoft.com/office/drawing/2014/main" id="{D564B0EF-B5FC-4A78-8DB4-0C0DB31202B8}"/>
                </a:ext>
              </a:extLst>
            </p:cNvPr>
            <p:cNvSpPr txBox="1"/>
            <p:nvPr/>
          </p:nvSpPr>
          <p:spPr>
            <a:xfrm>
              <a:off x="8121126" y="5511684"/>
              <a:ext cx="361451" cy="276999"/>
            </a:xfrm>
            <a:prstGeom prst="rect">
              <a:avLst/>
            </a:prstGeom>
            <a:noFill/>
          </p:spPr>
          <p:txBody>
            <a:bodyPr wrap="square" rtlCol="0">
              <a:spAutoFit/>
            </a:bodyPr>
            <a:lstStyle/>
            <a:p>
              <a:pPr algn="ctr"/>
              <a:r>
                <a:rPr lang="en-US" altLang="ko-KR" sz="1200" b="1" dirty="0">
                  <a:solidFill>
                    <a:schemeClr val="bg1"/>
                  </a:solidFill>
                  <a:latin typeface="Arial" pitchFamily="34" charset="0"/>
                  <a:cs typeface="Arial" pitchFamily="34" charset="0"/>
                </a:rPr>
                <a:t>08</a:t>
              </a:r>
              <a:endParaRPr lang="ko-KR" altLang="en-US" sz="1200" b="1" dirty="0">
                <a:solidFill>
                  <a:schemeClr val="bg1"/>
                </a:solidFill>
                <a:latin typeface="Arial" pitchFamily="34" charset="0"/>
                <a:cs typeface="Arial" pitchFamily="34" charset="0"/>
              </a:endParaRPr>
            </a:p>
          </p:txBody>
        </p:sp>
        <p:sp>
          <p:nvSpPr>
            <p:cNvPr id="154" name="Donut 24">
              <a:extLst>
                <a:ext uri="{FF2B5EF4-FFF2-40B4-BE49-F238E27FC236}">
                  <a16:creationId xmlns:a16="http://schemas.microsoft.com/office/drawing/2014/main" id="{8F3DD747-4624-478A-9454-07FF42DB6845}"/>
                </a:ext>
              </a:extLst>
            </p:cNvPr>
            <p:cNvSpPr/>
            <p:nvPr/>
          </p:nvSpPr>
          <p:spPr>
            <a:xfrm>
              <a:off x="5810644" y="3442260"/>
              <a:ext cx="521010" cy="525251"/>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sz="1200" dirty="0">
                <a:solidFill>
                  <a:schemeClr val="tx1"/>
                </a:solidFill>
              </a:endParaRPr>
            </a:p>
          </p:txBody>
        </p:sp>
      </p:grpSp>
      <p:sp>
        <p:nvSpPr>
          <p:cNvPr id="156" name="TextBox 155"/>
          <p:cNvSpPr txBox="1"/>
          <p:nvPr/>
        </p:nvSpPr>
        <p:spPr>
          <a:xfrm>
            <a:off x="780251" y="1115913"/>
            <a:ext cx="3716356" cy="369332"/>
          </a:xfrm>
          <a:prstGeom prst="rect">
            <a:avLst/>
          </a:prstGeom>
          <a:noFill/>
        </p:spPr>
        <p:txBody>
          <a:bodyPr wrap="square" rtlCol="0">
            <a:spAutoFit/>
          </a:bodyPr>
          <a:lstStyle/>
          <a:p>
            <a:pPr algn="ctr"/>
            <a:r>
              <a:rPr lang="en-ID" dirty="0" err="1">
                <a:solidFill>
                  <a:srgbClr val="002060"/>
                </a:solidFill>
                <a:latin typeface="Arial Black" panose="020B0A04020102020204" pitchFamily="34" charset="0"/>
                <a:cs typeface="Times New Roman" panose="02020603050405020304" pitchFamily="18" charset="0"/>
              </a:rPr>
              <a:t>Gadai</a:t>
            </a:r>
            <a:r>
              <a:rPr lang="en-ID" dirty="0">
                <a:solidFill>
                  <a:srgbClr val="002060"/>
                </a:solidFill>
                <a:latin typeface="Arial Black" panose="020B0A04020102020204" pitchFamily="34" charset="0"/>
                <a:cs typeface="Times New Roman" panose="02020603050405020304" pitchFamily="18" charset="0"/>
              </a:rPr>
              <a:t> </a:t>
            </a:r>
            <a:r>
              <a:rPr lang="en-ID" dirty="0" err="1">
                <a:solidFill>
                  <a:srgbClr val="002060"/>
                </a:solidFill>
                <a:latin typeface="Arial Black" panose="020B0A04020102020204" pitchFamily="34" charset="0"/>
                <a:cs typeface="Times New Roman" panose="02020603050405020304" pitchFamily="18" charset="0"/>
              </a:rPr>
              <a:t>Konvensional</a:t>
            </a:r>
            <a:endParaRPr lang="en-US" sz="1200" dirty="0">
              <a:solidFill>
                <a:srgbClr val="002060"/>
              </a:solidFill>
              <a:latin typeface="Arial Black" panose="020B0A04020102020204" pitchFamily="34" charset="0"/>
              <a:cs typeface="Times New Roman" panose="02020603050405020304" pitchFamily="18" charset="0"/>
            </a:endParaRPr>
          </a:p>
        </p:txBody>
      </p:sp>
      <p:sp>
        <p:nvSpPr>
          <p:cNvPr id="158" name="TextBox 157"/>
          <p:cNvSpPr txBox="1"/>
          <p:nvPr/>
        </p:nvSpPr>
        <p:spPr>
          <a:xfrm>
            <a:off x="7703346" y="1082520"/>
            <a:ext cx="3716356" cy="369332"/>
          </a:xfrm>
          <a:prstGeom prst="rect">
            <a:avLst/>
          </a:prstGeom>
          <a:noFill/>
        </p:spPr>
        <p:txBody>
          <a:bodyPr wrap="square" rtlCol="0">
            <a:spAutoFit/>
          </a:bodyPr>
          <a:lstStyle/>
          <a:p>
            <a:pPr algn="ctr"/>
            <a:r>
              <a:rPr lang="en-ID" dirty="0" err="1">
                <a:solidFill>
                  <a:srgbClr val="002060"/>
                </a:solidFill>
                <a:latin typeface="Arial Black" panose="020B0A04020102020204" pitchFamily="34" charset="0"/>
                <a:cs typeface="Times New Roman" panose="02020603050405020304" pitchFamily="18" charset="0"/>
              </a:rPr>
              <a:t>Gadai</a:t>
            </a:r>
            <a:r>
              <a:rPr lang="en-ID" dirty="0">
                <a:solidFill>
                  <a:srgbClr val="002060"/>
                </a:solidFill>
                <a:latin typeface="Arial Black" panose="020B0A04020102020204" pitchFamily="34" charset="0"/>
                <a:cs typeface="Times New Roman" panose="02020603050405020304" pitchFamily="18" charset="0"/>
              </a:rPr>
              <a:t> </a:t>
            </a:r>
            <a:r>
              <a:rPr lang="en-ID" dirty="0" err="1">
                <a:solidFill>
                  <a:srgbClr val="002060"/>
                </a:solidFill>
                <a:latin typeface="Arial Black" panose="020B0A04020102020204" pitchFamily="34" charset="0"/>
                <a:cs typeface="Times New Roman" panose="02020603050405020304" pitchFamily="18" charset="0"/>
              </a:rPr>
              <a:t>Syariah</a:t>
            </a:r>
            <a:endParaRPr lang="en-US" sz="1200" dirty="0">
              <a:solidFill>
                <a:srgbClr val="002060"/>
              </a:solidFill>
              <a:latin typeface="Arial Black" panose="020B0A04020102020204" pitchFamily="34" charset="0"/>
              <a:cs typeface="Times New Roman" panose="02020603050405020304" pitchFamily="18" charset="0"/>
            </a:endParaRPr>
          </a:p>
        </p:txBody>
      </p:sp>
    </p:spTree>
    <p:extLst>
      <p:ext uri="{BB962C8B-B14F-4D97-AF65-F5344CB8AC3E}">
        <p14:creationId xmlns:p14="http://schemas.microsoft.com/office/powerpoint/2010/main" val="131742867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grpSp>
        <p:nvGrpSpPr>
          <p:cNvPr id="8" name="Group 7"/>
          <p:cNvGrpSpPr/>
          <p:nvPr/>
        </p:nvGrpSpPr>
        <p:grpSpPr>
          <a:xfrm>
            <a:off x="15499" y="779863"/>
            <a:ext cx="12192000" cy="4896565"/>
            <a:chOff x="0" y="779863"/>
            <a:chExt cx="12192000" cy="4896565"/>
          </a:xfrm>
        </p:grpSpPr>
        <p:grpSp>
          <p:nvGrpSpPr>
            <p:cNvPr id="9" name="Group 8">
              <a:extLst>
                <a:ext uri="{FF2B5EF4-FFF2-40B4-BE49-F238E27FC236}">
                  <a16:creationId xmlns:a16="http://schemas.microsoft.com/office/drawing/2014/main" id="{E09F8985-DB9A-450F-AE50-A456FEFCC14B}"/>
                </a:ext>
              </a:extLst>
            </p:cNvPr>
            <p:cNvGrpSpPr/>
            <p:nvPr/>
          </p:nvGrpSpPr>
          <p:grpSpPr>
            <a:xfrm>
              <a:off x="0" y="2124465"/>
              <a:ext cx="12192000" cy="2597869"/>
              <a:chOff x="0" y="2092574"/>
              <a:chExt cx="12192000" cy="2597869"/>
            </a:xfrm>
            <a:solidFill>
              <a:schemeClr val="accent1">
                <a:lumMod val="60000"/>
                <a:lumOff val="40000"/>
              </a:schemeClr>
            </a:solidFill>
          </p:grpSpPr>
          <p:sp>
            <p:nvSpPr>
              <p:cNvPr id="69" name="Rectangle 68">
                <a:extLst>
                  <a:ext uri="{FF2B5EF4-FFF2-40B4-BE49-F238E27FC236}">
                    <a16:creationId xmlns:a16="http://schemas.microsoft.com/office/drawing/2014/main" id="{1BD6D9B2-F343-42BF-84B2-B257FAF0C92B}"/>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Rectangle 69">
                <a:extLst>
                  <a:ext uri="{FF2B5EF4-FFF2-40B4-BE49-F238E27FC236}">
                    <a16:creationId xmlns:a16="http://schemas.microsoft.com/office/drawing/2014/main" id="{C0FE38A2-D5FB-4137-96B7-D67804F18A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Rectangle 70">
                <a:extLst>
                  <a:ext uri="{FF2B5EF4-FFF2-40B4-BE49-F238E27FC236}">
                    <a16:creationId xmlns:a16="http://schemas.microsoft.com/office/drawing/2014/main" id="{95C8A077-0151-4717-A793-5EE0732D5A3F}"/>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844828CC-6F61-47EC-85E2-B21863D23656}"/>
                </a:ext>
              </a:extLst>
            </p:cNvPr>
            <p:cNvGrpSpPr/>
            <p:nvPr/>
          </p:nvGrpSpPr>
          <p:grpSpPr>
            <a:xfrm>
              <a:off x="987158" y="779863"/>
              <a:ext cx="10581029" cy="4896565"/>
              <a:chOff x="987158" y="853605"/>
              <a:chExt cx="10581029" cy="4896565"/>
            </a:xfrm>
          </p:grpSpPr>
          <p:sp>
            <p:nvSpPr>
              <p:cNvPr id="11" name="Freeform: Shape 144">
                <a:extLst>
                  <a:ext uri="{FF2B5EF4-FFF2-40B4-BE49-F238E27FC236}">
                    <a16:creationId xmlns:a16="http://schemas.microsoft.com/office/drawing/2014/main" id="{18D175AA-4F47-4729-B0F3-B094AA2B4497}"/>
                  </a:ext>
                </a:extLst>
              </p:cNvPr>
              <p:cNvSpPr>
                <a:spLocks/>
              </p:cNvSpPr>
              <p:nvPr/>
            </p:nvSpPr>
            <p:spPr bwMode="auto">
              <a:xfrm rot="3516856">
                <a:off x="6331046" y="1303566"/>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8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8 h 4241931"/>
                  <a:gd name="connsiteX7" fmla="*/ 3877729 w 4651277"/>
                  <a:gd name="connsiteY7" fmla="*/ 2513815 h 4241931"/>
                  <a:gd name="connsiteX8" fmla="*/ 3877901 w 4651277"/>
                  <a:gd name="connsiteY8" fmla="*/ 2487464 h 4241931"/>
                  <a:gd name="connsiteX9" fmla="*/ 3888276 w 4651277"/>
                  <a:gd name="connsiteY9" fmla="*/ 2487069 h 4241931"/>
                  <a:gd name="connsiteX10" fmla="*/ 3891886 w 4651277"/>
                  <a:gd name="connsiteY10" fmla="*/ 2490770 h 4241931"/>
                  <a:gd name="connsiteX11" fmla="*/ 3891216 w 4651277"/>
                  <a:gd name="connsiteY11" fmla="*/ 2494296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8 w 4651277"/>
                  <a:gd name="connsiteY17" fmla="*/ 2490422 h 4241931"/>
                  <a:gd name="connsiteX18" fmla="*/ 3870148 w 4651277"/>
                  <a:gd name="connsiteY18" fmla="*/ 2488776 h 4241931"/>
                  <a:gd name="connsiteX19" fmla="*/ 3869606 w 4651277"/>
                  <a:gd name="connsiteY19" fmla="*/ 2488750 h 4241931"/>
                  <a:gd name="connsiteX20" fmla="*/ 3844058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2 w 4651277"/>
                  <a:gd name="connsiteY24" fmla="*/ 2054951 h 4241931"/>
                  <a:gd name="connsiteX25" fmla="*/ 4089266 w 4651277"/>
                  <a:gd name="connsiteY25" fmla="*/ 2055669 h 4241931"/>
                  <a:gd name="connsiteX26" fmla="*/ 3885513 w 4651277"/>
                  <a:gd name="connsiteY26" fmla="*/ 1821923 h 4241931"/>
                  <a:gd name="connsiteX27" fmla="*/ 3885167 w 4651277"/>
                  <a:gd name="connsiteY27" fmla="*/ 1822589 h 4241931"/>
                  <a:gd name="connsiteX28" fmla="*/ 3886626 w 4651277"/>
                  <a:gd name="connsiteY28" fmla="*/ 1822716 h 4241931"/>
                  <a:gd name="connsiteX29" fmla="*/ 3891162 w 4651277"/>
                  <a:gd name="connsiteY29" fmla="*/ 1820860 h 4241931"/>
                  <a:gd name="connsiteX30" fmla="*/ 3821509 w 4651277"/>
                  <a:gd name="connsiteY30" fmla="*/ 1811281 h 4241931"/>
                  <a:gd name="connsiteX31" fmla="*/ 3822504 w 4651277"/>
                  <a:gd name="connsiteY31" fmla="*/ 1811642 h 4241931"/>
                  <a:gd name="connsiteX32" fmla="*/ 3822243 w 4651277"/>
                  <a:gd name="connsiteY32" fmla="*/ 1811284 h 4241931"/>
                  <a:gd name="connsiteX33" fmla="*/ 3767516 w 4651277"/>
                  <a:gd name="connsiteY33" fmla="*/ 1561443 h 4241931"/>
                  <a:gd name="connsiteX34" fmla="*/ 3765081 w 4651277"/>
                  <a:gd name="connsiteY34" fmla="*/ 1577440 h 4241931"/>
                  <a:gd name="connsiteX35" fmla="*/ 3767063 w 4651277"/>
                  <a:gd name="connsiteY35" fmla="*/ 1592964 h 4241931"/>
                  <a:gd name="connsiteX36" fmla="*/ 3763927 w 4651277"/>
                  <a:gd name="connsiteY36" fmla="*/ 1607782 h 4241931"/>
                  <a:gd name="connsiteX37" fmla="*/ 3761546 w 4651277"/>
                  <a:gd name="connsiteY37" fmla="*/ 1609280 h 4241931"/>
                  <a:gd name="connsiteX38" fmla="*/ 3797457 w 4651277"/>
                  <a:gd name="connsiteY38" fmla="*/ 1614968 h 4241931"/>
                  <a:gd name="connsiteX39" fmla="*/ 3788624 w 4651277"/>
                  <a:gd name="connsiteY39" fmla="*/ 1604063 h 4241931"/>
                  <a:gd name="connsiteX40" fmla="*/ 3776032 w 4651277"/>
                  <a:gd name="connsiteY40" fmla="*/ 1576162 h 4241931"/>
                  <a:gd name="connsiteX41" fmla="*/ 2526548 w 4651277"/>
                  <a:gd name="connsiteY41" fmla="*/ 3066943 h 4241931"/>
                  <a:gd name="connsiteX42" fmla="*/ 2526941 w 4651277"/>
                  <a:gd name="connsiteY42" fmla="*/ 3067714 h 4241931"/>
                  <a:gd name="connsiteX43" fmla="*/ 2540254 w 4651277"/>
                  <a:gd name="connsiteY43" fmla="*/ 3062845 h 4241931"/>
                  <a:gd name="connsiteX44" fmla="*/ 2539881 w 4651277"/>
                  <a:gd name="connsiteY44" fmla="*/ 3062027 h 4241931"/>
                  <a:gd name="connsiteX45" fmla="*/ 2539743 w 4651277"/>
                  <a:gd name="connsiteY45" fmla="*/ 3061741 h 4241931"/>
                  <a:gd name="connsiteX46" fmla="*/ 3386337 w 4651277"/>
                  <a:gd name="connsiteY46" fmla="*/ 529816 h 4241931"/>
                  <a:gd name="connsiteX47" fmla="*/ 3387319 w 4651277"/>
                  <a:gd name="connsiteY47" fmla="*/ 533022 h 4241931"/>
                  <a:gd name="connsiteX48" fmla="*/ 3390370 w 4651277"/>
                  <a:gd name="connsiteY48" fmla="*/ 545620 h 4241931"/>
                  <a:gd name="connsiteX49" fmla="*/ 3423565 w 4651277"/>
                  <a:gd name="connsiteY49" fmla="*/ 548694 h 4241931"/>
                  <a:gd name="connsiteX50" fmla="*/ 3424013 w 4651277"/>
                  <a:gd name="connsiteY50" fmla="*/ 548364 h 4241931"/>
                  <a:gd name="connsiteX51" fmla="*/ 3429555 w 4651277"/>
                  <a:gd name="connsiteY51" fmla="*/ 530803 h 4241931"/>
                  <a:gd name="connsiteX52" fmla="*/ 3427865 w 4651277"/>
                  <a:gd name="connsiteY52" fmla="*/ 511430 h 4241931"/>
                  <a:gd name="connsiteX53" fmla="*/ 3425437 w 4651277"/>
                  <a:gd name="connsiteY53" fmla="*/ 507611 h 4241931"/>
                  <a:gd name="connsiteX54" fmla="*/ 3420176 w 4651277"/>
                  <a:gd name="connsiteY54" fmla="*/ 511007 h 4241931"/>
                  <a:gd name="connsiteX55" fmla="*/ 3392266 w 4651277"/>
                  <a:gd name="connsiteY55" fmla="*/ 521522 h 4241931"/>
                  <a:gd name="connsiteX56" fmla="*/ 1071940 w 4651277"/>
                  <a:gd name="connsiteY56" fmla="*/ 3407137 h 4241931"/>
                  <a:gd name="connsiteX57" fmla="*/ 1073275 w 4651277"/>
                  <a:gd name="connsiteY57" fmla="*/ 3407279 h 4241931"/>
                  <a:gd name="connsiteX58" fmla="*/ 1073048 w 4651277"/>
                  <a:gd name="connsiteY58" fmla="*/ 3406948 h 4241931"/>
                  <a:gd name="connsiteX59" fmla="*/ 842232 w 4651277"/>
                  <a:gd name="connsiteY59" fmla="*/ 3128002 h 4241931"/>
                  <a:gd name="connsiteX60" fmla="*/ 853613 w 4651277"/>
                  <a:gd name="connsiteY60" fmla="*/ 3150615 h 4241931"/>
                  <a:gd name="connsiteX61" fmla="*/ 883500 w 4651277"/>
                  <a:gd name="connsiteY61" fmla="*/ 3172512 h 4241931"/>
                  <a:gd name="connsiteX62" fmla="*/ 895668 w 4651277"/>
                  <a:gd name="connsiteY62" fmla="*/ 3159366 h 4241931"/>
                  <a:gd name="connsiteX63" fmla="*/ 895051 w 4651277"/>
                  <a:gd name="connsiteY63" fmla="*/ 3159242 h 4241931"/>
                  <a:gd name="connsiteX64" fmla="*/ 884086 w 4651277"/>
                  <a:gd name="connsiteY64" fmla="*/ 3150235 h 4241931"/>
                  <a:gd name="connsiteX65" fmla="*/ 861788 w 4651277"/>
                  <a:gd name="connsiteY65" fmla="*/ 3130176 h 4241931"/>
                  <a:gd name="connsiteX66" fmla="*/ 846830 w 4651277"/>
                  <a:gd name="connsiteY66" fmla="*/ 3126461 h 4241931"/>
                  <a:gd name="connsiteX67" fmla="*/ 1182718 w 4651277"/>
                  <a:gd name="connsiteY67" fmla="*/ 1487138 h 4241931"/>
                  <a:gd name="connsiteX68" fmla="*/ 1184885 w 4651277"/>
                  <a:gd name="connsiteY68" fmla="*/ 1486780 h 4241931"/>
                  <a:gd name="connsiteX69" fmla="*/ 1184389 w 4651277"/>
                  <a:gd name="connsiteY69" fmla="*/ 1486142 h 4241931"/>
                  <a:gd name="connsiteX70" fmla="*/ 1183954 w 4651277"/>
                  <a:gd name="connsiteY70" fmla="*/ 1486556 h 4241931"/>
                  <a:gd name="connsiteX71" fmla="*/ 1182718 w 4651277"/>
                  <a:gd name="connsiteY71" fmla="*/ 1487138 h 4241931"/>
                  <a:gd name="connsiteX72" fmla="*/ 1148542 w 4651277"/>
                  <a:gd name="connsiteY72" fmla="*/ 1390278 h 4241931"/>
                  <a:gd name="connsiteX73" fmla="*/ 1148805 w 4651277"/>
                  <a:gd name="connsiteY73" fmla="*/ 1398307 h 4241931"/>
                  <a:gd name="connsiteX74" fmla="*/ 1150120 w 4651277"/>
                  <a:gd name="connsiteY74" fmla="*/ 1419807 h 4241931"/>
                  <a:gd name="connsiteX75" fmla="*/ 1148674 w 4651277"/>
                  <a:gd name="connsiteY75" fmla="*/ 1423488 h 4241931"/>
                  <a:gd name="connsiteX76" fmla="*/ 1150306 w 4651277"/>
                  <a:gd name="connsiteY76" fmla="*/ 1421569 h 4241931"/>
                  <a:gd name="connsiteX77" fmla="*/ 1150446 w 4651277"/>
                  <a:gd name="connsiteY77" fmla="*/ 1406292 h 4241931"/>
                  <a:gd name="connsiteX78" fmla="*/ 1150974 w 4651277"/>
                  <a:gd name="connsiteY78" fmla="*/ 1390797 h 4241931"/>
                  <a:gd name="connsiteX79" fmla="*/ 1160764 w 4651277"/>
                  <a:gd name="connsiteY79" fmla="*/ 1385670 h 4241931"/>
                  <a:gd name="connsiteX80" fmla="*/ 1158556 w 4651277"/>
                  <a:gd name="connsiteY80" fmla="*/ 1383721 h 4241931"/>
                  <a:gd name="connsiteX81" fmla="*/ 1152826 w 4651277"/>
                  <a:gd name="connsiteY81" fmla="*/ 1383736 h 4241931"/>
                  <a:gd name="connsiteX82" fmla="*/ 1148542 w 4651277"/>
                  <a:gd name="connsiteY82" fmla="*/ 1390278 h 4241931"/>
                  <a:gd name="connsiteX83" fmla="*/ 1176775 w 4651277"/>
                  <a:gd name="connsiteY83" fmla="*/ 1335146 h 4241931"/>
                  <a:gd name="connsiteX84" fmla="*/ 1176922 w 4651277"/>
                  <a:gd name="connsiteY84" fmla="*/ 1344593 h 4241931"/>
                  <a:gd name="connsiteX85" fmla="*/ 1178171 w 4651277"/>
                  <a:gd name="connsiteY85" fmla="*/ 1355232 h 4241931"/>
                  <a:gd name="connsiteX86" fmla="*/ 1178988 w 4651277"/>
                  <a:gd name="connsiteY86" fmla="*/ 1344413 h 4241931"/>
                  <a:gd name="connsiteX87" fmla="*/ 1434125 w 4651277"/>
                  <a:gd name="connsiteY87" fmla="*/ 357635 h 4241931"/>
                  <a:gd name="connsiteX88" fmla="*/ 1444615 w 4651277"/>
                  <a:gd name="connsiteY88" fmla="*/ 349964 h 4241931"/>
                  <a:gd name="connsiteX89" fmla="*/ 1442833 w 4651277"/>
                  <a:gd name="connsiteY89" fmla="*/ 352363 h 4241931"/>
                  <a:gd name="connsiteX90" fmla="*/ 1435282 w 4651277"/>
                  <a:gd name="connsiteY90" fmla="*/ 357773 h 4241931"/>
                  <a:gd name="connsiteX91" fmla="*/ 901578 w 4651277"/>
                  <a:gd name="connsiteY91" fmla="*/ 1089026 h 4241931"/>
                  <a:gd name="connsiteX92" fmla="*/ 902450 w 4651277"/>
                  <a:gd name="connsiteY92" fmla="*/ 1097146 h 4241931"/>
                  <a:gd name="connsiteX93" fmla="*/ 902526 w 4651277"/>
                  <a:gd name="connsiteY93" fmla="*/ 1097155 h 4241931"/>
                  <a:gd name="connsiteX94" fmla="*/ 903198 w 4651277"/>
                  <a:gd name="connsiteY94" fmla="*/ 1086956 h 4241931"/>
                  <a:gd name="connsiteX95" fmla="*/ 757666 w 4651277"/>
                  <a:gd name="connsiteY95" fmla="*/ 1050727 h 4241931"/>
                  <a:gd name="connsiteX96" fmla="*/ 751018 w 4651277"/>
                  <a:gd name="connsiteY96" fmla="*/ 1071490 h 4241931"/>
                  <a:gd name="connsiteX97" fmla="*/ 758841 w 4651277"/>
                  <a:gd name="connsiteY97" fmla="*/ 1071058 h 4241931"/>
                  <a:gd name="connsiteX98" fmla="*/ 769344 w 4651277"/>
                  <a:gd name="connsiteY98" fmla="*/ 1066423 h 4241931"/>
                  <a:gd name="connsiteX99" fmla="*/ 764664 w 4651277"/>
                  <a:gd name="connsiteY99" fmla="*/ 1057752 h 4241931"/>
                  <a:gd name="connsiteX100" fmla="*/ 394920 w 4651277"/>
                  <a:gd name="connsiteY100" fmla="*/ 954017 h 4241931"/>
                  <a:gd name="connsiteX101" fmla="*/ 407227 w 4651277"/>
                  <a:gd name="connsiteY101" fmla="*/ 946656 h 4241931"/>
                  <a:gd name="connsiteX102" fmla="*/ 424128 w 4651277"/>
                  <a:gd name="connsiteY102" fmla="*/ 922299 h 4241931"/>
                  <a:gd name="connsiteX103" fmla="*/ 452395 w 4651277"/>
                  <a:gd name="connsiteY103" fmla="*/ 908274 h 4241931"/>
                  <a:gd name="connsiteX104" fmla="*/ 459935 w 4651277"/>
                  <a:gd name="connsiteY104" fmla="*/ 911515 h 4241931"/>
                  <a:gd name="connsiteX105" fmla="*/ 483116 w 4651277"/>
                  <a:gd name="connsiteY105" fmla="*/ 899146 h 4241931"/>
                  <a:gd name="connsiteX106" fmla="*/ 490125 w 4651277"/>
                  <a:gd name="connsiteY106" fmla="*/ 893227 h 4241931"/>
                  <a:gd name="connsiteX107" fmla="*/ 505508 w 4651277"/>
                  <a:gd name="connsiteY107" fmla="*/ 899211 h 4241931"/>
                  <a:gd name="connsiteX108" fmla="*/ 533045 w 4651277"/>
                  <a:gd name="connsiteY108" fmla="*/ 903097 h 4241931"/>
                  <a:gd name="connsiteX109" fmla="*/ 549057 w 4651277"/>
                  <a:gd name="connsiteY109" fmla="*/ 904707 h 4241931"/>
                  <a:gd name="connsiteX110" fmla="*/ 576911 w 4651277"/>
                  <a:gd name="connsiteY110" fmla="*/ 960445 h 4241931"/>
                  <a:gd name="connsiteX111" fmla="*/ 592268 w 4651277"/>
                  <a:gd name="connsiteY111" fmla="*/ 969814 h 4241931"/>
                  <a:gd name="connsiteX112" fmla="*/ 635566 w 4651277"/>
                  <a:gd name="connsiteY112" fmla="*/ 969038 h 4241931"/>
                  <a:gd name="connsiteX113" fmla="*/ 656699 w 4651277"/>
                  <a:gd name="connsiteY113" fmla="*/ 977852 h 4241931"/>
                  <a:gd name="connsiteX114" fmla="*/ 677578 w 4651277"/>
                  <a:gd name="connsiteY114" fmla="*/ 980396 h 4241931"/>
                  <a:gd name="connsiteX115" fmla="*/ 708863 w 4651277"/>
                  <a:gd name="connsiteY115" fmla="*/ 989282 h 4241931"/>
                  <a:gd name="connsiteX116" fmla="*/ 709249 w 4651277"/>
                  <a:gd name="connsiteY116" fmla="*/ 990880 h 4241931"/>
                  <a:gd name="connsiteX117" fmla="*/ 730538 w 4651277"/>
                  <a:gd name="connsiteY117" fmla="*/ 987041 h 4241931"/>
                  <a:gd name="connsiteX118" fmla="*/ 733369 w 4651277"/>
                  <a:gd name="connsiteY118" fmla="*/ 981508 h 4241931"/>
                  <a:gd name="connsiteX119" fmla="*/ 741250 w 4651277"/>
                  <a:gd name="connsiteY119" fmla="*/ 939228 h 4241931"/>
                  <a:gd name="connsiteX120" fmla="*/ 770388 w 4651277"/>
                  <a:gd name="connsiteY120" fmla="*/ 922209 h 4241931"/>
                  <a:gd name="connsiteX121" fmla="*/ 772846 w 4651277"/>
                  <a:gd name="connsiteY121" fmla="*/ 931130 h 4241931"/>
                  <a:gd name="connsiteX122" fmla="*/ 771985 w 4651277"/>
                  <a:gd name="connsiteY122" fmla="*/ 935690 h 4241931"/>
                  <a:gd name="connsiteX123" fmla="*/ 777370 w 4651277"/>
                  <a:gd name="connsiteY123" fmla="*/ 940500 h 4241931"/>
                  <a:gd name="connsiteX124" fmla="*/ 782283 w 4651277"/>
                  <a:gd name="connsiteY124" fmla="*/ 952504 h 4241931"/>
                  <a:gd name="connsiteX125" fmla="*/ 776624 w 4651277"/>
                  <a:gd name="connsiteY125" fmla="*/ 964007 h 4241931"/>
                  <a:gd name="connsiteX126" fmla="*/ 768714 w 4651277"/>
                  <a:gd name="connsiteY126" fmla="*/ 968596 h 4241931"/>
                  <a:gd name="connsiteX127" fmla="*/ 769873 w 4651277"/>
                  <a:gd name="connsiteY127" fmla="*/ 975063 h 4241931"/>
                  <a:gd name="connsiteX128" fmla="*/ 789860 w 4651277"/>
                  <a:gd name="connsiteY128" fmla="*/ 1001522 h 4241931"/>
                  <a:gd name="connsiteX129" fmla="*/ 801796 w 4651277"/>
                  <a:gd name="connsiteY129" fmla="*/ 1013423 h 4241931"/>
                  <a:gd name="connsiteX130" fmla="*/ 804836 w 4651277"/>
                  <a:gd name="connsiteY130" fmla="*/ 1014108 h 4241931"/>
                  <a:gd name="connsiteX131" fmla="*/ 810408 w 4651277"/>
                  <a:gd name="connsiteY131" fmla="*/ 1011186 h 4241931"/>
                  <a:gd name="connsiteX132" fmla="*/ 847470 w 4651277"/>
                  <a:gd name="connsiteY132" fmla="*/ 994970 h 4241931"/>
                  <a:gd name="connsiteX133" fmla="*/ 858657 w 4651277"/>
                  <a:gd name="connsiteY133" fmla="*/ 987297 h 4241931"/>
                  <a:gd name="connsiteX134" fmla="*/ 874361 w 4651277"/>
                  <a:gd name="connsiteY134" fmla="*/ 995010 h 4241931"/>
                  <a:gd name="connsiteX135" fmla="*/ 927779 w 4651277"/>
                  <a:gd name="connsiteY135" fmla="*/ 1035418 h 4241931"/>
                  <a:gd name="connsiteX136" fmla="*/ 932742 w 4651277"/>
                  <a:gd name="connsiteY136" fmla="*/ 1035538 h 4241931"/>
                  <a:gd name="connsiteX137" fmla="*/ 935226 w 4651277"/>
                  <a:gd name="connsiteY137" fmla="*/ 1039553 h 4241931"/>
                  <a:gd name="connsiteX138" fmla="*/ 940983 w 4651277"/>
                  <a:gd name="connsiteY138" fmla="*/ 1033338 h 4241931"/>
                  <a:gd name="connsiteX139" fmla="*/ 935821 w 4651277"/>
                  <a:gd name="connsiteY139" fmla="*/ 1023593 h 4241931"/>
                  <a:gd name="connsiteX140" fmla="*/ 913760 w 4651277"/>
                  <a:gd name="connsiteY140" fmla="*/ 1010868 h 4241931"/>
                  <a:gd name="connsiteX141" fmla="*/ 908193 w 4651277"/>
                  <a:gd name="connsiteY141" fmla="*/ 1013124 h 4241931"/>
                  <a:gd name="connsiteX142" fmla="*/ 918086 w 4651277"/>
                  <a:gd name="connsiteY142" fmla="*/ 991595 h 4241931"/>
                  <a:gd name="connsiteX143" fmla="*/ 923864 w 4651277"/>
                  <a:gd name="connsiteY143" fmla="*/ 967585 h 4241931"/>
                  <a:gd name="connsiteX144" fmla="*/ 911850 w 4651277"/>
                  <a:gd name="connsiteY144" fmla="*/ 958668 h 4241931"/>
                  <a:gd name="connsiteX145" fmla="*/ 893528 w 4651277"/>
                  <a:gd name="connsiteY145" fmla="*/ 951841 h 4241931"/>
                  <a:gd name="connsiteX146" fmla="*/ 898383 w 4651277"/>
                  <a:gd name="connsiteY146" fmla="*/ 935411 h 4241931"/>
                  <a:gd name="connsiteX147" fmla="*/ 900622 w 4651277"/>
                  <a:gd name="connsiteY147" fmla="*/ 928906 h 4241931"/>
                  <a:gd name="connsiteX148" fmla="*/ 889714 w 4651277"/>
                  <a:gd name="connsiteY148" fmla="*/ 923737 h 4241931"/>
                  <a:gd name="connsiteX149" fmla="*/ 871980 w 4651277"/>
                  <a:gd name="connsiteY149" fmla="*/ 910814 h 4241931"/>
                  <a:gd name="connsiteX150" fmla="*/ 847332 w 4651277"/>
                  <a:gd name="connsiteY150" fmla="*/ 874932 h 4241931"/>
                  <a:gd name="connsiteX151" fmla="*/ 841915 w 4651277"/>
                  <a:gd name="connsiteY151" fmla="*/ 864377 h 4241931"/>
                  <a:gd name="connsiteX152" fmla="*/ 826359 w 4651277"/>
                  <a:gd name="connsiteY152" fmla="*/ 834814 h 4241931"/>
                  <a:gd name="connsiteX153" fmla="*/ 827615 w 4651277"/>
                  <a:gd name="connsiteY153" fmla="*/ 825752 h 4241931"/>
                  <a:gd name="connsiteX154" fmla="*/ 837279 w 4651277"/>
                  <a:gd name="connsiteY154" fmla="*/ 794828 h 4241931"/>
                  <a:gd name="connsiteX155" fmla="*/ 836885 w 4651277"/>
                  <a:gd name="connsiteY155" fmla="*/ 786176 h 4241931"/>
                  <a:gd name="connsiteX156" fmla="*/ 852800 w 4651277"/>
                  <a:gd name="connsiteY156" fmla="*/ 762101 h 4241931"/>
                  <a:gd name="connsiteX157" fmla="*/ 864539 w 4651277"/>
                  <a:gd name="connsiteY157" fmla="*/ 744488 h 4241931"/>
                  <a:gd name="connsiteX158" fmla="*/ 871755 w 4651277"/>
                  <a:gd name="connsiteY158" fmla="*/ 722748 h 4241931"/>
                  <a:gd name="connsiteX159" fmla="*/ 872404 w 4651277"/>
                  <a:gd name="connsiteY159" fmla="*/ 707713 h 4241931"/>
                  <a:gd name="connsiteX160" fmla="*/ 866503 w 4651277"/>
                  <a:gd name="connsiteY160" fmla="*/ 692377 h 4241931"/>
                  <a:gd name="connsiteX161" fmla="*/ 859922 w 4651277"/>
                  <a:gd name="connsiteY161" fmla="*/ 687011 h 4241931"/>
                  <a:gd name="connsiteX162" fmla="*/ 847757 w 4651277"/>
                  <a:gd name="connsiteY162" fmla="*/ 690905 h 4241931"/>
                  <a:gd name="connsiteX163" fmla="*/ 831296 w 4651277"/>
                  <a:gd name="connsiteY163" fmla="*/ 680990 h 4241931"/>
                  <a:gd name="connsiteX164" fmla="*/ 830431 w 4651277"/>
                  <a:gd name="connsiteY164" fmla="*/ 660556 h 4241931"/>
                  <a:gd name="connsiteX165" fmla="*/ 842534 w 4651277"/>
                  <a:gd name="connsiteY165" fmla="*/ 646527 h 4241931"/>
                  <a:gd name="connsiteX166" fmla="*/ 847783 w 4651277"/>
                  <a:gd name="connsiteY166" fmla="*/ 638749 h 4241931"/>
                  <a:gd name="connsiteX167" fmla="*/ 835406 w 4651277"/>
                  <a:gd name="connsiteY167" fmla="*/ 626246 h 4241931"/>
                  <a:gd name="connsiteX168" fmla="*/ 833304 w 4651277"/>
                  <a:gd name="connsiteY168" fmla="*/ 626943 h 4241931"/>
                  <a:gd name="connsiteX169" fmla="*/ 819248 w 4651277"/>
                  <a:gd name="connsiteY169" fmla="*/ 628857 h 4241931"/>
                  <a:gd name="connsiteX170" fmla="*/ 813029 w 4651277"/>
                  <a:gd name="connsiteY170" fmla="*/ 608001 h 4241931"/>
                  <a:gd name="connsiteX171" fmla="*/ 821182 w 4651277"/>
                  <a:gd name="connsiteY171" fmla="*/ 590753 h 4241931"/>
                  <a:gd name="connsiteX172" fmla="*/ 831485 w 4651277"/>
                  <a:gd name="connsiteY172" fmla="*/ 589945 h 4241931"/>
                  <a:gd name="connsiteX173" fmla="*/ 836962 w 4651277"/>
                  <a:gd name="connsiteY173" fmla="*/ 591560 h 4241931"/>
                  <a:gd name="connsiteX174" fmla="*/ 838006 w 4651277"/>
                  <a:gd name="connsiteY174" fmla="*/ 585177 h 4241931"/>
                  <a:gd name="connsiteX175" fmla="*/ 832589 w 4651277"/>
                  <a:gd name="connsiteY175" fmla="*/ 574621 h 4241931"/>
                  <a:gd name="connsiteX176" fmla="*/ 844297 w 4651277"/>
                  <a:gd name="connsiteY176" fmla="*/ 551941 h 4241931"/>
                  <a:gd name="connsiteX177" fmla="*/ 848337 w 4651277"/>
                  <a:gd name="connsiteY177" fmla="*/ 551287 h 4241931"/>
                  <a:gd name="connsiteX178" fmla="*/ 866763 w 4651277"/>
                  <a:gd name="connsiteY178" fmla="*/ 528166 h 4241931"/>
                  <a:gd name="connsiteX179" fmla="*/ 874296 w 4651277"/>
                  <a:gd name="connsiteY179" fmla="*/ 511946 h 4241931"/>
                  <a:gd name="connsiteX180" fmla="*/ 881271 w 4651277"/>
                  <a:gd name="connsiteY180" fmla="*/ 506890 h 4241931"/>
                  <a:gd name="connsiteX181" fmla="*/ 895567 w 4651277"/>
                  <a:gd name="connsiteY181" fmla="*/ 469218 h 4241931"/>
                  <a:gd name="connsiteX182" fmla="*/ 893053 w 4651277"/>
                  <a:gd name="connsiteY182" fmla="*/ 449192 h 4241931"/>
                  <a:gd name="connsiteX183" fmla="*/ 900284 w 4651277"/>
                  <a:gd name="connsiteY183" fmla="*/ 439523 h 4241931"/>
                  <a:gd name="connsiteX184" fmla="*/ 908015 w 4651277"/>
                  <a:gd name="connsiteY184" fmla="*/ 446703 h 4241931"/>
                  <a:gd name="connsiteX185" fmla="*/ 935325 w 4651277"/>
                  <a:gd name="connsiteY185" fmla="*/ 451650 h 4241931"/>
                  <a:gd name="connsiteX186" fmla="*/ 955007 w 4651277"/>
                  <a:gd name="connsiteY186" fmla="*/ 438541 h 4241931"/>
                  <a:gd name="connsiteX187" fmla="*/ 977460 w 4651277"/>
                  <a:gd name="connsiteY187" fmla="*/ 440844 h 4241931"/>
                  <a:gd name="connsiteX188" fmla="*/ 1019519 w 4651277"/>
                  <a:gd name="connsiteY188" fmla="*/ 426905 h 4241931"/>
                  <a:gd name="connsiteX189" fmla="*/ 1024027 w 4651277"/>
                  <a:gd name="connsiteY189" fmla="*/ 418962 h 4241931"/>
                  <a:gd name="connsiteX190" fmla="*/ 1054530 w 4651277"/>
                  <a:gd name="connsiteY190" fmla="*/ 433965 h 4241931"/>
                  <a:gd name="connsiteX191" fmla="*/ 1082669 w 4651277"/>
                  <a:gd name="connsiteY191" fmla="*/ 416132 h 4241931"/>
                  <a:gd name="connsiteX192" fmla="*/ 1084016 w 4651277"/>
                  <a:gd name="connsiteY192" fmla="*/ 422272 h 4241931"/>
                  <a:gd name="connsiteX193" fmla="*/ 1107832 w 4651277"/>
                  <a:gd name="connsiteY193" fmla="*/ 442787 h 4241931"/>
                  <a:gd name="connsiteX194" fmla="*/ 1128122 w 4651277"/>
                  <a:gd name="connsiteY194" fmla="*/ 454725 h 4241931"/>
                  <a:gd name="connsiteX195" fmla="*/ 1153601 w 4651277"/>
                  <a:gd name="connsiteY195" fmla="*/ 467827 h 4241931"/>
                  <a:gd name="connsiteX196" fmla="*/ 1155642 w 4651277"/>
                  <a:gd name="connsiteY196" fmla="*/ 456996 h 4241931"/>
                  <a:gd name="connsiteX197" fmla="*/ 1156095 w 4651277"/>
                  <a:gd name="connsiteY197" fmla="*/ 437634 h 4241931"/>
                  <a:gd name="connsiteX198" fmla="*/ 1165444 w 4651277"/>
                  <a:gd name="connsiteY198" fmla="*/ 439339 h 4241931"/>
                  <a:gd name="connsiteX199" fmla="*/ 1198671 w 4651277"/>
                  <a:gd name="connsiteY199" fmla="*/ 452617 h 4241931"/>
                  <a:gd name="connsiteX200" fmla="*/ 1270353 w 4651277"/>
                  <a:gd name="connsiteY200" fmla="*/ 440250 h 4241931"/>
                  <a:gd name="connsiteX201" fmla="*/ 1308223 w 4651277"/>
                  <a:gd name="connsiteY201" fmla="*/ 439777 h 4241931"/>
                  <a:gd name="connsiteX202" fmla="*/ 1321763 w 4651277"/>
                  <a:gd name="connsiteY202" fmla="*/ 428016 h 4241931"/>
                  <a:gd name="connsiteX203" fmla="*/ 1334516 w 4651277"/>
                  <a:gd name="connsiteY203" fmla="*/ 418027 h 4241931"/>
                  <a:gd name="connsiteX204" fmla="*/ 1338527 w 4651277"/>
                  <a:gd name="connsiteY204" fmla="*/ 431380 h 4241931"/>
                  <a:gd name="connsiteX205" fmla="*/ 1348242 w 4651277"/>
                  <a:gd name="connsiteY205" fmla="*/ 455745 h 4241931"/>
                  <a:gd name="connsiteX206" fmla="*/ 1387252 w 4651277"/>
                  <a:gd name="connsiteY206" fmla="*/ 495472 h 4241931"/>
                  <a:gd name="connsiteX207" fmla="*/ 1391837 w 4651277"/>
                  <a:gd name="connsiteY207" fmla="*/ 495408 h 4241931"/>
                  <a:gd name="connsiteX208" fmla="*/ 1416978 w 4651277"/>
                  <a:gd name="connsiteY208" fmla="*/ 473734 h 4241931"/>
                  <a:gd name="connsiteX209" fmla="*/ 1459404 w 4651277"/>
                  <a:gd name="connsiteY209" fmla="*/ 441306 h 4241931"/>
                  <a:gd name="connsiteX210" fmla="*/ 1469781 w 4651277"/>
                  <a:gd name="connsiteY210" fmla="*/ 440250 h 4241931"/>
                  <a:gd name="connsiteX211" fmla="*/ 1481549 w 4651277"/>
                  <a:gd name="connsiteY211" fmla="*/ 423949 h 4241931"/>
                  <a:gd name="connsiteX212" fmla="*/ 1461863 w 4651277"/>
                  <a:gd name="connsiteY212" fmla="*/ 391126 h 4241931"/>
                  <a:gd name="connsiteX213" fmla="*/ 1459824 w 4651277"/>
                  <a:gd name="connsiteY213" fmla="*/ 373082 h 4241931"/>
                  <a:gd name="connsiteX214" fmla="*/ 1468739 w 4651277"/>
                  <a:gd name="connsiteY214" fmla="*/ 351406 h 4241931"/>
                  <a:gd name="connsiteX215" fmla="*/ 1464112 w 4651277"/>
                  <a:gd name="connsiteY215" fmla="*/ 338871 h 4241931"/>
                  <a:gd name="connsiteX216" fmla="*/ 1460545 w 4651277"/>
                  <a:gd name="connsiteY216" fmla="*/ 338313 h 4241931"/>
                  <a:gd name="connsiteX217" fmla="*/ 1512110 w 4651277"/>
                  <a:gd name="connsiteY217" fmla="*/ 300603 h 4241931"/>
                  <a:gd name="connsiteX218" fmla="*/ 1512639 w 4651277"/>
                  <a:gd name="connsiteY218" fmla="*/ 301468 h 4241931"/>
                  <a:gd name="connsiteX219" fmla="*/ 1518925 w 4651277"/>
                  <a:gd name="connsiteY219" fmla="*/ 302455 h 4241931"/>
                  <a:gd name="connsiteX220" fmla="*/ 1592775 w 4651277"/>
                  <a:gd name="connsiteY220" fmla="*/ 337949 h 4241931"/>
                  <a:gd name="connsiteX221" fmla="*/ 1609283 w 4651277"/>
                  <a:gd name="connsiteY221" fmla="*/ 384943 h 4241931"/>
                  <a:gd name="connsiteX222" fmla="*/ 1618784 w 4651277"/>
                  <a:gd name="connsiteY222" fmla="*/ 393836 h 4241931"/>
                  <a:gd name="connsiteX223" fmla="*/ 1646487 w 4651277"/>
                  <a:gd name="connsiteY223" fmla="*/ 387871 h 4241931"/>
                  <a:gd name="connsiteX224" fmla="*/ 1656853 w 4651277"/>
                  <a:gd name="connsiteY224" fmla="*/ 392900 h 4241931"/>
                  <a:gd name="connsiteX225" fmla="*/ 1697241 w 4651277"/>
                  <a:gd name="connsiteY225" fmla="*/ 414806 h 4241931"/>
                  <a:gd name="connsiteX226" fmla="*/ 1703912 w 4651277"/>
                  <a:gd name="connsiteY226" fmla="*/ 406155 h 4241931"/>
                  <a:gd name="connsiteX227" fmla="*/ 1723639 w 4651277"/>
                  <a:gd name="connsiteY227" fmla="*/ 381491 h 4241931"/>
                  <a:gd name="connsiteX228" fmla="*/ 1751084 w 4651277"/>
                  <a:gd name="connsiteY228" fmla="*/ 397791 h 4241931"/>
                  <a:gd name="connsiteX229" fmla="*/ 1750050 w 4651277"/>
                  <a:gd name="connsiteY229" fmla="*/ 414469 h 4241931"/>
                  <a:gd name="connsiteX230" fmla="*/ 1771479 w 4651277"/>
                  <a:gd name="connsiteY230" fmla="*/ 433479 h 4241931"/>
                  <a:gd name="connsiteX231" fmla="*/ 1791671 w 4651277"/>
                  <a:gd name="connsiteY231" fmla="*/ 427858 h 4241931"/>
                  <a:gd name="connsiteX232" fmla="*/ 1811648 w 4651277"/>
                  <a:gd name="connsiteY232" fmla="*/ 420162 h 4241931"/>
                  <a:gd name="connsiteX233" fmla="*/ 1828465 w 4651277"/>
                  <a:gd name="connsiteY233" fmla="*/ 420549 h 4241931"/>
                  <a:gd name="connsiteX234" fmla="*/ 1828507 w 4651277"/>
                  <a:gd name="connsiteY234" fmla="*/ 435439 h 4241931"/>
                  <a:gd name="connsiteX235" fmla="*/ 1831732 w 4651277"/>
                  <a:gd name="connsiteY235" fmla="*/ 469308 h 4241931"/>
                  <a:gd name="connsiteX236" fmla="*/ 1847892 w 4651277"/>
                  <a:gd name="connsiteY236" fmla="*/ 475634 h 4241931"/>
                  <a:gd name="connsiteX237" fmla="*/ 1880126 w 4651277"/>
                  <a:gd name="connsiteY237" fmla="*/ 458510 h 4241931"/>
                  <a:gd name="connsiteX238" fmla="*/ 1931438 w 4651277"/>
                  <a:gd name="connsiteY238" fmla="*/ 455808 h 4241931"/>
                  <a:gd name="connsiteX239" fmla="*/ 1943892 w 4651277"/>
                  <a:gd name="connsiteY239" fmla="*/ 454541 h 4241931"/>
                  <a:gd name="connsiteX240" fmla="*/ 1961453 w 4651277"/>
                  <a:gd name="connsiteY240" fmla="*/ 439538 h 4241931"/>
                  <a:gd name="connsiteX241" fmla="*/ 1987828 w 4651277"/>
                  <a:gd name="connsiteY241" fmla="*/ 418394 h 4241931"/>
                  <a:gd name="connsiteX242" fmla="*/ 1975043 w 4651277"/>
                  <a:gd name="connsiteY242" fmla="*/ 406059 h 4241931"/>
                  <a:gd name="connsiteX243" fmla="*/ 1967342 w 4651277"/>
                  <a:gd name="connsiteY243" fmla="*/ 392156 h 4241931"/>
                  <a:gd name="connsiteX244" fmla="*/ 1982906 w 4651277"/>
                  <a:gd name="connsiteY244" fmla="*/ 373999 h 4241931"/>
                  <a:gd name="connsiteX245" fmla="*/ 1993404 w 4651277"/>
                  <a:gd name="connsiteY245" fmla="*/ 384469 h 4241931"/>
                  <a:gd name="connsiteX246" fmla="*/ 2001183 w 4651277"/>
                  <a:gd name="connsiteY246" fmla="*/ 395007 h 4241931"/>
                  <a:gd name="connsiteX247" fmla="*/ 2026849 w 4651277"/>
                  <a:gd name="connsiteY247" fmla="*/ 370998 h 4241931"/>
                  <a:gd name="connsiteX248" fmla="*/ 2023876 w 4651277"/>
                  <a:gd name="connsiteY248" fmla="*/ 354098 h 4241931"/>
                  <a:gd name="connsiteX249" fmla="*/ 2033778 w 4651277"/>
                  <a:gd name="connsiteY249" fmla="*/ 340083 h 4241931"/>
                  <a:gd name="connsiteX250" fmla="*/ 2048794 w 4651277"/>
                  <a:gd name="connsiteY250" fmla="*/ 345479 h 4241931"/>
                  <a:gd name="connsiteX251" fmla="*/ 2057325 w 4651277"/>
                  <a:gd name="connsiteY251" fmla="*/ 373772 h 4241931"/>
                  <a:gd name="connsiteX252" fmla="*/ 2070321 w 4651277"/>
                  <a:gd name="connsiteY252" fmla="*/ 397232 h 4241931"/>
                  <a:gd name="connsiteX253" fmla="*/ 2071511 w 4651277"/>
                  <a:gd name="connsiteY253" fmla="*/ 397143 h 4241931"/>
                  <a:gd name="connsiteX254" fmla="*/ 2069934 w 4651277"/>
                  <a:gd name="connsiteY254" fmla="*/ 387948 h 4241931"/>
                  <a:gd name="connsiteX255" fmla="*/ 2060255 w 4651277"/>
                  <a:gd name="connsiteY255" fmla="*/ 375986 h 4241931"/>
                  <a:gd name="connsiteX256" fmla="*/ 2064924 w 4651277"/>
                  <a:gd name="connsiteY256" fmla="*/ 367708 h 4241931"/>
                  <a:gd name="connsiteX257" fmla="*/ 2081666 w 4651277"/>
                  <a:gd name="connsiteY257" fmla="*/ 366819 h 4241931"/>
                  <a:gd name="connsiteX258" fmla="*/ 2129578 w 4651277"/>
                  <a:gd name="connsiteY258" fmla="*/ 334347 h 4241931"/>
                  <a:gd name="connsiteX259" fmla="*/ 2116160 w 4651277"/>
                  <a:gd name="connsiteY259" fmla="*/ 315351 h 4241931"/>
                  <a:gd name="connsiteX260" fmla="*/ 2102325 w 4651277"/>
                  <a:gd name="connsiteY260" fmla="*/ 302218 h 4241931"/>
                  <a:gd name="connsiteX261" fmla="*/ 2119407 w 4651277"/>
                  <a:gd name="connsiteY261" fmla="*/ 294010 h 4241931"/>
                  <a:gd name="connsiteX262" fmla="*/ 2224738 w 4651277"/>
                  <a:gd name="connsiteY262" fmla="*/ 243162 h 4241931"/>
                  <a:gd name="connsiteX263" fmla="*/ 2229478 w 4651277"/>
                  <a:gd name="connsiteY263" fmla="*/ 222474 h 4241931"/>
                  <a:gd name="connsiteX264" fmla="*/ 2233028 w 4651277"/>
                  <a:gd name="connsiteY264" fmla="*/ 193087 h 4241931"/>
                  <a:gd name="connsiteX265" fmla="*/ 2257860 w 4651277"/>
                  <a:gd name="connsiteY265" fmla="*/ 207097 h 4241931"/>
                  <a:gd name="connsiteX266" fmla="*/ 2292598 w 4651277"/>
                  <a:gd name="connsiteY266" fmla="*/ 187735 h 4241931"/>
                  <a:gd name="connsiteX267" fmla="*/ 2292817 w 4651277"/>
                  <a:gd name="connsiteY267" fmla="*/ 187109 h 4241931"/>
                  <a:gd name="connsiteX268" fmla="*/ 2286426 w 4651277"/>
                  <a:gd name="connsiteY268" fmla="*/ 166089 h 4241931"/>
                  <a:gd name="connsiteX269" fmla="*/ 2271697 w 4651277"/>
                  <a:gd name="connsiteY269" fmla="*/ 148167 h 4241931"/>
                  <a:gd name="connsiteX270" fmla="*/ 2200551 w 4651277"/>
                  <a:gd name="connsiteY270" fmla="*/ 141725 h 4241931"/>
                  <a:gd name="connsiteX271" fmla="*/ 2177954 w 4651277"/>
                  <a:gd name="connsiteY271" fmla="*/ 156063 h 4241931"/>
                  <a:gd name="connsiteX272" fmla="*/ 2161941 w 4651277"/>
                  <a:gd name="connsiteY272" fmla="*/ 156914 h 4241931"/>
                  <a:gd name="connsiteX273" fmla="*/ 2166815 w 4651277"/>
                  <a:gd name="connsiteY273" fmla="*/ 128838 h 4241931"/>
                  <a:gd name="connsiteX274" fmla="*/ 2176178 w 4651277"/>
                  <a:gd name="connsiteY274" fmla="*/ 122581 h 4241931"/>
                  <a:gd name="connsiteX275" fmla="*/ 2220346 w 4651277"/>
                  <a:gd name="connsiteY275" fmla="*/ 115856 h 4241931"/>
                  <a:gd name="connsiteX276" fmla="*/ 2224591 w 4651277"/>
                  <a:gd name="connsiteY276" fmla="*/ 99573 h 4241931"/>
                  <a:gd name="connsiteX277" fmla="*/ 2236573 w 4651277"/>
                  <a:gd name="connsiteY277" fmla="*/ 77768 h 4241931"/>
                  <a:gd name="connsiteX278" fmla="*/ 2240288 w 4651277"/>
                  <a:gd name="connsiteY278" fmla="*/ 79030 h 4241931"/>
                  <a:gd name="connsiteX279" fmla="*/ 2269604 w 4651277"/>
                  <a:gd name="connsiteY279" fmla="*/ 94992 h 4241931"/>
                  <a:gd name="connsiteX280" fmla="*/ 2282204 w 4651277"/>
                  <a:gd name="connsiteY280" fmla="*/ 84835 h 4241931"/>
                  <a:gd name="connsiteX281" fmla="*/ 2285805 w 4651277"/>
                  <a:gd name="connsiteY281" fmla="*/ 83914 h 4241931"/>
                  <a:gd name="connsiteX282" fmla="*/ 2306411 w 4651277"/>
                  <a:gd name="connsiteY282" fmla="*/ 73331 h 4241931"/>
                  <a:gd name="connsiteX283" fmla="*/ 2339875 w 4651277"/>
                  <a:gd name="connsiteY283" fmla="*/ 29946 h 4241931"/>
                  <a:gd name="connsiteX284" fmla="*/ 2392011 w 4651277"/>
                  <a:gd name="connsiteY284" fmla="*/ 22069 h 4241931"/>
                  <a:gd name="connsiteX285" fmla="*/ 2449746 w 4651277"/>
                  <a:gd name="connsiteY285" fmla="*/ 23384 h 4241931"/>
                  <a:gd name="connsiteX286" fmla="*/ 2451124 w 4651277"/>
                  <a:gd name="connsiteY286" fmla="*/ 21850 h 4241931"/>
                  <a:gd name="connsiteX287" fmla="*/ 2508326 w 4651277"/>
                  <a:gd name="connsiteY287" fmla="*/ 26842 h 4241931"/>
                  <a:gd name="connsiteX288" fmla="*/ 2528565 w 4651277"/>
                  <a:gd name="connsiteY288" fmla="*/ 50586 h 4241931"/>
                  <a:gd name="connsiteX289" fmla="*/ 2545177 w 4651277"/>
                  <a:gd name="connsiteY289" fmla="*/ 19776 h 4241931"/>
                  <a:gd name="connsiteX290" fmla="*/ 2549345 w 4651277"/>
                  <a:gd name="connsiteY290" fmla="*/ 2036 h 4241931"/>
                  <a:gd name="connsiteX291" fmla="*/ 2559883 w 4651277"/>
                  <a:gd name="connsiteY291" fmla="*/ 8046 h 4241931"/>
                  <a:gd name="connsiteX292" fmla="*/ 2562074 w 4651277"/>
                  <a:gd name="connsiteY292" fmla="*/ 21798 h 4241931"/>
                  <a:gd name="connsiteX293" fmla="*/ 2568791 w 4651277"/>
                  <a:gd name="connsiteY293" fmla="*/ 52100 h 4241931"/>
                  <a:gd name="connsiteX294" fmla="*/ 2601553 w 4651277"/>
                  <a:gd name="connsiteY294" fmla="*/ 64228 h 4241931"/>
                  <a:gd name="connsiteX295" fmla="*/ 2625296 w 4651277"/>
                  <a:gd name="connsiteY295" fmla="*/ 43989 h 4241931"/>
                  <a:gd name="connsiteX296" fmla="*/ 2645290 w 4651277"/>
                  <a:gd name="connsiteY296" fmla="*/ 35628 h 4241931"/>
                  <a:gd name="connsiteX297" fmla="*/ 2655912 w 4651277"/>
                  <a:gd name="connsiteY297" fmla="*/ 56963 h 4241931"/>
                  <a:gd name="connsiteX298" fmla="*/ 2657690 w 4651277"/>
                  <a:gd name="connsiteY298" fmla="*/ 90445 h 4241931"/>
                  <a:gd name="connsiteX299" fmla="*/ 2676280 w 4651277"/>
                  <a:gd name="connsiteY299" fmla="*/ 110626 h 4241931"/>
                  <a:gd name="connsiteX300" fmla="*/ 2711006 w 4651277"/>
                  <a:gd name="connsiteY300" fmla="*/ 146010 h 4241931"/>
                  <a:gd name="connsiteX301" fmla="*/ 2766305 w 4651277"/>
                  <a:gd name="connsiteY301" fmla="*/ 183951 h 4241931"/>
                  <a:gd name="connsiteX302" fmla="*/ 2774785 w 4651277"/>
                  <a:gd name="connsiteY302" fmla="*/ 182383 h 4241931"/>
                  <a:gd name="connsiteX303" fmla="*/ 2787061 w 4651277"/>
                  <a:gd name="connsiteY303" fmla="*/ 171241 h 4241931"/>
                  <a:gd name="connsiteX304" fmla="*/ 2822613 w 4651277"/>
                  <a:gd name="connsiteY304" fmla="*/ 167164 h 4241931"/>
                  <a:gd name="connsiteX305" fmla="*/ 2851379 w 4651277"/>
                  <a:gd name="connsiteY305" fmla="*/ 159068 h 4241931"/>
                  <a:gd name="connsiteX306" fmla="*/ 2865410 w 4651277"/>
                  <a:gd name="connsiteY306" fmla="*/ 175841 h 4241931"/>
                  <a:gd name="connsiteX307" fmla="*/ 2868616 w 4651277"/>
                  <a:gd name="connsiteY307" fmla="*/ 203591 h 4241931"/>
                  <a:gd name="connsiteX308" fmla="*/ 2876460 w 4651277"/>
                  <a:gd name="connsiteY308" fmla="*/ 217590 h 4241931"/>
                  <a:gd name="connsiteX309" fmla="*/ 2879988 w 4651277"/>
                  <a:gd name="connsiteY309" fmla="*/ 214776 h 4241931"/>
                  <a:gd name="connsiteX310" fmla="*/ 2883159 w 4651277"/>
                  <a:gd name="connsiteY310" fmla="*/ 198914 h 4241931"/>
                  <a:gd name="connsiteX311" fmla="*/ 2919613 w 4651277"/>
                  <a:gd name="connsiteY311" fmla="*/ 156832 h 4241931"/>
                  <a:gd name="connsiteX312" fmla="*/ 2928147 w 4651277"/>
                  <a:gd name="connsiteY312" fmla="*/ 138860 h 4241931"/>
                  <a:gd name="connsiteX313" fmla="*/ 2945881 w 4651277"/>
                  <a:gd name="connsiteY313" fmla="*/ 129160 h 4241931"/>
                  <a:gd name="connsiteX314" fmla="*/ 3020035 w 4651277"/>
                  <a:gd name="connsiteY314" fmla="*/ 96025 h 4241931"/>
                  <a:gd name="connsiteX315" fmla="*/ 3059179 w 4651277"/>
                  <a:gd name="connsiteY315" fmla="*/ 77157 h 4241931"/>
                  <a:gd name="connsiteX316" fmla="*/ 3077043 w 4651277"/>
                  <a:gd name="connsiteY316" fmla="*/ 97377 h 4241931"/>
                  <a:gd name="connsiteX317" fmla="*/ 3110061 w 4651277"/>
                  <a:gd name="connsiteY317" fmla="*/ 86865 h 4241931"/>
                  <a:gd name="connsiteX318" fmla="*/ 3141966 w 4651277"/>
                  <a:gd name="connsiteY318" fmla="*/ 69112 h 4241931"/>
                  <a:gd name="connsiteX319" fmla="*/ 3160021 w 4651277"/>
                  <a:gd name="connsiteY319" fmla="*/ 92972 h 4241931"/>
                  <a:gd name="connsiteX320" fmla="*/ 3174507 w 4651277"/>
                  <a:gd name="connsiteY320" fmla="*/ 104612 h 4241931"/>
                  <a:gd name="connsiteX321" fmla="*/ 3184041 w 4651277"/>
                  <a:gd name="connsiteY321" fmla="*/ 91696 h 4241931"/>
                  <a:gd name="connsiteX322" fmla="*/ 3184575 w 4651277"/>
                  <a:gd name="connsiteY322" fmla="*/ 88018 h 4241931"/>
                  <a:gd name="connsiteX323" fmla="*/ 3192073 w 4651277"/>
                  <a:gd name="connsiteY323" fmla="*/ 64262 h 4241931"/>
                  <a:gd name="connsiteX324" fmla="*/ 3201007 w 4651277"/>
                  <a:gd name="connsiteY324" fmla="*/ 81307 h 4241931"/>
                  <a:gd name="connsiteX325" fmla="*/ 3205002 w 4651277"/>
                  <a:gd name="connsiteY325" fmla="*/ 101532 h 4241931"/>
                  <a:gd name="connsiteX326" fmla="*/ 3239907 w 4651277"/>
                  <a:gd name="connsiteY326" fmla="*/ 112818 h 4241931"/>
                  <a:gd name="connsiteX327" fmla="*/ 3253692 w 4651277"/>
                  <a:gd name="connsiteY327" fmla="*/ 97487 h 4241931"/>
                  <a:gd name="connsiteX328" fmla="*/ 3276340 w 4651277"/>
                  <a:gd name="connsiteY328" fmla="*/ 111615 h 4241931"/>
                  <a:gd name="connsiteX329" fmla="*/ 3277538 w 4651277"/>
                  <a:gd name="connsiteY329" fmla="*/ 134178 h 4241931"/>
                  <a:gd name="connsiteX330" fmla="*/ 3294633 w 4651277"/>
                  <a:gd name="connsiteY330" fmla="*/ 153709 h 4241931"/>
                  <a:gd name="connsiteX331" fmla="*/ 3319511 w 4651277"/>
                  <a:gd name="connsiteY331" fmla="*/ 182315 h 4241931"/>
                  <a:gd name="connsiteX332" fmla="*/ 3357761 w 4651277"/>
                  <a:gd name="connsiteY332" fmla="*/ 215322 h 4241931"/>
                  <a:gd name="connsiteX333" fmla="*/ 3375693 w 4651277"/>
                  <a:gd name="connsiteY333" fmla="*/ 223128 h 4241931"/>
                  <a:gd name="connsiteX334" fmla="*/ 3367384 w 4651277"/>
                  <a:gd name="connsiteY334" fmla="*/ 231599 h 4241931"/>
                  <a:gd name="connsiteX335" fmla="*/ 3377007 w 4651277"/>
                  <a:gd name="connsiteY335" fmla="*/ 247876 h 4241931"/>
                  <a:gd name="connsiteX336" fmla="*/ 3404679 w 4651277"/>
                  <a:gd name="connsiteY336" fmla="*/ 274146 h 4241931"/>
                  <a:gd name="connsiteX337" fmla="*/ 3412506 w 4651277"/>
                  <a:gd name="connsiteY337" fmla="*/ 297817 h 4241931"/>
                  <a:gd name="connsiteX338" fmla="*/ 3404705 w 4651277"/>
                  <a:gd name="connsiteY338" fmla="*/ 329618 h 4241931"/>
                  <a:gd name="connsiteX339" fmla="*/ 3403810 w 4651277"/>
                  <a:gd name="connsiteY339" fmla="*/ 381492 h 4241931"/>
                  <a:gd name="connsiteX340" fmla="*/ 3416229 w 4651277"/>
                  <a:gd name="connsiteY340" fmla="*/ 395431 h 4241931"/>
                  <a:gd name="connsiteX341" fmla="*/ 3415823 w 4651277"/>
                  <a:gd name="connsiteY341" fmla="*/ 429030 h 4241931"/>
                  <a:gd name="connsiteX342" fmla="*/ 3401628 w 4651277"/>
                  <a:gd name="connsiteY342" fmla="*/ 453598 h 4241931"/>
                  <a:gd name="connsiteX343" fmla="*/ 3406630 w 4651277"/>
                  <a:gd name="connsiteY343" fmla="*/ 464271 h 4241931"/>
                  <a:gd name="connsiteX344" fmla="*/ 3407669 w 4651277"/>
                  <a:gd name="connsiteY344" fmla="*/ 464755 h 4241931"/>
                  <a:gd name="connsiteX345" fmla="*/ 3418321 w 4651277"/>
                  <a:gd name="connsiteY345" fmla="*/ 455507 h 4241931"/>
                  <a:gd name="connsiteX346" fmla="*/ 3436938 w 4651277"/>
                  <a:gd name="connsiteY346" fmla="*/ 446109 h 4241931"/>
                  <a:gd name="connsiteX347" fmla="*/ 3438909 w 4651277"/>
                  <a:gd name="connsiteY347" fmla="*/ 448742 h 4241931"/>
                  <a:gd name="connsiteX348" fmla="*/ 3451615 w 4651277"/>
                  <a:gd name="connsiteY348" fmla="*/ 473672 h 4241931"/>
                  <a:gd name="connsiteX349" fmla="*/ 3465140 w 4651277"/>
                  <a:gd name="connsiteY349" fmla="*/ 472618 h 4241931"/>
                  <a:gd name="connsiteX350" fmla="*/ 3468067 w 4651277"/>
                  <a:gd name="connsiteY350" fmla="*/ 473688 h 4241931"/>
                  <a:gd name="connsiteX351" fmla="*/ 3487330 w 4651277"/>
                  <a:gd name="connsiteY351" fmla="*/ 476135 h 4241931"/>
                  <a:gd name="connsiteX352" fmla="*/ 3531027 w 4651277"/>
                  <a:gd name="connsiteY352" fmla="*/ 461995 h 4241931"/>
                  <a:gd name="connsiteX353" fmla="*/ 3570810 w 4651277"/>
                  <a:gd name="connsiteY353" fmla="*/ 481255 h 4241931"/>
                  <a:gd name="connsiteX354" fmla="*/ 3610106 w 4651277"/>
                  <a:gd name="connsiteY354" fmla="*/ 509524 h 4241931"/>
                  <a:gd name="connsiteX355" fmla="*/ 3611787 w 4651277"/>
                  <a:gd name="connsiteY355" fmla="*/ 509117 h 4241931"/>
                  <a:gd name="connsiteX356" fmla="*/ 3648972 w 4651277"/>
                  <a:gd name="connsiteY356" fmla="*/ 539676 h 4241931"/>
                  <a:gd name="connsiteX357" fmla="*/ 3651715 w 4651277"/>
                  <a:gd name="connsiteY357" fmla="*/ 565684 h 4241931"/>
                  <a:gd name="connsiteX358" fmla="*/ 3677800 w 4651277"/>
                  <a:gd name="connsiteY358" fmla="*/ 552253 h 4241931"/>
                  <a:gd name="connsiteX359" fmla="*/ 3689090 w 4651277"/>
                  <a:gd name="connsiteY359" fmla="*/ 541962 h 4241931"/>
                  <a:gd name="connsiteX360" fmla="*/ 3693528 w 4651277"/>
                  <a:gd name="connsiteY360" fmla="*/ 551111 h 4241931"/>
                  <a:gd name="connsiteX361" fmla="*/ 3688525 w 4651277"/>
                  <a:gd name="connsiteY361" fmla="*/ 561659 h 4241931"/>
                  <a:gd name="connsiteX362" fmla="*/ 3678811 w 4651277"/>
                  <a:gd name="connsiteY362" fmla="*/ 585793 h 4241931"/>
                  <a:gd name="connsiteX363" fmla="*/ 3695717 w 4651277"/>
                  <a:gd name="connsiteY363" fmla="*/ 609705 h 4241931"/>
                  <a:gd name="connsiteX364" fmla="*/ 3721724 w 4651277"/>
                  <a:gd name="connsiteY364" fmla="*/ 606963 h 4241931"/>
                  <a:gd name="connsiteX365" fmla="*/ 3739511 w 4651277"/>
                  <a:gd name="connsiteY365" fmla="*/ 610656 h 4241931"/>
                  <a:gd name="connsiteX366" fmla="*/ 3736745 w 4651277"/>
                  <a:gd name="connsiteY366" fmla="*/ 630441 h 4241931"/>
                  <a:gd name="connsiteX367" fmla="*/ 3722108 w 4651277"/>
                  <a:gd name="connsiteY367" fmla="*/ 654435 h 4241931"/>
                  <a:gd name="connsiteX368" fmla="*/ 3725398 w 4651277"/>
                  <a:gd name="connsiteY368" fmla="*/ 677198 h 4241931"/>
                  <a:gd name="connsiteX369" fmla="*/ 3732642 w 4651277"/>
                  <a:gd name="connsiteY369" fmla="*/ 718120 h 4241931"/>
                  <a:gd name="connsiteX370" fmla="*/ 3752899 w 4651277"/>
                  <a:gd name="connsiteY370" fmla="*/ 770559 h 4241931"/>
                  <a:gd name="connsiteX371" fmla="*/ 3759505 w 4651277"/>
                  <a:gd name="connsiteY371" fmla="*/ 773492 h 4241931"/>
                  <a:gd name="connsiteX372" fmla="*/ 3773273 w 4651277"/>
                  <a:gd name="connsiteY372" fmla="*/ 771607 h 4241931"/>
                  <a:gd name="connsiteX373" fmla="*/ 3799787 w 4651277"/>
                  <a:gd name="connsiteY373" fmla="*/ 785635 h 4241931"/>
                  <a:gd name="connsiteX374" fmla="*/ 3823514 w 4651277"/>
                  <a:gd name="connsiteY374" fmla="*/ 793669 h 4241931"/>
                  <a:gd name="connsiteX375" fmla="*/ 3825266 w 4651277"/>
                  <a:gd name="connsiteY375" fmla="*/ 811916 h 4241931"/>
                  <a:gd name="connsiteX376" fmla="*/ 3814334 w 4651277"/>
                  <a:gd name="connsiteY376" fmla="*/ 832622 h 4241931"/>
                  <a:gd name="connsiteX377" fmla="*/ 3813124 w 4651277"/>
                  <a:gd name="connsiteY377" fmla="*/ 846019 h 4241931"/>
                  <a:gd name="connsiteX378" fmla="*/ 3816896 w 4651277"/>
                  <a:gd name="connsiteY378" fmla="*/ 845745 h 4241931"/>
                  <a:gd name="connsiteX379" fmla="*/ 3826606 w 4651277"/>
                  <a:gd name="connsiteY379" fmla="*/ 836281 h 4241931"/>
                  <a:gd name="connsiteX380" fmla="*/ 3871753 w 4651277"/>
                  <a:gd name="connsiteY380" fmla="*/ 824457 h 4241931"/>
                  <a:gd name="connsiteX381" fmla="*/ 3886171 w 4651277"/>
                  <a:gd name="connsiteY381" fmla="*/ 816075 h 4241931"/>
                  <a:gd name="connsiteX382" fmla="*/ 3903030 w 4651277"/>
                  <a:gd name="connsiteY382" fmla="*/ 817772 h 4241931"/>
                  <a:gd name="connsiteX383" fmla="*/ 3970004 w 4651277"/>
                  <a:gd name="connsiteY383" fmla="*/ 830001 h 4241931"/>
                  <a:gd name="connsiteX384" fmla="*/ 4006011 w 4651277"/>
                  <a:gd name="connsiteY384" fmla="*/ 835505 h 4241931"/>
                  <a:gd name="connsiteX385" fmla="*/ 4008781 w 4651277"/>
                  <a:gd name="connsiteY385" fmla="*/ 857952 h 4241931"/>
                  <a:gd name="connsiteX386" fmla="*/ 4036593 w 4651277"/>
                  <a:gd name="connsiteY386" fmla="*/ 866329 h 4241931"/>
                  <a:gd name="connsiteX387" fmla="*/ 4067065 w 4651277"/>
                  <a:gd name="connsiteY387" fmla="*/ 869173 h 4241931"/>
                  <a:gd name="connsiteX388" fmla="*/ 4068243 w 4651277"/>
                  <a:gd name="connsiteY388" fmla="*/ 894227 h 4241931"/>
                  <a:gd name="connsiteX389" fmla="*/ 4072744 w 4651277"/>
                  <a:gd name="connsiteY389" fmla="*/ 909141 h 4241931"/>
                  <a:gd name="connsiteX390" fmla="*/ 4085456 w 4651277"/>
                  <a:gd name="connsiteY390" fmla="*/ 904728 h 4241931"/>
                  <a:gd name="connsiteX391" fmla="*/ 4087569 w 4651277"/>
                  <a:gd name="connsiteY391" fmla="*/ 902438 h 4241931"/>
                  <a:gd name="connsiteX392" fmla="*/ 4104011 w 4651277"/>
                  <a:gd name="connsiteY392" fmla="*/ 889565 h 4241931"/>
                  <a:gd name="connsiteX393" fmla="*/ 4102112 w 4651277"/>
                  <a:gd name="connsiteY393" fmla="*/ 905585 h 4241931"/>
                  <a:gd name="connsiteX394" fmla="*/ 4095288 w 4651277"/>
                  <a:gd name="connsiteY394" fmla="*/ 921462 h 4241931"/>
                  <a:gd name="connsiteX395" fmla="*/ 4114076 w 4651277"/>
                  <a:gd name="connsiteY395" fmla="*/ 945806 h 4241931"/>
                  <a:gd name="connsiteX396" fmla="*/ 4130871 w 4651277"/>
                  <a:gd name="connsiteY396" fmla="*/ 941738 h 4241931"/>
                  <a:gd name="connsiteX397" fmla="*/ 4139837 w 4651277"/>
                  <a:gd name="connsiteY397" fmla="*/ 962239 h 4241931"/>
                  <a:gd name="connsiteX398" fmla="*/ 4129972 w 4651277"/>
                  <a:gd name="connsiteY398" fmla="*/ 978409 h 4241931"/>
                  <a:gd name="connsiteX399" fmla="*/ 4132538 w 4651277"/>
                  <a:gd name="connsiteY399" fmla="*/ 1000014 h 4241931"/>
                  <a:gd name="connsiteX400" fmla="*/ 4136184 w 4651277"/>
                  <a:gd name="connsiteY400" fmla="*/ 1031582 h 4241931"/>
                  <a:gd name="connsiteX401" fmla="*/ 4146989 w 4651277"/>
                  <a:gd name="connsiteY401" fmla="*/ 1072530 h 4241931"/>
                  <a:gd name="connsiteX402" fmla="*/ 4155689 w 4651277"/>
                  <a:gd name="connsiteY402" fmla="*/ 1086426 h 4241931"/>
                  <a:gd name="connsiteX403" fmla="*/ 4145929 w 4651277"/>
                  <a:gd name="connsiteY403" fmla="*/ 1088346 h 4241931"/>
                  <a:gd name="connsiteX404" fmla="*/ 4144869 w 4651277"/>
                  <a:gd name="connsiteY404" fmla="*/ 1104161 h 4241931"/>
                  <a:gd name="connsiteX405" fmla="*/ 4151555 w 4651277"/>
                  <a:gd name="connsiteY405" fmla="*/ 1135437 h 4241931"/>
                  <a:gd name="connsiteX406" fmla="*/ 4145749 w 4651277"/>
                  <a:gd name="connsiteY406" fmla="*/ 1155514 h 4241931"/>
                  <a:gd name="connsiteX407" fmla="*/ 4125285 w 4651277"/>
                  <a:gd name="connsiteY407" fmla="*/ 1173806 h 4241931"/>
                  <a:gd name="connsiteX408" fmla="*/ 4100084 w 4651277"/>
                  <a:gd name="connsiteY408" fmla="*/ 1209249 h 4241931"/>
                  <a:gd name="connsiteX409" fmla="*/ 4102065 w 4651277"/>
                  <a:gd name="connsiteY409" fmla="*/ 1224773 h 4241931"/>
                  <a:gd name="connsiteX410" fmla="*/ 4085863 w 4651277"/>
                  <a:gd name="connsiteY410" fmla="*/ 1247811 h 4241931"/>
                  <a:gd name="connsiteX411" fmla="*/ 4062766 w 4651277"/>
                  <a:gd name="connsiteY411" fmla="*/ 1268076 h 4241931"/>
                  <a:gd name="connsiteX412" fmla="*/ 4083268 w 4651277"/>
                  <a:gd name="connsiteY412" fmla="*/ 1301340 h 4241931"/>
                  <a:gd name="connsiteX413" fmla="*/ 4087529 w 4651277"/>
                  <a:gd name="connsiteY413" fmla="*/ 1306087 h 4241931"/>
                  <a:gd name="connsiteX414" fmla="*/ 4075365 w 4651277"/>
                  <a:gd name="connsiteY414" fmla="*/ 1307255 h 4241931"/>
                  <a:gd name="connsiteX415" fmla="*/ 4025745 w 4651277"/>
                  <a:gd name="connsiteY415" fmla="*/ 1300601 h 4241931"/>
                  <a:gd name="connsiteX416" fmla="*/ 4008463 w 4651277"/>
                  <a:gd name="connsiteY416" fmla="*/ 1313678 h 4241931"/>
                  <a:gd name="connsiteX417" fmla="*/ 3997211 w 4651277"/>
                  <a:gd name="connsiteY417" fmla="*/ 1333296 h 4241931"/>
                  <a:gd name="connsiteX418" fmla="*/ 3959711 w 4651277"/>
                  <a:gd name="connsiteY418" fmla="*/ 1345489 h 4241931"/>
                  <a:gd name="connsiteX419" fmla="*/ 3934694 w 4651277"/>
                  <a:gd name="connsiteY419" fmla="*/ 1355993 h 4241931"/>
                  <a:gd name="connsiteX420" fmla="*/ 3923281 w 4651277"/>
                  <a:gd name="connsiteY420" fmla="*/ 1354756 h 4241931"/>
                  <a:gd name="connsiteX421" fmla="*/ 3922998 w 4651277"/>
                  <a:gd name="connsiteY421" fmla="*/ 1364605 h 4241931"/>
                  <a:gd name="connsiteX422" fmla="*/ 3927995 w 4651277"/>
                  <a:gd name="connsiteY422" fmla="*/ 1383399 h 4241931"/>
                  <a:gd name="connsiteX423" fmla="*/ 3949876 w 4651277"/>
                  <a:gd name="connsiteY423" fmla="*/ 1400327 h 4241931"/>
                  <a:gd name="connsiteX424" fmla="*/ 3968971 w 4651277"/>
                  <a:gd name="connsiteY424" fmla="*/ 1411261 h 4241931"/>
                  <a:gd name="connsiteX425" fmla="*/ 3957365 w 4651277"/>
                  <a:gd name="connsiteY425" fmla="*/ 1422073 h 4241931"/>
                  <a:gd name="connsiteX426" fmla="*/ 3884013 w 4651277"/>
                  <a:gd name="connsiteY426" fmla="*/ 1478958 h 4241931"/>
                  <a:gd name="connsiteX427" fmla="*/ 3859917 w 4651277"/>
                  <a:gd name="connsiteY427" fmla="*/ 1489419 h 4241931"/>
                  <a:gd name="connsiteX428" fmla="*/ 3852809 w 4651277"/>
                  <a:gd name="connsiteY428" fmla="*/ 1481837 h 4241931"/>
                  <a:gd name="connsiteX429" fmla="*/ 3841864 w 4651277"/>
                  <a:gd name="connsiteY429" fmla="*/ 1492090 h 4241931"/>
                  <a:gd name="connsiteX430" fmla="*/ 3840531 w 4651277"/>
                  <a:gd name="connsiteY430" fmla="*/ 1496285 h 4241931"/>
                  <a:gd name="connsiteX431" fmla="*/ 3850294 w 4651277"/>
                  <a:gd name="connsiteY431" fmla="*/ 1497108 h 4241931"/>
                  <a:gd name="connsiteX432" fmla="*/ 3872107 w 4651277"/>
                  <a:gd name="connsiteY432" fmla="*/ 1537613 h 4241931"/>
                  <a:gd name="connsiteX433" fmla="*/ 3857531 w 4651277"/>
                  <a:gd name="connsiteY433" fmla="*/ 1567371 h 4241931"/>
                  <a:gd name="connsiteX434" fmla="*/ 3876636 w 4651277"/>
                  <a:gd name="connsiteY434" fmla="*/ 1591193 h 4241931"/>
                  <a:gd name="connsiteX435" fmla="*/ 3893839 w 4651277"/>
                  <a:gd name="connsiteY435" fmla="*/ 1588805 h 4241931"/>
                  <a:gd name="connsiteX436" fmla="*/ 3910000 w 4651277"/>
                  <a:gd name="connsiteY436" fmla="*/ 1585781 h 4241931"/>
                  <a:gd name="connsiteX437" fmla="*/ 3841479 w 4651277"/>
                  <a:gd name="connsiteY437" fmla="*/ 1598374 h 4241931"/>
                  <a:gd name="connsiteX438" fmla="*/ 3820166 w 4651277"/>
                  <a:gd name="connsiteY438" fmla="*/ 1603981 h 4241931"/>
                  <a:gd name="connsiteX439" fmla="*/ 3821044 w 4651277"/>
                  <a:gd name="connsiteY439" fmla="*/ 1616327 h 4241931"/>
                  <a:gd name="connsiteX440" fmla="*/ 3820601 w 4651277"/>
                  <a:gd name="connsiteY440" fmla="*/ 1618633 h 4241931"/>
                  <a:gd name="connsiteX441" fmla="*/ 3856796 w 4651277"/>
                  <a:gd name="connsiteY441" fmla="*/ 1624365 h 4241931"/>
                  <a:gd name="connsiteX442" fmla="*/ 3878963 w 4651277"/>
                  <a:gd name="connsiteY442" fmla="*/ 1632824 h 4241931"/>
                  <a:gd name="connsiteX443" fmla="*/ 3881060 w 4651277"/>
                  <a:gd name="connsiteY443" fmla="*/ 1631301 h 4241931"/>
                  <a:gd name="connsiteX444" fmla="*/ 3946493 w 4651277"/>
                  <a:gd name="connsiteY444" fmla="*/ 1636097 h 4241931"/>
                  <a:gd name="connsiteX445" fmla="*/ 4070600 w 4651277"/>
                  <a:gd name="connsiteY445" fmla="*/ 1629769 h 4241931"/>
                  <a:gd name="connsiteX446" fmla="*/ 4108464 w 4651277"/>
                  <a:gd name="connsiteY446" fmla="*/ 1628962 h 4241931"/>
                  <a:gd name="connsiteX447" fmla="*/ 4169224 w 4651277"/>
                  <a:gd name="connsiteY447" fmla="*/ 1639821 h 4241931"/>
                  <a:gd name="connsiteX448" fmla="*/ 4200098 w 4651277"/>
                  <a:gd name="connsiteY448" fmla="*/ 1644093 h 4241931"/>
                  <a:gd name="connsiteX449" fmla="*/ 4211147 w 4651277"/>
                  <a:gd name="connsiteY449" fmla="*/ 1656359 h 4241931"/>
                  <a:gd name="connsiteX450" fmla="*/ 4233230 w 4651277"/>
                  <a:gd name="connsiteY450" fmla="*/ 1641916 h 4241931"/>
                  <a:gd name="connsiteX451" fmla="*/ 4300563 w 4651277"/>
                  <a:gd name="connsiteY451" fmla="*/ 1658147 h 4241931"/>
                  <a:gd name="connsiteX452" fmla="*/ 4319080 w 4651277"/>
                  <a:gd name="connsiteY452" fmla="*/ 1662318 h 4241931"/>
                  <a:gd name="connsiteX453" fmla="*/ 4374375 w 4651277"/>
                  <a:gd name="connsiteY453" fmla="*/ 1680353 h 4241931"/>
                  <a:gd name="connsiteX454" fmla="*/ 4434018 w 4651277"/>
                  <a:gd name="connsiteY454" fmla="*/ 1702171 h 4241931"/>
                  <a:gd name="connsiteX455" fmla="*/ 4465268 w 4651277"/>
                  <a:gd name="connsiteY455" fmla="*/ 1715781 h 4241931"/>
                  <a:gd name="connsiteX456" fmla="*/ 4467174 w 4651277"/>
                  <a:gd name="connsiteY456" fmla="*/ 1715464 h 4241931"/>
                  <a:gd name="connsiteX457" fmla="*/ 4467174 w 4651277"/>
                  <a:gd name="connsiteY457" fmla="*/ 1715465 h 4241931"/>
                  <a:gd name="connsiteX458" fmla="*/ 4467651 w 4651277"/>
                  <a:gd name="connsiteY458" fmla="*/ 1715385 h 4241931"/>
                  <a:gd name="connsiteX459" fmla="*/ 4467174 w 4651277"/>
                  <a:gd name="connsiteY459" fmla="*/ 1715464 h 4241931"/>
                  <a:gd name="connsiteX460" fmla="*/ 4466063 w 4651277"/>
                  <a:gd name="connsiteY460" fmla="*/ 1714670 h 4241931"/>
                  <a:gd name="connsiteX461" fmla="*/ 4467370 w 4651277"/>
                  <a:gd name="connsiteY461" fmla="*/ 1702505 h 4241931"/>
                  <a:gd name="connsiteX462" fmla="*/ 4476105 w 4651277"/>
                  <a:gd name="connsiteY462" fmla="*/ 1702032 h 4241931"/>
                  <a:gd name="connsiteX463" fmla="*/ 4572318 w 4651277"/>
                  <a:gd name="connsiteY463" fmla="*/ 1711701 h 4241931"/>
                  <a:gd name="connsiteX464" fmla="*/ 4589311 w 4651277"/>
                  <a:gd name="connsiteY464" fmla="*/ 1713774 h 4241931"/>
                  <a:gd name="connsiteX465" fmla="*/ 4593344 w 4651277"/>
                  <a:gd name="connsiteY465" fmla="*/ 1715650 h 4241931"/>
                  <a:gd name="connsiteX466" fmla="*/ 4601154 w 4651277"/>
                  <a:gd name="connsiteY466" fmla="*/ 1724929 h 4241931"/>
                  <a:gd name="connsiteX467" fmla="*/ 4602993 w 4651277"/>
                  <a:gd name="connsiteY467" fmla="*/ 1728933 h 4241931"/>
                  <a:gd name="connsiteX468" fmla="*/ 4603083 w 4651277"/>
                  <a:gd name="connsiteY468" fmla="*/ 1740082 h 4241931"/>
                  <a:gd name="connsiteX469" fmla="*/ 4603239 w 4651277"/>
                  <a:gd name="connsiteY469" fmla="*/ 1746912 h 4241931"/>
                  <a:gd name="connsiteX470" fmla="*/ 4630175 w 4651277"/>
                  <a:gd name="connsiteY470" fmla="*/ 1748703 h 4241931"/>
                  <a:gd name="connsiteX471" fmla="*/ 4649928 w 4651277"/>
                  <a:gd name="connsiteY471" fmla="*/ 1756780 h 4241931"/>
                  <a:gd name="connsiteX472" fmla="*/ 4642711 w 4651277"/>
                  <a:gd name="connsiteY472" fmla="*/ 1771103 h 4241931"/>
                  <a:gd name="connsiteX473" fmla="*/ 4560387 w 4651277"/>
                  <a:gd name="connsiteY473" fmla="*/ 1751878 h 4241931"/>
                  <a:gd name="connsiteX474" fmla="*/ 4517474 w 4651277"/>
                  <a:gd name="connsiteY474" fmla="*/ 1749413 h 4241931"/>
                  <a:gd name="connsiteX475" fmla="*/ 4509436 w 4651277"/>
                  <a:gd name="connsiteY475" fmla="*/ 1749377 h 4241931"/>
                  <a:gd name="connsiteX476" fmla="*/ 4460463 w 4651277"/>
                  <a:gd name="connsiteY476" fmla="*/ 1730486 h 4241931"/>
                  <a:gd name="connsiteX477" fmla="*/ 4435148 w 4651277"/>
                  <a:gd name="connsiteY477" fmla="*/ 1730189 h 4241931"/>
                  <a:gd name="connsiteX478" fmla="*/ 4420091 w 4651277"/>
                  <a:gd name="connsiteY478" fmla="*/ 1731516 h 4241931"/>
                  <a:gd name="connsiteX479" fmla="*/ 4358507 w 4651277"/>
                  <a:gd name="connsiteY479" fmla="*/ 1718051 h 4241931"/>
                  <a:gd name="connsiteX480" fmla="*/ 4315402 w 4651277"/>
                  <a:gd name="connsiteY480" fmla="*/ 1716792 h 4241931"/>
                  <a:gd name="connsiteX481" fmla="*/ 4279957 w 4651277"/>
                  <a:gd name="connsiteY481" fmla="*/ 1706229 h 4241931"/>
                  <a:gd name="connsiteX482" fmla="*/ 4243898 w 4651277"/>
                  <a:gd name="connsiteY482" fmla="*/ 1719077 h 4241931"/>
                  <a:gd name="connsiteX483" fmla="*/ 4242561 w 4651277"/>
                  <a:gd name="connsiteY483" fmla="*/ 1727526 h 4241931"/>
                  <a:gd name="connsiteX484" fmla="*/ 4197062 w 4651277"/>
                  <a:gd name="connsiteY484" fmla="*/ 1753107 h 4241931"/>
                  <a:gd name="connsiteX485" fmla="*/ 4171232 w 4651277"/>
                  <a:gd name="connsiteY485" fmla="*/ 1763864 h 4241931"/>
                  <a:gd name="connsiteX486" fmla="*/ 4148247 w 4651277"/>
                  <a:gd name="connsiteY486" fmla="*/ 1803527 h 4241931"/>
                  <a:gd name="connsiteX487" fmla="*/ 4142937 w 4651277"/>
                  <a:gd name="connsiteY487" fmla="*/ 1817531 h 4241931"/>
                  <a:gd name="connsiteX488" fmla="*/ 4116091 w 4651277"/>
                  <a:gd name="connsiteY488" fmla="*/ 1826890 h 4241931"/>
                  <a:gd name="connsiteX489" fmla="*/ 4104976 w 4651277"/>
                  <a:gd name="connsiteY489" fmla="*/ 1818944 h 4241931"/>
                  <a:gd name="connsiteX490" fmla="*/ 4097318 w 4651277"/>
                  <a:gd name="connsiteY490" fmla="*/ 1828247 h 4241931"/>
                  <a:gd name="connsiteX491" fmla="*/ 4085236 w 4651277"/>
                  <a:gd name="connsiteY491" fmla="*/ 1849842 h 4241931"/>
                  <a:gd name="connsiteX492" fmla="*/ 4074972 w 4651277"/>
                  <a:gd name="connsiteY492" fmla="*/ 1859969 h 4241931"/>
                  <a:gd name="connsiteX493" fmla="*/ 4084939 w 4651277"/>
                  <a:gd name="connsiteY493" fmla="*/ 1875159 h 4241931"/>
                  <a:gd name="connsiteX494" fmla="*/ 4100715 w 4651277"/>
                  <a:gd name="connsiteY494" fmla="*/ 1900545 h 4241931"/>
                  <a:gd name="connsiteX495" fmla="*/ 4096318 w 4651277"/>
                  <a:gd name="connsiteY495" fmla="*/ 1928305 h 4241931"/>
                  <a:gd name="connsiteX496" fmla="*/ 4108759 w 4651277"/>
                  <a:gd name="connsiteY496" fmla="*/ 1951308 h 4241931"/>
                  <a:gd name="connsiteX497" fmla="*/ 4131370 w 4651277"/>
                  <a:gd name="connsiteY497" fmla="*/ 1964787 h 4241931"/>
                  <a:gd name="connsiteX498" fmla="*/ 4154147 w 4651277"/>
                  <a:gd name="connsiteY498" fmla="*/ 1961590 h 4241931"/>
                  <a:gd name="connsiteX499" fmla="*/ 4170691 w 4651277"/>
                  <a:gd name="connsiteY499" fmla="*/ 1970397 h 4241931"/>
                  <a:gd name="connsiteX500" fmla="*/ 4162195 w 4651277"/>
                  <a:gd name="connsiteY500" fmla="*/ 2000601 h 4241931"/>
                  <a:gd name="connsiteX501" fmla="*/ 4160762 w 4651277"/>
                  <a:gd name="connsiteY501" fmla="*/ 2009654 h 4241931"/>
                  <a:gd name="connsiteX502" fmla="*/ 4164444 w 4651277"/>
                  <a:gd name="connsiteY502" fmla="*/ 2017660 h 4241931"/>
                  <a:gd name="connsiteX503" fmla="*/ 4161732 w 4651277"/>
                  <a:gd name="connsiteY503" fmla="*/ 2042594 h 4241931"/>
                  <a:gd name="connsiteX504" fmla="*/ 4183266 w 4651277"/>
                  <a:gd name="connsiteY504" fmla="*/ 2047242 h 4241931"/>
                  <a:gd name="connsiteX505" fmla="*/ 4188028 w 4651277"/>
                  <a:gd name="connsiteY505" fmla="*/ 2052326 h 4241931"/>
                  <a:gd name="connsiteX506" fmla="*/ 4207826 w 4651277"/>
                  <a:gd name="connsiteY506" fmla="*/ 2103095 h 4241931"/>
                  <a:gd name="connsiteX507" fmla="*/ 4208997 w 4651277"/>
                  <a:gd name="connsiteY507" fmla="*/ 2111323 h 4241931"/>
                  <a:gd name="connsiteX508" fmla="*/ 4203675 w 4651277"/>
                  <a:gd name="connsiteY508" fmla="*/ 2148834 h 4241931"/>
                  <a:gd name="connsiteX509" fmla="*/ 4180972 w 4651277"/>
                  <a:gd name="connsiteY509" fmla="*/ 2198440 h 4241931"/>
                  <a:gd name="connsiteX510" fmla="*/ 4169590 w 4651277"/>
                  <a:gd name="connsiteY510" fmla="*/ 2219526 h 4241931"/>
                  <a:gd name="connsiteX511" fmla="*/ 4158340 w 4651277"/>
                  <a:gd name="connsiteY511" fmla="*/ 2231974 h 4241931"/>
                  <a:gd name="connsiteX512" fmla="*/ 4107541 w 4651277"/>
                  <a:gd name="connsiteY512" fmla="*/ 2248055 h 4241931"/>
                  <a:gd name="connsiteX513" fmla="*/ 4097438 w 4651277"/>
                  <a:gd name="connsiteY513" fmla="*/ 2253258 h 4241931"/>
                  <a:gd name="connsiteX514" fmla="*/ 4081921 w 4651277"/>
                  <a:gd name="connsiteY514" fmla="*/ 2284825 h 4241931"/>
                  <a:gd name="connsiteX515" fmla="*/ 4073974 w 4651277"/>
                  <a:gd name="connsiteY515" fmla="*/ 2295941 h 4241931"/>
                  <a:gd name="connsiteX516" fmla="*/ 4052681 w 4651277"/>
                  <a:gd name="connsiteY516" fmla="*/ 2321023 h 4241931"/>
                  <a:gd name="connsiteX517" fmla="*/ 4057216 w 4651277"/>
                  <a:gd name="connsiteY517" fmla="*/ 2335352 h 4241931"/>
                  <a:gd name="connsiteX518" fmla="*/ 4073447 w 4651277"/>
                  <a:gd name="connsiteY518" fmla="*/ 2336856 h 4241931"/>
                  <a:gd name="connsiteX519" fmla="*/ 4053350 w 4651277"/>
                  <a:gd name="connsiteY519" fmla="*/ 2363122 h 4241931"/>
                  <a:gd name="connsiteX520" fmla="*/ 4026071 w 4651277"/>
                  <a:gd name="connsiteY520" fmla="*/ 2415619 h 4241931"/>
                  <a:gd name="connsiteX521" fmla="*/ 4026496 w 4651277"/>
                  <a:gd name="connsiteY521" fmla="*/ 2412144 h 4241931"/>
                  <a:gd name="connsiteX522" fmla="*/ 4036450 w 4651277"/>
                  <a:gd name="connsiteY522" fmla="*/ 2388356 h 4241931"/>
                  <a:gd name="connsiteX523" fmla="*/ 4033639 w 4651277"/>
                  <a:gd name="connsiteY523" fmla="*/ 2351413 h 4241931"/>
                  <a:gd name="connsiteX524" fmla="*/ 4007815 w 4651277"/>
                  <a:gd name="connsiteY524" fmla="*/ 2350417 h 4241931"/>
                  <a:gd name="connsiteX525" fmla="*/ 4002760 w 4651277"/>
                  <a:gd name="connsiteY525" fmla="*/ 2358895 h 4241931"/>
                  <a:gd name="connsiteX526" fmla="*/ 3990263 w 4651277"/>
                  <a:gd name="connsiteY526" fmla="*/ 2390940 h 4241931"/>
                  <a:gd name="connsiteX527" fmla="*/ 3968627 w 4651277"/>
                  <a:gd name="connsiteY527" fmla="*/ 2398648 h 4241931"/>
                  <a:gd name="connsiteX528" fmla="*/ 3931553 w 4651277"/>
                  <a:gd name="connsiteY528" fmla="*/ 2410099 h 4241931"/>
                  <a:gd name="connsiteX529" fmla="*/ 3913538 w 4651277"/>
                  <a:gd name="connsiteY529" fmla="*/ 2418380 h 4241931"/>
                  <a:gd name="connsiteX530" fmla="*/ 3904576 w 4651277"/>
                  <a:gd name="connsiteY530" fmla="*/ 2428097 h 4241931"/>
                  <a:gd name="connsiteX531" fmla="*/ 3915152 w 4651277"/>
                  <a:gd name="connsiteY531" fmla="*/ 2431628 h 4241931"/>
                  <a:gd name="connsiteX532" fmla="*/ 3952295 w 4651277"/>
                  <a:gd name="connsiteY532" fmla="*/ 2478339 h 4241931"/>
                  <a:gd name="connsiteX533" fmla="*/ 3926585 w 4651277"/>
                  <a:gd name="connsiteY533" fmla="*/ 2503961 h 4241931"/>
                  <a:gd name="connsiteX534" fmla="*/ 3914218 w 4651277"/>
                  <a:gd name="connsiteY534" fmla="*/ 2527366 h 4241931"/>
                  <a:gd name="connsiteX535" fmla="*/ 3927394 w 4651277"/>
                  <a:gd name="connsiteY535" fmla="*/ 2541826 h 4241931"/>
                  <a:gd name="connsiteX536" fmla="*/ 3961310 w 4651277"/>
                  <a:gd name="connsiteY536" fmla="*/ 2562043 h 4241931"/>
                  <a:gd name="connsiteX537" fmla="*/ 3965845 w 4651277"/>
                  <a:gd name="connsiteY537" fmla="*/ 2576371 h 4241931"/>
                  <a:gd name="connsiteX538" fmla="*/ 3944723 w 4651277"/>
                  <a:gd name="connsiteY538" fmla="*/ 2709741 h 4241931"/>
                  <a:gd name="connsiteX539" fmla="*/ 3933742 w 4651277"/>
                  <a:gd name="connsiteY539" fmla="*/ 2755635 h 4241931"/>
                  <a:gd name="connsiteX540" fmla="*/ 3942916 w 4651277"/>
                  <a:gd name="connsiteY540" fmla="*/ 2771935 h 4241931"/>
                  <a:gd name="connsiteX541" fmla="*/ 3958242 w 4651277"/>
                  <a:gd name="connsiteY541" fmla="*/ 2804057 h 4241931"/>
                  <a:gd name="connsiteX542" fmla="*/ 3993102 w 4651277"/>
                  <a:gd name="connsiteY542" fmla="*/ 2841746 h 4241931"/>
                  <a:gd name="connsiteX543" fmla="*/ 4028260 w 4651277"/>
                  <a:gd name="connsiteY543" fmla="*/ 2854118 h 4241931"/>
                  <a:gd name="connsiteX544" fmla="*/ 4030417 w 4651277"/>
                  <a:gd name="connsiteY544" fmla="*/ 2860027 h 4241931"/>
                  <a:gd name="connsiteX545" fmla="*/ 4028877 w 4651277"/>
                  <a:gd name="connsiteY545" fmla="*/ 2893189 h 4241931"/>
                  <a:gd name="connsiteX546" fmla="*/ 4020657 w 4651277"/>
                  <a:gd name="connsiteY546" fmla="*/ 2945090 h 4241931"/>
                  <a:gd name="connsiteX547" fmla="*/ 4008391 w 4651277"/>
                  <a:gd name="connsiteY547" fmla="*/ 2956138 h 4241931"/>
                  <a:gd name="connsiteX548" fmla="*/ 4007340 w 4651277"/>
                  <a:gd name="connsiteY548" fmla="*/ 2962776 h 4241931"/>
                  <a:gd name="connsiteX549" fmla="*/ 3981780 w 4651277"/>
                  <a:gd name="connsiteY549" fmla="*/ 3006980 h 4241931"/>
                  <a:gd name="connsiteX550" fmla="*/ 3962714 w 4651277"/>
                  <a:gd name="connsiteY550" fmla="*/ 3021901 h 4241931"/>
                  <a:gd name="connsiteX551" fmla="*/ 3936483 w 4651277"/>
                  <a:gd name="connsiteY551" fmla="*/ 3007848 h 4241931"/>
                  <a:gd name="connsiteX552" fmla="*/ 3932864 w 4651277"/>
                  <a:gd name="connsiteY552" fmla="*/ 3007275 h 4241931"/>
                  <a:gd name="connsiteX553" fmla="*/ 3836556 w 4651277"/>
                  <a:gd name="connsiteY553" fmla="*/ 2998210 h 4241931"/>
                  <a:gd name="connsiteX554" fmla="*/ 3826596 w 4651277"/>
                  <a:gd name="connsiteY554" fmla="*/ 2971268 h 4241931"/>
                  <a:gd name="connsiteX555" fmla="*/ 3819102 w 4651277"/>
                  <a:gd name="connsiteY555" fmla="*/ 2963896 h 4241931"/>
                  <a:gd name="connsiteX556" fmla="*/ 3803698 w 4651277"/>
                  <a:gd name="connsiteY556" fmla="*/ 2959600 h 4241931"/>
                  <a:gd name="connsiteX557" fmla="*/ 3816539 w 4651277"/>
                  <a:gd name="connsiteY557" fmla="*/ 2944930 h 4241931"/>
                  <a:gd name="connsiteX558" fmla="*/ 3806099 w 4651277"/>
                  <a:gd name="connsiteY558" fmla="*/ 2921006 h 4241931"/>
                  <a:gd name="connsiteX559" fmla="*/ 3804324 w 4651277"/>
                  <a:gd name="connsiteY559" fmla="*/ 2912684 h 4241931"/>
                  <a:gd name="connsiteX560" fmla="*/ 3795618 w 4651277"/>
                  <a:gd name="connsiteY560" fmla="*/ 2916872 h 4241931"/>
                  <a:gd name="connsiteX561" fmla="*/ 3786147 w 4651277"/>
                  <a:gd name="connsiteY561" fmla="*/ 2925889 h 4241931"/>
                  <a:gd name="connsiteX562" fmla="*/ 3773865 w 4651277"/>
                  <a:gd name="connsiteY562" fmla="*/ 2925935 h 4241931"/>
                  <a:gd name="connsiteX563" fmla="*/ 3773518 w 4651277"/>
                  <a:gd name="connsiteY563" fmla="*/ 2926280 h 4241931"/>
                  <a:gd name="connsiteX564" fmla="*/ 3784754 w 4651277"/>
                  <a:gd name="connsiteY564" fmla="*/ 2933616 h 4241931"/>
                  <a:gd name="connsiteX565" fmla="*/ 3777010 w 4651277"/>
                  <a:gd name="connsiteY565" fmla="*/ 2940205 h 4241931"/>
                  <a:gd name="connsiteX566" fmla="*/ 3767057 w 4651277"/>
                  <a:gd name="connsiteY566" fmla="*/ 2938295 h 4241931"/>
                  <a:gd name="connsiteX567" fmla="*/ 3765045 w 4651277"/>
                  <a:gd name="connsiteY567" fmla="*/ 2949766 h 4241931"/>
                  <a:gd name="connsiteX568" fmla="*/ 3751466 w 4651277"/>
                  <a:gd name="connsiteY568" fmla="*/ 2984733 h 4241931"/>
                  <a:gd name="connsiteX569" fmla="*/ 3751078 w 4651277"/>
                  <a:gd name="connsiteY569" fmla="*/ 2998901 h 4241931"/>
                  <a:gd name="connsiteX570" fmla="*/ 3763368 w 4651277"/>
                  <a:gd name="connsiteY570" fmla="*/ 3003321 h 4241931"/>
                  <a:gd name="connsiteX571" fmla="*/ 3779627 w 4651277"/>
                  <a:gd name="connsiteY571" fmla="*/ 3013937 h 4241931"/>
                  <a:gd name="connsiteX572" fmla="*/ 3782528 w 4651277"/>
                  <a:gd name="connsiteY572" fmla="*/ 3062030 h 4241931"/>
                  <a:gd name="connsiteX573" fmla="*/ 3780892 w 4651277"/>
                  <a:gd name="connsiteY573" fmla="*/ 3069427 h 4241931"/>
                  <a:gd name="connsiteX574" fmla="*/ 3778294 w 4651277"/>
                  <a:gd name="connsiteY574" fmla="*/ 3073382 h 4241931"/>
                  <a:gd name="connsiteX575" fmla="*/ 3789082 w 4651277"/>
                  <a:gd name="connsiteY575" fmla="*/ 3087723 h 4241931"/>
                  <a:gd name="connsiteX576" fmla="*/ 3795809 w 4651277"/>
                  <a:gd name="connsiteY576" fmla="*/ 3086560 h 4241931"/>
                  <a:gd name="connsiteX577" fmla="*/ 3806757 w 4651277"/>
                  <a:gd name="connsiteY577" fmla="*/ 3077003 h 4241931"/>
                  <a:gd name="connsiteX578" fmla="*/ 3840146 w 4651277"/>
                  <a:gd name="connsiteY578" fmla="*/ 3069300 h 4241931"/>
                  <a:gd name="connsiteX579" fmla="*/ 3868293 w 4651277"/>
                  <a:gd name="connsiteY579" fmla="*/ 3059530 h 4241931"/>
                  <a:gd name="connsiteX580" fmla="*/ 3888279 w 4651277"/>
                  <a:gd name="connsiteY580" fmla="*/ 3046611 h 4241931"/>
                  <a:gd name="connsiteX581" fmla="*/ 3901102 w 4651277"/>
                  <a:gd name="connsiteY581" fmla="*/ 3067199 h 4241931"/>
                  <a:gd name="connsiteX582" fmla="*/ 3910137 w 4651277"/>
                  <a:gd name="connsiteY582" fmla="*/ 3103892 h 4241931"/>
                  <a:gd name="connsiteX583" fmla="*/ 3912964 w 4651277"/>
                  <a:gd name="connsiteY583" fmla="*/ 3105577 h 4241931"/>
                  <a:gd name="connsiteX584" fmla="*/ 3932587 w 4651277"/>
                  <a:gd name="connsiteY584" fmla="*/ 3122294 h 4241931"/>
                  <a:gd name="connsiteX585" fmla="*/ 3925389 w 4651277"/>
                  <a:gd name="connsiteY585" fmla="*/ 3163840 h 4241931"/>
                  <a:gd name="connsiteX586" fmla="*/ 3918081 w 4651277"/>
                  <a:gd name="connsiteY586" fmla="*/ 3167012 h 4241931"/>
                  <a:gd name="connsiteX587" fmla="*/ 3905062 w 4651277"/>
                  <a:gd name="connsiteY587" fmla="*/ 3159383 h 4241931"/>
                  <a:gd name="connsiteX588" fmla="*/ 3901125 w 4651277"/>
                  <a:gd name="connsiteY588" fmla="*/ 3156903 h 4241931"/>
                  <a:gd name="connsiteX589" fmla="*/ 3877568 w 4651277"/>
                  <a:gd name="connsiteY589" fmla="*/ 3125953 h 4241931"/>
                  <a:gd name="connsiteX590" fmla="*/ 3864614 w 4651277"/>
                  <a:gd name="connsiteY590" fmla="*/ 3114004 h 4241931"/>
                  <a:gd name="connsiteX591" fmla="*/ 3827867 w 4651277"/>
                  <a:gd name="connsiteY591" fmla="*/ 3103854 h 4241931"/>
                  <a:gd name="connsiteX592" fmla="*/ 3792335 w 4651277"/>
                  <a:gd name="connsiteY592" fmla="*/ 3120584 h 4241931"/>
                  <a:gd name="connsiteX593" fmla="*/ 3788652 w 4651277"/>
                  <a:gd name="connsiteY593" fmla="*/ 3128340 h 4241931"/>
                  <a:gd name="connsiteX594" fmla="*/ 3794472 w 4651277"/>
                  <a:gd name="connsiteY594" fmla="*/ 3139166 h 4241931"/>
                  <a:gd name="connsiteX595" fmla="*/ 3785947 w 4651277"/>
                  <a:gd name="connsiteY595" fmla="*/ 3136398 h 4241931"/>
                  <a:gd name="connsiteX596" fmla="*/ 3783580 w 4651277"/>
                  <a:gd name="connsiteY596" fmla="*/ 3147180 h 4241931"/>
                  <a:gd name="connsiteX597" fmla="*/ 3785751 w 4651277"/>
                  <a:gd name="connsiteY597" fmla="*/ 3162758 h 4241931"/>
                  <a:gd name="connsiteX598" fmla="*/ 3780632 w 4651277"/>
                  <a:gd name="connsiteY598" fmla="*/ 3175556 h 4241931"/>
                  <a:gd name="connsiteX599" fmla="*/ 3768818 w 4651277"/>
                  <a:gd name="connsiteY599" fmla="*/ 3168119 h 4241931"/>
                  <a:gd name="connsiteX600" fmla="*/ 3764521 w 4651277"/>
                  <a:gd name="connsiteY600" fmla="*/ 3149205 h 4241931"/>
                  <a:gd name="connsiteX601" fmla="*/ 3758745 w 4651277"/>
                  <a:gd name="connsiteY601" fmla="*/ 3149338 h 4241931"/>
                  <a:gd name="connsiteX602" fmla="*/ 3750332 w 4651277"/>
                  <a:gd name="connsiteY602" fmla="*/ 3153082 h 4241931"/>
                  <a:gd name="connsiteX603" fmla="*/ 3754299 w 4651277"/>
                  <a:gd name="connsiteY603" fmla="*/ 3159710 h 4241931"/>
                  <a:gd name="connsiteX604" fmla="*/ 3746580 w 4651277"/>
                  <a:gd name="connsiteY604" fmla="*/ 3175731 h 4241931"/>
                  <a:gd name="connsiteX605" fmla="*/ 3726880 w 4651277"/>
                  <a:gd name="connsiteY605" fmla="*/ 3186840 h 4241931"/>
                  <a:gd name="connsiteX606" fmla="*/ 3729726 w 4651277"/>
                  <a:gd name="connsiteY606" fmla="*/ 3215747 h 4241931"/>
                  <a:gd name="connsiteX607" fmla="*/ 3738701 w 4651277"/>
                  <a:gd name="connsiteY607" fmla="*/ 3245006 h 4241931"/>
                  <a:gd name="connsiteX608" fmla="*/ 3715986 w 4651277"/>
                  <a:gd name="connsiteY608" fmla="*/ 3255636 h 4241931"/>
                  <a:gd name="connsiteX609" fmla="*/ 3703909 w 4651277"/>
                  <a:gd name="connsiteY609" fmla="*/ 3265478 h 4241931"/>
                  <a:gd name="connsiteX610" fmla="*/ 3712832 w 4651277"/>
                  <a:gd name="connsiteY610" fmla="*/ 3275552 h 4241931"/>
                  <a:gd name="connsiteX611" fmla="*/ 3715754 w 4651277"/>
                  <a:gd name="connsiteY611" fmla="*/ 3276634 h 4241931"/>
                  <a:gd name="connsiteX612" fmla="*/ 3733918 w 4651277"/>
                  <a:gd name="connsiteY612" fmla="*/ 3286934 h 4241931"/>
                  <a:gd name="connsiteX613" fmla="*/ 3718383 w 4651277"/>
                  <a:gd name="connsiteY613" fmla="*/ 3291278 h 4241931"/>
                  <a:gd name="connsiteX614" fmla="*/ 3701104 w 4651277"/>
                  <a:gd name="connsiteY614" fmla="*/ 3291017 h 4241931"/>
                  <a:gd name="connsiteX615" fmla="*/ 3685748 w 4651277"/>
                  <a:gd name="connsiteY615" fmla="*/ 3317659 h 4241931"/>
                  <a:gd name="connsiteX616" fmla="*/ 3695906 w 4651277"/>
                  <a:gd name="connsiteY616" fmla="*/ 3331641 h 4241931"/>
                  <a:gd name="connsiteX617" fmla="*/ 3680365 w 4651277"/>
                  <a:gd name="connsiteY617" fmla="*/ 3347738 h 4241931"/>
                  <a:gd name="connsiteX618" fmla="*/ 3661658 w 4651277"/>
                  <a:gd name="connsiteY618" fmla="*/ 3344775 h 4241931"/>
                  <a:gd name="connsiteX619" fmla="*/ 3642658 w 4651277"/>
                  <a:gd name="connsiteY619" fmla="*/ 3355375 h 4241931"/>
                  <a:gd name="connsiteX620" fmla="*/ 3614856 w 4651277"/>
                  <a:gd name="connsiteY620" fmla="*/ 3370769 h 4241931"/>
                  <a:gd name="connsiteX621" fmla="*/ 3581110 w 4651277"/>
                  <a:gd name="connsiteY621" fmla="*/ 3396356 h 4241931"/>
                  <a:gd name="connsiteX622" fmla="*/ 3571575 w 4651277"/>
                  <a:gd name="connsiteY622" fmla="*/ 3409691 h 4241931"/>
                  <a:gd name="connsiteX623" fmla="*/ 3566083 w 4651277"/>
                  <a:gd name="connsiteY623" fmla="*/ 3401399 h 4241931"/>
                  <a:gd name="connsiteX624" fmla="*/ 3551057 w 4651277"/>
                  <a:gd name="connsiteY624" fmla="*/ 3406442 h 4241931"/>
                  <a:gd name="connsiteX625" fmla="*/ 3545766 w 4651277"/>
                  <a:gd name="connsiteY625" fmla="*/ 3415251 h 4241931"/>
                  <a:gd name="connsiteX626" fmla="*/ 3552178 w 4651277"/>
                  <a:gd name="connsiteY626" fmla="*/ 3422386 h 4241931"/>
                  <a:gd name="connsiteX627" fmla="*/ 3536193 w 4651277"/>
                  <a:gd name="connsiteY627" fmla="*/ 3424560 h 4241931"/>
                  <a:gd name="connsiteX628" fmla="*/ 3529977 w 4651277"/>
                  <a:gd name="connsiteY628" fmla="*/ 3423604 h 4241931"/>
                  <a:gd name="connsiteX629" fmla="*/ 3524683 w 4651277"/>
                  <a:gd name="connsiteY629" fmla="*/ 3424536 h 4241931"/>
                  <a:gd name="connsiteX630" fmla="*/ 3503908 w 4651277"/>
                  <a:gd name="connsiteY630" fmla="*/ 3426814 h 4241931"/>
                  <a:gd name="connsiteX631" fmla="*/ 3498752 w 4651277"/>
                  <a:gd name="connsiteY631" fmla="*/ 3426054 h 4241931"/>
                  <a:gd name="connsiteX632" fmla="*/ 3497136 w 4651277"/>
                  <a:gd name="connsiteY632" fmla="*/ 3433401 h 4241931"/>
                  <a:gd name="connsiteX633" fmla="*/ 3500251 w 4651277"/>
                  <a:gd name="connsiteY633" fmla="*/ 3446219 h 4241931"/>
                  <a:gd name="connsiteX634" fmla="*/ 3508398 w 4651277"/>
                  <a:gd name="connsiteY634" fmla="*/ 3461460 h 4241931"/>
                  <a:gd name="connsiteX635" fmla="*/ 3490797 w 4651277"/>
                  <a:gd name="connsiteY635" fmla="*/ 3475276 h 4241931"/>
                  <a:gd name="connsiteX636" fmla="*/ 3472671 w 4651277"/>
                  <a:gd name="connsiteY636" fmla="*/ 3469777 h 4241931"/>
                  <a:gd name="connsiteX637" fmla="*/ 3460862 w 4651277"/>
                  <a:gd name="connsiteY637" fmla="*/ 3468188 h 4241931"/>
                  <a:gd name="connsiteX638" fmla="*/ 3453331 w 4651277"/>
                  <a:gd name="connsiteY638" fmla="*/ 3476626 h 4241931"/>
                  <a:gd name="connsiteX639" fmla="*/ 3454386 w 4651277"/>
                  <a:gd name="connsiteY639" fmla="*/ 3477165 h 4241931"/>
                  <a:gd name="connsiteX640" fmla="*/ 3446789 w 4651277"/>
                  <a:gd name="connsiteY640" fmla="*/ 3491117 h 4241931"/>
                  <a:gd name="connsiteX641" fmla="*/ 3400060 w 4651277"/>
                  <a:gd name="connsiteY641" fmla="*/ 3577309 h 4241931"/>
                  <a:gd name="connsiteX642" fmla="*/ 3406973 w 4651277"/>
                  <a:gd name="connsiteY642" fmla="*/ 3593703 h 4241931"/>
                  <a:gd name="connsiteX643" fmla="*/ 3418956 w 4651277"/>
                  <a:gd name="connsiteY643" fmla="*/ 3615430 h 4241931"/>
                  <a:gd name="connsiteX644" fmla="*/ 3395203 w 4651277"/>
                  <a:gd name="connsiteY644" fmla="*/ 3618067 h 4241931"/>
                  <a:gd name="connsiteX645" fmla="*/ 3381062 w 4651277"/>
                  <a:gd name="connsiteY645" fmla="*/ 3648256 h 4241931"/>
                  <a:gd name="connsiteX646" fmla="*/ 3389340 w 4651277"/>
                  <a:gd name="connsiteY646" fmla="*/ 3676099 h 4241931"/>
                  <a:gd name="connsiteX647" fmla="*/ 3387297 w 4651277"/>
                  <a:gd name="connsiteY647" fmla="*/ 3734980 h 4241931"/>
                  <a:gd name="connsiteX648" fmla="*/ 3365114 w 4651277"/>
                  <a:gd name="connsiteY648" fmla="*/ 3755173 h 4241931"/>
                  <a:gd name="connsiteX649" fmla="*/ 3349515 w 4651277"/>
                  <a:gd name="connsiteY649" fmla="*/ 3774773 h 4241931"/>
                  <a:gd name="connsiteX650" fmla="*/ 3331755 w 4651277"/>
                  <a:gd name="connsiteY650" fmla="*/ 3770238 h 4241931"/>
                  <a:gd name="connsiteX651" fmla="*/ 3295139 w 4651277"/>
                  <a:gd name="connsiteY651" fmla="*/ 3743233 h 4241931"/>
                  <a:gd name="connsiteX652" fmla="*/ 3262091 w 4651277"/>
                  <a:gd name="connsiteY652" fmla="*/ 3731390 h 4241931"/>
                  <a:gd name="connsiteX653" fmla="*/ 3205351 w 4651277"/>
                  <a:gd name="connsiteY653" fmla="*/ 3745657 h 4241931"/>
                  <a:gd name="connsiteX654" fmla="*/ 3194120 w 4651277"/>
                  <a:gd name="connsiteY654" fmla="*/ 3757041 h 4241931"/>
                  <a:gd name="connsiteX655" fmla="*/ 3176971 w 4651277"/>
                  <a:gd name="connsiteY655" fmla="*/ 3766914 h 4241931"/>
                  <a:gd name="connsiteX656" fmla="*/ 3172726 w 4651277"/>
                  <a:gd name="connsiteY656" fmla="*/ 3749940 h 4241931"/>
                  <a:gd name="connsiteX657" fmla="*/ 3169365 w 4651277"/>
                  <a:gd name="connsiteY657" fmla="*/ 3740884 h 4241931"/>
                  <a:gd name="connsiteX658" fmla="*/ 3161839 w 4651277"/>
                  <a:gd name="connsiteY658" fmla="*/ 3746151 h 4241931"/>
                  <a:gd name="connsiteX659" fmla="*/ 3103961 w 4651277"/>
                  <a:gd name="connsiteY659" fmla="*/ 3762903 h 4241931"/>
                  <a:gd name="connsiteX660" fmla="*/ 3079445 w 4651277"/>
                  <a:gd name="connsiteY660" fmla="*/ 3757920 h 4241931"/>
                  <a:gd name="connsiteX661" fmla="*/ 3076595 w 4651277"/>
                  <a:gd name="connsiteY661" fmla="*/ 3753244 h 4241931"/>
                  <a:gd name="connsiteX662" fmla="*/ 3073963 w 4651277"/>
                  <a:gd name="connsiteY662" fmla="*/ 3755235 h 4241931"/>
                  <a:gd name="connsiteX663" fmla="*/ 3064222 w 4651277"/>
                  <a:gd name="connsiteY663" fmla="*/ 3749147 h 4241931"/>
                  <a:gd name="connsiteX664" fmla="*/ 3062184 w 4651277"/>
                  <a:gd name="connsiteY664" fmla="*/ 3744246 h 4241931"/>
                  <a:gd name="connsiteX665" fmla="*/ 3049858 w 4651277"/>
                  <a:gd name="connsiteY665" fmla="*/ 3739106 h 4241931"/>
                  <a:gd name="connsiteX666" fmla="*/ 3044792 w 4651277"/>
                  <a:gd name="connsiteY666" fmla="*/ 3733879 h 4241931"/>
                  <a:gd name="connsiteX667" fmla="*/ 3044128 w 4651277"/>
                  <a:gd name="connsiteY667" fmla="*/ 3738922 h 4241931"/>
                  <a:gd name="connsiteX668" fmla="*/ 2984298 w 4651277"/>
                  <a:gd name="connsiteY668" fmla="*/ 3791655 h 4241931"/>
                  <a:gd name="connsiteX669" fmla="*/ 2940903 w 4651277"/>
                  <a:gd name="connsiteY669" fmla="*/ 3792129 h 4241931"/>
                  <a:gd name="connsiteX670" fmla="*/ 2874058 w 4651277"/>
                  <a:gd name="connsiteY670" fmla="*/ 3781642 h 4241931"/>
                  <a:gd name="connsiteX671" fmla="*/ 2865991 w 4651277"/>
                  <a:gd name="connsiteY671" fmla="*/ 3778096 h 4241931"/>
                  <a:gd name="connsiteX672" fmla="*/ 2857815 w 4651277"/>
                  <a:gd name="connsiteY672" fmla="*/ 3786799 h 4241931"/>
                  <a:gd name="connsiteX673" fmla="*/ 2856425 w 4651277"/>
                  <a:gd name="connsiteY673" fmla="*/ 3795390 h 4241931"/>
                  <a:gd name="connsiteX674" fmla="*/ 2860563 w 4651277"/>
                  <a:gd name="connsiteY674" fmla="*/ 3807410 h 4241931"/>
                  <a:gd name="connsiteX675" fmla="*/ 2856998 w 4651277"/>
                  <a:gd name="connsiteY675" fmla="*/ 3813863 h 4241931"/>
                  <a:gd name="connsiteX676" fmla="*/ 2854422 w 4651277"/>
                  <a:gd name="connsiteY676" fmla="*/ 3814137 h 4241931"/>
                  <a:gd name="connsiteX677" fmla="*/ 2854754 w 4651277"/>
                  <a:gd name="connsiteY677" fmla="*/ 3831215 h 4241931"/>
                  <a:gd name="connsiteX678" fmla="*/ 2843360 w 4651277"/>
                  <a:gd name="connsiteY678" fmla="*/ 3850708 h 4241931"/>
                  <a:gd name="connsiteX679" fmla="*/ 2807827 w 4651277"/>
                  <a:gd name="connsiteY679" fmla="*/ 3846654 h 4241931"/>
                  <a:gd name="connsiteX680" fmla="*/ 2785810 w 4651277"/>
                  <a:gd name="connsiteY680" fmla="*/ 3849588 h 4241931"/>
                  <a:gd name="connsiteX681" fmla="*/ 2789121 w 4651277"/>
                  <a:gd name="connsiteY681" fmla="*/ 3868487 h 4241931"/>
                  <a:gd name="connsiteX682" fmla="*/ 2791863 w 4651277"/>
                  <a:gd name="connsiteY682" fmla="*/ 3871984 h 4241931"/>
                  <a:gd name="connsiteX683" fmla="*/ 2806233 w 4651277"/>
                  <a:gd name="connsiteY683" fmla="*/ 3898062 h 4241931"/>
                  <a:gd name="connsiteX684" fmla="*/ 2784118 w 4651277"/>
                  <a:gd name="connsiteY684" fmla="*/ 3891736 h 4241931"/>
                  <a:gd name="connsiteX685" fmla="*/ 2763325 w 4651277"/>
                  <a:gd name="connsiteY685" fmla="*/ 3878511 h 4241931"/>
                  <a:gd name="connsiteX686" fmla="*/ 2724775 w 4651277"/>
                  <a:gd name="connsiteY686" fmla="*/ 3899406 h 4241931"/>
                  <a:gd name="connsiteX687" fmla="*/ 2726671 w 4651277"/>
                  <a:gd name="connsiteY687" fmla="*/ 3923975 h 4241931"/>
                  <a:gd name="connsiteX688" fmla="*/ 2695770 w 4651277"/>
                  <a:gd name="connsiteY688" fmla="*/ 3931920 h 4241931"/>
                  <a:gd name="connsiteX689" fmla="*/ 2675260 w 4651277"/>
                  <a:gd name="connsiteY689" fmla="*/ 3914348 h 4241931"/>
                  <a:gd name="connsiteX690" fmla="*/ 2660753 w 4651277"/>
                  <a:gd name="connsiteY690" fmla="*/ 3905503 h 4241931"/>
                  <a:gd name="connsiteX691" fmla="*/ 2646083 w 4651277"/>
                  <a:gd name="connsiteY691" fmla="*/ 3912202 h 4241931"/>
                  <a:gd name="connsiteX692" fmla="*/ 2647150 w 4651277"/>
                  <a:gd name="connsiteY692" fmla="*/ 3913511 h 4241931"/>
                  <a:gd name="connsiteX693" fmla="*/ 2629231 w 4651277"/>
                  <a:gd name="connsiteY693" fmla="*/ 3927369 h 4241931"/>
                  <a:gd name="connsiteX694" fmla="*/ 2518807 w 4651277"/>
                  <a:gd name="connsiteY694" fmla="*/ 4013107 h 4241931"/>
                  <a:gd name="connsiteX695" fmla="*/ 2518432 w 4651277"/>
                  <a:gd name="connsiteY695" fmla="*/ 4038475 h 4241931"/>
                  <a:gd name="connsiteX696" fmla="*/ 2521619 w 4651277"/>
                  <a:gd name="connsiteY696" fmla="*/ 4073711 h 4241931"/>
                  <a:gd name="connsiteX697" fmla="*/ 2489096 w 4651277"/>
                  <a:gd name="connsiteY697" fmla="*/ 4063534 h 4241931"/>
                  <a:gd name="connsiteX698" fmla="*/ 2453324 w 4651277"/>
                  <a:gd name="connsiteY698" fmla="*/ 4094842 h 4241931"/>
                  <a:gd name="connsiteX699" fmla="*/ 2448168 w 4651277"/>
                  <a:gd name="connsiteY699" fmla="*/ 4135938 h 4241931"/>
                  <a:gd name="connsiteX700" fmla="*/ 2411741 w 4651277"/>
                  <a:gd name="connsiteY700" fmla="*/ 4211641 h 4241931"/>
                  <a:gd name="connsiteX701" fmla="*/ 2371202 w 4651277"/>
                  <a:gd name="connsiteY701" fmla="*/ 4225283 h 4241931"/>
                  <a:gd name="connsiteX702" fmla="*/ 2339599 w 4651277"/>
                  <a:gd name="connsiteY702" fmla="*/ 4241931 h 4241931"/>
                  <a:gd name="connsiteX703" fmla="*/ 2319011 w 4651277"/>
                  <a:gd name="connsiteY703" fmla="*/ 4225827 h 4241931"/>
                  <a:gd name="connsiteX704" fmla="*/ 2286691 w 4651277"/>
                  <a:gd name="connsiteY704" fmla="*/ 4169575 h 4241931"/>
                  <a:gd name="connsiteX705" fmla="*/ 2250336 w 4651277"/>
                  <a:gd name="connsiteY705" fmla="*/ 4135165 h 4241931"/>
                  <a:gd name="connsiteX706" fmla="*/ 2168075 w 4651277"/>
                  <a:gd name="connsiteY706" fmla="*/ 4121259 h 4241931"/>
                  <a:gd name="connsiteX707" fmla="*/ 2146887 w 4651277"/>
                  <a:gd name="connsiteY707" fmla="*/ 4129683 h 4241931"/>
                  <a:gd name="connsiteX708" fmla="*/ 2118834 w 4651277"/>
                  <a:gd name="connsiteY708" fmla="*/ 4132741 h 4241931"/>
                  <a:gd name="connsiteX709" fmla="*/ 2123027 w 4651277"/>
                  <a:gd name="connsiteY709" fmla="*/ 4108146 h 4241931"/>
                  <a:gd name="connsiteX710" fmla="*/ 2123831 w 4651277"/>
                  <a:gd name="connsiteY710" fmla="*/ 4094395 h 4241931"/>
                  <a:gd name="connsiteX711" fmla="*/ 2110984 w 4651277"/>
                  <a:gd name="connsiteY711" fmla="*/ 4096957 h 4241931"/>
                  <a:gd name="connsiteX712" fmla="*/ 2025816 w 4651277"/>
                  <a:gd name="connsiteY712" fmla="*/ 4085641 h 4241931"/>
                  <a:gd name="connsiteX713" fmla="*/ 1994734 w 4651277"/>
                  <a:gd name="connsiteY713" fmla="*/ 4050712 h 4241931"/>
                  <a:gd name="connsiteX714" fmla="*/ 1924097 w 4651277"/>
                  <a:gd name="connsiteY714" fmla="*/ 3922677 h 4241931"/>
                  <a:gd name="connsiteX715" fmla="*/ 1905006 w 4651277"/>
                  <a:gd name="connsiteY715" fmla="*/ 3918804 h 4241931"/>
                  <a:gd name="connsiteX716" fmla="*/ 1887982 w 4651277"/>
                  <a:gd name="connsiteY716" fmla="*/ 3912568 h 4241931"/>
                  <a:gd name="connsiteX717" fmla="*/ 1885017 w 4651277"/>
                  <a:gd name="connsiteY717" fmla="*/ 3901578 h 4241931"/>
                  <a:gd name="connsiteX718" fmla="*/ 1862111 w 4651277"/>
                  <a:gd name="connsiteY718" fmla="*/ 3897986 h 4241931"/>
                  <a:gd name="connsiteX719" fmla="*/ 1858625 w 4651277"/>
                  <a:gd name="connsiteY719" fmla="*/ 3892341 h 4241931"/>
                  <a:gd name="connsiteX720" fmla="*/ 1837794 w 4651277"/>
                  <a:gd name="connsiteY720" fmla="*/ 3907157 h 4241931"/>
                  <a:gd name="connsiteX721" fmla="*/ 1836714 w 4651277"/>
                  <a:gd name="connsiteY721" fmla="*/ 3883084 h 4241931"/>
                  <a:gd name="connsiteX722" fmla="*/ 1816165 w 4651277"/>
                  <a:gd name="connsiteY722" fmla="*/ 3880505 h 4241931"/>
                  <a:gd name="connsiteX723" fmla="*/ 1816633 w 4651277"/>
                  <a:gd name="connsiteY723" fmla="*/ 3878350 h 4241931"/>
                  <a:gd name="connsiteX724" fmla="*/ 1800539 w 4651277"/>
                  <a:gd name="connsiteY724" fmla="*/ 3891482 h 4241931"/>
                  <a:gd name="connsiteX725" fmla="*/ 1764303 w 4651277"/>
                  <a:gd name="connsiteY725" fmla="*/ 3915801 h 4241931"/>
                  <a:gd name="connsiteX726" fmla="*/ 1740423 w 4651277"/>
                  <a:gd name="connsiteY726" fmla="*/ 3889176 h 4241931"/>
                  <a:gd name="connsiteX727" fmla="*/ 1722011 w 4651277"/>
                  <a:gd name="connsiteY727" fmla="*/ 3876752 h 4241931"/>
                  <a:gd name="connsiteX728" fmla="*/ 1711940 w 4651277"/>
                  <a:gd name="connsiteY728" fmla="*/ 3893083 h 4241931"/>
                  <a:gd name="connsiteX729" fmla="*/ 1711668 w 4651277"/>
                  <a:gd name="connsiteY729" fmla="*/ 3897518 h 4241931"/>
                  <a:gd name="connsiteX730" fmla="*/ 1705099 w 4651277"/>
                  <a:gd name="connsiteY730" fmla="*/ 3926559 h 4241931"/>
                  <a:gd name="connsiteX731" fmla="*/ 1692762 w 4651277"/>
                  <a:gd name="connsiteY731" fmla="*/ 3907147 h 4241931"/>
                  <a:gd name="connsiteX732" fmla="*/ 1685994 w 4651277"/>
                  <a:gd name="connsiteY732" fmla="*/ 3883452 h 4241931"/>
                  <a:gd name="connsiteX733" fmla="*/ 1643295 w 4651277"/>
                  <a:gd name="connsiteY733" fmla="*/ 3873479 h 4241931"/>
                  <a:gd name="connsiteX734" fmla="*/ 1628399 w 4651277"/>
                  <a:gd name="connsiteY734" fmla="*/ 3893111 h 4241931"/>
                  <a:gd name="connsiteX735" fmla="*/ 1600019 w 4651277"/>
                  <a:gd name="connsiteY735" fmla="*/ 3878537 h 4241931"/>
                  <a:gd name="connsiteX736" fmla="*/ 1596347 w 4651277"/>
                  <a:gd name="connsiteY736" fmla="*/ 3851778 h 4241931"/>
                  <a:gd name="connsiteX737" fmla="*/ 1574043 w 4651277"/>
                  <a:gd name="connsiteY737" fmla="*/ 3830214 h 4241931"/>
                  <a:gd name="connsiteX738" fmla="*/ 1541567 w 4651277"/>
                  <a:gd name="connsiteY738" fmla="*/ 3798615 h 4241931"/>
                  <a:gd name="connsiteX739" fmla="*/ 1492724 w 4651277"/>
                  <a:gd name="connsiteY739" fmla="*/ 3763103 h 4241931"/>
                  <a:gd name="connsiteX740" fmla="*/ 1470589 w 4651277"/>
                  <a:gd name="connsiteY740" fmla="*/ 3755587 h 4241931"/>
                  <a:gd name="connsiteX741" fmla="*/ 1479644 w 4651277"/>
                  <a:gd name="connsiteY741" fmla="*/ 3744670 h 4241931"/>
                  <a:gd name="connsiteX742" fmla="*/ 1466562 w 4651277"/>
                  <a:gd name="connsiteY742" fmla="*/ 3726239 h 4241931"/>
                  <a:gd name="connsiteX743" fmla="*/ 1430989 w 4651277"/>
                  <a:gd name="connsiteY743" fmla="*/ 3697700 h 4241931"/>
                  <a:gd name="connsiteX744" fmla="*/ 1419313 w 4651277"/>
                  <a:gd name="connsiteY744" fmla="*/ 3670284 h 4241931"/>
                  <a:gd name="connsiteX745" fmla="*/ 1417125 w 4651277"/>
                  <a:gd name="connsiteY745" fmla="*/ 3655509 h 4241931"/>
                  <a:gd name="connsiteX746" fmla="*/ 1407563 w 4651277"/>
                  <a:gd name="connsiteY746" fmla="*/ 3669999 h 4241931"/>
                  <a:gd name="connsiteX747" fmla="*/ 1383547 w 4651277"/>
                  <a:gd name="connsiteY747" fmla="*/ 3699284 h 4241931"/>
                  <a:gd name="connsiteX748" fmla="*/ 1335775 w 4651277"/>
                  <a:gd name="connsiteY748" fmla="*/ 3738369 h 4241931"/>
                  <a:gd name="connsiteX749" fmla="*/ 1312449 w 4651277"/>
                  <a:gd name="connsiteY749" fmla="*/ 3759039 h 4241931"/>
                  <a:gd name="connsiteX750" fmla="*/ 1295945 w 4651277"/>
                  <a:gd name="connsiteY750" fmla="*/ 3759452 h 4241931"/>
                  <a:gd name="connsiteX751" fmla="*/ 1292551 w 4651277"/>
                  <a:gd name="connsiteY751" fmla="*/ 3785619 h 4241931"/>
                  <a:gd name="connsiteX752" fmla="*/ 1236423 w 4651277"/>
                  <a:gd name="connsiteY752" fmla="*/ 3826202 h 4241931"/>
                  <a:gd name="connsiteX753" fmla="*/ 1221212 w 4651277"/>
                  <a:gd name="connsiteY753" fmla="*/ 3837554 h 4241931"/>
                  <a:gd name="connsiteX754" fmla="*/ 1171545 w 4651277"/>
                  <a:gd name="connsiteY754" fmla="*/ 3867819 h 4241931"/>
                  <a:gd name="connsiteX755" fmla="*/ 1116177 w 4651277"/>
                  <a:gd name="connsiteY755" fmla="*/ 3898927 h 4241931"/>
                  <a:gd name="connsiteX756" fmla="*/ 1085512 w 4651277"/>
                  <a:gd name="connsiteY756" fmla="*/ 3913810 h 4241931"/>
                  <a:gd name="connsiteX757" fmla="*/ 1084513 w 4651277"/>
                  <a:gd name="connsiteY757" fmla="*/ 3915463 h 4241931"/>
                  <a:gd name="connsiteX758" fmla="*/ 1084512 w 4651277"/>
                  <a:gd name="connsiteY758" fmla="*/ 3915463 h 4241931"/>
                  <a:gd name="connsiteX759" fmla="*/ 1084263 w 4651277"/>
                  <a:gd name="connsiteY759" fmla="*/ 3915876 h 4241931"/>
                  <a:gd name="connsiteX760" fmla="*/ 1084513 w 4651277"/>
                  <a:gd name="connsiteY760" fmla="*/ 3915463 h 4241931"/>
                  <a:gd name="connsiteX761" fmla="*/ 1085839 w 4651277"/>
                  <a:gd name="connsiteY761" fmla="*/ 3915136 h 4241931"/>
                  <a:gd name="connsiteX762" fmla="*/ 1094228 w 4651277"/>
                  <a:gd name="connsiteY762" fmla="*/ 3924043 h 4241931"/>
                  <a:gd name="connsiteX763" fmla="*/ 1088904 w 4651277"/>
                  <a:gd name="connsiteY763" fmla="*/ 3930985 h 4241931"/>
                  <a:gd name="connsiteX764" fmla="*/ 1018977 w 4651277"/>
                  <a:gd name="connsiteY764" fmla="*/ 3997770 h 4241931"/>
                  <a:gd name="connsiteX765" fmla="*/ 1006350 w 4651277"/>
                  <a:gd name="connsiteY765" fmla="*/ 4009328 h 4241931"/>
                  <a:gd name="connsiteX766" fmla="*/ 1002301 w 4651277"/>
                  <a:gd name="connsiteY766" fmla="*/ 4011171 h 4241931"/>
                  <a:gd name="connsiteX767" fmla="*/ 990173 w 4651277"/>
                  <a:gd name="connsiteY767" fmla="*/ 4011068 h 4241931"/>
                  <a:gd name="connsiteX768" fmla="*/ 985936 w 4651277"/>
                  <a:gd name="connsiteY768" fmla="*/ 4009861 h 4241931"/>
                  <a:gd name="connsiteX769" fmla="*/ 977409 w 4651277"/>
                  <a:gd name="connsiteY769" fmla="*/ 4002677 h 4241931"/>
                  <a:gd name="connsiteX770" fmla="*/ 972121 w 4651277"/>
                  <a:gd name="connsiteY770" fmla="*/ 3998352 h 4241931"/>
                  <a:gd name="connsiteX771" fmla="*/ 953239 w 4651277"/>
                  <a:gd name="connsiteY771" fmla="*/ 4017645 h 4241931"/>
                  <a:gd name="connsiteX772" fmla="*/ 934255 w 4651277"/>
                  <a:gd name="connsiteY772" fmla="*/ 4027395 h 4241931"/>
                  <a:gd name="connsiteX773" fmla="*/ 928071 w 4651277"/>
                  <a:gd name="connsiteY773" fmla="*/ 4012596 h 4241931"/>
                  <a:gd name="connsiteX774" fmla="*/ 996223 w 4651277"/>
                  <a:gd name="connsiteY774" fmla="*/ 3962574 h 4241931"/>
                  <a:gd name="connsiteX775" fmla="*/ 1026009 w 4651277"/>
                  <a:gd name="connsiteY775" fmla="*/ 3931585 h 4241931"/>
                  <a:gd name="connsiteX776" fmla="*/ 1031264 w 4651277"/>
                  <a:gd name="connsiteY776" fmla="*/ 3925503 h 4241931"/>
                  <a:gd name="connsiteX777" fmla="*/ 1077468 w 4651277"/>
                  <a:gd name="connsiteY777" fmla="*/ 3900596 h 4241931"/>
                  <a:gd name="connsiteX778" fmla="*/ 1094162 w 4651277"/>
                  <a:gd name="connsiteY778" fmla="*/ 3881561 h 4241931"/>
                  <a:gd name="connsiteX779" fmla="*/ 1102948 w 4651277"/>
                  <a:gd name="connsiteY779" fmla="*/ 3869261 h 4241931"/>
                  <a:gd name="connsiteX780" fmla="*/ 1153234 w 4651277"/>
                  <a:gd name="connsiteY780" fmla="*/ 3831245 h 4241931"/>
                  <a:gd name="connsiteX781" fmla="*/ 1182230 w 4651277"/>
                  <a:gd name="connsiteY781" fmla="*/ 3799326 h 4241931"/>
                  <a:gd name="connsiteX782" fmla="*/ 1213308 w 4651277"/>
                  <a:gd name="connsiteY782" fmla="*/ 3779276 h 4241931"/>
                  <a:gd name="connsiteX783" fmla="*/ 1227005 w 4651277"/>
                  <a:gd name="connsiteY783" fmla="*/ 3743531 h 4241931"/>
                  <a:gd name="connsiteX784" fmla="*/ 1221458 w 4651277"/>
                  <a:gd name="connsiteY784" fmla="*/ 3737019 h 4241931"/>
                  <a:gd name="connsiteX785" fmla="*/ 1231625 w 4651277"/>
                  <a:gd name="connsiteY785" fmla="*/ 3685821 h 4241931"/>
                  <a:gd name="connsiteX786" fmla="*/ 1240257 w 4651277"/>
                  <a:gd name="connsiteY786" fmla="*/ 3659206 h 4241931"/>
                  <a:gd name="connsiteX787" fmla="*/ 1240179 w 4651277"/>
                  <a:gd name="connsiteY787" fmla="*/ 3659067 h 4241931"/>
                  <a:gd name="connsiteX788" fmla="*/ 1230192 w 4651277"/>
                  <a:gd name="connsiteY788" fmla="*/ 3642988 h 4241931"/>
                  <a:gd name="connsiteX789" fmla="*/ 1231048 w 4651277"/>
                  <a:gd name="connsiteY789" fmla="*/ 3642849 h 4241931"/>
                  <a:gd name="connsiteX790" fmla="*/ 1229111 w 4651277"/>
                  <a:gd name="connsiteY790" fmla="*/ 3639405 h 4241931"/>
                  <a:gd name="connsiteX791" fmla="*/ 1225082 w 4651277"/>
                  <a:gd name="connsiteY791" fmla="*/ 3615948 h 4241931"/>
                  <a:gd name="connsiteX792" fmla="*/ 1223380 w 4651277"/>
                  <a:gd name="connsiteY792" fmla="*/ 3610558 h 4241931"/>
                  <a:gd name="connsiteX793" fmla="*/ 1222745 w 4651277"/>
                  <a:gd name="connsiteY793" fmla="*/ 3611001 h 4241931"/>
                  <a:gd name="connsiteX794" fmla="*/ 1190494 w 4651277"/>
                  <a:gd name="connsiteY794" fmla="*/ 3651565 h 4241931"/>
                  <a:gd name="connsiteX795" fmla="*/ 1166783 w 4651277"/>
                  <a:gd name="connsiteY795" fmla="*/ 3661736 h 4241931"/>
                  <a:gd name="connsiteX796" fmla="*/ 1154637 w 4651277"/>
                  <a:gd name="connsiteY796" fmla="*/ 3670210 h 4241931"/>
                  <a:gd name="connsiteX797" fmla="*/ 1116633 w 4651277"/>
                  <a:gd name="connsiteY797" fmla="*/ 3690352 h 4241931"/>
                  <a:gd name="connsiteX798" fmla="*/ 1090960 w 4651277"/>
                  <a:gd name="connsiteY798" fmla="*/ 3676395 h 4241931"/>
                  <a:gd name="connsiteX799" fmla="*/ 1152057 w 4651277"/>
                  <a:gd name="connsiteY799" fmla="*/ 3582771 h 4241931"/>
                  <a:gd name="connsiteX800" fmla="*/ 1146988 w 4651277"/>
                  <a:gd name="connsiteY800" fmla="*/ 3583121 h 4241931"/>
                  <a:gd name="connsiteX801" fmla="*/ 1174341 w 4651277"/>
                  <a:gd name="connsiteY801" fmla="*/ 3554475 h 4241931"/>
                  <a:gd name="connsiteX802" fmla="*/ 1195008 w 4651277"/>
                  <a:gd name="connsiteY802" fmla="*/ 3526369 h 4241931"/>
                  <a:gd name="connsiteX803" fmla="*/ 1182314 w 4651277"/>
                  <a:gd name="connsiteY803" fmla="*/ 3516738 h 4241931"/>
                  <a:gd name="connsiteX804" fmla="*/ 1164089 w 4651277"/>
                  <a:gd name="connsiteY804" fmla="*/ 3495341 h 4241931"/>
                  <a:gd name="connsiteX805" fmla="*/ 1138525 w 4651277"/>
                  <a:gd name="connsiteY805" fmla="*/ 3489826 h 4241931"/>
                  <a:gd name="connsiteX806" fmla="*/ 1113579 w 4651277"/>
                  <a:gd name="connsiteY806" fmla="*/ 3498232 h 4241931"/>
                  <a:gd name="connsiteX807" fmla="*/ 1101193 w 4651277"/>
                  <a:gd name="connsiteY807" fmla="*/ 3517611 h 4241931"/>
                  <a:gd name="connsiteX808" fmla="*/ 1083741 w 4651277"/>
                  <a:gd name="connsiteY808" fmla="*/ 3524449 h 4241931"/>
                  <a:gd name="connsiteX809" fmla="*/ 1066327 w 4651277"/>
                  <a:gd name="connsiteY809" fmla="*/ 3498350 h 4241931"/>
                  <a:gd name="connsiteX810" fmla="*/ 1060384 w 4651277"/>
                  <a:gd name="connsiteY810" fmla="*/ 3491373 h 4241931"/>
                  <a:gd name="connsiteX811" fmla="*/ 1051908 w 4651277"/>
                  <a:gd name="connsiteY811" fmla="*/ 3488960 h 4241931"/>
                  <a:gd name="connsiteX812" fmla="*/ 1034735 w 4651277"/>
                  <a:gd name="connsiteY812" fmla="*/ 3470682 h 4241931"/>
                  <a:gd name="connsiteX813" fmla="*/ 1017197 w 4651277"/>
                  <a:gd name="connsiteY813" fmla="*/ 3484015 h 4241931"/>
                  <a:gd name="connsiteX814" fmla="*/ 1010237 w 4651277"/>
                  <a:gd name="connsiteY814" fmla="*/ 3484323 h 4241931"/>
                  <a:gd name="connsiteX815" fmla="*/ 958799 w 4651277"/>
                  <a:gd name="connsiteY815" fmla="*/ 3466337 h 4241931"/>
                  <a:gd name="connsiteX816" fmla="*/ 951788 w 4651277"/>
                  <a:gd name="connsiteY816" fmla="*/ 3461874 h 4241931"/>
                  <a:gd name="connsiteX817" fmla="*/ 926759 w 4651277"/>
                  <a:gd name="connsiteY817" fmla="*/ 3433431 h 4241931"/>
                  <a:gd name="connsiteX818" fmla="*/ 903850 w 4651277"/>
                  <a:gd name="connsiteY818" fmla="*/ 3383920 h 4241931"/>
                  <a:gd name="connsiteX819" fmla="*/ 895238 w 4651277"/>
                  <a:gd name="connsiteY819" fmla="*/ 3361559 h 4241931"/>
                  <a:gd name="connsiteX820" fmla="*/ 893102 w 4651277"/>
                  <a:gd name="connsiteY820" fmla="*/ 3344918 h 4241931"/>
                  <a:gd name="connsiteX821" fmla="*/ 913932 w 4651277"/>
                  <a:gd name="connsiteY821" fmla="*/ 3295875 h 4241931"/>
                  <a:gd name="connsiteX822" fmla="*/ 916552 w 4651277"/>
                  <a:gd name="connsiteY822" fmla="*/ 3284815 h 4241931"/>
                  <a:gd name="connsiteX823" fmla="*/ 902668 w 4651277"/>
                  <a:gd name="connsiteY823" fmla="*/ 3252497 h 4241931"/>
                  <a:gd name="connsiteX824" fmla="*/ 899396 w 4651277"/>
                  <a:gd name="connsiteY824" fmla="*/ 3239232 h 4241931"/>
                  <a:gd name="connsiteX825" fmla="*/ 894195 w 4651277"/>
                  <a:gd name="connsiteY825" fmla="*/ 3206742 h 4241931"/>
                  <a:gd name="connsiteX826" fmla="*/ 880363 w 4651277"/>
                  <a:gd name="connsiteY826" fmla="*/ 3200867 h 4241931"/>
                  <a:gd name="connsiteX827" fmla="*/ 868662 w 4651277"/>
                  <a:gd name="connsiteY827" fmla="*/ 3212216 h 4241931"/>
                  <a:gd name="connsiteX828" fmla="*/ 861785 w 4651277"/>
                  <a:gd name="connsiteY828" fmla="*/ 3179867 h 4241931"/>
                  <a:gd name="connsiteX829" fmla="*/ 841031 w 4651277"/>
                  <a:gd name="connsiteY829" fmla="*/ 3128406 h 4241931"/>
                  <a:gd name="connsiteX830" fmla="*/ 835094 w 4651277"/>
                  <a:gd name="connsiteY830" fmla="*/ 3130395 h 4241931"/>
                  <a:gd name="connsiteX831" fmla="*/ 836894 w 4651277"/>
                  <a:gd name="connsiteY831" fmla="*/ 3131712 h 4241931"/>
                  <a:gd name="connsiteX832" fmla="*/ 828164 w 4651277"/>
                  <a:gd name="connsiteY832" fmla="*/ 3141426 h 4241931"/>
                  <a:gd name="connsiteX833" fmla="*/ 810249 w 4651277"/>
                  <a:gd name="connsiteY833" fmla="*/ 3168564 h 4241931"/>
                  <a:gd name="connsiteX834" fmla="*/ 805666 w 4651277"/>
                  <a:gd name="connsiteY834" fmla="*/ 3182762 h 4241931"/>
                  <a:gd name="connsiteX835" fmla="*/ 762994 w 4651277"/>
                  <a:gd name="connsiteY835" fmla="*/ 3247137 h 4241931"/>
                  <a:gd name="connsiteX836" fmla="*/ 769696 w 4651277"/>
                  <a:gd name="connsiteY836" fmla="*/ 3269578 h 4241931"/>
                  <a:gd name="connsiteX837" fmla="*/ 788985 w 4651277"/>
                  <a:gd name="connsiteY837" fmla="*/ 3312615 h 4241931"/>
                  <a:gd name="connsiteX838" fmla="*/ 783024 w 4651277"/>
                  <a:gd name="connsiteY838" fmla="*/ 3324613 h 4241931"/>
                  <a:gd name="connsiteX839" fmla="*/ 758660 w 4651277"/>
                  <a:gd name="connsiteY839" fmla="*/ 3335580 h 4241931"/>
                  <a:gd name="connsiteX840" fmla="*/ 671389 w 4651277"/>
                  <a:gd name="connsiteY840" fmla="*/ 3280299 h 4241931"/>
                  <a:gd name="connsiteX841" fmla="*/ 650969 w 4651277"/>
                  <a:gd name="connsiteY841" fmla="*/ 3269201 h 4241931"/>
                  <a:gd name="connsiteX842" fmla="*/ 641617 w 4651277"/>
                  <a:gd name="connsiteY842" fmla="*/ 3268933 h 4241931"/>
                  <a:gd name="connsiteX843" fmla="*/ 644406 w 4651277"/>
                  <a:gd name="connsiteY843" fmla="*/ 3282190 h 4241931"/>
                  <a:gd name="connsiteX844" fmla="*/ 650760 w 4651277"/>
                  <a:gd name="connsiteY844" fmla="*/ 3284028 h 4241931"/>
                  <a:gd name="connsiteX845" fmla="*/ 664657 w 4651277"/>
                  <a:gd name="connsiteY845" fmla="*/ 3289107 h 4241931"/>
                  <a:gd name="connsiteX846" fmla="*/ 653088 w 4651277"/>
                  <a:gd name="connsiteY846" fmla="*/ 3305841 h 4241931"/>
                  <a:gd name="connsiteX847" fmla="*/ 681811 w 4651277"/>
                  <a:gd name="connsiteY847" fmla="*/ 3311127 h 4241931"/>
                  <a:gd name="connsiteX848" fmla="*/ 681325 w 4651277"/>
                  <a:gd name="connsiteY848" fmla="*/ 3323067 h 4241931"/>
                  <a:gd name="connsiteX849" fmla="*/ 642947 w 4651277"/>
                  <a:gd name="connsiteY849" fmla="*/ 3318009 h 4241931"/>
                  <a:gd name="connsiteX850" fmla="*/ 616859 w 4651277"/>
                  <a:gd name="connsiteY850" fmla="*/ 3306172 h 4241931"/>
                  <a:gd name="connsiteX851" fmla="*/ 615221 w 4651277"/>
                  <a:gd name="connsiteY851" fmla="*/ 3285459 h 4241931"/>
                  <a:gd name="connsiteX852" fmla="*/ 603851 w 4651277"/>
                  <a:gd name="connsiteY852" fmla="*/ 3275124 h 4241931"/>
                  <a:gd name="connsiteX853" fmla="*/ 584006 w 4651277"/>
                  <a:gd name="connsiteY853" fmla="*/ 3294285 h 4241931"/>
                  <a:gd name="connsiteX854" fmla="*/ 576030 w 4651277"/>
                  <a:gd name="connsiteY854" fmla="*/ 3296216 h 4241931"/>
                  <a:gd name="connsiteX855" fmla="*/ 595446 w 4651277"/>
                  <a:gd name="connsiteY855" fmla="*/ 3254362 h 4241931"/>
                  <a:gd name="connsiteX856" fmla="*/ 582146 w 4651277"/>
                  <a:gd name="connsiteY856" fmla="*/ 3236050 h 4241931"/>
                  <a:gd name="connsiteX857" fmla="*/ 559040 w 4651277"/>
                  <a:gd name="connsiteY857" fmla="*/ 3238269 h 4241931"/>
                  <a:gd name="connsiteX858" fmla="*/ 547418 w 4651277"/>
                  <a:gd name="connsiteY858" fmla="*/ 3221663 h 4241931"/>
                  <a:gd name="connsiteX859" fmla="*/ 555276 w 4651277"/>
                  <a:gd name="connsiteY859" fmla="*/ 3208783 h 4241931"/>
                  <a:gd name="connsiteX860" fmla="*/ 552916 w 4651277"/>
                  <a:gd name="connsiteY860" fmla="*/ 3178113 h 4241931"/>
                  <a:gd name="connsiteX861" fmla="*/ 554759 w 4651277"/>
                  <a:gd name="connsiteY861" fmla="*/ 3143891 h 4241931"/>
                  <a:gd name="connsiteX862" fmla="*/ 546452 w 4651277"/>
                  <a:gd name="connsiteY862" fmla="*/ 3109595 h 4241931"/>
                  <a:gd name="connsiteX863" fmla="*/ 531314 w 4651277"/>
                  <a:gd name="connsiteY863" fmla="*/ 3097640 h 4241931"/>
                  <a:gd name="connsiteX864" fmla="*/ 544016 w 4651277"/>
                  <a:gd name="connsiteY864" fmla="*/ 3089076 h 4241931"/>
                  <a:gd name="connsiteX865" fmla="*/ 547970 w 4651277"/>
                  <a:gd name="connsiteY865" fmla="*/ 3079252 h 4241931"/>
                  <a:gd name="connsiteX866" fmla="*/ 536113 w 4651277"/>
                  <a:gd name="connsiteY866" fmla="*/ 3040749 h 4241931"/>
                  <a:gd name="connsiteX867" fmla="*/ 536514 w 4651277"/>
                  <a:gd name="connsiteY867" fmla="*/ 3026719 h 4241931"/>
                  <a:gd name="connsiteX868" fmla="*/ 518069 w 4651277"/>
                  <a:gd name="connsiteY868" fmla="*/ 3044697 h 4241931"/>
                  <a:gd name="connsiteX869" fmla="*/ 505030 w 4651277"/>
                  <a:gd name="connsiteY869" fmla="*/ 3044899 h 4241931"/>
                  <a:gd name="connsiteX870" fmla="*/ 469088 w 4651277"/>
                  <a:gd name="connsiteY870" fmla="*/ 3060358 h 4241931"/>
                  <a:gd name="connsiteX871" fmla="*/ 446865 w 4651277"/>
                  <a:gd name="connsiteY871" fmla="*/ 3064475 h 4241931"/>
                  <a:gd name="connsiteX872" fmla="*/ 428168 w 4651277"/>
                  <a:gd name="connsiteY872" fmla="*/ 3076179 h 4241931"/>
                  <a:gd name="connsiteX873" fmla="*/ 421376 w 4651277"/>
                  <a:gd name="connsiteY873" fmla="*/ 3079513 h 4241931"/>
                  <a:gd name="connsiteX874" fmla="*/ 387850 w 4651277"/>
                  <a:gd name="connsiteY874" fmla="*/ 3050903 h 4241931"/>
                  <a:gd name="connsiteX875" fmla="*/ 356247 w 4651277"/>
                  <a:gd name="connsiteY875" fmla="*/ 3058134 h 4241931"/>
                  <a:gd name="connsiteX876" fmla="*/ 329279 w 4651277"/>
                  <a:gd name="connsiteY876" fmla="*/ 3044401 h 4241931"/>
                  <a:gd name="connsiteX877" fmla="*/ 308607 w 4651277"/>
                  <a:gd name="connsiteY877" fmla="*/ 3027031 h 4241931"/>
                  <a:gd name="connsiteX878" fmla="*/ 279538 w 4651277"/>
                  <a:gd name="connsiteY878" fmla="*/ 3001141 h 4241931"/>
                  <a:gd name="connsiteX879" fmla="*/ 267950 w 4651277"/>
                  <a:gd name="connsiteY879" fmla="*/ 2993392 h 4241931"/>
                  <a:gd name="connsiteX880" fmla="*/ 257547 w 4651277"/>
                  <a:gd name="connsiteY880" fmla="*/ 2987046 h 4241931"/>
                  <a:gd name="connsiteX881" fmla="*/ 263834 w 4651277"/>
                  <a:gd name="connsiteY881" fmla="*/ 2971168 h 4241931"/>
                  <a:gd name="connsiteX882" fmla="*/ 275244 w 4651277"/>
                  <a:gd name="connsiteY882" fmla="*/ 2962494 h 4241931"/>
                  <a:gd name="connsiteX883" fmla="*/ 283127 w 4651277"/>
                  <a:gd name="connsiteY883" fmla="*/ 2946230 h 4241931"/>
                  <a:gd name="connsiteX884" fmla="*/ 271842 w 4651277"/>
                  <a:gd name="connsiteY884" fmla="*/ 2937986 h 4241931"/>
                  <a:gd name="connsiteX885" fmla="*/ 255949 w 4651277"/>
                  <a:gd name="connsiteY885" fmla="*/ 2947324 h 4241931"/>
                  <a:gd name="connsiteX886" fmla="*/ 248671 w 4651277"/>
                  <a:gd name="connsiteY886" fmla="*/ 2962598 h 4241931"/>
                  <a:gd name="connsiteX887" fmla="*/ 220889 w 4651277"/>
                  <a:gd name="connsiteY887" fmla="*/ 2964682 h 4241931"/>
                  <a:gd name="connsiteX888" fmla="*/ 224312 w 4651277"/>
                  <a:gd name="connsiteY888" fmla="*/ 2945699 h 4241931"/>
                  <a:gd name="connsiteX889" fmla="*/ 224403 w 4651277"/>
                  <a:gd name="connsiteY889" fmla="*/ 2919922 h 4241931"/>
                  <a:gd name="connsiteX890" fmla="*/ 221120 w 4651277"/>
                  <a:gd name="connsiteY890" fmla="*/ 2906363 h 4241931"/>
                  <a:gd name="connsiteX891" fmla="*/ 227734 w 4651277"/>
                  <a:gd name="connsiteY891" fmla="*/ 2886607 h 4241931"/>
                  <a:gd name="connsiteX892" fmla="*/ 230419 w 4651277"/>
                  <a:gd name="connsiteY892" fmla="*/ 2873291 h 4241931"/>
                  <a:gd name="connsiteX893" fmla="*/ 220334 w 4651277"/>
                  <a:gd name="connsiteY893" fmla="*/ 2850825 h 4241931"/>
                  <a:gd name="connsiteX894" fmla="*/ 210854 w 4651277"/>
                  <a:gd name="connsiteY894" fmla="*/ 2827368 h 4241931"/>
                  <a:gd name="connsiteX895" fmla="*/ 241764 w 4651277"/>
                  <a:gd name="connsiteY895" fmla="*/ 2778929 h 4241931"/>
                  <a:gd name="connsiteX896" fmla="*/ 255002 w 4651277"/>
                  <a:gd name="connsiteY896" fmla="*/ 2751657 h 4241931"/>
                  <a:gd name="connsiteX897" fmla="*/ 276350 w 4651277"/>
                  <a:gd name="connsiteY897" fmla="*/ 2717777 h 4241931"/>
                  <a:gd name="connsiteX898" fmla="*/ 285282 w 4651277"/>
                  <a:gd name="connsiteY898" fmla="*/ 2707593 h 4241931"/>
                  <a:gd name="connsiteX899" fmla="*/ 276926 w 4651277"/>
                  <a:gd name="connsiteY899" fmla="*/ 2680064 h 4241931"/>
                  <a:gd name="connsiteX900" fmla="*/ 264542 w 4651277"/>
                  <a:gd name="connsiteY900" fmla="*/ 2672508 h 4241931"/>
                  <a:gd name="connsiteX901" fmla="*/ 308116 w 4651277"/>
                  <a:gd name="connsiteY901" fmla="*/ 2674621 h 4241931"/>
                  <a:gd name="connsiteX902" fmla="*/ 327864 w 4651277"/>
                  <a:gd name="connsiteY902" fmla="*/ 2668993 h 4241931"/>
                  <a:gd name="connsiteX903" fmla="*/ 339456 w 4651277"/>
                  <a:gd name="connsiteY903" fmla="*/ 2648876 h 4241931"/>
                  <a:gd name="connsiteX904" fmla="*/ 368061 w 4651277"/>
                  <a:gd name="connsiteY904" fmla="*/ 2643216 h 4241931"/>
                  <a:gd name="connsiteX905" fmla="*/ 389537 w 4651277"/>
                  <a:gd name="connsiteY905" fmla="*/ 2632526 h 4241931"/>
                  <a:gd name="connsiteX906" fmla="*/ 396992 w 4651277"/>
                  <a:gd name="connsiteY906" fmla="*/ 2633675 h 4241931"/>
                  <a:gd name="connsiteX907" fmla="*/ 398142 w 4651277"/>
                  <a:gd name="connsiteY907" fmla="*/ 2626219 h 4241931"/>
                  <a:gd name="connsiteX908" fmla="*/ 385394 w 4651277"/>
                  <a:gd name="connsiteY908" fmla="*/ 2597603 h 4241931"/>
                  <a:gd name="connsiteX909" fmla="*/ 377546 w 4651277"/>
                  <a:gd name="connsiteY909" fmla="*/ 2596603 h 4241931"/>
                  <a:gd name="connsiteX910" fmla="*/ 376221 w 4651277"/>
                  <a:gd name="connsiteY910" fmla="*/ 2597323 h 4241931"/>
                  <a:gd name="connsiteX911" fmla="*/ 363730 w 4651277"/>
                  <a:gd name="connsiteY911" fmla="*/ 2594317 h 4241931"/>
                  <a:gd name="connsiteX912" fmla="*/ 336858 w 4651277"/>
                  <a:gd name="connsiteY912" fmla="*/ 2561827 h 4241931"/>
                  <a:gd name="connsiteX913" fmla="*/ 337956 w 4651277"/>
                  <a:gd name="connsiteY913" fmla="*/ 2558256 h 4241931"/>
                  <a:gd name="connsiteX914" fmla="*/ 331405 w 4651277"/>
                  <a:gd name="connsiteY914" fmla="*/ 2552878 h 4241931"/>
                  <a:gd name="connsiteX915" fmla="*/ 308578 w 4651277"/>
                  <a:gd name="connsiteY915" fmla="*/ 2557984 h 4241931"/>
                  <a:gd name="connsiteX916" fmla="*/ 294264 w 4651277"/>
                  <a:gd name="connsiteY916" fmla="*/ 2582561 h 4241931"/>
                  <a:gd name="connsiteX917" fmla="*/ 283956 w 4651277"/>
                  <a:gd name="connsiteY917" fmla="*/ 2590545 h 4241931"/>
                  <a:gd name="connsiteX918" fmla="*/ 279462 w 4651277"/>
                  <a:gd name="connsiteY918" fmla="*/ 2578968 h 4241931"/>
                  <a:gd name="connsiteX919" fmla="*/ 280886 w 4651277"/>
                  <a:gd name="connsiteY919" fmla="*/ 2534293 h 4241931"/>
                  <a:gd name="connsiteX920" fmla="*/ 293312 w 4651277"/>
                  <a:gd name="connsiteY920" fmla="*/ 2522841 h 4241931"/>
                  <a:gd name="connsiteX921" fmla="*/ 313664 w 4651277"/>
                  <a:gd name="connsiteY921" fmla="*/ 2509256 h 4241931"/>
                  <a:gd name="connsiteX922" fmla="*/ 322562 w 4651277"/>
                  <a:gd name="connsiteY922" fmla="*/ 2501743 h 4241931"/>
                  <a:gd name="connsiteX923" fmla="*/ 322347 w 4651277"/>
                  <a:gd name="connsiteY923" fmla="*/ 2500403 h 4241931"/>
                  <a:gd name="connsiteX924" fmla="*/ 325012 w 4651277"/>
                  <a:gd name="connsiteY924" fmla="*/ 2494504 h 4241931"/>
                  <a:gd name="connsiteX925" fmla="*/ 327121 w 4651277"/>
                  <a:gd name="connsiteY925" fmla="*/ 2489822 h 4241931"/>
                  <a:gd name="connsiteX926" fmla="*/ 325375 w 4651277"/>
                  <a:gd name="connsiteY926" fmla="*/ 2483801 h 4241931"/>
                  <a:gd name="connsiteX927" fmla="*/ 319894 w 4651277"/>
                  <a:gd name="connsiteY927" fmla="*/ 2485096 h 4241931"/>
                  <a:gd name="connsiteX928" fmla="*/ 311599 w 4651277"/>
                  <a:gd name="connsiteY928" fmla="*/ 2486736 h 4241931"/>
                  <a:gd name="connsiteX929" fmla="*/ 310423 w 4651277"/>
                  <a:gd name="connsiteY929" fmla="*/ 2477683 h 4241931"/>
                  <a:gd name="connsiteX930" fmla="*/ 311281 w 4651277"/>
                  <a:gd name="connsiteY930" fmla="*/ 2475872 h 4241931"/>
                  <a:gd name="connsiteX931" fmla="*/ 304224 w 4651277"/>
                  <a:gd name="connsiteY931" fmla="*/ 2463706 h 4241931"/>
                  <a:gd name="connsiteX932" fmla="*/ 295275 w 4651277"/>
                  <a:gd name="connsiteY932" fmla="*/ 2457135 h 4241931"/>
                  <a:gd name="connsiteX933" fmla="*/ 294859 w 4651277"/>
                  <a:gd name="connsiteY933" fmla="*/ 2454016 h 4241931"/>
                  <a:gd name="connsiteX934" fmla="*/ 286910 w 4651277"/>
                  <a:gd name="connsiteY934" fmla="*/ 2446244 h 4241931"/>
                  <a:gd name="connsiteX935" fmla="*/ 278232 w 4651277"/>
                  <a:gd name="connsiteY935" fmla="*/ 2442183 h 4241931"/>
                  <a:gd name="connsiteX936" fmla="*/ 256502 w 4651277"/>
                  <a:gd name="connsiteY936" fmla="*/ 2431877 h 4241931"/>
                  <a:gd name="connsiteX937" fmla="*/ 233566 w 4651277"/>
                  <a:gd name="connsiteY937" fmla="*/ 2432796 h 4241931"/>
                  <a:gd name="connsiteX938" fmla="*/ 225585 w 4651277"/>
                  <a:gd name="connsiteY938" fmla="*/ 2427605 h 4241931"/>
                  <a:gd name="connsiteX939" fmla="*/ 218516 w 4651277"/>
                  <a:gd name="connsiteY939" fmla="*/ 2409611 h 4241931"/>
                  <a:gd name="connsiteX940" fmla="*/ 219702 w 4651277"/>
                  <a:gd name="connsiteY940" fmla="*/ 2396654 h 4241931"/>
                  <a:gd name="connsiteX941" fmla="*/ 203612 w 4651277"/>
                  <a:gd name="connsiteY941" fmla="*/ 2390201 h 4241931"/>
                  <a:gd name="connsiteX942" fmla="*/ 185454 w 4651277"/>
                  <a:gd name="connsiteY942" fmla="*/ 2384308 h 4241931"/>
                  <a:gd name="connsiteX943" fmla="*/ 180651 w 4651277"/>
                  <a:gd name="connsiteY943" fmla="*/ 2360984 h 4241931"/>
                  <a:gd name="connsiteX944" fmla="*/ 188954 w 4651277"/>
                  <a:gd name="connsiteY944" fmla="*/ 2355173 h 4241931"/>
                  <a:gd name="connsiteX945" fmla="*/ 203232 w 4651277"/>
                  <a:gd name="connsiteY945" fmla="*/ 2321739 h 4241931"/>
                  <a:gd name="connsiteX946" fmla="*/ 198358 w 4651277"/>
                  <a:gd name="connsiteY946" fmla="*/ 2280702 h 4241931"/>
                  <a:gd name="connsiteX947" fmla="*/ 181129 w 4651277"/>
                  <a:gd name="connsiteY947" fmla="*/ 2268831 h 4241931"/>
                  <a:gd name="connsiteX948" fmla="*/ 161542 w 4651277"/>
                  <a:gd name="connsiteY948" fmla="*/ 2266396 h 4241931"/>
                  <a:gd name="connsiteX949" fmla="*/ 170152 w 4651277"/>
                  <a:gd name="connsiteY949" fmla="*/ 2232225 h 4241931"/>
                  <a:gd name="connsiteX950" fmla="*/ 182158 w 4651277"/>
                  <a:gd name="connsiteY950" fmla="*/ 2210319 h 4241931"/>
                  <a:gd name="connsiteX951" fmla="*/ 185087 w 4651277"/>
                  <a:gd name="connsiteY951" fmla="*/ 2204960 h 4241931"/>
                  <a:gd name="connsiteX952" fmla="*/ 183548 w 4651277"/>
                  <a:gd name="connsiteY952" fmla="*/ 2204931 h 4241931"/>
                  <a:gd name="connsiteX953" fmla="*/ 176985 w 4651277"/>
                  <a:gd name="connsiteY953" fmla="*/ 2201655 h 4241931"/>
                  <a:gd name="connsiteX954" fmla="*/ 158195 w 4651277"/>
                  <a:gd name="connsiteY954" fmla="*/ 2192908 h 4241931"/>
                  <a:gd name="connsiteX955" fmla="*/ 153725 w 4651277"/>
                  <a:gd name="connsiteY955" fmla="*/ 2186242 h 4241931"/>
                  <a:gd name="connsiteX956" fmla="*/ 153180 w 4651277"/>
                  <a:gd name="connsiteY956" fmla="*/ 2181643 h 4241931"/>
                  <a:gd name="connsiteX957" fmla="*/ 148907 w 4651277"/>
                  <a:gd name="connsiteY957" fmla="*/ 2184596 h 4241931"/>
                  <a:gd name="connsiteX958" fmla="*/ 133549 w 4651277"/>
                  <a:gd name="connsiteY958" fmla="*/ 2192221 h 4241931"/>
                  <a:gd name="connsiteX959" fmla="*/ 130014 w 4651277"/>
                  <a:gd name="connsiteY959" fmla="*/ 2191909 h 4241931"/>
                  <a:gd name="connsiteX960" fmla="*/ 130318 w 4651277"/>
                  <a:gd name="connsiteY960" fmla="*/ 2192823 h 4241931"/>
                  <a:gd name="connsiteX961" fmla="*/ 126283 w 4651277"/>
                  <a:gd name="connsiteY961" fmla="*/ 2195305 h 4241931"/>
                  <a:gd name="connsiteX962" fmla="*/ 107338 w 4651277"/>
                  <a:gd name="connsiteY962" fmla="*/ 2192707 h 4241931"/>
                  <a:gd name="connsiteX963" fmla="*/ 90588 w 4651277"/>
                  <a:gd name="connsiteY963" fmla="*/ 2196667 h 4241931"/>
                  <a:gd name="connsiteX964" fmla="*/ 85329 w 4651277"/>
                  <a:gd name="connsiteY964" fmla="*/ 2204345 h 4241931"/>
                  <a:gd name="connsiteX965" fmla="*/ 82412 w 4651277"/>
                  <a:gd name="connsiteY965" fmla="*/ 2206965 h 4241931"/>
                  <a:gd name="connsiteX966" fmla="*/ 79791 w 4651277"/>
                  <a:gd name="connsiteY966" fmla="*/ 2204045 h 4241931"/>
                  <a:gd name="connsiteX967" fmla="*/ 72187 w 4651277"/>
                  <a:gd name="connsiteY967" fmla="*/ 2199087 h 4241931"/>
                  <a:gd name="connsiteX968" fmla="*/ 56610 w 4651277"/>
                  <a:gd name="connsiteY968" fmla="*/ 2194405 h 4241931"/>
                  <a:gd name="connsiteX969" fmla="*/ 49228 w 4651277"/>
                  <a:gd name="connsiteY969" fmla="*/ 2195828 h 4241931"/>
                  <a:gd name="connsiteX970" fmla="*/ 44932 w 4651277"/>
                  <a:gd name="connsiteY970" fmla="*/ 2199419 h 4241931"/>
                  <a:gd name="connsiteX971" fmla="*/ 40358 w 4651277"/>
                  <a:gd name="connsiteY971" fmla="*/ 2195030 h 4241931"/>
                  <a:gd name="connsiteX972" fmla="*/ 38739 w 4651277"/>
                  <a:gd name="connsiteY972" fmla="*/ 2190908 h 4241931"/>
                  <a:gd name="connsiteX973" fmla="*/ 25029 w 4651277"/>
                  <a:gd name="connsiteY973" fmla="*/ 2188681 h 4241931"/>
                  <a:gd name="connsiteX974" fmla="*/ 22953 w 4651277"/>
                  <a:gd name="connsiteY974" fmla="*/ 2190781 h 4241931"/>
                  <a:gd name="connsiteX975" fmla="*/ 17398 w 4651277"/>
                  <a:gd name="connsiteY975" fmla="*/ 2191771 h 4241931"/>
                  <a:gd name="connsiteX976" fmla="*/ 17464 w 4651277"/>
                  <a:gd name="connsiteY976" fmla="*/ 2186609 h 4241931"/>
                  <a:gd name="connsiteX977" fmla="*/ 20703 w 4651277"/>
                  <a:gd name="connsiteY977" fmla="*/ 2182626 h 4241931"/>
                  <a:gd name="connsiteX978" fmla="*/ 20175 w 4651277"/>
                  <a:gd name="connsiteY978" fmla="*/ 2176316 h 4241931"/>
                  <a:gd name="connsiteX979" fmla="*/ 10908 w 4651277"/>
                  <a:gd name="connsiteY979" fmla="*/ 2158882 h 4241931"/>
                  <a:gd name="connsiteX980" fmla="*/ 3909 w 4651277"/>
                  <a:gd name="connsiteY980" fmla="*/ 2136084 h 4241931"/>
                  <a:gd name="connsiteX981" fmla="*/ 5354 w 4651277"/>
                  <a:gd name="connsiteY981" fmla="*/ 2129952 h 4241931"/>
                  <a:gd name="connsiteX982" fmla="*/ 9185 w 4651277"/>
                  <a:gd name="connsiteY982" fmla="*/ 2123453 h 4241931"/>
                  <a:gd name="connsiteX983" fmla="*/ 8263 w 4651277"/>
                  <a:gd name="connsiteY983" fmla="*/ 2119867 h 4241931"/>
                  <a:gd name="connsiteX984" fmla="*/ 0 w 4651277"/>
                  <a:gd name="connsiteY984" fmla="*/ 2106669 h 4241931"/>
                  <a:gd name="connsiteX985" fmla="*/ 1997 w 4651277"/>
                  <a:gd name="connsiteY985" fmla="*/ 2092253 h 4241931"/>
                  <a:gd name="connsiteX986" fmla="*/ 18461 w 4651277"/>
                  <a:gd name="connsiteY986" fmla="*/ 2073068 h 4241931"/>
                  <a:gd name="connsiteX987" fmla="*/ 22909 w 4651277"/>
                  <a:gd name="connsiteY987" fmla="*/ 2063545 h 4241931"/>
                  <a:gd name="connsiteX988" fmla="*/ 31396 w 4651277"/>
                  <a:gd name="connsiteY988" fmla="*/ 2046292 h 4241931"/>
                  <a:gd name="connsiteX989" fmla="*/ 31352 w 4651277"/>
                  <a:gd name="connsiteY989" fmla="*/ 2025192 h 4241931"/>
                  <a:gd name="connsiteX990" fmla="*/ 63886 w 4651277"/>
                  <a:gd name="connsiteY990" fmla="*/ 2013091 h 4241931"/>
                  <a:gd name="connsiteX991" fmla="*/ 81239 w 4651277"/>
                  <a:gd name="connsiteY991" fmla="*/ 2008044 h 4241931"/>
                  <a:gd name="connsiteX992" fmla="*/ 111405 w 4651277"/>
                  <a:gd name="connsiteY992" fmla="*/ 1993139 h 4241931"/>
                  <a:gd name="connsiteX993" fmla="*/ 126677 w 4651277"/>
                  <a:gd name="connsiteY993" fmla="*/ 2000417 h 4241931"/>
                  <a:gd name="connsiteX994" fmla="*/ 139632 w 4651277"/>
                  <a:gd name="connsiteY994" fmla="*/ 1998124 h 4241931"/>
                  <a:gd name="connsiteX995" fmla="*/ 146533 w 4651277"/>
                  <a:gd name="connsiteY995" fmla="*/ 1993496 h 4241931"/>
                  <a:gd name="connsiteX996" fmla="*/ 153736 w 4651277"/>
                  <a:gd name="connsiteY996" fmla="*/ 1988375 h 4241931"/>
                  <a:gd name="connsiteX997" fmla="*/ 154376 w 4651277"/>
                  <a:gd name="connsiteY997" fmla="*/ 1996242 h 4241931"/>
                  <a:gd name="connsiteX998" fmla="*/ 153285 w 4651277"/>
                  <a:gd name="connsiteY998" fmla="*/ 2009173 h 4241931"/>
                  <a:gd name="connsiteX999" fmla="*/ 164872 w 4651277"/>
                  <a:gd name="connsiteY999" fmla="*/ 2016921 h 4241931"/>
                  <a:gd name="connsiteX1000" fmla="*/ 175266 w 4651277"/>
                  <a:gd name="connsiteY1000" fmla="*/ 2011025 h 4241931"/>
                  <a:gd name="connsiteX1001" fmla="*/ 179204 w 4651277"/>
                  <a:gd name="connsiteY1001" fmla="*/ 2016827 h 4241931"/>
                  <a:gd name="connsiteX1002" fmla="*/ 185964 w 4651277"/>
                  <a:gd name="connsiteY1002" fmla="*/ 2044743 h 4241931"/>
                  <a:gd name="connsiteX1003" fmla="*/ 192136 w 4651277"/>
                  <a:gd name="connsiteY1003" fmla="*/ 2058025 h 4241931"/>
                  <a:gd name="connsiteX1004" fmla="*/ 191400 w 4651277"/>
                  <a:gd name="connsiteY1004" fmla="*/ 2065222 h 4241931"/>
                  <a:gd name="connsiteX1005" fmla="*/ 193705 w 4651277"/>
                  <a:gd name="connsiteY1005" fmla="*/ 2064625 h 4241931"/>
                  <a:gd name="connsiteX1006" fmla="*/ 201345 w 4651277"/>
                  <a:gd name="connsiteY1006" fmla="*/ 2058516 h 4241931"/>
                  <a:gd name="connsiteX1007" fmla="*/ 208726 w 4651277"/>
                  <a:gd name="connsiteY1007" fmla="*/ 2057092 h 4241931"/>
                  <a:gd name="connsiteX1008" fmla="*/ 228242 w 4651277"/>
                  <a:gd name="connsiteY1008" fmla="*/ 2063119 h 4241931"/>
                  <a:gd name="connsiteX1009" fmla="*/ 231942 w 4651277"/>
                  <a:gd name="connsiteY1009" fmla="*/ 2058516 h 4241931"/>
                  <a:gd name="connsiteX1010" fmla="*/ 254423 w 4651277"/>
                  <a:gd name="connsiteY1010" fmla="*/ 2032807 h 4241931"/>
                  <a:gd name="connsiteX1011" fmla="*/ 259562 w 4651277"/>
                  <a:gd name="connsiteY1011" fmla="*/ 2024385 h 4241931"/>
                  <a:gd name="connsiteX1012" fmla="*/ 260350 w 4651277"/>
                  <a:gd name="connsiteY1012" fmla="*/ 2011951 h 4241931"/>
                  <a:gd name="connsiteX1013" fmla="*/ 243934 w 4651277"/>
                  <a:gd name="connsiteY1013" fmla="*/ 1984262 h 4241931"/>
                  <a:gd name="connsiteX1014" fmla="*/ 241968 w 4651277"/>
                  <a:gd name="connsiteY1014" fmla="*/ 1967429 h 4241931"/>
                  <a:gd name="connsiteX1015" fmla="*/ 257810 w 4651277"/>
                  <a:gd name="connsiteY1015" fmla="*/ 1964858 h 4241931"/>
                  <a:gd name="connsiteX1016" fmla="*/ 278777 w 4651277"/>
                  <a:gd name="connsiteY1016" fmla="*/ 1969490 h 4241931"/>
                  <a:gd name="connsiteX1017" fmla="*/ 293797 w 4651277"/>
                  <a:gd name="connsiteY1017" fmla="*/ 1970497 h 4241931"/>
                  <a:gd name="connsiteX1018" fmla="*/ 304189 w 4651277"/>
                  <a:gd name="connsiteY1018" fmla="*/ 1964603 h 4241931"/>
                  <a:gd name="connsiteX1019" fmla="*/ 323849 w 4651277"/>
                  <a:gd name="connsiteY1019" fmla="*/ 1916778 h 4241931"/>
                  <a:gd name="connsiteX1020" fmla="*/ 339900 w 4651277"/>
                  <a:gd name="connsiteY1020" fmla="*/ 1899380 h 4241931"/>
                  <a:gd name="connsiteX1021" fmla="*/ 366172 w 4651277"/>
                  <a:gd name="connsiteY1021" fmla="*/ 1899774 h 4241931"/>
                  <a:gd name="connsiteX1022" fmla="*/ 386796 w 4651277"/>
                  <a:gd name="connsiteY1022" fmla="*/ 1855936 h 4241931"/>
                  <a:gd name="connsiteX1023" fmla="*/ 382353 w 4651277"/>
                  <a:gd name="connsiteY1023" fmla="*/ 1837591 h 4241931"/>
                  <a:gd name="connsiteX1024" fmla="*/ 397618 w 4651277"/>
                  <a:gd name="connsiteY1024" fmla="*/ 1832628 h 4241931"/>
                  <a:gd name="connsiteX1025" fmla="*/ 428633 w 4651277"/>
                  <a:gd name="connsiteY1025" fmla="*/ 1850870 h 4241931"/>
                  <a:gd name="connsiteX1026" fmla="*/ 421799 w 4651277"/>
                  <a:gd name="connsiteY1026" fmla="*/ 1833105 h 4241931"/>
                  <a:gd name="connsiteX1027" fmla="*/ 416893 w 4651277"/>
                  <a:gd name="connsiteY1027" fmla="*/ 1823315 h 4241931"/>
                  <a:gd name="connsiteX1028" fmla="*/ 392973 w 4651277"/>
                  <a:gd name="connsiteY1028" fmla="*/ 1801244 h 4241931"/>
                  <a:gd name="connsiteX1029" fmla="*/ 372974 w 4651277"/>
                  <a:gd name="connsiteY1029" fmla="*/ 1800599 h 4241931"/>
                  <a:gd name="connsiteX1030" fmla="*/ 385949 w 4651277"/>
                  <a:gd name="connsiteY1030" fmla="*/ 1754815 h 4241931"/>
                  <a:gd name="connsiteX1031" fmla="*/ 398951 w 4651277"/>
                  <a:gd name="connsiteY1031" fmla="*/ 1705649 h 4241931"/>
                  <a:gd name="connsiteX1032" fmla="*/ 389494 w 4651277"/>
                  <a:gd name="connsiteY1032" fmla="*/ 1678807 h 4241931"/>
                  <a:gd name="connsiteX1033" fmla="*/ 363309 w 4651277"/>
                  <a:gd name="connsiteY1033" fmla="*/ 1680505 h 4241931"/>
                  <a:gd name="connsiteX1034" fmla="*/ 342496 w 4651277"/>
                  <a:gd name="connsiteY1034" fmla="*/ 1695679 h 4241931"/>
                  <a:gd name="connsiteX1035" fmla="*/ 298105 w 4651277"/>
                  <a:gd name="connsiteY1035" fmla="*/ 1669277 h 4241931"/>
                  <a:gd name="connsiteX1036" fmla="*/ 291363 w 4651277"/>
                  <a:gd name="connsiteY1036" fmla="*/ 1665844 h 4241931"/>
                  <a:gd name="connsiteX1037" fmla="*/ 294593 w 4651277"/>
                  <a:gd name="connsiteY1037" fmla="*/ 1646062 h 4241931"/>
                  <a:gd name="connsiteX1038" fmla="*/ 308882 w 4651277"/>
                  <a:gd name="connsiteY1038" fmla="*/ 1624869 h 4241931"/>
                  <a:gd name="connsiteX1039" fmla="*/ 350575 w 4651277"/>
                  <a:gd name="connsiteY1039" fmla="*/ 1612239 h 4241931"/>
                  <a:gd name="connsiteX1040" fmla="*/ 368300 w 4651277"/>
                  <a:gd name="connsiteY1040" fmla="*/ 1624411 h 4241931"/>
                  <a:gd name="connsiteX1041" fmla="*/ 381481 w 4651277"/>
                  <a:gd name="connsiteY1041" fmla="*/ 1631773 h 4241931"/>
                  <a:gd name="connsiteX1042" fmla="*/ 447262 w 4651277"/>
                  <a:gd name="connsiteY1042" fmla="*/ 1605288 h 4241931"/>
                  <a:gd name="connsiteX1043" fmla="*/ 459886 w 4651277"/>
                  <a:gd name="connsiteY1043" fmla="*/ 1566766 h 4241931"/>
                  <a:gd name="connsiteX1044" fmla="*/ 453689 w 4651277"/>
                  <a:gd name="connsiteY1044" fmla="*/ 1556868 h 4241931"/>
                  <a:gd name="connsiteX1045" fmla="*/ 470485 w 4651277"/>
                  <a:gd name="connsiteY1045" fmla="*/ 1505937 h 4241931"/>
                  <a:gd name="connsiteX1046" fmla="*/ 499433 w 4651277"/>
                  <a:gd name="connsiteY1046" fmla="*/ 1480773 h 4241931"/>
                  <a:gd name="connsiteX1047" fmla="*/ 547531 w 4651277"/>
                  <a:gd name="connsiteY1047" fmla="*/ 1463211 h 4241931"/>
                  <a:gd name="connsiteX1048" fmla="*/ 567253 w 4651277"/>
                  <a:gd name="connsiteY1048" fmla="*/ 1460968 h 4241931"/>
                  <a:gd name="connsiteX1049" fmla="*/ 536841 w 4651277"/>
                  <a:gd name="connsiteY1049" fmla="*/ 1441738 h 4241931"/>
                  <a:gd name="connsiteX1050" fmla="*/ 534666 w 4651277"/>
                  <a:gd name="connsiteY1050" fmla="*/ 1439730 h 4241931"/>
                  <a:gd name="connsiteX1051" fmla="*/ 534280 w 4651277"/>
                  <a:gd name="connsiteY1051" fmla="*/ 1438135 h 4241931"/>
                  <a:gd name="connsiteX1052" fmla="*/ 490714 w 4651277"/>
                  <a:gd name="connsiteY1052" fmla="*/ 1340184 h 4241931"/>
                  <a:gd name="connsiteX1053" fmla="*/ 488780 w 4651277"/>
                  <a:gd name="connsiteY1053" fmla="*/ 1292099 h 4241931"/>
                  <a:gd name="connsiteX1054" fmla="*/ 496936 w 4651277"/>
                  <a:gd name="connsiteY1054" fmla="*/ 1238618 h 4241931"/>
                  <a:gd name="connsiteX1055" fmla="*/ 497422 w 4651277"/>
                  <a:gd name="connsiteY1055" fmla="*/ 1226678 h 4241931"/>
                  <a:gd name="connsiteX1056" fmla="*/ 498708 w 4651277"/>
                  <a:gd name="connsiteY1056" fmla="*/ 1146573 h 4241931"/>
                  <a:gd name="connsiteX1057" fmla="*/ 494266 w 4651277"/>
                  <a:gd name="connsiteY1057" fmla="*/ 1128228 h 4241931"/>
                  <a:gd name="connsiteX1058" fmla="*/ 491300 w 4651277"/>
                  <a:gd name="connsiteY1058" fmla="*/ 1098549 h 4241931"/>
                  <a:gd name="connsiteX1059" fmla="*/ 474258 w 4651277"/>
                  <a:gd name="connsiteY1059" fmla="*/ 1115342 h 4241931"/>
                  <a:gd name="connsiteX1060" fmla="*/ 456676 w 4651277"/>
                  <a:gd name="connsiteY1060" fmla="*/ 1110733 h 4241931"/>
                  <a:gd name="connsiteX1061" fmla="*/ 424274 w 4651277"/>
                  <a:gd name="connsiteY1061" fmla="*/ 1078049 h 4241931"/>
                  <a:gd name="connsiteX1062" fmla="*/ 407590 w 4651277"/>
                  <a:gd name="connsiteY1062" fmla="*/ 1059716 h 4241931"/>
                  <a:gd name="connsiteX1063" fmla="*/ 403785 w 4651277"/>
                  <a:gd name="connsiteY1063" fmla="*/ 1049238 h 4241931"/>
                  <a:gd name="connsiteX1064" fmla="*/ 396629 w 4651277"/>
                  <a:gd name="connsiteY1064" fmla="*/ 1007485 h 4241931"/>
                  <a:gd name="connsiteX1065" fmla="*/ 398423 w 4651277"/>
                  <a:gd name="connsiteY1065" fmla="*/ 980030 h 4241931"/>
                  <a:gd name="connsiteX1066" fmla="*/ 397121 w 4651277"/>
                  <a:gd name="connsiteY1066" fmla="*/ 967680 h 4241931"/>
                  <a:gd name="connsiteX1067" fmla="*/ 394920 w 4651277"/>
                  <a:gd name="connsiteY1067"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Lst>
                <a:rect l="l" t="t" r="r" b="b"/>
                <a:pathLst>
                  <a:path w="4651277" h="4241931">
                    <a:moveTo>
                      <a:pt x="3897079" y="2775104"/>
                    </a:moveTo>
                    <a:lnTo>
                      <a:pt x="3897072" y="2775245"/>
                    </a:lnTo>
                    <a:lnTo>
                      <a:pt x="3897236" y="2775218"/>
                    </a:lnTo>
                    <a:close/>
                    <a:moveTo>
                      <a:pt x="3870002" y="2525312"/>
                    </a:moveTo>
                    <a:cubicBezTo>
                      <a:pt x="3867714" y="2528042"/>
                      <a:pt x="3867110" y="2530885"/>
                      <a:pt x="3868144" y="2533137"/>
                    </a:cubicBezTo>
                    <a:lnTo>
                      <a:pt x="3873257" y="2535878"/>
                    </a:lnTo>
                    <a:lnTo>
                      <a:pt x="3875291" y="2517798"/>
                    </a:lnTo>
                    <a:lnTo>
                      <a:pt x="3877729" y="2513815"/>
                    </a:lnTo>
                    <a:close/>
                    <a:moveTo>
                      <a:pt x="3877901" y="2487464"/>
                    </a:moveTo>
                    <a:lnTo>
                      <a:pt x="3888276" y="2487069"/>
                    </a:lnTo>
                    <a:cubicBezTo>
                      <a:pt x="3890138" y="2487517"/>
                      <a:pt x="3891479" y="2488580"/>
                      <a:pt x="3891886" y="2490770"/>
                    </a:cubicBezTo>
                    <a:lnTo>
                      <a:pt x="3891216" y="2494296"/>
                    </a:lnTo>
                    <a:lnTo>
                      <a:pt x="3905570" y="2476507"/>
                    </a:lnTo>
                    <a:cubicBezTo>
                      <a:pt x="3907159" y="2474284"/>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8" y="2490422"/>
                    </a:cubicBezTo>
                    <a:lnTo>
                      <a:pt x="3870148" y="2488776"/>
                    </a:lnTo>
                    <a:lnTo>
                      <a:pt x="3869606" y="2488750"/>
                    </a:lnTo>
                    <a:close/>
                    <a:moveTo>
                      <a:pt x="3844058" y="2490243"/>
                    </a:moveTo>
                    <a:lnTo>
                      <a:pt x="3842985" y="2493698"/>
                    </a:lnTo>
                    <a:lnTo>
                      <a:pt x="3843598" y="2492828"/>
                    </a:lnTo>
                    <a:close/>
                    <a:moveTo>
                      <a:pt x="4088505" y="2054563"/>
                    </a:moveTo>
                    <a:lnTo>
                      <a:pt x="4088402" y="2054951"/>
                    </a:lnTo>
                    <a:lnTo>
                      <a:pt x="4089266" y="2055669"/>
                    </a:lnTo>
                    <a:close/>
                    <a:moveTo>
                      <a:pt x="3885513" y="1821923"/>
                    </a:moveTo>
                    <a:lnTo>
                      <a:pt x="3885167" y="1822589"/>
                    </a:lnTo>
                    <a:lnTo>
                      <a:pt x="3886626" y="1822716"/>
                    </a:lnTo>
                    <a:lnTo>
                      <a:pt x="3891162" y="1820860"/>
                    </a:lnTo>
                    <a:close/>
                    <a:moveTo>
                      <a:pt x="3821509" y="1811281"/>
                    </a:moveTo>
                    <a:lnTo>
                      <a:pt x="3822504" y="1811642"/>
                    </a:lnTo>
                    <a:lnTo>
                      <a:pt x="3822243" y="1811284"/>
                    </a:lnTo>
                    <a:close/>
                    <a:moveTo>
                      <a:pt x="3767516" y="1561443"/>
                    </a:moveTo>
                    <a:lnTo>
                      <a:pt x="3765081" y="1577440"/>
                    </a:lnTo>
                    <a:cubicBezTo>
                      <a:pt x="3765461" y="1582682"/>
                      <a:pt x="3766682" y="1587722"/>
                      <a:pt x="3767063" y="1592964"/>
                    </a:cubicBezTo>
                    <a:cubicBezTo>
                      <a:pt x="3767647" y="1599046"/>
                      <a:pt x="3766615" y="1603964"/>
                      <a:pt x="3763927" y="1607782"/>
                    </a:cubicBezTo>
                    <a:lnTo>
                      <a:pt x="3761546" y="1609280"/>
                    </a:lnTo>
                    <a:lnTo>
                      <a:pt x="3797457" y="1614968"/>
                    </a:lnTo>
                    <a:lnTo>
                      <a:pt x="3788624" y="1604063"/>
                    </a:lnTo>
                    <a:cubicBezTo>
                      <a:pt x="3785763" y="1594087"/>
                      <a:pt x="3781115" y="1584988"/>
                      <a:pt x="3776032" y="1576162"/>
                    </a:cubicBezTo>
                    <a:close/>
                    <a:moveTo>
                      <a:pt x="2526548" y="3066943"/>
                    </a:moveTo>
                    <a:lnTo>
                      <a:pt x="2526941" y="3067714"/>
                    </a:lnTo>
                    <a:lnTo>
                      <a:pt x="2540254" y="3062845"/>
                    </a:lnTo>
                    <a:lnTo>
                      <a:pt x="2539881" y="3062027"/>
                    </a:lnTo>
                    <a:lnTo>
                      <a:pt x="2539743" y="3061741"/>
                    </a:lnTo>
                    <a:close/>
                    <a:moveTo>
                      <a:pt x="3386337" y="529816"/>
                    </a:moveTo>
                    <a:lnTo>
                      <a:pt x="3387319" y="533022"/>
                    </a:lnTo>
                    <a:cubicBezTo>
                      <a:pt x="3387837" y="537454"/>
                      <a:pt x="3387616" y="542508"/>
                      <a:pt x="3390370" y="545620"/>
                    </a:cubicBezTo>
                    <a:cubicBezTo>
                      <a:pt x="3403040" y="561222"/>
                      <a:pt x="3409325" y="561477"/>
                      <a:pt x="3423565" y="548694"/>
                    </a:cubicBezTo>
                    <a:lnTo>
                      <a:pt x="3424013" y="548364"/>
                    </a:lnTo>
                    <a:lnTo>
                      <a:pt x="3429555" y="530803"/>
                    </a:lnTo>
                    <a:cubicBezTo>
                      <a:pt x="3430271" y="524351"/>
                      <a:pt x="3429730" y="517757"/>
                      <a:pt x="3427865" y="511430"/>
                    </a:cubicBezTo>
                    <a:lnTo>
                      <a:pt x="3425437" y="507611"/>
                    </a:lnTo>
                    <a:lnTo>
                      <a:pt x="3420176" y="511007"/>
                    </a:lnTo>
                    <a:cubicBezTo>
                      <a:pt x="3411083" y="515050"/>
                      <a:pt x="3401574" y="518109"/>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182718" y="1487138"/>
                    </a:moveTo>
                    <a:lnTo>
                      <a:pt x="1184885" y="1486780"/>
                    </a:lnTo>
                    <a:lnTo>
                      <a:pt x="1184389" y="1486142"/>
                    </a:lnTo>
                    <a:lnTo>
                      <a:pt x="1183954" y="1486556"/>
                    </a:lnTo>
                    <a:cubicBezTo>
                      <a:pt x="1182777" y="1484694"/>
                      <a:pt x="1180289" y="1486468"/>
                      <a:pt x="1182718" y="1487138"/>
                    </a:cubicBezTo>
                    <a:close/>
                    <a:moveTo>
                      <a:pt x="1148542" y="1390278"/>
                    </a:moveTo>
                    <a:cubicBezTo>
                      <a:pt x="1147867" y="1392936"/>
                      <a:pt x="1147949" y="1395841"/>
                      <a:pt x="1148805" y="1398307"/>
                    </a:cubicBezTo>
                    <a:cubicBezTo>
                      <a:pt x="1151676" y="1406017"/>
                      <a:pt x="1151658" y="1413045"/>
                      <a:pt x="1150120" y="1419807"/>
                    </a:cubicBezTo>
                    <a:lnTo>
                      <a:pt x="1148674" y="1423488"/>
                    </a:lnTo>
                    <a:lnTo>
                      <a:pt x="1150306" y="1421569"/>
                    </a:lnTo>
                    <a:cubicBezTo>
                      <a:pt x="1151410" y="1417011"/>
                      <a:pt x="1150925" y="1411805"/>
                      <a:pt x="1150446" y="1406292"/>
                    </a:cubicBezTo>
                    <a:cubicBezTo>
                      <a:pt x="1150266" y="1401093"/>
                      <a:pt x="1149491" y="1395268"/>
                      <a:pt x="1150974" y="1390797"/>
                    </a:cubicBezTo>
                    <a:lnTo>
                      <a:pt x="1160764" y="1385670"/>
                    </a:lnTo>
                    <a:lnTo>
                      <a:pt x="1158556" y="1383721"/>
                    </a:lnTo>
                    <a:cubicBezTo>
                      <a:pt x="1156669" y="1382760"/>
                      <a:pt x="1154688" y="1382558"/>
                      <a:pt x="1152826" y="1383736"/>
                    </a:cubicBezTo>
                    <a:cubicBezTo>
                      <a:pt x="1150651" y="1385211"/>
                      <a:pt x="1149218" y="1387621"/>
                      <a:pt x="1148542" y="1390278"/>
                    </a:cubicBezTo>
                    <a:close/>
                    <a:moveTo>
                      <a:pt x="1176775" y="1335146"/>
                    </a:moveTo>
                    <a:lnTo>
                      <a:pt x="1176922" y="1344593"/>
                    </a:lnTo>
                    <a:lnTo>
                      <a:pt x="1178171" y="1355232"/>
                    </a:lnTo>
                    <a:lnTo>
                      <a:pt x="1178988" y="1344413"/>
                    </a:lnTo>
                    <a:close/>
                    <a:moveTo>
                      <a:pt x="1434125" y="357635"/>
                    </a:moveTo>
                    <a:lnTo>
                      <a:pt x="1444615" y="349964"/>
                    </a:lnTo>
                    <a:lnTo>
                      <a:pt x="1442833" y="352363"/>
                    </a:lnTo>
                    <a:cubicBezTo>
                      <a:pt x="1440502" y="355223"/>
                      <a:pt x="1438066" y="357044"/>
                      <a:pt x="1435282" y="357773"/>
                    </a:cubicBezTo>
                    <a:close/>
                    <a:moveTo>
                      <a:pt x="901578" y="1089026"/>
                    </a:moveTo>
                    <a:cubicBezTo>
                      <a:pt x="900293" y="1091592"/>
                      <a:pt x="900074" y="1094338"/>
                      <a:pt x="902450" y="1097146"/>
                    </a:cubicBezTo>
                    <a:lnTo>
                      <a:pt x="902526" y="1097155"/>
                    </a:lnTo>
                    <a:lnTo>
                      <a:pt x="903198" y="1086956"/>
                    </a:lnTo>
                    <a:close/>
                    <a:moveTo>
                      <a:pt x="757666" y="1050727"/>
                    </a:moveTo>
                    <a:lnTo>
                      <a:pt x="751018" y="1071490"/>
                    </a:lnTo>
                    <a:lnTo>
                      <a:pt x="758841" y="1071058"/>
                    </a:lnTo>
                    <a:cubicBezTo>
                      <a:pt x="763118" y="1071161"/>
                      <a:pt x="767408" y="1070654"/>
                      <a:pt x="769344" y="1066423"/>
                    </a:cubicBezTo>
                    <a:cubicBezTo>
                      <a:pt x="771280" y="1062191"/>
                      <a:pt x="767048"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500"/>
                      <a:pt x="459935" y="911515"/>
                    </a:cubicBezTo>
                    <a:cubicBezTo>
                      <a:pt x="471849" y="915384"/>
                      <a:pt x="481311" y="914360"/>
                      <a:pt x="483116" y="899146"/>
                    </a:cubicBezTo>
                    <a:cubicBezTo>
                      <a:pt x="482560" y="893369"/>
                      <a:pt x="486053" y="892100"/>
                      <a:pt x="490125" y="893227"/>
                    </a:cubicBezTo>
                    <a:cubicBezTo>
                      <a:pt x="495490" y="894460"/>
                      <a:pt x="501350" y="895995"/>
                      <a:pt x="505508" y="899211"/>
                    </a:cubicBezTo>
                    <a:cubicBezTo>
                      <a:pt x="514314" y="905945"/>
                      <a:pt x="522954" y="908496"/>
                      <a:pt x="533045" y="903097"/>
                    </a:cubicBezTo>
                    <a:cubicBezTo>
                      <a:pt x="538738" y="900451"/>
                      <a:pt x="543994" y="902977"/>
                      <a:pt x="549057" y="904707"/>
                    </a:cubicBezTo>
                    <a:cubicBezTo>
                      <a:pt x="558974" y="922993"/>
                      <a:pt x="551705" y="950506"/>
                      <a:pt x="576911" y="960445"/>
                    </a:cubicBezTo>
                    <a:cubicBezTo>
                      <a:pt x="582964" y="962779"/>
                      <a:pt x="582479" y="974718"/>
                      <a:pt x="592268" y="969814"/>
                    </a:cubicBezTo>
                    <a:cubicBezTo>
                      <a:pt x="612778" y="955137"/>
                      <a:pt x="612476" y="955631"/>
                      <a:pt x="635566" y="969038"/>
                    </a:cubicBezTo>
                    <a:cubicBezTo>
                      <a:pt x="642005" y="972967"/>
                      <a:pt x="647127" y="980170"/>
                      <a:pt x="656699" y="977852"/>
                    </a:cubicBezTo>
                    <a:cubicBezTo>
                      <a:pt x="663852" y="979496"/>
                      <a:pt x="669880" y="985215"/>
                      <a:pt x="677578" y="980396"/>
                    </a:cubicBezTo>
                    <a:cubicBezTo>
                      <a:pt x="689736" y="978295"/>
                      <a:pt x="699861" y="981753"/>
                      <a:pt x="708863" y="989282"/>
                    </a:cubicBezTo>
                    <a:cubicBezTo>
                      <a:pt x="709057" y="990081"/>
                      <a:pt x="709057" y="990081"/>
                      <a:pt x="709249" y="990880"/>
                    </a:cubicBezTo>
                    <a:cubicBezTo>
                      <a:pt x="719278" y="993938"/>
                      <a:pt x="725838" y="991822"/>
                      <a:pt x="730538" y="987041"/>
                    </a:cubicBezTo>
                    <a:lnTo>
                      <a:pt x="733369" y="981508"/>
                    </a:lnTo>
                    <a:lnTo>
                      <a:pt x="741250" y="939228"/>
                    </a:lnTo>
                    <a:cubicBezTo>
                      <a:pt x="743019" y="916657"/>
                      <a:pt x="748591" y="913736"/>
                      <a:pt x="770388" y="922209"/>
                    </a:cubicBezTo>
                    <a:cubicBezTo>
                      <a:pt x="772764" y="925016"/>
                      <a:pt x="773149" y="928081"/>
                      <a:pt x="772846" y="931130"/>
                    </a:cubicBezTo>
                    <a:lnTo>
                      <a:pt x="771985" y="935690"/>
                    </a:lnTo>
                    <a:lnTo>
                      <a:pt x="777370" y="940500"/>
                    </a:lnTo>
                    <a:cubicBezTo>
                      <a:pt x="778541" y="943594"/>
                      <a:pt x="779432" y="947706"/>
                      <a:pt x="782283" y="952504"/>
                    </a:cubicBezTo>
                    <a:cubicBezTo>
                      <a:pt x="782149" y="957181"/>
                      <a:pt x="780033" y="960648"/>
                      <a:pt x="776624" y="964007"/>
                    </a:cubicBezTo>
                    <a:lnTo>
                      <a:pt x="768714" y="968596"/>
                    </a:lnTo>
                    <a:lnTo>
                      <a:pt x="769873" y="975063"/>
                    </a:lnTo>
                    <a:cubicBezTo>
                      <a:pt x="773893" y="985704"/>
                      <a:pt x="781464" y="994901"/>
                      <a:pt x="789860" y="1001522"/>
                    </a:cubicBezTo>
                    <a:cubicBezTo>
                      <a:pt x="794047" y="1005291"/>
                      <a:pt x="800723" y="1007285"/>
                      <a:pt x="801796" y="1013423"/>
                    </a:cubicBezTo>
                    <a:cubicBezTo>
                      <a:pt x="802915" y="1017729"/>
                      <a:pt x="802930" y="1017117"/>
                      <a:pt x="804836" y="1014108"/>
                    </a:cubicBezTo>
                    <a:cubicBezTo>
                      <a:pt x="806116" y="1011694"/>
                      <a:pt x="808603" y="1009921"/>
                      <a:pt x="810408" y="1011186"/>
                    </a:cubicBezTo>
                    <a:cubicBezTo>
                      <a:pt x="828554" y="1018960"/>
                      <a:pt x="837446" y="1005119"/>
                      <a:pt x="847470" y="994970"/>
                    </a:cubicBezTo>
                    <a:cubicBezTo>
                      <a:pt x="850598" y="991990"/>
                      <a:pt x="854351" y="988414"/>
                      <a:pt x="858657" y="987297"/>
                    </a:cubicBezTo>
                    <a:cubicBezTo>
                      <a:pt x="865406" y="986236"/>
                      <a:pt x="872081" y="988232"/>
                      <a:pt x="874361" y="995010"/>
                    </a:cubicBezTo>
                    <a:cubicBezTo>
                      <a:pt x="882904" y="1020886"/>
                      <a:pt x="907844" y="1025768"/>
                      <a:pt x="927779" y="1035418"/>
                    </a:cubicBezTo>
                    <a:cubicBezTo>
                      <a:pt x="929008" y="1035142"/>
                      <a:pt x="931001" y="1034884"/>
                      <a:pt x="932742" y="1035538"/>
                    </a:cubicBezTo>
                    <a:lnTo>
                      <a:pt x="935226" y="1039553"/>
                    </a:lnTo>
                    <a:lnTo>
                      <a:pt x="940983" y="1033338"/>
                    </a:lnTo>
                    <a:lnTo>
                      <a:pt x="935821" y="1023593"/>
                    </a:lnTo>
                    <a:cubicBezTo>
                      <a:pt x="931931" y="1011433"/>
                      <a:pt x="926045" y="1008168"/>
                      <a:pt x="913760" y="1010868"/>
                    </a:cubicBezTo>
                    <a:cubicBezTo>
                      <a:pt x="912112" y="1011276"/>
                      <a:pt x="910749" y="1012140"/>
                      <a:pt x="908193" y="1013124"/>
                    </a:cubicBezTo>
                    <a:cubicBezTo>
                      <a:pt x="907678" y="1003278"/>
                      <a:pt x="913624" y="997602"/>
                      <a:pt x="918086" y="991595"/>
                    </a:cubicBezTo>
                    <a:cubicBezTo>
                      <a:pt x="923623" y="984271"/>
                      <a:pt x="926482" y="976736"/>
                      <a:pt x="923864" y="967585"/>
                    </a:cubicBezTo>
                    <a:cubicBezTo>
                      <a:pt x="922684" y="960704"/>
                      <a:pt x="919188" y="957197"/>
                      <a:pt x="911850" y="958668"/>
                    </a:cubicBezTo>
                    <a:cubicBezTo>
                      <a:pt x="904058" y="960427"/>
                      <a:pt x="897962" y="959840"/>
                      <a:pt x="893528" y="951841"/>
                    </a:cubicBezTo>
                    <a:cubicBezTo>
                      <a:pt x="888928" y="944582"/>
                      <a:pt x="893799" y="940223"/>
                      <a:pt x="898383" y="935411"/>
                    </a:cubicBezTo>
                    <a:cubicBezTo>
                      <a:pt x="899911" y="933807"/>
                      <a:pt x="903088" y="931793"/>
                      <a:pt x="900622" y="928906"/>
                    </a:cubicBezTo>
                    <a:cubicBezTo>
                      <a:pt x="898322" y="925276"/>
                      <a:pt x="893920" y="922343"/>
                      <a:pt x="889714" y="923737"/>
                    </a:cubicBezTo>
                    <a:cubicBezTo>
                      <a:pt x="878002" y="927344"/>
                      <a:pt x="874887" y="920417"/>
                      <a:pt x="871980" y="910814"/>
                    </a:cubicBezTo>
                    <a:cubicBezTo>
                      <a:pt x="866942" y="896840"/>
                      <a:pt x="858725" y="884879"/>
                      <a:pt x="847332" y="874932"/>
                    </a:cubicBezTo>
                    <a:cubicBezTo>
                      <a:pt x="844124" y="871878"/>
                      <a:pt x="841658" y="868990"/>
                      <a:pt x="841915" y="864377"/>
                    </a:cubicBezTo>
                    <a:cubicBezTo>
                      <a:pt x="842065" y="851565"/>
                      <a:pt x="839779" y="840932"/>
                      <a:pt x="826359" y="834814"/>
                    </a:cubicBezTo>
                    <a:cubicBezTo>
                      <a:pt x="821502" y="832169"/>
                      <a:pt x="824603" y="827024"/>
                      <a:pt x="827615" y="825752"/>
                    </a:cubicBezTo>
                    <a:cubicBezTo>
                      <a:pt x="844604" y="819436"/>
                      <a:pt x="844709" y="808559"/>
                      <a:pt x="837279" y="794828"/>
                    </a:cubicBezTo>
                    <a:cubicBezTo>
                      <a:pt x="836297" y="792273"/>
                      <a:pt x="836961" y="789307"/>
                      <a:pt x="836885" y="786176"/>
                    </a:cubicBezTo>
                    <a:cubicBezTo>
                      <a:pt x="836385" y="769326"/>
                      <a:pt x="836718" y="767844"/>
                      <a:pt x="852800" y="762101"/>
                    </a:cubicBezTo>
                    <a:cubicBezTo>
                      <a:pt x="861666" y="759027"/>
                      <a:pt x="866084" y="754956"/>
                      <a:pt x="864539" y="744488"/>
                    </a:cubicBezTo>
                    <a:cubicBezTo>
                      <a:pt x="863525" y="736866"/>
                      <a:pt x="865068" y="728258"/>
                      <a:pt x="871755" y="722748"/>
                    </a:cubicBezTo>
                    <a:cubicBezTo>
                      <a:pt x="877987" y="717526"/>
                      <a:pt x="875567" y="712703"/>
                      <a:pt x="872404" y="707713"/>
                    </a:cubicBezTo>
                    <a:cubicBezTo>
                      <a:pt x="869242" y="702722"/>
                      <a:pt x="865912" y="698474"/>
                      <a:pt x="866503" y="692377"/>
                    </a:cubicBezTo>
                    <a:cubicBezTo>
                      <a:pt x="866759" y="687764"/>
                      <a:pt x="863052" y="686934"/>
                      <a:pt x="859922" y="687011"/>
                    </a:cubicBezTo>
                    <a:cubicBezTo>
                      <a:pt x="855428" y="687951"/>
                      <a:pt x="851675" y="689057"/>
                      <a:pt x="847757" y="690905"/>
                    </a:cubicBezTo>
                    <a:cubicBezTo>
                      <a:pt x="833944" y="695208"/>
                      <a:pt x="832916" y="694588"/>
                      <a:pt x="831296" y="680990"/>
                    </a:cubicBezTo>
                    <a:cubicBezTo>
                      <a:pt x="830116" y="674108"/>
                      <a:pt x="830871" y="667272"/>
                      <a:pt x="830431" y="660556"/>
                    </a:cubicBezTo>
                    <a:cubicBezTo>
                      <a:pt x="830324" y="652357"/>
                      <a:pt x="830218" y="644158"/>
                      <a:pt x="842534" y="646527"/>
                    </a:cubicBezTo>
                    <a:cubicBezTo>
                      <a:pt x="846696" y="647069"/>
                      <a:pt x="849463" y="643408"/>
                      <a:pt x="847783" y="638749"/>
                    </a:cubicBezTo>
                    <a:cubicBezTo>
                      <a:pt x="845983" y="632896"/>
                      <a:pt x="844347" y="626303"/>
                      <a:pt x="835406" y="626246"/>
                    </a:cubicBezTo>
                    <a:cubicBezTo>
                      <a:pt x="834953" y="626533"/>
                      <a:pt x="834499" y="626822"/>
                      <a:pt x="833304" y="626943"/>
                    </a:cubicBezTo>
                    <a:cubicBezTo>
                      <a:pt x="828810" y="627883"/>
                      <a:pt x="824468" y="635086"/>
                      <a:pt x="819248" y="628857"/>
                    </a:cubicBezTo>
                    <a:cubicBezTo>
                      <a:pt x="814316" y="623080"/>
                      <a:pt x="812393" y="616033"/>
                      <a:pt x="813029" y="608001"/>
                    </a:cubicBezTo>
                    <a:cubicBezTo>
                      <a:pt x="814071" y="601617"/>
                      <a:pt x="817339" y="595732"/>
                      <a:pt x="821182" y="590753"/>
                    </a:cubicBezTo>
                    <a:cubicBezTo>
                      <a:pt x="824404" y="586803"/>
                      <a:pt x="827582" y="584789"/>
                      <a:pt x="831485" y="589945"/>
                    </a:cubicBezTo>
                    <a:cubicBezTo>
                      <a:pt x="833088" y="591472"/>
                      <a:pt x="835147" y="592711"/>
                      <a:pt x="836962" y="591560"/>
                    </a:cubicBezTo>
                    <a:cubicBezTo>
                      <a:pt x="840139" y="589547"/>
                      <a:pt x="839156" y="586991"/>
                      <a:pt x="838006" y="585177"/>
                    </a:cubicBezTo>
                    <a:cubicBezTo>
                      <a:pt x="836160" y="581260"/>
                      <a:pt x="834146" y="578085"/>
                      <a:pt x="832589" y="574621"/>
                    </a:cubicBezTo>
                    <a:cubicBezTo>
                      <a:pt x="827051" y="562871"/>
                      <a:pt x="831726" y="554185"/>
                      <a:pt x="844297" y="551941"/>
                    </a:cubicBezTo>
                    <a:cubicBezTo>
                      <a:pt x="845947" y="551532"/>
                      <a:pt x="847142" y="551410"/>
                      <a:pt x="848337" y="551287"/>
                    </a:cubicBezTo>
                    <a:cubicBezTo>
                      <a:pt x="867747" y="549797"/>
                      <a:pt x="869730" y="547904"/>
                      <a:pt x="866763" y="528166"/>
                    </a:cubicBezTo>
                    <a:cubicBezTo>
                      <a:pt x="865749" y="520543"/>
                      <a:pt x="866914" y="515353"/>
                      <a:pt x="874296" y="511946"/>
                    </a:cubicBezTo>
                    <a:cubicBezTo>
                      <a:pt x="877307" y="510674"/>
                      <a:pt x="879289" y="508783"/>
                      <a:pt x="881271" y="506890"/>
                    </a:cubicBezTo>
                    <a:cubicBezTo>
                      <a:pt x="894599" y="497807"/>
                      <a:pt x="901875" y="486203"/>
                      <a:pt x="895567" y="469218"/>
                    </a:cubicBezTo>
                    <a:cubicBezTo>
                      <a:pt x="893478" y="462911"/>
                      <a:pt x="892297" y="456030"/>
                      <a:pt x="893053" y="449192"/>
                    </a:cubicBezTo>
                    <a:cubicBezTo>
                      <a:pt x="893310" y="444578"/>
                      <a:pt x="895790" y="440463"/>
                      <a:pt x="900284" y="439523"/>
                    </a:cubicBezTo>
                    <a:cubicBezTo>
                      <a:pt x="905685" y="438008"/>
                      <a:pt x="906457" y="443241"/>
                      <a:pt x="908015" y="446703"/>
                    </a:cubicBezTo>
                    <a:cubicBezTo>
                      <a:pt x="918849" y="467814"/>
                      <a:pt x="918849" y="467814"/>
                      <a:pt x="935325" y="451650"/>
                    </a:cubicBezTo>
                    <a:cubicBezTo>
                      <a:pt x="941270" y="445976"/>
                      <a:pt x="947336" y="441495"/>
                      <a:pt x="955007" y="438541"/>
                    </a:cubicBezTo>
                    <a:cubicBezTo>
                      <a:pt x="962966" y="436041"/>
                      <a:pt x="969274" y="433949"/>
                      <a:pt x="977460" y="440844"/>
                    </a:cubicBezTo>
                    <a:cubicBezTo>
                      <a:pt x="989760" y="450215"/>
                      <a:pt x="1009307" y="442914"/>
                      <a:pt x="1019519" y="426905"/>
                    </a:cubicBezTo>
                    <a:cubicBezTo>
                      <a:pt x="1021214" y="424559"/>
                      <a:pt x="1022167" y="422048"/>
                      <a:pt x="1024027" y="418962"/>
                    </a:cubicBezTo>
                    <a:cubicBezTo>
                      <a:pt x="1032455" y="428245"/>
                      <a:pt x="1041215" y="436046"/>
                      <a:pt x="1054530" y="433965"/>
                    </a:cubicBezTo>
                    <a:cubicBezTo>
                      <a:pt x="1066648" y="432008"/>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8" y="431383"/>
                      <a:pt x="1165444" y="439339"/>
                    </a:cubicBezTo>
                    <a:cubicBezTo>
                      <a:pt x="1172285" y="459165"/>
                      <a:pt x="1180561" y="462186"/>
                      <a:pt x="1198671" y="452617"/>
                    </a:cubicBezTo>
                    <a:cubicBezTo>
                      <a:pt x="1221607" y="440624"/>
                      <a:pt x="1245102" y="436543"/>
                      <a:pt x="1270353" y="440250"/>
                    </a:cubicBezTo>
                    <a:cubicBezTo>
                      <a:pt x="1283123" y="442331"/>
                      <a:pt x="1295484" y="442763"/>
                      <a:pt x="1308223" y="439777"/>
                    </a:cubicBezTo>
                    <a:cubicBezTo>
                      <a:pt x="1314819" y="438140"/>
                      <a:pt x="1319812" y="434976"/>
                      <a:pt x="1321763" y="428016"/>
                    </a:cubicBezTo>
                    <a:cubicBezTo>
                      <a:pt x="1323548" y="421799"/>
                      <a:pt x="1327103" y="416367"/>
                      <a:pt x="1334516" y="418027"/>
                    </a:cubicBezTo>
                    <a:cubicBezTo>
                      <a:pt x="1342217" y="420140"/>
                      <a:pt x="1339525" y="426934"/>
                      <a:pt x="1338527" y="431380"/>
                    </a:cubicBezTo>
                    <a:cubicBezTo>
                      <a:pt x="1336031" y="442501"/>
                      <a:pt x="1339602" y="449138"/>
                      <a:pt x="1348242" y="455745"/>
                    </a:cubicBezTo>
                    <a:lnTo>
                      <a:pt x="1387252" y="495472"/>
                    </a:lnTo>
                    <a:lnTo>
                      <a:pt x="1391837" y="495408"/>
                    </a:lnTo>
                    <a:cubicBezTo>
                      <a:pt x="1404436" y="492736"/>
                      <a:pt x="1415417" y="485221"/>
                      <a:pt x="1416978" y="473734"/>
                    </a:cubicBezTo>
                    <a:cubicBezTo>
                      <a:pt x="1420965" y="446896"/>
                      <a:pt x="1437005" y="441698"/>
                      <a:pt x="1459404" y="441306"/>
                    </a:cubicBezTo>
                    <a:cubicBezTo>
                      <a:pt x="1462911" y="440739"/>
                      <a:pt x="1466274" y="440817"/>
                      <a:pt x="1469781" y="440250"/>
                    </a:cubicBezTo>
                    <a:cubicBezTo>
                      <a:pt x="1484809" y="439561"/>
                      <a:pt x="1485743" y="438417"/>
                      <a:pt x="1481549" y="423949"/>
                    </a:cubicBezTo>
                    <a:cubicBezTo>
                      <a:pt x="1477566" y="411556"/>
                      <a:pt x="1470432" y="401163"/>
                      <a:pt x="1461863" y="391126"/>
                    </a:cubicBezTo>
                    <a:cubicBezTo>
                      <a:pt x="1456437" y="385175"/>
                      <a:pt x="1454727" y="380734"/>
                      <a:pt x="1459824" y="373082"/>
                    </a:cubicBezTo>
                    <a:cubicBezTo>
                      <a:pt x="1463987" y="366575"/>
                      <a:pt x="1466363" y="358991"/>
                      <a:pt x="1468739" y="351406"/>
                    </a:cubicBezTo>
                    <a:cubicBezTo>
                      <a:pt x="1470539" y="346398"/>
                      <a:pt x="1468975" y="341312"/>
                      <a:pt x="1464112" y="338871"/>
                    </a:cubicBezTo>
                    <a:lnTo>
                      <a:pt x="1460545" y="338313"/>
                    </a:lnTo>
                    <a:lnTo>
                      <a:pt x="1512110" y="300603"/>
                    </a:lnTo>
                    <a:lnTo>
                      <a:pt x="1512639" y="301468"/>
                    </a:lnTo>
                    <a:cubicBezTo>
                      <a:pt x="1514202" y="302412"/>
                      <a:pt x="1516208" y="302521"/>
                      <a:pt x="1518925" y="302455"/>
                    </a:cubicBezTo>
                    <a:cubicBezTo>
                      <a:pt x="1549337" y="302509"/>
                      <a:pt x="1572854" y="315221"/>
                      <a:pt x="1592775" y="337949"/>
                    </a:cubicBezTo>
                    <a:cubicBezTo>
                      <a:pt x="1604626" y="351430"/>
                      <a:pt x="1610607" y="366976"/>
                      <a:pt x="1609283" y="384943"/>
                    </a:cubicBezTo>
                    <a:cubicBezTo>
                      <a:pt x="1608837" y="392959"/>
                      <a:pt x="1611124" y="394824"/>
                      <a:pt x="1618784" y="393836"/>
                    </a:cubicBezTo>
                    <a:cubicBezTo>
                      <a:pt x="1627874" y="392491"/>
                      <a:pt x="1638107" y="392080"/>
                      <a:pt x="1646487" y="387871"/>
                    </a:cubicBezTo>
                    <a:cubicBezTo>
                      <a:pt x="1652648" y="384516"/>
                      <a:pt x="1654934" y="386382"/>
                      <a:pt x="1656853" y="392900"/>
                    </a:cubicBezTo>
                    <a:cubicBezTo>
                      <a:pt x="1659904" y="406436"/>
                      <a:pt x="1684065" y="419293"/>
                      <a:pt x="1697241" y="414806"/>
                    </a:cubicBezTo>
                    <a:cubicBezTo>
                      <a:pt x="1701679" y="413095"/>
                      <a:pt x="1702546" y="409230"/>
                      <a:pt x="1703912" y="406155"/>
                    </a:cubicBezTo>
                    <a:cubicBezTo>
                      <a:pt x="1708798" y="396427"/>
                      <a:pt x="1714181" y="387489"/>
                      <a:pt x="1723639" y="381491"/>
                    </a:cubicBezTo>
                    <a:cubicBezTo>
                      <a:pt x="1739900" y="372285"/>
                      <a:pt x="1751265" y="378892"/>
                      <a:pt x="1751084" y="397791"/>
                    </a:cubicBezTo>
                    <a:cubicBezTo>
                      <a:pt x="1751216" y="403232"/>
                      <a:pt x="1749918" y="409028"/>
                      <a:pt x="1750050" y="414469"/>
                    </a:cubicBezTo>
                    <a:cubicBezTo>
                      <a:pt x="1750736" y="429504"/>
                      <a:pt x="1756307" y="434812"/>
                      <a:pt x="1771479" y="433479"/>
                    </a:cubicBezTo>
                    <a:cubicBezTo>
                      <a:pt x="1778994" y="433134"/>
                      <a:pt x="1785010" y="430423"/>
                      <a:pt x="1791671" y="427858"/>
                    </a:cubicBezTo>
                    <a:cubicBezTo>
                      <a:pt x="1798474" y="424649"/>
                      <a:pt x="1804491" y="421937"/>
                      <a:pt x="1811648" y="420162"/>
                    </a:cubicBezTo>
                    <a:cubicBezTo>
                      <a:pt x="1816733" y="418595"/>
                      <a:pt x="1822961" y="417960"/>
                      <a:pt x="1828465" y="420549"/>
                    </a:cubicBezTo>
                    <a:cubicBezTo>
                      <a:pt x="1835612" y="424856"/>
                      <a:pt x="1828874" y="430786"/>
                      <a:pt x="1828507" y="435439"/>
                    </a:cubicBezTo>
                    <a:cubicBezTo>
                      <a:pt x="1828628" y="446966"/>
                      <a:pt x="1826673" y="458702"/>
                      <a:pt x="1831732" y="469308"/>
                    </a:cubicBezTo>
                    <a:cubicBezTo>
                      <a:pt x="1835582" y="476258"/>
                      <a:pt x="1839799" y="478556"/>
                      <a:pt x="1847892" y="475634"/>
                    </a:cubicBezTo>
                    <a:cubicBezTo>
                      <a:pt x="1858991" y="471359"/>
                      <a:pt x="1870025" y="464363"/>
                      <a:pt x="1880126" y="458510"/>
                    </a:cubicBezTo>
                    <a:cubicBezTo>
                      <a:pt x="1897175" y="448804"/>
                      <a:pt x="1913648" y="441674"/>
                      <a:pt x="1931438" y="455808"/>
                    </a:cubicBezTo>
                    <a:cubicBezTo>
                      <a:pt x="1936155" y="458895"/>
                      <a:pt x="1940095" y="456395"/>
                      <a:pt x="1943892" y="454541"/>
                    </a:cubicBezTo>
                    <a:cubicBezTo>
                      <a:pt x="1951340" y="451475"/>
                      <a:pt x="1956790" y="445257"/>
                      <a:pt x="1961453" y="439538"/>
                    </a:cubicBezTo>
                    <a:cubicBezTo>
                      <a:pt x="1968913" y="430388"/>
                      <a:pt x="1975086" y="420949"/>
                      <a:pt x="1987828" y="418394"/>
                    </a:cubicBezTo>
                    <a:cubicBezTo>
                      <a:pt x="1985264" y="411731"/>
                      <a:pt x="1978971" y="409645"/>
                      <a:pt x="1975043" y="406059"/>
                    </a:cubicBezTo>
                    <a:cubicBezTo>
                      <a:pt x="1971114" y="402472"/>
                      <a:pt x="1965110" y="399096"/>
                      <a:pt x="1967342" y="392156"/>
                    </a:cubicBezTo>
                    <a:cubicBezTo>
                      <a:pt x="1969863" y="383928"/>
                      <a:pt x="1973671" y="375987"/>
                      <a:pt x="1982906" y="373999"/>
                    </a:cubicBezTo>
                    <a:cubicBezTo>
                      <a:pt x="1990854" y="371723"/>
                      <a:pt x="1996357" y="374310"/>
                      <a:pt x="1993404" y="384469"/>
                    </a:cubicBezTo>
                    <a:cubicBezTo>
                      <a:pt x="1991172" y="391411"/>
                      <a:pt x="1995389" y="393709"/>
                      <a:pt x="2001183" y="395007"/>
                    </a:cubicBezTo>
                    <a:cubicBezTo>
                      <a:pt x="2016988" y="399903"/>
                      <a:pt x="2030607" y="387399"/>
                      <a:pt x="2026849" y="370998"/>
                    </a:cubicBezTo>
                    <a:cubicBezTo>
                      <a:pt x="2026072" y="365413"/>
                      <a:pt x="2024508" y="360326"/>
                      <a:pt x="2023876" y="354098"/>
                    </a:cubicBezTo>
                    <a:cubicBezTo>
                      <a:pt x="2024031" y="347368"/>
                      <a:pt x="2027118" y="342649"/>
                      <a:pt x="2033778" y="340083"/>
                    </a:cubicBezTo>
                    <a:cubicBezTo>
                      <a:pt x="2040583" y="336874"/>
                      <a:pt x="2044367" y="341105"/>
                      <a:pt x="2048794" y="345479"/>
                    </a:cubicBezTo>
                    <a:cubicBezTo>
                      <a:pt x="2056507" y="353296"/>
                      <a:pt x="2056273" y="363390"/>
                      <a:pt x="2057325" y="373772"/>
                    </a:cubicBezTo>
                    <a:cubicBezTo>
                      <a:pt x="2059221" y="392461"/>
                      <a:pt x="2059695" y="397132"/>
                      <a:pt x="2070321" y="397232"/>
                    </a:cubicBezTo>
                    <a:lnTo>
                      <a:pt x="2071511" y="397143"/>
                    </a:lnTo>
                    <a:lnTo>
                      <a:pt x="2069934" y="387948"/>
                    </a:lnTo>
                    <a:cubicBezTo>
                      <a:pt x="2068111" y="383917"/>
                      <a:pt x="2065026" y="379929"/>
                      <a:pt x="2060255" y="375986"/>
                    </a:cubicBezTo>
                    <a:cubicBezTo>
                      <a:pt x="2056461" y="373267"/>
                      <a:pt x="2059830" y="367979"/>
                      <a:pt x="2064924" y="367708"/>
                    </a:cubicBezTo>
                    <a:cubicBezTo>
                      <a:pt x="2070748" y="367399"/>
                      <a:pt x="2075842" y="367129"/>
                      <a:pt x="2081666" y="366819"/>
                    </a:cubicBezTo>
                    <a:cubicBezTo>
                      <a:pt x="2107986" y="367612"/>
                      <a:pt x="2120663" y="358908"/>
                      <a:pt x="2129578" y="334347"/>
                    </a:cubicBezTo>
                    <a:cubicBezTo>
                      <a:pt x="2134016" y="321703"/>
                      <a:pt x="2123671" y="319333"/>
                      <a:pt x="2116160" y="315351"/>
                    </a:cubicBezTo>
                    <a:cubicBezTo>
                      <a:pt x="2110145" y="312021"/>
                      <a:pt x="2101294" y="310302"/>
                      <a:pt x="2102325" y="302218"/>
                    </a:cubicBezTo>
                    <a:cubicBezTo>
                      <a:pt x="2104083" y="294094"/>
                      <a:pt x="2112817" y="293631"/>
                      <a:pt x="2119407" y="294010"/>
                    </a:cubicBezTo>
                    <a:cubicBezTo>
                      <a:pt x="2164845" y="297438"/>
                      <a:pt x="2192376" y="266049"/>
                      <a:pt x="2224738" y="243162"/>
                    </a:cubicBezTo>
                    <a:cubicBezTo>
                      <a:pt x="2232474" y="237642"/>
                      <a:pt x="2229865" y="229752"/>
                      <a:pt x="2229478" y="222474"/>
                    </a:cubicBezTo>
                    <a:cubicBezTo>
                      <a:pt x="2229666" y="212244"/>
                      <a:pt x="2223108" y="198724"/>
                      <a:pt x="2233028" y="193087"/>
                    </a:cubicBezTo>
                    <a:cubicBezTo>
                      <a:pt x="2245093" y="186607"/>
                      <a:pt x="2248242" y="204688"/>
                      <a:pt x="2257860" y="207097"/>
                    </a:cubicBezTo>
                    <a:cubicBezTo>
                      <a:pt x="2280850" y="213905"/>
                      <a:pt x="2287208" y="209918"/>
                      <a:pt x="2292598" y="187735"/>
                    </a:cubicBezTo>
                    <a:lnTo>
                      <a:pt x="2292817" y="187109"/>
                    </a:lnTo>
                    <a:lnTo>
                      <a:pt x="2286426" y="166089"/>
                    </a:lnTo>
                    <a:cubicBezTo>
                      <a:pt x="2282779" y="159257"/>
                      <a:pt x="2277801" y="153134"/>
                      <a:pt x="2271697" y="148167"/>
                    </a:cubicBezTo>
                    <a:cubicBezTo>
                      <a:pt x="2252651" y="133119"/>
                      <a:pt x="2225333" y="127270"/>
                      <a:pt x="2200551" y="141725"/>
                    </a:cubicBezTo>
                    <a:cubicBezTo>
                      <a:pt x="2193465" y="145752"/>
                      <a:pt x="2180094" y="141351"/>
                      <a:pt x="2177954" y="156063"/>
                    </a:cubicBezTo>
                    <a:cubicBezTo>
                      <a:pt x="2177459" y="160470"/>
                      <a:pt x="2167500" y="165378"/>
                      <a:pt x="2161941" y="156914"/>
                    </a:cubicBezTo>
                    <a:cubicBezTo>
                      <a:pt x="2160845" y="146570"/>
                      <a:pt x="2160158" y="136205"/>
                      <a:pt x="2166815" y="128838"/>
                    </a:cubicBezTo>
                    <a:cubicBezTo>
                      <a:pt x="2169034" y="126381"/>
                      <a:pt x="2172069" y="124259"/>
                      <a:pt x="2176178" y="122581"/>
                    </a:cubicBezTo>
                    <a:cubicBezTo>
                      <a:pt x="2190465" y="116713"/>
                      <a:pt x="2206825" y="122414"/>
                      <a:pt x="2220346" y="115856"/>
                    </a:cubicBezTo>
                    <a:cubicBezTo>
                      <a:pt x="2227471" y="112559"/>
                      <a:pt x="2238235" y="109067"/>
                      <a:pt x="2224591" y="99573"/>
                    </a:cubicBezTo>
                    <a:cubicBezTo>
                      <a:pt x="2222555" y="88731"/>
                      <a:pt x="2211553" y="73987"/>
                      <a:pt x="2236573" y="77768"/>
                    </a:cubicBezTo>
                    <a:cubicBezTo>
                      <a:pt x="2238028" y="77691"/>
                      <a:pt x="2238757" y="77652"/>
                      <a:pt x="2240288" y="79030"/>
                    </a:cubicBezTo>
                    <a:cubicBezTo>
                      <a:pt x="2247381" y="88873"/>
                      <a:pt x="2259833" y="89671"/>
                      <a:pt x="2269604" y="94992"/>
                    </a:cubicBezTo>
                    <a:cubicBezTo>
                      <a:pt x="2277114" y="98973"/>
                      <a:pt x="2283472" y="94987"/>
                      <a:pt x="2282204" y="84835"/>
                    </a:cubicBezTo>
                    <a:cubicBezTo>
                      <a:pt x="2282893" y="84068"/>
                      <a:pt x="2284309" y="83264"/>
                      <a:pt x="2285805" y="83914"/>
                    </a:cubicBezTo>
                    <a:cubicBezTo>
                      <a:pt x="2292124" y="79198"/>
                      <a:pt x="2301741" y="81608"/>
                      <a:pt x="2306411" y="73331"/>
                    </a:cubicBezTo>
                    <a:cubicBezTo>
                      <a:pt x="2320350" y="60911"/>
                      <a:pt x="2332834" y="48569"/>
                      <a:pt x="2339875" y="29946"/>
                    </a:cubicBezTo>
                    <a:cubicBezTo>
                      <a:pt x="2352809" y="-1397"/>
                      <a:pt x="2370239" y="-3053"/>
                      <a:pt x="2392011" y="22069"/>
                    </a:cubicBezTo>
                    <a:cubicBezTo>
                      <a:pt x="2415354" y="49298"/>
                      <a:pt x="2423401" y="49599"/>
                      <a:pt x="2449746" y="23384"/>
                    </a:cubicBezTo>
                    <a:cubicBezTo>
                      <a:pt x="2450436" y="22617"/>
                      <a:pt x="2450436" y="22617"/>
                      <a:pt x="2451124" y="21850"/>
                    </a:cubicBezTo>
                    <a:cubicBezTo>
                      <a:pt x="2481072" y="-5288"/>
                      <a:pt x="2484595" y="-7665"/>
                      <a:pt x="2508326" y="26842"/>
                    </a:cubicBezTo>
                    <a:cubicBezTo>
                      <a:pt x="2514650" y="35996"/>
                      <a:pt x="2516957" y="51932"/>
                      <a:pt x="2528565" y="50586"/>
                    </a:cubicBezTo>
                    <a:cubicBezTo>
                      <a:pt x="2543084" y="49084"/>
                      <a:pt x="2541428" y="31654"/>
                      <a:pt x="2545177" y="19776"/>
                    </a:cubicBezTo>
                    <a:cubicBezTo>
                      <a:pt x="2547052" y="13837"/>
                      <a:pt x="2548199" y="7937"/>
                      <a:pt x="2549345" y="2036"/>
                    </a:cubicBezTo>
                    <a:cubicBezTo>
                      <a:pt x="2556391" y="-2718"/>
                      <a:pt x="2559535" y="1495"/>
                      <a:pt x="2559883" y="8046"/>
                    </a:cubicBezTo>
                    <a:cubicBezTo>
                      <a:pt x="2560882" y="13102"/>
                      <a:pt x="2559657" y="17549"/>
                      <a:pt x="2562074" y="21798"/>
                    </a:cubicBezTo>
                    <a:cubicBezTo>
                      <a:pt x="2564070" y="31912"/>
                      <a:pt x="2566066" y="42025"/>
                      <a:pt x="2568791" y="52100"/>
                    </a:cubicBezTo>
                    <a:cubicBezTo>
                      <a:pt x="2575008" y="72937"/>
                      <a:pt x="2583208" y="76153"/>
                      <a:pt x="2601553" y="64228"/>
                    </a:cubicBezTo>
                    <a:cubicBezTo>
                      <a:pt x="2610018" y="58670"/>
                      <a:pt x="2616871" y="50277"/>
                      <a:pt x="2625296" y="43989"/>
                    </a:cubicBezTo>
                    <a:cubicBezTo>
                      <a:pt x="2630888" y="39313"/>
                      <a:pt x="2637090" y="32415"/>
                      <a:pt x="2645290" y="35628"/>
                    </a:cubicBezTo>
                    <a:cubicBezTo>
                      <a:pt x="2654257" y="39532"/>
                      <a:pt x="2654721" y="48267"/>
                      <a:pt x="2655912" y="56963"/>
                    </a:cubicBezTo>
                    <a:cubicBezTo>
                      <a:pt x="2657220" y="67843"/>
                      <a:pt x="2657072" y="78799"/>
                      <a:pt x="2657690" y="90445"/>
                    </a:cubicBezTo>
                    <a:cubicBezTo>
                      <a:pt x="2658347" y="102820"/>
                      <a:pt x="2663062" y="109139"/>
                      <a:pt x="2676280" y="110626"/>
                    </a:cubicBezTo>
                    <a:cubicBezTo>
                      <a:pt x="2699766" y="113029"/>
                      <a:pt x="2709119" y="124213"/>
                      <a:pt x="2711006" y="146010"/>
                    </a:cubicBezTo>
                    <a:cubicBezTo>
                      <a:pt x="2715741" y="193934"/>
                      <a:pt x="2718768" y="195963"/>
                      <a:pt x="2766305" y="183951"/>
                    </a:cubicBezTo>
                    <a:lnTo>
                      <a:pt x="2774785" y="182383"/>
                    </a:lnTo>
                    <a:lnTo>
                      <a:pt x="2787061" y="171241"/>
                    </a:lnTo>
                    <a:cubicBezTo>
                      <a:pt x="2798361" y="164073"/>
                      <a:pt x="2812957" y="164028"/>
                      <a:pt x="2822613" y="167164"/>
                    </a:cubicBezTo>
                    <a:cubicBezTo>
                      <a:pt x="2833762" y="170951"/>
                      <a:pt x="2840275" y="169876"/>
                      <a:pt x="2851379" y="159068"/>
                    </a:cubicBezTo>
                    <a:cubicBezTo>
                      <a:pt x="2843193" y="183589"/>
                      <a:pt x="2851927" y="183125"/>
                      <a:pt x="2865410" y="175841"/>
                    </a:cubicBezTo>
                    <a:cubicBezTo>
                      <a:pt x="2866295" y="185648"/>
                      <a:pt x="2866605" y="194939"/>
                      <a:pt x="2868616" y="203591"/>
                    </a:cubicBezTo>
                    <a:lnTo>
                      <a:pt x="2876460" y="217590"/>
                    </a:lnTo>
                    <a:lnTo>
                      <a:pt x="2879988" y="214776"/>
                    </a:lnTo>
                    <a:cubicBezTo>
                      <a:pt x="2882505" y="210629"/>
                      <a:pt x="2883508" y="205465"/>
                      <a:pt x="2883159" y="198914"/>
                    </a:cubicBezTo>
                    <a:cubicBezTo>
                      <a:pt x="2881344" y="164704"/>
                      <a:pt x="2883373" y="161676"/>
                      <a:pt x="2919613" y="156832"/>
                    </a:cubicBezTo>
                    <a:cubicBezTo>
                      <a:pt x="2934860" y="155293"/>
                      <a:pt x="2934511" y="148741"/>
                      <a:pt x="2928147" y="138860"/>
                    </a:cubicBezTo>
                    <a:cubicBezTo>
                      <a:pt x="2925764" y="121468"/>
                      <a:pt x="2937836" y="128857"/>
                      <a:pt x="2945881" y="129160"/>
                    </a:cubicBezTo>
                    <a:cubicBezTo>
                      <a:pt x="2979943" y="138301"/>
                      <a:pt x="3002044" y="128368"/>
                      <a:pt x="3020035" y="96025"/>
                    </a:cubicBezTo>
                    <a:cubicBezTo>
                      <a:pt x="3035385" y="68933"/>
                      <a:pt x="3041054" y="65712"/>
                      <a:pt x="3059179" y="77157"/>
                    </a:cubicBezTo>
                    <a:cubicBezTo>
                      <a:pt x="3063973" y="84932"/>
                      <a:pt x="3065279" y="95813"/>
                      <a:pt x="3077043" y="97377"/>
                    </a:cubicBezTo>
                    <a:cubicBezTo>
                      <a:pt x="3090414" y="101777"/>
                      <a:pt x="3100334" y="96140"/>
                      <a:pt x="3110061" y="86865"/>
                    </a:cubicBezTo>
                    <a:cubicBezTo>
                      <a:pt x="3119098" y="78356"/>
                      <a:pt x="3126447" y="65557"/>
                      <a:pt x="3141966" y="69112"/>
                    </a:cubicBezTo>
                    <a:cubicBezTo>
                      <a:pt x="3147524" y="77576"/>
                      <a:pt x="3152355" y="86080"/>
                      <a:pt x="3160021" y="92972"/>
                    </a:cubicBezTo>
                    <a:cubicBezTo>
                      <a:pt x="3164620" y="97106"/>
                      <a:pt x="3163055" y="108869"/>
                      <a:pt x="3174507" y="104612"/>
                    </a:cubicBezTo>
                    <a:cubicBezTo>
                      <a:pt x="3179448" y="101429"/>
                      <a:pt x="3180594" y="95529"/>
                      <a:pt x="3184041" y="91696"/>
                    </a:cubicBezTo>
                    <a:cubicBezTo>
                      <a:pt x="3184731" y="90929"/>
                      <a:pt x="3184653" y="89475"/>
                      <a:pt x="3184575" y="88018"/>
                    </a:cubicBezTo>
                    <a:cubicBezTo>
                      <a:pt x="3188556" y="80507"/>
                      <a:pt x="3182153" y="69898"/>
                      <a:pt x="3192073" y="64262"/>
                    </a:cubicBezTo>
                    <a:cubicBezTo>
                      <a:pt x="3200962" y="66710"/>
                      <a:pt x="3199932" y="74794"/>
                      <a:pt x="3201007" y="81307"/>
                    </a:cubicBezTo>
                    <a:cubicBezTo>
                      <a:pt x="3202083" y="87819"/>
                      <a:pt x="3203197" y="95059"/>
                      <a:pt x="3205002" y="101532"/>
                    </a:cubicBezTo>
                    <a:cubicBezTo>
                      <a:pt x="3211448" y="126738"/>
                      <a:pt x="3219610" y="129226"/>
                      <a:pt x="3239907" y="112818"/>
                    </a:cubicBezTo>
                    <a:cubicBezTo>
                      <a:pt x="3244771" y="108180"/>
                      <a:pt x="3249596" y="102815"/>
                      <a:pt x="3253692" y="97487"/>
                    </a:cubicBezTo>
                    <a:cubicBezTo>
                      <a:pt x="3267940" y="90891"/>
                      <a:pt x="3274878" y="97822"/>
                      <a:pt x="3276340" y="111615"/>
                    </a:cubicBezTo>
                    <a:cubicBezTo>
                      <a:pt x="3277455" y="118854"/>
                      <a:pt x="3277880" y="126859"/>
                      <a:pt x="3277538" y="134178"/>
                    </a:cubicBezTo>
                    <a:cubicBezTo>
                      <a:pt x="3277428" y="145864"/>
                      <a:pt x="3279999" y="153025"/>
                      <a:pt x="3294633" y="153709"/>
                    </a:cubicBezTo>
                    <a:cubicBezTo>
                      <a:pt x="3310725" y="154314"/>
                      <a:pt x="3317971" y="167069"/>
                      <a:pt x="3319511" y="182315"/>
                    </a:cubicBezTo>
                    <a:cubicBezTo>
                      <a:pt x="3323589" y="217866"/>
                      <a:pt x="3323589" y="217866"/>
                      <a:pt x="3357761" y="215322"/>
                    </a:cubicBezTo>
                    <a:cubicBezTo>
                      <a:pt x="3365040" y="214935"/>
                      <a:pt x="3376222" y="205581"/>
                      <a:pt x="3375693" y="223128"/>
                    </a:cubicBezTo>
                    <a:cubicBezTo>
                      <a:pt x="3372937" y="226194"/>
                      <a:pt x="3370180" y="229261"/>
                      <a:pt x="3367384" y="231599"/>
                    </a:cubicBezTo>
                    <a:cubicBezTo>
                      <a:pt x="3359268" y="243708"/>
                      <a:pt x="3368118" y="245428"/>
                      <a:pt x="3377007" y="247876"/>
                    </a:cubicBezTo>
                    <a:cubicBezTo>
                      <a:pt x="3393174" y="249938"/>
                      <a:pt x="3404403" y="255181"/>
                      <a:pt x="3404679" y="274146"/>
                    </a:cubicBezTo>
                    <a:cubicBezTo>
                      <a:pt x="3404377" y="282190"/>
                      <a:pt x="3409897" y="289926"/>
                      <a:pt x="3412506" y="297817"/>
                    </a:cubicBezTo>
                    <a:cubicBezTo>
                      <a:pt x="3416074" y="310037"/>
                      <a:pt x="3414431" y="320343"/>
                      <a:pt x="3404705" y="329618"/>
                    </a:cubicBezTo>
                    <a:cubicBezTo>
                      <a:pt x="3386707" y="348093"/>
                      <a:pt x="3386714" y="361961"/>
                      <a:pt x="3403810" y="381492"/>
                    </a:cubicBezTo>
                    <a:cubicBezTo>
                      <a:pt x="3407719" y="386394"/>
                      <a:pt x="3412319" y="390529"/>
                      <a:pt x="3416229" y="395431"/>
                    </a:cubicBezTo>
                    <a:cubicBezTo>
                      <a:pt x="3425582" y="406614"/>
                      <a:pt x="3425434" y="417571"/>
                      <a:pt x="3415823" y="429030"/>
                    </a:cubicBezTo>
                    <a:cubicBezTo>
                      <a:pt x="3409102" y="436503"/>
                      <a:pt x="3400313" y="443677"/>
                      <a:pt x="3401628" y="453598"/>
                    </a:cubicBezTo>
                    <a:lnTo>
                      <a:pt x="3406630" y="464271"/>
                    </a:lnTo>
                    <a:lnTo>
                      <a:pt x="3407669" y="464755"/>
                    </a:lnTo>
                    <a:cubicBezTo>
                      <a:pt x="3414157" y="465851"/>
                      <a:pt x="3423255" y="468537"/>
                      <a:pt x="3418321" y="455507"/>
                    </a:cubicBezTo>
                    <a:cubicBezTo>
                      <a:pt x="3422051" y="447047"/>
                      <a:pt x="3421431" y="431638"/>
                      <a:pt x="3436938" y="446109"/>
                    </a:cubicBezTo>
                    <a:cubicBezTo>
                      <a:pt x="3437981" y="446745"/>
                      <a:pt x="3438503" y="447063"/>
                      <a:pt x="3438909" y="448742"/>
                    </a:cubicBezTo>
                    <a:cubicBezTo>
                      <a:pt x="3439149" y="458909"/>
                      <a:pt x="3447381" y="465362"/>
                      <a:pt x="3451615" y="473672"/>
                    </a:cubicBezTo>
                    <a:cubicBezTo>
                      <a:pt x="3454921" y="479983"/>
                      <a:pt x="3461208" y="480239"/>
                      <a:pt x="3465140" y="472618"/>
                    </a:cubicBezTo>
                    <a:cubicBezTo>
                      <a:pt x="3465981" y="472415"/>
                      <a:pt x="3467341" y="472531"/>
                      <a:pt x="3468067" y="473688"/>
                    </a:cubicBezTo>
                    <a:cubicBezTo>
                      <a:pt x="3474671" y="473422"/>
                      <a:pt x="3480179" y="479645"/>
                      <a:pt x="3487330" y="476135"/>
                    </a:cubicBezTo>
                    <a:cubicBezTo>
                      <a:pt x="3502854" y="474154"/>
                      <a:pt x="3517334" y="471536"/>
                      <a:pt x="3531027" y="461995"/>
                    </a:cubicBezTo>
                    <a:cubicBezTo>
                      <a:pt x="3554823" y="446453"/>
                      <a:pt x="3567661" y="453568"/>
                      <a:pt x="3570810" y="481255"/>
                    </a:cubicBezTo>
                    <a:cubicBezTo>
                      <a:pt x="3574048" y="511145"/>
                      <a:pt x="3579467" y="515167"/>
                      <a:pt x="3610106" y="509524"/>
                    </a:cubicBezTo>
                    <a:cubicBezTo>
                      <a:pt x="3610947" y="509321"/>
                      <a:pt x="3610947" y="509321"/>
                      <a:pt x="3611787" y="509117"/>
                    </a:cubicBezTo>
                    <a:cubicBezTo>
                      <a:pt x="3645353" y="504545"/>
                      <a:pt x="3648916" y="504571"/>
                      <a:pt x="3648972" y="539676"/>
                    </a:cubicBezTo>
                    <a:cubicBezTo>
                      <a:pt x="3649008" y="549002"/>
                      <a:pt x="3643051" y="561113"/>
                      <a:pt x="3651715" y="565684"/>
                    </a:cubicBezTo>
                    <a:cubicBezTo>
                      <a:pt x="3662465" y="571526"/>
                      <a:pt x="3669581" y="558689"/>
                      <a:pt x="3677800" y="552253"/>
                    </a:cubicBezTo>
                    <a:cubicBezTo>
                      <a:pt x="3681913" y="549035"/>
                      <a:pt x="3685501" y="545499"/>
                      <a:pt x="3689090" y="541962"/>
                    </a:cubicBezTo>
                    <a:cubicBezTo>
                      <a:pt x="3696215" y="542014"/>
                      <a:pt x="3696392" y="546416"/>
                      <a:pt x="3693528" y="551111"/>
                    </a:cubicBezTo>
                    <a:cubicBezTo>
                      <a:pt x="3691823" y="555081"/>
                      <a:pt x="3688870" y="557574"/>
                      <a:pt x="3688525" y="561659"/>
                    </a:cubicBezTo>
                    <a:cubicBezTo>
                      <a:pt x="3685113" y="569597"/>
                      <a:pt x="3681701" y="577536"/>
                      <a:pt x="3678811" y="585793"/>
                    </a:cubicBezTo>
                    <a:cubicBezTo>
                      <a:pt x="3673235" y="603147"/>
                      <a:pt x="3677382" y="609256"/>
                      <a:pt x="3695717" y="609705"/>
                    </a:cubicBezTo>
                    <a:cubicBezTo>
                      <a:pt x="3704203" y="609872"/>
                      <a:pt x="3712920" y="607317"/>
                      <a:pt x="3721724" y="606963"/>
                    </a:cubicBezTo>
                    <a:cubicBezTo>
                      <a:pt x="3727807" y="606379"/>
                      <a:pt x="3735364" y="604548"/>
                      <a:pt x="3739511" y="610656"/>
                    </a:cubicBezTo>
                    <a:cubicBezTo>
                      <a:pt x="3743862" y="617605"/>
                      <a:pt x="3740043" y="623864"/>
                      <a:pt x="3736745" y="630441"/>
                    </a:cubicBezTo>
                    <a:cubicBezTo>
                      <a:pt x="3732495" y="638583"/>
                      <a:pt x="3727200" y="646089"/>
                      <a:pt x="3722108" y="654435"/>
                    </a:cubicBezTo>
                    <a:cubicBezTo>
                      <a:pt x="3716698" y="663301"/>
                      <a:pt x="3716964" y="669905"/>
                      <a:pt x="3725398" y="677198"/>
                    </a:cubicBezTo>
                    <a:cubicBezTo>
                      <a:pt x="3740499" y="689988"/>
                      <a:pt x="3741667" y="702153"/>
                      <a:pt x="3732642" y="718120"/>
                    </a:cubicBezTo>
                    <a:cubicBezTo>
                      <a:pt x="3713205" y="753500"/>
                      <a:pt x="3714336" y="756337"/>
                      <a:pt x="3752899" y="770559"/>
                    </a:cubicBezTo>
                    <a:lnTo>
                      <a:pt x="3759505" y="773492"/>
                    </a:lnTo>
                    <a:lnTo>
                      <a:pt x="3773273" y="771607"/>
                    </a:lnTo>
                    <a:cubicBezTo>
                      <a:pt x="3784483" y="772004"/>
                      <a:pt x="3794597" y="778891"/>
                      <a:pt x="3799787" y="785635"/>
                    </a:cubicBezTo>
                    <a:cubicBezTo>
                      <a:pt x="3805701" y="793538"/>
                      <a:pt x="3810714" y="795880"/>
                      <a:pt x="3823514" y="793669"/>
                    </a:cubicBezTo>
                    <a:cubicBezTo>
                      <a:pt x="3806234" y="806745"/>
                      <a:pt x="3812492" y="810563"/>
                      <a:pt x="3825266" y="811916"/>
                    </a:cubicBezTo>
                    <a:cubicBezTo>
                      <a:pt x="3821231" y="819116"/>
                      <a:pt x="3817043" y="825686"/>
                      <a:pt x="3814334" y="832622"/>
                    </a:cubicBezTo>
                    <a:lnTo>
                      <a:pt x="3813124" y="846019"/>
                    </a:lnTo>
                    <a:lnTo>
                      <a:pt x="3816896" y="845745"/>
                    </a:lnTo>
                    <a:cubicBezTo>
                      <a:pt x="3820602" y="844069"/>
                      <a:pt x="3823742" y="840975"/>
                      <a:pt x="3826606" y="836281"/>
                    </a:cubicBezTo>
                    <a:cubicBezTo>
                      <a:pt x="3841561" y="811766"/>
                      <a:pt x="3844399" y="810633"/>
                      <a:pt x="3871753" y="824457"/>
                    </a:cubicBezTo>
                    <a:cubicBezTo>
                      <a:pt x="3883024" y="830618"/>
                      <a:pt x="3885888" y="825924"/>
                      <a:pt x="3886171" y="816075"/>
                    </a:cubicBezTo>
                    <a:cubicBezTo>
                      <a:pt x="3892765" y="802920"/>
                      <a:pt x="3897610" y="813750"/>
                      <a:pt x="3903030" y="817772"/>
                    </a:cubicBezTo>
                    <a:cubicBezTo>
                      <a:pt x="3922250" y="840234"/>
                      <a:pt x="3942237" y="843839"/>
                      <a:pt x="3970004" y="830001"/>
                    </a:cubicBezTo>
                    <a:cubicBezTo>
                      <a:pt x="3993457" y="818542"/>
                      <a:pt x="3998903" y="819002"/>
                      <a:pt x="4006011" y="835505"/>
                    </a:cubicBezTo>
                    <a:cubicBezTo>
                      <a:pt x="4005641" y="843153"/>
                      <a:pt x="4001389" y="851294"/>
                      <a:pt x="4008781" y="857952"/>
                    </a:cubicBezTo>
                    <a:cubicBezTo>
                      <a:pt x="4015942" y="867330"/>
                      <a:pt x="4025472" y="868134"/>
                      <a:pt x="4036593" y="866329"/>
                    </a:cubicBezTo>
                    <a:cubicBezTo>
                      <a:pt x="4046874" y="864729"/>
                      <a:pt x="4058021" y="859362"/>
                      <a:pt x="4067065" y="869173"/>
                    </a:cubicBezTo>
                    <a:cubicBezTo>
                      <a:pt x="4066898" y="877660"/>
                      <a:pt x="4066209" y="885829"/>
                      <a:pt x="4068243" y="894227"/>
                    </a:cubicBezTo>
                    <a:cubicBezTo>
                      <a:pt x="4069463" y="899266"/>
                      <a:pt x="4062807" y="906657"/>
                      <a:pt x="4072744" y="909141"/>
                    </a:cubicBezTo>
                    <a:cubicBezTo>
                      <a:pt x="4077668" y="909281"/>
                      <a:pt x="4081257" y="905745"/>
                      <a:pt x="4085456" y="904728"/>
                    </a:cubicBezTo>
                    <a:cubicBezTo>
                      <a:pt x="4086296" y="904525"/>
                      <a:pt x="4086932" y="903481"/>
                      <a:pt x="4087569" y="902438"/>
                    </a:cubicBezTo>
                    <a:cubicBezTo>
                      <a:pt x="4093880" y="899131"/>
                      <a:pt x="4094481" y="888762"/>
                      <a:pt x="4104011" y="889565"/>
                    </a:cubicBezTo>
                    <a:cubicBezTo>
                      <a:pt x="4108996" y="895470"/>
                      <a:pt x="4104453" y="900573"/>
                      <a:pt x="4102112" y="905585"/>
                    </a:cubicBezTo>
                    <a:cubicBezTo>
                      <a:pt x="4099768" y="910596"/>
                      <a:pt x="4097108" y="916132"/>
                      <a:pt x="4095288" y="921462"/>
                    </a:cubicBezTo>
                    <a:cubicBezTo>
                      <a:pt x="4087801" y="941946"/>
                      <a:pt x="4092266" y="947533"/>
                      <a:pt x="4114076" y="945806"/>
                    </a:cubicBezTo>
                    <a:cubicBezTo>
                      <a:pt x="4119636" y="944905"/>
                      <a:pt x="4125514" y="943481"/>
                      <a:pt x="4130871" y="941738"/>
                    </a:cubicBezTo>
                    <a:cubicBezTo>
                      <a:pt x="4143850" y="943930"/>
                      <a:pt x="4145362" y="952010"/>
                      <a:pt x="4139837" y="962239"/>
                    </a:cubicBezTo>
                    <a:cubicBezTo>
                      <a:pt x="4137177" y="967774"/>
                      <a:pt x="4133677" y="973510"/>
                      <a:pt x="4129972" y="978409"/>
                    </a:cubicBezTo>
                    <a:cubicBezTo>
                      <a:pt x="4124359" y="986436"/>
                      <a:pt x="4122741" y="992607"/>
                      <a:pt x="4132538" y="1000014"/>
                    </a:cubicBezTo>
                    <a:cubicBezTo>
                      <a:pt x="4143377" y="1008058"/>
                      <a:pt x="4142344" y="1020311"/>
                      <a:pt x="4136184" y="1031582"/>
                    </a:cubicBezTo>
                    <a:cubicBezTo>
                      <a:pt x="4122155" y="1058096"/>
                      <a:pt x="4122155" y="1058096"/>
                      <a:pt x="4146989" y="1072530"/>
                    </a:cubicBezTo>
                    <a:cubicBezTo>
                      <a:pt x="4152205" y="1075713"/>
                      <a:pt x="4164370" y="1074544"/>
                      <a:pt x="4155689" y="1086426"/>
                    </a:cubicBezTo>
                    <a:cubicBezTo>
                      <a:pt x="4152330" y="1087240"/>
                      <a:pt x="4148971" y="1088053"/>
                      <a:pt x="4145929" y="1088346"/>
                    </a:cubicBezTo>
                    <a:cubicBezTo>
                      <a:pt x="4134580" y="1092872"/>
                      <a:pt x="4139884" y="1098255"/>
                      <a:pt x="4144869" y="1104161"/>
                    </a:cubicBezTo>
                    <a:cubicBezTo>
                      <a:pt x="4155072" y="1113248"/>
                      <a:pt x="4160351" y="1122193"/>
                      <a:pt x="4151555" y="1135437"/>
                    </a:cubicBezTo>
                    <a:cubicBezTo>
                      <a:pt x="4147533" y="1140857"/>
                      <a:pt x="4147683" y="1148821"/>
                      <a:pt x="4145749" y="1155514"/>
                    </a:cubicBezTo>
                    <a:cubicBezTo>
                      <a:pt x="4142425" y="1165654"/>
                      <a:pt x="4136406" y="1172002"/>
                      <a:pt x="4125285" y="1173806"/>
                    </a:cubicBezTo>
                    <a:cubicBezTo>
                      <a:pt x="4104086" y="1178051"/>
                      <a:pt x="4097520" y="1187644"/>
                      <a:pt x="4100084" y="1209249"/>
                    </a:cubicBezTo>
                    <a:cubicBezTo>
                      <a:pt x="4100465" y="1214492"/>
                      <a:pt x="4101685" y="1219531"/>
                      <a:pt x="4102065" y="1224773"/>
                    </a:cubicBezTo>
                    <a:cubicBezTo>
                      <a:pt x="4103234" y="1236937"/>
                      <a:pt x="4097939" y="1244443"/>
                      <a:pt x="4085863" y="1247811"/>
                    </a:cubicBezTo>
                    <a:cubicBezTo>
                      <a:pt x="4074945" y="1250455"/>
                      <a:pt x="4061738" y="1250987"/>
                      <a:pt x="4062766" y="1268076"/>
                    </a:cubicBezTo>
                    <a:cubicBezTo>
                      <a:pt x="4063703" y="1282962"/>
                      <a:pt x="4064642" y="1297849"/>
                      <a:pt x="4083268" y="1301340"/>
                    </a:cubicBezTo>
                    <a:cubicBezTo>
                      <a:pt x="4085151" y="1301774"/>
                      <a:pt x="4088078" y="1302842"/>
                      <a:pt x="4087529" y="1306087"/>
                    </a:cubicBezTo>
                    <a:cubicBezTo>
                      <a:pt x="4084144" y="1310464"/>
                      <a:pt x="4079449" y="1307599"/>
                      <a:pt x="4075365" y="1307255"/>
                    </a:cubicBezTo>
                    <a:cubicBezTo>
                      <a:pt x="4057845" y="1310164"/>
                      <a:pt x="4041852" y="1304703"/>
                      <a:pt x="4025745" y="1300601"/>
                    </a:cubicBezTo>
                    <a:cubicBezTo>
                      <a:pt x="4016737" y="1300117"/>
                      <a:pt x="4012599" y="1306897"/>
                      <a:pt x="4008463" y="1313678"/>
                    </a:cubicBezTo>
                    <a:cubicBezTo>
                      <a:pt x="4004644" y="1319937"/>
                      <a:pt x="4001030" y="1327036"/>
                      <a:pt x="3997211" y="1333296"/>
                    </a:cubicBezTo>
                    <a:cubicBezTo>
                      <a:pt x="3983731" y="1356565"/>
                      <a:pt x="3982892" y="1356768"/>
                      <a:pt x="3959711" y="1345489"/>
                    </a:cubicBezTo>
                    <a:cubicBezTo>
                      <a:pt x="3954629" y="1366725"/>
                      <a:pt x="3954629" y="1366725"/>
                      <a:pt x="3934694" y="1355993"/>
                    </a:cubicBezTo>
                    <a:cubicBezTo>
                      <a:pt x="3931042" y="1353766"/>
                      <a:pt x="3927072" y="1352059"/>
                      <a:pt x="3923281" y="1354756"/>
                    </a:cubicBezTo>
                    <a:cubicBezTo>
                      <a:pt x="3919488" y="1357454"/>
                      <a:pt x="3922185" y="1361246"/>
                      <a:pt x="3922998" y="1364605"/>
                    </a:cubicBezTo>
                    <a:cubicBezTo>
                      <a:pt x="3924944" y="1370803"/>
                      <a:pt x="3926889" y="1376999"/>
                      <a:pt x="3927995" y="1383399"/>
                    </a:cubicBezTo>
                    <a:cubicBezTo>
                      <a:pt x="3930524" y="1395678"/>
                      <a:pt x="3936872" y="1401698"/>
                      <a:pt x="3949876" y="1400327"/>
                    </a:cubicBezTo>
                    <a:cubicBezTo>
                      <a:pt x="3959000" y="1399450"/>
                      <a:pt x="3965895" y="1402226"/>
                      <a:pt x="3968971" y="1411261"/>
                    </a:cubicBezTo>
                    <a:cubicBezTo>
                      <a:pt x="3969123" y="1419226"/>
                      <a:pt x="3962925" y="1421171"/>
                      <a:pt x="3957365" y="1422073"/>
                    </a:cubicBezTo>
                    <a:cubicBezTo>
                      <a:pt x="3922845" y="1428211"/>
                      <a:pt x="3902965" y="1452585"/>
                      <a:pt x="3884013" y="1478958"/>
                    </a:cubicBezTo>
                    <a:cubicBezTo>
                      <a:pt x="3874400" y="1492955"/>
                      <a:pt x="3868462" y="1496310"/>
                      <a:pt x="3859917" y="1489419"/>
                    </a:cubicBezTo>
                    <a:lnTo>
                      <a:pt x="3852809" y="1481837"/>
                    </a:lnTo>
                    <a:lnTo>
                      <a:pt x="3841864" y="1492090"/>
                    </a:lnTo>
                    <a:lnTo>
                      <a:pt x="3840531" y="1496285"/>
                    </a:lnTo>
                    <a:lnTo>
                      <a:pt x="3850294" y="1497108"/>
                    </a:lnTo>
                    <a:cubicBezTo>
                      <a:pt x="3875525" y="1500333"/>
                      <a:pt x="3883385" y="1514432"/>
                      <a:pt x="3872107" y="1537613"/>
                    </a:cubicBezTo>
                    <a:cubicBezTo>
                      <a:pt x="3867421" y="1547638"/>
                      <a:pt x="3860129" y="1556073"/>
                      <a:pt x="3857531" y="1567371"/>
                    </a:cubicBezTo>
                    <a:cubicBezTo>
                      <a:pt x="3852883" y="1586722"/>
                      <a:pt x="3857029" y="1592830"/>
                      <a:pt x="3876636" y="1591193"/>
                    </a:cubicBezTo>
                    <a:cubicBezTo>
                      <a:pt x="3882402" y="1591131"/>
                      <a:pt x="3888279" y="1589708"/>
                      <a:pt x="3893839" y="1588805"/>
                    </a:cubicBezTo>
                    <a:cubicBezTo>
                      <a:pt x="3898879" y="1587585"/>
                      <a:pt x="3903918" y="1586365"/>
                      <a:pt x="3910000" y="1585781"/>
                    </a:cubicBezTo>
                    <a:cubicBezTo>
                      <a:pt x="3887371" y="1613488"/>
                      <a:pt x="3869009" y="1616601"/>
                      <a:pt x="3841479" y="1598374"/>
                    </a:cubicBezTo>
                    <a:cubicBezTo>
                      <a:pt x="3828236" y="1589580"/>
                      <a:pt x="3822039" y="1591525"/>
                      <a:pt x="3820166" y="1603981"/>
                    </a:cubicBezTo>
                    <a:cubicBezTo>
                      <a:pt x="3819878" y="1607385"/>
                      <a:pt x="3820969" y="1612345"/>
                      <a:pt x="3821044" y="1616327"/>
                    </a:cubicBezTo>
                    <a:lnTo>
                      <a:pt x="3820601" y="1618633"/>
                    </a:lnTo>
                    <a:lnTo>
                      <a:pt x="3856796" y="1624365"/>
                    </a:lnTo>
                    <a:cubicBezTo>
                      <a:pt x="3864640" y="1625607"/>
                      <a:pt x="3873279" y="1625739"/>
                      <a:pt x="3878963" y="1632824"/>
                    </a:cubicBezTo>
                    <a:cubicBezTo>
                      <a:pt x="3879662" y="1632317"/>
                      <a:pt x="3880361" y="1631809"/>
                      <a:pt x="3881060" y="1631301"/>
                    </a:cubicBezTo>
                    <a:cubicBezTo>
                      <a:pt x="3903233" y="1628009"/>
                      <a:pt x="3924385" y="1635070"/>
                      <a:pt x="3946493" y="1636097"/>
                    </a:cubicBezTo>
                    <a:cubicBezTo>
                      <a:pt x="3987691" y="1637671"/>
                      <a:pt x="4029301" y="1640551"/>
                      <a:pt x="4070600" y="1629769"/>
                    </a:cubicBezTo>
                    <a:cubicBezTo>
                      <a:pt x="4082831" y="1626757"/>
                      <a:pt x="4095982" y="1625747"/>
                      <a:pt x="4108464" y="1628962"/>
                    </a:cubicBezTo>
                    <a:cubicBezTo>
                      <a:pt x="4128696" y="1634021"/>
                      <a:pt x="4146574" y="1646132"/>
                      <a:pt x="4169224" y="1639821"/>
                    </a:cubicBezTo>
                    <a:cubicBezTo>
                      <a:pt x="4178947" y="1637030"/>
                      <a:pt x="4190031" y="1641260"/>
                      <a:pt x="4200098" y="1644093"/>
                    </a:cubicBezTo>
                    <a:cubicBezTo>
                      <a:pt x="4206038" y="1645651"/>
                      <a:pt x="4211182" y="1648322"/>
                      <a:pt x="4211147" y="1656359"/>
                    </a:cubicBezTo>
                    <a:cubicBezTo>
                      <a:pt x="4214361" y="1643877"/>
                      <a:pt x="4222463" y="1639593"/>
                      <a:pt x="4233230" y="1641916"/>
                    </a:cubicBezTo>
                    <a:cubicBezTo>
                      <a:pt x="4255971" y="1646755"/>
                      <a:pt x="4279860" y="1644351"/>
                      <a:pt x="4300563" y="1658147"/>
                    </a:cubicBezTo>
                    <a:cubicBezTo>
                      <a:pt x="4305612" y="1661421"/>
                      <a:pt x="4313140" y="1660757"/>
                      <a:pt x="4319080" y="1662318"/>
                    </a:cubicBezTo>
                    <a:cubicBezTo>
                      <a:pt x="4337405" y="1667694"/>
                      <a:pt x="4355923" y="1671864"/>
                      <a:pt x="4374375" y="1680353"/>
                    </a:cubicBezTo>
                    <a:cubicBezTo>
                      <a:pt x="4392126" y="1689350"/>
                      <a:pt x="4410924" y="1703463"/>
                      <a:pt x="4434018" y="1702171"/>
                    </a:cubicBezTo>
                    <a:cubicBezTo>
                      <a:pt x="4445166" y="1702081"/>
                      <a:pt x="4457840" y="1704088"/>
                      <a:pt x="4465268" y="1715781"/>
                    </a:cubicBezTo>
                    <a:lnTo>
                      <a:pt x="4467174" y="1715464"/>
                    </a:lnTo>
                    <a:lnTo>
                      <a:pt x="4467174" y="1715465"/>
                    </a:lnTo>
                    <a:cubicBezTo>
                      <a:pt x="4468222" y="1714702"/>
                      <a:pt x="4468175" y="1715004"/>
                      <a:pt x="4467651" y="1715385"/>
                    </a:cubicBezTo>
                    <a:lnTo>
                      <a:pt x="4467174" y="1715464"/>
                    </a:lnTo>
                    <a:lnTo>
                      <a:pt x="4466063" y="1714670"/>
                    </a:lnTo>
                    <a:cubicBezTo>
                      <a:pt x="4458791" y="1709807"/>
                      <a:pt x="4459459" y="1705582"/>
                      <a:pt x="4467370" y="1702505"/>
                    </a:cubicBezTo>
                    <a:cubicBezTo>
                      <a:pt x="4470071" y="1701077"/>
                      <a:pt x="4473089" y="1701554"/>
                      <a:pt x="4476105" y="1702032"/>
                    </a:cubicBezTo>
                    <a:cubicBezTo>
                      <a:pt x="4507614" y="1710115"/>
                      <a:pt x="4540876" y="1699299"/>
                      <a:pt x="4572318" y="1711701"/>
                    </a:cubicBezTo>
                    <a:cubicBezTo>
                      <a:pt x="4576954" y="1713673"/>
                      <a:pt x="4583370" y="1712215"/>
                      <a:pt x="4589311" y="1713774"/>
                    </a:cubicBezTo>
                    <a:cubicBezTo>
                      <a:pt x="4590518" y="1713966"/>
                      <a:pt x="4592232" y="1714855"/>
                      <a:pt x="4593344" y="1715650"/>
                    </a:cubicBezTo>
                    <a:cubicBezTo>
                      <a:pt x="4596582" y="1718639"/>
                      <a:pt x="4596420" y="1723562"/>
                      <a:pt x="4601154" y="1724929"/>
                    </a:cubicBezTo>
                    <a:cubicBezTo>
                      <a:pt x="4602169" y="1726327"/>
                      <a:pt x="4602581" y="1727630"/>
                      <a:pt x="4602993" y="1728933"/>
                    </a:cubicBezTo>
                    <a:cubicBezTo>
                      <a:pt x="4603627" y="1732745"/>
                      <a:pt x="4603657" y="1736461"/>
                      <a:pt x="4603083" y="1740082"/>
                    </a:cubicBezTo>
                    <a:cubicBezTo>
                      <a:pt x="4603304" y="1742592"/>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2"/>
                      <a:pt x="4587764" y="1758689"/>
                      <a:pt x="4560387" y="1751878"/>
                    </a:cubicBezTo>
                    <a:cubicBezTo>
                      <a:pt x="4549111" y="1748855"/>
                      <a:pt x="4532124" y="1735030"/>
                      <a:pt x="4517474" y="1749413"/>
                    </a:cubicBezTo>
                    <a:cubicBezTo>
                      <a:pt x="4515980" y="1751032"/>
                      <a:pt x="4511057" y="1750870"/>
                      <a:pt x="4509436" y="1749377"/>
                    </a:cubicBezTo>
                    <a:cubicBezTo>
                      <a:pt x="4495275" y="1737237"/>
                      <a:pt x="4475707" y="1739705"/>
                      <a:pt x="4460463" y="1730486"/>
                    </a:cubicBezTo>
                    <a:cubicBezTo>
                      <a:pt x="4451986" y="1725431"/>
                      <a:pt x="4443919" y="1721680"/>
                      <a:pt x="4435148" y="1730189"/>
                    </a:cubicBezTo>
                    <a:cubicBezTo>
                      <a:pt x="4430762" y="1734443"/>
                      <a:pt x="4424728" y="1733487"/>
                      <a:pt x="4420091" y="1731516"/>
                    </a:cubicBezTo>
                    <a:cubicBezTo>
                      <a:pt x="4400338" y="1723437"/>
                      <a:pt x="4379217" y="1720092"/>
                      <a:pt x="4358507" y="1718051"/>
                    </a:cubicBezTo>
                    <a:cubicBezTo>
                      <a:pt x="4343927" y="1716359"/>
                      <a:pt x="4330142" y="1713558"/>
                      <a:pt x="4315402" y="1716792"/>
                    </a:cubicBezTo>
                    <a:cubicBezTo>
                      <a:pt x="4303267" y="1719199"/>
                      <a:pt x="4290880" y="1715382"/>
                      <a:pt x="4279957" y="1706229"/>
                    </a:cubicBezTo>
                    <a:cubicBezTo>
                      <a:pt x="4264780" y="1692690"/>
                      <a:pt x="4247656" y="1699257"/>
                      <a:pt x="4243898" y="1719077"/>
                    </a:cubicBezTo>
                    <a:cubicBezTo>
                      <a:pt x="4243516" y="1721492"/>
                      <a:pt x="4243039" y="1724509"/>
                      <a:pt x="4242561" y="1727526"/>
                    </a:cubicBezTo>
                    <a:cubicBezTo>
                      <a:pt x="4237590" y="1758907"/>
                      <a:pt x="4227487" y="1764111"/>
                      <a:pt x="4197062" y="1753107"/>
                    </a:cubicBezTo>
                    <a:cubicBezTo>
                      <a:pt x="4185374" y="1748781"/>
                      <a:pt x="4177117" y="1746236"/>
                      <a:pt x="4171232" y="1763864"/>
                    </a:cubicBezTo>
                    <a:cubicBezTo>
                      <a:pt x="4166620" y="1777361"/>
                      <a:pt x="4162737" y="1794067"/>
                      <a:pt x="4148247" y="1803527"/>
                    </a:cubicBezTo>
                    <a:cubicBezTo>
                      <a:pt x="4143450" y="1806479"/>
                      <a:pt x="4144304" y="1812800"/>
                      <a:pt x="4142937" y="1817531"/>
                    </a:cubicBezTo>
                    <a:cubicBezTo>
                      <a:pt x="4139245" y="1833030"/>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4"/>
                      <a:pt x="4085236" y="1849842"/>
                    </a:cubicBezTo>
                    <a:cubicBezTo>
                      <a:pt x="4078915" y="1850697"/>
                      <a:pt x="4074500" y="1851235"/>
                      <a:pt x="4074972" y="1859969"/>
                    </a:cubicBezTo>
                    <a:cubicBezTo>
                      <a:pt x="4075032" y="1867403"/>
                      <a:pt x="4075791" y="1874328"/>
                      <a:pt x="4084939" y="1875159"/>
                    </a:cubicBezTo>
                    <a:cubicBezTo>
                      <a:pt x="4101330" y="1877135"/>
                      <a:pt x="4102721" y="1887872"/>
                      <a:pt x="4100715" y="1900545"/>
                    </a:cubicBezTo>
                    <a:cubicBezTo>
                      <a:pt x="4099281" y="1909598"/>
                      <a:pt x="4098355" y="1919348"/>
                      <a:pt x="4096318" y="1928305"/>
                    </a:cubicBezTo>
                    <a:cubicBezTo>
                      <a:pt x="4093898" y="1939677"/>
                      <a:pt x="4089764" y="1950156"/>
                      <a:pt x="4108759" y="1951308"/>
                    </a:cubicBezTo>
                    <a:cubicBezTo>
                      <a:pt x="4116699" y="1951948"/>
                      <a:pt x="4120123" y="1965481"/>
                      <a:pt x="4131370" y="1964787"/>
                    </a:cubicBezTo>
                    <a:cubicBezTo>
                      <a:pt x="4138801" y="1964727"/>
                      <a:pt x="4146360" y="1967781"/>
                      <a:pt x="4154147" y="1961590"/>
                    </a:cubicBezTo>
                    <a:cubicBezTo>
                      <a:pt x="4161932" y="1955400"/>
                      <a:pt x="4170697" y="1958643"/>
                      <a:pt x="4170691" y="1970397"/>
                    </a:cubicBezTo>
                    <a:cubicBezTo>
                      <a:pt x="4170877" y="1980943"/>
                      <a:pt x="4173889" y="1993173"/>
                      <a:pt x="4162195" y="2000601"/>
                    </a:cubicBezTo>
                    <a:cubicBezTo>
                      <a:pt x="4158796" y="2002537"/>
                      <a:pt x="4158826" y="2006253"/>
                      <a:pt x="4160762" y="2009654"/>
                    </a:cubicBezTo>
                    <a:cubicBezTo>
                      <a:pt x="4162191" y="2012353"/>
                      <a:pt x="4163619" y="2015054"/>
                      <a:pt x="4164444" y="2017660"/>
                    </a:cubicBezTo>
                    <a:cubicBezTo>
                      <a:pt x="4168029" y="2026269"/>
                      <a:pt x="4156940" y="2033793"/>
                      <a:pt x="4161732" y="2042594"/>
                    </a:cubicBezTo>
                    <a:cubicBezTo>
                      <a:pt x="4166429" y="2051997"/>
                      <a:pt x="4177267" y="2038249"/>
                      <a:pt x="4183266" y="2047242"/>
                    </a:cubicBezTo>
                    <a:cubicBezTo>
                      <a:pt x="4184790" y="2049338"/>
                      <a:pt x="4188219" y="2051119"/>
                      <a:pt x="4188028" y="2052326"/>
                    </a:cubicBezTo>
                    <a:cubicBezTo>
                      <a:pt x="4186081" y="2072432"/>
                      <a:pt x="4203260" y="2085051"/>
                      <a:pt x="4207826" y="2103095"/>
                    </a:cubicBezTo>
                    <a:cubicBezTo>
                      <a:pt x="4208650" y="2105700"/>
                      <a:pt x="4210491" y="2109703"/>
                      <a:pt x="4208997" y="2111323"/>
                    </a:cubicBezTo>
                    <a:cubicBezTo>
                      <a:pt x="4199145" y="2122753"/>
                      <a:pt x="4203776" y="2136478"/>
                      <a:pt x="4203675" y="2148834"/>
                    </a:cubicBezTo>
                    <a:cubicBezTo>
                      <a:pt x="4203635" y="2168623"/>
                      <a:pt x="4188572" y="2181704"/>
                      <a:pt x="4180972" y="2198440"/>
                    </a:cubicBezTo>
                    <a:cubicBezTo>
                      <a:pt x="4177411" y="2205300"/>
                      <a:pt x="4172135" y="2211269"/>
                      <a:pt x="4169590" y="2219526"/>
                    </a:cubicBezTo>
                    <a:cubicBezTo>
                      <a:pt x="4168126" y="2224863"/>
                      <a:pt x="4163867" y="2232229"/>
                      <a:pt x="4158340" y="2231974"/>
                    </a:cubicBezTo>
                    <a:cubicBezTo>
                      <a:pt x="4139249" y="2231424"/>
                      <a:pt x="4126124" y="2247903"/>
                      <a:pt x="4107541" y="2248055"/>
                    </a:cubicBezTo>
                    <a:cubicBezTo>
                      <a:pt x="4103221" y="2247988"/>
                      <a:pt x="4097215" y="2250749"/>
                      <a:pt x="4097438" y="2253258"/>
                    </a:cubicBezTo>
                    <a:cubicBezTo>
                      <a:pt x="4100067" y="2267903"/>
                      <a:pt x="4085548" y="2273646"/>
                      <a:pt x="4081921" y="2284825"/>
                    </a:cubicBezTo>
                    <a:cubicBezTo>
                      <a:pt x="4080648" y="2288954"/>
                      <a:pt x="4077088" y="2295814"/>
                      <a:pt x="4073974" y="2295941"/>
                    </a:cubicBezTo>
                    <a:cubicBezTo>
                      <a:pt x="4057712" y="2297075"/>
                      <a:pt x="4060657" y="2313626"/>
                      <a:pt x="4052681" y="2321023"/>
                    </a:cubicBezTo>
                    <a:cubicBezTo>
                      <a:pt x="4048295" y="2325278"/>
                      <a:pt x="4050357" y="2331791"/>
                      <a:pt x="4057216" y="2335352"/>
                    </a:cubicBezTo>
                    <a:lnTo>
                      <a:pt x="4073447" y="2336856"/>
                    </a:lnTo>
                    <a:lnTo>
                      <a:pt x="4053350" y="2363122"/>
                    </a:lnTo>
                    <a:lnTo>
                      <a:pt x="4026071" y="2415619"/>
                    </a:lnTo>
                    <a:lnTo>
                      <a:pt x="4026496" y="2412144"/>
                    </a:lnTo>
                    <a:cubicBezTo>
                      <a:pt x="4027930" y="2403092"/>
                      <a:pt x="4030983" y="2395533"/>
                      <a:pt x="4036450" y="2388356"/>
                    </a:cubicBezTo>
                    <a:cubicBezTo>
                      <a:pt x="4045191" y="2376132"/>
                      <a:pt x="4030425" y="2363894"/>
                      <a:pt x="4033639" y="2351413"/>
                    </a:cubicBezTo>
                    <a:cubicBezTo>
                      <a:pt x="4025000" y="2351282"/>
                      <a:pt x="4016551" y="2349945"/>
                      <a:pt x="4007815" y="2350417"/>
                    </a:cubicBezTo>
                    <a:cubicBezTo>
                      <a:pt x="4004004" y="2351050"/>
                      <a:pt x="4003843" y="2355973"/>
                      <a:pt x="4002760" y="2358895"/>
                    </a:cubicBezTo>
                    <a:cubicBezTo>
                      <a:pt x="3998627" y="2369376"/>
                      <a:pt x="3995000" y="2380555"/>
                      <a:pt x="3990263" y="2390940"/>
                    </a:cubicBezTo>
                    <a:cubicBezTo>
                      <a:pt x="3986224" y="2400817"/>
                      <a:pt x="3976598" y="2403004"/>
                      <a:pt x="3968627" y="2398648"/>
                    </a:cubicBezTo>
                    <a:cubicBezTo>
                      <a:pt x="3951574" y="2389144"/>
                      <a:pt x="3939313" y="2388439"/>
                      <a:pt x="3931553" y="2410099"/>
                    </a:cubicBezTo>
                    <a:cubicBezTo>
                      <a:pt x="3928596" y="2417053"/>
                      <a:pt x="3920367" y="2418225"/>
                      <a:pt x="3913538" y="2418380"/>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6"/>
                      <a:pt x="3915048" y="2518218"/>
                      <a:pt x="3914218" y="2527366"/>
                    </a:cubicBezTo>
                    <a:cubicBezTo>
                      <a:pt x="3912784" y="2536418"/>
                      <a:pt x="3918150" y="2541598"/>
                      <a:pt x="3927394" y="2541826"/>
                    </a:cubicBezTo>
                    <a:cubicBezTo>
                      <a:pt x="3942863" y="2541800"/>
                      <a:pt x="3950799" y="2554193"/>
                      <a:pt x="3961310" y="2562043"/>
                    </a:cubicBezTo>
                    <a:cubicBezTo>
                      <a:pt x="3965754" y="2565221"/>
                      <a:pt x="3966706" y="2570940"/>
                      <a:pt x="3965845" y="2576371"/>
                    </a:cubicBezTo>
                    <a:cubicBezTo>
                      <a:pt x="3958772" y="2621030"/>
                      <a:pt x="3951796" y="2665082"/>
                      <a:pt x="3944723" y="2709741"/>
                    </a:cubicBezTo>
                    <a:cubicBezTo>
                      <a:pt x="3942238" y="2725432"/>
                      <a:pt x="3935020" y="2739754"/>
                      <a:pt x="3933742" y="2755635"/>
                    </a:cubicBezTo>
                    <a:cubicBezTo>
                      <a:pt x="3933103" y="2763577"/>
                      <a:pt x="3934054" y="2769295"/>
                      <a:pt x="3942916" y="2771935"/>
                    </a:cubicBezTo>
                    <a:cubicBezTo>
                      <a:pt x="3958828" y="2776930"/>
                      <a:pt x="3960631" y="2788970"/>
                      <a:pt x="3958242" y="2804057"/>
                    </a:cubicBezTo>
                    <a:cubicBezTo>
                      <a:pt x="3953654" y="2833024"/>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4"/>
                      <a:pt x="4016188" y="2926441"/>
                      <a:pt x="4020657" y="2945090"/>
                    </a:cubicBezTo>
                    <a:cubicBezTo>
                      <a:pt x="4022116" y="2951507"/>
                      <a:pt x="4016936" y="2956871"/>
                      <a:pt x="4008391" y="2956138"/>
                    </a:cubicBezTo>
                    <a:cubicBezTo>
                      <a:pt x="4003880" y="2957278"/>
                      <a:pt x="4005912" y="2960075"/>
                      <a:pt x="4007340" y="2962776"/>
                    </a:cubicBezTo>
                    <a:cubicBezTo>
                      <a:pt x="3985800" y="2969881"/>
                      <a:pt x="3985251" y="2988971"/>
                      <a:pt x="3981780" y="3006980"/>
                    </a:cubicBezTo>
                    <a:cubicBezTo>
                      <a:pt x="3979744" y="3015937"/>
                      <a:pt x="3972054" y="3021525"/>
                      <a:pt x="3962714" y="3021901"/>
                    </a:cubicBezTo>
                    <a:cubicBezTo>
                      <a:pt x="3952168" y="3022087"/>
                      <a:pt x="3940512" y="3021477"/>
                      <a:pt x="3936483" y="3007848"/>
                    </a:cubicBezTo>
                    <a:cubicBezTo>
                      <a:pt x="3935945" y="3003434"/>
                      <a:pt x="3934452" y="3005052"/>
                      <a:pt x="3932864" y="3007275"/>
                    </a:cubicBezTo>
                    <a:cubicBezTo>
                      <a:pt x="3899887" y="3016282"/>
                      <a:pt x="3866439" y="3016551"/>
                      <a:pt x="3836556" y="2998210"/>
                    </a:cubicBezTo>
                    <a:cubicBezTo>
                      <a:pt x="3828681" y="2993251"/>
                      <a:pt x="3830084" y="2980481"/>
                      <a:pt x="3826596" y="2971268"/>
                    </a:cubicBezTo>
                    <a:cubicBezTo>
                      <a:pt x="3825357" y="2967361"/>
                      <a:pt x="3827109" y="2960213"/>
                      <a:pt x="3819102" y="2963896"/>
                    </a:cubicBezTo>
                    <a:cubicBezTo>
                      <a:pt x="3812398" y="2967164"/>
                      <a:pt x="3806076" y="2968018"/>
                      <a:pt x="3803698" y="2959600"/>
                    </a:cubicBezTo>
                    <a:cubicBezTo>
                      <a:pt x="3801510" y="2949974"/>
                      <a:pt x="3807706" y="2946006"/>
                      <a:pt x="3816539" y="2944930"/>
                    </a:cubicBezTo>
                    <a:cubicBezTo>
                      <a:pt x="3810348" y="2937145"/>
                      <a:pt x="3803966" y="2930566"/>
                      <a:pt x="3806099" y="2921006"/>
                    </a:cubicBezTo>
                    <a:cubicBezTo>
                      <a:pt x="3807276" y="2917482"/>
                      <a:pt x="3809660" y="2914147"/>
                      <a:pt x="3804324" y="2912684"/>
                    </a:cubicBezTo>
                    <a:cubicBezTo>
                      <a:pt x="3800195" y="2911412"/>
                      <a:pt x="3797399" y="2913443"/>
                      <a:pt x="3795618" y="2916872"/>
                    </a:cubicBezTo>
                    <a:cubicBezTo>
                      <a:pt x="3793138" y="2920810"/>
                      <a:pt x="3790880" y="2927257"/>
                      <a:pt x="3786147" y="2925889"/>
                    </a:cubicBezTo>
                    <a:cubicBezTo>
                      <a:pt x="3780613" y="2924703"/>
                      <a:pt x="3776684" y="2924854"/>
                      <a:pt x="3773865" y="2925935"/>
                    </a:cubicBezTo>
                    <a:lnTo>
                      <a:pt x="3773518" y="2926280"/>
                    </a:lnTo>
                    <a:lnTo>
                      <a:pt x="3784754" y="2933616"/>
                    </a:lnTo>
                    <a:cubicBezTo>
                      <a:pt x="3786489" y="2940527"/>
                      <a:pt x="3782271" y="2941801"/>
                      <a:pt x="3777010" y="2940205"/>
                    </a:cubicBezTo>
                    <a:lnTo>
                      <a:pt x="3767057" y="2938295"/>
                    </a:lnTo>
                    <a:lnTo>
                      <a:pt x="3765045" y="2949766"/>
                    </a:lnTo>
                    <a:cubicBezTo>
                      <a:pt x="3762434" y="2962345"/>
                      <a:pt x="3762841" y="2975400"/>
                      <a:pt x="3751466" y="2984733"/>
                    </a:cubicBezTo>
                    <a:cubicBezTo>
                      <a:pt x="3746476" y="2988892"/>
                      <a:pt x="3748824" y="2993595"/>
                      <a:pt x="3751078" y="2998901"/>
                    </a:cubicBezTo>
                    <a:cubicBezTo>
                      <a:pt x="3753742" y="3005509"/>
                      <a:pt x="3757555" y="3004875"/>
                      <a:pt x="3763368" y="3003321"/>
                    </a:cubicBezTo>
                    <a:cubicBezTo>
                      <a:pt x="3772390" y="3001038"/>
                      <a:pt x="3778044" y="3004407"/>
                      <a:pt x="3779627" y="3013937"/>
                    </a:cubicBezTo>
                    <a:cubicBezTo>
                      <a:pt x="3782669" y="3029884"/>
                      <a:pt x="3787015" y="3045419"/>
                      <a:pt x="3782528" y="3062030"/>
                    </a:cubicBezTo>
                    <a:cubicBezTo>
                      <a:pt x="3781843" y="3064397"/>
                      <a:pt x="3781588" y="3066986"/>
                      <a:pt x="3780892" y="3069427"/>
                    </a:cubicBezTo>
                    <a:lnTo>
                      <a:pt x="3778294" y="3073382"/>
                    </a:lnTo>
                    <a:lnTo>
                      <a:pt x="3789082" y="3087723"/>
                    </a:lnTo>
                    <a:lnTo>
                      <a:pt x="3795809" y="3086560"/>
                    </a:lnTo>
                    <a:cubicBezTo>
                      <a:pt x="3799907" y="3084116"/>
                      <a:pt x="3803420" y="3080495"/>
                      <a:pt x="3806757" y="3077003"/>
                    </a:cubicBezTo>
                    <a:cubicBezTo>
                      <a:pt x="3816513" y="3066176"/>
                      <a:pt x="3825823" y="3062083"/>
                      <a:pt x="3840146" y="3069300"/>
                    </a:cubicBezTo>
                    <a:cubicBezTo>
                      <a:pt x="3851038" y="3074737"/>
                      <a:pt x="3862790" y="3074742"/>
                      <a:pt x="3868293" y="3059530"/>
                    </a:cubicBezTo>
                    <a:cubicBezTo>
                      <a:pt x="3871537" y="3050763"/>
                      <a:pt x="3878814" y="3043874"/>
                      <a:pt x="3888279" y="3046611"/>
                    </a:cubicBezTo>
                    <a:cubicBezTo>
                      <a:pt x="3897743" y="3049347"/>
                      <a:pt x="3903139" y="3058244"/>
                      <a:pt x="3901102" y="3067199"/>
                    </a:cubicBezTo>
                    <a:cubicBezTo>
                      <a:pt x="3898903" y="3081080"/>
                      <a:pt x="3916752" y="3089474"/>
                      <a:pt x="3910137" y="3103892"/>
                    </a:cubicBezTo>
                    <a:cubicBezTo>
                      <a:pt x="3910137" y="3103892"/>
                      <a:pt x="3911757" y="3105386"/>
                      <a:pt x="3912964" y="3105577"/>
                    </a:cubicBezTo>
                    <a:cubicBezTo>
                      <a:pt x="3922524" y="3107710"/>
                      <a:pt x="3933609" y="3111939"/>
                      <a:pt x="3932587" y="3122294"/>
                    </a:cubicBezTo>
                    <a:cubicBezTo>
                      <a:pt x="3930992" y="3136271"/>
                      <a:pt x="3934829" y="3151107"/>
                      <a:pt x="3925389" y="3163840"/>
                    </a:cubicBezTo>
                    <a:cubicBezTo>
                      <a:pt x="3923195" y="3165967"/>
                      <a:pt x="3921194" y="3166887"/>
                      <a:pt x="3918081" y="3167012"/>
                    </a:cubicBezTo>
                    <a:cubicBezTo>
                      <a:pt x="3913540" y="3164437"/>
                      <a:pt x="3909793" y="3160751"/>
                      <a:pt x="3905062" y="3159383"/>
                    </a:cubicBezTo>
                    <a:cubicBezTo>
                      <a:pt x="3903252" y="3159096"/>
                      <a:pt x="3902235" y="3157697"/>
                      <a:pt x="3901125" y="3156903"/>
                    </a:cubicBezTo>
                    <a:cubicBezTo>
                      <a:pt x="3889311" y="3149465"/>
                      <a:pt x="3880295" y="3139996"/>
                      <a:pt x="3877568" y="3125953"/>
                    </a:cubicBezTo>
                    <a:cubicBezTo>
                      <a:pt x="3876206" y="3118933"/>
                      <a:pt x="3871061" y="3116262"/>
                      <a:pt x="3864614" y="3114004"/>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80"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4"/>
                      <a:pt x="3752857" y="3169301"/>
                      <a:pt x="3746580" y="3175731"/>
                    </a:cubicBezTo>
                    <a:cubicBezTo>
                      <a:pt x="3739368" y="3178301"/>
                      <a:pt x="3730220" y="3177471"/>
                      <a:pt x="3726880" y="3186840"/>
                    </a:cubicBezTo>
                    <a:cubicBezTo>
                      <a:pt x="3720935" y="3197034"/>
                      <a:pt x="3723822" y="3206152"/>
                      <a:pt x="3729726" y="3215747"/>
                    </a:cubicBezTo>
                    <a:cubicBezTo>
                      <a:pt x="3735122" y="3224644"/>
                      <a:pt x="3744330" y="3232907"/>
                      <a:pt x="3738701" y="3245006"/>
                    </a:cubicBezTo>
                    <a:cubicBezTo>
                      <a:pt x="3730791" y="3248084"/>
                      <a:pt x="3722976" y="3250558"/>
                      <a:pt x="3715986" y="3255636"/>
                    </a:cubicBezTo>
                    <a:cubicBezTo>
                      <a:pt x="3711791" y="3258685"/>
                      <a:pt x="3702422" y="3255345"/>
                      <a:pt x="3703909" y="3265478"/>
                    </a:cubicBezTo>
                    <a:cubicBezTo>
                      <a:pt x="3705655" y="3270085"/>
                      <a:pt x="3710292" y="3272057"/>
                      <a:pt x="3712832" y="3275552"/>
                    </a:cubicBezTo>
                    <a:cubicBezTo>
                      <a:pt x="3713339" y="3276252"/>
                      <a:pt x="3714546" y="3276443"/>
                      <a:pt x="3715754" y="3276634"/>
                    </a:cubicBezTo>
                    <a:cubicBezTo>
                      <a:pt x="3721214" y="3281210"/>
                      <a:pt x="3731032"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3"/>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5"/>
                    </a:cubicBezTo>
                    <a:cubicBezTo>
                      <a:pt x="2226638" y="4110875"/>
                      <a:pt x="2199293" y="4106522"/>
                      <a:pt x="2168075" y="4121259"/>
                    </a:cubicBezTo>
                    <a:cubicBezTo>
                      <a:pt x="2161573" y="4123918"/>
                      <a:pt x="2154229" y="4126801"/>
                      <a:pt x="2146887" y="4129683"/>
                    </a:cubicBezTo>
                    <a:cubicBezTo>
                      <a:pt x="2137861" y="4133020"/>
                      <a:pt x="2127444"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2"/>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3"/>
                    </a:cubicBezTo>
                    <a:cubicBezTo>
                      <a:pt x="1711193" y="3894066"/>
                      <a:pt x="1711431" y="3895791"/>
                      <a:pt x="1711668" y="3897518"/>
                    </a:cubicBezTo>
                    <a:cubicBezTo>
                      <a:pt x="1707672"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0" y="3894819"/>
                      <a:pt x="1600019" y="3878537"/>
                    </a:cubicBezTo>
                    <a:cubicBezTo>
                      <a:pt x="1597971"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0"/>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8"/>
                      <a:pt x="1345717" y="3717059"/>
                      <a:pt x="1335775" y="3738369"/>
                    </a:cubicBezTo>
                    <a:cubicBezTo>
                      <a:pt x="1331571" y="3747568"/>
                      <a:pt x="1321149" y="3753234"/>
                      <a:pt x="1312449" y="3759039"/>
                    </a:cubicBezTo>
                    <a:cubicBezTo>
                      <a:pt x="1307402" y="3762536"/>
                      <a:pt x="1302027" y="3764707"/>
                      <a:pt x="1295945" y="3759452"/>
                    </a:cubicBezTo>
                    <a:cubicBezTo>
                      <a:pt x="1303336" y="3770012"/>
                      <a:pt x="1301319" y="3778953"/>
                      <a:pt x="1292551" y="3785619"/>
                    </a:cubicBezTo>
                    <a:cubicBezTo>
                      <a:pt x="1274082"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8"/>
                      <a:pt x="1116177" y="3898927"/>
                    </a:cubicBezTo>
                    <a:cubicBezTo>
                      <a:pt x="1108993" y="3907454"/>
                      <a:pt x="1099225" y="3915774"/>
                      <a:pt x="1085512" y="3913810"/>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7" y="3916032"/>
                      <a:pt x="1094228"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8" y="4010121"/>
                      <a:pt x="1003628" y="4010843"/>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3"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2"/>
                      <a:pt x="1175096" y="3812624"/>
                      <a:pt x="1182230" y="3799326"/>
                    </a:cubicBezTo>
                    <a:cubicBezTo>
                      <a:pt x="1188294" y="3788542"/>
                      <a:pt x="1199251" y="3781617"/>
                      <a:pt x="1213308" y="3779276"/>
                    </a:cubicBezTo>
                    <a:cubicBezTo>
                      <a:pt x="1233463" y="3776554"/>
                      <a:pt x="1239614" y="3759276"/>
                      <a:pt x="1227005" y="3743531"/>
                    </a:cubicBezTo>
                    <a:cubicBezTo>
                      <a:pt x="1225420" y="3741670"/>
                      <a:pt x="1223439" y="3739344"/>
                      <a:pt x="1221458" y="3737019"/>
                    </a:cubicBezTo>
                    <a:cubicBezTo>
                      <a:pt x="1200857" y="3712831"/>
                      <a:pt x="1203476" y="3701771"/>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8"/>
                      <a:pt x="1225082" y="3615948"/>
                    </a:cubicBezTo>
                    <a:lnTo>
                      <a:pt x="1223380" y="3610558"/>
                    </a:lnTo>
                    <a:lnTo>
                      <a:pt x="1222745" y="3611001"/>
                    </a:lnTo>
                    <a:cubicBezTo>
                      <a:pt x="1211165" y="3623331"/>
                      <a:pt x="1193951" y="3632156"/>
                      <a:pt x="1190494" y="3651565"/>
                    </a:cubicBezTo>
                    <a:cubicBezTo>
                      <a:pt x="1182352" y="3655121"/>
                      <a:pt x="1174924" y="3658179"/>
                      <a:pt x="1166783" y="3661736"/>
                    </a:cubicBezTo>
                    <a:cubicBezTo>
                      <a:pt x="1162495" y="3664727"/>
                      <a:pt x="1158923" y="3667219"/>
                      <a:pt x="1154637" y="3670210"/>
                    </a:cubicBezTo>
                    <a:cubicBezTo>
                      <a:pt x="1145979" y="3683687"/>
                      <a:pt x="1131058" y="3686662"/>
                      <a:pt x="1116633" y="3690352"/>
                    </a:cubicBezTo>
                    <a:cubicBezTo>
                      <a:pt x="1105999" y="3690337"/>
                      <a:pt x="1094649" y="3690818"/>
                      <a:pt x="1090960" y="3676395"/>
                    </a:cubicBezTo>
                    <a:cubicBezTo>
                      <a:pt x="1104933" y="3640086"/>
                      <a:pt x="1123543" y="3605853"/>
                      <a:pt x="1152057" y="3582771"/>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8"/>
                      <a:pt x="1011030" y="3485255"/>
                      <a:pt x="1010237" y="3484323"/>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2" y="3323390"/>
                      <a:pt x="700012" y="3299121"/>
                      <a:pt x="671389" y="3280299"/>
                    </a:cubicBezTo>
                    <a:cubicBezTo>
                      <a:pt x="664454" y="3276068"/>
                      <a:pt x="658316" y="3271644"/>
                      <a:pt x="650969" y="3269201"/>
                    </a:cubicBezTo>
                    <a:cubicBezTo>
                      <a:pt x="647695" y="3267882"/>
                      <a:pt x="644252" y="3262384"/>
                      <a:pt x="641617" y="3268933"/>
                    </a:cubicBezTo>
                    <a:cubicBezTo>
                      <a:pt x="639392" y="3273694"/>
                      <a:pt x="638956" y="3278866"/>
                      <a:pt x="644406" y="3282190"/>
                    </a:cubicBezTo>
                    <a:cubicBezTo>
                      <a:pt x="646387" y="3283399"/>
                      <a:pt x="648476" y="3283314"/>
                      <a:pt x="650760" y="3284028"/>
                    </a:cubicBezTo>
                    <a:cubicBezTo>
                      <a:pt x="655328" y="3285455"/>
                      <a:pt x="662423" y="3281626"/>
                      <a:pt x="664657" y="3289107"/>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2"/>
                    </a:cubicBezTo>
                    <a:cubicBezTo>
                      <a:pt x="612232" y="3299271"/>
                      <a:pt x="615172" y="3292226"/>
                      <a:pt x="615221" y="3285459"/>
                    </a:cubicBezTo>
                    <a:cubicBezTo>
                      <a:pt x="615078" y="3277895"/>
                      <a:pt x="613230" y="3272008"/>
                      <a:pt x="603851" y="3275124"/>
                    </a:cubicBezTo>
                    <a:cubicBezTo>
                      <a:pt x="597338" y="3281347"/>
                      <a:pt x="590822" y="3287568"/>
                      <a:pt x="584006" y="3294285"/>
                    </a:cubicBezTo>
                    <a:cubicBezTo>
                      <a:pt x="581394" y="3297450"/>
                      <a:pt x="579691" y="3299130"/>
                      <a:pt x="576030" y="3296216"/>
                    </a:cubicBezTo>
                    <a:cubicBezTo>
                      <a:pt x="583887" y="3283337"/>
                      <a:pt x="590066" y="3268752"/>
                      <a:pt x="595446" y="3254362"/>
                    </a:cubicBezTo>
                    <a:cubicBezTo>
                      <a:pt x="600718" y="3241263"/>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5"/>
                      <a:pt x="555276" y="3208783"/>
                    </a:cubicBezTo>
                    <a:cubicBezTo>
                      <a:pt x="563218"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0"/>
                      <a:pt x="544016" y="3089076"/>
                    </a:cubicBezTo>
                    <a:cubicBezTo>
                      <a:pt x="551086" y="3088629"/>
                      <a:pt x="550917" y="3084449"/>
                      <a:pt x="547970" y="3079252"/>
                    </a:cubicBezTo>
                    <a:cubicBezTo>
                      <a:pt x="535005" y="3069303"/>
                      <a:pt x="524737" y="3058280"/>
                      <a:pt x="536113" y="3040749"/>
                    </a:cubicBezTo>
                    <a:cubicBezTo>
                      <a:pt x="534651" y="3036458"/>
                      <a:pt x="536573" y="3032193"/>
                      <a:pt x="536514" y="3026719"/>
                    </a:cubicBezTo>
                    <a:cubicBezTo>
                      <a:pt x="527824" y="3030935"/>
                      <a:pt x="526650" y="3041773"/>
                      <a:pt x="518069" y="3044697"/>
                    </a:cubicBezTo>
                    <a:cubicBezTo>
                      <a:pt x="513393" y="3044561"/>
                      <a:pt x="509103" y="3046023"/>
                      <a:pt x="505030" y="3044899"/>
                    </a:cubicBezTo>
                    <a:cubicBezTo>
                      <a:pt x="488742" y="3040400"/>
                      <a:pt x="476283" y="3042996"/>
                      <a:pt x="469088" y="3060358"/>
                    </a:cubicBezTo>
                    <a:cubicBezTo>
                      <a:pt x="464531" y="3071173"/>
                      <a:pt x="455891" y="3068621"/>
                      <a:pt x="446865" y="3064475"/>
                    </a:cubicBezTo>
                    <a:cubicBezTo>
                      <a:pt x="427327" y="3055274"/>
                      <a:pt x="427327" y="3055274"/>
                      <a:pt x="428168" y="3076179"/>
                    </a:cubicBezTo>
                    <a:cubicBezTo>
                      <a:pt x="428034" y="3080857"/>
                      <a:pt x="426028" y="3083029"/>
                      <a:pt x="421376" y="3079513"/>
                    </a:cubicBezTo>
                    <a:cubicBezTo>
                      <a:pt x="412206" y="3067802"/>
                      <a:pt x="406748" y="3052236"/>
                      <a:pt x="387850" y="3050903"/>
                    </a:cubicBezTo>
                    <a:cubicBezTo>
                      <a:pt x="376213" y="3049921"/>
                      <a:pt x="366533" y="3053532"/>
                      <a:pt x="356247" y="3058134"/>
                    </a:cubicBezTo>
                    <a:cubicBezTo>
                      <a:pt x="336669" y="3067942"/>
                      <a:pt x="330918" y="3065114"/>
                      <a:pt x="329279" y="3044401"/>
                    </a:cubicBezTo>
                    <a:cubicBezTo>
                      <a:pt x="328084" y="3030757"/>
                      <a:pt x="321453" y="3026031"/>
                      <a:pt x="308607" y="3027031"/>
                    </a:cubicBezTo>
                    <a:cubicBezTo>
                      <a:pt x="279229" y="3029502"/>
                      <a:pt x="278733" y="3029198"/>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6"/>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20"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3" y="2655618"/>
                      <a:pt x="339456" y="2648876"/>
                    </a:cubicBezTo>
                    <a:cubicBezTo>
                      <a:pt x="345913" y="2637181"/>
                      <a:pt x="353636" y="2628976"/>
                      <a:pt x="368061" y="2643216"/>
                    </a:cubicBezTo>
                    <a:cubicBezTo>
                      <a:pt x="369890" y="2624619"/>
                      <a:pt x="377177" y="2621587"/>
                      <a:pt x="389537"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8" y="2577279"/>
                      <a:pt x="336858" y="2561827"/>
                    </a:cubicBezTo>
                    <a:lnTo>
                      <a:pt x="337956" y="2558256"/>
                    </a:lnTo>
                    <a:lnTo>
                      <a:pt x="331405" y="2552878"/>
                    </a:lnTo>
                    <a:cubicBezTo>
                      <a:pt x="322102" y="2545844"/>
                      <a:pt x="314127" y="2547774"/>
                      <a:pt x="308578" y="2557984"/>
                    </a:cubicBezTo>
                    <a:cubicBezTo>
                      <a:pt x="303440" y="2566405"/>
                      <a:pt x="299100" y="2574634"/>
                      <a:pt x="294264" y="2582561"/>
                    </a:cubicBezTo>
                    <a:cubicBezTo>
                      <a:pt x="292149" y="2586028"/>
                      <a:pt x="290806" y="2592686"/>
                      <a:pt x="283956"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7"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7"/>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2"/>
                      <a:pt x="177430" y="2216952"/>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3"/>
                    </a:lnTo>
                    <a:lnTo>
                      <a:pt x="148907" y="2184596"/>
                    </a:lnTo>
                    <a:cubicBezTo>
                      <a:pt x="144000" y="2188740"/>
                      <a:pt x="138907" y="2191241"/>
                      <a:pt x="133549" y="2192221"/>
                    </a:cubicBezTo>
                    <a:lnTo>
                      <a:pt x="130014" y="2191909"/>
                    </a:lnTo>
                    <a:lnTo>
                      <a:pt x="130318" y="2192823"/>
                    </a:lnTo>
                    <a:cubicBezTo>
                      <a:pt x="129999" y="2194023"/>
                      <a:pt x="128755" y="2194881"/>
                      <a:pt x="126283" y="2195305"/>
                    </a:cubicBezTo>
                    <a:cubicBezTo>
                      <a:pt x="119511" y="2196585"/>
                      <a:pt x="113381" y="2195139"/>
                      <a:pt x="107338" y="2192707"/>
                    </a:cubicBezTo>
                    <a:cubicBezTo>
                      <a:pt x="99558" y="2189719"/>
                      <a:pt x="95832" y="2190279"/>
                      <a:pt x="90588" y="2196667"/>
                    </a:cubicBezTo>
                    <a:cubicBezTo>
                      <a:pt x="88512" y="2198766"/>
                      <a:pt x="86956"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2" y="2197945"/>
                      <a:pt x="47513" y="2199452"/>
                      <a:pt x="44932" y="2199419"/>
                    </a:cubicBezTo>
                    <a:cubicBezTo>
                      <a:pt x="41439" y="2199601"/>
                      <a:pt x="41471" y="2197020"/>
                      <a:pt x="40358" y="2195030"/>
                    </a:cubicBezTo>
                    <a:cubicBezTo>
                      <a:pt x="39764" y="2193884"/>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5"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4"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6"/>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0"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9" y="1897227"/>
                      <a:pt x="399610" y="1886186"/>
                      <a:pt x="386796" y="1855936"/>
                    </a:cubicBezTo>
                    <a:cubicBezTo>
                      <a:pt x="388938" y="1849085"/>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3"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9"/>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300"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5" y="1560167"/>
                      <a:pt x="453689" y="1556868"/>
                    </a:cubicBezTo>
                    <a:cubicBezTo>
                      <a:pt x="438565" y="1529288"/>
                      <a:pt x="441528" y="1518861"/>
                      <a:pt x="470485" y="1505937"/>
                    </a:cubicBezTo>
                    <a:cubicBezTo>
                      <a:pt x="483163" y="1500755"/>
                      <a:pt x="492675" y="1492964"/>
                      <a:pt x="499433" y="1480773"/>
                    </a:cubicBezTo>
                    <a:cubicBezTo>
                      <a:pt x="509925" y="1461344"/>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0"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2" y="1226678"/>
                    </a:cubicBezTo>
                    <a:cubicBezTo>
                      <a:pt x="501501" y="1199936"/>
                      <a:pt x="504781" y="1173389"/>
                      <a:pt x="498708" y="1146573"/>
                    </a:cubicBezTo>
                    <a:cubicBezTo>
                      <a:pt x="501647" y="1139528"/>
                      <a:pt x="498204" y="1134029"/>
                      <a:pt x="494266" y="1128228"/>
                    </a:cubicBezTo>
                    <a:cubicBezTo>
                      <a:pt x="489857" y="1118741"/>
                      <a:pt x="492023" y="1108506"/>
                      <a:pt x="491300" y="1098549"/>
                    </a:cubicBezTo>
                    <a:cubicBezTo>
                      <a:pt x="482720" y="1101472"/>
                      <a:pt x="479672" y="1109808"/>
                      <a:pt x="474258" y="1115342"/>
                    </a:cubicBezTo>
                    <a:cubicBezTo>
                      <a:pt x="465132" y="1124729"/>
                      <a:pt x="456686" y="1122975"/>
                      <a:pt x="456676" y="1110733"/>
                    </a:cubicBezTo>
                    <a:cubicBezTo>
                      <a:pt x="455943" y="1088535"/>
                      <a:pt x="441662" y="1081860"/>
                      <a:pt x="424274" y="1078049"/>
                    </a:cubicBezTo>
                    <a:cubicBezTo>
                      <a:pt x="414341" y="1075391"/>
                      <a:pt x="406802" y="1072149"/>
                      <a:pt x="407590" y="1059716"/>
                    </a:cubicBezTo>
                    <a:cubicBezTo>
                      <a:pt x="407916" y="1055836"/>
                      <a:pt x="406456" y="1051545"/>
                      <a:pt x="403785" y="1049238"/>
                    </a:cubicBezTo>
                    <a:cubicBezTo>
                      <a:pt x="389141" y="1037584"/>
                      <a:pt x="389048" y="1023254"/>
                      <a:pt x="396629" y="1007485"/>
                    </a:cubicBezTo>
                    <a:cubicBezTo>
                      <a:pt x="399483" y="998349"/>
                      <a:pt x="402832" y="989518"/>
                      <a:pt x="398423" y="980030"/>
                    </a:cubicBezTo>
                    <a:cubicBezTo>
                      <a:pt x="398256" y="975849"/>
                      <a:pt x="400177" y="971584"/>
                      <a:pt x="397121" y="967680"/>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12" name="Group 11">
                <a:extLst>
                  <a:ext uri="{FF2B5EF4-FFF2-40B4-BE49-F238E27FC236}">
                    <a16:creationId xmlns:a16="http://schemas.microsoft.com/office/drawing/2014/main" id="{653B38FE-2126-4BA6-8C69-473DBAAA5C20}"/>
                  </a:ext>
                </a:extLst>
              </p:cNvPr>
              <p:cNvGrpSpPr/>
              <p:nvPr/>
            </p:nvGrpSpPr>
            <p:grpSpPr>
              <a:xfrm>
                <a:off x="5899199" y="853605"/>
                <a:ext cx="5668988" cy="4846071"/>
                <a:chOff x="5899199" y="853605"/>
                <a:chExt cx="5668988" cy="4846071"/>
              </a:xfrm>
            </p:grpSpPr>
            <p:sp>
              <p:nvSpPr>
                <p:cNvPr id="21" name="Freeform: Shape 143">
                  <a:extLst>
                    <a:ext uri="{FF2B5EF4-FFF2-40B4-BE49-F238E27FC236}">
                      <a16:creationId xmlns:a16="http://schemas.microsoft.com/office/drawing/2014/main" id="{DF0C07E1-8379-4176-9101-15455407DD93}"/>
                    </a:ext>
                  </a:extLst>
                </p:cNvPr>
                <p:cNvSpPr/>
                <p:nvPr/>
              </p:nvSpPr>
              <p:spPr>
                <a:xfrm>
                  <a:off x="6303964" y="2304805"/>
                  <a:ext cx="4572368" cy="2407420"/>
                </a:xfrm>
                <a:custGeom>
                  <a:avLst/>
                  <a:gdLst>
                    <a:gd name="connsiteX0" fmla="*/ 3420385 w 4572368"/>
                    <a:gd name="connsiteY0" fmla="*/ 2295621 h 2407420"/>
                    <a:gd name="connsiteX1" fmla="*/ 3419637 w 4572368"/>
                    <a:gd name="connsiteY1" fmla="*/ 2295672 h 2407420"/>
                    <a:gd name="connsiteX2" fmla="*/ 3420288 w 4572368"/>
                    <a:gd name="connsiteY2" fmla="*/ 2296984 h 2407420"/>
                    <a:gd name="connsiteX3" fmla="*/ 3424235 w 4572368"/>
                    <a:gd name="connsiteY3" fmla="*/ 2299890 h 2407420"/>
                    <a:gd name="connsiteX4" fmla="*/ 3396137 w 4572368"/>
                    <a:gd name="connsiteY4" fmla="*/ 2235439 h 2407420"/>
                    <a:gd name="connsiteX5" fmla="*/ 3396347 w 4572368"/>
                    <a:gd name="connsiteY5" fmla="*/ 2236477 h 2407420"/>
                    <a:gd name="connsiteX6" fmla="*/ 3396517 w 4572368"/>
                    <a:gd name="connsiteY6" fmla="*/ 2236068 h 2407420"/>
                    <a:gd name="connsiteX7" fmla="*/ 3581300 w 4572368"/>
                    <a:gd name="connsiteY7" fmla="*/ 2059232 h 2407420"/>
                    <a:gd name="connsiteX8" fmla="*/ 3566375 w 4572368"/>
                    <a:gd name="connsiteY8" fmla="*/ 2065484 h 2407420"/>
                    <a:gd name="connsiteX9" fmla="*/ 3554155 w 4572368"/>
                    <a:gd name="connsiteY9" fmla="*/ 2075261 h 2407420"/>
                    <a:gd name="connsiteX10" fmla="*/ 3539872 w 4572368"/>
                    <a:gd name="connsiteY10" fmla="*/ 2080301 h 2407420"/>
                    <a:gd name="connsiteX11" fmla="*/ 3537353 w 4572368"/>
                    <a:gd name="connsiteY11" fmla="*/ 2079049 h 2407420"/>
                    <a:gd name="connsiteX12" fmla="*/ 3551199 w 4572368"/>
                    <a:gd name="connsiteY12" fmla="*/ 2112667 h 2407420"/>
                    <a:gd name="connsiteX13" fmla="*/ 3555909 w 4572368"/>
                    <a:gd name="connsiteY13" fmla="*/ 2099448 h 2407420"/>
                    <a:gd name="connsiteX14" fmla="*/ 3573169 w 4572368"/>
                    <a:gd name="connsiteY14" fmla="*/ 2074167 h 2407420"/>
                    <a:gd name="connsiteX15" fmla="*/ 1649791 w 4572368"/>
                    <a:gd name="connsiteY15" fmla="*/ 1783901 h 2407420"/>
                    <a:gd name="connsiteX16" fmla="*/ 1649338 w 4572368"/>
                    <a:gd name="connsiteY16" fmla="*/ 1784638 h 2407420"/>
                    <a:gd name="connsiteX17" fmla="*/ 1660428 w 4572368"/>
                    <a:gd name="connsiteY17" fmla="*/ 1793468 h 2407420"/>
                    <a:gd name="connsiteX18" fmla="*/ 1660932 w 4572368"/>
                    <a:gd name="connsiteY18" fmla="*/ 1792723 h 2407420"/>
                    <a:gd name="connsiteX19" fmla="*/ 1661104 w 4572368"/>
                    <a:gd name="connsiteY19" fmla="*/ 1792457 h 2407420"/>
                    <a:gd name="connsiteX20" fmla="*/ 4263462 w 4572368"/>
                    <a:gd name="connsiteY20" fmla="*/ 1196558 h 2407420"/>
                    <a:gd name="connsiteX21" fmla="*/ 4261237 w 4572368"/>
                    <a:gd name="connsiteY21" fmla="*/ 1199066 h 2407420"/>
                    <a:gd name="connsiteX22" fmla="*/ 4252071 w 4572368"/>
                    <a:gd name="connsiteY22" fmla="*/ 1208232 h 2407420"/>
                    <a:gd name="connsiteX23" fmla="*/ 4266735 w 4572368"/>
                    <a:gd name="connsiteY23" fmla="*/ 1238171 h 2407420"/>
                    <a:gd name="connsiteX24" fmla="*/ 4267250 w 4572368"/>
                    <a:gd name="connsiteY24" fmla="*/ 1238381 h 2407420"/>
                    <a:gd name="connsiteX25" fmla="*/ 4285128 w 4572368"/>
                    <a:gd name="connsiteY25" fmla="*/ 1233967 h 2407420"/>
                    <a:gd name="connsiteX26" fmla="*/ 4300786 w 4572368"/>
                    <a:gd name="connsiteY26" fmla="*/ 1222435 h 2407420"/>
                    <a:gd name="connsiteX27" fmla="*/ 4302782 w 4572368"/>
                    <a:gd name="connsiteY27" fmla="*/ 1218373 h 2407420"/>
                    <a:gd name="connsiteX28" fmla="*/ 4297143 w 4572368"/>
                    <a:gd name="connsiteY28" fmla="*/ 1215650 h 2407420"/>
                    <a:gd name="connsiteX29" fmla="*/ 4273631 w 4572368"/>
                    <a:gd name="connsiteY29" fmla="*/ 1197300 h 2407420"/>
                    <a:gd name="connsiteX30" fmla="*/ 601819 w 4572368"/>
                    <a:gd name="connsiteY30" fmla="*/ 719303 h 2407420"/>
                    <a:gd name="connsiteX31" fmla="*/ 602393 w 4572368"/>
                    <a:gd name="connsiteY31" fmla="*/ 720517 h 2407420"/>
                    <a:gd name="connsiteX32" fmla="*/ 602557 w 4572368"/>
                    <a:gd name="connsiteY32" fmla="*/ 720150 h 2407420"/>
                    <a:gd name="connsiteX33" fmla="*/ 720480 w 4572368"/>
                    <a:gd name="connsiteY33" fmla="*/ 377833 h 2407420"/>
                    <a:gd name="connsiteX34" fmla="*/ 707102 w 4572368"/>
                    <a:gd name="connsiteY34" fmla="*/ 399326 h 2407420"/>
                    <a:gd name="connsiteX35" fmla="*/ 703974 w 4572368"/>
                    <a:gd name="connsiteY35" fmla="*/ 436243 h 2407420"/>
                    <a:gd name="connsiteX36" fmla="*/ 721534 w 4572368"/>
                    <a:gd name="connsiteY36" fmla="*/ 439785 h 2407420"/>
                    <a:gd name="connsiteX37" fmla="*/ 721319 w 4572368"/>
                    <a:gd name="connsiteY37" fmla="*/ 439193 h 2407420"/>
                    <a:gd name="connsiteX38" fmla="*/ 723297 w 4572368"/>
                    <a:gd name="connsiteY38" fmla="*/ 425142 h 2407420"/>
                    <a:gd name="connsiteX39" fmla="*/ 728808 w 4572368"/>
                    <a:gd name="connsiteY39" fmla="*/ 395660 h 2407420"/>
                    <a:gd name="connsiteX40" fmla="*/ 724190 w 4572368"/>
                    <a:gd name="connsiteY40" fmla="*/ 380956 h 2407420"/>
                    <a:gd name="connsiteX41" fmla="*/ 567851 w 4572368"/>
                    <a:gd name="connsiteY41" fmla="*/ 0 h 2407420"/>
                    <a:gd name="connsiteX42" fmla="*/ 3690886 w 4572368"/>
                    <a:gd name="connsiteY42" fmla="*/ 0 h 2407420"/>
                    <a:gd name="connsiteX43" fmla="*/ 3691270 w 4572368"/>
                    <a:gd name="connsiteY43" fmla="*/ 4052 h 2407420"/>
                    <a:gd name="connsiteX44" fmla="*/ 3691965 w 4572368"/>
                    <a:gd name="connsiteY44" fmla="*/ 5021 h 2407420"/>
                    <a:gd name="connsiteX45" fmla="*/ 3697718 w 4572368"/>
                    <a:gd name="connsiteY45" fmla="*/ 0 h 2407420"/>
                    <a:gd name="connsiteX46" fmla="*/ 3725160 w 4572368"/>
                    <a:gd name="connsiteY46" fmla="*/ 0 h 2407420"/>
                    <a:gd name="connsiteX47" fmla="*/ 3744760 w 4572368"/>
                    <a:gd name="connsiteY47" fmla="*/ 20416 h 2407420"/>
                    <a:gd name="connsiteX48" fmla="*/ 3775814 w 4572368"/>
                    <a:gd name="connsiteY48" fmla="*/ 21888 h 2407420"/>
                    <a:gd name="connsiteX49" fmla="*/ 3785043 w 4572368"/>
                    <a:gd name="connsiteY49" fmla="*/ 540 h 2407420"/>
                    <a:gd name="connsiteX50" fmla="*/ 3784998 w 4572368"/>
                    <a:gd name="connsiteY50" fmla="*/ 0 h 2407420"/>
                    <a:gd name="connsiteX51" fmla="*/ 3810920 w 4572368"/>
                    <a:gd name="connsiteY51" fmla="*/ 0 h 2407420"/>
                    <a:gd name="connsiteX52" fmla="*/ 3823937 w 4572368"/>
                    <a:gd name="connsiteY52" fmla="*/ 17019 h 2407420"/>
                    <a:gd name="connsiteX53" fmla="*/ 3903216 w 4572368"/>
                    <a:gd name="connsiteY53" fmla="*/ 55635 h 2407420"/>
                    <a:gd name="connsiteX54" fmla="*/ 3923346 w 4572368"/>
                    <a:gd name="connsiteY54" fmla="*/ 48907 h 2407420"/>
                    <a:gd name="connsiteX55" fmla="*/ 3950282 w 4572368"/>
                    <a:gd name="connsiteY55" fmla="*/ 36633 h 2407420"/>
                    <a:gd name="connsiteX56" fmla="*/ 3951254 w 4572368"/>
                    <a:gd name="connsiteY56" fmla="*/ 65128 h 2407420"/>
                    <a:gd name="connsiteX57" fmla="*/ 3985874 w 4572368"/>
                    <a:gd name="connsiteY57" fmla="*/ 84700 h 2407420"/>
                    <a:gd name="connsiteX58" fmla="*/ 3986523 w 4572368"/>
                    <a:gd name="connsiteY58" fmla="*/ 84561 h 2407420"/>
                    <a:gd name="connsiteX59" fmla="*/ 4001139 w 4572368"/>
                    <a:gd name="connsiteY59" fmla="*/ 68158 h 2407420"/>
                    <a:gd name="connsiteX60" fmla="*/ 4008768 w 4572368"/>
                    <a:gd name="connsiteY60" fmla="*/ 46250 h 2407420"/>
                    <a:gd name="connsiteX61" fmla="*/ 4003556 w 4572368"/>
                    <a:gd name="connsiteY61" fmla="*/ 10279 h 2407420"/>
                    <a:gd name="connsiteX62" fmla="*/ 3993927 w 4572368"/>
                    <a:gd name="connsiteY62" fmla="*/ 0 h 2407420"/>
                    <a:gd name="connsiteX63" fmla="*/ 4052247 w 4572368"/>
                    <a:gd name="connsiteY63" fmla="*/ 0 h 2407420"/>
                    <a:gd name="connsiteX64" fmla="*/ 4053072 w 4572368"/>
                    <a:gd name="connsiteY64" fmla="*/ 16770 h 2407420"/>
                    <a:gd name="connsiteX65" fmla="*/ 4068305 w 4572368"/>
                    <a:gd name="connsiteY65" fmla="*/ 22237 h 2407420"/>
                    <a:gd name="connsiteX66" fmla="*/ 4070966 w 4572368"/>
                    <a:gd name="connsiteY66" fmla="*/ 24831 h 2407420"/>
                    <a:gd name="connsiteX67" fmla="*/ 4090733 w 4572368"/>
                    <a:gd name="connsiteY67" fmla="*/ 36910 h 2407420"/>
                    <a:gd name="connsiteX68" fmla="*/ 4145197 w 4572368"/>
                    <a:gd name="connsiteY68" fmla="*/ 42883 h 2407420"/>
                    <a:gd name="connsiteX69" fmla="*/ 4179074 w 4572368"/>
                    <a:gd name="connsiteY69" fmla="*/ 83288 h 2407420"/>
                    <a:gd name="connsiteX70" fmla="*/ 4208020 w 4572368"/>
                    <a:gd name="connsiteY70" fmla="*/ 133260 h 2407420"/>
                    <a:gd name="connsiteX71" fmla="*/ 4210047 w 4572368"/>
                    <a:gd name="connsiteY71" fmla="*/ 133638 h 2407420"/>
                    <a:gd name="connsiteX72" fmla="*/ 4235576 w 4572368"/>
                    <a:gd name="connsiteY72" fmla="*/ 185070 h 2407420"/>
                    <a:gd name="connsiteX73" fmla="*/ 4225847 w 4572368"/>
                    <a:gd name="connsiteY73" fmla="*/ 214713 h 2407420"/>
                    <a:gd name="connsiteX74" fmla="*/ 4260800 w 4572368"/>
                    <a:gd name="connsiteY74" fmla="*/ 212849 h 2407420"/>
                    <a:gd name="connsiteX75" fmla="*/ 4278115 w 4572368"/>
                    <a:gd name="connsiteY75" fmla="*/ 207168 h 2407420"/>
                    <a:gd name="connsiteX76" fmla="*/ 4278473 w 4572368"/>
                    <a:gd name="connsiteY76" fmla="*/ 219294 h 2407420"/>
                    <a:gd name="connsiteX77" fmla="*/ 4267874 w 4572368"/>
                    <a:gd name="connsiteY77" fmla="*/ 228327 h 2407420"/>
                    <a:gd name="connsiteX78" fmla="*/ 4245504 w 4572368"/>
                    <a:gd name="connsiteY78" fmla="*/ 249842 h 2407420"/>
                    <a:gd name="connsiteX79" fmla="*/ 4252213 w 4572368"/>
                    <a:gd name="connsiteY79" fmla="*/ 284127 h 2407420"/>
                    <a:gd name="connsiteX80" fmla="*/ 4281856 w 4572368"/>
                    <a:gd name="connsiteY80" fmla="*/ 293855 h 2407420"/>
                    <a:gd name="connsiteX81" fmla="*/ 4299406 w 4572368"/>
                    <a:gd name="connsiteY81" fmla="*/ 306569 h 2407420"/>
                    <a:gd name="connsiteX82" fmla="*/ 4286725 w 4572368"/>
                    <a:gd name="connsiteY82" fmla="*/ 326748 h 2407420"/>
                    <a:gd name="connsiteX83" fmla="*/ 4259068 w 4572368"/>
                    <a:gd name="connsiteY83" fmla="*/ 345703 h 2407420"/>
                    <a:gd name="connsiteX84" fmla="*/ 4251521 w 4572368"/>
                    <a:gd name="connsiteY84" fmla="*/ 372083 h 2407420"/>
                    <a:gd name="connsiteX85" fmla="*/ 4239400 w 4572368"/>
                    <a:gd name="connsiteY85" fmla="*/ 420156 h 2407420"/>
                    <a:gd name="connsiteX86" fmla="*/ 4235810 w 4572368"/>
                    <a:gd name="connsiteY86" fmla="*/ 487124 h 2407420"/>
                    <a:gd name="connsiteX87" fmla="*/ 4241565 w 4572368"/>
                    <a:gd name="connsiteY87" fmla="*/ 493546 h 2407420"/>
                    <a:gd name="connsiteX88" fmla="*/ 4257470 w 4572368"/>
                    <a:gd name="connsiteY88" fmla="*/ 498223 h 2407420"/>
                    <a:gd name="connsiteX89" fmla="*/ 4279466 w 4572368"/>
                    <a:gd name="connsiteY89" fmla="*/ 526450 h 2407420"/>
                    <a:gd name="connsiteX90" fmla="*/ 4301358 w 4572368"/>
                    <a:gd name="connsiteY90" fmla="*/ 546791 h 2407420"/>
                    <a:gd name="connsiteX91" fmla="*/ 4294347 w 4572368"/>
                    <a:gd name="connsiteY91" fmla="*/ 567504 h 2407420"/>
                    <a:gd name="connsiteX92" fmla="*/ 4272327 w 4572368"/>
                    <a:gd name="connsiteY92" fmla="*/ 584693 h 2407420"/>
                    <a:gd name="connsiteX93" fmla="*/ 4264461 w 4572368"/>
                    <a:gd name="connsiteY93" fmla="*/ 598680 h 2407420"/>
                    <a:gd name="connsiteX94" fmla="*/ 4268701 w 4572368"/>
                    <a:gd name="connsiteY94" fmla="*/ 600226 h 2407420"/>
                    <a:gd name="connsiteX95" fmla="*/ 4283893 w 4572368"/>
                    <a:gd name="connsiteY95" fmla="*/ 594672 h 2407420"/>
                    <a:gd name="connsiteX96" fmla="*/ 4338803 w 4572368"/>
                    <a:gd name="connsiteY96" fmla="*/ 603876 h 2407420"/>
                    <a:gd name="connsiteX97" fmla="*/ 4358590 w 4572368"/>
                    <a:gd name="connsiteY97" fmla="*/ 601802 h 2407420"/>
                    <a:gd name="connsiteX98" fmla="*/ 4376107 w 4572368"/>
                    <a:gd name="connsiteY98" fmla="*/ 611889 h 2407420"/>
                    <a:gd name="connsiteX99" fmla="*/ 4443012 w 4572368"/>
                    <a:gd name="connsiteY99" fmla="*/ 657936 h 2407420"/>
                    <a:gd name="connsiteX100" fmla="*/ 4479506 w 4572368"/>
                    <a:gd name="connsiteY100" fmla="*/ 681526 h 2407420"/>
                    <a:gd name="connsiteX101" fmla="*/ 4471548 w 4572368"/>
                    <a:gd name="connsiteY101" fmla="*/ 707307 h 2407420"/>
                    <a:gd name="connsiteX102" fmla="*/ 4497717 w 4572368"/>
                    <a:gd name="connsiteY102" fmla="*/ 730019 h 2407420"/>
                    <a:gd name="connsiteX103" fmla="*/ 4529489 w 4572368"/>
                    <a:gd name="connsiteY103" fmla="*/ 748010 h 2407420"/>
                    <a:gd name="connsiteX104" fmla="*/ 4518523 w 4572368"/>
                    <a:gd name="connsiteY104" fmla="*/ 775850 h 2407420"/>
                    <a:gd name="connsiteX105" fmla="*/ 4516130 w 4572368"/>
                    <a:gd name="connsiteY105" fmla="*/ 794278 h 2407420"/>
                    <a:gd name="connsiteX106" fmla="*/ 4532122 w 4572368"/>
                    <a:gd name="connsiteY106" fmla="*/ 795690 h 2407420"/>
                    <a:gd name="connsiteX107" fmla="*/ 4535540 w 4572368"/>
                    <a:gd name="connsiteY107" fmla="*/ 794231 h 2407420"/>
                    <a:gd name="connsiteX108" fmla="*/ 4559725 w 4572368"/>
                    <a:gd name="connsiteY108" fmla="*/ 788260 h 2407420"/>
                    <a:gd name="connsiteX109" fmla="*/ 4549827 w 4572368"/>
                    <a:gd name="connsiteY109" fmla="*/ 804763 h 2407420"/>
                    <a:gd name="connsiteX110" fmla="*/ 4534641 w 4572368"/>
                    <a:gd name="connsiteY110" fmla="*/ 818707 h 2407420"/>
                    <a:gd name="connsiteX111" fmla="*/ 4543185 w 4572368"/>
                    <a:gd name="connsiteY111" fmla="*/ 854382 h 2407420"/>
                    <a:gd name="connsiteX112" fmla="*/ 4563452 w 4572368"/>
                    <a:gd name="connsiteY112" fmla="*/ 858166 h 2407420"/>
                    <a:gd name="connsiteX113" fmla="*/ 4563186 w 4572368"/>
                    <a:gd name="connsiteY113" fmla="*/ 884858 h 2407420"/>
                    <a:gd name="connsiteX114" fmla="*/ 4544549 w 4572368"/>
                    <a:gd name="connsiteY114" fmla="*/ 897632 h 2407420"/>
                    <a:gd name="connsiteX115" fmla="*/ 4536779 w 4572368"/>
                    <a:gd name="connsiteY115" fmla="*/ 922397 h 2407420"/>
                    <a:gd name="connsiteX116" fmla="*/ 4525315 w 4572368"/>
                    <a:gd name="connsiteY116" fmla="*/ 958533 h 2407420"/>
                    <a:gd name="connsiteX117" fmla="*/ 4517058 w 4572368"/>
                    <a:gd name="connsiteY117" fmla="*/ 1008376 h 2407420"/>
                    <a:gd name="connsiteX118" fmla="*/ 4519733 w 4572368"/>
                    <a:gd name="connsiteY118" fmla="*/ 1027749 h 2407420"/>
                    <a:gd name="connsiteX119" fmla="*/ 4508174 w 4572368"/>
                    <a:gd name="connsiteY119" fmla="*/ 1025068 h 2407420"/>
                    <a:gd name="connsiteX120" fmla="*/ 4499290 w 4572368"/>
                    <a:gd name="connsiteY120" fmla="*/ 1041760 h 2407420"/>
                    <a:gd name="connsiteX121" fmla="*/ 4491275 w 4572368"/>
                    <a:gd name="connsiteY121" fmla="*/ 1079064 h 2407420"/>
                    <a:gd name="connsiteX122" fmla="*/ 4475144 w 4572368"/>
                    <a:gd name="connsiteY122" fmla="*/ 1098074 h 2407420"/>
                    <a:gd name="connsiteX123" fmla="*/ 4443934 w 4572368"/>
                    <a:gd name="connsiteY123" fmla="*/ 1107976 h 2407420"/>
                    <a:gd name="connsiteX124" fmla="*/ 4399184 w 4572368"/>
                    <a:gd name="connsiteY124" fmla="*/ 1134228 h 2407420"/>
                    <a:gd name="connsiteX125" fmla="*/ 4393752 w 4572368"/>
                    <a:gd name="connsiteY125" fmla="*/ 1152089 h 2407420"/>
                    <a:gd name="connsiteX126" fmla="*/ 4364858 w 4572368"/>
                    <a:gd name="connsiteY126" fmla="*/ 1169241 h 2407420"/>
                    <a:gd name="connsiteX127" fmla="*/ 4336492 w 4572368"/>
                    <a:gd name="connsiteY127" fmla="*/ 1169918 h 2407420"/>
                    <a:gd name="connsiteX128" fmla="*/ 4329986 w 4572368"/>
                    <a:gd name="connsiteY128" fmla="*/ 1179746 h 2407420"/>
                    <a:gd name="connsiteX129" fmla="*/ 4330113 w 4572368"/>
                    <a:gd name="connsiteY129" fmla="*/ 1180885 h 2407420"/>
                    <a:gd name="connsiteX130" fmla="*/ 4343556 w 4572368"/>
                    <a:gd name="connsiteY130" fmla="*/ 1185162 h 2407420"/>
                    <a:gd name="connsiteX131" fmla="*/ 4361274 w 4572368"/>
                    <a:gd name="connsiteY131" fmla="*/ 1196161 h 2407420"/>
                    <a:gd name="connsiteX132" fmla="*/ 4360053 w 4572368"/>
                    <a:gd name="connsiteY132" fmla="*/ 1199215 h 2407420"/>
                    <a:gd name="connsiteX133" fmla="*/ 4345388 w 4572368"/>
                    <a:gd name="connsiteY133" fmla="*/ 1223045 h 2407420"/>
                    <a:gd name="connsiteX134" fmla="*/ 4353332 w 4572368"/>
                    <a:gd name="connsiteY134" fmla="*/ 1234042 h 2407420"/>
                    <a:gd name="connsiteX135" fmla="*/ 4353943 w 4572368"/>
                    <a:gd name="connsiteY135" fmla="*/ 1237098 h 2407420"/>
                    <a:gd name="connsiteX136" fmla="*/ 4361886 w 4572368"/>
                    <a:gd name="connsiteY136" fmla="*/ 1254817 h 2407420"/>
                    <a:gd name="connsiteX137" fmla="*/ 4396714 w 4572368"/>
                    <a:gd name="connsiteY137" fmla="*/ 1284756 h 2407420"/>
                    <a:gd name="connsiteX138" fmla="*/ 4400991 w 4572368"/>
                    <a:gd name="connsiteY138" fmla="*/ 1328749 h 2407420"/>
                    <a:gd name="connsiteX139" fmla="*/ 4397324 w 4572368"/>
                    <a:gd name="connsiteY139" fmla="*/ 1377017 h 2407420"/>
                    <a:gd name="connsiteX140" fmla="*/ 4398547 w 4572368"/>
                    <a:gd name="connsiteY140" fmla="*/ 1378241 h 2407420"/>
                    <a:gd name="connsiteX141" fmla="*/ 4391825 w 4572368"/>
                    <a:gd name="connsiteY141" fmla="*/ 1425900 h 2407420"/>
                    <a:gd name="connsiteX142" fmla="*/ 4371051 w 4572368"/>
                    <a:gd name="connsiteY142" fmla="*/ 1441786 h 2407420"/>
                    <a:gd name="connsiteX143" fmla="*/ 4396102 w 4572368"/>
                    <a:gd name="connsiteY143" fmla="*/ 1457060 h 2407420"/>
                    <a:gd name="connsiteX144" fmla="*/ 4410767 w 4572368"/>
                    <a:gd name="connsiteY144" fmla="*/ 1461338 h 2407420"/>
                    <a:gd name="connsiteX145" fmla="*/ 4405268 w 4572368"/>
                    <a:gd name="connsiteY145" fmla="*/ 1469892 h 2407420"/>
                    <a:gd name="connsiteX146" fmla="*/ 4393657 w 4572368"/>
                    <a:gd name="connsiteY146" fmla="*/ 1471114 h 2407420"/>
                    <a:gd name="connsiteX147" fmla="*/ 4367996 w 4572368"/>
                    <a:gd name="connsiteY147" fmla="*/ 1475390 h 2407420"/>
                    <a:gd name="connsiteX148" fmla="*/ 4356387 w 4572368"/>
                    <a:gd name="connsiteY148" fmla="*/ 1502276 h 2407420"/>
                    <a:gd name="connsiteX149" fmla="*/ 4372272 w 4572368"/>
                    <a:gd name="connsiteY149" fmla="*/ 1523050 h 2407420"/>
                    <a:gd name="connsiteX150" fmla="*/ 4378383 w 4572368"/>
                    <a:gd name="connsiteY150" fmla="*/ 1540157 h 2407420"/>
                    <a:gd name="connsiteX151" fmla="*/ 4360052 w 4572368"/>
                    <a:gd name="connsiteY151" fmla="*/ 1548100 h 2407420"/>
                    <a:gd name="connsiteX152" fmla="*/ 4331946 w 4572368"/>
                    <a:gd name="connsiteY152" fmla="*/ 1548101 h 2407420"/>
                    <a:gd name="connsiteX153" fmla="*/ 4314227 w 4572368"/>
                    <a:gd name="connsiteY153" fmla="*/ 1562764 h 2407420"/>
                    <a:gd name="connsiteX154" fmla="*/ 4283066 w 4572368"/>
                    <a:gd name="connsiteY154" fmla="*/ 1590260 h 2407420"/>
                    <a:gd name="connsiteX155" fmla="*/ 4248849 w 4572368"/>
                    <a:gd name="connsiteY155" fmla="*/ 1634863 h 2407420"/>
                    <a:gd name="connsiteX156" fmla="*/ 4249786 w 4572368"/>
                    <a:gd name="connsiteY156" fmla="*/ 1642030 h 2407420"/>
                    <a:gd name="connsiteX157" fmla="*/ 4258565 w 4572368"/>
                    <a:gd name="connsiteY157" fmla="*/ 1652802 h 2407420"/>
                    <a:gd name="connsiteX158" fmla="*/ 4260398 w 4572368"/>
                    <a:gd name="connsiteY158" fmla="*/ 1682742 h 2407420"/>
                    <a:gd name="connsiteX159" fmla="*/ 4265897 w 4572368"/>
                    <a:gd name="connsiteY159" fmla="*/ 1707182 h 2407420"/>
                    <a:gd name="connsiteX160" fmla="*/ 4251232 w 4572368"/>
                    <a:gd name="connsiteY160" fmla="*/ 1718180 h 2407420"/>
                    <a:gd name="connsiteX161" fmla="*/ 4227862 w 4572368"/>
                    <a:gd name="connsiteY161" fmla="*/ 1719631 h 2407420"/>
                    <a:gd name="connsiteX162" fmla="*/ 4215796 w 4572368"/>
                    <a:gd name="connsiteY162" fmla="*/ 1725576 h 2407420"/>
                    <a:gd name="connsiteX163" fmla="*/ 4217994 w 4572368"/>
                    <a:gd name="connsiteY163" fmla="*/ 1728653 h 2407420"/>
                    <a:gd name="connsiteX164" fmla="*/ 4231130 w 4572368"/>
                    <a:gd name="connsiteY164" fmla="*/ 1732013 h 2407420"/>
                    <a:gd name="connsiteX165" fmla="*/ 4264736 w 4572368"/>
                    <a:gd name="connsiteY165" fmla="*/ 1764397 h 2407420"/>
                    <a:gd name="connsiteX166" fmla="*/ 4279401 w 4572368"/>
                    <a:gd name="connsiteY166" fmla="*/ 1772340 h 2407420"/>
                    <a:gd name="connsiteX167" fmla="*/ 4286732 w 4572368"/>
                    <a:gd name="connsiteY167" fmla="*/ 1787616 h 2407420"/>
                    <a:gd name="connsiteX168" fmla="*/ 4311172 w 4572368"/>
                    <a:gd name="connsiteY168" fmla="*/ 1851159 h 2407420"/>
                    <a:gd name="connsiteX169" fmla="*/ 4325226 w 4572368"/>
                    <a:gd name="connsiteY169" fmla="*/ 1884764 h 2407420"/>
                    <a:gd name="connsiteX170" fmla="*/ 4307506 w 4572368"/>
                    <a:gd name="connsiteY170" fmla="*/ 1898819 h 2407420"/>
                    <a:gd name="connsiteX171" fmla="*/ 4314839 w 4572368"/>
                    <a:gd name="connsiteY171" fmla="*/ 1926924 h 2407420"/>
                    <a:gd name="connsiteX172" fmla="*/ 4328281 w 4572368"/>
                    <a:gd name="connsiteY172" fmla="*/ 1954419 h 2407420"/>
                    <a:gd name="connsiteX173" fmla="*/ 4307507 w 4572368"/>
                    <a:gd name="connsiteY173" fmla="*/ 1968472 h 2407420"/>
                    <a:gd name="connsiteX174" fmla="*/ 4297119 w 4572368"/>
                    <a:gd name="connsiteY174" fmla="*/ 1980082 h 2407420"/>
                    <a:gd name="connsiteX175" fmla="*/ 4307507 w 4572368"/>
                    <a:gd name="connsiteY175" fmla="*/ 1988636 h 2407420"/>
                    <a:gd name="connsiteX176" fmla="*/ 4310562 w 4572368"/>
                    <a:gd name="connsiteY176" fmla="*/ 1989247 h 2407420"/>
                    <a:gd name="connsiteX177" fmla="*/ 4330114 w 4572368"/>
                    <a:gd name="connsiteY177" fmla="*/ 1996579 h 2407420"/>
                    <a:gd name="connsiteX178" fmla="*/ 4315449 w 4572368"/>
                    <a:gd name="connsiteY178" fmla="*/ 2003301 h 2407420"/>
                    <a:gd name="connsiteX179" fmla="*/ 4298342 w 4572368"/>
                    <a:gd name="connsiteY179" fmla="*/ 2005744 h 2407420"/>
                    <a:gd name="connsiteX180" fmla="*/ 4287344 w 4572368"/>
                    <a:gd name="connsiteY180" fmla="*/ 2034461 h 2407420"/>
                    <a:gd name="connsiteX181" fmla="*/ 4299564 w 4572368"/>
                    <a:gd name="connsiteY181" fmla="*/ 2046680 h 2407420"/>
                    <a:gd name="connsiteX182" fmla="*/ 4286732 w 4572368"/>
                    <a:gd name="connsiteY182" fmla="*/ 2065011 h 2407420"/>
                    <a:gd name="connsiteX183" fmla="*/ 4267790 w 4572368"/>
                    <a:gd name="connsiteY183" fmla="*/ 2065011 h 2407420"/>
                    <a:gd name="connsiteX184" fmla="*/ 4250683 w 4572368"/>
                    <a:gd name="connsiteY184" fmla="*/ 2078453 h 2407420"/>
                    <a:gd name="connsiteX185" fmla="*/ 4225633 w 4572368"/>
                    <a:gd name="connsiteY185" fmla="*/ 2098006 h 2407420"/>
                    <a:gd name="connsiteX186" fmla="*/ 4196303 w 4572368"/>
                    <a:gd name="connsiteY186" fmla="*/ 2128556 h 2407420"/>
                    <a:gd name="connsiteX187" fmla="*/ 4188972 w 4572368"/>
                    <a:gd name="connsiteY187" fmla="*/ 2143220 h 2407420"/>
                    <a:gd name="connsiteX188" fmla="*/ 4182250 w 4572368"/>
                    <a:gd name="connsiteY188" fmla="*/ 2135888 h 2407420"/>
                    <a:gd name="connsiteX189" fmla="*/ 4168197 w 4572368"/>
                    <a:gd name="connsiteY189" fmla="*/ 2143220 h 2407420"/>
                    <a:gd name="connsiteX190" fmla="*/ 4144979 w 4572368"/>
                    <a:gd name="connsiteY190" fmla="*/ 2165216 h 2407420"/>
                    <a:gd name="connsiteX191" fmla="*/ 4124816 w 4572368"/>
                    <a:gd name="connsiteY191" fmla="*/ 2170715 h 2407420"/>
                    <a:gd name="connsiteX192" fmla="*/ 4098543 w 4572368"/>
                    <a:gd name="connsiteY192" fmla="*/ 2162772 h 2407420"/>
                    <a:gd name="connsiteX193" fmla="*/ 4055161 w 4572368"/>
                    <a:gd name="connsiteY193" fmla="*/ 2159717 h 2407420"/>
                    <a:gd name="connsiteX194" fmla="*/ 4042940 w 4572368"/>
                    <a:gd name="connsiteY194" fmla="*/ 2169493 h 2407420"/>
                    <a:gd name="connsiteX195" fmla="*/ 4014835 w 4572368"/>
                    <a:gd name="connsiteY195" fmla="*/ 2167660 h 2407420"/>
                    <a:gd name="connsiteX196" fmla="*/ 3985507 w 4572368"/>
                    <a:gd name="connsiteY196" fmla="*/ 2158496 h 2407420"/>
                    <a:gd name="connsiteX197" fmla="*/ 3967787 w 4572368"/>
                    <a:gd name="connsiteY197" fmla="*/ 2193322 h 2407420"/>
                    <a:gd name="connsiteX198" fmla="*/ 3965954 w 4572368"/>
                    <a:gd name="connsiteY198" fmla="*/ 2199432 h 2407420"/>
                    <a:gd name="connsiteX199" fmla="*/ 3958622 w 4572368"/>
                    <a:gd name="connsiteY199" fmla="*/ 2189656 h 2407420"/>
                    <a:gd name="connsiteX200" fmla="*/ 3938460 w 4572368"/>
                    <a:gd name="connsiteY200" fmla="*/ 2143831 h 2407420"/>
                    <a:gd name="connsiteX201" fmla="*/ 3918296 w 4572368"/>
                    <a:gd name="connsiteY201" fmla="*/ 2135888 h 2407420"/>
                    <a:gd name="connsiteX202" fmla="*/ 3895689 w 4572368"/>
                    <a:gd name="connsiteY202" fmla="*/ 2136500 h 2407420"/>
                    <a:gd name="connsiteX203" fmla="*/ 3865750 w 4572368"/>
                    <a:gd name="connsiteY203" fmla="*/ 2110837 h 2407420"/>
                    <a:gd name="connsiteX204" fmla="*/ 3843754 w 4572368"/>
                    <a:gd name="connsiteY204" fmla="*/ 2094951 h 2407420"/>
                    <a:gd name="connsiteX205" fmla="*/ 3838866 w 4572368"/>
                    <a:gd name="connsiteY205" fmla="*/ 2084563 h 2407420"/>
                    <a:gd name="connsiteX206" fmla="*/ 3830311 w 4572368"/>
                    <a:gd name="connsiteY206" fmla="*/ 2089451 h 2407420"/>
                    <a:gd name="connsiteX207" fmla="*/ 3816869 w 4572368"/>
                    <a:gd name="connsiteY207" fmla="*/ 2103505 h 2407420"/>
                    <a:gd name="connsiteX208" fmla="*/ 3813814 w 4572368"/>
                    <a:gd name="connsiteY208" fmla="*/ 2131000 h 2407420"/>
                    <a:gd name="connsiteX209" fmla="*/ 3814424 w 4572368"/>
                    <a:gd name="connsiteY209" fmla="*/ 2152996 h 2407420"/>
                    <a:gd name="connsiteX210" fmla="*/ 3799150 w 4572368"/>
                    <a:gd name="connsiteY210" fmla="*/ 2148719 h 2407420"/>
                    <a:gd name="connsiteX211" fmla="*/ 3712387 w 4572368"/>
                    <a:gd name="connsiteY211" fmla="*/ 2115725 h 2407420"/>
                    <a:gd name="connsiteX212" fmla="*/ 3690907 w 4572368"/>
                    <a:gd name="connsiteY212" fmla="*/ 2100603 h 2407420"/>
                    <a:gd name="connsiteX213" fmla="*/ 3693678 w 4572368"/>
                    <a:gd name="connsiteY213" fmla="*/ 2090586 h 2407420"/>
                    <a:gd name="connsiteX214" fmla="*/ 3679225 w 4572368"/>
                    <a:gd name="connsiteY214" fmla="*/ 2086582 h 2407420"/>
                    <a:gd name="connsiteX215" fmla="*/ 3674950 w 4572368"/>
                    <a:gd name="connsiteY215" fmla="*/ 2087629 h 2407420"/>
                    <a:gd name="connsiteX216" fmla="*/ 3679332 w 4572368"/>
                    <a:gd name="connsiteY216" fmla="*/ 2096392 h 2407420"/>
                    <a:gd name="connsiteX217" fmla="*/ 3656113 w 4572368"/>
                    <a:gd name="connsiteY217" fmla="*/ 2136108 h 2407420"/>
                    <a:gd name="connsiteX218" fmla="*/ 3623118 w 4572368"/>
                    <a:gd name="connsiteY218" fmla="*/ 2139163 h 2407420"/>
                    <a:gd name="connsiteX219" fmla="*/ 3612732 w 4572368"/>
                    <a:gd name="connsiteY219" fmla="*/ 2167879 h 2407420"/>
                    <a:gd name="connsiteX220" fmla="*/ 3623730 w 4572368"/>
                    <a:gd name="connsiteY220" fmla="*/ 2181321 h 2407420"/>
                    <a:gd name="connsiteX221" fmla="*/ 3634728 w 4572368"/>
                    <a:gd name="connsiteY221" fmla="*/ 2193543 h 2407420"/>
                    <a:gd name="connsiteX222" fmla="*/ 3588292 w 4572368"/>
                    <a:gd name="connsiteY222" fmla="*/ 2141606 h 2407420"/>
                    <a:gd name="connsiteX223" fmla="*/ 3572406 w 4572368"/>
                    <a:gd name="connsiteY223" fmla="*/ 2126332 h 2407420"/>
                    <a:gd name="connsiteX224" fmla="*/ 3562323 w 4572368"/>
                    <a:gd name="connsiteY224" fmla="*/ 2133511 h 2407420"/>
                    <a:gd name="connsiteX225" fmla="*/ 3560124 w 4572368"/>
                    <a:gd name="connsiteY225" fmla="*/ 2134334 h 2407420"/>
                    <a:gd name="connsiteX226" fmla="*/ 3574081 w 4572368"/>
                    <a:gd name="connsiteY226" fmla="*/ 2168218 h 2407420"/>
                    <a:gd name="connsiteX227" fmla="*/ 3578404 w 4572368"/>
                    <a:gd name="connsiteY227" fmla="*/ 2191547 h 2407420"/>
                    <a:gd name="connsiteX228" fmla="*/ 3580797 w 4572368"/>
                    <a:gd name="connsiteY228" fmla="*/ 2192544 h 2407420"/>
                    <a:gd name="connsiteX229" fmla="*/ 3610780 w 4572368"/>
                    <a:gd name="connsiteY229" fmla="*/ 2250901 h 2407420"/>
                    <a:gd name="connsiteX230" fmla="*/ 3680816 w 4572368"/>
                    <a:gd name="connsiteY230" fmla="*/ 2353553 h 2407420"/>
                    <a:gd name="connsiteX231" fmla="*/ 3701225 w 4572368"/>
                    <a:gd name="connsiteY231" fmla="*/ 2385456 h 2407420"/>
                    <a:gd name="connsiteX232" fmla="*/ 3706369 w 4572368"/>
                    <a:gd name="connsiteY232" fmla="*/ 2407420 h 2407420"/>
                    <a:gd name="connsiteX233" fmla="*/ 1080113 w 4572368"/>
                    <a:gd name="connsiteY233" fmla="*/ 2407420 h 2407420"/>
                    <a:gd name="connsiteX234" fmla="*/ 1077797 w 4572368"/>
                    <a:gd name="connsiteY234" fmla="*/ 2390172 h 2407420"/>
                    <a:gd name="connsiteX235" fmla="*/ 1042370 w 4572368"/>
                    <a:gd name="connsiteY235" fmla="*/ 2386668 h 2407420"/>
                    <a:gd name="connsiteX236" fmla="*/ 1022383 w 4572368"/>
                    <a:gd name="connsiteY236" fmla="*/ 2401082 h 2407420"/>
                    <a:gd name="connsiteX237" fmla="*/ 999508 w 4572368"/>
                    <a:gd name="connsiteY237" fmla="*/ 2378841 h 2407420"/>
                    <a:gd name="connsiteX238" fmla="*/ 1003827 w 4572368"/>
                    <a:gd name="connsiteY238" fmla="*/ 2352180 h 2407420"/>
                    <a:gd name="connsiteX239" fmla="*/ 1003823 w 4572368"/>
                    <a:gd name="connsiteY239" fmla="*/ 2335189 h 2407420"/>
                    <a:gd name="connsiteX240" fmla="*/ 990464 w 4572368"/>
                    <a:gd name="connsiteY240" fmla="*/ 2326155 h 2407420"/>
                    <a:gd name="connsiteX241" fmla="*/ 989902 w 4572368"/>
                    <a:gd name="connsiteY241" fmla="*/ 2327747 h 2407420"/>
                    <a:gd name="connsiteX242" fmla="*/ 968739 w 4572368"/>
                    <a:gd name="connsiteY242" fmla="*/ 2319667 h 2407420"/>
                    <a:gd name="connsiteX243" fmla="*/ 838038 w 4572368"/>
                    <a:gd name="connsiteY243" fmla="*/ 2270053 h 2407420"/>
                    <a:gd name="connsiteX244" fmla="*/ 816187 w 4572368"/>
                    <a:gd name="connsiteY244" fmla="*/ 2282944 h 2407420"/>
                    <a:gd name="connsiteX245" fmla="*/ 787766 w 4572368"/>
                    <a:gd name="connsiteY245" fmla="*/ 2304016 h 2407420"/>
                    <a:gd name="connsiteX246" fmla="*/ 779516 w 4572368"/>
                    <a:gd name="connsiteY246" fmla="*/ 2270951 h 2407420"/>
                    <a:gd name="connsiteX247" fmla="*/ 734159 w 4572368"/>
                    <a:gd name="connsiteY247" fmla="*/ 2256718 h 2407420"/>
                    <a:gd name="connsiteX248" fmla="*/ 696391 w 4572368"/>
                    <a:gd name="connsiteY248" fmla="*/ 2273720 h 2407420"/>
                    <a:gd name="connsiteX249" fmla="*/ 612794 w 4572368"/>
                    <a:gd name="connsiteY249" fmla="*/ 2282048 h 2407420"/>
                    <a:gd name="connsiteX250" fmla="*/ 580035 w 4572368"/>
                    <a:gd name="connsiteY250" fmla="*/ 2254546 h 2407420"/>
                    <a:gd name="connsiteX251" fmla="*/ 549364 w 4572368"/>
                    <a:gd name="connsiteY251" fmla="*/ 2236237 h 2407420"/>
                    <a:gd name="connsiteX252" fmla="*/ 552390 w 4572368"/>
                    <a:gd name="connsiteY252" fmla="*/ 2210275 h 2407420"/>
                    <a:gd name="connsiteX253" fmla="*/ 583579 w 4572368"/>
                    <a:gd name="connsiteY253" fmla="*/ 2153388 h 2407420"/>
                    <a:gd name="connsiteX254" fmla="*/ 594021 w 4572368"/>
                    <a:gd name="connsiteY254" fmla="*/ 2104432 h 2407420"/>
                    <a:gd name="connsiteX255" fmla="*/ 563051 w 4572368"/>
                    <a:gd name="connsiteY255" fmla="*/ 2026965 h 2407420"/>
                    <a:gd name="connsiteX256" fmla="*/ 544825 w 4572368"/>
                    <a:gd name="connsiteY256" fmla="*/ 2013264 h 2407420"/>
                    <a:gd name="connsiteX257" fmla="*/ 527604 w 4572368"/>
                    <a:gd name="connsiteY257" fmla="*/ 1990909 h 2407420"/>
                    <a:gd name="connsiteX258" fmla="*/ 550784 w 4572368"/>
                    <a:gd name="connsiteY258" fmla="*/ 1981679 h 2407420"/>
                    <a:gd name="connsiteX259" fmla="*/ 562942 w 4572368"/>
                    <a:gd name="connsiteY259" fmla="*/ 1975204 h 2407420"/>
                    <a:gd name="connsiteX260" fmla="*/ 554064 w 4572368"/>
                    <a:gd name="connsiteY260" fmla="*/ 1965571 h 2407420"/>
                    <a:gd name="connsiteX261" fmla="*/ 519369 w 4572368"/>
                    <a:gd name="connsiteY261" fmla="*/ 1886971 h 2407420"/>
                    <a:gd name="connsiteX262" fmla="*/ 533000 w 4572368"/>
                    <a:gd name="connsiteY262" fmla="*/ 1842246 h 2407420"/>
                    <a:gd name="connsiteX263" fmla="*/ 605513 w 4572368"/>
                    <a:gd name="connsiteY263" fmla="*/ 1715265 h 2407420"/>
                    <a:gd name="connsiteX264" fmla="*/ 598877 w 4572368"/>
                    <a:gd name="connsiteY264" fmla="*/ 1696950 h 2407420"/>
                    <a:gd name="connsiteX265" fmla="*/ 595334 w 4572368"/>
                    <a:gd name="connsiteY265" fmla="*/ 1679169 h 2407420"/>
                    <a:gd name="connsiteX266" fmla="*/ 603172 w 4572368"/>
                    <a:gd name="connsiteY266" fmla="*/ 1670914 h 2407420"/>
                    <a:gd name="connsiteX267" fmla="*/ 594309 w 4572368"/>
                    <a:gd name="connsiteY267" fmla="*/ 1649489 h 2407420"/>
                    <a:gd name="connsiteX268" fmla="*/ 597313 w 4572368"/>
                    <a:gd name="connsiteY268" fmla="*/ 1643573 h 2407420"/>
                    <a:gd name="connsiteX269" fmla="*/ 573816 w 4572368"/>
                    <a:gd name="connsiteY269" fmla="*/ 1633507 h 2407420"/>
                    <a:gd name="connsiteX270" fmla="*/ 593804 w 4572368"/>
                    <a:gd name="connsiteY270" fmla="*/ 1620047 h 2407420"/>
                    <a:gd name="connsiteX271" fmla="*/ 585304 w 4572368"/>
                    <a:gd name="connsiteY271" fmla="*/ 1601162 h 2407420"/>
                    <a:gd name="connsiteX272" fmla="*/ 587387 w 4572368"/>
                    <a:gd name="connsiteY272" fmla="*/ 1600439 h 2407420"/>
                    <a:gd name="connsiteX273" fmla="*/ 567795 w 4572368"/>
                    <a:gd name="connsiteY273" fmla="*/ 1593539 h 2407420"/>
                    <a:gd name="connsiteX274" fmla="*/ 528163 w 4572368"/>
                    <a:gd name="connsiteY274" fmla="*/ 1575271 h 2407420"/>
                    <a:gd name="connsiteX275" fmla="*/ 538455 w 4572368"/>
                    <a:gd name="connsiteY275" fmla="*/ 1541018 h 2407420"/>
                    <a:gd name="connsiteX276" fmla="*/ 539473 w 4572368"/>
                    <a:gd name="connsiteY276" fmla="*/ 1518830 h 2407420"/>
                    <a:gd name="connsiteX277" fmla="*/ 520286 w 4572368"/>
                    <a:gd name="connsiteY277" fmla="*/ 1518738 h 2407420"/>
                    <a:gd name="connsiteX278" fmla="*/ 516358 w 4572368"/>
                    <a:gd name="connsiteY278" fmla="*/ 1520815 h 2407420"/>
                    <a:gd name="connsiteX279" fmla="*/ 488146 w 4572368"/>
                    <a:gd name="connsiteY279" fmla="*/ 1530332 h 2407420"/>
                    <a:gd name="connsiteX280" fmla="*/ 498292 w 4572368"/>
                    <a:gd name="connsiteY280" fmla="*/ 1509690 h 2407420"/>
                    <a:gd name="connsiteX281" fmla="*/ 514995 w 4572368"/>
                    <a:gd name="connsiteY281" fmla="*/ 1491572 h 2407420"/>
                    <a:gd name="connsiteX282" fmla="*/ 501272 w 4572368"/>
                    <a:gd name="connsiteY282" fmla="*/ 1449927 h 2407420"/>
                    <a:gd name="connsiteX283" fmla="*/ 476754 w 4572368"/>
                    <a:gd name="connsiteY283" fmla="*/ 1447435 h 2407420"/>
                    <a:gd name="connsiteX284" fmla="*/ 474416 w 4572368"/>
                    <a:gd name="connsiteY284" fmla="*/ 1415618 h 2407420"/>
                    <a:gd name="connsiteX285" fmla="*/ 495347 w 4572368"/>
                    <a:gd name="connsiteY285" fmla="*/ 1398547 h 2407420"/>
                    <a:gd name="connsiteX286" fmla="*/ 502140 w 4572368"/>
                    <a:gd name="connsiteY286" fmla="*/ 1368276 h 2407420"/>
                    <a:gd name="connsiteX287" fmla="*/ 512202 w 4572368"/>
                    <a:gd name="connsiteY287" fmla="*/ 1324095 h 2407420"/>
                    <a:gd name="connsiteX288" fmla="*/ 517081 w 4572368"/>
                    <a:gd name="connsiteY288" fmla="*/ 1263904 h 2407420"/>
                    <a:gd name="connsiteX289" fmla="*/ 511969 w 4572368"/>
                    <a:gd name="connsiteY289" fmla="*/ 1241094 h 2407420"/>
                    <a:gd name="connsiteX290" fmla="*/ 526004 w 4572368"/>
                    <a:gd name="connsiteY290" fmla="*/ 1243138 h 2407420"/>
                    <a:gd name="connsiteX291" fmla="*/ 534926 w 4572368"/>
                    <a:gd name="connsiteY291" fmla="*/ 1222372 h 2407420"/>
                    <a:gd name="connsiteX292" fmla="*/ 540762 w 4572368"/>
                    <a:gd name="connsiteY292" fmla="*/ 1177141 h 2407420"/>
                    <a:gd name="connsiteX293" fmla="*/ 558086 w 4572368"/>
                    <a:gd name="connsiteY293" fmla="*/ 1152895 h 2407420"/>
                    <a:gd name="connsiteX294" fmla="*/ 569560 w 4572368"/>
                    <a:gd name="connsiteY294" fmla="*/ 1143332 h 2407420"/>
                    <a:gd name="connsiteX295" fmla="*/ 552210 w 4572368"/>
                    <a:gd name="connsiteY295" fmla="*/ 1142716 h 2407420"/>
                    <a:gd name="connsiteX296" fmla="*/ 514703 w 4572368"/>
                    <a:gd name="connsiteY296" fmla="*/ 1137465 h 2407420"/>
                    <a:gd name="connsiteX297" fmla="*/ 456457 w 4572368"/>
                    <a:gd name="connsiteY297" fmla="*/ 1117038 h 2407420"/>
                    <a:gd name="connsiteX298" fmla="*/ 426663 w 4572368"/>
                    <a:gd name="connsiteY298" fmla="*/ 1107890 h 2407420"/>
                    <a:gd name="connsiteX299" fmla="*/ 417715 w 4572368"/>
                    <a:gd name="connsiteY299" fmla="*/ 1094016 h 2407420"/>
                    <a:gd name="connsiteX300" fmla="*/ 393610 w 4572368"/>
                    <a:gd name="connsiteY300" fmla="*/ 1104747 h 2407420"/>
                    <a:gd name="connsiteX301" fmla="*/ 329733 w 4572368"/>
                    <a:gd name="connsiteY301" fmla="*/ 1077967 h 2407420"/>
                    <a:gd name="connsiteX302" fmla="*/ 312121 w 4572368"/>
                    <a:gd name="connsiteY302" fmla="*/ 1070894 h 2407420"/>
                    <a:gd name="connsiteX303" fmla="*/ 260417 w 4572368"/>
                    <a:gd name="connsiteY303" fmla="*/ 1044256 h 2407420"/>
                    <a:gd name="connsiteX304" fmla="*/ 205026 w 4572368"/>
                    <a:gd name="connsiteY304" fmla="*/ 1013190 h 2407420"/>
                    <a:gd name="connsiteX305" fmla="*/ 176350 w 4572368"/>
                    <a:gd name="connsiteY305" fmla="*/ 994763 h 2407420"/>
                    <a:gd name="connsiteX306" fmla="*/ 174419 w 4572368"/>
                    <a:gd name="connsiteY306" fmla="*/ 994771 h 2407420"/>
                    <a:gd name="connsiteX307" fmla="*/ 174418 w 4572368"/>
                    <a:gd name="connsiteY307" fmla="*/ 994770 h 2407420"/>
                    <a:gd name="connsiteX308" fmla="*/ 173936 w 4572368"/>
                    <a:gd name="connsiteY308" fmla="*/ 994773 h 2407420"/>
                    <a:gd name="connsiteX309" fmla="*/ 174419 w 4572368"/>
                    <a:gd name="connsiteY309" fmla="*/ 994771 h 2407420"/>
                    <a:gd name="connsiteX310" fmla="*/ 175388 w 4572368"/>
                    <a:gd name="connsiteY310" fmla="*/ 995733 h 2407420"/>
                    <a:gd name="connsiteX311" fmla="*/ 172154 w 4572368"/>
                    <a:gd name="connsiteY311" fmla="*/ 1007533 h 2407420"/>
                    <a:gd name="connsiteX312" fmla="*/ 163455 w 4572368"/>
                    <a:gd name="connsiteY312" fmla="*/ 1006603 h 2407420"/>
                    <a:gd name="connsiteX313" fmla="*/ 70024 w 4572368"/>
                    <a:gd name="connsiteY313" fmla="*/ 981689 h 2407420"/>
                    <a:gd name="connsiteX314" fmla="*/ 53581 w 4572368"/>
                    <a:gd name="connsiteY314" fmla="*/ 976929 h 2407420"/>
                    <a:gd name="connsiteX315" fmla="*/ 49899 w 4572368"/>
                    <a:gd name="connsiteY315" fmla="*/ 974433 h 2407420"/>
                    <a:gd name="connsiteX316" fmla="*/ 43671 w 4572368"/>
                    <a:gd name="connsiteY316" fmla="*/ 964026 h 2407420"/>
                    <a:gd name="connsiteX317" fmla="*/ 42494 w 4572368"/>
                    <a:gd name="connsiteY317" fmla="*/ 959780 h 2407420"/>
                    <a:gd name="connsiteX318" fmla="*/ 44186 w 4572368"/>
                    <a:gd name="connsiteY318" fmla="*/ 948759 h 2407420"/>
                    <a:gd name="connsiteX319" fmla="*/ 45125 w 4572368"/>
                    <a:gd name="connsiteY319" fmla="*/ 941993 h 2407420"/>
                    <a:gd name="connsiteX320" fmla="*/ 18821 w 4572368"/>
                    <a:gd name="connsiteY320" fmla="*/ 935921 h 2407420"/>
                    <a:gd name="connsiteX321" fmla="*/ 611 w 4572368"/>
                    <a:gd name="connsiteY321" fmla="*/ 924793 h 2407420"/>
                    <a:gd name="connsiteX322" fmla="*/ 10024 w 4572368"/>
                    <a:gd name="connsiteY322" fmla="*/ 911806 h 2407420"/>
                    <a:gd name="connsiteX323" fmla="*/ 88220 w 4572368"/>
                    <a:gd name="connsiteY323" fmla="*/ 943935 h 2407420"/>
                    <a:gd name="connsiteX324" fmla="*/ 130187 w 4572368"/>
                    <a:gd name="connsiteY324" fmla="*/ 953224 h 2407420"/>
                    <a:gd name="connsiteX325" fmla="*/ 138116 w 4572368"/>
                    <a:gd name="connsiteY325" fmla="*/ 954542 h 2407420"/>
                    <a:gd name="connsiteX326" fmla="*/ 183441 w 4572368"/>
                    <a:gd name="connsiteY326" fmla="*/ 981014 h 2407420"/>
                    <a:gd name="connsiteX327" fmla="*/ 208385 w 4572368"/>
                    <a:gd name="connsiteY327" fmla="*/ 985352 h 2407420"/>
                    <a:gd name="connsiteX328" fmla="*/ 223461 w 4572368"/>
                    <a:gd name="connsiteY328" fmla="*/ 986447 h 2407420"/>
                    <a:gd name="connsiteX329" fmla="*/ 282104 w 4572368"/>
                    <a:gd name="connsiteY329" fmla="*/ 1009576 h 2407420"/>
                    <a:gd name="connsiteX330" fmla="*/ 324453 w 4572368"/>
                    <a:gd name="connsiteY330" fmla="*/ 1017706 h 2407420"/>
                    <a:gd name="connsiteX331" fmla="*/ 357755 w 4572368"/>
                    <a:gd name="connsiteY331" fmla="*/ 1033795 h 2407420"/>
                    <a:gd name="connsiteX332" fmla="*/ 395403 w 4572368"/>
                    <a:gd name="connsiteY332" fmla="*/ 1026872 h 2407420"/>
                    <a:gd name="connsiteX333" fmla="*/ 398073 w 4572368"/>
                    <a:gd name="connsiteY333" fmla="*/ 1018745 h 2407420"/>
                    <a:gd name="connsiteX334" fmla="*/ 447075 w 4572368"/>
                    <a:gd name="connsiteY334" fmla="*/ 1000761 h 2407420"/>
                    <a:gd name="connsiteX335" fmla="*/ 474291 w 4572368"/>
                    <a:gd name="connsiteY335" fmla="*/ 994269 h 2407420"/>
                    <a:gd name="connsiteX336" fmla="*/ 474369 w 4572368"/>
                    <a:gd name="connsiteY336" fmla="*/ 994130 h 2407420"/>
                    <a:gd name="connsiteX337" fmla="*/ 482894 w 4572368"/>
                    <a:gd name="connsiteY337" fmla="*/ 977230 h 2407420"/>
                    <a:gd name="connsiteX338" fmla="*/ 483459 w 4572368"/>
                    <a:gd name="connsiteY338" fmla="*/ 977889 h 2407420"/>
                    <a:gd name="connsiteX339" fmla="*/ 485390 w 4572368"/>
                    <a:gd name="connsiteY339" fmla="*/ 974441 h 2407420"/>
                    <a:gd name="connsiteX340" fmla="*/ 503317 w 4572368"/>
                    <a:gd name="connsiteY340" fmla="*/ 958786 h 2407420"/>
                    <a:gd name="connsiteX341" fmla="*/ 507032 w 4572368"/>
                    <a:gd name="connsiteY341" fmla="*/ 954525 h 2407420"/>
                    <a:gd name="connsiteX342" fmla="*/ 506323 w 4572368"/>
                    <a:gd name="connsiteY342" fmla="*/ 954214 h 2407420"/>
                    <a:gd name="connsiteX343" fmla="*/ 454898 w 4572368"/>
                    <a:gd name="connsiteY343" fmla="*/ 947808 h 2407420"/>
                    <a:gd name="connsiteX344" fmla="*/ 433866 w 4572368"/>
                    <a:gd name="connsiteY344" fmla="*/ 932863 h 2407420"/>
                    <a:gd name="connsiteX345" fmla="*/ 420307 w 4572368"/>
                    <a:gd name="connsiteY345" fmla="*/ 926907 h 2407420"/>
                    <a:gd name="connsiteX346" fmla="*/ 383320 w 4572368"/>
                    <a:gd name="connsiteY346" fmla="*/ 904954 h 2407420"/>
                    <a:gd name="connsiteX347" fmla="*/ 381864 w 4572368"/>
                    <a:gd name="connsiteY347" fmla="*/ 875769 h 2407420"/>
                    <a:gd name="connsiteX348" fmla="*/ 493608 w 4572368"/>
                    <a:gd name="connsiteY348" fmla="*/ 879167 h 2407420"/>
                    <a:gd name="connsiteX349" fmla="*/ 490669 w 4572368"/>
                    <a:gd name="connsiteY349" fmla="*/ 875022 h 2407420"/>
                    <a:gd name="connsiteX350" fmla="*/ 529369 w 4572368"/>
                    <a:gd name="connsiteY350" fmla="*/ 883454 h 2407420"/>
                    <a:gd name="connsiteX351" fmla="*/ 564126 w 4572368"/>
                    <a:gd name="connsiteY351" fmla="*/ 886459 h 2407420"/>
                    <a:gd name="connsiteX352" fmla="*/ 565737 w 4572368"/>
                    <a:gd name="connsiteY352" fmla="*/ 870607 h 2407420"/>
                    <a:gd name="connsiteX353" fmla="*/ 574512 w 4572368"/>
                    <a:gd name="connsiteY353" fmla="*/ 843905 h 2407420"/>
                    <a:gd name="connsiteX354" fmla="*/ 565906 w 4572368"/>
                    <a:gd name="connsiteY354" fmla="*/ 819210 h 2407420"/>
                    <a:gd name="connsiteX355" fmla="*/ 545738 w 4572368"/>
                    <a:gd name="connsiteY355" fmla="*/ 802291 h 2407420"/>
                    <a:gd name="connsiteX356" fmla="*/ 522744 w 4572368"/>
                    <a:gd name="connsiteY356" fmla="*/ 801810 h 2407420"/>
                    <a:gd name="connsiteX357" fmla="*/ 507818 w 4572368"/>
                    <a:gd name="connsiteY357" fmla="*/ 790473 h 2407420"/>
                    <a:gd name="connsiteX358" fmla="*/ 521029 w 4572368"/>
                    <a:gd name="connsiteY358" fmla="*/ 762015 h 2407420"/>
                    <a:gd name="connsiteX359" fmla="*/ 523890 w 4572368"/>
                    <a:gd name="connsiteY359" fmla="*/ 753308 h 2407420"/>
                    <a:gd name="connsiteX360" fmla="*/ 521535 w 4572368"/>
                    <a:gd name="connsiteY360" fmla="*/ 744815 h 2407420"/>
                    <a:gd name="connsiteX361" fmla="*/ 528195 w 4572368"/>
                    <a:gd name="connsiteY361" fmla="*/ 720636 h 2407420"/>
                    <a:gd name="connsiteX362" fmla="*/ 507679 w 4572368"/>
                    <a:gd name="connsiteY362" fmla="*/ 712608 h 2407420"/>
                    <a:gd name="connsiteX363" fmla="*/ 503792 w 4572368"/>
                    <a:gd name="connsiteY363" fmla="*/ 706827 h 2407420"/>
                    <a:gd name="connsiteX364" fmla="*/ 492357 w 4572368"/>
                    <a:gd name="connsiteY364" fmla="*/ 653548 h 2407420"/>
                    <a:gd name="connsiteX365" fmla="*/ 492516 w 4572368"/>
                    <a:gd name="connsiteY365" fmla="*/ 645238 h 2407420"/>
                    <a:gd name="connsiteX366" fmla="*/ 503762 w 4572368"/>
                    <a:gd name="connsiteY366" fmla="*/ 609059 h 2407420"/>
                    <a:gd name="connsiteX367" fmla="*/ 534098 w 4572368"/>
                    <a:gd name="connsiteY367" fmla="*/ 563717 h 2407420"/>
                    <a:gd name="connsiteX368" fmla="*/ 548702 w 4572368"/>
                    <a:gd name="connsiteY368" fmla="*/ 544719 h 2407420"/>
                    <a:gd name="connsiteX369" fmla="*/ 561796 w 4572368"/>
                    <a:gd name="connsiteY369" fmla="*/ 534229 h 2407420"/>
                    <a:gd name="connsiteX370" fmla="*/ 614511 w 4572368"/>
                    <a:gd name="connsiteY370" fmla="*/ 526470 h 2407420"/>
                    <a:gd name="connsiteX371" fmla="*/ 625317 w 4572368"/>
                    <a:gd name="connsiteY371" fmla="*/ 522946 h 2407420"/>
                    <a:gd name="connsiteX372" fmla="*/ 645675 w 4572368"/>
                    <a:gd name="connsiteY372" fmla="*/ 494263 h 2407420"/>
                    <a:gd name="connsiteX373" fmla="*/ 655296 w 4572368"/>
                    <a:gd name="connsiteY373" fmla="*/ 484561 h 2407420"/>
                    <a:gd name="connsiteX374" fmla="*/ 680323 w 4572368"/>
                    <a:gd name="connsiteY374" fmla="*/ 463200 h 2407420"/>
                    <a:gd name="connsiteX375" fmla="*/ 678135 w 4572368"/>
                    <a:gd name="connsiteY375" fmla="*/ 448333 h 2407420"/>
                    <a:gd name="connsiteX376" fmla="*/ 662352 w 4572368"/>
                    <a:gd name="connsiteY376" fmla="*/ 444254 h 2407420"/>
                    <a:gd name="connsiteX377" fmla="*/ 686387 w 4572368"/>
                    <a:gd name="connsiteY377" fmla="*/ 421536 h 2407420"/>
                    <a:gd name="connsiteX378" fmla="*/ 719509 w 4572368"/>
                    <a:gd name="connsiteY378" fmla="*/ 377018 h 2407420"/>
                    <a:gd name="connsiteX379" fmla="*/ 714719 w 4572368"/>
                    <a:gd name="connsiteY379" fmla="*/ 372986 h 2407420"/>
                    <a:gd name="connsiteX380" fmla="*/ 714532 w 4572368"/>
                    <a:gd name="connsiteY380" fmla="*/ 375208 h 2407420"/>
                    <a:gd name="connsiteX381" fmla="*/ 701693 w 4572368"/>
                    <a:gd name="connsiteY381" fmla="*/ 372815 h 2407420"/>
                    <a:gd name="connsiteX382" fmla="*/ 669196 w 4572368"/>
                    <a:gd name="connsiteY382" fmla="*/ 371654 h 2407420"/>
                    <a:gd name="connsiteX383" fmla="*/ 654689 w 4572368"/>
                    <a:gd name="connsiteY383" fmla="*/ 375136 h 2407420"/>
                    <a:gd name="connsiteX384" fmla="*/ 577509 w 4572368"/>
                    <a:gd name="connsiteY384" fmla="*/ 372234 h 2407420"/>
                    <a:gd name="connsiteX385" fmla="*/ 561842 w 4572368"/>
                    <a:gd name="connsiteY385" fmla="*/ 389643 h 2407420"/>
                    <a:gd name="connsiteX386" fmla="*/ 535148 w 4572368"/>
                    <a:gd name="connsiteY386" fmla="*/ 428523 h 2407420"/>
                    <a:gd name="connsiteX387" fmla="*/ 521801 w 4572368"/>
                    <a:gd name="connsiteY387" fmla="*/ 429683 h 2407420"/>
                    <a:gd name="connsiteX388" fmla="*/ 499750 w 4572368"/>
                    <a:gd name="connsiteY388" fmla="*/ 414595 h 2407420"/>
                    <a:gd name="connsiteX389" fmla="*/ 501492 w 4572368"/>
                    <a:gd name="connsiteY389" fmla="*/ 311304 h 2407420"/>
                    <a:gd name="connsiteX390" fmla="*/ 500332 w 4572368"/>
                    <a:gd name="connsiteY390" fmla="*/ 288092 h 2407420"/>
                    <a:gd name="connsiteX391" fmla="*/ 495690 w 4572368"/>
                    <a:gd name="connsiteY391" fmla="*/ 279968 h 2407420"/>
                    <a:gd name="connsiteX392" fmla="*/ 485825 w 4572368"/>
                    <a:gd name="connsiteY392" fmla="*/ 289254 h 2407420"/>
                    <a:gd name="connsiteX393" fmla="*/ 487565 w 4572368"/>
                    <a:gd name="connsiteY393" fmla="*/ 295635 h 2407420"/>
                    <a:gd name="connsiteX394" fmla="*/ 490467 w 4572368"/>
                    <a:gd name="connsiteY394" fmla="*/ 310144 h 2407420"/>
                    <a:gd name="connsiteX395" fmla="*/ 470156 w 4572368"/>
                    <a:gd name="connsiteY395" fmla="*/ 308983 h 2407420"/>
                    <a:gd name="connsiteX396" fmla="*/ 480603 w 4572368"/>
                    <a:gd name="connsiteY396" fmla="*/ 336256 h 2407420"/>
                    <a:gd name="connsiteX397" fmla="*/ 470156 w 4572368"/>
                    <a:gd name="connsiteY397" fmla="*/ 342059 h 2407420"/>
                    <a:gd name="connsiteX398" fmla="*/ 454487 w 4572368"/>
                    <a:gd name="connsiteY398" fmla="*/ 306662 h 2407420"/>
                    <a:gd name="connsiteX399" fmla="*/ 451006 w 4572368"/>
                    <a:gd name="connsiteY399" fmla="*/ 278227 h 2407420"/>
                    <a:gd name="connsiteX400" fmla="*/ 467835 w 4572368"/>
                    <a:gd name="connsiteY400" fmla="*/ 266041 h 2407420"/>
                    <a:gd name="connsiteX401" fmla="*/ 470736 w 4572368"/>
                    <a:gd name="connsiteY401" fmla="*/ 250953 h 2407420"/>
                    <a:gd name="connsiteX402" fmla="*/ 444044 w 4572368"/>
                    <a:gd name="connsiteY402" fmla="*/ 243990 h 2407420"/>
                    <a:gd name="connsiteX403" fmla="*/ 438241 w 4572368"/>
                    <a:gd name="connsiteY403" fmla="*/ 238187 h 2407420"/>
                    <a:gd name="connsiteX404" fmla="*/ 484083 w 4572368"/>
                    <a:gd name="connsiteY404" fmla="*/ 232965 h 2407420"/>
                    <a:gd name="connsiteX405" fmla="*/ 492789 w 4572368"/>
                    <a:gd name="connsiteY405" fmla="*/ 212074 h 2407420"/>
                    <a:gd name="connsiteX406" fmla="*/ 478861 w 4572368"/>
                    <a:gd name="connsiteY406" fmla="*/ 193504 h 2407420"/>
                    <a:gd name="connsiteX407" fmla="*/ 486985 w 4572368"/>
                    <a:gd name="connsiteY407" fmla="*/ 174935 h 2407420"/>
                    <a:gd name="connsiteX408" fmla="*/ 502073 w 4572368"/>
                    <a:gd name="connsiteY408" fmla="*/ 174935 h 2407420"/>
                    <a:gd name="connsiteX409" fmla="*/ 527026 w 4572368"/>
                    <a:gd name="connsiteY409" fmla="*/ 156947 h 2407420"/>
                    <a:gd name="connsiteX410" fmla="*/ 557200 w 4572368"/>
                    <a:gd name="connsiteY410" fmla="*/ 140698 h 2407420"/>
                    <a:gd name="connsiteX411" fmla="*/ 582152 w 4572368"/>
                    <a:gd name="connsiteY411" fmla="*/ 115745 h 2407420"/>
                    <a:gd name="connsiteX412" fmla="*/ 584474 w 4572368"/>
                    <a:gd name="connsiteY412" fmla="*/ 96596 h 2407420"/>
                    <a:gd name="connsiteX413" fmla="*/ 598400 w 4572368"/>
                    <a:gd name="connsiteY413" fmla="*/ 102979 h 2407420"/>
                    <a:gd name="connsiteX414" fmla="*/ 608846 w 4572368"/>
                    <a:gd name="connsiteY414" fmla="*/ 101238 h 2407420"/>
                    <a:gd name="connsiteX415" fmla="*/ 635540 w 4572368"/>
                    <a:gd name="connsiteY415" fmla="*/ 71064 h 2407420"/>
                    <a:gd name="connsiteX416" fmla="*/ 647726 w 4572368"/>
                    <a:gd name="connsiteY416" fmla="*/ 64100 h 2407420"/>
                    <a:gd name="connsiteX417" fmla="*/ 622772 w 4572368"/>
                    <a:gd name="connsiteY417" fmla="*/ 57716 h 2407420"/>
                    <a:gd name="connsiteX418" fmla="*/ 615809 w 4572368"/>
                    <a:gd name="connsiteY418" fmla="*/ 46691 h 2407420"/>
                    <a:gd name="connsiteX419" fmla="*/ 583894 w 4572368"/>
                    <a:gd name="connsiteY419" fmla="*/ 24059 h 2407420"/>
                    <a:gd name="connsiteX420" fmla="*/ 568805 w 4572368"/>
                    <a:gd name="connsiteY420" fmla="*/ 7231 h 24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4572368" h="2407420">
                      <a:moveTo>
                        <a:pt x="3420385" y="2295621"/>
                      </a:moveTo>
                      <a:lnTo>
                        <a:pt x="3419637" y="2295672"/>
                      </a:lnTo>
                      <a:lnTo>
                        <a:pt x="3420288" y="2296984"/>
                      </a:lnTo>
                      <a:lnTo>
                        <a:pt x="3424235" y="2299890"/>
                      </a:lnTo>
                      <a:close/>
                      <a:moveTo>
                        <a:pt x="3396137" y="2235439"/>
                      </a:moveTo>
                      <a:lnTo>
                        <a:pt x="3396347" y="2236477"/>
                      </a:lnTo>
                      <a:lnTo>
                        <a:pt x="3396517" y="2236068"/>
                      </a:lnTo>
                      <a:close/>
                      <a:moveTo>
                        <a:pt x="3581300" y="2059232"/>
                      </a:moveTo>
                      <a:lnTo>
                        <a:pt x="3566375" y="2065484"/>
                      </a:lnTo>
                      <a:cubicBezTo>
                        <a:pt x="3562098" y="2068539"/>
                        <a:pt x="3558431" y="2072206"/>
                        <a:pt x="3554155" y="2075261"/>
                      </a:cubicBezTo>
                      <a:cubicBezTo>
                        <a:pt x="3549267" y="2078927"/>
                        <a:pt x="3544531" y="2080607"/>
                        <a:pt x="3539872" y="2080301"/>
                      </a:cubicBezTo>
                      <a:lnTo>
                        <a:pt x="3537353" y="2079049"/>
                      </a:lnTo>
                      <a:lnTo>
                        <a:pt x="3551199" y="2112667"/>
                      </a:lnTo>
                      <a:lnTo>
                        <a:pt x="3555909" y="2099448"/>
                      </a:lnTo>
                      <a:cubicBezTo>
                        <a:pt x="3562935" y="2091810"/>
                        <a:pt x="3568282" y="2083103"/>
                        <a:pt x="3573169" y="2074167"/>
                      </a:cubicBezTo>
                      <a:close/>
                      <a:moveTo>
                        <a:pt x="1649791" y="1783901"/>
                      </a:moveTo>
                      <a:lnTo>
                        <a:pt x="1649338" y="1784638"/>
                      </a:lnTo>
                      <a:lnTo>
                        <a:pt x="1660428" y="1793468"/>
                      </a:lnTo>
                      <a:lnTo>
                        <a:pt x="1660932" y="1792723"/>
                      </a:lnTo>
                      <a:lnTo>
                        <a:pt x="1661104" y="1792457"/>
                      </a:lnTo>
                      <a:close/>
                      <a:moveTo>
                        <a:pt x="4263462" y="1196558"/>
                      </a:moveTo>
                      <a:lnTo>
                        <a:pt x="4261237" y="1199066"/>
                      </a:lnTo>
                      <a:cubicBezTo>
                        <a:pt x="4257723" y="1201817"/>
                        <a:pt x="4253294" y="1204260"/>
                        <a:pt x="4252071" y="1208232"/>
                      </a:cubicBezTo>
                      <a:cubicBezTo>
                        <a:pt x="4245351" y="1227173"/>
                        <a:pt x="4248406" y="1232672"/>
                        <a:pt x="4266735" y="1238171"/>
                      </a:cubicBezTo>
                      <a:lnTo>
                        <a:pt x="4267250" y="1238381"/>
                      </a:lnTo>
                      <a:lnTo>
                        <a:pt x="4285128" y="1233967"/>
                      </a:lnTo>
                      <a:cubicBezTo>
                        <a:pt x="4291009" y="1231218"/>
                        <a:pt x="4296356" y="1227322"/>
                        <a:pt x="4300786" y="1222435"/>
                      </a:cubicBezTo>
                      <a:lnTo>
                        <a:pt x="4302782" y="1218373"/>
                      </a:lnTo>
                      <a:lnTo>
                        <a:pt x="4297143" y="1215650"/>
                      </a:lnTo>
                      <a:cubicBezTo>
                        <a:pt x="4288956" y="1209993"/>
                        <a:pt x="4281392" y="1203469"/>
                        <a:pt x="4273631" y="1197300"/>
                      </a:cubicBezTo>
                      <a:close/>
                      <a:moveTo>
                        <a:pt x="601819" y="719303"/>
                      </a:moveTo>
                      <a:lnTo>
                        <a:pt x="602393" y="720517"/>
                      </a:lnTo>
                      <a:lnTo>
                        <a:pt x="602557" y="720150"/>
                      </a:lnTo>
                      <a:close/>
                      <a:moveTo>
                        <a:pt x="720480" y="377833"/>
                      </a:moveTo>
                      <a:lnTo>
                        <a:pt x="707102" y="399326"/>
                      </a:lnTo>
                      <a:cubicBezTo>
                        <a:pt x="696521" y="409997"/>
                        <a:pt x="709141" y="424435"/>
                        <a:pt x="703974" y="436243"/>
                      </a:cubicBezTo>
                      <a:lnTo>
                        <a:pt x="721534" y="439785"/>
                      </a:lnTo>
                      <a:lnTo>
                        <a:pt x="721319" y="439193"/>
                      </a:lnTo>
                      <a:cubicBezTo>
                        <a:pt x="720855" y="434687"/>
                        <a:pt x="721551" y="430125"/>
                        <a:pt x="723297" y="425142"/>
                      </a:cubicBezTo>
                      <a:cubicBezTo>
                        <a:pt x="726156" y="415562"/>
                        <a:pt x="730035" y="406231"/>
                        <a:pt x="728808" y="395660"/>
                      </a:cubicBezTo>
                      <a:cubicBezTo>
                        <a:pt x="728002" y="390058"/>
                        <a:pt x="726755" y="385160"/>
                        <a:pt x="724190" y="380956"/>
                      </a:cubicBezTo>
                      <a:close/>
                      <a:moveTo>
                        <a:pt x="567851" y="0"/>
                      </a:moveTo>
                      <a:lnTo>
                        <a:pt x="3690886" y="0"/>
                      </a:lnTo>
                      <a:lnTo>
                        <a:pt x="3691270" y="4052"/>
                      </a:lnTo>
                      <a:lnTo>
                        <a:pt x="3691965" y="5021"/>
                      </a:lnTo>
                      <a:lnTo>
                        <a:pt x="3697718" y="0"/>
                      </a:lnTo>
                      <a:lnTo>
                        <a:pt x="3725160" y="0"/>
                      </a:lnTo>
                      <a:lnTo>
                        <a:pt x="3744760" y="20416"/>
                      </a:lnTo>
                      <a:cubicBezTo>
                        <a:pt x="3753098" y="24201"/>
                        <a:pt x="3763009" y="24478"/>
                        <a:pt x="3775814" y="21888"/>
                      </a:cubicBezTo>
                      <a:cubicBezTo>
                        <a:pt x="3788919" y="19092"/>
                        <a:pt x="3785555" y="9026"/>
                        <a:pt x="3785043" y="540"/>
                      </a:cubicBezTo>
                      <a:lnTo>
                        <a:pt x="3784998" y="0"/>
                      </a:lnTo>
                      <a:lnTo>
                        <a:pt x="3810920" y="0"/>
                      </a:lnTo>
                      <a:lnTo>
                        <a:pt x="3823937" y="17019"/>
                      </a:lnTo>
                      <a:cubicBezTo>
                        <a:pt x="3845961" y="36885"/>
                        <a:pt x="3875922" y="43855"/>
                        <a:pt x="3903216" y="55635"/>
                      </a:cubicBezTo>
                      <a:cubicBezTo>
                        <a:pt x="3911957" y="59365"/>
                        <a:pt x="3917334" y="53028"/>
                        <a:pt x="3923346" y="48907"/>
                      </a:cubicBezTo>
                      <a:cubicBezTo>
                        <a:pt x="3932177" y="43740"/>
                        <a:pt x="3940303" y="31101"/>
                        <a:pt x="3950282" y="36633"/>
                      </a:cubicBezTo>
                      <a:cubicBezTo>
                        <a:pt x="3962097" y="43558"/>
                        <a:pt x="3948301" y="55663"/>
                        <a:pt x="3951254" y="65128"/>
                      </a:cubicBezTo>
                      <a:cubicBezTo>
                        <a:pt x="3957415" y="88300"/>
                        <a:pt x="3964130" y="91651"/>
                        <a:pt x="3985874" y="84700"/>
                      </a:cubicBezTo>
                      <a:lnTo>
                        <a:pt x="3986523" y="84561"/>
                      </a:lnTo>
                      <a:lnTo>
                        <a:pt x="4001139" y="68158"/>
                      </a:lnTo>
                      <a:cubicBezTo>
                        <a:pt x="4005072" y="61486"/>
                        <a:pt x="4007706" y="54048"/>
                        <a:pt x="4008768" y="46250"/>
                      </a:cubicBezTo>
                      <a:cubicBezTo>
                        <a:pt x="4010232" y="34202"/>
                        <a:pt x="4008655" y="21586"/>
                        <a:pt x="4003556" y="10279"/>
                      </a:cubicBezTo>
                      <a:lnTo>
                        <a:pt x="3993927" y="0"/>
                      </a:lnTo>
                      <a:lnTo>
                        <a:pt x="4052247" y="0"/>
                      </a:lnTo>
                      <a:lnTo>
                        <a:pt x="4053072" y="16770"/>
                      </a:lnTo>
                      <a:cubicBezTo>
                        <a:pt x="4053585" y="25254"/>
                        <a:pt x="4060299" y="28606"/>
                        <a:pt x="4068305" y="22237"/>
                      </a:cubicBezTo>
                      <a:cubicBezTo>
                        <a:pt x="4069318" y="22425"/>
                        <a:pt x="4070742" y="23215"/>
                        <a:pt x="4070966" y="24831"/>
                      </a:cubicBezTo>
                      <a:cubicBezTo>
                        <a:pt x="4078283" y="27769"/>
                        <a:pt x="4081234" y="37234"/>
                        <a:pt x="4090733" y="36910"/>
                      </a:cubicBezTo>
                      <a:cubicBezTo>
                        <a:pt x="4108595" y="42342"/>
                        <a:pt x="4125632" y="46571"/>
                        <a:pt x="4145197" y="42883"/>
                      </a:cubicBezTo>
                      <a:cubicBezTo>
                        <a:pt x="4178690" y="37601"/>
                        <a:pt x="4189181" y="51619"/>
                        <a:pt x="4179074" y="83288"/>
                      </a:cubicBezTo>
                      <a:cubicBezTo>
                        <a:pt x="4167986" y="117397"/>
                        <a:pt x="4171920" y="124423"/>
                        <a:pt x="4208020" y="133260"/>
                      </a:cubicBezTo>
                      <a:cubicBezTo>
                        <a:pt x="4209034" y="133450"/>
                        <a:pt x="4209034" y="133450"/>
                        <a:pt x="4210047" y="133638"/>
                      </a:cubicBezTo>
                      <a:cubicBezTo>
                        <a:pt x="4248811" y="145071"/>
                        <a:pt x="4252675" y="146840"/>
                        <a:pt x="4235576" y="185070"/>
                      </a:cubicBezTo>
                      <a:cubicBezTo>
                        <a:pt x="4231055" y="195236"/>
                        <a:pt x="4218652" y="205505"/>
                        <a:pt x="4225847" y="214713"/>
                      </a:cubicBezTo>
                      <a:cubicBezTo>
                        <a:pt x="4234690" y="226326"/>
                        <a:pt x="4248708" y="215835"/>
                        <a:pt x="4260800" y="212849"/>
                      </a:cubicBezTo>
                      <a:cubicBezTo>
                        <a:pt x="4266847" y="211357"/>
                        <a:pt x="4272481" y="209263"/>
                        <a:pt x="4278115" y="207168"/>
                      </a:cubicBezTo>
                      <a:cubicBezTo>
                        <a:pt x="4285843" y="210707"/>
                        <a:pt x="4283884" y="215585"/>
                        <a:pt x="4278473" y="219294"/>
                      </a:cubicBezTo>
                      <a:cubicBezTo>
                        <a:pt x="4274677" y="222780"/>
                        <a:pt x="4270242" y="224050"/>
                        <a:pt x="4267874" y="228327"/>
                      </a:cubicBezTo>
                      <a:cubicBezTo>
                        <a:pt x="4260279" y="235298"/>
                        <a:pt x="4252685" y="242269"/>
                        <a:pt x="4245504" y="249842"/>
                      </a:cubicBezTo>
                      <a:cubicBezTo>
                        <a:pt x="4230953" y="266001"/>
                        <a:pt x="4232479" y="274676"/>
                        <a:pt x="4252213" y="284127"/>
                      </a:cubicBezTo>
                      <a:cubicBezTo>
                        <a:pt x="4261366" y="288458"/>
                        <a:pt x="4272100" y="289938"/>
                        <a:pt x="4281856" y="293855"/>
                      </a:cubicBezTo>
                      <a:cubicBezTo>
                        <a:pt x="4288760" y="296194"/>
                        <a:pt x="4297878" y="297896"/>
                        <a:pt x="4299406" y="306569"/>
                      </a:cubicBezTo>
                      <a:cubicBezTo>
                        <a:pt x="4300743" y="316257"/>
                        <a:pt x="4293528" y="321203"/>
                        <a:pt x="4286725" y="326748"/>
                      </a:cubicBezTo>
                      <a:cubicBezTo>
                        <a:pt x="4278118" y="333531"/>
                        <a:pt x="4268688" y="339111"/>
                        <a:pt x="4259068" y="345703"/>
                      </a:cubicBezTo>
                      <a:cubicBezTo>
                        <a:pt x="4248846" y="352709"/>
                        <a:pt x="4245907" y="360025"/>
                        <a:pt x="4251521" y="372083"/>
                      </a:cubicBezTo>
                      <a:cubicBezTo>
                        <a:pt x="4261701" y="393385"/>
                        <a:pt x="4257025" y="407194"/>
                        <a:pt x="4239400" y="420156"/>
                      </a:cubicBezTo>
                      <a:cubicBezTo>
                        <a:pt x="4200954" y="449157"/>
                        <a:pt x="4200798" y="452798"/>
                        <a:pt x="4235810" y="487124"/>
                      </a:cubicBezTo>
                      <a:lnTo>
                        <a:pt x="4241565" y="493546"/>
                      </a:lnTo>
                      <a:lnTo>
                        <a:pt x="4257470" y="498223"/>
                      </a:lnTo>
                      <a:cubicBezTo>
                        <a:pt x="4269474" y="504137"/>
                        <a:pt x="4277114" y="516574"/>
                        <a:pt x="4279466" y="526450"/>
                      </a:cubicBezTo>
                      <a:cubicBezTo>
                        <a:pt x="4282039" y="537940"/>
                        <a:pt x="4286349" y="542940"/>
                        <a:pt x="4301358" y="546791"/>
                      </a:cubicBezTo>
                      <a:cubicBezTo>
                        <a:pt x="4276162" y="552573"/>
                        <a:pt x="4281107" y="559787"/>
                        <a:pt x="4294347" y="567504"/>
                      </a:cubicBezTo>
                      <a:cubicBezTo>
                        <a:pt x="4286436" y="573367"/>
                        <a:pt x="4278666" y="578470"/>
                        <a:pt x="4272327" y="584693"/>
                      </a:cubicBezTo>
                      <a:lnTo>
                        <a:pt x="4264461" y="598680"/>
                      </a:lnTo>
                      <a:lnTo>
                        <a:pt x="4268701" y="600226"/>
                      </a:lnTo>
                      <a:cubicBezTo>
                        <a:pt x="4273552" y="600215"/>
                        <a:pt x="4278483" y="598382"/>
                        <a:pt x="4283893" y="594672"/>
                      </a:cubicBezTo>
                      <a:cubicBezTo>
                        <a:pt x="4312153" y="575306"/>
                        <a:pt x="4315794" y="575461"/>
                        <a:pt x="4338803" y="603876"/>
                      </a:cubicBezTo>
                      <a:cubicBezTo>
                        <a:pt x="4348058" y="616091"/>
                        <a:pt x="4353469" y="612380"/>
                        <a:pt x="4358590" y="601802"/>
                      </a:cubicBezTo>
                      <a:cubicBezTo>
                        <a:pt x="4372196" y="590710"/>
                        <a:pt x="4372175" y="604863"/>
                        <a:pt x="4376107" y="611889"/>
                      </a:cubicBezTo>
                      <a:cubicBezTo>
                        <a:pt x="4386042" y="645728"/>
                        <a:pt x="4406032" y="659422"/>
                        <a:pt x="4443012" y="657936"/>
                      </a:cubicBezTo>
                      <a:cubicBezTo>
                        <a:pt x="4474135" y="656931"/>
                        <a:pt x="4479837" y="660093"/>
                        <a:pt x="4479506" y="681526"/>
                      </a:cubicBezTo>
                      <a:cubicBezTo>
                        <a:pt x="4475365" y="689668"/>
                        <a:pt x="4466756" y="696450"/>
                        <a:pt x="4471548" y="707307"/>
                      </a:cubicBezTo>
                      <a:cubicBezTo>
                        <a:pt x="4474755" y="721013"/>
                        <a:pt x="4484734" y="726546"/>
                        <a:pt x="4497717" y="730019"/>
                      </a:cubicBezTo>
                      <a:cubicBezTo>
                        <a:pt x="4509688" y="733302"/>
                        <a:pt x="4524441" y="732910"/>
                        <a:pt x="4529489" y="748010"/>
                      </a:cubicBezTo>
                      <a:cubicBezTo>
                        <a:pt x="4525158" y="757163"/>
                        <a:pt x="4520414" y="765716"/>
                        <a:pt x="4518523" y="775850"/>
                      </a:cubicBezTo>
                      <a:cubicBezTo>
                        <a:pt x="4517389" y="781929"/>
                        <a:pt x="4506532" y="786719"/>
                        <a:pt x="4516130" y="794278"/>
                      </a:cubicBezTo>
                      <a:cubicBezTo>
                        <a:pt x="4521421" y="796838"/>
                        <a:pt x="4527054" y="794744"/>
                        <a:pt x="4532122" y="795690"/>
                      </a:cubicBezTo>
                      <a:cubicBezTo>
                        <a:pt x="4533136" y="795880"/>
                        <a:pt x="4534337" y="795056"/>
                        <a:pt x="4535540" y="794231"/>
                      </a:cubicBezTo>
                      <a:cubicBezTo>
                        <a:pt x="4544025" y="793718"/>
                        <a:pt x="4549747" y="782726"/>
                        <a:pt x="4559725" y="788260"/>
                      </a:cubicBezTo>
                      <a:cubicBezTo>
                        <a:pt x="4562264" y="797123"/>
                        <a:pt x="4554827" y="800454"/>
                        <a:pt x="4549827" y="804763"/>
                      </a:cubicBezTo>
                      <a:cubicBezTo>
                        <a:pt x="4544828" y="809073"/>
                        <a:pt x="4539227" y="813795"/>
                        <a:pt x="4534641" y="818707"/>
                      </a:cubicBezTo>
                      <a:cubicBezTo>
                        <a:pt x="4516481" y="837337"/>
                        <a:pt x="4518607" y="845601"/>
                        <a:pt x="4543185" y="854382"/>
                      </a:cubicBezTo>
                      <a:cubicBezTo>
                        <a:pt x="4549678" y="856119"/>
                        <a:pt x="4556771" y="857444"/>
                        <a:pt x="4563452" y="858166"/>
                      </a:cubicBezTo>
                      <a:cubicBezTo>
                        <a:pt x="4576503" y="866894"/>
                        <a:pt x="4574200" y="876427"/>
                        <a:pt x="4563186" y="884858"/>
                      </a:cubicBezTo>
                      <a:cubicBezTo>
                        <a:pt x="4557587" y="889580"/>
                        <a:pt x="4550975" y="894112"/>
                        <a:pt x="4544549" y="897632"/>
                      </a:cubicBezTo>
                      <a:cubicBezTo>
                        <a:pt x="4534515" y="903624"/>
                        <a:pt x="4529741" y="909548"/>
                        <a:pt x="4536779" y="922397"/>
                      </a:cubicBezTo>
                      <a:cubicBezTo>
                        <a:pt x="4544643" y="936449"/>
                        <a:pt x="4537528" y="949278"/>
                        <a:pt x="4525315" y="958533"/>
                      </a:cubicBezTo>
                      <a:cubicBezTo>
                        <a:pt x="4497089" y="980529"/>
                        <a:pt x="4497089" y="980529"/>
                        <a:pt x="4517058" y="1008376"/>
                      </a:cubicBezTo>
                      <a:cubicBezTo>
                        <a:pt x="4521179" y="1014388"/>
                        <a:pt x="4534988" y="1019063"/>
                        <a:pt x="4519733" y="1027749"/>
                      </a:cubicBezTo>
                      <a:cubicBezTo>
                        <a:pt x="4515680" y="1026993"/>
                        <a:pt x="4511626" y="1026237"/>
                        <a:pt x="4508174" y="1025068"/>
                      </a:cubicBezTo>
                      <a:cubicBezTo>
                        <a:pt x="4493610" y="1024446"/>
                        <a:pt x="4496751" y="1032897"/>
                        <a:pt x="4499290" y="1041760"/>
                      </a:cubicBezTo>
                      <a:cubicBezTo>
                        <a:pt x="4505950" y="1056635"/>
                        <a:pt x="4507322" y="1068952"/>
                        <a:pt x="4491275" y="1079064"/>
                      </a:cubicBezTo>
                      <a:cubicBezTo>
                        <a:pt x="4484251" y="1082996"/>
                        <a:pt x="4480522" y="1091737"/>
                        <a:pt x="4475144" y="1098074"/>
                      </a:cubicBezTo>
                      <a:cubicBezTo>
                        <a:pt x="4466570" y="1107484"/>
                        <a:pt x="4456917" y="1111449"/>
                        <a:pt x="4443934" y="1107976"/>
                      </a:cubicBezTo>
                      <a:cubicBezTo>
                        <a:pt x="4418789" y="1102233"/>
                        <a:pt x="4406953" y="1109462"/>
                        <a:pt x="4399184" y="1134228"/>
                      </a:cubicBezTo>
                      <a:cubicBezTo>
                        <a:pt x="4397035" y="1140118"/>
                        <a:pt x="4395900" y="1146198"/>
                        <a:pt x="4393752" y="1152089"/>
                      </a:cubicBezTo>
                      <a:cubicBezTo>
                        <a:pt x="4389076" y="1165898"/>
                        <a:pt x="4379645" y="1171478"/>
                        <a:pt x="4364858" y="1169241"/>
                      </a:cubicBezTo>
                      <a:cubicBezTo>
                        <a:pt x="4354978" y="1167395"/>
                        <a:pt x="4344276" y="1163628"/>
                        <a:pt x="4336492" y="1169918"/>
                      </a:cubicBezTo>
                      <a:lnTo>
                        <a:pt x="4329986" y="1179746"/>
                      </a:lnTo>
                      <a:lnTo>
                        <a:pt x="4330113" y="1180885"/>
                      </a:lnTo>
                      <a:cubicBezTo>
                        <a:pt x="4332557" y="1186995"/>
                        <a:pt x="4335002" y="1196160"/>
                        <a:pt x="4343556" y="1185162"/>
                      </a:cubicBezTo>
                      <a:cubicBezTo>
                        <a:pt x="4352721" y="1183941"/>
                        <a:pt x="4365552" y="1175386"/>
                        <a:pt x="4361274" y="1196161"/>
                      </a:cubicBezTo>
                      <a:cubicBezTo>
                        <a:pt x="4361275" y="1197383"/>
                        <a:pt x="4361275" y="1197994"/>
                        <a:pt x="4360053" y="1199215"/>
                      </a:cubicBezTo>
                      <a:cubicBezTo>
                        <a:pt x="4351499" y="1204715"/>
                        <a:pt x="4350277" y="1215103"/>
                        <a:pt x="4345388" y="1223045"/>
                      </a:cubicBezTo>
                      <a:cubicBezTo>
                        <a:pt x="4341722" y="1229154"/>
                        <a:pt x="4344778" y="1234655"/>
                        <a:pt x="4353332" y="1234042"/>
                      </a:cubicBezTo>
                      <a:cubicBezTo>
                        <a:pt x="4353943" y="1234654"/>
                        <a:pt x="4354552" y="1235876"/>
                        <a:pt x="4353943" y="1237098"/>
                      </a:cubicBezTo>
                      <a:cubicBezTo>
                        <a:pt x="4357609" y="1242597"/>
                        <a:pt x="4355165" y="1250540"/>
                        <a:pt x="4361886" y="1254817"/>
                      </a:cubicBezTo>
                      <a:cubicBezTo>
                        <a:pt x="4371662" y="1267038"/>
                        <a:pt x="4381438" y="1278036"/>
                        <a:pt x="4396714" y="1284756"/>
                      </a:cubicBezTo>
                      <a:cubicBezTo>
                        <a:pt x="4422375" y="1296976"/>
                        <a:pt x="4422987" y="1311641"/>
                        <a:pt x="4400991" y="1328749"/>
                      </a:cubicBezTo>
                      <a:cubicBezTo>
                        <a:pt x="4377161" y="1347080"/>
                        <a:pt x="4376550" y="1353800"/>
                        <a:pt x="4397324" y="1377017"/>
                      </a:cubicBezTo>
                      <a:cubicBezTo>
                        <a:pt x="4397935" y="1377630"/>
                        <a:pt x="4397935" y="1377630"/>
                        <a:pt x="4398547" y="1378241"/>
                      </a:cubicBezTo>
                      <a:cubicBezTo>
                        <a:pt x="4419931" y="1404514"/>
                        <a:pt x="4421764" y="1407569"/>
                        <a:pt x="4391825" y="1425900"/>
                      </a:cubicBezTo>
                      <a:cubicBezTo>
                        <a:pt x="4383882" y="1430787"/>
                        <a:pt x="4370441" y="1432009"/>
                        <a:pt x="4371051" y="1441786"/>
                      </a:cubicBezTo>
                      <a:cubicBezTo>
                        <a:pt x="4371662" y="1454006"/>
                        <a:pt x="4386327" y="1453395"/>
                        <a:pt x="4396102" y="1457060"/>
                      </a:cubicBezTo>
                      <a:cubicBezTo>
                        <a:pt x="4400991" y="1458895"/>
                        <a:pt x="4405878" y="1460116"/>
                        <a:pt x="4410767" y="1461338"/>
                      </a:cubicBezTo>
                      <a:cubicBezTo>
                        <a:pt x="4414433" y="1467448"/>
                        <a:pt x="4410767" y="1469891"/>
                        <a:pt x="4405268" y="1469892"/>
                      </a:cubicBezTo>
                      <a:cubicBezTo>
                        <a:pt x="4400990" y="1470504"/>
                        <a:pt x="4397324" y="1469281"/>
                        <a:pt x="4393657" y="1471114"/>
                      </a:cubicBezTo>
                      <a:cubicBezTo>
                        <a:pt x="4385104" y="1472335"/>
                        <a:pt x="4376550" y="1473557"/>
                        <a:pt x="4367996" y="1475390"/>
                      </a:cubicBezTo>
                      <a:cubicBezTo>
                        <a:pt x="4350277" y="1479668"/>
                        <a:pt x="4347221" y="1486390"/>
                        <a:pt x="4356387" y="1502276"/>
                      </a:cubicBezTo>
                      <a:cubicBezTo>
                        <a:pt x="4360664" y="1509607"/>
                        <a:pt x="4367385" y="1515718"/>
                        <a:pt x="4372272" y="1523050"/>
                      </a:cubicBezTo>
                      <a:cubicBezTo>
                        <a:pt x="4375939" y="1527938"/>
                        <a:pt x="4381437" y="1533436"/>
                        <a:pt x="4378383" y="1540157"/>
                      </a:cubicBezTo>
                      <a:cubicBezTo>
                        <a:pt x="4374717" y="1547491"/>
                        <a:pt x="4367385" y="1547490"/>
                        <a:pt x="4360052" y="1548100"/>
                      </a:cubicBezTo>
                      <a:cubicBezTo>
                        <a:pt x="4350888" y="1548712"/>
                        <a:pt x="4341723" y="1548101"/>
                        <a:pt x="4331946" y="1548101"/>
                      </a:cubicBezTo>
                      <a:cubicBezTo>
                        <a:pt x="4321560" y="1548100"/>
                        <a:pt x="4316061" y="1551766"/>
                        <a:pt x="4314227" y="1562764"/>
                      </a:cubicBezTo>
                      <a:cubicBezTo>
                        <a:pt x="4311173" y="1582317"/>
                        <a:pt x="4301397" y="1589649"/>
                        <a:pt x="4283066" y="1590260"/>
                      </a:cubicBezTo>
                      <a:cubicBezTo>
                        <a:pt x="4242740" y="1592093"/>
                        <a:pt x="4240907" y="1594536"/>
                        <a:pt x="4248849" y="1634863"/>
                      </a:cubicBezTo>
                      <a:lnTo>
                        <a:pt x="4249786" y="1642030"/>
                      </a:lnTo>
                      <a:lnTo>
                        <a:pt x="4258565" y="1652802"/>
                      </a:lnTo>
                      <a:cubicBezTo>
                        <a:pt x="4264065" y="1662579"/>
                        <a:pt x="4263453" y="1674799"/>
                        <a:pt x="4260398" y="1682742"/>
                      </a:cubicBezTo>
                      <a:cubicBezTo>
                        <a:pt x="4256732" y="1691907"/>
                        <a:pt x="4257343" y="1697406"/>
                        <a:pt x="4265897" y="1707182"/>
                      </a:cubicBezTo>
                      <a:cubicBezTo>
                        <a:pt x="4245735" y="1699240"/>
                        <a:pt x="4245735" y="1706571"/>
                        <a:pt x="4251232" y="1718180"/>
                      </a:cubicBezTo>
                      <a:cubicBezTo>
                        <a:pt x="4242984" y="1718485"/>
                        <a:pt x="4235194" y="1718332"/>
                        <a:pt x="4227862" y="1719631"/>
                      </a:cubicBezTo>
                      <a:lnTo>
                        <a:pt x="4215796" y="1725576"/>
                      </a:lnTo>
                      <a:lnTo>
                        <a:pt x="4217994" y="1728653"/>
                      </a:lnTo>
                      <a:cubicBezTo>
                        <a:pt x="4221355" y="1730944"/>
                        <a:pt x="4225631" y="1732013"/>
                        <a:pt x="4231130" y="1732013"/>
                      </a:cubicBezTo>
                      <a:cubicBezTo>
                        <a:pt x="4259847" y="1732013"/>
                        <a:pt x="4262292" y="1733846"/>
                        <a:pt x="4264736" y="1764397"/>
                      </a:cubicBezTo>
                      <a:cubicBezTo>
                        <a:pt x="4265347" y="1777227"/>
                        <a:pt x="4270846" y="1777227"/>
                        <a:pt x="4279401" y="1772340"/>
                      </a:cubicBezTo>
                      <a:cubicBezTo>
                        <a:pt x="4294065" y="1771118"/>
                        <a:pt x="4287343" y="1780894"/>
                        <a:pt x="4286732" y="1787616"/>
                      </a:cubicBezTo>
                      <a:cubicBezTo>
                        <a:pt x="4277567" y="1815722"/>
                        <a:pt x="4284898" y="1834661"/>
                        <a:pt x="4311172" y="1851159"/>
                      </a:cubicBezTo>
                      <a:cubicBezTo>
                        <a:pt x="4333169" y="1865212"/>
                        <a:pt x="4335613" y="1870101"/>
                        <a:pt x="4325226" y="1884764"/>
                      </a:cubicBezTo>
                      <a:cubicBezTo>
                        <a:pt x="4318505" y="1888431"/>
                        <a:pt x="4309340" y="1889041"/>
                        <a:pt x="4307506" y="1898819"/>
                      </a:cubicBezTo>
                      <a:cubicBezTo>
                        <a:pt x="4303230" y="1909816"/>
                        <a:pt x="4307507" y="1918370"/>
                        <a:pt x="4314839" y="1926924"/>
                      </a:cubicBezTo>
                      <a:cubicBezTo>
                        <a:pt x="4321560" y="1934868"/>
                        <a:pt x="4331947" y="1941588"/>
                        <a:pt x="4328281" y="1954419"/>
                      </a:cubicBezTo>
                      <a:cubicBezTo>
                        <a:pt x="4320949" y="1958696"/>
                        <a:pt x="4313616" y="1962362"/>
                        <a:pt x="4307507" y="1968472"/>
                      </a:cubicBezTo>
                      <a:cubicBezTo>
                        <a:pt x="4303840" y="1972138"/>
                        <a:pt x="4294064" y="1970305"/>
                        <a:pt x="4297119" y="1980082"/>
                      </a:cubicBezTo>
                      <a:cubicBezTo>
                        <a:pt x="4299564" y="1984358"/>
                        <a:pt x="4304452" y="1985581"/>
                        <a:pt x="4307507" y="1988636"/>
                      </a:cubicBezTo>
                      <a:cubicBezTo>
                        <a:pt x="4308117" y="1989247"/>
                        <a:pt x="4309340" y="1989246"/>
                        <a:pt x="4310562" y="1989247"/>
                      </a:cubicBezTo>
                      <a:cubicBezTo>
                        <a:pt x="4316672" y="1992912"/>
                        <a:pt x="4325837" y="1988025"/>
                        <a:pt x="4330114" y="1996579"/>
                      </a:cubicBezTo>
                      <a:cubicBezTo>
                        <a:pt x="4327669" y="2003910"/>
                        <a:pt x="4320947" y="2002689"/>
                        <a:pt x="4315449" y="2003301"/>
                      </a:cubicBezTo>
                      <a:cubicBezTo>
                        <a:pt x="4309951" y="2003910"/>
                        <a:pt x="4303840" y="2004522"/>
                        <a:pt x="4298342" y="2005744"/>
                      </a:cubicBezTo>
                      <a:cubicBezTo>
                        <a:pt x="4276956" y="2010021"/>
                        <a:pt x="4274511" y="2016742"/>
                        <a:pt x="4287344" y="2034461"/>
                      </a:cubicBezTo>
                      <a:cubicBezTo>
                        <a:pt x="4291009" y="2038739"/>
                        <a:pt x="4295286" y="2043015"/>
                        <a:pt x="4299564" y="2046680"/>
                      </a:cubicBezTo>
                      <a:cubicBezTo>
                        <a:pt x="4304452" y="2058902"/>
                        <a:pt x="4298342" y="2064401"/>
                        <a:pt x="4286732" y="2065011"/>
                      </a:cubicBezTo>
                      <a:cubicBezTo>
                        <a:pt x="4280622" y="2065623"/>
                        <a:pt x="4273902" y="2065622"/>
                        <a:pt x="4267790" y="2065011"/>
                      </a:cubicBezTo>
                      <a:cubicBezTo>
                        <a:pt x="4258015" y="2064400"/>
                        <a:pt x="4251904" y="2066232"/>
                        <a:pt x="4250683" y="2078453"/>
                      </a:cubicBezTo>
                      <a:cubicBezTo>
                        <a:pt x="4249461" y="2091896"/>
                        <a:pt x="4238463" y="2097395"/>
                        <a:pt x="4225633" y="2098006"/>
                      </a:cubicBezTo>
                      <a:cubicBezTo>
                        <a:pt x="4195692" y="2099839"/>
                        <a:pt x="4195692" y="2099839"/>
                        <a:pt x="4196303" y="2128556"/>
                      </a:cubicBezTo>
                      <a:cubicBezTo>
                        <a:pt x="4196303" y="2134667"/>
                        <a:pt x="4203636" y="2144443"/>
                        <a:pt x="4188972" y="2143220"/>
                      </a:cubicBezTo>
                      <a:cubicBezTo>
                        <a:pt x="4186527" y="2140776"/>
                        <a:pt x="4184084" y="2138332"/>
                        <a:pt x="4182250" y="2135888"/>
                      </a:cubicBezTo>
                      <a:cubicBezTo>
                        <a:pt x="4172475" y="2128557"/>
                        <a:pt x="4170642" y="2135888"/>
                        <a:pt x="4168197" y="2143220"/>
                      </a:cubicBezTo>
                      <a:cubicBezTo>
                        <a:pt x="4165753" y="2156662"/>
                        <a:pt x="4160866" y="2165827"/>
                        <a:pt x="4144979" y="2165216"/>
                      </a:cubicBezTo>
                      <a:cubicBezTo>
                        <a:pt x="4138257" y="2164605"/>
                        <a:pt x="4131537" y="2168881"/>
                        <a:pt x="4124816" y="2170715"/>
                      </a:cubicBezTo>
                      <a:cubicBezTo>
                        <a:pt x="4114428" y="2173159"/>
                        <a:pt x="4105875" y="2171326"/>
                        <a:pt x="4098543" y="2162772"/>
                      </a:cubicBezTo>
                      <a:cubicBezTo>
                        <a:pt x="4083878" y="2146886"/>
                        <a:pt x="4072270" y="2146276"/>
                        <a:pt x="4055161" y="2159717"/>
                      </a:cubicBezTo>
                      <a:cubicBezTo>
                        <a:pt x="4050884" y="2162773"/>
                        <a:pt x="4047217" y="2166439"/>
                        <a:pt x="4042940" y="2169493"/>
                      </a:cubicBezTo>
                      <a:cubicBezTo>
                        <a:pt x="4033165" y="2176826"/>
                        <a:pt x="4024000" y="2176215"/>
                        <a:pt x="4014835" y="2167660"/>
                      </a:cubicBezTo>
                      <a:cubicBezTo>
                        <a:pt x="4006892" y="2159716"/>
                        <a:pt x="3999560" y="2148719"/>
                        <a:pt x="3985507" y="2158496"/>
                      </a:cubicBezTo>
                      <a:cubicBezTo>
                        <a:pt x="3973287" y="2167049"/>
                        <a:pt x="3961067" y="2175603"/>
                        <a:pt x="3967787" y="2193322"/>
                      </a:cubicBezTo>
                      <a:cubicBezTo>
                        <a:pt x="3968397" y="2195156"/>
                        <a:pt x="3969010" y="2198211"/>
                        <a:pt x="3965954" y="2199432"/>
                      </a:cubicBezTo>
                      <a:cubicBezTo>
                        <a:pt x="3960454" y="2198822"/>
                        <a:pt x="3960455" y="2193322"/>
                        <a:pt x="3958622" y="2189656"/>
                      </a:cubicBezTo>
                      <a:cubicBezTo>
                        <a:pt x="3947014" y="2176215"/>
                        <a:pt x="3943347" y="2159718"/>
                        <a:pt x="3938460" y="2143831"/>
                      </a:cubicBezTo>
                      <a:cubicBezTo>
                        <a:pt x="3934182" y="2135889"/>
                        <a:pt x="3926239" y="2135888"/>
                        <a:pt x="3918296" y="2135888"/>
                      </a:cubicBezTo>
                      <a:cubicBezTo>
                        <a:pt x="3910964" y="2135888"/>
                        <a:pt x="3903022" y="2136500"/>
                        <a:pt x="3895689" y="2136500"/>
                      </a:cubicBezTo>
                      <a:cubicBezTo>
                        <a:pt x="3868804" y="2137110"/>
                        <a:pt x="3868194" y="2136500"/>
                        <a:pt x="3865750" y="2110837"/>
                      </a:cubicBezTo>
                      <a:cubicBezTo>
                        <a:pt x="3844974" y="2117558"/>
                        <a:pt x="3844974" y="2117558"/>
                        <a:pt x="3843754" y="2094951"/>
                      </a:cubicBezTo>
                      <a:cubicBezTo>
                        <a:pt x="3843753" y="2090673"/>
                        <a:pt x="3843143" y="2086395"/>
                        <a:pt x="3838866" y="2084563"/>
                      </a:cubicBezTo>
                      <a:cubicBezTo>
                        <a:pt x="3834588" y="2082730"/>
                        <a:pt x="3832755" y="2087008"/>
                        <a:pt x="3830311" y="2089451"/>
                      </a:cubicBezTo>
                      <a:cubicBezTo>
                        <a:pt x="3826033" y="2094340"/>
                        <a:pt x="3821757" y="2099227"/>
                        <a:pt x="3816869" y="2103505"/>
                      </a:cubicBezTo>
                      <a:cubicBezTo>
                        <a:pt x="3807704" y="2112059"/>
                        <a:pt x="3805871" y="2120613"/>
                        <a:pt x="3813814" y="2131000"/>
                      </a:cubicBezTo>
                      <a:cubicBezTo>
                        <a:pt x="3819314" y="2138332"/>
                        <a:pt x="3820535" y="2145664"/>
                        <a:pt x="3814424" y="2152996"/>
                      </a:cubicBezTo>
                      <a:cubicBezTo>
                        <a:pt x="3807704" y="2157274"/>
                        <a:pt x="3802815" y="2152995"/>
                        <a:pt x="3799150" y="2148719"/>
                      </a:cubicBezTo>
                      <a:cubicBezTo>
                        <a:pt x="3775932" y="2122446"/>
                        <a:pt x="3744771" y="2118169"/>
                        <a:pt x="3712387" y="2115725"/>
                      </a:cubicBezTo>
                      <a:cubicBezTo>
                        <a:pt x="3695431" y="2114808"/>
                        <a:pt x="3689475" y="2111486"/>
                        <a:pt x="3690907" y="2100603"/>
                      </a:cubicBezTo>
                      <a:lnTo>
                        <a:pt x="3693678" y="2090586"/>
                      </a:lnTo>
                      <a:lnTo>
                        <a:pt x="3679225" y="2086582"/>
                      </a:lnTo>
                      <a:lnTo>
                        <a:pt x="3674950" y="2087629"/>
                      </a:lnTo>
                      <a:lnTo>
                        <a:pt x="3679332" y="2096392"/>
                      </a:lnTo>
                      <a:cubicBezTo>
                        <a:pt x="3689719" y="2119611"/>
                        <a:pt x="3681776" y="2133664"/>
                        <a:pt x="3656113" y="2136108"/>
                      </a:cubicBezTo>
                      <a:cubicBezTo>
                        <a:pt x="3645115" y="2137329"/>
                        <a:pt x="3634116" y="2135497"/>
                        <a:pt x="3623118" y="2139163"/>
                      </a:cubicBezTo>
                      <a:cubicBezTo>
                        <a:pt x="3604178" y="2145273"/>
                        <a:pt x="3601123" y="2151994"/>
                        <a:pt x="3612732" y="2167879"/>
                      </a:cubicBezTo>
                      <a:cubicBezTo>
                        <a:pt x="3615788" y="2172769"/>
                        <a:pt x="3620063" y="2177045"/>
                        <a:pt x="3623730" y="2181321"/>
                      </a:cubicBezTo>
                      <a:cubicBezTo>
                        <a:pt x="3627396" y="2184988"/>
                        <a:pt x="3631062" y="2188655"/>
                        <a:pt x="3634728" y="2193543"/>
                      </a:cubicBezTo>
                      <a:cubicBezTo>
                        <a:pt x="3599290" y="2188655"/>
                        <a:pt x="3587069" y="2174600"/>
                        <a:pt x="3588292" y="2141606"/>
                      </a:cubicBezTo>
                      <a:cubicBezTo>
                        <a:pt x="3588902" y="2125721"/>
                        <a:pt x="3584015" y="2121444"/>
                        <a:pt x="3572406" y="2126332"/>
                      </a:cubicBezTo>
                      <a:cubicBezTo>
                        <a:pt x="3569350" y="2127859"/>
                        <a:pt x="3565684" y="2131373"/>
                        <a:pt x="3562323" y="2133511"/>
                      </a:cubicBezTo>
                      <a:lnTo>
                        <a:pt x="3560124" y="2134334"/>
                      </a:lnTo>
                      <a:lnTo>
                        <a:pt x="3574081" y="2168218"/>
                      </a:lnTo>
                      <a:cubicBezTo>
                        <a:pt x="3577106" y="2175561"/>
                        <a:pt x="3581492" y="2183005"/>
                        <a:pt x="3578404" y="2191547"/>
                      </a:cubicBezTo>
                      <a:cubicBezTo>
                        <a:pt x="3579201" y="2191880"/>
                        <a:pt x="3579999" y="2192212"/>
                        <a:pt x="3580797" y="2192544"/>
                      </a:cubicBezTo>
                      <a:cubicBezTo>
                        <a:pt x="3595154" y="2209758"/>
                        <a:pt x="3600143" y="2231493"/>
                        <a:pt x="3610780" y="2250901"/>
                      </a:cubicBezTo>
                      <a:cubicBezTo>
                        <a:pt x="3630892" y="2286890"/>
                        <a:pt x="3650103" y="2323912"/>
                        <a:pt x="3680816" y="2353553"/>
                      </a:cubicBezTo>
                      <a:cubicBezTo>
                        <a:pt x="3689757" y="2362425"/>
                        <a:pt x="3697469" y="2373126"/>
                        <a:pt x="3701225" y="2385456"/>
                      </a:cubicBezTo>
                      <a:lnTo>
                        <a:pt x="3706369" y="2407420"/>
                      </a:lnTo>
                      <a:lnTo>
                        <a:pt x="1080113" y="2407420"/>
                      </a:lnTo>
                      <a:lnTo>
                        <a:pt x="1077797" y="2390172"/>
                      </a:lnTo>
                      <a:cubicBezTo>
                        <a:pt x="1073504" y="2376320"/>
                        <a:pt x="1063270" y="2376152"/>
                        <a:pt x="1042370" y="2386668"/>
                      </a:cubicBezTo>
                      <a:cubicBezTo>
                        <a:pt x="1035515" y="2390853"/>
                        <a:pt x="1028519" y="2395896"/>
                        <a:pt x="1022383" y="2401082"/>
                      </a:cubicBezTo>
                      <a:cubicBezTo>
                        <a:pt x="1004069" y="2405178"/>
                        <a:pt x="997721" y="2395321"/>
                        <a:pt x="999508" y="2378841"/>
                      </a:cubicBezTo>
                      <a:cubicBezTo>
                        <a:pt x="1000042" y="2370100"/>
                        <a:pt x="1001573" y="2360641"/>
                        <a:pt x="1003827" y="2352180"/>
                      </a:cubicBezTo>
                      <a:cubicBezTo>
                        <a:pt x="1005373" y="2345369"/>
                        <a:pt x="1005848" y="2339709"/>
                        <a:pt x="1003823" y="2335189"/>
                      </a:cubicBezTo>
                      <a:lnTo>
                        <a:pt x="990464" y="2326155"/>
                      </a:lnTo>
                      <a:lnTo>
                        <a:pt x="989902" y="2327747"/>
                      </a:lnTo>
                      <a:cubicBezTo>
                        <a:pt x="981407" y="2332899"/>
                        <a:pt x="973826" y="2325699"/>
                        <a:pt x="968739" y="2319667"/>
                      </a:cubicBezTo>
                      <a:cubicBezTo>
                        <a:pt x="934367" y="2277419"/>
                        <a:pt x="884499" y="2279327"/>
                        <a:pt x="838038" y="2270053"/>
                      </a:cubicBezTo>
                      <a:cubicBezTo>
                        <a:pt x="826889" y="2267877"/>
                        <a:pt x="822186" y="2276625"/>
                        <a:pt x="816187" y="2282944"/>
                      </a:cubicBezTo>
                      <a:cubicBezTo>
                        <a:pt x="807156" y="2291189"/>
                        <a:pt x="800813" y="2307993"/>
                        <a:pt x="787766" y="2304016"/>
                      </a:cubicBezTo>
                      <a:cubicBezTo>
                        <a:pt x="772227" y="2298873"/>
                        <a:pt x="785328" y="2281277"/>
                        <a:pt x="779516" y="2270951"/>
                      </a:cubicBezTo>
                      <a:cubicBezTo>
                        <a:pt x="766528" y="2245403"/>
                        <a:pt x="757843" y="2243164"/>
                        <a:pt x="734159" y="2256718"/>
                      </a:cubicBezTo>
                      <a:cubicBezTo>
                        <a:pt x="722633" y="2263796"/>
                        <a:pt x="707916" y="2266643"/>
                        <a:pt x="696391" y="2273720"/>
                      </a:cubicBezTo>
                      <a:cubicBezTo>
                        <a:pt x="668948" y="2284907"/>
                        <a:pt x="641976" y="2290536"/>
                        <a:pt x="612794" y="2282048"/>
                      </a:cubicBezTo>
                      <a:cubicBezTo>
                        <a:pt x="597286" y="2278134"/>
                        <a:pt x="585249" y="2265504"/>
                        <a:pt x="580035" y="2254546"/>
                      </a:cubicBezTo>
                      <a:cubicBezTo>
                        <a:pt x="574157" y="2241758"/>
                        <a:pt x="567871" y="2236990"/>
                        <a:pt x="549364" y="2236237"/>
                      </a:cubicBezTo>
                      <a:cubicBezTo>
                        <a:pt x="577375" y="2223186"/>
                        <a:pt x="569792" y="2215988"/>
                        <a:pt x="552390" y="2210275"/>
                      </a:cubicBezTo>
                      <a:cubicBezTo>
                        <a:pt x="567955" y="2192616"/>
                        <a:pt x="583617" y="2178653"/>
                        <a:pt x="583579" y="2153388"/>
                      </a:cubicBezTo>
                      <a:cubicBezTo>
                        <a:pt x="583165" y="2137375"/>
                        <a:pt x="590140" y="2121171"/>
                        <a:pt x="594021" y="2104432"/>
                      </a:cubicBezTo>
                      <a:cubicBezTo>
                        <a:pt x="602415" y="2071551"/>
                        <a:pt x="591890" y="2045940"/>
                        <a:pt x="563051" y="2026965"/>
                      </a:cubicBezTo>
                      <a:cubicBezTo>
                        <a:pt x="557394" y="2022799"/>
                        <a:pt x="551109" y="2018031"/>
                        <a:pt x="544825" y="2013264"/>
                      </a:cubicBezTo>
                      <a:cubicBezTo>
                        <a:pt x="537275" y="2007297"/>
                        <a:pt x="524828" y="2002688"/>
                        <a:pt x="527604" y="1990909"/>
                      </a:cubicBezTo>
                      <a:cubicBezTo>
                        <a:pt x="529781" y="1979758"/>
                        <a:pt x="542826" y="1983735"/>
                        <a:pt x="550784" y="1981679"/>
                      </a:cubicBezTo>
                      <a:cubicBezTo>
                        <a:pt x="555680" y="1980321"/>
                        <a:pt x="561839" y="1980161"/>
                        <a:pt x="562942" y="1975204"/>
                      </a:cubicBezTo>
                      <a:cubicBezTo>
                        <a:pt x="564616" y="1968380"/>
                        <a:pt x="557192" y="1967340"/>
                        <a:pt x="554064" y="1965571"/>
                      </a:cubicBezTo>
                      <a:cubicBezTo>
                        <a:pt x="519130" y="1949221"/>
                        <a:pt x="520132" y="1916532"/>
                        <a:pt x="519369" y="1886971"/>
                      </a:cubicBezTo>
                      <a:cubicBezTo>
                        <a:pt x="518385" y="1872821"/>
                        <a:pt x="511685" y="1852042"/>
                        <a:pt x="533000" y="1842246"/>
                      </a:cubicBezTo>
                      <a:cubicBezTo>
                        <a:pt x="532165" y="1786189"/>
                        <a:pt x="596368" y="1766653"/>
                        <a:pt x="605513" y="1715265"/>
                      </a:cubicBezTo>
                      <a:cubicBezTo>
                        <a:pt x="606522" y="1706612"/>
                        <a:pt x="612489" y="1699062"/>
                        <a:pt x="598877" y="1696950"/>
                      </a:cubicBezTo>
                      <a:cubicBezTo>
                        <a:pt x="580936" y="1694334"/>
                        <a:pt x="588737" y="1686119"/>
                        <a:pt x="595334" y="1679169"/>
                      </a:cubicBezTo>
                      <a:lnTo>
                        <a:pt x="603172" y="1670914"/>
                      </a:lnTo>
                      <a:lnTo>
                        <a:pt x="594309" y="1649489"/>
                      </a:lnTo>
                      <a:lnTo>
                        <a:pt x="597313" y="1643573"/>
                      </a:lnTo>
                      <a:lnTo>
                        <a:pt x="573816" y="1633507"/>
                      </a:lnTo>
                      <a:cubicBezTo>
                        <a:pt x="572139" y="1616293"/>
                        <a:pt x="587110" y="1623303"/>
                        <a:pt x="593804" y="1620047"/>
                      </a:cubicBezTo>
                      <a:cubicBezTo>
                        <a:pt x="592380" y="1612688"/>
                        <a:pt x="579368" y="1609944"/>
                        <a:pt x="585304" y="1601162"/>
                      </a:cubicBezTo>
                      <a:lnTo>
                        <a:pt x="587387" y="1600439"/>
                      </a:lnTo>
                      <a:lnTo>
                        <a:pt x="567795" y="1593539"/>
                      </a:lnTo>
                      <a:cubicBezTo>
                        <a:pt x="553210" y="1590819"/>
                        <a:pt x="535674" y="1592752"/>
                        <a:pt x="528163" y="1575271"/>
                      </a:cubicBezTo>
                      <a:cubicBezTo>
                        <a:pt x="532411" y="1563934"/>
                        <a:pt x="537210" y="1553277"/>
                        <a:pt x="538455" y="1541018"/>
                      </a:cubicBezTo>
                      <a:cubicBezTo>
                        <a:pt x="539203" y="1533664"/>
                        <a:pt x="551658" y="1526880"/>
                        <a:pt x="539473" y="1518830"/>
                      </a:cubicBezTo>
                      <a:cubicBezTo>
                        <a:pt x="532918" y="1516305"/>
                        <a:pt x="526416" y="1519361"/>
                        <a:pt x="520286" y="1518738"/>
                      </a:cubicBezTo>
                      <a:cubicBezTo>
                        <a:pt x="519058" y="1518612"/>
                        <a:pt x="517709" y="1519714"/>
                        <a:pt x="516358" y="1520815"/>
                      </a:cubicBezTo>
                      <a:cubicBezTo>
                        <a:pt x="506301" y="1522270"/>
                        <a:pt x="500580" y="1535931"/>
                        <a:pt x="488146" y="1530332"/>
                      </a:cubicBezTo>
                      <a:cubicBezTo>
                        <a:pt x="484238" y="1520027"/>
                        <a:pt x="492768" y="1515322"/>
                        <a:pt x="498292" y="1509690"/>
                      </a:cubicBezTo>
                      <a:cubicBezTo>
                        <a:pt x="503820" y="1504060"/>
                        <a:pt x="510021" y="1497879"/>
                        <a:pt x="514995" y="1491572"/>
                      </a:cubicBezTo>
                      <a:cubicBezTo>
                        <a:pt x="534773" y="1467575"/>
                        <a:pt x="531418" y="1457945"/>
                        <a:pt x="501272" y="1449927"/>
                      </a:cubicBezTo>
                      <a:cubicBezTo>
                        <a:pt x="493367" y="1448504"/>
                        <a:pt x="484785" y="1447632"/>
                        <a:pt x="476754" y="1447435"/>
                      </a:cubicBezTo>
                      <a:cubicBezTo>
                        <a:pt x="460340" y="1438338"/>
                        <a:pt x="462136" y="1426753"/>
                        <a:pt x="474416" y="1415618"/>
                      </a:cubicBezTo>
                      <a:cubicBezTo>
                        <a:pt x="480617" y="1409435"/>
                        <a:pt x="488044" y="1403378"/>
                        <a:pt x="495347" y="1398547"/>
                      </a:cubicBezTo>
                      <a:cubicBezTo>
                        <a:pt x="506701" y="1390413"/>
                        <a:pt x="511801" y="1382881"/>
                        <a:pt x="502140" y="1368276"/>
                      </a:cubicBezTo>
                      <a:cubicBezTo>
                        <a:pt x="491376" y="1352321"/>
                        <a:pt x="498574" y="1336333"/>
                        <a:pt x="512202" y="1324095"/>
                      </a:cubicBezTo>
                      <a:cubicBezTo>
                        <a:pt x="543636" y="1295089"/>
                        <a:pt x="543636" y="1295089"/>
                        <a:pt x="517081" y="1263904"/>
                      </a:cubicBezTo>
                      <a:cubicBezTo>
                        <a:pt x="511575" y="1257151"/>
                        <a:pt x="494663" y="1252956"/>
                        <a:pt x="511969" y="1241094"/>
                      </a:cubicBezTo>
                      <a:cubicBezTo>
                        <a:pt x="516871" y="1241590"/>
                        <a:pt x="521776" y="1242088"/>
                        <a:pt x="526004" y="1243138"/>
                      </a:cubicBezTo>
                      <a:cubicBezTo>
                        <a:pt x="543413" y="1242431"/>
                        <a:pt x="538832" y="1232675"/>
                        <a:pt x="534926" y="1222372"/>
                      </a:cubicBezTo>
                      <a:cubicBezTo>
                        <a:pt x="525515" y="1205315"/>
                        <a:pt x="522655" y="1190782"/>
                        <a:pt x="540762" y="1177141"/>
                      </a:cubicBezTo>
                      <a:cubicBezTo>
                        <a:pt x="548739" y="1171760"/>
                        <a:pt x="552313" y="1160977"/>
                        <a:pt x="558086" y="1152895"/>
                      </a:cubicBezTo>
                      <a:lnTo>
                        <a:pt x="569560" y="1143332"/>
                      </a:lnTo>
                      <a:lnTo>
                        <a:pt x="552210" y="1142716"/>
                      </a:lnTo>
                      <a:cubicBezTo>
                        <a:pt x="539655" y="1143735"/>
                        <a:pt x="526512" y="1142632"/>
                        <a:pt x="514703" y="1137465"/>
                      </a:cubicBezTo>
                      <a:cubicBezTo>
                        <a:pt x="495540" y="1129237"/>
                        <a:pt x="479827" y="1114428"/>
                        <a:pt x="456457" y="1117038"/>
                      </a:cubicBezTo>
                      <a:cubicBezTo>
                        <a:pt x="446414" y="1118240"/>
                        <a:pt x="436150" y="1112294"/>
                        <a:pt x="426663" y="1107890"/>
                      </a:cubicBezTo>
                      <a:cubicBezTo>
                        <a:pt x="421049" y="1105403"/>
                        <a:pt x="416397" y="1101945"/>
                        <a:pt x="417715" y="1094016"/>
                      </a:cubicBezTo>
                      <a:cubicBezTo>
                        <a:pt x="412550" y="1105826"/>
                        <a:pt x="403867" y="1108760"/>
                        <a:pt x="393610" y="1104747"/>
                      </a:cubicBezTo>
                      <a:cubicBezTo>
                        <a:pt x="371933" y="1096336"/>
                        <a:pt x="347968" y="1094893"/>
                        <a:pt x="329733" y="1077967"/>
                      </a:cubicBezTo>
                      <a:cubicBezTo>
                        <a:pt x="325271" y="1073929"/>
                        <a:pt x="317734" y="1073382"/>
                        <a:pt x="312121" y="1070894"/>
                      </a:cubicBezTo>
                      <a:cubicBezTo>
                        <a:pt x="294889" y="1062658"/>
                        <a:pt x="277275" y="1055585"/>
                        <a:pt x="260417" y="1044256"/>
                      </a:cubicBezTo>
                      <a:cubicBezTo>
                        <a:pt x="244331" y="1032539"/>
                        <a:pt x="228028" y="1015605"/>
                        <a:pt x="205026" y="1013190"/>
                      </a:cubicBezTo>
                      <a:cubicBezTo>
                        <a:pt x="194005" y="1011498"/>
                        <a:pt x="181815" y="1007492"/>
                        <a:pt x="176350" y="994763"/>
                      </a:cubicBezTo>
                      <a:lnTo>
                        <a:pt x="174419" y="994771"/>
                      </a:lnTo>
                      <a:lnTo>
                        <a:pt x="174418" y="994770"/>
                      </a:lnTo>
                      <a:cubicBezTo>
                        <a:pt x="173262" y="995355"/>
                        <a:pt x="173357" y="995065"/>
                        <a:pt x="173936" y="994773"/>
                      </a:cubicBezTo>
                      <a:lnTo>
                        <a:pt x="174419" y="994771"/>
                      </a:lnTo>
                      <a:lnTo>
                        <a:pt x="175388" y="995733"/>
                      </a:lnTo>
                      <a:cubicBezTo>
                        <a:pt x="181790" y="1001695"/>
                        <a:pt x="180455" y="1005759"/>
                        <a:pt x="172154" y="1007533"/>
                      </a:cubicBezTo>
                      <a:cubicBezTo>
                        <a:pt x="169260" y="1008511"/>
                        <a:pt x="166357" y="1007557"/>
                        <a:pt x="163455" y="1006603"/>
                      </a:cubicBezTo>
                      <a:cubicBezTo>
                        <a:pt x="133644" y="993592"/>
                        <a:pt x="99081" y="998956"/>
                        <a:pt x="70024" y="981689"/>
                      </a:cubicBezTo>
                      <a:cubicBezTo>
                        <a:pt x="65762" y="979002"/>
                        <a:pt x="59195" y="979418"/>
                        <a:pt x="53581" y="976929"/>
                      </a:cubicBezTo>
                      <a:cubicBezTo>
                        <a:pt x="52419" y="976547"/>
                        <a:pt x="50870" y="975395"/>
                        <a:pt x="49899" y="974433"/>
                      </a:cubicBezTo>
                      <a:cubicBezTo>
                        <a:pt x="47179" y="970967"/>
                        <a:pt x="48124" y="966132"/>
                        <a:pt x="43671" y="964026"/>
                      </a:cubicBezTo>
                      <a:cubicBezTo>
                        <a:pt x="42892" y="962482"/>
                        <a:pt x="42694" y="961132"/>
                        <a:pt x="42494" y="959780"/>
                      </a:cubicBezTo>
                      <a:cubicBezTo>
                        <a:pt x="42478" y="955915"/>
                        <a:pt x="43042" y="952242"/>
                        <a:pt x="44186" y="948759"/>
                      </a:cubicBezTo>
                      <a:cubicBezTo>
                        <a:pt x="44369" y="946246"/>
                        <a:pt x="45132" y="943923"/>
                        <a:pt x="45125" y="941993"/>
                      </a:cubicBezTo>
                      <a:cubicBezTo>
                        <a:pt x="37935" y="932555"/>
                        <a:pt x="29045" y="932207"/>
                        <a:pt x="18821" y="935921"/>
                      </a:cubicBezTo>
                      <a:cubicBezTo>
                        <a:pt x="9168" y="937895"/>
                        <a:pt x="3355" y="934055"/>
                        <a:pt x="611" y="924793"/>
                      </a:cubicBezTo>
                      <a:cubicBezTo>
                        <a:pt x="-1545" y="917653"/>
                        <a:pt x="2103" y="912420"/>
                        <a:pt x="10024" y="911806"/>
                      </a:cubicBezTo>
                      <a:cubicBezTo>
                        <a:pt x="33474" y="928517"/>
                        <a:pt x="62283" y="932838"/>
                        <a:pt x="88220" y="943935"/>
                      </a:cubicBezTo>
                      <a:cubicBezTo>
                        <a:pt x="98867" y="948720"/>
                        <a:pt x="113427" y="965081"/>
                        <a:pt x="130187" y="953224"/>
                      </a:cubicBezTo>
                      <a:cubicBezTo>
                        <a:pt x="131922" y="951864"/>
                        <a:pt x="136755" y="952808"/>
                        <a:pt x="138116" y="954542"/>
                      </a:cubicBezTo>
                      <a:cubicBezTo>
                        <a:pt x="150155" y="968790"/>
                        <a:pt x="169867" y="969479"/>
                        <a:pt x="183441" y="981014"/>
                      </a:cubicBezTo>
                      <a:cubicBezTo>
                        <a:pt x="191004" y="987358"/>
                        <a:pt x="198367" y="992350"/>
                        <a:pt x="208385" y="985352"/>
                      </a:cubicBezTo>
                      <a:cubicBezTo>
                        <a:pt x="213393" y="981853"/>
                        <a:pt x="219197" y="983760"/>
                        <a:pt x="223461" y="986447"/>
                      </a:cubicBezTo>
                      <a:cubicBezTo>
                        <a:pt x="241669" y="997577"/>
                        <a:pt x="261986" y="1004253"/>
                        <a:pt x="282104" y="1009576"/>
                      </a:cubicBezTo>
                      <a:cubicBezTo>
                        <a:pt x="296226" y="1013576"/>
                        <a:pt x="309386" y="1018542"/>
                        <a:pt x="324453" y="1017706"/>
                      </a:cubicBezTo>
                      <a:cubicBezTo>
                        <a:pt x="336818" y="1017267"/>
                        <a:pt x="348436" y="1023014"/>
                        <a:pt x="357755" y="1033795"/>
                      </a:cubicBezTo>
                      <a:cubicBezTo>
                        <a:pt x="370575" y="1049583"/>
                        <a:pt x="388529" y="1045836"/>
                        <a:pt x="395403" y="1026872"/>
                      </a:cubicBezTo>
                      <a:cubicBezTo>
                        <a:pt x="396166" y="1024550"/>
                        <a:pt x="397120" y="1021647"/>
                        <a:pt x="398073" y="1018745"/>
                      </a:cubicBezTo>
                      <a:cubicBezTo>
                        <a:pt x="407993" y="988561"/>
                        <a:pt x="418799" y="985037"/>
                        <a:pt x="447075" y="1000761"/>
                      </a:cubicBezTo>
                      <a:cubicBezTo>
                        <a:pt x="457921" y="1006898"/>
                        <a:pt x="465667" y="1010729"/>
                        <a:pt x="474291" y="994269"/>
                      </a:cubicBezTo>
                      <a:lnTo>
                        <a:pt x="474369" y="994130"/>
                      </a:lnTo>
                      <a:lnTo>
                        <a:pt x="482894" y="977230"/>
                      </a:lnTo>
                      <a:lnTo>
                        <a:pt x="483459" y="977889"/>
                      </a:lnTo>
                      <a:lnTo>
                        <a:pt x="485390" y="974441"/>
                      </a:lnTo>
                      <a:cubicBezTo>
                        <a:pt x="489831" y="968022"/>
                        <a:pt x="495409" y="962299"/>
                        <a:pt x="503317" y="958786"/>
                      </a:cubicBezTo>
                      <a:lnTo>
                        <a:pt x="507032" y="954525"/>
                      </a:lnTo>
                      <a:lnTo>
                        <a:pt x="506323" y="954214"/>
                      </a:lnTo>
                      <a:cubicBezTo>
                        <a:pt x="489766" y="950750"/>
                        <a:pt x="473267" y="940651"/>
                        <a:pt x="454898" y="947808"/>
                      </a:cubicBezTo>
                      <a:cubicBezTo>
                        <a:pt x="447622" y="942709"/>
                        <a:pt x="441143" y="937960"/>
                        <a:pt x="433866" y="932863"/>
                      </a:cubicBezTo>
                      <a:cubicBezTo>
                        <a:pt x="429080" y="930760"/>
                        <a:pt x="425092" y="929009"/>
                        <a:pt x="420307" y="926907"/>
                      </a:cubicBezTo>
                      <a:cubicBezTo>
                        <a:pt x="404293" y="926535"/>
                        <a:pt x="393982" y="915347"/>
                        <a:pt x="383320" y="904954"/>
                      </a:cubicBezTo>
                      <a:cubicBezTo>
                        <a:pt x="377794" y="895868"/>
                        <a:pt x="371473" y="886429"/>
                        <a:pt x="381864" y="875769"/>
                      </a:cubicBezTo>
                      <a:cubicBezTo>
                        <a:pt x="420137" y="868788"/>
                        <a:pt x="459053" y="866846"/>
                        <a:pt x="493608" y="879167"/>
                      </a:cubicBezTo>
                      <a:cubicBezTo>
                        <a:pt x="492011" y="878466"/>
                        <a:pt x="491565" y="877317"/>
                        <a:pt x="490669" y="875022"/>
                      </a:cubicBezTo>
                      <a:cubicBezTo>
                        <a:pt x="503622" y="878569"/>
                        <a:pt x="516517" y="881437"/>
                        <a:pt x="529369" y="883454"/>
                      </a:cubicBezTo>
                      <a:lnTo>
                        <a:pt x="564126" y="886459"/>
                      </a:lnTo>
                      <a:lnTo>
                        <a:pt x="565737" y="870607"/>
                      </a:lnTo>
                      <a:cubicBezTo>
                        <a:pt x="568598" y="861899"/>
                        <a:pt x="571071" y="852421"/>
                        <a:pt x="574512" y="843905"/>
                      </a:cubicBezTo>
                      <a:cubicBezTo>
                        <a:pt x="578717" y="833067"/>
                        <a:pt x="584471" y="823381"/>
                        <a:pt x="565906" y="819210"/>
                      </a:cubicBezTo>
                      <a:cubicBezTo>
                        <a:pt x="558168" y="817311"/>
                        <a:pt x="556950" y="803404"/>
                        <a:pt x="545738" y="802291"/>
                      </a:cubicBezTo>
                      <a:cubicBezTo>
                        <a:pt x="538392" y="801164"/>
                        <a:pt x="531417" y="796943"/>
                        <a:pt x="522744" y="801810"/>
                      </a:cubicBezTo>
                      <a:cubicBezTo>
                        <a:pt x="514070" y="806678"/>
                        <a:pt x="505935" y="802075"/>
                        <a:pt x="507818" y="790473"/>
                      </a:cubicBezTo>
                      <a:cubicBezTo>
                        <a:pt x="509319" y="780033"/>
                        <a:pt x="508300" y="767478"/>
                        <a:pt x="521029" y="762015"/>
                      </a:cubicBezTo>
                      <a:cubicBezTo>
                        <a:pt x="524694" y="760646"/>
                        <a:pt x="525259" y="756973"/>
                        <a:pt x="523890" y="753308"/>
                      </a:cubicBezTo>
                      <a:cubicBezTo>
                        <a:pt x="522911" y="750414"/>
                        <a:pt x="521933" y="747520"/>
                        <a:pt x="521535" y="744815"/>
                      </a:cubicBezTo>
                      <a:cubicBezTo>
                        <a:pt x="519371" y="735744"/>
                        <a:pt x="531521" y="730088"/>
                        <a:pt x="528195" y="720636"/>
                      </a:cubicBezTo>
                      <a:cubicBezTo>
                        <a:pt x="525061" y="710601"/>
                        <a:pt x="512166" y="722442"/>
                        <a:pt x="507679" y="712608"/>
                      </a:cubicBezTo>
                      <a:cubicBezTo>
                        <a:pt x="506510" y="710294"/>
                        <a:pt x="503409" y="707989"/>
                        <a:pt x="503792" y="706827"/>
                      </a:cubicBezTo>
                      <a:cubicBezTo>
                        <a:pt x="508926" y="687290"/>
                        <a:pt x="493983" y="672090"/>
                        <a:pt x="492357" y="653548"/>
                      </a:cubicBezTo>
                      <a:cubicBezTo>
                        <a:pt x="491959" y="650845"/>
                        <a:pt x="490782" y="646599"/>
                        <a:pt x="492516" y="645238"/>
                      </a:cubicBezTo>
                      <a:cubicBezTo>
                        <a:pt x="504067" y="635529"/>
                        <a:pt x="501688" y="621240"/>
                        <a:pt x="503762" y="609059"/>
                      </a:cubicBezTo>
                      <a:cubicBezTo>
                        <a:pt x="506962" y="589531"/>
                        <a:pt x="523922" y="579024"/>
                        <a:pt x="534098" y="563717"/>
                      </a:cubicBezTo>
                      <a:cubicBezTo>
                        <a:pt x="538709" y="557515"/>
                        <a:pt x="544870" y="552464"/>
                        <a:pt x="548702" y="544719"/>
                      </a:cubicBezTo>
                      <a:cubicBezTo>
                        <a:pt x="550999" y="539685"/>
                        <a:pt x="556381" y="533094"/>
                        <a:pt x="561796" y="534229"/>
                      </a:cubicBezTo>
                      <a:cubicBezTo>
                        <a:pt x="580553" y="537822"/>
                        <a:pt x="596143" y="523650"/>
                        <a:pt x="614511" y="526470"/>
                      </a:cubicBezTo>
                      <a:cubicBezTo>
                        <a:pt x="618765" y="527226"/>
                        <a:pt x="625134" y="525458"/>
                        <a:pt x="625317" y="522946"/>
                      </a:cubicBezTo>
                      <a:cubicBezTo>
                        <a:pt x="625060" y="508070"/>
                        <a:pt x="640310" y="504719"/>
                        <a:pt x="645675" y="494263"/>
                      </a:cubicBezTo>
                      <a:cubicBezTo>
                        <a:pt x="647591" y="490391"/>
                        <a:pt x="652201" y="484188"/>
                        <a:pt x="655296" y="484561"/>
                      </a:cubicBezTo>
                      <a:cubicBezTo>
                        <a:pt x="671531" y="486038"/>
                        <a:pt x="671268" y="469229"/>
                        <a:pt x="680323" y="463200"/>
                      </a:cubicBezTo>
                      <a:cubicBezTo>
                        <a:pt x="685332" y="459702"/>
                        <a:pt x="684336" y="452943"/>
                        <a:pt x="678135" y="448333"/>
                      </a:cubicBezTo>
                      <a:lnTo>
                        <a:pt x="662352" y="444254"/>
                      </a:lnTo>
                      <a:lnTo>
                        <a:pt x="686387" y="421536"/>
                      </a:lnTo>
                      <a:lnTo>
                        <a:pt x="719509" y="377018"/>
                      </a:lnTo>
                      <a:lnTo>
                        <a:pt x="714719" y="372986"/>
                      </a:lnTo>
                      <a:lnTo>
                        <a:pt x="714532" y="375208"/>
                      </a:lnTo>
                      <a:cubicBezTo>
                        <a:pt x="712283" y="376732"/>
                        <a:pt x="708076" y="375716"/>
                        <a:pt x="701693" y="372815"/>
                      </a:cubicBezTo>
                      <a:cubicBezTo>
                        <a:pt x="690666" y="368172"/>
                        <a:pt x="680222" y="368171"/>
                        <a:pt x="669196" y="371654"/>
                      </a:cubicBezTo>
                      <a:cubicBezTo>
                        <a:pt x="664554" y="373395"/>
                        <a:pt x="659331" y="376296"/>
                        <a:pt x="654689" y="375136"/>
                      </a:cubicBezTo>
                      <a:cubicBezTo>
                        <a:pt x="629156" y="369332"/>
                        <a:pt x="603044" y="377457"/>
                        <a:pt x="577509" y="372234"/>
                      </a:cubicBezTo>
                      <a:cubicBezTo>
                        <a:pt x="560683" y="368752"/>
                        <a:pt x="556619" y="373975"/>
                        <a:pt x="561842" y="389643"/>
                      </a:cubicBezTo>
                      <a:cubicBezTo>
                        <a:pt x="569386" y="412275"/>
                        <a:pt x="558942" y="427362"/>
                        <a:pt x="535148" y="428523"/>
                      </a:cubicBezTo>
                      <a:cubicBezTo>
                        <a:pt x="530507" y="428523"/>
                        <a:pt x="526445" y="428523"/>
                        <a:pt x="521801" y="429683"/>
                      </a:cubicBezTo>
                      <a:cubicBezTo>
                        <a:pt x="502073" y="433745"/>
                        <a:pt x="503232" y="433165"/>
                        <a:pt x="499750" y="414595"/>
                      </a:cubicBezTo>
                      <a:cubicBezTo>
                        <a:pt x="492789" y="379778"/>
                        <a:pt x="500331" y="345541"/>
                        <a:pt x="501492" y="311304"/>
                      </a:cubicBezTo>
                      <a:cubicBezTo>
                        <a:pt x="501492" y="303180"/>
                        <a:pt x="502072" y="295636"/>
                        <a:pt x="500332" y="288092"/>
                      </a:cubicBezTo>
                      <a:cubicBezTo>
                        <a:pt x="499752" y="284610"/>
                        <a:pt x="502653" y="278807"/>
                        <a:pt x="495690" y="279968"/>
                      </a:cubicBezTo>
                      <a:cubicBezTo>
                        <a:pt x="490467" y="280549"/>
                        <a:pt x="485824" y="282870"/>
                        <a:pt x="485825" y="289254"/>
                      </a:cubicBezTo>
                      <a:cubicBezTo>
                        <a:pt x="485825" y="291574"/>
                        <a:pt x="486985" y="293313"/>
                        <a:pt x="487565" y="295635"/>
                      </a:cubicBezTo>
                      <a:cubicBezTo>
                        <a:pt x="488726" y="300278"/>
                        <a:pt x="495690" y="304341"/>
                        <a:pt x="490467" y="310144"/>
                      </a:cubicBezTo>
                      <a:cubicBezTo>
                        <a:pt x="485243" y="315946"/>
                        <a:pt x="478280" y="310143"/>
                        <a:pt x="470156" y="308983"/>
                      </a:cubicBezTo>
                      <a:cubicBezTo>
                        <a:pt x="477700" y="318267"/>
                        <a:pt x="481762" y="326392"/>
                        <a:pt x="480603" y="336256"/>
                      </a:cubicBezTo>
                      <a:cubicBezTo>
                        <a:pt x="479440" y="342060"/>
                        <a:pt x="477700" y="347282"/>
                        <a:pt x="470156" y="342059"/>
                      </a:cubicBezTo>
                      <a:cubicBezTo>
                        <a:pt x="474799" y="326392"/>
                        <a:pt x="463192" y="317108"/>
                        <a:pt x="454487" y="306662"/>
                      </a:cubicBezTo>
                      <a:cubicBezTo>
                        <a:pt x="446945" y="297957"/>
                        <a:pt x="441142" y="289253"/>
                        <a:pt x="451006" y="278227"/>
                      </a:cubicBezTo>
                      <a:cubicBezTo>
                        <a:pt x="454487" y="270683"/>
                        <a:pt x="462033" y="269524"/>
                        <a:pt x="467835" y="266041"/>
                      </a:cubicBezTo>
                      <a:cubicBezTo>
                        <a:pt x="474218" y="261980"/>
                        <a:pt x="478281" y="257336"/>
                        <a:pt x="470736" y="250953"/>
                      </a:cubicBezTo>
                      <a:cubicBezTo>
                        <a:pt x="462032" y="248633"/>
                        <a:pt x="453328" y="246311"/>
                        <a:pt x="444044" y="243990"/>
                      </a:cubicBezTo>
                      <a:cubicBezTo>
                        <a:pt x="439981" y="243409"/>
                        <a:pt x="437660" y="242830"/>
                        <a:pt x="438241" y="238187"/>
                      </a:cubicBezTo>
                      <a:cubicBezTo>
                        <a:pt x="453328" y="238187"/>
                        <a:pt x="468997" y="235866"/>
                        <a:pt x="484083" y="232965"/>
                      </a:cubicBezTo>
                      <a:cubicBezTo>
                        <a:pt x="498011" y="230643"/>
                        <a:pt x="499751" y="223099"/>
                        <a:pt x="492789" y="212074"/>
                      </a:cubicBezTo>
                      <a:cubicBezTo>
                        <a:pt x="488726" y="205691"/>
                        <a:pt x="483504" y="199887"/>
                        <a:pt x="478861" y="193504"/>
                      </a:cubicBezTo>
                      <a:cubicBezTo>
                        <a:pt x="470736" y="182479"/>
                        <a:pt x="473058" y="176675"/>
                        <a:pt x="486985" y="174935"/>
                      </a:cubicBezTo>
                      <a:cubicBezTo>
                        <a:pt x="492208" y="174356"/>
                        <a:pt x="497430" y="174356"/>
                        <a:pt x="502073" y="174935"/>
                      </a:cubicBezTo>
                      <a:cubicBezTo>
                        <a:pt x="515420" y="176095"/>
                        <a:pt x="524124" y="173775"/>
                        <a:pt x="527026" y="156947"/>
                      </a:cubicBezTo>
                      <a:cubicBezTo>
                        <a:pt x="529346" y="141860"/>
                        <a:pt x="543853" y="140698"/>
                        <a:pt x="557200" y="140698"/>
                      </a:cubicBezTo>
                      <a:cubicBezTo>
                        <a:pt x="579251" y="140698"/>
                        <a:pt x="581572" y="137797"/>
                        <a:pt x="582152" y="115745"/>
                      </a:cubicBezTo>
                      <a:cubicBezTo>
                        <a:pt x="581572" y="109362"/>
                        <a:pt x="577509" y="102398"/>
                        <a:pt x="584474" y="96596"/>
                      </a:cubicBezTo>
                      <a:cubicBezTo>
                        <a:pt x="590857" y="95435"/>
                        <a:pt x="594918" y="98336"/>
                        <a:pt x="598400" y="102979"/>
                      </a:cubicBezTo>
                      <a:cubicBezTo>
                        <a:pt x="602464" y="108782"/>
                        <a:pt x="605944" y="106461"/>
                        <a:pt x="608846" y="101238"/>
                      </a:cubicBezTo>
                      <a:cubicBezTo>
                        <a:pt x="610587" y="84989"/>
                        <a:pt x="614649" y="70483"/>
                        <a:pt x="635540" y="71064"/>
                      </a:cubicBezTo>
                      <a:cubicBezTo>
                        <a:pt x="638442" y="67581"/>
                        <a:pt x="643084" y="67001"/>
                        <a:pt x="647726" y="64100"/>
                      </a:cubicBezTo>
                      <a:cubicBezTo>
                        <a:pt x="639601" y="58877"/>
                        <a:pt x="629737" y="63519"/>
                        <a:pt x="622772" y="57716"/>
                      </a:cubicBezTo>
                      <a:cubicBezTo>
                        <a:pt x="620453" y="53654"/>
                        <a:pt x="616971" y="50753"/>
                        <a:pt x="615809" y="46691"/>
                      </a:cubicBezTo>
                      <a:cubicBezTo>
                        <a:pt x="611167" y="30443"/>
                        <a:pt x="602462" y="21159"/>
                        <a:pt x="583894" y="24059"/>
                      </a:cubicBezTo>
                      <a:cubicBezTo>
                        <a:pt x="572288" y="25801"/>
                        <a:pt x="569967" y="17096"/>
                        <a:pt x="568805" y="723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2" name="Freeform: Shape 52">
                  <a:extLst>
                    <a:ext uri="{FF2B5EF4-FFF2-40B4-BE49-F238E27FC236}">
                      <a16:creationId xmlns:a16="http://schemas.microsoft.com/office/drawing/2014/main" id="{E09320E6-A091-4897-B328-5CBF2E7EBEC7}"/>
                    </a:ext>
                  </a:extLst>
                </p:cNvPr>
                <p:cNvSpPr/>
                <p:nvPr/>
              </p:nvSpPr>
              <p:spPr>
                <a:xfrm rot="19755688">
                  <a:off x="9894549" y="2099824"/>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a:p>
              </p:txBody>
            </p:sp>
            <p:sp>
              <p:nvSpPr>
                <p:cNvPr id="23" name="Freeform: Shape 53">
                  <a:extLst>
                    <a:ext uri="{FF2B5EF4-FFF2-40B4-BE49-F238E27FC236}">
                      <a16:creationId xmlns:a16="http://schemas.microsoft.com/office/drawing/2014/main" id="{DA65A858-0BDB-4AEB-AC95-EF2D5292FE34}"/>
                    </a:ext>
                  </a:extLst>
                </p:cNvPr>
                <p:cNvSpPr/>
                <p:nvPr/>
              </p:nvSpPr>
              <p:spPr>
                <a:xfrm rot="20986817">
                  <a:off x="6440945" y="4296224"/>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a:p>
              </p:txBody>
            </p:sp>
            <p:sp>
              <p:nvSpPr>
                <p:cNvPr id="24" name="Freeform: Shape 54">
                  <a:extLst>
                    <a:ext uri="{FF2B5EF4-FFF2-40B4-BE49-F238E27FC236}">
                      <a16:creationId xmlns:a16="http://schemas.microsoft.com/office/drawing/2014/main" id="{82384884-F845-4657-BD09-7146ABBDF6A9}"/>
                    </a:ext>
                  </a:extLst>
                </p:cNvPr>
                <p:cNvSpPr>
                  <a:spLocks/>
                </p:cNvSpPr>
                <p:nvPr/>
              </p:nvSpPr>
              <p:spPr bwMode="auto">
                <a:xfrm rot="3516856">
                  <a:off x="7816105" y="1664286"/>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5" name="Freeform: Shape 55">
                  <a:extLst>
                    <a:ext uri="{FF2B5EF4-FFF2-40B4-BE49-F238E27FC236}">
                      <a16:creationId xmlns:a16="http://schemas.microsoft.com/office/drawing/2014/main" id="{1169DE97-1FBD-4328-B19B-A631147CE834}"/>
                    </a:ext>
                  </a:extLst>
                </p:cNvPr>
                <p:cNvSpPr/>
                <p:nvPr/>
              </p:nvSpPr>
              <p:spPr>
                <a:xfrm rot="3494497">
                  <a:off x="7081579" y="1521344"/>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26" name="Freeform: Shape 56">
                  <a:extLst>
                    <a:ext uri="{FF2B5EF4-FFF2-40B4-BE49-F238E27FC236}">
                      <a16:creationId xmlns:a16="http://schemas.microsoft.com/office/drawing/2014/main" id="{1835E9D2-F4BD-4682-8368-53FB0CE744F8}"/>
                    </a:ext>
                  </a:extLst>
                </p:cNvPr>
                <p:cNvSpPr/>
                <p:nvPr/>
              </p:nvSpPr>
              <p:spPr>
                <a:xfrm>
                  <a:off x="8164923" y="3424532"/>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27" name="Freeform: Shape 57">
                  <a:extLst>
                    <a:ext uri="{FF2B5EF4-FFF2-40B4-BE49-F238E27FC236}">
                      <a16:creationId xmlns:a16="http://schemas.microsoft.com/office/drawing/2014/main" id="{F565793E-7036-4A8B-86F8-C2CDB493C327}"/>
                    </a:ext>
                  </a:extLst>
                </p:cNvPr>
                <p:cNvSpPr/>
                <p:nvPr/>
              </p:nvSpPr>
              <p:spPr>
                <a:xfrm>
                  <a:off x="9225499" y="2908452"/>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28" name="Freeform: Shape 58">
                  <a:extLst>
                    <a:ext uri="{FF2B5EF4-FFF2-40B4-BE49-F238E27FC236}">
                      <a16:creationId xmlns:a16="http://schemas.microsoft.com/office/drawing/2014/main" id="{04F3B14F-78AE-4910-85E6-C7E1B9A16F34}"/>
                    </a:ext>
                  </a:extLst>
                </p:cNvPr>
                <p:cNvSpPr/>
                <p:nvPr/>
              </p:nvSpPr>
              <p:spPr>
                <a:xfrm rot="16200000">
                  <a:off x="8719824" y="1990944"/>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29" name="Freeform: Shape 63">
                  <a:extLst>
                    <a:ext uri="{FF2B5EF4-FFF2-40B4-BE49-F238E27FC236}">
                      <a16:creationId xmlns:a16="http://schemas.microsoft.com/office/drawing/2014/main" id="{AF637892-B62C-44F7-9601-0F23DBEF9BE7}"/>
                    </a:ext>
                  </a:extLst>
                </p:cNvPr>
                <p:cNvSpPr/>
                <p:nvPr/>
              </p:nvSpPr>
              <p:spPr>
                <a:xfrm rot="6300000">
                  <a:off x="6991010" y="3116762"/>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30" name="Freeform: Shape 87">
                  <a:extLst>
                    <a:ext uri="{FF2B5EF4-FFF2-40B4-BE49-F238E27FC236}">
                      <a16:creationId xmlns:a16="http://schemas.microsoft.com/office/drawing/2014/main" id="{A7229D89-D737-4F30-BDCE-D4BB54A6746A}"/>
                    </a:ext>
                  </a:extLst>
                </p:cNvPr>
                <p:cNvSpPr/>
                <p:nvPr/>
              </p:nvSpPr>
              <p:spPr>
                <a:xfrm>
                  <a:off x="8074422" y="4675268"/>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a:p>
              </p:txBody>
            </p:sp>
            <p:sp>
              <p:nvSpPr>
                <p:cNvPr id="31" name="Freeform: Shape 88">
                  <a:extLst>
                    <a:ext uri="{FF2B5EF4-FFF2-40B4-BE49-F238E27FC236}">
                      <a16:creationId xmlns:a16="http://schemas.microsoft.com/office/drawing/2014/main" id="{BBBA7C75-DF5C-4DA8-B566-ADB9259F07A1}"/>
                    </a:ext>
                  </a:extLst>
                </p:cNvPr>
                <p:cNvSpPr/>
                <p:nvPr/>
              </p:nvSpPr>
              <p:spPr>
                <a:xfrm>
                  <a:off x="6664163" y="1413281"/>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a:p>
              </p:txBody>
            </p:sp>
            <p:sp>
              <p:nvSpPr>
                <p:cNvPr id="32" name="Freeform: Shape 89">
                  <a:extLst>
                    <a:ext uri="{FF2B5EF4-FFF2-40B4-BE49-F238E27FC236}">
                      <a16:creationId xmlns:a16="http://schemas.microsoft.com/office/drawing/2014/main" id="{CB177F14-8651-421D-BF45-8004508BE10D}"/>
                    </a:ext>
                  </a:extLst>
                </p:cNvPr>
                <p:cNvSpPr/>
                <p:nvPr/>
              </p:nvSpPr>
              <p:spPr>
                <a:xfrm>
                  <a:off x="6682439" y="4094239"/>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3" name="Freeform: Shape 90">
                  <a:extLst>
                    <a:ext uri="{FF2B5EF4-FFF2-40B4-BE49-F238E27FC236}">
                      <a16:creationId xmlns:a16="http://schemas.microsoft.com/office/drawing/2014/main" id="{8328946D-8F52-414C-9F12-417441B0C1AF}"/>
                    </a:ext>
                  </a:extLst>
                </p:cNvPr>
                <p:cNvSpPr/>
                <p:nvPr/>
              </p:nvSpPr>
              <p:spPr>
                <a:xfrm rot="13519709">
                  <a:off x="9186971" y="52503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34" name="Freeform: Shape 91">
                  <a:extLst>
                    <a:ext uri="{FF2B5EF4-FFF2-40B4-BE49-F238E27FC236}">
                      <a16:creationId xmlns:a16="http://schemas.microsoft.com/office/drawing/2014/main" id="{917D5369-FE75-4DA8-8CD0-253BE2D79F18}"/>
                    </a:ext>
                  </a:extLst>
                </p:cNvPr>
                <p:cNvSpPr/>
                <p:nvPr/>
              </p:nvSpPr>
              <p:spPr>
                <a:xfrm>
                  <a:off x="7173254" y="1305348"/>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a:p>
              </p:txBody>
            </p:sp>
            <p:sp>
              <p:nvSpPr>
                <p:cNvPr id="35" name="Freeform: Shape 92">
                  <a:extLst>
                    <a:ext uri="{FF2B5EF4-FFF2-40B4-BE49-F238E27FC236}">
                      <a16:creationId xmlns:a16="http://schemas.microsoft.com/office/drawing/2014/main" id="{7A675D3D-CF3F-498B-BA41-181D882D7DB9}"/>
                    </a:ext>
                  </a:extLst>
                </p:cNvPr>
                <p:cNvSpPr/>
                <p:nvPr/>
              </p:nvSpPr>
              <p:spPr>
                <a:xfrm>
                  <a:off x="10569835" y="2852422"/>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6" name="Freeform: Shape 93">
                  <a:extLst>
                    <a:ext uri="{FF2B5EF4-FFF2-40B4-BE49-F238E27FC236}">
                      <a16:creationId xmlns:a16="http://schemas.microsoft.com/office/drawing/2014/main" id="{AE173B87-F25B-4347-AE5B-82253FD6FD3D}"/>
                    </a:ext>
                  </a:extLst>
                </p:cNvPr>
                <p:cNvSpPr/>
                <p:nvPr/>
              </p:nvSpPr>
              <p:spPr>
                <a:xfrm>
                  <a:off x="9925469" y="430146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7" name="Freeform: Shape 94">
                  <a:extLst>
                    <a:ext uri="{FF2B5EF4-FFF2-40B4-BE49-F238E27FC236}">
                      <a16:creationId xmlns:a16="http://schemas.microsoft.com/office/drawing/2014/main" id="{E280BC4A-93B6-4F55-AE3C-8BEF2B1552B6}"/>
                    </a:ext>
                  </a:extLst>
                </p:cNvPr>
                <p:cNvSpPr/>
                <p:nvPr/>
              </p:nvSpPr>
              <p:spPr>
                <a:xfrm>
                  <a:off x="9030958" y="514986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8" name="Freeform: Shape 95">
                  <a:extLst>
                    <a:ext uri="{FF2B5EF4-FFF2-40B4-BE49-F238E27FC236}">
                      <a16:creationId xmlns:a16="http://schemas.microsoft.com/office/drawing/2014/main" id="{8C4DDD2C-6862-4F41-A106-2B607F9746E5}"/>
                    </a:ext>
                  </a:extLst>
                </p:cNvPr>
                <p:cNvSpPr/>
                <p:nvPr/>
              </p:nvSpPr>
              <p:spPr>
                <a:xfrm>
                  <a:off x="7413340" y="4542833"/>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9" name="Freeform: Shape 96">
                  <a:extLst>
                    <a:ext uri="{FF2B5EF4-FFF2-40B4-BE49-F238E27FC236}">
                      <a16:creationId xmlns:a16="http://schemas.microsoft.com/office/drawing/2014/main" id="{605D50D3-753B-4539-B809-610F8E3FFA21}"/>
                    </a:ext>
                  </a:extLst>
                </p:cNvPr>
                <p:cNvSpPr/>
                <p:nvPr/>
              </p:nvSpPr>
              <p:spPr>
                <a:xfrm>
                  <a:off x="8792524" y="1621808"/>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0" name="Freeform: Shape 97">
                  <a:extLst>
                    <a:ext uri="{FF2B5EF4-FFF2-40B4-BE49-F238E27FC236}">
                      <a16:creationId xmlns:a16="http://schemas.microsoft.com/office/drawing/2014/main" id="{52CAE4AB-CF67-426C-9EAF-B376709CBBE0}"/>
                    </a:ext>
                  </a:extLst>
                </p:cNvPr>
                <p:cNvSpPr/>
                <p:nvPr/>
              </p:nvSpPr>
              <p:spPr>
                <a:xfrm>
                  <a:off x="9822309" y="150099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1" name="Freeform: Shape 98">
                  <a:extLst>
                    <a:ext uri="{FF2B5EF4-FFF2-40B4-BE49-F238E27FC236}">
                      <a16:creationId xmlns:a16="http://schemas.microsoft.com/office/drawing/2014/main" id="{0A7617F6-7E52-470F-A88C-8CC3B9D20EF3}"/>
                    </a:ext>
                  </a:extLst>
                </p:cNvPr>
                <p:cNvSpPr/>
                <p:nvPr/>
              </p:nvSpPr>
              <p:spPr>
                <a:xfrm>
                  <a:off x="9994073" y="190741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2" name="Freeform: Shape 99">
                  <a:extLst>
                    <a:ext uri="{FF2B5EF4-FFF2-40B4-BE49-F238E27FC236}">
                      <a16:creationId xmlns:a16="http://schemas.microsoft.com/office/drawing/2014/main" id="{DE3A26AE-D8EB-41F6-97A5-F01416ADA31C}"/>
                    </a:ext>
                  </a:extLst>
                </p:cNvPr>
                <p:cNvSpPr/>
                <p:nvPr/>
              </p:nvSpPr>
              <p:spPr>
                <a:xfrm>
                  <a:off x="8146771" y="1363150"/>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3" name="Freeform: Shape 100">
                  <a:extLst>
                    <a:ext uri="{FF2B5EF4-FFF2-40B4-BE49-F238E27FC236}">
                      <a16:creationId xmlns:a16="http://schemas.microsoft.com/office/drawing/2014/main" id="{5E97E803-E8C7-42AC-BF83-302D7D86B4FF}"/>
                    </a:ext>
                  </a:extLst>
                </p:cNvPr>
                <p:cNvSpPr/>
                <p:nvPr/>
              </p:nvSpPr>
              <p:spPr>
                <a:xfrm>
                  <a:off x="6668582" y="313630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4" name="Freeform: Shape 113">
                  <a:extLst>
                    <a:ext uri="{FF2B5EF4-FFF2-40B4-BE49-F238E27FC236}">
                      <a16:creationId xmlns:a16="http://schemas.microsoft.com/office/drawing/2014/main" id="{6F315D2E-9525-42CC-869D-0137CA4F81E8}"/>
                    </a:ext>
                  </a:extLst>
                </p:cNvPr>
                <p:cNvSpPr/>
                <p:nvPr/>
              </p:nvSpPr>
              <p:spPr>
                <a:xfrm>
                  <a:off x="10476610" y="439974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5" name="Freeform: Shape 114">
                  <a:extLst>
                    <a:ext uri="{FF2B5EF4-FFF2-40B4-BE49-F238E27FC236}">
                      <a16:creationId xmlns:a16="http://schemas.microsoft.com/office/drawing/2014/main" id="{E747EA66-20C4-4B22-B541-F4147F80927D}"/>
                    </a:ext>
                  </a:extLst>
                </p:cNvPr>
                <p:cNvSpPr/>
                <p:nvPr/>
              </p:nvSpPr>
              <p:spPr>
                <a:xfrm>
                  <a:off x="10462753" y="344181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6" name="Freeform: Shape 116">
                  <a:extLst>
                    <a:ext uri="{FF2B5EF4-FFF2-40B4-BE49-F238E27FC236}">
                      <a16:creationId xmlns:a16="http://schemas.microsoft.com/office/drawing/2014/main" id="{2DBA37FE-8B14-48FE-97FF-C473D1A9AB03}"/>
                    </a:ext>
                  </a:extLst>
                </p:cNvPr>
                <p:cNvSpPr/>
                <p:nvPr/>
              </p:nvSpPr>
              <p:spPr>
                <a:xfrm>
                  <a:off x="7590642" y="4988734"/>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7" name="Freeform: Shape 117">
                  <a:extLst>
                    <a:ext uri="{FF2B5EF4-FFF2-40B4-BE49-F238E27FC236}">
                      <a16:creationId xmlns:a16="http://schemas.microsoft.com/office/drawing/2014/main" id="{4BE18392-B3D5-457C-8FBE-FA0519C20763}"/>
                    </a:ext>
                  </a:extLst>
                </p:cNvPr>
                <p:cNvSpPr/>
                <p:nvPr/>
              </p:nvSpPr>
              <p:spPr>
                <a:xfrm>
                  <a:off x="8718354" y="490023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8" name="Freeform: Shape 118">
                  <a:extLst>
                    <a:ext uri="{FF2B5EF4-FFF2-40B4-BE49-F238E27FC236}">
                      <a16:creationId xmlns:a16="http://schemas.microsoft.com/office/drawing/2014/main" id="{D47C59BE-879F-442F-ACAD-50BD2511753A}"/>
                    </a:ext>
                  </a:extLst>
                </p:cNvPr>
                <p:cNvSpPr/>
                <p:nvPr/>
              </p:nvSpPr>
              <p:spPr>
                <a:xfrm rot="19265104" flipH="1">
                  <a:off x="10955015" y="3365922"/>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49" name="Freeform: Shape 119">
                  <a:extLst>
                    <a:ext uri="{FF2B5EF4-FFF2-40B4-BE49-F238E27FC236}">
                      <a16:creationId xmlns:a16="http://schemas.microsoft.com/office/drawing/2014/main" id="{502EAD64-3488-4958-945E-92F3C647F06D}"/>
                    </a:ext>
                  </a:extLst>
                </p:cNvPr>
                <p:cNvSpPr/>
                <p:nvPr/>
              </p:nvSpPr>
              <p:spPr>
                <a:xfrm flipH="1">
                  <a:off x="10542345" y="201033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50" name="Freeform: Shape 120">
                  <a:extLst>
                    <a:ext uri="{FF2B5EF4-FFF2-40B4-BE49-F238E27FC236}">
                      <a16:creationId xmlns:a16="http://schemas.microsoft.com/office/drawing/2014/main" id="{26E104DC-D923-4F26-BC6D-666CAB86D77B}"/>
                    </a:ext>
                  </a:extLst>
                </p:cNvPr>
                <p:cNvSpPr/>
                <p:nvPr/>
              </p:nvSpPr>
              <p:spPr>
                <a:xfrm rot="18674865" flipH="1">
                  <a:off x="7520869" y="851319"/>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51" name="Freeform: Shape 121">
                  <a:extLst>
                    <a:ext uri="{FF2B5EF4-FFF2-40B4-BE49-F238E27FC236}">
                      <a16:creationId xmlns:a16="http://schemas.microsoft.com/office/drawing/2014/main" id="{3A381E96-39C4-47D2-9896-5A717949D177}"/>
                    </a:ext>
                  </a:extLst>
                </p:cNvPr>
                <p:cNvSpPr/>
                <p:nvPr/>
              </p:nvSpPr>
              <p:spPr>
                <a:xfrm rot="13519709">
                  <a:off x="9277445" y="3864913"/>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a:p>
              </p:txBody>
            </p:sp>
            <p:sp>
              <p:nvSpPr>
                <p:cNvPr id="52" name="Freeform: Shape 122">
                  <a:extLst>
                    <a:ext uri="{FF2B5EF4-FFF2-40B4-BE49-F238E27FC236}">
                      <a16:creationId xmlns:a16="http://schemas.microsoft.com/office/drawing/2014/main" id="{6F47F523-F5B2-473E-B67F-51D25C10A31E}"/>
                    </a:ext>
                  </a:extLst>
                </p:cNvPr>
                <p:cNvSpPr/>
                <p:nvPr/>
              </p:nvSpPr>
              <p:spPr>
                <a:xfrm>
                  <a:off x="6368136" y="4062039"/>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a:p>
              </p:txBody>
            </p:sp>
            <p:sp>
              <p:nvSpPr>
                <p:cNvPr id="53" name="Freeform: Shape 123">
                  <a:extLst>
                    <a:ext uri="{FF2B5EF4-FFF2-40B4-BE49-F238E27FC236}">
                      <a16:creationId xmlns:a16="http://schemas.microsoft.com/office/drawing/2014/main" id="{859C7899-8393-4E39-9E3E-C6DEE6E9B439}"/>
                    </a:ext>
                  </a:extLst>
                </p:cNvPr>
                <p:cNvSpPr/>
                <p:nvPr/>
              </p:nvSpPr>
              <p:spPr>
                <a:xfrm>
                  <a:off x="8854039" y="539167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54" name="Freeform: Shape 124">
                  <a:extLst>
                    <a:ext uri="{FF2B5EF4-FFF2-40B4-BE49-F238E27FC236}">
                      <a16:creationId xmlns:a16="http://schemas.microsoft.com/office/drawing/2014/main" id="{4C8208DE-4F48-4A8F-8D1C-694AB337A40C}"/>
                    </a:ext>
                  </a:extLst>
                </p:cNvPr>
                <p:cNvSpPr/>
                <p:nvPr/>
              </p:nvSpPr>
              <p:spPr>
                <a:xfrm>
                  <a:off x="10662143" y="4663077"/>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a:p>
              </p:txBody>
            </p:sp>
            <p:sp>
              <p:nvSpPr>
                <p:cNvPr id="55" name="Freeform: Shape 125">
                  <a:extLst>
                    <a:ext uri="{FF2B5EF4-FFF2-40B4-BE49-F238E27FC236}">
                      <a16:creationId xmlns:a16="http://schemas.microsoft.com/office/drawing/2014/main" id="{D2F98F6C-B9DA-401B-8592-7EACA2BC3291}"/>
                    </a:ext>
                  </a:extLst>
                </p:cNvPr>
                <p:cNvSpPr/>
                <p:nvPr/>
              </p:nvSpPr>
              <p:spPr>
                <a:xfrm>
                  <a:off x="10647498" y="2630334"/>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a:p>
              </p:txBody>
            </p:sp>
            <p:sp>
              <p:nvSpPr>
                <p:cNvPr id="56" name="Freeform: Shape 126">
                  <a:extLst>
                    <a:ext uri="{FF2B5EF4-FFF2-40B4-BE49-F238E27FC236}">
                      <a16:creationId xmlns:a16="http://schemas.microsoft.com/office/drawing/2014/main" id="{864BA7C5-325D-4455-B8EE-C03A6FF26528}"/>
                    </a:ext>
                  </a:extLst>
                </p:cNvPr>
                <p:cNvSpPr/>
                <p:nvPr/>
              </p:nvSpPr>
              <p:spPr>
                <a:xfrm>
                  <a:off x="6312916" y="2339457"/>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a:p>
              </p:txBody>
            </p:sp>
            <p:sp>
              <p:nvSpPr>
                <p:cNvPr id="57" name="Freeform: Shape 127">
                  <a:extLst>
                    <a:ext uri="{FF2B5EF4-FFF2-40B4-BE49-F238E27FC236}">
                      <a16:creationId xmlns:a16="http://schemas.microsoft.com/office/drawing/2014/main" id="{D86EEC35-C0A5-4946-8ADF-B7DF4C850761}"/>
                    </a:ext>
                  </a:extLst>
                </p:cNvPr>
                <p:cNvSpPr/>
                <p:nvPr/>
              </p:nvSpPr>
              <p:spPr>
                <a:xfrm>
                  <a:off x="6406629" y="2379942"/>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a:p>
              </p:txBody>
            </p:sp>
            <p:sp>
              <p:nvSpPr>
                <p:cNvPr id="58" name="Freeform: Shape 128">
                  <a:extLst>
                    <a:ext uri="{FF2B5EF4-FFF2-40B4-BE49-F238E27FC236}">
                      <a16:creationId xmlns:a16="http://schemas.microsoft.com/office/drawing/2014/main" id="{34C123A4-DA4C-4C3E-9BA9-96372CEBA8B5}"/>
                    </a:ext>
                  </a:extLst>
                </p:cNvPr>
                <p:cNvSpPr/>
                <p:nvPr/>
              </p:nvSpPr>
              <p:spPr>
                <a:xfrm>
                  <a:off x="7879426" y="5167743"/>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a:p>
              </p:txBody>
            </p:sp>
            <p:sp>
              <p:nvSpPr>
                <p:cNvPr id="59" name="Freeform: Shape 129">
                  <a:extLst>
                    <a:ext uri="{FF2B5EF4-FFF2-40B4-BE49-F238E27FC236}">
                      <a16:creationId xmlns:a16="http://schemas.microsoft.com/office/drawing/2014/main" id="{2B9E9DE0-5F88-4908-850A-1BA92C19091F}"/>
                    </a:ext>
                  </a:extLst>
                </p:cNvPr>
                <p:cNvSpPr/>
                <p:nvPr/>
              </p:nvSpPr>
              <p:spPr>
                <a:xfrm>
                  <a:off x="8313123" y="1164959"/>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60" name="Freeform: Shape 130">
                  <a:extLst>
                    <a:ext uri="{FF2B5EF4-FFF2-40B4-BE49-F238E27FC236}">
                      <a16:creationId xmlns:a16="http://schemas.microsoft.com/office/drawing/2014/main" id="{E3DB4AFA-F818-433A-887C-5F6BBD90D2E8}"/>
                    </a:ext>
                  </a:extLst>
                </p:cNvPr>
                <p:cNvSpPr/>
                <p:nvPr/>
              </p:nvSpPr>
              <p:spPr>
                <a:xfrm>
                  <a:off x="7195437" y="5073025"/>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a:p>
              </p:txBody>
            </p:sp>
            <p:sp>
              <p:nvSpPr>
                <p:cNvPr id="61" name="Freeform: Shape 131">
                  <a:extLst>
                    <a:ext uri="{FF2B5EF4-FFF2-40B4-BE49-F238E27FC236}">
                      <a16:creationId xmlns:a16="http://schemas.microsoft.com/office/drawing/2014/main" id="{52D3A470-E4B2-4820-82EB-B099CA55D389}"/>
                    </a:ext>
                  </a:extLst>
                </p:cNvPr>
                <p:cNvSpPr/>
                <p:nvPr/>
              </p:nvSpPr>
              <p:spPr>
                <a:xfrm>
                  <a:off x="10858500" y="396592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62" name="Freeform: Shape 132">
                  <a:extLst>
                    <a:ext uri="{FF2B5EF4-FFF2-40B4-BE49-F238E27FC236}">
                      <a16:creationId xmlns:a16="http://schemas.microsoft.com/office/drawing/2014/main" id="{2F04F84F-9084-4069-B043-B1376B38DD83}"/>
                    </a:ext>
                  </a:extLst>
                </p:cNvPr>
                <p:cNvSpPr/>
                <p:nvPr/>
              </p:nvSpPr>
              <p:spPr>
                <a:xfrm>
                  <a:off x="6595261" y="4371058"/>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a:p>
              </p:txBody>
            </p:sp>
            <p:sp>
              <p:nvSpPr>
                <p:cNvPr id="63" name="Freeform: Shape 133">
                  <a:extLst>
                    <a:ext uri="{FF2B5EF4-FFF2-40B4-BE49-F238E27FC236}">
                      <a16:creationId xmlns:a16="http://schemas.microsoft.com/office/drawing/2014/main" id="{7FDAEFBB-765C-4B80-A063-BFCD9250250E}"/>
                    </a:ext>
                  </a:extLst>
                </p:cNvPr>
                <p:cNvSpPr>
                  <a:spLocks/>
                </p:cNvSpPr>
                <p:nvPr/>
              </p:nvSpPr>
              <p:spPr bwMode="auto">
                <a:xfrm rot="900000">
                  <a:off x="7089267" y="1926620"/>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4" name="Freeform: Shape 134">
                  <a:extLst>
                    <a:ext uri="{FF2B5EF4-FFF2-40B4-BE49-F238E27FC236}">
                      <a16:creationId xmlns:a16="http://schemas.microsoft.com/office/drawing/2014/main" id="{B8CBB5FA-51ED-4753-A32D-0927D30E46B1}"/>
                    </a:ext>
                  </a:extLst>
                </p:cNvPr>
                <p:cNvSpPr/>
                <p:nvPr/>
              </p:nvSpPr>
              <p:spPr>
                <a:xfrm>
                  <a:off x="7000161" y="2031424"/>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5" name="Freeform: Shape 135">
                  <a:extLst>
                    <a:ext uri="{FF2B5EF4-FFF2-40B4-BE49-F238E27FC236}">
                      <a16:creationId xmlns:a16="http://schemas.microsoft.com/office/drawing/2014/main" id="{CC4075BD-BC71-41DA-A721-E2020562AF33}"/>
                    </a:ext>
                  </a:extLst>
                </p:cNvPr>
                <p:cNvSpPr/>
                <p:nvPr/>
              </p:nvSpPr>
              <p:spPr>
                <a:xfrm flipH="1">
                  <a:off x="8784570" y="1883600"/>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6" name="Freeform: Shape 136">
                  <a:extLst>
                    <a:ext uri="{FF2B5EF4-FFF2-40B4-BE49-F238E27FC236}">
                      <a16:creationId xmlns:a16="http://schemas.microsoft.com/office/drawing/2014/main" id="{74DD2201-8F8B-4958-9811-FF0D9CEE6C50}"/>
                    </a:ext>
                  </a:extLst>
                </p:cNvPr>
                <p:cNvSpPr/>
                <p:nvPr/>
              </p:nvSpPr>
              <p:spPr>
                <a:xfrm flipV="1">
                  <a:off x="5899199" y="4439734"/>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7" name="Freeform: Shape 137">
                  <a:extLst>
                    <a:ext uri="{FF2B5EF4-FFF2-40B4-BE49-F238E27FC236}">
                      <a16:creationId xmlns:a16="http://schemas.microsoft.com/office/drawing/2014/main" id="{727A3E93-930A-42FE-B5C7-CB1E30695DF4}"/>
                    </a:ext>
                  </a:extLst>
                </p:cNvPr>
                <p:cNvSpPr/>
                <p:nvPr/>
              </p:nvSpPr>
              <p:spPr>
                <a:xfrm rot="19531334">
                  <a:off x="6084441" y="3363823"/>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8" name="Freeform: Shape 138">
                  <a:extLst>
                    <a:ext uri="{FF2B5EF4-FFF2-40B4-BE49-F238E27FC236}">
                      <a16:creationId xmlns:a16="http://schemas.microsoft.com/office/drawing/2014/main" id="{FCF075F2-9A11-40D7-8CBF-B70A5F7E3B16}"/>
                    </a:ext>
                  </a:extLst>
                </p:cNvPr>
                <p:cNvSpPr/>
                <p:nvPr/>
              </p:nvSpPr>
              <p:spPr>
                <a:xfrm rot="9900000" flipH="1">
                  <a:off x="8046141" y="3975013"/>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grpSp>
          <p:grpSp>
            <p:nvGrpSpPr>
              <p:cNvPr id="13" name="Group 12">
                <a:extLst>
                  <a:ext uri="{FF2B5EF4-FFF2-40B4-BE49-F238E27FC236}">
                    <a16:creationId xmlns:a16="http://schemas.microsoft.com/office/drawing/2014/main" id="{E4FFBAE7-B433-4A70-B535-1E9F57F6A05E}"/>
                  </a:ext>
                </a:extLst>
              </p:cNvPr>
              <p:cNvGrpSpPr/>
              <p:nvPr/>
            </p:nvGrpSpPr>
            <p:grpSpPr>
              <a:xfrm>
                <a:off x="987158" y="2726920"/>
                <a:ext cx="8788333" cy="1190495"/>
                <a:chOff x="-1611676" y="2261078"/>
                <a:chExt cx="8788333" cy="1190495"/>
              </a:xfrm>
            </p:grpSpPr>
            <p:sp>
              <p:nvSpPr>
                <p:cNvPr id="14" name="TextBox 13">
                  <a:extLst>
                    <a:ext uri="{FF2B5EF4-FFF2-40B4-BE49-F238E27FC236}">
                      <a16:creationId xmlns:a16="http://schemas.microsoft.com/office/drawing/2014/main" id="{382C8A06-6634-4814-B3BC-5F1014506EE2}"/>
                    </a:ext>
                  </a:extLst>
                </p:cNvPr>
                <p:cNvSpPr txBox="1"/>
                <p:nvPr/>
              </p:nvSpPr>
              <p:spPr>
                <a:xfrm>
                  <a:off x="-1611676" y="2565269"/>
                  <a:ext cx="4708234" cy="830997"/>
                </a:xfrm>
                <a:prstGeom prst="rect">
                  <a:avLst/>
                </a:prstGeom>
                <a:noFill/>
              </p:spPr>
              <p:txBody>
                <a:bodyPr wrap="square" rtlCol="0" anchor="ctr">
                  <a:spAutoFit/>
                </a:bodyPr>
                <a:lstStyle/>
                <a:p>
                  <a:pPr lvl="0" algn="ctr"/>
                  <a:r>
                    <a:rPr lang="en-US" sz="4800" b="1" dirty="0">
                      <a:solidFill>
                        <a:schemeClr val="accent5">
                          <a:lumMod val="50000"/>
                        </a:schemeClr>
                      </a:solidFill>
                      <a:latin typeface="+mj-lt"/>
                      <a:cs typeface="Arial" pitchFamily="34" charset="0"/>
                    </a:rPr>
                    <a:t>Thank You</a:t>
                  </a:r>
                </a:p>
              </p:txBody>
            </p:sp>
            <p:grpSp>
              <p:nvGrpSpPr>
                <p:cNvPr id="15" name="Group 14">
                  <a:extLst>
                    <a:ext uri="{FF2B5EF4-FFF2-40B4-BE49-F238E27FC236}">
                      <a16:creationId xmlns:a16="http://schemas.microsoft.com/office/drawing/2014/main" id="{65E6FB1A-03D9-43E9-B1D6-46060F8AE553}"/>
                    </a:ext>
                  </a:extLst>
                </p:cNvPr>
                <p:cNvGrpSpPr/>
                <p:nvPr/>
              </p:nvGrpSpPr>
              <p:grpSpPr>
                <a:xfrm rot="10579261" flipH="1">
                  <a:off x="6559487" y="3020135"/>
                  <a:ext cx="617170" cy="431438"/>
                  <a:chOff x="3755403" y="3352246"/>
                  <a:chExt cx="1133941" cy="792691"/>
                </a:xfrm>
                <a:solidFill>
                  <a:schemeClr val="accent1"/>
                </a:solidFill>
              </p:grpSpPr>
              <p:sp>
                <p:nvSpPr>
                  <p:cNvPr id="19" name="Freeform: Shape 152">
                    <a:extLst>
                      <a:ext uri="{FF2B5EF4-FFF2-40B4-BE49-F238E27FC236}">
                        <a16:creationId xmlns:a16="http://schemas.microsoft.com/office/drawing/2014/main" id="{91C0D289-F389-4B60-874D-B101C7895D36}"/>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20" name="Freeform: Shape 153">
                    <a:extLst>
                      <a:ext uri="{FF2B5EF4-FFF2-40B4-BE49-F238E27FC236}">
                        <a16:creationId xmlns:a16="http://schemas.microsoft.com/office/drawing/2014/main" id="{BC1928D9-0F53-49E1-8BA6-CE932C01E223}"/>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nvGrpSpPr>
                <p:cNvPr id="16" name="Group 15">
                  <a:extLst>
                    <a:ext uri="{FF2B5EF4-FFF2-40B4-BE49-F238E27FC236}">
                      <a16:creationId xmlns:a16="http://schemas.microsoft.com/office/drawing/2014/main" id="{84035B4C-47C0-41E0-8ECF-6C711949B901}"/>
                    </a:ext>
                  </a:extLst>
                </p:cNvPr>
                <p:cNvGrpSpPr/>
                <p:nvPr/>
              </p:nvGrpSpPr>
              <p:grpSpPr>
                <a:xfrm rot="2700000" flipH="1">
                  <a:off x="5029048" y="2353944"/>
                  <a:ext cx="617170" cy="431438"/>
                  <a:chOff x="3755403" y="3352246"/>
                  <a:chExt cx="1133941" cy="792691"/>
                </a:xfrm>
                <a:solidFill>
                  <a:schemeClr val="accent1"/>
                </a:solidFill>
              </p:grpSpPr>
              <p:sp>
                <p:nvSpPr>
                  <p:cNvPr id="17" name="Freeform: Shape 150">
                    <a:extLst>
                      <a:ext uri="{FF2B5EF4-FFF2-40B4-BE49-F238E27FC236}">
                        <a16:creationId xmlns:a16="http://schemas.microsoft.com/office/drawing/2014/main" id="{11A1A45C-55D3-4EC0-A373-C0B7A2E11607}"/>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18" name="Freeform: Shape 151">
                    <a:extLst>
                      <a:ext uri="{FF2B5EF4-FFF2-40B4-BE49-F238E27FC236}">
                        <a16:creationId xmlns:a16="http://schemas.microsoft.com/office/drawing/2014/main" id="{B43F1755-B952-4492-B071-B8B1B27D92CB}"/>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grpSp>
      </p:grpSp>
    </p:spTree>
    <p:extLst>
      <p:ext uri="{BB962C8B-B14F-4D97-AF65-F5344CB8AC3E}">
        <p14:creationId xmlns:p14="http://schemas.microsoft.com/office/powerpoint/2010/main" val="13523439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grpSp>
        <p:nvGrpSpPr>
          <p:cNvPr id="10" name="Group 9"/>
          <p:cNvGrpSpPr/>
          <p:nvPr/>
        </p:nvGrpSpPr>
        <p:grpSpPr>
          <a:xfrm>
            <a:off x="15499" y="779863"/>
            <a:ext cx="12192000" cy="4896565"/>
            <a:chOff x="0" y="779863"/>
            <a:chExt cx="12192000" cy="4896565"/>
          </a:xfrm>
        </p:grpSpPr>
        <p:grpSp>
          <p:nvGrpSpPr>
            <p:cNvPr id="11" name="Group 10">
              <a:extLst>
                <a:ext uri="{FF2B5EF4-FFF2-40B4-BE49-F238E27FC236}">
                  <a16:creationId xmlns:a16="http://schemas.microsoft.com/office/drawing/2014/main" id="{E09F8985-DB9A-450F-AE50-A456FEFCC14B}"/>
                </a:ext>
              </a:extLst>
            </p:cNvPr>
            <p:cNvGrpSpPr/>
            <p:nvPr/>
          </p:nvGrpSpPr>
          <p:grpSpPr>
            <a:xfrm>
              <a:off x="0" y="2124465"/>
              <a:ext cx="12192000" cy="2597869"/>
              <a:chOff x="0" y="2092574"/>
              <a:chExt cx="12192000" cy="2597869"/>
            </a:xfrm>
            <a:solidFill>
              <a:schemeClr val="accent1">
                <a:lumMod val="60000"/>
                <a:lumOff val="40000"/>
              </a:schemeClr>
            </a:solidFill>
          </p:grpSpPr>
          <p:sp>
            <p:nvSpPr>
              <p:cNvPr id="71" name="Rectangle 70">
                <a:extLst>
                  <a:ext uri="{FF2B5EF4-FFF2-40B4-BE49-F238E27FC236}">
                    <a16:creationId xmlns:a16="http://schemas.microsoft.com/office/drawing/2014/main" id="{1BD6D9B2-F343-42BF-84B2-B257FAF0C92B}"/>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0FE38A2-D5FB-4137-96B7-D67804F18A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95C8A077-0151-4717-A793-5EE0732D5A3F}"/>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844828CC-6F61-47EC-85E2-B21863D23656}"/>
                </a:ext>
              </a:extLst>
            </p:cNvPr>
            <p:cNvGrpSpPr/>
            <p:nvPr/>
          </p:nvGrpSpPr>
          <p:grpSpPr>
            <a:xfrm>
              <a:off x="697602" y="779863"/>
              <a:ext cx="10870585" cy="4896565"/>
              <a:chOff x="697602" y="853605"/>
              <a:chExt cx="10870585" cy="4896565"/>
            </a:xfrm>
          </p:grpSpPr>
          <p:sp>
            <p:nvSpPr>
              <p:cNvPr id="13" name="Freeform: Shape 144">
                <a:extLst>
                  <a:ext uri="{FF2B5EF4-FFF2-40B4-BE49-F238E27FC236}">
                    <a16:creationId xmlns:a16="http://schemas.microsoft.com/office/drawing/2014/main" id="{18D175AA-4F47-4729-B0F3-B094AA2B4497}"/>
                  </a:ext>
                </a:extLst>
              </p:cNvPr>
              <p:cNvSpPr>
                <a:spLocks/>
              </p:cNvSpPr>
              <p:nvPr/>
            </p:nvSpPr>
            <p:spPr bwMode="auto">
              <a:xfrm rot="3516856">
                <a:off x="6331046" y="1303566"/>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8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8 h 4241931"/>
                  <a:gd name="connsiteX7" fmla="*/ 3877729 w 4651277"/>
                  <a:gd name="connsiteY7" fmla="*/ 2513815 h 4241931"/>
                  <a:gd name="connsiteX8" fmla="*/ 3877901 w 4651277"/>
                  <a:gd name="connsiteY8" fmla="*/ 2487464 h 4241931"/>
                  <a:gd name="connsiteX9" fmla="*/ 3888276 w 4651277"/>
                  <a:gd name="connsiteY9" fmla="*/ 2487069 h 4241931"/>
                  <a:gd name="connsiteX10" fmla="*/ 3891886 w 4651277"/>
                  <a:gd name="connsiteY10" fmla="*/ 2490770 h 4241931"/>
                  <a:gd name="connsiteX11" fmla="*/ 3891216 w 4651277"/>
                  <a:gd name="connsiteY11" fmla="*/ 2494296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8 w 4651277"/>
                  <a:gd name="connsiteY17" fmla="*/ 2490422 h 4241931"/>
                  <a:gd name="connsiteX18" fmla="*/ 3870148 w 4651277"/>
                  <a:gd name="connsiteY18" fmla="*/ 2488776 h 4241931"/>
                  <a:gd name="connsiteX19" fmla="*/ 3869606 w 4651277"/>
                  <a:gd name="connsiteY19" fmla="*/ 2488750 h 4241931"/>
                  <a:gd name="connsiteX20" fmla="*/ 3844058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2 w 4651277"/>
                  <a:gd name="connsiteY24" fmla="*/ 2054951 h 4241931"/>
                  <a:gd name="connsiteX25" fmla="*/ 4089266 w 4651277"/>
                  <a:gd name="connsiteY25" fmla="*/ 2055669 h 4241931"/>
                  <a:gd name="connsiteX26" fmla="*/ 3885513 w 4651277"/>
                  <a:gd name="connsiteY26" fmla="*/ 1821923 h 4241931"/>
                  <a:gd name="connsiteX27" fmla="*/ 3885167 w 4651277"/>
                  <a:gd name="connsiteY27" fmla="*/ 1822589 h 4241931"/>
                  <a:gd name="connsiteX28" fmla="*/ 3886626 w 4651277"/>
                  <a:gd name="connsiteY28" fmla="*/ 1822716 h 4241931"/>
                  <a:gd name="connsiteX29" fmla="*/ 3891162 w 4651277"/>
                  <a:gd name="connsiteY29" fmla="*/ 1820860 h 4241931"/>
                  <a:gd name="connsiteX30" fmla="*/ 3821509 w 4651277"/>
                  <a:gd name="connsiteY30" fmla="*/ 1811281 h 4241931"/>
                  <a:gd name="connsiteX31" fmla="*/ 3822504 w 4651277"/>
                  <a:gd name="connsiteY31" fmla="*/ 1811642 h 4241931"/>
                  <a:gd name="connsiteX32" fmla="*/ 3822243 w 4651277"/>
                  <a:gd name="connsiteY32" fmla="*/ 1811284 h 4241931"/>
                  <a:gd name="connsiteX33" fmla="*/ 3767516 w 4651277"/>
                  <a:gd name="connsiteY33" fmla="*/ 1561443 h 4241931"/>
                  <a:gd name="connsiteX34" fmla="*/ 3765081 w 4651277"/>
                  <a:gd name="connsiteY34" fmla="*/ 1577440 h 4241931"/>
                  <a:gd name="connsiteX35" fmla="*/ 3767063 w 4651277"/>
                  <a:gd name="connsiteY35" fmla="*/ 1592964 h 4241931"/>
                  <a:gd name="connsiteX36" fmla="*/ 3763927 w 4651277"/>
                  <a:gd name="connsiteY36" fmla="*/ 1607782 h 4241931"/>
                  <a:gd name="connsiteX37" fmla="*/ 3761546 w 4651277"/>
                  <a:gd name="connsiteY37" fmla="*/ 1609280 h 4241931"/>
                  <a:gd name="connsiteX38" fmla="*/ 3797457 w 4651277"/>
                  <a:gd name="connsiteY38" fmla="*/ 1614968 h 4241931"/>
                  <a:gd name="connsiteX39" fmla="*/ 3788624 w 4651277"/>
                  <a:gd name="connsiteY39" fmla="*/ 1604063 h 4241931"/>
                  <a:gd name="connsiteX40" fmla="*/ 3776032 w 4651277"/>
                  <a:gd name="connsiteY40" fmla="*/ 1576162 h 4241931"/>
                  <a:gd name="connsiteX41" fmla="*/ 2526548 w 4651277"/>
                  <a:gd name="connsiteY41" fmla="*/ 3066943 h 4241931"/>
                  <a:gd name="connsiteX42" fmla="*/ 2526941 w 4651277"/>
                  <a:gd name="connsiteY42" fmla="*/ 3067714 h 4241931"/>
                  <a:gd name="connsiteX43" fmla="*/ 2540254 w 4651277"/>
                  <a:gd name="connsiteY43" fmla="*/ 3062845 h 4241931"/>
                  <a:gd name="connsiteX44" fmla="*/ 2539881 w 4651277"/>
                  <a:gd name="connsiteY44" fmla="*/ 3062027 h 4241931"/>
                  <a:gd name="connsiteX45" fmla="*/ 2539743 w 4651277"/>
                  <a:gd name="connsiteY45" fmla="*/ 3061741 h 4241931"/>
                  <a:gd name="connsiteX46" fmla="*/ 3386337 w 4651277"/>
                  <a:gd name="connsiteY46" fmla="*/ 529816 h 4241931"/>
                  <a:gd name="connsiteX47" fmla="*/ 3387319 w 4651277"/>
                  <a:gd name="connsiteY47" fmla="*/ 533022 h 4241931"/>
                  <a:gd name="connsiteX48" fmla="*/ 3390370 w 4651277"/>
                  <a:gd name="connsiteY48" fmla="*/ 545620 h 4241931"/>
                  <a:gd name="connsiteX49" fmla="*/ 3423565 w 4651277"/>
                  <a:gd name="connsiteY49" fmla="*/ 548694 h 4241931"/>
                  <a:gd name="connsiteX50" fmla="*/ 3424013 w 4651277"/>
                  <a:gd name="connsiteY50" fmla="*/ 548364 h 4241931"/>
                  <a:gd name="connsiteX51" fmla="*/ 3429555 w 4651277"/>
                  <a:gd name="connsiteY51" fmla="*/ 530803 h 4241931"/>
                  <a:gd name="connsiteX52" fmla="*/ 3427865 w 4651277"/>
                  <a:gd name="connsiteY52" fmla="*/ 511430 h 4241931"/>
                  <a:gd name="connsiteX53" fmla="*/ 3425437 w 4651277"/>
                  <a:gd name="connsiteY53" fmla="*/ 507611 h 4241931"/>
                  <a:gd name="connsiteX54" fmla="*/ 3420176 w 4651277"/>
                  <a:gd name="connsiteY54" fmla="*/ 511007 h 4241931"/>
                  <a:gd name="connsiteX55" fmla="*/ 3392266 w 4651277"/>
                  <a:gd name="connsiteY55" fmla="*/ 521522 h 4241931"/>
                  <a:gd name="connsiteX56" fmla="*/ 1071940 w 4651277"/>
                  <a:gd name="connsiteY56" fmla="*/ 3407137 h 4241931"/>
                  <a:gd name="connsiteX57" fmla="*/ 1073275 w 4651277"/>
                  <a:gd name="connsiteY57" fmla="*/ 3407279 h 4241931"/>
                  <a:gd name="connsiteX58" fmla="*/ 1073048 w 4651277"/>
                  <a:gd name="connsiteY58" fmla="*/ 3406948 h 4241931"/>
                  <a:gd name="connsiteX59" fmla="*/ 842232 w 4651277"/>
                  <a:gd name="connsiteY59" fmla="*/ 3128002 h 4241931"/>
                  <a:gd name="connsiteX60" fmla="*/ 853613 w 4651277"/>
                  <a:gd name="connsiteY60" fmla="*/ 3150615 h 4241931"/>
                  <a:gd name="connsiteX61" fmla="*/ 883500 w 4651277"/>
                  <a:gd name="connsiteY61" fmla="*/ 3172512 h 4241931"/>
                  <a:gd name="connsiteX62" fmla="*/ 895668 w 4651277"/>
                  <a:gd name="connsiteY62" fmla="*/ 3159366 h 4241931"/>
                  <a:gd name="connsiteX63" fmla="*/ 895051 w 4651277"/>
                  <a:gd name="connsiteY63" fmla="*/ 3159242 h 4241931"/>
                  <a:gd name="connsiteX64" fmla="*/ 884086 w 4651277"/>
                  <a:gd name="connsiteY64" fmla="*/ 3150235 h 4241931"/>
                  <a:gd name="connsiteX65" fmla="*/ 861788 w 4651277"/>
                  <a:gd name="connsiteY65" fmla="*/ 3130176 h 4241931"/>
                  <a:gd name="connsiteX66" fmla="*/ 846830 w 4651277"/>
                  <a:gd name="connsiteY66" fmla="*/ 3126461 h 4241931"/>
                  <a:gd name="connsiteX67" fmla="*/ 1182718 w 4651277"/>
                  <a:gd name="connsiteY67" fmla="*/ 1487138 h 4241931"/>
                  <a:gd name="connsiteX68" fmla="*/ 1184885 w 4651277"/>
                  <a:gd name="connsiteY68" fmla="*/ 1486780 h 4241931"/>
                  <a:gd name="connsiteX69" fmla="*/ 1184389 w 4651277"/>
                  <a:gd name="connsiteY69" fmla="*/ 1486142 h 4241931"/>
                  <a:gd name="connsiteX70" fmla="*/ 1183954 w 4651277"/>
                  <a:gd name="connsiteY70" fmla="*/ 1486556 h 4241931"/>
                  <a:gd name="connsiteX71" fmla="*/ 1182718 w 4651277"/>
                  <a:gd name="connsiteY71" fmla="*/ 1487138 h 4241931"/>
                  <a:gd name="connsiteX72" fmla="*/ 1148542 w 4651277"/>
                  <a:gd name="connsiteY72" fmla="*/ 1390278 h 4241931"/>
                  <a:gd name="connsiteX73" fmla="*/ 1148805 w 4651277"/>
                  <a:gd name="connsiteY73" fmla="*/ 1398307 h 4241931"/>
                  <a:gd name="connsiteX74" fmla="*/ 1150120 w 4651277"/>
                  <a:gd name="connsiteY74" fmla="*/ 1419807 h 4241931"/>
                  <a:gd name="connsiteX75" fmla="*/ 1148674 w 4651277"/>
                  <a:gd name="connsiteY75" fmla="*/ 1423488 h 4241931"/>
                  <a:gd name="connsiteX76" fmla="*/ 1150306 w 4651277"/>
                  <a:gd name="connsiteY76" fmla="*/ 1421569 h 4241931"/>
                  <a:gd name="connsiteX77" fmla="*/ 1150446 w 4651277"/>
                  <a:gd name="connsiteY77" fmla="*/ 1406292 h 4241931"/>
                  <a:gd name="connsiteX78" fmla="*/ 1150974 w 4651277"/>
                  <a:gd name="connsiteY78" fmla="*/ 1390797 h 4241931"/>
                  <a:gd name="connsiteX79" fmla="*/ 1160764 w 4651277"/>
                  <a:gd name="connsiteY79" fmla="*/ 1385670 h 4241931"/>
                  <a:gd name="connsiteX80" fmla="*/ 1158556 w 4651277"/>
                  <a:gd name="connsiteY80" fmla="*/ 1383721 h 4241931"/>
                  <a:gd name="connsiteX81" fmla="*/ 1152826 w 4651277"/>
                  <a:gd name="connsiteY81" fmla="*/ 1383736 h 4241931"/>
                  <a:gd name="connsiteX82" fmla="*/ 1148542 w 4651277"/>
                  <a:gd name="connsiteY82" fmla="*/ 1390278 h 4241931"/>
                  <a:gd name="connsiteX83" fmla="*/ 1176775 w 4651277"/>
                  <a:gd name="connsiteY83" fmla="*/ 1335146 h 4241931"/>
                  <a:gd name="connsiteX84" fmla="*/ 1176922 w 4651277"/>
                  <a:gd name="connsiteY84" fmla="*/ 1344593 h 4241931"/>
                  <a:gd name="connsiteX85" fmla="*/ 1178171 w 4651277"/>
                  <a:gd name="connsiteY85" fmla="*/ 1355232 h 4241931"/>
                  <a:gd name="connsiteX86" fmla="*/ 1178988 w 4651277"/>
                  <a:gd name="connsiteY86" fmla="*/ 1344413 h 4241931"/>
                  <a:gd name="connsiteX87" fmla="*/ 1434125 w 4651277"/>
                  <a:gd name="connsiteY87" fmla="*/ 357635 h 4241931"/>
                  <a:gd name="connsiteX88" fmla="*/ 1444615 w 4651277"/>
                  <a:gd name="connsiteY88" fmla="*/ 349964 h 4241931"/>
                  <a:gd name="connsiteX89" fmla="*/ 1442833 w 4651277"/>
                  <a:gd name="connsiteY89" fmla="*/ 352363 h 4241931"/>
                  <a:gd name="connsiteX90" fmla="*/ 1435282 w 4651277"/>
                  <a:gd name="connsiteY90" fmla="*/ 357773 h 4241931"/>
                  <a:gd name="connsiteX91" fmla="*/ 901578 w 4651277"/>
                  <a:gd name="connsiteY91" fmla="*/ 1089026 h 4241931"/>
                  <a:gd name="connsiteX92" fmla="*/ 902450 w 4651277"/>
                  <a:gd name="connsiteY92" fmla="*/ 1097146 h 4241931"/>
                  <a:gd name="connsiteX93" fmla="*/ 902526 w 4651277"/>
                  <a:gd name="connsiteY93" fmla="*/ 1097155 h 4241931"/>
                  <a:gd name="connsiteX94" fmla="*/ 903198 w 4651277"/>
                  <a:gd name="connsiteY94" fmla="*/ 1086956 h 4241931"/>
                  <a:gd name="connsiteX95" fmla="*/ 757666 w 4651277"/>
                  <a:gd name="connsiteY95" fmla="*/ 1050727 h 4241931"/>
                  <a:gd name="connsiteX96" fmla="*/ 751018 w 4651277"/>
                  <a:gd name="connsiteY96" fmla="*/ 1071490 h 4241931"/>
                  <a:gd name="connsiteX97" fmla="*/ 758841 w 4651277"/>
                  <a:gd name="connsiteY97" fmla="*/ 1071058 h 4241931"/>
                  <a:gd name="connsiteX98" fmla="*/ 769344 w 4651277"/>
                  <a:gd name="connsiteY98" fmla="*/ 1066423 h 4241931"/>
                  <a:gd name="connsiteX99" fmla="*/ 764664 w 4651277"/>
                  <a:gd name="connsiteY99" fmla="*/ 1057752 h 4241931"/>
                  <a:gd name="connsiteX100" fmla="*/ 394920 w 4651277"/>
                  <a:gd name="connsiteY100" fmla="*/ 954017 h 4241931"/>
                  <a:gd name="connsiteX101" fmla="*/ 407227 w 4651277"/>
                  <a:gd name="connsiteY101" fmla="*/ 946656 h 4241931"/>
                  <a:gd name="connsiteX102" fmla="*/ 424128 w 4651277"/>
                  <a:gd name="connsiteY102" fmla="*/ 922299 h 4241931"/>
                  <a:gd name="connsiteX103" fmla="*/ 452395 w 4651277"/>
                  <a:gd name="connsiteY103" fmla="*/ 908274 h 4241931"/>
                  <a:gd name="connsiteX104" fmla="*/ 459935 w 4651277"/>
                  <a:gd name="connsiteY104" fmla="*/ 911515 h 4241931"/>
                  <a:gd name="connsiteX105" fmla="*/ 483116 w 4651277"/>
                  <a:gd name="connsiteY105" fmla="*/ 899146 h 4241931"/>
                  <a:gd name="connsiteX106" fmla="*/ 490125 w 4651277"/>
                  <a:gd name="connsiteY106" fmla="*/ 893227 h 4241931"/>
                  <a:gd name="connsiteX107" fmla="*/ 505508 w 4651277"/>
                  <a:gd name="connsiteY107" fmla="*/ 899211 h 4241931"/>
                  <a:gd name="connsiteX108" fmla="*/ 533045 w 4651277"/>
                  <a:gd name="connsiteY108" fmla="*/ 903097 h 4241931"/>
                  <a:gd name="connsiteX109" fmla="*/ 549057 w 4651277"/>
                  <a:gd name="connsiteY109" fmla="*/ 904707 h 4241931"/>
                  <a:gd name="connsiteX110" fmla="*/ 576911 w 4651277"/>
                  <a:gd name="connsiteY110" fmla="*/ 960445 h 4241931"/>
                  <a:gd name="connsiteX111" fmla="*/ 592268 w 4651277"/>
                  <a:gd name="connsiteY111" fmla="*/ 969814 h 4241931"/>
                  <a:gd name="connsiteX112" fmla="*/ 635566 w 4651277"/>
                  <a:gd name="connsiteY112" fmla="*/ 969038 h 4241931"/>
                  <a:gd name="connsiteX113" fmla="*/ 656699 w 4651277"/>
                  <a:gd name="connsiteY113" fmla="*/ 977852 h 4241931"/>
                  <a:gd name="connsiteX114" fmla="*/ 677578 w 4651277"/>
                  <a:gd name="connsiteY114" fmla="*/ 980396 h 4241931"/>
                  <a:gd name="connsiteX115" fmla="*/ 708863 w 4651277"/>
                  <a:gd name="connsiteY115" fmla="*/ 989282 h 4241931"/>
                  <a:gd name="connsiteX116" fmla="*/ 709249 w 4651277"/>
                  <a:gd name="connsiteY116" fmla="*/ 990880 h 4241931"/>
                  <a:gd name="connsiteX117" fmla="*/ 730538 w 4651277"/>
                  <a:gd name="connsiteY117" fmla="*/ 987041 h 4241931"/>
                  <a:gd name="connsiteX118" fmla="*/ 733369 w 4651277"/>
                  <a:gd name="connsiteY118" fmla="*/ 981508 h 4241931"/>
                  <a:gd name="connsiteX119" fmla="*/ 741250 w 4651277"/>
                  <a:gd name="connsiteY119" fmla="*/ 939228 h 4241931"/>
                  <a:gd name="connsiteX120" fmla="*/ 770388 w 4651277"/>
                  <a:gd name="connsiteY120" fmla="*/ 922209 h 4241931"/>
                  <a:gd name="connsiteX121" fmla="*/ 772846 w 4651277"/>
                  <a:gd name="connsiteY121" fmla="*/ 931130 h 4241931"/>
                  <a:gd name="connsiteX122" fmla="*/ 771985 w 4651277"/>
                  <a:gd name="connsiteY122" fmla="*/ 935690 h 4241931"/>
                  <a:gd name="connsiteX123" fmla="*/ 777370 w 4651277"/>
                  <a:gd name="connsiteY123" fmla="*/ 940500 h 4241931"/>
                  <a:gd name="connsiteX124" fmla="*/ 782283 w 4651277"/>
                  <a:gd name="connsiteY124" fmla="*/ 952504 h 4241931"/>
                  <a:gd name="connsiteX125" fmla="*/ 776624 w 4651277"/>
                  <a:gd name="connsiteY125" fmla="*/ 964007 h 4241931"/>
                  <a:gd name="connsiteX126" fmla="*/ 768714 w 4651277"/>
                  <a:gd name="connsiteY126" fmla="*/ 968596 h 4241931"/>
                  <a:gd name="connsiteX127" fmla="*/ 769873 w 4651277"/>
                  <a:gd name="connsiteY127" fmla="*/ 975063 h 4241931"/>
                  <a:gd name="connsiteX128" fmla="*/ 789860 w 4651277"/>
                  <a:gd name="connsiteY128" fmla="*/ 1001522 h 4241931"/>
                  <a:gd name="connsiteX129" fmla="*/ 801796 w 4651277"/>
                  <a:gd name="connsiteY129" fmla="*/ 1013423 h 4241931"/>
                  <a:gd name="connsiteX130" fmla="*/ 804836 w 4651277"/>
                  <a:gd name="connsiteY130" fmla="*/ 1014108 h 4241931"/>
                  <a:gd name="connsiteX131" fmla="*/ 810408 w 4651277"/>
                  <a:gd name="connsiteY131" fmla="*/ 1011186 h 4241931"/>
                  <a:gd name="connsiteX132" fmla="*/ 847470 w 4651277"/>
                  <a:gd name="connsiteY132" fmla="*/ 994970 h 4241931"/>
                  <a:gd name="connsiteX133" fmla="*/ 858657 w 4651277"/>
                  <a:gd name="connsiteY133" fmla="*/ 987297 h 4241931"/>
                  <a:gd name="connsiteX134" fmla="*/ 874361 w 4651277"/>
                  <a:gd name="connsiteY134" fmla="*/ 995010 h 4241931"/>
                  <a:gd name="connsiteX135" fmla="*/ 927779 w 4651277"/>
                  <a:gd name="connsiteY135" fmla="*/ 1035418 h 4241931"/>
                  <a:gd name="connsiteX136" fmla="*/ 932742 w 4651277"/>
                  <a:gd name="connsiteY136" fmla="*/ 1035538 h 4241931"/>
                  <a:gd name="connsiteX137" fmla="*/ 935226 w 4651277"/>
                  <a:gd name="connsiteY137" fmla="*/ 1039553 h 4241931"/>
                  <a:gd name="connsiteX138" fmla="*/ 940983 w 4651277"/>
                  <a:gd name="connsiteY138" fmla="*/ 1033338 h 4241931"/>
                  <a:gd name="connsiteX139" fmla="*/ 935821 w 4651277"/>
                  <a:gd name="connsiteY139" fmla="*/ 1023593 h 4241931"/>
                  <a:gd name="connsiteX140" fmla="*/ 913760 w 4651277"/>
                  <a:gd name="connsiteY140" fmla="*/ 1010868 h 4241931"/>
                  <a:gd name="connsiteX141" fmla="*/ 908193 w 4651277"/>
                  <a:gd name="connsiteY141" fmla="*/ 1013124 h 4241931"/>
                  <a:gd name="connsiteX142" fmla="*/ 918086 w 4651277"/>
                  <a:gd name="connsiteY142" fmla="*/ 991595 h 4241931"/>
                  <a:gd name="connsiteX143" fmla="*/ 923864 w 4651277"/>
                  <a:gd name="connsiteY143" fmla="*/ 967585 h 4241931"/>
                  <a:gd name="connsiteX144" fmla="*/ 911850 w 4651277"/>
                  <a:gd name="connsiteY144" fmla="*/ 958668 h 4241931"/>
                  <a:gd name="connsiteX145" fmla="*/ 893528 w 4651277"/>
                  <a:gd name="connsiteY145" fmla="*/ 951841 h 4241931"/>
                  <a:gd name="connsiteX146" fmla="*/ 898383 w 4651277"/>
                  <a:gd name="connsiteY146" fmla="*/ 935411 h 4241931"/>
                  <a:gd name="connsiteX147" fmla="*/ 900622 w 4651277"/>
                  <a:gd name="connsiteY147" fmla="*/ 928906 h 4241931"/>
                  <a:gd name="connsiteX148" fmla="*/ 889714 w 4651277"/>
                  <a:gd name="connsiteY148" fmla="*/ 923737 h 4241931"/>
                  <a:gd name="connsiteX149" fmla="*/ 871980 w 4651277"/>
                  <a:gd name="connsiteY149" fmla="*/ 910814 h 4241931"/>
                  <a:gd name="connsiteX150" fmla="*/ 847332 w 4651277"/>
                  <a:gd name="connsiteY150" fmla="*/ 874932 h 4241931"/>
                  <a:gd name="connsiteX151" fmla="*/ 841915 w 4651277"/>
                  <a:gd name="connsiteY151" fmla="*/ 864377 h 4241931"/>
                  <a:gd name="connsiteX152" fmla="*/ 826359 w 4651277"/>
                  <a:gd name="connsiteY152" fmla="*/ 834814 h 4241931"/>
                  <a:gd name="connsiteX153" fmla="*/ 827615 w 4651277"/>
                  <a:gd name="connsiteY153" fmla="*/ 825752 h 4241931"/>
                  <a:gd name="connsiteX154" fmla="*/ 837279 w 4651277"/>
                  <a:gd name="connsiteY154" fmla="*/ 794828 h 4241931"/>
                  <a:gd name="connsiteX155" fmla="*/ 836885 w 4651277"/>
                  <a:gd name="connsiteY155" fmla="*/ 786176 h 4241931"/>
                  <a:gd name="connsiteX156" fmla="*/ 852800 w 4651277"/>
                  <a:gd name="connsiteY156" fmla="*/ 762101 h 4241931"/>
                  <a:gd name="connsiteX157" fmla="*/ 864539 w 4651277"/>
                  <a:gd name="connsiteY157" fmla="*/ 744488 h 4241931"/>
                  <a:gd name="connsiteX158" fmla="*/ 871755 w 4651277"/>
                  <a:gd name="connsiteY158" fmla="*/ 722748 h 4241931"/>
                  <a:gd name="connsiteX159" fmla="*/ 872404 w 4651277"/>
                  <a:gd name="connsiteY159" fmla="*/ 707713 h 4241931"/>
                  <a:gd name="connsiteX160" fmla="*/ 866503 w 4651277"/>
                  <a:gd name="connsiteY160" fmla="*/ 692377 h 4241931"/>
                  <a:gd name="connsiteX161" fmla="*/ 859922 w 4651277"/>
                  <a:gd name="connsiteY161" fmla="*/ 687011 h 4241931"/>
                  <a:gd name="connsiteX162" fmla="*/ 847757 w 4651277"/>
                  <a:gd name="connsiteY162" fmla="*/ 690905 h 4241931"/>
                  <a:gd name="connsiteX163" fmla="*/ 831296 w 4651277"/>
                  <a:gd name="connsiteY163" fmla="*/ 680990 h 4241931"/>
                  <a:gd name="connsiteX164" fmla="*/ 830431 w 4651277"/>
                  <a:gd name="connsiteY164" fmla="*/ 660556 h 4241931"/>
                  <a:gd name="connsiteX165" fmla="*/ 842534 w 4651277"/>
                  <a:gd name="connsiteY165" fmla="*/ 646527 h 4241931"/>
                  <a:gd name="connsiteX166" fmla="*/ 847783 w 4651277"/>
                  <a:gd name="connsiteY166" fmla="*/ 638749 h 4241931"/>
                  <a:gd name="connsiteX167" fmla="*/ 835406 w 4651277"/>
                  <a:gd name="connsiteY167" fmla="*/ 626246 h 4241931"/>
                  <a:gd name="connsiteX168" fmla="*/ 833304 w 4651277"/>
                  <a:gd name="connsiteY168" fmla="*/ 626943 h 4241931"/>
                  <a:gd name="connsiteX169" fmla="*/ 819248 w 4651277"/>
                  <a:gd name="connsiteY169" fmla="*/ 628857 h 4241931"/>
                  <a:gd name="connsiteX170" fmla="*/ 813029 w 4651277"/>
                  <a:gd name="connsiteY170" fmla="*/ 608001 h 4241931"/>
                  <a:gd name="connsiteX171" fmla="*/ 821182 w 4651277"/>
                  <a:gd name="connsiteY171" fmla="*/ 590753 h 4241931"/>
                  <a:gd name="connsiteX172" fmla="*/ 831485 w 4651277"/>
                  <a:gd name="connsiteY172" fmla="*/ 589945 h 4241931"/>
                  <a:gd name="connsiteX173" fmla="*/ 836962 w 4651277"/>
                  <a:gd name="connsiteY173" fmla="*/ 591560 h 4241931"/>
                  <a:gd name="connsiteX174" fmla="*/ 838006 w 4651277"/>
                  <a:gd name="connsiteY174" fmla="*/ 585177 h 4241931"/>
                  <a:gd name="connsiteX175" fmla="*/ 832589 w 4651277"/>
                  <a:gd name="connsiteY175" fmla="*/ 574621 h 4241931"/>
                  <a:gd name="connsiteX176" fmla="*/ 844297 w 4651277"/>
                  <a:gd name="connsiteY176" fmla="*/ 551941 h 4241931"/>
                  <a:gd name="connsiteX177" fmla="*/ 848337 w 4651277"/>
                  <a:gd name="connsiteY177" fmla="*/ 551287 h 4241931"/>
                  <a:gd name="connsiteX178" fmla="*/ 866763 w 4651277"/>
                  <a:gd name="connsiteY178" fmla="*/ 528166 h 4241931"/>
                  <a:gd name="connsiteX179" fmla="*/ 874296 w 4651277"/>
                  <a:gd name="connsiteY179" fmla="*/ 511946 h 4241931"/>
                  <a:gd name="connsiteX180" fmla="*/ 881271 w 4651277"/>
                  <a:gd name="connsiteY180" fmla="*/ 506890 h 4241931"/>
                  <a:gd name="connsiteX181" fmla="*/ 895567 w 4651277"/>
                  <a:gd name="connsiteY181" fmla="*/ 469218 h 4241931"/>
                  <a:gd name="connsiteX182" fmla="*/ 893053 w 4651277"/>
                  <a:gd name="connsiteY182" fmla="*/ 449192 h 4241931"/>
                  <a:gd name="connsiteX183" fmla="*/ 900284 w 4651277"/>
                  <a:gd name="connsiteY183" fmla="*/ 439523 h 4241931"/>
                  <a:gd name="connsiteX184" fmla="*/ 908015 w 4651277"/>
                  <a:gd name="connsiteY184" fmla="*/ 446703 h 4241931"/>
                  <a:gd name="connsiteX185" fmla="*/ 935325 w 4651277"/>
                  <a:gd name="connsiteY185" fmla="*/ 451650 h 4241931"/>
                  <a:gd name="connsiteX186" fmla="*/ 955007 w 4651277"/>
                  <a:gd name="connsiteY186" fmla="*/ 438541 h 4241931"/>
                  <a:gd name="connsiteX187" fmla="*/ 977460 w 4651277"/>
                  <a:gd name="connsiteY187" fmla="*/ 440844 h 4241931"/>
                  <a:gd name="connsiteX188" fmla="*/ 1019519 w 4651277"/>
                  <a:gd name="connsiteY188" fmla="*/ 426905 h 4241931"/>
                  <a:gd name="connsiteX189" fmla="*/ 1024027 w 4651277"/>
                  <a:gd name="connsiteY189" fmla="*/ 418962 h 4241931"/>
                  <a:gd name="connsiteX190" fmla="*/ 1054530 w 4651277"/>
                  <a:gd name="connsiteY190" fmla="*/ 433965 h 4241931"/>
                  <a:gd name="connsiteX191" fmla="*/ 1082669 w 4651277"/>
                  <a:gd name="connsiteY191" fmla="*/ 416132 h 4241931"/>
                  <a:gd name="connsiteX192" fmla="*/ 1084016 w 4651277"/>
                  <a:gd name="connsiteY192" fmla="*/ 422272 h 4241931"/>
                  <a:gd name="connsiteX193" fmla="*/ 1107832 w 4651277"/>
                  <a:gd name="connsiteY193" fmla="*/ 442787 h 4241931"/>
                  <a:gd name="connsiteX194" fmla="*/ 1128122 w 4651277"/>
                  <a:gd name="connsiteY194" fmla="*/ 454725 h 4241931"/>
                  <a:gd name="connsiteX195" fmla="*/ 1153601 w 4651277"/>
                  <a:gd name="connsiteY195" fmla="*/ 467827 h 4241931"/>
                  <a:gd name="connsiteX196" fmla="*/ 1155642 w 4651277"/>
                  <a:gd name="connsiteY196" fmla="*/ 456996 h 4241931"/>
                  <a:gd name="connsiteX197" fmla="*/ 1156095 w 4651277"/>
                  <a:gd name="connsiteY197" fmla="*/ 437634 h 4241931"/>
                  <a:gd name="connsiteX198" fmla="*/ 1165444 w 4651277"/>
                  <a:gd name="connsiteY198" fmla="*/ 439339 h 4241931"/>
                  <a:gd name="connsiteX199" fmla="*/ 1198671 w 4651277"/>
                  <a:gd name="connsiteY199" fmla="*/ 452617 h 4241931"/>
                  <a:gd name="connsiteX200" fmla="*/ 1270353 w 4651277"/>
                  <a:gd name="connsiteY200" fmla="*/ 440250 h 4241931"/>
                  <a:gd name="connsiteX201" fmla="*/ 1308223 w 4651277"/>
                  <a:gd name="connsiteY201" fmla="*/ 439777 h 4241931"/>
                  <a:gd name="connsiteX202" fmla="*/ 1321763 w 4651277"/>
                  <a:gd name="connsiteY202" fmla="*/ 428016 h 4241931"/>
                  <a:gd name="connsiteX203" fmla="*/ 1334516 w 4651277"/>
                  <a:gd name="connsiteY203" fmla="*/ 418027 h 4241931"/>
                  <a:gd name="connsiteX204" fmla="*/ 1338527 w 4651277"/>
                  <a:gd name="connsiteY204" fmla="*/ 431380 h 4241931"/>
                  <a:gd name="connsiteX205" fmla="*/ 1348242 w 4651277"/>
                  <a:gd name="connsiteY205" fmla="*/ 455745 h 4241931"/>
                  <a:gd name="connsiteX206" fmla="*/ 1387252 w 4651277"/>
                  <a:gd name="connsiteY206" fmla="*/ 495472 h 4241931"/>
                  <a:gd name="connsiteX207" fmla="*/ 1391837 w 4651277"/>
                  <a:gd name="connsiteY207" fmla="*/ 495408 h 4241931"/>
                  <a:gd name="connsiteX208" fmla="*/ 1416978 w 4651277"/>
                  <a:gd name="connsiteY208" fmla="*/ 473734 h 4241931"/>
                  <a:gd name="connsiteX209" fmla="*/ 1459404 w 4651277"/>
                  <a:gd name="connsiteY209" fmla="*/ 441306 h 4241931"/>
                  <a:gd name="connsiteX210" fmla="*/ 1469781 w 4651277"/>
                  <a:gd name="connsiteY210" fmla="*/ 440250 h 4241931"/>
                  <a:gd name="connsiteX211" fmla="*/ 1481549 w 4651277"/>
                  <a:gd name="connsiteY211" fmla="*/ 423949 h 4241931"/>
                  <a:gd name="connsiteX212" fmla="*/ 1461863 w 4651277"/>
                  <a:gd name="connsiteY212" fmla="*/ 391126 h 4241931"/>
                  <a:gd name="connsiteX213" fmla="*/ 1459824 w 4651277"/>
                  <a:gd name="connsiteY213" fmla="*/ 373082 h 4241931"/>
                  <a:gd name="connsiteX214" fmla="*/ 1468739 w 4651277"/>
                  <a:gd name="connsiteY214" fmla="*/ 351406 h 4241931"/>
                  <a:gd name="connsiteX215" fmla="*/ 1464112 w 4651277"/>
                  <a:gd name="connsiteY215" fmla="*/ 338871 h 4241931"/>
                  <a:gd name="connsiteX216" fmla="*/ 1460545 w 4651277"/>
                  <a:gd name="connsiteY216" fmla="*/ 338313 h 4241931"/>
                  <a:gd name="connsiteX217" fmla="*/ 1512110 w 4651277"/>
                  <a:gd name="connsiteY217" fmla="*/ 300603 h 4241931"/>
                  <a:gd name="connsiteX218" fmla="*/ 1512639 w 4651277"/>
                  <a:gd name="connsiteY218" fmla="*/ 301468 h 4241931"/>
                  <a:gd name="connsiteX219" fmla="*/ 1518925 w 4651277"/>
                  <a:gd name="connsiteY219" fmla="*/ 302455 h 4241931"/>
                  <a:gd name="connsiteX220" fmla="*/ 1592775 w 4651277"/>
                  <a:gd name="connsiteY220" fmla="*/ 337949 h 4241931"/>
                  <a:gd name="connsiteX221" fmla="*/ 1609283 w 4651277"/>
                  <a:gd name="connsiteY221" fmla="*/ 384943 h 4241931"/>
                  <a:gd name="connsiteX222" fmla="*/ 1618784 w 4651277"/>
                  <a:gd name="connsiteY222" fmla="*/ 393836 h 4241931"/>
                  <a:gd name="connsiteX223" fmla="*/ 1646487 w 4651277"/>
                  <a:gd name="connsiteY223" fmla="*/ 387871 h 4241931"/>
                  <a:gd name="connsiteX224" fmla="*/ 1656853 w 4651277"/>
                  <a:gd name="connsiteY224" fmla="*/ 392900 h 4241931"/>
                  <a:gd name="connsiteX225" fmla="*/ 1697241 w 4651277"/>
                  <a:gd name="connsiteY225" fmla="*/ 414806 h 4241931"/>
                  <a:gd name="connsiteX226" fmla="*/ 1703912 w 4651277"/>
                  <a:gd name="connsiteY226" fmla="*/ 406155 h 4241931"/>
                  <a:gd name="connsiteX227" fmla="*/ 1723639 w 4651277"/>
                  <a:gd name="connsiteY227" fmla="*/ 381491 h 4241931"/>
                  <a:gd name="connsiteX228" fmla="*/ 1751084 w 4651277"/>
                  <a:gd name="connsiteY228" fmla="*/ 397791 h 4241931"/>
                  <a:gd name="connsiteX229" fmla="*/ 1750050 w 4651277"/>
                  <a:gd name="connsiteY229" fmla="*/ 414469 h 4241931"/>
                  <a:gd name="connsiteX230" fmla="*/ 1771479 w 4651277"/>
                  <a:gd name="connsiteY230" fmla="*/ 433479 h 4241931"/>
                  <a:gd name="connsiteX231" fmla="*/ 1791671 w 4651277"/>
                  <a:gd name="connsiteY231" fmla="*/ 427858 h 4241931"/>
                  <a:gd name="connsiteX232" fmla="*/ 1811648 w 4651277"/>
                  <a:gd name="connsiteY232" fmla="*/ 420162 h 4241931"/>
                  <a:gd name="connsiteX233" fmla="*/ 1828465 w 4651277"/>
                  <a:gd name="connsiteY233" fmla="*/ 420549 h 4241931"/>
                  <a:gd name="connsiteX234" fmla="*/ 1828507 w 4651277"/>
                  <a:gd name="connsiteY234" fmla="*/ 435439 h 4241931"/>
                  <a:gd name="connsiteX235" fmla="*/ 1831732 w 4651277"/>
                  <a:gd name="connsiteY235" fmla="*/ 469308 h 4241931"/>
                  <a:gd name="connsiteX236" fmla="*/ 1847892 w 4651277"/>
                  <a:gd name="connsiteY236" fmla="*/ 475634 h 4241931"/>
                  <a:gd name="connsiteX237" fmla="*/ 1880126 w 4651277"/>
                  <a:gd name="connsiteY237" fmla="*/ 458510 h 4241931"/>
                  <a:gd name="connsiteX238" fmla="*/ 1931438 w 4651277"/>
                  <a:gd name="connsiteY238" fmla="*/ 455808 h 4241931"/>
                  <a:gd name="connsiteX239" fmla="*/ 1943892 w 4651277"/>
                  <a:gd name="connsiteY239" fmla="*/ 454541 h 4241931"/>
                  <a:gd name="connsiteX240" fmla="*/ 1961453 w 4651277"/>
                  <a:gd name="connsiteY240" fmla="*/ 439538 h 4241931"/>
                  <a:gd name="connsiteX241" fmla="*/ 1987828 w 4651277"/>
                  <a:gd name="connsiteY241" fmla="*/ 418394 h 4241931"/>
                  <a:gd name="connsiteX242" fmla="*/ 1975043 w 4651277"/>
                  <a:gd name="connsiteY242" fmla="*/ 406059 h 4241931"/>
                  <a:gd name="connsiteX243" fmla="*/ 1967342 w 4651277"/>
                  <a:gd name="connsiteY243" fmla="*/ 392156 h 4241931"/>
                  <a:gd name="connsiteX244" fmla="*/ 1982906 w 4651277"/>
                  <a:gd name="connsiteY244" fmla="*/ 373999 h 4241931"/>
                  <a:gd name="connsiteX245" fmla="*/ 1993404 w 4651277"/>
                  <a:gd name="connsiteY245" fmla="*/ 384469 h 4241931"/>
                  <a:gd name="connsiteX246" fmla="*/ 2001183 w 4651277"/>
                  <a:gd name="connsiteY246" fmla="*/ 395007 h 4241931"/>
                  <a:gd name="connsiteX247" fmla="*/ 2026849 w 4651277"/>
                  <a:gd name="connsiteY247" fmla="*/ 370998 h 4241931"/>
                  <a:gd name="connsiteX248" fmla="*/ 2023876 w 4651277"/>
                  <a:gd name="connsiteY248" fmla="*/ 354098 h 4241931"/>
                  <a:gd name="connsiteX249" fmla="*/ 2033778 w 4651277"/>
                  <a:gd name="connsiteY249" fmla="*/ 340083 h 4241931"/>
                  <a:gd name="connsiteX250" fmla="*/ 2048794 w 4651277"/>
                  <a:gd name="connsiteY250" fmla="*/ 345479 h 4241931"/>
                  <a:gd name="connsiteX251" fmla="*/ 2057325 w 4651277"/>
                  <a:gd name="connsiteY251" fmla="*/ 373772 h 4241931"/>
                  <a:gd name="connsiteX252" fmla="*/ 2070321 w 4651277"/>
                  <a:gd name="connsiteY252" fmla="*/ 397232 h 4241931"/>
                  <a:gd name="connsiteX253" fmla="*/ 2071511 w 4651277"/>
                  <a:gd name="connsiteY253" fmla="*/ 397143 h 4241931"/>
                  <a:gd name="connsiteX254" fmla="*/ 2069934 w 4651277"/>
                  <a:gd name="connsiteY254" fmla="*/ 387948 h 4241931"/>
                  <a:gd name="connsiteX255" fmla="*/ 2060255 w 4651277"/>
                  <a:gd name="connsiteY255" fmla="*/ 375986 h 4241931"/>
                  <a:gd name="connsiteX256" fmla="*/ 2064924 w 4651277"/>
                  <a:gd name="connsiteY256" fmla="*/ 367708 h 4241931"/>
                  <a:gd name="connsiteX257" fmla="*/ 2081666 w 4651277"/>
                  <a:gd name="connsiteY257" fmla="*/ 366819 h 4241931"/>
                  <a:gd name="connsiteX258" fmla="*/ 2129578 w 4651277"/>
                  <a:gd name="connsiteY258" fmla="*/ 334347 h 4241931"/>
                  <a:gd name="connsiteX259" fmla="*/ 2116160 w 4651277"/>
                  <a:gd name="connsiteY259" fmla="*/ 315351 h 4241931"/>
                  <a:gd name="connsiteX260" fmla="*/ 2102325 w 4651277"/>
                  <a:gd name="connsiteY260" fmla="*/ 302218 h 4241931"/>
                  <a:gd name="connsiteX261" fmla="*/ 2119407 w 4651277"/>
                  <a:gd name="connsiteY261" fmla="*/ 294010 h 4241931"/>
                  <a:gd name="connsiteX262" fmla="*/ 2224738 w 4651277"/>
                  <a:gd name="connsiteY262" fmla="*/ 243162 h 4241931"/>
                  <a:gd name="connsiteX263" fmla="*/ 2229478 w 4651277"/>
                  <a:gd name="connsiteY263" fmla="*/ 222474 h 4241931"/>
                  <a:gd name="connsiteX264" fmla="*/ 2233028 w 4651277"/>
                  <a:gd name="connsiteY264" fmla="*/ 193087 h 4241931"/>
                  <a:gd name="connsiteX265" fmla="*/ 2257860 w 4651277"/>
                  <a:gd name="connsiteY265" fmla="*/ 207097 h 4241931"/>
                  <a:gd name="connsiteX266" fmla="*/ 2292598 w 4651277"/>
                  <a:gd name="connsiteY266" fmla="*/ 187735 h 4241931"/>
                  <a:gd name="connsiteX267" fmla="*/ 2292817 w 4651277"/>
                  <a:gd name="connsiteY267" fmla="*/ 187109 h 4241931"/>
                  <a:gd name="connsiteX268" fmla="*/ 2286426 w 4651277"/>
                  <a:gd name="connsiteY268" fmla="*/ 166089 h 4241931"/>
                  <a:gd name="connsiteX269" fmla="*/ 2271697 w 4651277"/>
                  <a:gd name="connsiteY269" fmla="*/ 148167 h 4241931"/>
                  <a:gd name="connsiteX270" fmla="*/ 2200551 w 4651277"/>
                  <a:gd name="connsiteY270" fmla="*/ 141725 h 4241931"/>
                  <a:gd name="connsiteX271" fmla="*/ 2177954 w 4651277"/>
                  <a:gd name="connsiteY271" fmla="*/ 156063 h 4241931"/>
                  <a:gd name="connsiteX272" fmla="*/ 2161941 w 4651277"/>
                  <a:gd name="connsiteY272" fmla="*/ 156914 h 4241931"/>
                  <a:gd name="connsiteX273" fmla="*/ 2166815 w 4651277"/>
                  <a:gd name="connsiteY273" fmla="*/ 128838 h 4241931"/>
                  <a:gd name="connsiteX274" fmla="*/ 2176178 w 4651277"/>
                  <a:gd name="connsiteY274" fmla="*/ 122581 h 4241931"/>
                  <a:gd name="connsiteX275" fmla="*/ 2220346 w 4651277"/>
                  <a:gd name="connsiteY275" fmla="*/ 115856 h 4241931"/>
                  <a:gd name="connsiteX276" fmla="*/ 2224591 w 4651277"/>
                  <a:gd name="connsiteY276" fmla="*/ 99573 h 4241931"/>
                  <a:gd name="connsiteX277" fmla="*/ 2236573 w 4651277"/>
                  <a:gd name="connsiteY277" fmla="*/ 77768 h 4241931"/>
                  <a:gd name="connsiteX278" fmla="*/ 2240288 w 4651277"/>
                  <a:gd name="connsiteY278" fmla="*/ 79030 h 4241931"/>
                  <a:gd name="connsiteX279" fmla="*/ 2269604 w 4651277"/>
                  <a:gd name="connsiteY279" fmla="*/ 94992 h 4241931"/>
                  <a:gd name="connsiteX280" fmla="*/ 2282204 w 4651277"/>
                  <a:gd name="connsiteY280" fmla="*/ 84835 h 4241931"/>
                  <a:gd name="connsiteX281" fmla="*/ 2285805 w 4651277"/>
                  <a:gd name="connsiteY281" fmla="*/ 83914 h 4241931"/>
                  <a:gd name="connsiteX282" fmla="*/ 2306411 w 4651277"/>
                  <a:gd name="connsiteY282" fmla="*/ 73331 h 4241931"/>
                  <a:gd name="connsiteX283" fmla="*/ 2339875 w 4651277"/>
                  <a:gd name="connsiteY283" fmla="*/ 29946 h 4241931"/>
                  <a:gd name="connsiteX284" fmla="*/ 2392011 w 4651277"/>
                  <a:gd name="connsiteY284" fmla="*/ 22069 h 4241931"/>
                  <a:gd name="connsiteX285" fmla="*/ 2449746 w 4651277"/>
                  <a:gd name="connsiteY285" fmla="*/ 23384 h 4241931"/>
                  <a:gd name="connsiteX286" fmla="*/ 2451124 w 4651277"/>
                  <a:gd name="connsiteY286" fmla="*/ 21850 h 4241931"/>
                  <a:gd name="connsiteX287" fmla="*/ 2508326 w 4651277"/>
                  <a:gd name="connsiteY287" fmla="*/ 26842 h 4241931"/>
                  <a:gd name="connsiteX288" fmla="*/ 2528565 w 4651277"/>
                  <a:gd name="connsiteY288" fmla="*/ 50586 h 4241931"/>
                  <a:gd name="connsiteX289" fmla="*/ 2545177 w 4651277"/>
                  <a:gd name="connsiteY289" fmla="*/ 19776 h 4241931"/>
                  <a:gd name="connsiteX290" fmla="*/ 2549345 w 4651277"/>
                  <a:gd name="connsiteY290" fmla="*/ 2036 h 4241931"/>
                  <a:gd name="connsiteX291" fmla="*/ 2559883 w 4651277"/>
                  <a:gd name="connsiteY291" fmla="*/ 8046 h 4241931"/>
                  <a:gd name="connsiteX292" fmla="*/ 2562074 w 4651277"/>
                  <a:gd name="connsiteY292" fmla="*/ 21798 h 4241931"/>
                  <a:gd name="connsiteX293" fmla="*/ 2568791 w 4651277"/>
                  <a:gd name="connsiteY293" fmla="*/ 52100 h 4241931"/>
                  <a:gd name="connsiteX294" fmla="*/ 2601553 w 4651277"/>
                  <a:gd name="connsiteY294" fmla="*/ 64228 h 4241931"/>
                  <a:gd name="connsiteX295" fmla="*/ 2625296 w 4651277"/>
                  <a:gd name="connsiteY295" fmla="*/ 43989 h 4241931"/>
                  <a:gd name="connsiteX296" fmla="*/ 2645290 w 4651277"/>
                  <a:gd name="connsiteY296" fmla="*/ 35628 h 4241931"/>
                  <a:gd name="connsiteX297" fmla="*/ 2655912 w 4651277"/>
                  <a:gd name="connsiteY297" fmla="*/ 56963 h 4241931"/>
                  <a:gd name="connsiteX298" fmla="*/ 2657690 w 4651277"/>
                  <a:gd name="connsiteY298" fmla="*/ 90445 h 4241931"/>
                  <a:gd name="connsiteX299" fmla="*/ 2676280 w 4651277"/>
                  <a:gd name="connsiteY299" fmla="*/ 110626 h 4241931"/>
                  <a:gd name="connsiteX300" fmla="*/ 2711006 w 4651277"/>
                  <a:gd name="connsiteY300" fmla="*/ 146010 h 4241931"/>
                  <a:gd name="connsiteX301" fmla="*/ 2766305 w 4651277"/>
                  <a:gd name="connsiteY301" fmla="*/ 183951 h 4241931"/>
                  <a:gd name="connsiteX302" fmla="*/ 2774785 w 4651277"/>
                  <a:gd name="connsiteY302" fmla="*/ 182383 h 4241931"/>
                  <a:gd name="connsiteX303" fmla="*/ 2787061 w 4651277"/>
                  <a:gd name="connsiteY303" fmla="*/ 171241 h 4241931"/>
                  <a:gd name="connsiteX304" fmla="*/ 2822613 w 4651277"/>
                  <a:gd name="connsiteY304" fmla="*/ 167164 h 4241931"/>
                  <a:gd name="connsiteX305" fmla="*/ 2851379 w 4651277"/>
                  <a:gd name="connsiteY305" fmla="*/ 159068 h 4241931"/>
                  <a:gd name="connsiteX306" fmla="*/ 2865410 w 4651277"/>
                  <a:gd name="connsiteY306" fmla="*/ 175841 h 4241931"/>
                  <a:gd name="connsiteX307" fmla="*/ 2868616 w 4651277"/>
                  <a:gd name="connsiteY307" fmla="*/ 203591 h 4241931"/>
                  <a:gd name="connsiteX308" fmla="*/ 2876460 w 4651277"/>
                  <a:gd name="connsiteY308" fmla="*/ 217590 h 4241931"/>
                  <a:gd name="connsiteX309" fmla="*/ 2879988 w 4651277"/>
                  <a:gd name="connsiteY309" fmla="*/ 214776 h 4241931"/>
                  <a:gd name="connsiteX310" fmla="*/ 2883159 w 4651277"/>
                  <a:gd name="connsiteY310" fmla="*/ 198914 h 4241931"/>
                  <a:gd name="connsiteX311" fmla="*/ 2919613 w 4651277"/>
                  <a:gd name="connsiteY311" fmla="*/ 156832 h 4241931"/>
                  <a:gd name="connsiteX312" fmla="*/ 2928147 w 4651277"/>
                  <a:gd name="connsiteY312" fmla="*/ 138860 h 4241931"/>
                  <a:gd name="connsiteX313" fmla="*/ 2945881 w 4651277"/>
                  <a:gd name="connsiteY313" fmla="*/ 129160 h 4241931"/>
                  <a:gd name="connsiteX314" fmla="*/ 3020035 w 4651277"/>
                  <a:gd name="connsiteY314" fmla="*/ 96025 h 4241931"/>
                  <a:gd name="connsiteX315" fmla="*/ 3059179 w 4651277"/>
                  <a:gd name="connsiteY315" fmla="*/ 77157 h 4241931"/>
                  <a:gd name="connsiteX316" fmla="*/ 3077043 w 4651277"/>
                  <a:gd name="connsiteY316" fmla="*/ 97377 h 4241931"/>
                  <a:gd name="connsiteX317" fmla="*/ 3110061 w 4651277"/>
                  <a:gd name="connsiteY317" fmla="*/ 86865 h 4241931"/>
                  <a:gd name="connsiteX318" fmla="*/ 3141966 w 4651277"/>
                  <a:gd name="connsiteY318" fmla="*/ 69112 h 4241931"/>
                  <a:gd name="connsiteX319" fmla="*/ 3160021 w 4651277"/>
                  <a:gd name="connsiteY319" fmla="*/ 92972 h 4241931"/>
                  <a:gd name="connsiteX320" fmla="*/ 3174507 w 4651277"/>
                  <a:gd name="connsiteY320" fmla="*/ 104612 h 4241931"/>
                  <a:gd name="connsiteX321" fmla="*/ 3184041 w 4651277"/>
                  <a:gd name="connsiteY321" fmla="*/ 91696 h 4241931"/>
                  <a:gd name="connsiteX322" fmla="*/ 3184575 w 4651277"/>
                  <a:gd name="connsiteY322" fmla="*/ 88018 h 4241931"/>
                  <a:gd name="connsiteX323" fmla="*/ 3192073 w 4651277"/>
                  <a:gd name="connsiteY323" fmla="*/ 64262 h 4241931"/>
                  <a:gd name="connsiteX324" fmla="*/ 3201007 w 4651277"/>
                  <a:gd name="connsiteY324" fmla="*/ 81307 h 4241931"/>
                  <a:gd name="connsiteX325" fmla="*/ 3205002 w 4651277"/>
                  <a:gd name="connsiteY325" fmla="*/ 101532 h 4241931"/>
                  <a:gd name="connsiteX326" fmla="*/ 3239907 w 4651277"/>
                  <a:gd name="connsiteY326" fmla="*/ 112818 h 4241931"/>
                  <a:gd name="connsiteX327" fmla="*/ 3253692 w 4651277"/>
                  <a:gd name="connsiteY327" fmla="*/ 97487 h 4241931"/>
                  <a:gd name="connsiteX328" fmla="*/ 3276340 w 4651277"/>
                  <a:gd name="connsiteY328" fmla="*/ 111615 h 4241931"/>
                  <a:gd name="connsiteX329" fmla="*/ 3277538 w 4651277"/>
                  <a:gd name="connsiteY329" fmla="*/ 134178 h 4241931"/>
                  <a:gd name="connsiteX330" fmla="*/ 3294633 w 4651277"/>
                  <a:gd name="connsiteY330" fmla="*/ 153709 h 4241931"/>
                  <a:gd name="connsiteX331" fmla="*/ 3319511 w 4651277"/>
                  <a:gd name="connsiteY331" fmla="*/ 182315 h 4241931"/>
                  <a:gd name="connsiteX332" fmla="*/ 3357761 w 4651277"/>
                  <a:gd name="connsiteY332" fmla="*/ 215322 h 4241931"/>
                  <a:gd name="connsiteX333" fmla="*/ 3375693 w 4651277"/>
                  <a:gd name="connsiteY333" fmla="*/ 223128 h 4241931"/>
                  <a:gd name="connsiteX334" fmla="*/ 3367384 w 4651277"/>
                  <a:gd name="connsiteY334" fmla="*/ 231599 h 4241931"/>
                  <a:gd name="connsiteX335" fmla="*/ 3377007 w 4651277"/>
                  <a:gd name="connsiteY335" fmla="*/ 247876 h 4241931"/>
                  <a:gd name="connsiteX336" fmla="*/ 3404679 w 4651277"/>
                  <a:gd name="connsiteY336" fmla="*/ 274146 h 4241931"/>
                  <a:gd name="connsiteX337" fmla="*/ 3412506 w 4651277"/>
                  <a:gd name="connsiteY337" fmla="*/ 297817 h 4241931"/>
                  <a:gd name="connsiteX338" fmla="*/ 3404705 w 4651277"/>
                  <a:gd name="connsiteY338" fmla="*/ 329618 h 4241931"/>
                  <a:gd name="connsiteX339" fmla="*/ 3403810 w 4651277"/>
                  <a:gd name="connsiteY339" fmla="*/ 381492 h 4241931"/>
                  <a:gd name="connsiteX340" fmla="*/ 3416229 w 4651277"/>
                  <a:gd name="connsiteY340" fmla="*/ 395431 h 4241931"/>
                  <a:gd name="connsiteX341" fmla="*/ 3415823 w 4651277"/>
                  <a:gd name="connsiteY341" fmla="*/ 429030 h 4241931"/>
                  <a:gd name="connsiteX342" fmla="*/ 3401628 w 4651277"/>
                  <a:gd name="connsiteY342" fmla="*/ 453598 h 4241931"/>
                  <a:gd name="connsiteX343" fmla="*/ 3406630 w 4651277"/>
                  <a:gd name="connsiteY343" fmla="*/ 464271 h 4241931"/>
                  <a:gd name="connsiteX344" fmla="*/ 3407669 w 4651277"/>
                  <a:gd name="connsiteY344" fmla="*/ 464755 h 4241931"/>
                  <a:gd name="connsiteX345" fmla="*/ 3418321 w 4651277"/>
                  <a:gd name="connsiteY345" fmla="*/ 455507 h 4241931"/>
                  <a:gd name="connsiteX346" fmla="*/ 3436938 w 4651277"/>
                  <a:gd name="connsiteY346" fmla="*/ 446109 h 4241931"/>
                  <a:gd name="connsiteX347" fmla="*/ 3438909 w 4651277"/>
                  <a:gd name="connsiteY347" fmla="*/ 448742 h 4241931"/>
                  <a:gd name="connsiteX348" fmla="*/ 3451615 w 4651277"/>
                  <a:gd name="connsiteY348" fmla="*/ 473672 h 4241931"/>
                  <a:gd name="connsiteX349" fmla="*/ 3465140 w 4651277"/>
                  <a:gd name="connsiteY349" fmla="*/ 472618 h 4241931"/>
                  <a:gd name="connsiteX350" fmla="*/ 3468067 w 4651277"/>
                  <a:gd name="connsiteY350" fmla="*/ 473688 h 4241931"/>
                  <a:gd name="connsiteX351" fmla="*/ 3487330 w 4651277"/>
                  <a:gd name="connsiteY351" fmla="*/ 476135 h 4241931"/>
                  <a:gd name="connsiteX352" fmla="*/ 3531027 w 4651277"/>
                  <a:gd name="connsiteY352" fmla="*/ 461995 h 4241931"/>
                  <a:gd name="connsiteX353" fmla="*/ 3570810 w 4651277"/>
                  <a:gd name="connsiteY353" fmla="*/ 481255 h 4241931"/>
                  <a:gd name="connsiteX354" fmla="*/ 3610106 w 4651277"/>
                  <a:gd name="connsiteY354" fmla="*/ 509524 h 4241931"/>
                  <a:gd name="connsiteX355" fmla="*/ 3611787 w 4651277"/>
                  <a:gd name="connsiteY355" fmla="*/ 509117 h 4241931"/>
                  <a:gd name="connsiteX356" fmla="*/ 3648972 w 4651277"/>
                  <a:gd name="connsiteY356" fmla="*/ 539676 h 4241931"/>
                  <a:gd name="connsiteX357" fmla="*/ 3651715 w 4651277"/>
                  <a:gd name="connsiteY357" fmla="*/ 565684 h 4241931"/>
                  <a:gd name="connsiteX358" fmla="*/ 3677800 w 4651277"/>
                  <a:gd name="connsiteY358" fmla="*/ 552253 h 4241931"/>
                  <a:gd name="connsiteX359" fmla="*/ 3689090 w 4651277"/>
                  <a:gd name="connsiteY359" fmla="*/ 541962 h 4241931"/>
                  <a:gd name="connsiteX360" fmla="*/ 3693528 w 4651277"/>
                  <a:gd name="connsiteY360" fmla="*/ 551111 h 4241931"/>
                  <a:gd name="connsiteX361" fmla="*/ 3688525 w 4651277"/>
                  <a:gd name="connsiteY361" fmla="*/ 561659 h 4241931"/>
                  <a:gd name="connsiteX362" fmla="*/ 3678811 w 4651277"/>
                  <a:gd name="connsiteY362" fmla="*/ 585793 h 4241931"/>
                  <a:gd name="connsiteX363" fmla="*/ 3695717 w 4651277"/>
                  <a:gd name="connsiteY363" fmla="*/ 609705 h 4241931"/>
                  <a:gd name="connsiteX364" fmla="*/ 3721724 w 4651277"/>
                  <a:gd name="connsiteY364" fmla="*/ 606963 h 4241931"/>
                  <a:gd name="connsiteX365" fmla="*/ 3739511 w 4651277"/>
                  <a:gd name="connsiteY365" fmla="*/ 610656 h 4241931"/>
                  <a:gd name="connsiteX366" fmla="*/ 3736745 w 4651277"/>
                  <a:gd name="connsiteY366" fmla="*/ 630441 h 4241931"/>
                  <a:gd name="connsiteX367" fmla="*/ 3722108 w 4651277"/>
                  <a:gd name="connsiteY367" fmla="*/ 654435 h 4241931"/>
                  <a:gd name="connsiteX368" fmla="*/ 3725398 w 4651277"/>
                  <a:gd name="connsiteY368" fmla="*/ 677198 h 4241931"/>
                  <a:gd name="connsiteX369" fmla="*/ 3732642 w 4651277"/>
                  <a:gd name="connsiteY369" fmla="*/ 718120 h 4241931"/>
                  <a:gd name="connsiteX370" fmla="*/ 3752899 w 4651277"/>
                  <a:gd name="connsiteY370" fmla="*/ 770559 h 4241931"/>
                  <a:gd name="connsiteX371" fmla="*/ 3759505 w 4651277"/>
                  <a:gd name="connsiteY371" fmla="*/ 773492 h 4241931"/>
                  <a:gd name="connsiteX372" fmla="*/ 3773273 w 4651277"/>
                  <a:gd name="connsiteY372" fmla="*/ 771607 h 4241931"/>
                  <a:gd name="connsiteX373" fmla="*/ 3799787 w 4651277"/>
                  <a:gd name="connsiteY373" fmla="*/ 785635 h 4241931"/>
                  <a:gd name="connsiteX374" fmla="*/ 3823514 w 4651277"/>
                  <a:gd name="connsiteY374" fmla="*/ 793669 h 4241931"/>
                  <a:gd name="connsiteX375" fmla="*/ 3825266 w 4651277"/>
                  <a:gd name="connsiteY375" fmla="*/ 811916 h 4241931"/>
                  <a:gd name="connsiteX376" fmla="*/ 3814334 w 4651277"/>
                  <a:gd name="connsiteY376" fmla="*/ 832622 h 4241931"/>
                  <a:gd name="connsiteX377" fmla="*/ 3813124 w 4651277"/>
                  <a:gd name="connsiteY377" fmla="*/ 846019 h 4241931"/>
                  <a:gd name="connsiteX378" fmla="*/ 3816896 w 4651277"/>
                  <a:gd name="connsiteY378" fmla="*/ 845745 h 4241931"/>
                  <a:gd name="connsiteX379" fmla="*/ 3826606 w 4651277"/>
                  <a:gd name="connsiteY379" fmla="*/ 836281 h 4241931"/>
                  <a:gd name="connsiteX380" fmla="*/ 3871753 w 4651277"/>
                  <a:gd name="connsiteY380" fmla="*/ 824457 h 4241931"/>
                  <a:gd name="connsiteX381" fmla="*/ 3886171 w 4651277"/>
                  <a:gd name="connsiteY381" fmla="*/ 816075 h 4241931"/>
                  <a:gd name="connsiteX382" fmla="*/ 3903030 w 4651277"/>
                  <a:gd name="connsiteY382" fmla="*/ 817772 h 4241931"/>
                  <a:gd name="connsiteX383" fmla="*/ 3970004 w 4651277"/>
                  <a:gd name="connsiteY383" fmla="*/ 830001 h 4241931"/>
                  <a:gd name="connsiteX384" fmla="*/ 4006011 w 4651277"/>
                  <a:gd name="connsiteY384" fmla="*/ 835505 h 4241931"/>
                  <a:gd name="connsiteX385" fmla="*/ 4008781 w 4651277"/>
                  <a:gd name="connsiteY385" fmla="*/ 857952 h 4241931"/>
                  <a:gd name="connsiteX386" fmla="*/ 4036593 w 4651277"/>
                  <a:gd name="connsiteY386" fmla="*/ 866329 h 4241931"/>
                  <a:gd name="connsiteX387" fmla="*/ 4067065 w 4651277"/>
                  <a:gd name="connsiteY387" fmla="*/ 869173 h 4241931"/>
                  <a:gd name="connsiteX388" fmla="*/ 4068243 w 4651277"/>
                  <a:gd name="connsiteY388" fmla="*/ 894227 h 4241931"/>
                  <a:gd name="connsiteX389" fmla="*/ 4072744 w 4651277"/>
                  <a:gd name="connsiteY389" fmla="*/ 909141 h 4241931"/>
                  <a:gd name="connsiteX390" fmla="*/ 4085456 w 4651277"/>
                  <a:gd name="connsiteY390" fmla="*/ 904728 h 4241931"/>
                  <a:gd name="connsiteX391" fmla="*/ 4087569 w 4651277"/>
                  <a:gd name="connsiteY391" fmla="*/ 902438 h 4241931"/>
                  <a:gd name="connsiteX392" fmla="*/ 4104011 w 4651277"/>
                  <a:gd name="connsiteY392" fmla="*/ 889565 h 4241931"/>
                  <a:gd name="connsiteX393" fmla="*/ 4102112 w 4651277"/>
                  <a:gd name="connsiteY393" fmla="*/ 905585 h 4241931"/>
                  <a:gd name="connsiteX394" fmla="*/ 4095288 w 4651277"/>
                  <a:gd name="connsiteY394" fmla="*/ 921462 h 4241931"/>
                  <a:gd name="connsiteX395" fmla="*/ 4114076 w 4651277"/>
                  <a:gd name="connsiteY395" fmla="*/ 945806 h 4241931"/>
                  <a:gd name="connsiteX396" fmla="*/ 4130871 w 4651277"/>
                  <a:gd name="connsiteY396" fmla="*/ 941738 h 4241931"/>
                  <a:gd name="connsiteX397" fmla="*/ 4139837 w 4651277"/>
                  <a:gd name="connsiteY397" fmla="*/ 962239 h 4241931"/>
                  <a:gd name="connsiteX398" fmla="*/ 4129972 w 4651277"/>
                  <a:gd name="connsiteY398" fmla="*/ 978409 h 4241931"/>
                  <a:gd name="connsiteX399" fmla="*/ 4132538 w 4651277"/>
                  <a:gd name="connsiteY399" fmla="*/ 1000014 h 4241931"/>
                  <a:gd name="connsiteX400" fmla="*/ 4136184 w 4651277"/>
                  <a:gd name="connsiteY400" fmla="*/ 1031582 h 4241931"/>
                  <a:gd name="connsiteX401" fmla="*/ 4146989 w 4651277"/>
                  <a:gd name="connsiteY401" fmla="*/ 1072530 h 4241931"/>
                  <a:gd name="connsiteX402" fmla="*/ 4155689 w 4651277"/>
                  <a:gd name="connsiteY402" fmla="*/ 1086426 h 4241931"/>
                  <a:gd name="connsiteX403" fmla="*/ 4145929 w 4651277"/>
                  <a:gd name="connsiteY403" fmla="*/ 1088346 h 4241931"/>
                  <a:gd name="connsiteX404" fmla="*/ 4144869 w 4651277"/>
                  <a:gd name="connsiteY404" fmla="*/ 1104161 h 4241931"/>
                  <a:gd name="connsiteX405" fmla="*/ 4151555 w 4651277"/>
                  <a:gd name="connsiteY405" fmla="*/ 1135437 h 4241931"/>
                  <a:gd name="connsiteX406" fmla="*/ 4145749 w 4651277"/>
                  <a:gd name="connsiteY406" fmla="*/ 1155514 h 4241931"/>
                  <a:gd name="connsiteX407" fmla="*/ 4125285 w 4651277"/>
                  <a:gd name="connsiteY407" fmla="*/ 1173806 h 4241931"/>
                  <a:gd name="connsiteX408" fmla="*/ 4100084 w 4651277"/>
                  <a:gd name="connsiteY408" fmla="*/ 1209249 h 4241931"/>
                  <a:gd name="connsiteX409" fmla="*/ 4102065 w 4651277"/>
                  <a:gd name="connsiteY409" fmla="*/ 1224773 h 4241931"/>
                  <a:gd name="connsiteX410" fmla="*/ 4085863 w 4651277"/>
                  <a:gd name="connsiteY410" fmla="*/ 1247811 h 4241931"/>
                  <a:gd name="connsiteX411" fmla="*/ 4062766 w 4651277"/>
                  <a:gd name="connsiteY411" fmla="*/ 1268076 h 4241931"/>
                  <a:gd name="connsiteX412" fmla="*/ 4083268 w 4651277"/>
                  <a:gd name="connsiteY412" fmla="*/ 1301340 h 4241931"/>
                  <a:gd name="connsiteX413" fmla="*/ 4087529 w 4651277"/>
                  <a:gd name="connsiteY413" fmla="*/ 1306087 h 4241931"/>
                  <a:gd name="connsiteX414" fmla="*/ 4075365 w 4651277"/>
                  <a:gd name="connsiteY414" fmla="*/ 1307255 h 4241931"/>
                  <a:gd name="connsiteX415" fmla="*/ 4025745 w 4651277"/>
                  <a:gd name="connsiteY415" fmla="*/ 1300601 h 4241931"/>
                  <a:gd name="connsiteX416" fmla="*/ 4008463 w 4651277"/>
                  <a:gd name="connsiteY416" fmla="*/ 1313678 h 4241931"/>
                  <a:gd name="connsiteX417" fmla="*/ 3997211 w 4651277"/>
                  <a:gd name="connsiteY417" fmla="*/ 1333296 h 4241931"/>
                  <a:gd name="connsiteX418" fmla="*/ 3959711 w 4651277"/>
                  <a:gd name="connsiteY418" fmla="*/ 1345489 h 4241931"/>
                  <a:gd name="connsiteX419" fmla="*/ 3934694 w 4651277"/>
                  <a:gd name="connsiteY419" fmla="*/ 1355993 h 4241931"/>
                  <a:gd name="connsiteX420" fmla="*/ 3923281 w 4651277"/>
                  <a:gd name="connsiteY420" fmla="*/ 1354756 h 4241931"/>
                  <a:gd name="connsiteX421" fmla="*/ 3922998 w 4651277"/>
                  <a:gd name="connsiteY421" fmla="*/ 1364605 h 4241931"/>
                  <a:gd name="connsiteX422" fmla="*/ 3927995 w 4651277"/>
                  <a:gd name="connsiteY422" fmla="*/ 1383399 h 4241931"/>
                  <a:gd name="connsiteX423" fmla="*/ 3949876 w 4651277"/>
                  <a:gd name="connsiteY423" fmla="*/ 1400327 h 4241931"/>
                  <a:gd name="connsiteX424" fmla="*/ 3968971 w 4651277"/>
                  <a:gd name="connsiteY424" fmla="*/ 1411261 h 4241931"/>
                  <a:gd name="connsiteX425" fmla="*/ 3957365 w 4651277"/>
                  <a:gd name="connsiteY425" fmla="*/ 1422073 h 4241931"/>
                  <a:gd name="connsiteX426" fmla="*/ 3884013 w 4651277"/>
                  <a:gd name="connsiteY426" fmla="*/ 1478958 h 4241931"/>
                  <a:gd name="connsiteX427" fmla="*/ 3859917 w 4651277"/>
                  <a:gd name="connsiteY427" fmla="*/ 1489419 h 4241931"/>
                  <a:gd name="connsiteX428" fmla="*/ 3852809 w 4651277"/>
                  <a:gd name="connsiteY428" fmla="*/ 1481837 h 4241931"/>
                  <a:gd name="connsiteX429" fmla="*/ 3841864 w 4651277"/>
                  <a:gd name="connsiteY429" fmla="*/ 1492090 h 4241931"/>
                  <a:gd name="connsiteX430" fmla="*/ 3840531 w 4651277"/>
                  <a:gd name="connsiteY430" fmla="*/ 1496285 h 4241931"/>
                  <a:gd name="connsiteX431" fmla="*/ 3850294 w 4651277"/>
                  <a:gd name="connsiteY431" fmla="*/ 1497108 h 4241931"/>
                  <a:gd name="connsiteX432" fmla="*/ 3872107 w 4651277"/>
                  <a:gd name="connsiteY432" fmla="*/ 1537613 h 4241931"/>
                  <a:gd name="connsiteX433" fmla="*/ 3857531 w 4651277"/>
                  <a:gd name="connsiteY433" fmla="*/ 1567371 h 4241931"/>
                  <a:gd name="connsiteX434" fmla="*/ 3876636 w 4651277"/>
                  <a:gd name="connsiteY434" fmla="*/ 1591193 h 4241931"/>
                  <a:gd name="connsiteX435" fmla="*/ 3893839 w 4651277"/>
                  <a:gd name="connsiteY435" fmla="*/ 1588805 h 4241931"/>
                  <a:gd name="connsiteX436" fmla="*/ 3910000 w 4651277"/>
                  <a:gd name="connsiteY436" fmla="*/ 1585781 h 4241931"/>
                  <a:gd name="connsiteX437" fmla="*/ 3841479 w 4651277"/>
                  <a:gd name="connsiteY437" fmla="*/ 1598374 h 4241931"/>
                  <a:gd name="connsiteX438" fmla="*/ 3820166 w 4651277"/>
                  <a:gd name="connsiteY438" fmla="*/ 1603981 h 4241931"/>
                  <a:gd name="connsiteX439" fmla="*/ 3821044 w 4651277"/>
                  <a:gd name="connsiteY439" fmla="*/ 1616327 h 4241931"/>
                  <a:gd name="connsiteX440" fmla="*/ 3820601 w 4651277"/>
                  <a:gd name="connsiteY440" fmla="*/ 1618633 h 4241931"/>
                  <a:gd name="connsiteX441" fmla="*/ 3856796 w 4651277"/>
                  <a:gd name="connsiteY441" fmla="*/ 1624365 h 4241931"/>
                  <a:gd name="connsiteX442" fmla="*/ 3878963 w 4651277"/>
                  <a:gd name="connsiteY442" fmla="*/ 1632824 h 4241931"/>
                  <a:gd name="connsiteX443" fmla="*/ 3881060 w 4651277"/>
                  <a:gd name="connsiteY443" fmla="*/ 1631301 h 4241931"/>
                  <a:gd name="connsiteX444" fmla="*/ 3946493 w 4651277"/>
                  <a:gd name="connsiteY444" fmla="*/ 1636097 h 4241931"/>
                  <a:gd name="connsiteX445" fmla="*/ 4070600 w 4651277"/>
                  <a:gd name="connsiteY445" fmla="*/ 1629769 h 4241931"/>
                  <a:gd name="connsiteX446" fmla="*/ 4108464 w 4651277"/>
                  <a:gd name="connsiteY446" fmla="*/ 1628962 h 4241931"/>
                  <a:gd name="connsiteX447" fmla="*/ 4169224 w 4651277"/>
                  <a:gd name="connsiteY447" fmla="*/ 1639821 h 4241931"/>
                  <a:gd name="connsiteX448" fmla="*/ 4200098 w 4651277"/>
                  <a:gd name="connsiteY448" fmla="*/ 1644093 h 4241931"/>
                  <a:gd name="connsiteX449" fmla="*/ 4211147 w 4651277"/>
                  <a:gd name="connsiteY449" fmla="*/ 1656359 h 4241931"/>
                  <a:gd name="connsiteX450" fmla="*/ 4233230 w 4651277"/>
                  <a:gd name="connsiteY450" fmla="*/ 1641916 h 4241931"/>
                  <a:gd name="connsiteX451" fmla="*/ 4300563 w 4651277"/>
                  <a:gd name="connsiteY451" fmla="*/ 1658147 h 4241931"/>
                  <a:gd name="connsiteX452" fmla="*/ 4319080 w 4651277"/>
                  <a:gd name="connsiteY452" fmla="*/ 1662318 h 4241931"/>
                  <a:gd name="connsiteX453" fmla="*/ 4374375 w 4651277"/>
                  <a:gd name="connsiteY453" fmla="*/ 1680353 h 4241931"/>
                  <a:gd name="connsiteX454" fmla="*/ 4434018 w 4651277"/>
                  <a:gd name="connsiteY454" fmla="*/ 1702171 h 4241931"/>
                  <a:gd name="connsiteX455" fmla="*/ 4465268 w 4651277"/>
                  <a:gd name="connsiteY455" fmla="*/ 1715781 h 4241931"/>
                  <a:gd name="connsiteX456" fmla="*/ 4467174 w 4651277"/>
                  <a:gd name="connsiteY456" fmla="*/ 1715464 h 4241931"/>
                  <a:gd name="connsiteX457" fmla="*/ 4467174 w 4651277"/>
                  <a:gd name="connsiteY457" fmla="*/ 1715465 h 4241931"/>
                  <a:gd name="connsiteX458" fmla="*/ 4467651 w 4651277"/>
                  <a:gd name="connsiteY458" fmla="*/ 1715385 h 4241931"/>
                  <a:gd name="connsiteX459" fmla="*/ 4467174 w 4651277"/>
                  <a:gd name="connsiteY459" fmla="*/ 1715464 h 4241931"/>
                  <a:gd name="connsiteX460" fmla="*/ 4466063 w 4651277"/>
                  <a:gd name="connsiteY460" fmla="*/ 1714670 h 4241931"/>
                  <a:gd name="connsiteX461" fmla="*/ 4467370 w 4651277"/>
                  <a:gd name="connsiteY461" fmla="*/ 1702505 h 4241931"/>
                  <a:gd name="connsiteX462" fmla="*/ 4476105 w 4651277"/>
                  <a:gd name="connsiteY462" fmla="*/ 1702032 h 4241931"/>
                  <a:gd name="connsiteX463" fmla="*/ 4572318 w 4651277"/>
                  <a:gd name="connsiteY463" fmla="*/ 1711701 h 4241931"/>
                  <a:gd name="connsiteX464" fmla="*/ 4589311 w 4651277"/>
                  <a:gd name="connsiteY464" fmla="*/ 1713774 h 4241931"/>
                  <a:gd name="connsiteX465" fmla="*/ 4593344 w 4651277"/>
                  <a:gd name="connsiteY465" fmla="*/ 1715650 h 4241931"/>
                  <a:gd name="connsiteX466" fmla="*/ 4601154 w 4651277"/>
                  <a:gd name="connsiteY466" fmla="*/ 1724929 h 4241931"/>
                  <a:gd name="connsiteX467" fmla="*/ 4602993 w 4651277"/>
                  <a:gd name="connsiteY467" fmla="*/ 1728933 h 4241931"/>
                  <a:gd name="connsiteX468" fmla="*/ 4603083 w 4651277"/>
                  <a:gd name="connsiteY468" fmla="*/ 1740082 h 4241931"/>
                  <a:gd name="connsiteX469" fmla="*/ 4603239 w 4651277"/>
                  <a:gd name="connsiteY469" fmla="*/ 1746912 h 4241931"/>
                  <a:gd name="connsiteX470" fmla="*/ 4630175 w 4651277"/>
                  <a:gd name="connsiteY470" fmla="*/ 1748703 h 4241931"/>
                  <a:gd name="connsiteX471" fmla="*/ 4649928 w 4651277"/>
                  <a:gd name="connsiteY471" fmla="*/ 1756780 h 4241931"/>
                  <a:gd name="connsiteX472" fmla="*/ 4642711 w 4651277"/>
                  <a:gd name="connsiteY472" fmla="*/ 1771103 h 4241931"/>
                  <a:gd name="connsiteX473" fmla="*/ 4560387 w 4651277"/>
                  <a:gd name="connsiteY473" fmla="*/ 1751878 h 4241931"/>
                  <a:gd name="connsiteX474" fmla="*/ 4517474 w 4651277"/>
                  <a:gd name="connsiteY474" fmla="*/ 1749413 h 4241931"/>
                  <a:gd name="connsiteX475" fmla="*/ 4509436 w 4651277"/>
                  <a:gd name="connsiteY475" fmla="*/ 1749377 h 4241931"/>
                  <a:gd name="connsiteX476" fmla="*/ 4460463 w 4651277"/>
                  <a:gd name="connsiteY476" fmla="*/ 1730486 h 4241931"/>
                  <a:gd name="connsiteX477" fmla="*/ 4435148 w 4651277"/>
                  <a:gd name="connsiteY477" fmla="*/ 1730189 h 4241931"/>
                  <a:gd name="connsiteX478" fmla="*/ 4420091 w 4651277"/>
                  <a:gd name="connsiteY478" fmla="*/ 1731516 h 4241931"/>
                  <a:gd name="connsiteX479" fmla="*/ 4358507 w 4651277"/>
                  <a:gd name="connsiteY479" fmla="*/ 1718051 h 4241931"/>
                  <a:gd name="connsiteX480" fmla="*/ 4315402 w 4651277"/>
                  <a:gd name="connsiteY480" fmla="*/ 1716792 h 4241931"/>
                  <a:gd name="connsiteX481" fmla="*/ 4279957 w 4651277"/>
                  <a:gd name="connsiteY481" fmla="*/ 1706229 h 4241931"/>
                  <a:gd name="connsiteX482" fmla="*/ 4243898 w 4651277"/>
                  <a:gd name="connsiteY482" fmla="*/ 1719077 h 4241931"/>
                  <a:gd name="connsiteX483" fmla="*/ 4242561 w 4651277"/>
                  <a:gd name="connsiteY483" fmla="*/ 1727526 h 4241931"/>
                  <a:gd name="connsiteX484" fmla="*/ 4197062 w 4651277"/>
                  <a:gd name="connsiteY484" fmla="*/ 1753107 h 4241931"/>
                  <a:gd name="connsiteX485" fmla="*/ 4171232 w 4651277"/>
                  <a:gd name="connsiteY485" fmla="*/ 1763864 h 4241931"/>
                  <a:gd name="connsiteX486" fmla="*/ 4148247 w 4651277"/>
                  <a:gd name="connsiteY486" fmla="*/ 1803527 h 4241931"/>
                  <a:gd name="connsiteX487" fmla="*/ 4142937 w 4651277"/>
                  <a:gd name="connsiteY487" fmla="*/ 1817531 h 4241931"/>
                  <a:gd name="connsiteX488" fmla="*/ 4116091 w 4651277"/>
                  <a:gd name="connsiteY488" fmla="*/ 1826890 h 4241931"/>
                  <a:gd name="connsiteX489" fmla="*/ 4104976 w 4651277"/>
                  <a:gd name="connsiteY489" fmla="*/ 1818944 h 4241931"/>
                  <a:gd name="connsiteX490" fmla="*/ 4097318 w 4651277"/>
                  <a:gd name="connsiteY490" fmla="*/ 1828247 h 4241931"/>
                  <a:gd name="connsiteX491" fmla="*/ 4085236 w 4651277"/>
                  <a:gd name="connsiteY491" fmla="*/ 1849842 h 4241931"/>
                  <a:gd name="connsiteX492" fmla="*/ 4074972 w 4651277"/>
                  <a:gd name="connsiteY492" fmla="*/ 1859969 h 4241931"/>
                  <a:gd name="connsiteX493" fmla="*/ 4084939 w 4651277"/>
                  <a:gd name="connsiteY493" fmla="*/ 1875159 h 4241931"/>
                  <a:gd name="connsiteX494" fmla="*/ 4100715 w 4651277"/>
                  <a:gd name="connsiteY494" fmla="*/ 1900545 h 4241931"/>
                  <a:gd name="connsiteX495" fmla="*/ 4096318 w 4651277"/>
                  <a:gd name="connsiteY495" fmla="*/ 1928305 h 4241931"/>
                  <a:gd name="connsiteX496" fmla="*/ 4108759 w 4651277"/>
                  <a:gd name="connsiteY496" fmla="*/ 1951308 h 4241931"/>
                  <a:gd name="connsiteX497" fmla="*/ 4131370 w 4651277"/>
                  <a:gd name="connsiteY497" fmla="*/ 1964787 h 4241931"/>
                  <a:gd name="connsiteX498" fmla="*/ 4154147 w 4651277"/>
                  <a:gd name="connsiteY498" fmla="*/ 1961590 h 4241931"/>
                  <a:gd name="connsiteX499" fmla="*/ 4170691 w 4651277"/>
                  <a:gd name="connsiteY499" fmla="*/ 1970397 h 4241931"/>
                  <a:gd name="connsiteX500" fmla="*/ 4162195 w 4651277"/>
                  <a:gd name="connsiteY500" fmla="*/ 2000601 h 4241931"/>
                  <a:gd name="connsiteX501" fmla="*/ 4160762 w 4651277"/>
                  <a:gd name="connsiteY501" fmla="*/ 2009654 h 4241931"/>
                  <a:gd name="connsiteX502" fmla="*/ 4164444 w 4651277"/>
                  <a:gd name="connsiteY502" fmla="*/ 2017660 h 4241931"/>
                  <a:gd name="connsiteX503" fmla="*/ 4161732 w 4651277"/>
                  <a:gd name="connsiteY503" fmla="*/ 2042594 h 4241931"/>
                  <a:gd name="connsiteX504" fmla="*/ 4183266 w 4651277"/>
                  <a:gd name="connsiteY504" fmla="*/ 2047242 h 4241931"/>
                  <a:gd name="connsiteX505" fmla="*/ 4188028 w 4651277"/>
                  <a:gd name="connsiteY505" fmla="*/ 2052326 h 4241931"/>
                  <a:gd name="connsiteX506" fmla="*/ 4207826 w 4651277"/>
                  <a:gd name="connsiteY506" fmla="*/ 2103095 h 4241931"/>
                  <a:gd name="connsiteX507" fmla="*/ 4208997 w 4651277"/>
                  <a:gd name="connsiteY507" fmla="*/ 2111323 h 4241931"/>
                  <a:gd name="connsiteX508" fmla="*/ 4203675 w 4651277"/>
                  <a:gd name="connsiteY508" fmla="*/ 2148834 h 4241931"/>
                  <a:gd name="connsiteX509" fmla="*/ 4180972 w 4651277"/>
                  <a:gd name="connsiteY509" fmla="*/ 2198440 h 4241931"/>
                  <a:gd name="connsiteX510" fmla="*/ 4169590 w 4651277"/>
                  <a:gd name="connsiteY510" fmla="*/ 2219526 h 4241931"/>
                  <a:gd name="connsiteX511" fmla="*/ 4158340 w 4651277"/>
                  <a:gd name="connsiteY511" fmla="*/ 2231974 h 4241931"/>
                  <a:gd name="connsiteX512" fmla="*/ 4107541 w 4651277"/>
                  <a:gd name="connsiteY512" fmla="*/ 2248055 h 4241931"/>
                  <a:gd name="connsiteX513" fmla="*/ 4097438 w 4651277"/>
                  <a:gd name="connsiteY513" fmla="*/ 2253258 h 4241931"/>
                  <a:gd name="connsiteX514" fmla="*/ 4081921 w 4651277"/>
                  <a:gd name="connsiteY514" fmla="*/ 2284825 h 4241931"/>
                  <a:gd name="connsiteX515" fmla="*/ 4073974 w 4651277"/>
                  <a:gd name="connsiteY515" fmla="*/ 2295941 h 4241931"/>
                  <a:gd name="connsiteX516" fmla="*/ 4052681 w 4651277"/>
                  <a:gd name="connsiteY516" fmla="*/ 2321023 h 4241931"/>
                  <a:gd name="connsiteX517" fmla="*/ 4057216 w 4651277"/>
                  <a:gd name="connsiteY517" fmla="*/ 2335352 h 4241931"/>
                  <a:gd name="connsiteX518" fmla="*/ 4073447 w 4651277"/>
                  <a:gd name="connsiteY518" fmla="*/ 2336856 h 4241931"/>
                  <a:gd name="connsiteX519" fmla="*/ 4053350 w 4651277"/>
                  <a:gd name="connsiteY519" fmla="*/ 2363122 h 4241931"/>
                  <a:gd name="connsiteX520" fmla="*/ 4026071 w 4651277"/>
                  <a:gd name="connsiteY520" fmla="*/ 2415619 h 4241931"/>
                  <a:gd name="connsiteX521" fmla="*/ 4026496 w 4651277"/>
                  <a:gd name="connsiteY521" fmla="*/ 2412144 h 4241931"/>
                  <a:gd name="connsiteX522" fmla="*/ 4036450 w 4651277"/>
                  <a:gd name="connsiteY522" fmla="*/ 2388356 h 4241931"/>
                  <a:gd name="connsiteX523" fmla="*/ 4033639 w 4651277"/>
                  <a:gd name="connsiteY523" fmla="*/ 2351413 h 4241931"/>
                  <a:gd name="connsiteX524" fmla="*/ 4007815 w 4651277"/>
                  <a:gd name="connsiteY524" fmla="*/ 2350417 h 4241931"/>
                  <a:gd name="connsiteX525" fmla="*/ 4002760 w 4651277"/>
                  <a:gd name="connsiteY525" fmla="*/ 2358895 h 4241931"/>
                  <a:gd name="connsiteX526" fmla="*/ 3990263 w 4651277"/>
                  <a:gd name="connsiteY526" fmla="*/ 2390940 h 4241931"/>
                  <a:gd name="connsiteX527" fmla="*/ 3968627 w 4651277"/>
                  <a:gd name="connsiteY527" fmla="*/ 2398648 h 4241931"/>
                  <a:gd name="connsiteX528" fmla="*/ 3931553 w 4651277"/>
                  <a:gd name="connsiteY528" fmla="*/ 2410099 h 4241931"/>
                  <a:gd name="connsiteX529" fmla="*/ 3913538 w 4651277"/>
                  <a:gd name="connsiteY529" fmla="*/ 2418380 h 4241931"/>
                  <a:gd name="connsiteX530" fmla="*/ 3904576 w 4651277"/>
                  <a:gd name="connsiteY530" fmla="*/ 2428097 h 4241931"/>
                  <a:gd name="connsiteX531" fmla="*/ 3915152 w 4651277"/>
                  <a:gd name="connsiteY531" fmla="*/ 2431628 h 4241931"/>
                  <a:gd name="connsiteX532" fmla="*/ 3952295 w 4651277"/>
                  <a:gd name="connsiteY532" fmla="*/ 2478339 h 4241931"/>
                  <a:gd name="connsiteX533" fmla="*/ 3926585 w 4651277"/>
                  <a:gd name="connsiteY533" fmla="*/ 2503961 h 4241931"/>
                  <a:gd name="connsiteX534" fmla="*/ 3914218 w 4651277"/>
                  <a:gd name="connsiteY534" fmla="*/ 2527366 h 4241931"/>
                  <a:gd name="connsiteX535" fmla="*/ 3927394 w 4651277"/>
                  <a:gd name="connsiteY535" fmla="*/ 2541826 h 4241931"/>
                  <a:gd name="connsiteX536" fmla="*/ 3961310 w 4651277"/>
                  <a:gd name="connsiteY536" fmla="*/ 2562043 h 4241931"/>
                  <a:gd name="connsiteX537" fmla="*/ 3965845 w 4651277"/>
                  <a:gd name="connsiteY537" fmla="*/ 2576371 h 4241931"/>
                  <a:gd name="connsiteX538" fmla="*/ 3944723 w 4651277"/>
                  <a:gd name="connsiteY538" fmla="*/ 2709741 h 4241931"/>
                  <a:gd name="connsiteX539" fmla="*/ 3933742 w 4651277"/>
                  <a:gd name="connsiteY539" fmla="*/ 2755635 h 4241931"/>
                  <a:gd name="connsiteX540" fmla="*/ 3942916 w 4651277"/>
                  <a:gd name="connsiteY540" fmla="*/ 2771935 h 4241931"/>
                  <a:gd name="connsiteX541" fmla="*/ 3958242 w 4651277"/>
                  <a:gd name="connsiteY541" fmla="*/ 2804057 h 4241931"/>
                  <a:gd name="connsiteX542" fmla="*/ 3993102 w 4651277"/>
                  <a:gd name="connsiteY542" fmla="*/ 2841746 h 4241931"/>
                  <a:gd name="connsiteX543" fmla="*/ 4028260 w 4651277"/>
                  <a:gd name="connsiteY543" fmla="*/ 2854118 h 4241931"/>
                  <a:gd name="connsiteX544" fmla="*/ 4030417 w 4651277"/>
                  <a:gd name="connsiteY544" fmla="*/ 2860027 h 4241931"/>
                  <a:gd name="connsiteX545" fmla="*/ 4028877 w 4651277"/>
                  <a:gd name="connsiteY545" fmla="*/ 2893189 h 4241931"/>
                  <a:gd name="connsiteX546" fmla="*/ 4020657 w 4651277"/>
                  <a:gd name="connsiteY546" fmla="*/ 2945090 h 4241931"/>
                  <a:gd name="connsiteX547" fmla="*/ 4008391 w 4651277"/>
                  <a:gd name="connsiteY547" fmla="*/ 2956138 h 4241931"/>
                  <a:gd name="connsiteX548" fmla="*/ 4007340 w 4651277"/>
                  <a:gd name="connsiteY548" fmla="*/ 2962776 h 4241931"/>
                  <a:gd name="connsiteX549" fmla="*/ 3981780 w 4651277"/>
                  <a:gd name="connsiteY549" fmla="*/ 3006980 h 4241931"/>
                  <a:gd name="connsiteX550" fmla="*/ 3962714 w 4651277"/>
                  <a:gd name="connsiteY550" fmla="*/ 3021901 h 4241931"/>
                  <a:gd name="connsiteX551" fmla="*/ 3936483 w 4651277"/>
                  <a:gd name="connsiteY551" fmla="*/ 3007848 h 4241931"/>
                  <a:gd name="connsiteX552" fmla="*/ 3932864 w 4651277"/>
                  <a:gd name="connsiteY552" fmla="*/ 3007275 h 4241931"/>
                  <a:gd name="connsiteX553" fmla="*/ 3836556 w 4651277"/>
                  <a:gd name="connsiteY553" fmla="*/ 2998210 h 4241931"/>
                  <a:gd name="connsiteX554" fmla="*/ 3826596 w 4651277"/>
                  <a:gd name="connsiteY554" fmla="*/ 2971268 h 4241931"/>
                  <a:gd name="connsiteX555" fmla="*/ 3819102 w 4651277"/>
                  <a:gd name="connsiteY555" fmla="*/ 2963896 h 4241931"/>
                  <a:gd name="connsiteX556" fmla="*/ 3803698 w 4651277"/>
                  <a:gd name="connsiteY556" fmla="*/ 2959600 h 4241931"/>
                  <a:gd name="connsiteX557" fmla="*/ 3816539 w 4651277"/>
                  <a:gd name="connsiteY557" fmla="*/ 2944930 h 4241931"/>
                  <a:gd name="connsiteX558" fmla="*/ 3806099 w 4651277"/>
                  <a:gd name="connsiteY558" fmla="*/ 2921006 h 4241931"/>
                  <a:gd name="connsiteX559" fmla="*/ 3804324 w 4651277"/>
                  <a:gd name="connsiteY559" fmla="*/ 2912684 h 4241931"/>
                  <a:gd name="connsiteX560" fmla="*/ 3795618 w 4651277"/>
                  <a:gd name="connsiteY560" fmla="*/ 2916872 h 4241931"/>
                  <a:gd name="connsiteX561" fmla="*/ 3786147 w 4651277"/>
                  <a:gd name="connsiteY561" fmla="*/ 2925889 h 4241931"/>
                  <a:gd name="connsiteX562" fmla="*/ 3773865 w 4651277"/>
                  <a:gd name="connsiteY562" fmla="*/ 2925935 h 4241931"/>
                  <a:gd name="connsiteX563" fmla="*/ 3773518 w 4651277"/>
                  <a:gd name="connsiteY563" fmla="*/ 2926280 h 4241931"/>
                  <a:gd name="connsiteX564" fmla="*/ 3784754 w 4651277"/>
                  <a:gd name="connsiteY564" fmla="*/ 2933616 h 4241931"/>
                  <a:gd name="connsiteX565" fmla="*/ 3777010 w 4651277"/>
                  <a:gd name="connsiteY565" fmla="*/ 2940205 h 4241931"/>
                  <a:gd name="connsiteX566" fmla="*/ 3767057 w 4651277"/>
                  <a:gd name="connsiteY566" fmla="*/ 2938295 h 4241931"/>
                  <a:gd name="connsiteX567" fmla="*/ 3765045 w 4651277"/>
                  <a:gd name="connsiteY567" fmla="*/ 2949766 h 4241931"/>
                  <a:gd name="connsiteX568" fmla="*/ 3751466 w 4651277"/>
                  <a:gd name="connsiteY568" fmla="*/ 2984733 h 4241931"/>
                  <a:gd name="connsiteX569" fmla="*/ 3751078 w 4651277"/>
                  <a:gd name="connsiteY569" fmla="*/ 2998901 h 4241931"/>
                  <a:gd name="connsiteX570" fmla="*/ 3763368 w 4651277"/>
                  <a:gd name="connsiteY570" fmla="*/ 3003321 h 4241931"/>
                  <a:gd name="connsiteX571" fmla="*/ 3779627 w 4651277"/>
                  <a:gd name="connsiteY571" fmla="*/ 3013937 h 4241931"/>
                  <a:gd name="connsiteX572" fmla="*/ 3782528 w 4651277"/>
                  <a:gd name="connsiteY572" fmla="*/ 3062030 h 4241931"/>
                  <a:gd name="connsiteX573" fmla="*/ 3780892 w 4651277"/>
                  <a:gd name="connsiteY573" fmla="*/ 3069427 h 4241931"/>
                  <a:gd name="connsiteX574" fmla="*/ 3778294 w 4651277"/>
                  <a:gd name="connsiteY574" fmla="*/ 3073382 h 4241931"/>
                  <a:gd name="connsiteX575" fmla="*/ 3789082 w 4651277"/>
                  <a:gd name="connsiteY575" fmla="*/ 3087723 h 4241931"/>
                  <a:gd name="connsiteX576" fmla="*/ 3795809 w 4651277"/>
                  <a:gd name="connsiteY576" fmla="*/ 3086560 h 4241931"/>
                  <a:gd name="connsiteX577" fmla="*/ 3806757 w 4651277"/>
                  <a:gd name="connsiteY577" fmla="*/ 3077003 h 4241931"/>
                  <a:gd name="connsiteX578" fmla="*/ 3840146 w 4651277"/>
                  <a:gd name="connsiteY578" fmla="*/ 3069300 h 4241931"/>
                  <a:gd name="connsiteX579" fmla="*/ 3868293 w 4651277"/>
                  <a:gd name="connsiteY579" fmla="*/ 3059530 h 4241931"/>
                  <a:gd name="connsiteX580" fmla="*/ 3888279 w 4651277"/>
                  <a:gd name="connsiteY580" fmla="*/ 3046611 h 4241931"/>
                  <a:gd name="connsiteX581" fmla="*/ 3901102 w 4651277"/>
                  <a:gd name="connsiteY581" fmla="*/ 3067199 h 4241931"/>
                  <a:gd name="connsiteX582" fmla="*/ 3910137 w 4651277"/>
                  <a:gd name="connsiteY582" fmla="*/ 3103892 h 4241931"/>
                  <a:gd name="connsiteX583" fmla="*/ 3912964 w 4651277"/>
                  <a:gd name="connsiteY583" fmla="*/ 3105577 h 4241931"/>
                  <a:gd name="connsiteX584" fmla="*/ 3932587 w 4651277"/>
                  <a:gd name="connsiteY584" fmla="*/ 3122294 h 4241931"/>
                  <a:gd name="connsiteX585" fmla="*/ 3925389 w 4651277"/>
                  <a:gd name="connsiteY585" fmla="*/ 3163840 h 4241931"/>
                  <a:gd name="connsiteX586" fmla="*/ 3918081 w 4651277"/>
                  <a:gd name="connsiteY586" fmla="*/ 3167012 h 4241931"/>
                  <a:gd name="connsiteX587" fmla="*/ 3905062 w 4651277"/>
                  <a:gd name="connsiteY587" fmla="*/ 3159383 h 4241931"/>
                  <a:gd name="connsiteX588" fmla="*/ 3901125 w 4651277"/>
                  <a:gd name="connsiteY588" fmla="*/ 3156903 h 4241931"/>
                  <a:gd name="connsiteX589" fmla="*/ 3877568 w 4651277"/>
                  <a:gd name="connsiteY589" fmla="*/ 3125953 h 4241931"/>
                  <a:gd name="connsiteX590" fmla="*/ 3864614 w 4651277"/>
                  <a:gd name="connsiteY590" fmla="*/ 3114004 h 4241931"/>
                  <a:gd name="connsiteX591" fmla="*/ 3827867 w 4651277"/>
                  <a:gd name="connsiteY591" fmla="*/ 3103854 h 4241931"/>
                  <a:gd name="connsiteX592" fmla="*/ 3792335 w 4651277"/>
                  <a:gd name="connsiteY592" fmla="*/ 3120584 h 4241931"/>
                  <a:gd name="connsiteX593" fmla="*/ 3788652 w 4651277"/>
                  <a:gd name="connsiteY593" fmla="*/ 3128340 h 4241931"/>
                  <a:gd name="connsiteX594" fmla="*/ 3794472 w 4651277"/>
                  <a:gd name="connsiteY594" fmla="*/ 3139166 h 4241931"/>
                  <a:gd name="connsiteX595" fmla="*/ 3785947 w 4651277"/>
                  <a:gd name="connsiteY595" fmla="*/ 3136398 h 4241931"/>
                  <a:gd name="connsiteX596" fmla="*/ 3783580 w 4651277"/>
                  <a:gd name="connsiteY596" fmla="*/ 3147180 h 4241931"/>
                  <a:gd name="connsiteX597" fmla="*/ 3785751 w 4651277"/>
                  <a:gd name="connsiteY597" fmla="*/ 3162758 h 4241931"/>
                  <a:gd name="connsiteX598" fmla="*/ 3780632 w 4651277"/>
                  <a:gd name="connsiteY598" fmla="*/ 3175556 h 4241931"/>
                  <a:gd name="connsiteX599" fmla="*/ 3768818 w 4651277"/>
                  <a:gd name="connsiteY599" fmla="*/ 3168119 h 4241931"/>
                  <a:gd name="connsiteX600" fmla="*/ 3764521 w 4651277"/>
                  <a:gd name="connsiteY600" fmla="*/ 3149205 h 4241931"/>
                  <a:gd name="connsiteX601" fmla="*/ 3758745 w 4651277"/>
                  <a:gd name="connsiteY601" fmla="*/ 3149338 h 4241931"/>
                  <a:gd name="connsiteX602" fmla="*/ 3750332 w 4651277"/>
                  <a:gd name="connsiteY602" fmla="*/ 3153082 h 4241931"/>
                  <a:gd name="connsiteX603" fmla="*/ 3754299 w 4651277"/>
                  <a:gd name="connsiteY603" fmla="*/ 3159710 h 4241931"/>
                  <a:gd name="connsiteX604" fmla="*/ 3746580 w 4651277"/>
                  <a:gd name="connsiteY604" fmla="*/ 3175731 h 4241931"/>
                  <a:gd name="connsiteX605" fmla="*/ 3726880 w 4651277"/>
                  <a:gd name="connsiteY605" fmla="*/ 3186840 h 4241931"/>
                  <a:gd name="connsiteX606" fmla="*/ 3729726 w 4651277"/>
                  <a:gd name="connsiteY606" fmla="*/ 3215747 h 4241931"/>
                  <a:gd name="connsiteX607" fmla="*/ 3738701 w 4651277"/>
                  <a:gd name="connsiteY607" fmla="*/ 3245006 h 4241931"/>
                  <a:gd name="connsiteX608" fmla="*/ 3715986 w 4651277"/>
                  <a:gd name="connsiteY608" fmla="*/ 3255636 h 4241931"/>
                  <a:gd name="connsiteX609" fmla="*/ 3703909 w 4651277"/>
                  <a:gd name="connsiteY609" fmla="*/ 3265478 h 4241931"/>
                  <a:gd name="connsiteX610" fmla="*/ 3712832 w 4651277"/>
                  <a:gd name="connsiteY610" fmla="*/ 3275552 h 4241931"/>
                  <a:gd name="connsiteX611" fmla="*/ 3715754 w 4651277"/>
                  <a:gd name="connsiteY611" fmla="*/ 3276634 h 4241931"/>
                  <a:gd name="connsiteX612" fmla="*/ 3733918 w 4651277"/>
                  <a:gd name="connsiteY612" fmla="*/ 3286934 h 4241931"/>
                  <a:gd name="connsiteX613" fmla="*/ 3718383 w 4651277"/>
                  <a:gd name="connsiteY613" fmla="*/ 3291278 h 4241931"/>
                  <a:gd name="connsiteX614" fmla="*/ 3701104 w 4651277"/>
                  <a:gd name="connsiteY614" fmla="*/ 3291017 h 4241931"/>
                  <a:gd name="connsiteX615" fmla="*/ 3685748 w 4651277"/>
                  <a:gd name="connsiteY615" fmla="*/ 3317659 h 4241931"/>
                  <a:gd name="connsiteX616" fmla="*/ 3695906 w 4651277"/>
                  <a:gd name="connsiteY616" fmla="*/ 3331641 h 4241931"/>
                  <a:gd name="connsiteX617" fmla="*/ 3680365 w 4651277"/>
                  <a:gd name="connsiteY617" fmla="*/ 3347738 h 4241931"/>
                  <a:gd name="connsiteX618" fmla="*/ 3661658 w 4651277"/>
                  <a:gd name="connsiteY618" fmla="*/ 3344775 h 4241931"/>
                  <a:gd name="connsiteX619" fmla="*/ 3642658 w 4651277"/>
                  <a:gd name="connsiteY619" fmla="*/ 3355375 h 4241931"/>
                  <a:gd name="connsiteX620" fmla="*/ 3614856 w 4651277"/>
                  <a:gd name="connsiteY620" fmla="*/ 3370769 h 4241931"/>
                  <a:gd name="connsiteX621" fmla="*/ 3581110 w 4651277"/>
                  <a:gd name="connsiteY621" fmla="*/ 3396356 h 4241931"/>
                  <a:gd name="connsiteX622" fmla="*/ 3571575 w 4651277"/>
                  <a:gd name="connsiteY622" fmla="*/ 3409691 h 4241931"/>
                  <a:gd name="connsiteX623" fmla="*/ 3566083 w 4651277"/>
                  <a:gd name="connsiteY623" fmla="*/ 3401399 h 4241931"/>
                  <a:gd name="connsiteX624" fmla="*/ 3551057 w 4651277"/>
                  <a:gd name="connsiteY624" fmla="*/ 3406442 h 4241931"/>
                  <a:gd name="connsiteX625" fmla="*/ 3545766 w 4651277"/>
                  <a:gd name="connsiteY625" fmla="*/ 3415251 h 4241931"/>
                  <a:gd name="connsiteX626" fmla="*/ 3552178 w 4651277"/>
                  <a:gd name="connsiteY626" fmla="*/ 3422386 h 4241931"/>
                  <a:gd name="connsiteX627" fmla="*/ 3536193 w 4651277"/>
                  <a:gd name="connsiteY627" fmla="*/ 3424560 h 4241931"/>
                  <a:gd name="connsiteX628" fmla="*/ 3529977 w 4651277"/>
                  <a:gd name="connsiteY628" fmla="*/ 3423604 h 4241931"/>
                  <a:gd name="connsiteX629" fmla="*/ 3524683 w 4651277"/>
                  <a:gd name="connsiteY629" fmla="*/ 3424536 h 4241931"/>
                  <a:gd name="connsiteX630" fmla="*/ 3503908 w 4651277"/>
                  <a:gd name="connsiteY630" fmla="*/ 3426814 h 4241931"/>
                  <a:gd name="connsiteX631" fmla="*/ 3498752 w 4651277"/>
                  <a:gd name="connsiteY631" fmla="*/ 3426054 h 4241931"/>
                  <a:gd name="connsiteX632" fmla="*/ 3497136 w 4651277"/>
                  <a:gd name="connsiteY632" fmla="*/ 3433401 h 4241931"/>
                  <a:gd name="connsiteX633" fmla="*/ 3500251 w 4651277"/>
                  <a:gd name="connsiteY633" fmla="*/ 3446219 h 4241931"/>
                  <a:gd name="connsiteX634" fmla="*/ 3508398 w 4651277"/>
                  <a:gd name="connsiteY634" fmla="*/ 3461460 h 4241931"/>
                  <a:gd name="connsiteX635" fmla="*/ 3490797 w 4651277"/>
                  <a:gd name="connsiteY635" fmla="*/ 3475276 h 4241931"/>
                  <a:gd name="connsiteX636" fmla="*/ 3472671 w 4651277"/>
                  <a:gd name="connsiteY636" fmla="*/ 3469777 h 4241931"/>
                  <a:gd name="connsiteX637" fmla="*/ 3460862 w 4651277"/>
                  <a:gd name="connsiteY637" fmla="*/ 3468188 h 4241931"/>
                  <a:gd name="connsiteX638" fmla="*/ 3453331 w 4651277"/>
                  <a:gd name="connsiteY638" fmla="*/ 3476626 h 4241931"/>
                  <a:gd name="connsiteX639" fmla="*/ 3454386 w 4651277"/>
                  <a:gd name="connsiteY639" fmla="*/ 3477165 h 4241931"/>
                  <a:gd name="connsiteX640" fmla="*/ 3446789 w 4651277"/>
                  <a:gd name="connsiteY640" fmla="*/ 3491117 h 4241931"/>
                  <a:gd name="connsiteX641" fmla="*/ 3400060 w 4651277"/>
                  <a:gd name="connsiteY641" fmla="*/ 3577309 h 4241931"/>
                  <a:gd name="connsiteX642" fmla="*/ 3406973 w 4651277"/>
                  <a:gd name="connsiteY642" fmla="*/ 3593703 h 4241931"/>
                  <a:gd name="connsiteX643" fmla="*/ 3418956 w 4651277"/>
                  <a:gd name="connsiteY643" fmla="*/ 3615430 h 4241931"/>
                  <a:gd name="connsiteX644" fmla="*/ 3395203 w 4651277"/>
                  <a:gd name="connsiteY644" fmla="*/ 3618067 h 4241931"/>
                  <a:gd name="connsiteX645" fmla="*/ 3381062 w 4651277"/>
                  <a:gd name="connsiteY645" fmla="*/ 3648256 h 4241931"/>
                  <a:gd name="connsiteX646" fmla="*/ 3389340 w 4651277"/>
                  <a:gd name="connsiteY646" fmla="*/ 3676099 h 4241931"/>
                  <a:gd name="connsiteX647" fmla="*/ 3387297 w 4651277"/>
                  <a:gd name="connsiteY647" fmla="*/ 3734980 h 4241931"/>
                  <a:gd name="connsiteX648" fmla="*/ 3365114 w 4651277"/>
                  <a:gd name="connsiteY648" fmla="*/ 3755173 h 4241931"/>
                  <a:gd name="connsiteX649" fmla="*/ 3349515 w 4651277"/>
                  <a:gd name="connsiteY649" fmla="*/ 3774773 h 4241931"/>
                  <a:gd name="connsiteX650" fmla="*/ 3331755 w 4651277"/>
                  <a:gd name="connsiteY650" fmla="*/ 3770238 h 4241931"/>
                  <a:gd name="connsiteX651" fmla="*/ 3295139 w 4651277"/>
                  <a:gd name="connsiteY651" fmla="*/ 3743233 h 4241931"/>
                  <a:gd name="connsiteX652" fmla="*/ 3262091 w 4651277"/>
                  <a:gd name="connsiteY652" fmla="*/ 3731390 h 4241931"/>
                  <a:gd name="connsiteX653" fmla="*/ 3205351 w 4651277"/>
                  <a:gd name="connsiteY653" fmla="*/ 3745657 h 4241931"/>
                  <a:gd name="connsiteX654" fmla="*/ 3194120 w 4651277"/>
                  <a:gd name="connsiteY654" fmla="*/ 3757041 h 4241931"/>
                  <a:gd name="connsiteX655" fmla="*/ 3176971 w 4651277"/>
                  <a:gd name="connsiteY655" fmla="*/ 3766914 h 4241931"/>
                  <a:gd name="connsiteX656" fmla="*/ 3172726 w 4651277"/>
                  <a:gd name="connsiteY656" fmla="*/ 3749940 h 4241931"/>
                  <a:gd name="connsiteX657" fmla="*/ 3169365 w 4651277"/>
                  <a:gd name="connsiteY657" fmla="*/ 3740884 h 4241931"/>
                  <a:gd name="connsiteX658" fmla="*/ 3161839 w 4651277"/>
                  <a:gd name="connsiteY658" fmla="*/ 3746151 h 4241931"/>
                  <a:gd name="connsiteX659" fmla="*/ 3103961 w 4651277"/>
                  <a:gd name="connsiteY659" fmla="*/ 3762903 h 4241931"/>
                  <a:gd name="connsiteX660" fmla="*/ 3079445 w 4651277"/>
                  <a:gd name="connsiteY660" fmla="*/ 3757920 h 4241931"/>
                  <a:gd name="connsiteX661" fmla="*/ 3076595 w 4651277"/>
                  <a:gd name="connsiteY661" fmla="*/ 3753244 h 4241931"/>
                  <a:gd name="connsiteX662" fmla="*/ 3073963 w 4651277"/>
                  <a:gd name="connsiteY662" fmla="*/ 3755235 h 4241931"/>
                  <a:gd name="connsiteX663" fmla="*/ 3064222 w 4651277"/>
                  <a:gd name="connsiteY663" fmla="*/ 3749147 h 4241931"/>
                  <a:gd name="connsiteX664" fmla="*/ 3062184 w 4651277"/>
                  <a:gd name="connsiteY664" fmla="*/ 3744246 h 4241931"/>
                  <a:gd name="connsiteX665" fmla="*/ 3049858 w 4651277"/>
                  <a:gd name="connsiteY665" fmla="*/ 3739106 h 4241931"/>
                  <a:gd name="connsiteX666" fmla="*/ 3044792 w 4651277"/>
                  <a:gd name="connsiteY666" fmla="*/ 3733879 h 4241931"/>
                  <a:gd name="connsiteX667" fmla="*/ 3044128 w 4651277"/>
                  <a:gd name="connsiteY667" fmla="*/ 3738922 h 4241931"/>
                  <a:gd name="connsiteX668" fmla="*/ 2984298 w 4651277"/>
                  <a:gd name="connsiteY668" fmla="*/ 3791655 h 4241931"/>
                  <a:gd name="connsiteX669" fmla="*/ 2940903 w 4651277"/>
                  <a:gd name="connsiteY669" fmla="*/ 3792129 h 4241931"/>
                  <a:gd name="connsiteX670" fmla="*/ 2874058 w 4651277"/>
                  <a:gd name="connsiteY670" fmla="*/ 3781642 h 4241931"/>
                  <a:gd name="connsiteX671" fmla="*/ 2865991 w 4651277"/>
                  <a:gd name="connsiteY671" fmla="*/ 3778096 h 4241931"/>
                  <a:gd name="connsiteX672" fmla="*/ 2857815 w 4651277"/>
                  <a:gd name="connsiteY672" fmla="*/ 3786799 h 4241931"/>
                  <a:gd name="connsiteX673" fmla="*/ 2856425 w 4651277"/>
                  <a:gd name="connsiteY673" fmla="*/ 3795390 h 4241931"/>
                  <a:gd name="connsiteX674" fmla="*/ 2860563 w 4651277"/>
                  <a:gd name="connsiteY674" fmla="*/ 3807410 h 4241931"/>
                  <a:gd name="connsiteX675" fmla="*/ 2856998 w 4651277"/>
                  <a:gd name="connsiteY675" fmla="*/ 3813863 h 4241931"/>
                  <a:gd name="connsiteX676" fmla="*/ 2854422 w 4651277"/>
                  <a:gd name="connsiteY676" fmla="*/ 3814137 h 4241931"/>
                  <a:gd name="connsiteX677" fmla="*/ 2854754 w 4651277"/>
                  <a:gd name="connsiteY677" fmla="*/ 3831215 h 4241931"/>
                  <a:gd name="connsiteX678" fmla="*/ 2843360 w 4651277"/>
                  <a:gd name="connsiteY678" fmla="*/ 3850708 h 4241931"/>
                  <a:gd name="connsiteX679" fmla="*/ 2807827 w 4651277"/>
                  <a:gd name="connsiteY679" fmla="*/ 3846654 h 4241931"/>
                  <a:gd name="connsiteX680" fmla="*/ 2785810 w 4651277"/>
                  <a:gd name="connsiteY680" fmla="*/ 3849588 h 4241931"/>
                  <a:gd name="connsiteX681" fmla="*/ 2789121 w 4651277"/>
                  <a:gd name="connsiteY681" fmla="*/ 3868487 h 4241931"/>
                  <a:gd name="connsiteX682" fmla="*/ 2791863 w 4651277"/>
                  <a:gd name="connsiteY682" fmla="*/ 3871984 h 4241931"/>
                  <a:gd name="connsiteX683" fmla="*/ 2806233 w 4651277"/>
                  <a:gd name="connsiteY683" fmla="*/ 3898062 h 4241931"/>
                  <a:gd name="connsiteX684" fmla="*/ 2784118 w 4651277"/>
                  <a:gd name="connsiteY684" fmla="*/ 3891736 h 4241931"/>
                  <a:gd name="connsiteX685" fmla="*/ 2763325 w 4651277"/>
                  <a:gd name="connsiteY685" fmla="*/ 3878511 h 4241931"/>
                  <a:gd name="connsiteX686" fmla="*/ 2724775 w 4651277"/>
                  <a:gd name="connsiteY686" fmla="*/ 3899406 h 4241931"/>
                  <a:gd name="connsiteX687" fmla="*/ 2726671 w 4651277"/>
                  <a:gd name="connsiteY687" fmla="*/ 3923975 h 4241931"/>
                  <a:gd name="connsiteX688" fmla="*/ 2695770 w 4651277"/>
                  <a:gd name="connsiteY688" fmla="*/ 3931920 h 4241931"/>
                  <a:gd name="connsiteX689" fmla="*/ 2675260 w 4651277"/>
                  <a:gd name="connsiteY689" fmla="*/ 3914348 h 4241931"/>
                  <a:gd name="connsiteX690" fmla="*/ 2660753 w 4651277"/>
                  <a:gd name="connsiteY690" fmla="*/ 3905503 h 4241931"/>
                  <a:gd name="connsiteX691" fmla="*/ 2646083 w 4651277"/>
                  <a:gd name="connsiteY691" fmla="*/ 3912202 h 4241931"/>
                  <a:gd name="connsiteX692" fmla="*/ 2647150 w 4651277"/>
                  <a:gd name="connsiteY692" fmla="*/ 3913511 h 4241931"/>
                  <a:gd name="connsiteX693" fmla="*/ 2629231 w 4651277"/>
                  <a:gd name="connsiteY693" fmla="*/ 3927369 h 4241931"/>
                  <a:gd name="connsiteX694" fmla="*/ 2518807 w 4651277"/>
                  <a:gd name="connsiteY694" fmla="*/ 4013107 h 4241931"/>
                  <a:gd name="connsiteX695" fmla="*/ 2518432 w 4651277"/>
                  <a:gd name="connsiteY695" fmla="*/ 4038475 h 4241931"/>
                  <a:gd name="connsiteX696" fmla="*/ 2521619 w 4651277"/>
                  <a:gd name="connsiteY696" fmla="*/ 4073711 h 4241931"/>
                  <a:gd name="connsiteX697" fmla="*/ 2489096 w 4651277"/>
                  <a:gd name="connsiteY697" fmla="*/ 4063534 h 4241931"/>
                  <a:gd name="connsiteX698" fmla="*/ 2453324 w 4651277"/>
                  <a:gd name="connsiteY698" fmla="*/ 4094842 h 4241931"/>
                  <a:gd name="connsiteX699" fmla="*/ 2448168 w 4651277"/>
                  <a:gd name="connsiteY699" fmla="*/ 4135938 h 4241931"/>
                  <a:gd name="connsiteX700" fmla="*/ 2411741 w 4651277"/>
                  <a:gd name="connsiteY700" fmla="*/ 4211641 h 4241931"/>
                  <a:gd name="connsiteX701" fmla="*/ 2371202 w 4651277"/>
                  <a:gd name="connsiteY701" fmla="*/ 4225283 h 4241931"/>
                  <a:gd name="connsiteX702" fmla="*/ 2339599 w 4651277"/>
                  <a:gd name="connsiteY702" fmla="*/ 4241931 h 4241931"/>
                  <a:gd name="connsiteX703" fmla="*/ 2319011 w 4651277"/>
                  <a:gd name="connsiteY703" fmla="*/ 4225827 h 4241931"/>
                  <a:gd name="connsiteX704" fmla="*/ 2286691 w 4651277"/>
                  <a:gd name="connsiteY704" fmla="*/ 4169575 h 4241931"/>
                  <a:gd name="connsiteX705" fmla="*/ 2250336 w 4651277"/>
                  <a:gd name="connsiteY705" fmla="*/ 4135165 h 4241931"/>
                  <a:gd name="connsiteX706" fmla="*/ 2168075 w 4651277"/>
                  <a:gd name="connsiteY706" fmla="*/ 4121259 h 4241931"/>
                  <a:gd name="connsiteX707" fmla="*/ 2146887 w 4651277"/>
                  <a:gd name="connsiteY707" fmla="*/ 4129683 h 4241931"/>
                  <a:gd name="connsiteX708" fmla="*/ 2118834 w 4651277"/>
                  <a:gd name="connsiteY708" fmla="*/ 4132741 h 4241931"/>
                  <a:gd name="connsiteX709" fmla="*/ 2123027 w 4651277"/>
                  <a:gd name="connsiteY709" fmla="*/ 4108146 h 4241931"/>
                  <a:gd name="connsiteX710" fmla="*/ 2123831 w 4651277"/>
                  <a:gd name="connsiteY710" fmla="*/ 4094395 h 4241931"/>
                  <a:gd name="connsiteX711" fmla="*/ 2110984 w 4651277"/>
                  <a:gd name="connsiteY711" fmla="*/ 4096957 h 4241931"/>
                  <a:gd name="connsiteX712" fmla="*/ 2025816 w 4651277"/>
                  <a:gd name="connsiteY712" fmla="*/ 4085641 h 4241931"/>
                  <a:gd name="connsiteX713" fmla="*/ 1994734 w 4651277"/>
                  <a:gd name="connsiteY713" fmla="*/ 4050712 h 4241931"/>
                  <a:gd name="connsiteX714" fmla="*/ 1924097 w 4651277"/>
                  <a:gd name="connsiteY714" fmla="*/ 3922677 h 4241931"/>
                  <a:gd name="connsiteX715" fmla="*/ 1905006 w 4651277"/>
                  <a:gd name="connsiteY715" fmla="*/ 3918804 h 4241931"/>
                  <a:gd name="connsiteX716" fmla="*/ 1887982 w 4651277"/>
                  <a:gd name="connsiteY716" fmla="*/ 3912568 h 4241931"/>
                  <a:gd name="connsiteX717" fmla="*/ 1885017 w 4651277"/>
                  <a:gd name="connsiteY717" fmla="*/ 3901578 h 4241931"/>
                  <a:gd name="connsiteX718" fmla="*/ 1862111 w 4651277"/>
                  <a:gd name="connsiteY718" fmla="*/ 3897986 h 4241931"/>
                  <a:gd name="connsiteX719" fmla="*/ 1858625 w 4651277"/>
                  <a:gd name="connsiteY719" fmla="*/ 3892341 h 4241931"/>
                  <a:gd name="connsiteX720" fmla="*/ 1837794 w 4651277"/>
                  <a:gd name="connsiteY720" fmla="*/ 3907157 h 4241931"/>
                  <a:gd name="connsiteX721" fmla="*/ 1836714 w 4651277"/>
                  <a:gd name="connsiteY721" fmla="*/ 3883084 h 4241931"/>
                  <a:gd name="connsiteX722" fmla="*/ 1816165 w 4651277"/>
                  <a:gd name="connsiteY722" fmla="*/ 3880505 h 4241931"/>
                  <a:gd name="connsiteX723" fmla="*/ 1816633 w 4651277"/>
                  <a:gd name="connsiteY723" fmla="*/ 3878350 h 4241931"/>
                  <a:gd name="connsiteX724" fmla="*/ 1800539 w 4651277"/>
                  <a:gd name="connsiteY724" fmla="*/ 3891482 h 4241931"/>
                  <a:gd name="connsiteX725" fmla="*/ 1764303 w 4651277"/>
                  <a:gd name="connsiteY725" fmla="*/ 3915801 h 4241931"/>
                  <a:gd name="connsiteX726" fmla="*/ 1740423 w 4651277"/>
                  <a:gd name="connsiteY726" fmla="*/ 3889176 h 4241931"/>
                  <a:gd name="connsiteX727" fmla="*/ 1722011 w 4651277"/>
                  <a:gd name="connsiteY727" fmla="*/ 3876752 h 4241931"/>
                  <a:gd name="connsiteX728" fmla="*/ 1711940 w 4651277"/>
                  <a:gd name="connsiteY728" fmla="*/ 3893083 h 4241931"/>
                  <a:gd name="connsiteX729" fmla="*/ 1711668 w 4651277"/>
                  <a:gd name="connsiteY729" fmla="*/ 3897518 h 4241931"/>
                  <a:gd name="connsiteX730" fmla="*/ 1705099 w 4651277"/>
                  <a:gd name="connsiteY730" fmla="*/ 3926559 h 4241931"/>
                  <a:gd name="connsiteX731" fmla="*/ 1692762 w 4651277"/>
                  <a:gd name="connsiteY731" fmla="*/ 3907147 h 4241931"/>
                  <a:gd name="connsiteX732" fmla="*/ 1685994 w 4651277"/>
                  <a:gd name="connsiteY732" fmla="*/ 3883452 h 4241931"/>
                  <a:gd name="connsiteX733" fmla="*/ 1643295 w 4651277"/>
                  <a:gd name="connsiteY733" fmla="*/ 3873479 h 4241931"/>
                  <a:gd name="connsiteX734" fmla="*/ 1628399 w 4651277"/>
                  <a:gd name="connsiteY734" fmla="*/ 3893111 h 4241931"/>
                  <a:gd name="connsiteX735" fmla="*/ 1600019 w 4651277"/>
                  <a:gd name="connsiteY735" fmla="*/ 3878537 h 4241931"/>
                  <a:gd name="connsiteX736" fmla="*/ 1596347 w 4651277"/>
                  <a:gd name="connsiteY736" fmla="*/ 3851778 h 4241931"/>
                  <a:gd name="connsiteX737" fmla="*/ 1574043 w 4651277"/>
                  <a:gd name="connsiteY737" fmla="*/ 3830214 h 4241931"/>
                  <a:gd name="connsiteX738" fmla="*/ 1541567 w 4651277"/>
                  <a:gd name="connsiteY738" fmla="*/ 3798615 h 4241931"/>
                  <a:gd name="connsiteX739" fmla="*/ 1492724 w 4651277"/>
                  <a:gd name="connsiteY739" fmla="*/ 3763103 h 4241931"/>
                  <a:gd name="connsiteX740" fmla="*/ 1470589 w 4651277"/>
                  <a:gd name="connsiteY740" fmla="*/ 3755587 h 4241931"/>
                  <a:gd name="connsiteX741" fmla="*/ 1479644 w 4651277"/>
                  <a:gd name="connsiteY741" fmla="*/ 3744670 h 4241931"/>
                  <a:gd name="connsiteX742" fmla="*/ 1466562 w 4651277"/>
                  <a:gd name="connsiteY742" fmla="*/ 3726239 h 4241931"/>
                  <a:gd name="connsiteX743" fmla="*/ 1430989 w 4651277"/>
                  <a:gd name="connsiteY743" fmla="*/ 3697700 h 4241931"/>
                  <a:gd name="connsiteX744" fmla="*/ 1419313 w 4651277"/>
                  <a:gd name="connsiteY744" fmla="*/ 3670284 h 4241931"/>
                  <a:gd name="connsiteX745" fmla="*/ 1417125 w 4651277"/>
                  <a:gd name="connsiteY745" fmla="*/ 3655509 h 4241931"/>
                  <a:gd name="connsiteX746" fmla="*/ 1407563 w 4651277"/>
                  <a:gd name="connsiteY746" fmla="*/ 3669999 h 4241931"/>
                  <a:gd name="connsiteX747" fmla="*/ 1383547 w 4651277"/>
                  <a:gd name="connsiteY747" fmla="*/ 3699284 h 4241931"/>
                  <a:gd name="connsiteX748" fmla="*/ 1335775 w 4651277"/>
                  <a:gd name="connsiteY748" fmla="*/ 3738369 h 4241931"/>
                  <a:gd name="connsiteX749" fmla="*/ 1312449 w 4651277"/>
                  <a:gd name="connsiteY749" fmla="*/ 3759039 h 4241931"/>
                  <a:gd name="connsiteX750" fmla="*/ 1295945 w 4651277"/>
                  <a:gd name="connsiteY750" fmla="*/ 3759452 h 4241931"/>
                  <a:gd name="connsiteX751" fmla="*/ 1292551 w 4651277"/>
                  <a:gd name="connsiteY751" fmla="*/ 3785619 h 4241931"/>
                  <a:gd name="connsiteX752" fmla="*/ 1236423 w 4651277"/>
                  <a:gd name="connsiteY752" fmla="*/ 3826202 h 4241931"/>
                  <a:gd name="connsiteX753" fmla="*/ 1221212 w 4651277"/>
                  <a:gd name="connsiteY753" fmla="*/ 3837554 h 4241931"/>
                  <a:gd name="connsiteX754" fmla="*/ 1171545 w 4651277"/>
                  <a:gd name="connsiteY754" fmla="*/ 3867819 h 4241931"/>
                  <a:gd name="connsiteX755" fmla="*/ 1116177 w 4651277"/>
                  <a:gd name="connsiteY755" fmla="*/ 3898927 h 4241931"/>
                  <a:gd name="connsiteX756" fmla="*/ 1085512 w 4651277"/>
                  <a:gd name="connsiteY756" fmla="*/ 3913810 h 4241931"/>
                  <a:gd name="connsiteX757" fmla="*/ 1084513 w 4651277"/>
                  <a:gd name="connsiteY757" fmla="*/ 3915463 h 4241931"/>
                  <a:gd name="connsiteX758" fmla="*/ 1084512 w 4651277"/>
                  <a:gd name="connsiteY758" fmla="*/ 3915463 h 4241931"/>
                  <a:gd name="connsiteX759" fmla="*/ 1084263 w 4651277"/>
                  <a:gd name="connsiteY759" fmla="*/ 3915876 h 4241931"/>
                  <a:gd name="connsiteX760" fmla="*/ 1084513 w 4651277"/>
                  <a:gd name="connsiteY760" fmla="*/ 3915463 h 4241931"/>
                  <a:gd name="connsiteX761" fmla="*/ 1085839 w 4651277"/>
                  <a:gd name="connsiteY761" fmla="*/ 3915136 h 4241931"/>
                  <a:gd name="connsiteX762" fmla="*/ 1094228 w 4651277"/>
                  <a:gd name="connsiteY762" fmla="*/ 3924043 h 4241931"/>
                  <a:gd name="connsiteX763" fmla="*/ 1088904 w 4651277"/>
                  <a:gd name="connsiteY763" fmla="*/ 3930985 h 4241931"/>
                  <a:gd name="connsiteX764" fmla="*/ 1018977 w 4651277"/>
                  <a:gd name="connsiteY764" fmla="*/ 3997770 h 4241931"/>
                  <a:gd name="connsiteX765" fmla="*/ 1006350 w 4651277"/>
                  <a:gd name="connsiteY765" fmla="*/ 4009328 h 4241931"/>
                  <a:gd name="connsiteX766" fmla="*/ 1002301 w 4651277"/>
                  <a:gd name="connsiteY766" fmla="*/ 4011171 h 4241931"/>
                  <a:gd name="connsiteX767" fmla="*/ 990173 w 4651277"/>
                  <a:gd name="connsiteY767" fmla="*/ 4011068 h 4241931"/>
                  <a:gd name="connsiteX768" fmla="*/ 985936 w 4651277"/>
                  <a:gd name="connsiteY768" fmla="*/ 4009861 h 4241931"/>
                  <a:gd name="connsiteX769" fmla="*/ 977409 w 4651277"/>
                  <a:gd name="connsiteY769" fmla="*/ 4002677 h 4241931"/>
                  <a:gd name="connsiteX770" fmla="*/ 972121 w 4651277"/>
                  <a:gd name="connsiteY770" fmla="*/ 3998352 h 4241931"/>
                  <a:gd name="connsiteX771" fmla="*/ 953239 w 4651277"/>
                  <a:gd name="connsiteY771" fmla="*/ 4017645 h 4241931"/>
                  <a:gd name="connsiteX772" fmla="*/ 934255 w 4651277"/>
                  <a:gd name="connsiteY772" fmla="*/ 4027395 h 4241931"/>
                  <a:gd name="connsiteX773" fmla="*/ 928071 w 4651277"/>
                  <a:gd name="connsiteY773" fmla="*/ 4012596 h 4241931"/>
                  <a:gd name="connsiteX774" fmla="*/ 996223 w 4651277"/>
                  <a:gd name="connsiteY774" fmla="*/ 3962574 h 4241931"/>
                  <a:gd name="connsiteX775" fmla="*/ 1026009 w 4651277"/>
                  <a:gd name="connsiteY775" fmla="*/ 3931585 h 4241931"/>
                  <a:gd name="connsiteX776" fmla="*/ 1031264 w 4651277"/>
                  <a:gd name="connsiteY776" fmla="*/ 3925503 h 4241931"/>
                  <a:gd name="connsiteX777" fmla="*/ 1077468 w 4651277"/>
                  <a:gd name="connsiteY777" fmla="*/ 3900596 h 4241931"/>
                  <a:gd name="connsiteX778" fmla="*/ 1094162 w 4651277"/>
                  <a:gd name="connsiteY778" fmla="*/ 3881561 h 4241931"/>
                  <a:gd name="connsiteX779" fmla="*/ 1102948 w 4651277"/>
                  <a:gd name="connsiteY779" fmla="*/ 3869261 h 4241931"/>
                  <a:gd name="connsiteX780" fmla="*/ 1153234 w 4651277"/>
                  <a:gd name="connsiteY780" fmla="*/ 3831245 h 4241931"/>
                  <a:gd name="connsiteX781" fmla="*/ 1182230 w 4651277"/>
                  <a:gd name="connsiteY781" fmla="*/ 3799326 h 4241931"/>
                  <a:gd name="connsiteX782" fmla="*/ 1213308 w 4651277"/>
                  <a:gd name="connsiteY782" fmla="*/ 3779276 h 4241931"/>
                  <a:gd name="connsiteX783" fmla="*/ 1227005 w 4651277"/>
                  <a:gd name="connsiteY783" fmla="*/ 3743531 h 4241931"/>
                  <a:gd name="connsiteX784" fmla="*/ 1221458 w 4651277"/>
                  <a:gd name="connsiteY784" fmla="*/ 3737019 h 4241931"/>
                  <a:gd name="connsiteX785" fmla="*/ 1231625 w 4651277"/>
                  <a:gd name="connsiteY785" fmla="*/ 3685821 h 4241931"/>
                  <a:gd name="connsiteX786" fmla="*/ 1240257 w 4651277"/>
                  <a:gd name="connsiteY786" fmla="*/ 3659206 h 4241931"/>
                  <a:gd name="connsiteX787" fmla="*/ 1240179 w 4651277"/>
                  <a:gd name="connsiteY787" fmla="*/ 3659067 h 4241931"/>
                  <a:gd name="connsiteX788" fmla="*/ 1230192 w 4651277"/>
                  <a:gd name="connsiteY788" fmla="*/ 3642988 h 4241931"/>
                  <a:gd name="connsiteX789" fmla="*/ 1231048 w 4651277"/>
                  <a:gd name="connsiteY789" fmla="*/ 3642849 h 4241931"/>
                  <a:gd name="connsiteX790" fmla="*/ 1229111 w 4651277"/>
                  <a:gd name="connsiteY790" fmla="*/ 3639405 h 4241931"/>
                  <a:gd name="connsiteX791" fmla="*/ 1225082 w 4651277"/>
                  <a:gd name="connsiteY791" fmla="*/ 3615948 h 4241931"/>
                  <a:gd name="connsiteX792" fmla="*/ 1223380 w 4651277"/>
                  <a:gd name="connsiteY792" fmla="*/ 3610558 h 4241931"/>
                  <a:gd name="connsiteX793" fmla="*/ 1222745 w 4651277"/>
                  <a:gd name="connsiteY793" fmla="*/ 3611001 h 4241931"/>
                  <a:gd name="connsiteX794" fmla="*/ 1190494 w 4651277"/>
                  <a:gd name="connsiteY794" fmla="*/ 3651565 h 4241931"/>
                  <a:gd name="connsiteX795" fmla="*/ 1166783 w 4651277"/>
                  <a:gd name="connsiteY795" fmla="*/ 3661736 h 4241931"/>
                  <a:gd name="connsiteX796" fmla="*/ 1154637 w 4651277"/>
                  <a:gd name="connsiteY796" fmla="*/ 3670210 h 4241931"/>
                  <a:gd name="connsiteX797" fmla="*/ 1116633 w 4651277"/>
                  <a:gd name="connsiteY797" fmla="*/ 3690352 h 4241931"/>
                  <a:gd name="connsiteX798" fmla="*/ 1090960 w 4651277"/>
                  <a:gd name="connsiteY798" fmla="*/ 3676395 h 4241931"/>
                  <a:gd name="connsiteX799" fmla="*/ 1152057 w 4651277"/>
                  <a:gd name="connsiteY799" fmla="*/ 3582771 h 4241931"/>
                  <a:gd name="connsiteX800" fmla="*/ 1146988 w 4651277"/>
                  <a:gd name="connsiteY800" fmla="*/ 3583121 h 4241931"/>
                  <a:gd name="connsiteX801" fmla="*/ 1174341 w 4651277"/>
                  <a:gd name="connsiteY801" fmla="*/ 3554475 h 4241931"/>
                  <a:gd name="connsiteX802" fmla="*/ 1195008 w 4651277"/>
                  <a:gd name="connsiteY802" fmla="*/ 3526369 h 4241931"/>
                  <a:gd name="connsiteX803" fmla="*/ 1182314 w 4651277"/>
                  <a:gd name="connsiteY803" fmla="*/ 3516738 h 4241931"/>
                  <a:gd name="connsiteX804" fmla="*/ 1164089 w 4651277"/>
                  <a:gd name="connsiteY804" fmla="*/ 3495341 h 4241931"/>
                  <a:gd name="connsiteX805" fmla="*/ 1138525 w 4651277"/>
                  <a:gd name="connsiteY805" fmla="*/ 3489826 h 4241931"/>
                  <a:gd name="connsiteX806" fmla="*/ 1113579 w 4651277"/>
                  <a:gd name="connsiteY806" fmla="*/ 3498232 h 4241931"/>
                  <a:gd name="connsiteX807" fmla="*/ 1101193 w 4651277"/>
                  <a:gd name="connsiteY807" fmla="*/ 3517611 h 4241931"/>
                  <a:gd name="connsiteX808" fmla="*/ 1083741 w 4651277"/>
                  <a:gd name="connsiteY808" fmla="*/ 3524449 h 4241931"/>
                  <a:gd name="connsiteX809" fmla="*/ 1066327 w 4651277"/>
                  <a:gd name="connsiteY809" fmla="*/ 3498350 h 4241931"/>
                  <a:gd name="connsiteX810" fmla="*/ 1060384 w 4651277"/>
                  <a:gd name="connsiteY810" fmla="*/ 3491373 h 4241931"/>
                  <a:gd name="connsiteX811" fmla="*/ 1051908 w 4651277"/>
                  <a:gd name="connsiteY811" fmla="*/ 3488960 h 4241931"/>
                  <a:gd name="connsiteX812" fmla="*/ 1034735 w 4651277"/>
                  <a:gd name="connsiteY812" fmla="*/ 3470682 h 4241931"/>
                  <a:gd name="connsiteX813" fmla="*/ 1017197 w 4651277"/>
                  <a:gd name="connsiteY813" fmla="*/ 3484015 h 4241931"/>
                  <a:gd name="connsiteX814" fmla="*/ 1010237 w 4651277"/>
                  <a:gd name="connsiteY814" fmla="*/ 3484323 h 4241931"/>
                  <a:gd name="connsiteX815" fmla="*/ 958799 w 4651277"/>
                  <a:gd name="connsiteY815" fmla="*/ 3466337 h 4241931"/>
                  <a:gd name="connsiteX816" fmla="*/ 951788 w 4651277"/>
                  <a:gd name="connsiteY816" fmla="*/ 3461874 h 4241931"/>
                  <a:gd name="connsiteX817" fmla="*/ 926759 w 4651277"/>
                  <a:gd name="connsiteY817" fmla="*/ 3433431 h 4241931"/>
                  <a:gd name="connsiteX818" fmla="*/ 903850 w 4651277"/>
                  <a:gd name="connsiteY818" fmla="*/ 3383920 h 4241931"/>
                  <a:gd name="connsiteX819" fmla="*/ 895238 w 4651277"/>
                  <a:gd name="connsiteY819" fmla="*/ 3361559 h 4241931"/>
                  <a:gd name="connsiteX820" fmla="*/ 893102 w 4651277"/>
                  <a:gd name="connsiteY820" fmla="*/ 3344918 h 4241931"/>
                  <a:gd name="connsiteX821" fmla="*/ 913932 w 4651277"/>
                  <a:gd name="connsiteY821" fmla="*/ 3295875 h 4241931"/>
                  <a:gd name="connsiteX822" fmla="*/ 916552 w 4651277"/>
                  <a:gd name="connsiteY822" fmla="*/ 3284815 h 4241931"/>
                  <a:gd name="connsiteX823" fmla="*/ 902668 w 4651277"/>
                  <a:gd name="connsiteY823" fmla="*/ 3252497 h 4241931"/>
                  <a:gd name="connsiteX824" fmla="*/ 899396 w 4651277"/>
                  <a:gd name="connsiteY824" fmla="*/ 3239232 h 4241931"/>
                  <a:gd name="connsiteX825" fmla="*/ 894195 w 4651277"/>
                  <a:gd name="connsiteY825" fmla="*/ 3206742 h 4241931"/>
                  <a:gd name="connsiteX826" fmla="*/ 880363 w 4651277"/>
                  <a:gd name="connsiteY826" fmla="*/ 3200867 h 4241931"/>
                  <a:gd name="connsiteX827" fmla="*/ 868662 w 4651277"/>
                  <a:gd name="connsiteY827" fmla="*/ 3212216 h 4241931"/>
                  <a:gd name="connsiteX828" fmla="*/ 861785 w 4651277"/>
                  <a:gd name="connsiteY828" fmla="*/ 3179867 h 4241931"/>
                  <a:gd name="connsiteX829" fmla="*/ 841031 w 4651277"/>
                  <a:gd name="connsiteY829" fmla="*/ 3128406 h 4241931"/>
                  <a:gd name="connsiteX830" fmla="*/ 835094 w 4651277"/>
                  <a:gd name="connsiteY830" fmla="*/ 3130395 h 4241931"/>
                  <a:gd name="connsiteX831" fmla="*/ 836894 w 4651277"/>
                  <a:gd name="connsiteY831" fmla="*/ 3131712 h 4241931"/>
                  <a:gd name="connsiteX832" fmla="*/ 828164 w 4651277"/>
                  <a:gd name="connsiteY832" fmla="*/ 3141426 h 4241931"/>
                  <a:gd name="connsiteX833" fmla="*/ 810249 w 4651277"/>
                  <a:gd name="connsiteY833" fmla="*/ 3168564 h 4241931"/>
                  <a:gd name="connsiteX834" fmla="*/ 805666 w 4651277"/>
                  <a:gd name="connsiteY834" fmla="*/ 3182762 h 4241931"/>
                  <a:gd name="connsiteX835" fmla="*/ 762994 w 4651277"/>
                  <a:gd name="connsiteY835" fmla="*/ 3247137 h 4241931"/>
                  <a:gd name="connsiteX836" fmla="*/ 769696 w 4651277"/>
                  <a:gd name="connsiteY836" fmla="*/ 3269578 h 4241931"/>
                  <a:gd name="connsiteX837" fmla="*/ 788985 w 4651277"/>
                  <a:gd name="connsiteY837" fmla="*/ 3312615 h 4241931"/>
                  <a:gd name="connsiteX838" fmla="*/ 783024 w 4651277"/>
                  <a:gd name="connsiteY838" fmla="*/ 3324613 h 4241931"/>
                  <a:gd name="connsiteX839" fmla="*/ 758660 w 4651277"/>
                  <a:gd name="connsiteY839" fmla="*/ 3335580 h 4241931"/>
                  <a:gd name="connsiteX840" fmla="*/ 671389 w 4651277"/>
                  <a:gd name="connsiteY840" fmla="*/ 3280299 h 4241931"/>
                  <a:gd name="connsiteX841" fmla="*/ 650969 w 4651277"/>
                  <a:gd name="connsiteY841" fmla="*/ 3269201 h 4241931"/>
                  <a:gd name="connsiteX842" fmla="*/ 641617 w 4651277"/>
                  <a:gd name="connsiteY842" fmla="*/ 3268933 h 4241931"/>
                  <a:gd name="connsiteX843" fmla="*/ 644406 w 4651277"/>
                  <a:gd name="connsiteY843" fmla="*/ 3282190 h 4241931"/>
                  <a:gd name="connsiteX844" fmla="*/ 650760 w 4651277"/>
                  <a:gd name="connsiteY844" fmla="*/ 3284028 h 4241931"/>
                  <a:gd name="connsiteX845" fmla="*/ 664657 w 4651277"/>
                  <a:gd name="connsiteY845" fmla="*/ 3289107 h 4241931"/>
                  <a:gd name="connsiteX846" fmla="*/ 653088 w 4651277"/>
                  <a:gd name="connsiteY846" fmla="*/ 3305841 h 4241931"/>
                  <a:gd name="connsiteX847" fmla="*/ 681811 w 4651277"/>
                  <a:gd name="connsiteY847" fmla="*/ 3311127 h 4241931"/>
                  <a:gd name="connsiteX848" fmla="*/ 681325 w 4651277"/>
                  <a:gd name="connsiteY848" fmla="*/ 3323067 h 4241931"/>
                  <a:gd name="connsiteX849" fmla="*/ 642947 w 4651277"/>
                  <a:gd name="connsiteY849" fmla="*/ 3318009 h 4241931"/>
                  <a:gd name="connsiteX850" fmla="*/ 616859 w 4651277"/>
                  <a:gd name="connsiteY850" fmla="*/ 3306172 h 4241931"/>
                  <a:gd name="connsiteX851" fmla="*/ 615221 w 4651277"/>
                  <a:gd name="connsiteY851" fmla="*/ 3285459 h 4241931"/>
                  <a:gd name="connsiteX852" fmla="*/ 603851 w 4651277"/>
                  <a:gd name="connsiteY852" fmla="*/ 3275124 h 4241931"/>
                  <a:gd name="connsiteX853" fmla="*/ 584006 w 4651277"/>
                  <a:gd name="connsiteY853" fmla="*/ 3294285 h 4241931"/>
                  <a:gd name="connsiteX854" fmla="*/ 576030 w 4651277"/>
                  <a:gd name="connsiteY854" fmla="*/ 3296216 h 4241931"/>
                  <a:gd name="connsiteX855" fmla="*/ 595446 w 4651277"/>
                  <a:gd name="connsiteY855" fmla="*/ 3254362 h 4241931"/>
                  <a:gd name="connsiteX856" fmla="*/ 582146 w 4651277"/>
                  <a:gd name="connsiteY856" fmla="*/ 3236050 h 4241931"/>
                  <a:gd name="connsiteX857" fmla="*/ 559040 w 4651277"/>
                  <a:gd name="connsiteY857" fmla="*/ 3238269 h 4241931"/>
                  <a:gd name="connsiteX858" fmla="*/ 547418 w 4651277"/>
                  <a:gd name="connsiteY858" fmla="*/ 3221663 h 4241931"/>
                  <a:gd name="connsiteX859" fmla="*/ 555276 w 4651277"/>
                  <a:gd name="connsiteY859" fmla="*/ 3208783 h 4241931"/>
                  <a:gd name="connsiteX860" fmla="*/ 552916 w 4651277"/>
                  <a:gd name="connsiteY860" fmla="*/ 3178113 h 4241931"/>
                  <a:gd name="connsiteX861" fmla="*/ 554759 w 4651277"/>
                  <a:gd name="connsiteY861" fmla="*/ 3143891 h 4241931"/>
                  <a:gd name="connsiteX862" fmla="*/ 546452 w 4651277"/>
                  <a:gd name="connsiteY862" fmla="*/ 3109595 h 4241931"/>
                  <a:gd name="connsiteX863" fmla="*/ 531314 w 4651277"/>
                  <a:gd name="connsiteY863" fmla="*/ 3097640 h 4241931"/>
                  <a:gd name="connsiteX864" fmla="*/ 544016 w 4651277"/>
                  <a:gd name="connsiteY864" fmla="*/ 3089076 h 4241931"/>
                  <a:gd name="connsiteX865" fmla="*/ 547970 w 4651277"/>
                  <a:gd name="connsiteY865" fmla="*/ 3079252 h 4241931"/>
                  <a:gd name="connsiteX866" fmla="*/ 536113 w 4651277"/>
                  <a:gd name="connsiteY866" fmla="*/ 3040749 h 4241931"/>
                  <a:gd name="connsiteX867" fmla="*/ 536514 w 4651277"/>
                  <a:gd name="connsiteY867" fmla="*/ 3026719 h 4241931"/>
                  <a:gd name="connsiteX868" fmla="*/ 518069 w 4651277"/>
                  <a:gd name="connsiteY868" fmla="*/ 3044697 h 4241931"/>
                  <a:gd name="connsiteX869" fmla="*/ 505030 w 4651277"/>
                  <a:gd name="connsiteY869" fmla="*/ 3044899 h 4241931"/>
                  <a:gd name="connsiteX870" fmla="*/ 469088 w 4651277"/>
                  <a:gd name="connsiteY870" fmla="*/ 3060358 h 4241931"/>
                  <a:gd name="connsiteX871" fmla="*/ 446865 w 4651277"/>
                  <a:gd name="connsiteY871" fmla="*/ 3064475 h 4241931"/>
                  <a:gd name="connsiteX872" fmla="*/ 428168 w 4651277"/>
                  <a:gd name="connsiteY872" fmla="*/ 3076179 h 4241931"/>
                  <a:gd name="connsiteX873" fmla="*/ 421376 w 4651277"/>
                  <a:gd name="connsiteY873" fmla="*/ 3079513 h 4241931"/>
                  <a:gd name="connsiteX874" fmla="*/ 387850 w 4651277"/>
                  <a:gd name="connsiteY874" fmla="*/ 3050903 h 4241931"/>
                  <a:gd name="connsiteX875" fmla="*/ 356247 w 4651277"/>
                  <a:gd name="connsiteY875" fmla="*/ 3058134 h 4241931"/>
                  <a:gd name="connsiteX876" fmla="*/ 329279 w 4651277"/>
                  <a:gd name="connsiteY876" fmla="*/ 3044401 h 4241931"/>
                  <a:gd name="connsiteX877" fmla="*/ 308607 w 4651277"/>
                  <a:gd name="connsiteY877" fmla="*/ 3027031 h 4241931"/>
                  <a:gd name="connsiteX878" fmla="*/ 279538 w 4651277"/>
                  <a:gd name="connsiteY878" fmla="*/ 3001141 h 4241931"/>
                  <a:gd name="connsiteX879" fmla="*/ 267950 w 4651277"/>
                  <a:gd name="connsiteY879" fmla="*/ 2993392 h 4241931"/>
                  <a:gd name="connsiteX880" fmla="*/ 257547 w 4651277"/>
                  <a:gd name="connsiteY880" fmla="*/ 2987046 h 4241931"/>
                  <a:gd name="connsiteX881" fmla="*/ 263834 w 4651277"/>
                  <a:gd name="connsiteY881" fmla="*/ 2971168 h 4241931"/>
                  <a:gd name="connsiteX882" fmla="*/ 275244 w 4651277"/>
                  <a:gd name="connsiteY882" fmla="*/ 2962494 h 4241931"/>
                  <a:gd name="connsiteX883" fmla="*/ 283127 w 4651277"/>
                  <a:gd name="connsiteY883" fmla="*/ 2946230 h 4241931"/>
                  <a:gd name="connsiteX884" fmla="*/ 271842 w 4651277"/>
                  <a:gd name="connsiteY884" fmla="*/ 2937986 h 4241931"/>
                  <a:gd name="connsiteX885" fmla="*/ 255949 w 4651277"/>
                  <a:gd name="connsiteY885" fmla="*/ 2947324 h 4241931"/>
                  <a:gd name="connsiteX886" fmla="*/ 248671 w 4651277"/>
                  <a:gd name="connsiteY886" fmla="*/ 2962598 h 4241931"/>
                  <a:gd name="connsiteX887" fmla="*/ 220889 w 4651277"/>
                  <a:gd name="connsiteY887" fmla="*/ 2964682 h 4241931"/>
                  <a:gd name="connsiteX888" fmla="*/ 224312 w 4651277"/>
                  <a:gd name="connsiteY888" fmla="*/ 2945699 h 4241931"/>
                  <a:gd name="connsiteX889" fmla="*/ 224403 w 4651277"/>
                  <a:gd name="connsiteY889" fmla="*/ 2919922 h 4241931"/>
                  <a:gd name="connsiteX890" fmla="*/ 221120 w 4651277"/>
                  <a:gd name="connsiteY890" fmla="*/ 2906363 h 4241931"/>
                  <a:gd name="connsiteX891" fmla="*/ 227734 w 4651277"/>
                  <a:gd name="connsiteY891" fmla="*/ 2886607 h 4241931"/>
                  <a:gd name="connsiteX892" fmla="*/ 230419 w 4651277"/>
                  <a:gd name="connsiteY892" fmla="*/ 2873291 h 4241931"/>
                  <a:gd name="connsiteX893" fmla="*/ 220334 w 4651277"/>
                  <a:gd name="connsiteY893" fmla="*/ 2850825 h 4241931"/>
                  <a:gd name="connsiteX894" fmla="*/ 210854 w 4651277"/>
                  <a:gd name="connsiteY894" fmla="*/ 2827368 h 4241931"/>
                  <a:gd name="connsiteX895" fmla="*/ 241764 w 4651277"/>
                  <a:gd name="connsiteY895" fmla="*/ 2778929 h 4241931"/>
                  <a:gd name="connsiteX896" fmla="*/ 255002 w 4651277"/>
                  <a:gd name="connsiteY896" fmla="*/ 2751657 h 4241931"/>
                  <a:gd name="connsiteX897" fmla="*/ 276350 w 4651277"/>
                  <a:gd name="connsiteY897" fmla="*/ 2717777 h 4241931"/>
                  <a:gd name="connsiteX898" fmla="*/ 285282 w 4651277"/>
                  <a:gd name="connsiteY898" fmla="*/ 2707593 h 4241931"/>
                  <a:gd name="connsiteX899" fmla="*/ 276926 w 4651277"/>
                  <a:gd name="connsiteY899" fmla="*/ 2680064 h 4241931"/>
                  <a:gd name="connsiteX900" fmla="*/ 264542 w 4651277"/>
                  <a:gd name="connsiteY900" fmla="*/ 2672508 h 4241931"/>
                  <a:gd name="connsiteX901" fmla="*/ 308116 w 4651277"/>
                  <a:gd name="connsiteY901" fmla="*/ 2674621 h 4241931"/>
                  <a:gd name="connsiteX902" fmla="*/ 327864 w 4651277"/>
                  <a:gd name="connsiteY902" fmla="*/ 2668993 h 4241931"/>
                  <a:gd name="connsiteX903" fmla="*/ 339456 w 4651277"/>
                  <a:gd name="connsiteY903" fmla="*/ 2648876 h 4241931"/>
                  <a:gd name="connsiteX904" fmla="*/ 368061 w 4651277"/>
                  <a:gd name="connsiteY904" fmla="*/ 2643216 h 4241931"/>
                  <a:gd name="connsiteX905" fmla="*/ 389537 w 4651277"/>
                  <a:gd name="connsiteY905" fmla="*/ 2632526 h 4241931"/>
                  <a:gd name="connsiteX906" fmla="*/ 396992 w 4651277"/>
                  <a:gd name="connsiteY906" fmla="*/ 2633675 h 4241931"/>
                  <a:gd name="connsiteX907" fmla="*/ 398142 w 4651277"/>
                  <a:gd name="connsiteY907" fmla="*/ 2626219 h 4241931"/>
                  <a:gd name="connsiteX908" fmla="*/ 385394 w 4651277"/>
                  <a:gd name="connsiteY908" fmla="*/ 2597603 h 4241931"/>
                  <a:gd name="connsiteX909" fmla="*/ 377546 w 4651277"/>
                  <a:gd name="connsiteY909" fmla="*/ 2596603 h 4241931"/>
                  <a:gd name="connsiteX910" fmla="*/ 376221 w 4651277"/>
                  <a:gd name="connsiteY910" fmla="*/ 2597323 h 4241931"/>
                  <a:gd name="connsiteX911" fmla="*/ 363730 w 4651277"/>
                  <a:gd name="connsiteY911" fmla="*/ 2594317 h 4241931"/>
                  <a:gd name="connsiteX912" fmla="*/ 336858 w 4651277"/>
                  <a:gd name="connsiteY912" fmla="*/ 2561827 h 4241931"/>
                  <a:gd name="connsiteX913" fmla="*/ 337956 w 4651277"/>
                  <a:gd name="connsiteY913" fmla="*/ 2558256 h 4241931"/>
                  <a:gd name="connsiteX914" fmla="*/ 331405 w 4651277"/>
                  <a:gd name="connsiteY914" fmla="*/ 2552878 h 4241931"/>
                  <a:gd name="connsiteX915" fmla="*/ 308578 w 4651277"/>
                  <a:gd name="connsiteY915" fmla="*/ 2557984 h 4241931"/>
                  <a:gd name="connsiteX916" fmla="*/ 294264 w 4651277"/>
                  <a:gd name="connsiteY916" fmla="*/ 2582561 h 4241931"/>
                  <a:gd name="connsiteX917" fmla="*/ 283956 w 4651277"/>
                  <a:gd name="connsiteY917" fmla="*/ 2590545 h 4241931"/>
                  <a:gd name="connsiteX918" fmla="*/ 279462 w 4651277"/>
                  <a:gd name="connsiteY918" fmla="*/ 2578968 h 4241931"/>
                  <a:gd name="connsiteX919" fmla="*/ 280886 w 4651277"/>
                  <a:gd name="connsiteY919" fmla="*/ 2534293 h 4241931"/>
                  <a:gd name="connsiteX920" fmla="*/ 293312 w 4651277"/>
                  <a:gd name="connsiteY920" fmla="*/ 2522841 h 4241931"/>
                  <a:gd name="connsiteX921" fmla="*/ 313664 w 4651277"/>
                  <a:gd name="connsiteY921" fmla="*/ 2509256 h 4241931"/>
                  <a:gd name="connsiteX922" fmla="*/ 322562 w 4651277"/>
                  <a:gd name="connsiteY922" fmla="*/ 2501743 h 4241931"/>
                  <a:gd name="connsiteX923" fmla="*/ 322347 w 4651277"/>
                  <a:gd name="connsiteY923" fmla="*/ 2500403 h 4241931"/>
                  <a:gd name="connsiteX924" fmla="*/ 325012 w 4651277"/>
                  <a:gd name="connsiteY924" fmla="*/ 2494504 h 4241931"/>
                  <a:gd name="connsiteX925" fmla="*/ 327121 w 4651277"/>
                  <a:gd name="connsiteY925" fmla="*/ 2489822 h 4241931"/>
                  <a:gd name="connsiteX926" fmla="*/ 325375 w 4651277"/>
                  <a:gd name="connsiteY926" fmla="*/ 2483801 h 4241931"/>
                  <a:gd name="connsiteX927" fmla="*/ 319894 w 4651277"/>
                  <a:gd name="connsiteY927" fmla="*/ 2485096 h 4241931"/>
                  <a:gd name="connsiteX928" fmla="*/ 311599 w 4651277"/>
                  <a:gd name="connsiteY928" fmla="*/ 2486736 h 4241931"/>
                  <a:gd name="connsiteX929" fmla="*/ 310423 w 4651277"/>
                  <a:gd name="connsiteY929" fmla="*/ 2477683 h 4241931"/>
                  <a:gd name="connsiteX930" fmla="*/ 311281 w 4651277"/>
                  <a:gd name="connsiteY930" fmla="*/ 2475872 h 4241931"/>
                  <a:gd name="connsiteX931" fmla="*/ 304224 w 4651277"/>
                  <a:gd name="connsiteY931" fmla="*/ 2463706 h 4241931"/>
                  <a:gd name="connsiteX932" fmla="*/ 295275 w 4651277"/>
                  <a:gd name="connsiteY932" fmla="*/ 2457135 h 4241931"/>
                  <a:gd name="connsiteX933" fmla="*/ 294859 w 4651277"/>
                  <a:gd name="connsiteY933" fmla="*/ 2454016 h 4241931"/>
                  <a:gd name="connsiteX934" fmla="*/ 286910 w 4651277"/>
                  <a:gd name="connsiteY934" fmla="*/ 2446244 h 4241931"/>
                  <a:gd name="connsiteX935" fmla="*/ 278232 w 4651277"/>
                  <a:gd name="connsiteY935" fmla="*/ 2442183 h 4241931"/>
                  <a:gd name="connsiteX936" fmla="*/ 256502 w 4651277"/>
                  <a:gd name="connsiteY936" fmla="*/ 2431877 h 4241931"/>
                  <a:gd name="connsiteX937" fmla="*/ 233566 w 4651277"/>
                  <a:gd name="connsiteY937" fmla="*/ 2432796 h 4241931"/>
                  <a:gd name="connsiteX938" fmla="*/ 225585 w 4651277"/>
                  <a:gd name="connsiteY938" fmla="*/ 2427605 h 4241931"/>
                  <a:gd name="connsiteX939" fmla="*/ 218516 w 4651277"/>
                  <a:gd name="connsiteY939" fmla="*/ 2409611 h 4241931"/>
                  <a:gd name="connsiteX940" fmla="*/ 219702 w 4651277"/>
                  <a:gd name="connsiteY940" fmla="*/ 2396654 h 4241931"/>
                  <a:gd name="connsiteX941" fmla="*/ 203612 w 4651277"/>
                  <a:gd name="connsiteY941" fmla="*/ 2390201 h 4241931"/>
                  <a:gd name="connsiteX942" fmla="*/ 185454 w 4651277"/>
                  <a:gd name="connsiteY942" fmla="*/ 2384308 h 4241931"/>
                  <a:gd name="connsiteX943" fmla="*/ 180651 w 4651277"/>
                  <a:gd name="connsiteY943" fmla="*/ 2360984 h 4241931"/>
                  <a:gd name="connsiteX944" fmla="*/ 188954 w 4651277"/>
                  <a:gd name="connsiteY944" fmla="*/ 2355173 h 4241931"/>
                  <a:gd name="connsiteX945" fmla="*/ 203232 w 4651277"/>
                  <a:gd name="connsiteY945" fmla="*/ 2321739 h 4241931"/>
                  <a:gd name="connsiteX946" fmla="*/ 198358 w 4651277"/>
                  <a:gd name="connsiteY946" fmla="*/ 2280702 h 4241931"/>
                  <a:gd name="connsiteX947" fmla="*/ 181129 w 4651277"/>
                  <a:gd name="connsiteY947" fmla="*/ 2268831 h 4241931"/>
                  <a:gd name="connsiteX948" fmla="*/ 161542 w 4651277"/>
                  <a:gd name="connsiteY948" fmla="*/ 2266396 h 4241931"/>
                  <a:gd name="connsiteX949" fmla="*/ 170152 w 4651277"/>
                  <a:gd name="connsiteY949" fmla="*/ 2232225 h 4241931"/>
                  <a:gd name="connsiteX950" fmla="*/ 182158 w 4651277"/>
                  <a:gd name="connsiteY950" fmla="*/ 2210319 h 4241931"/>
                  <a:gd name="connsiteX951" fmla="*/ 185087 w 4651277"/>
                  <a:gd name="connsiteY951" fmla="*/ 2204960 h 4241931"/>
                  <a:gd name="connsiteX952" fmla="*/ 183548 w 4651277"/>
                  <a:gd name="connsiteY952" fmla="*/ 2204931 h 4241931"/>
                  <a:gd name="connsiteX953" fmla="*/ 176985 w 4651277"/>
                  <a:gd name="connsiteY953" fmla="*/ 2201655 h 4241931"/>
                  <a:gd name="connsiteX954" fmla="*/ 158195 w 4651277"/>
                  <a:gd name="connsiteY954" fmla="*/ 2192908 h 4241931"/>
                  <a:gd name="connsiteX955" fmla="*/ 153725 w 4651277"/>
                  <a:gd name="connsiteY955" fmla="*/ 2186242 h 4241931"/>
                  <a:gd name="connsiteX956" fmla="*/ 153180 w 4651277"/>
                  <a:gd name="connsiteY956" fmla="*/ 2181643 h 4241931"/>
                  <a:gd name="connsiteX957" fmla="*/ 148907 w 4651277"/>
                  <a:gd name="connsiteY957" fmla="*/ 2184596 h 4241931"/>
                  <a:gd name="connsiteX958" fmla="*/ 133549 w 4651277"/>
                  <a:gd name="connsiteY958" fmla="*/ 2192221 h 4241931"/>
                  <a:gd name="connsiteX959" fmla="*/ 130014 w 4651277"/>
                  <a:gd name="connsiteY959" fmla="*/ 2191909 h 4241931"/>
                  <a:gd name="connsiteX960" fmla="*/ 130318 w 4651277"/>
                  <a:gd name="connsiteY960" fmla="*/ 2192823 h 4241931"/>
                  <a:gd name="connsiteX961" fmla="*/ 126283 w 4651277"/>
                  <a:gd name="connsiteY961" fmla="*/ 2195305 h 4241931"/>
                  <a:gd name="connsiteX962" fmla="*/ 107338 w 4651277"/>
                  <a:gd name="connsiteY962" fmla="*/ 2192707 h 4241931"/>
                  <a:gd name="connsiteX963" fmla="*/ 90588 w 4651277"/>
                  <a:gd name="connsiteY963" fmla="*/ 2196667 h 4241931"/>
                  <a:gd name="connsiteX964" fmla="*/ 85329 w 4651277"/>
                  <a:gd name="connsiteY964" fmla="*/ 2204345 h 4241931"/>
                  <a:gd name="connsiteX965" fmla="*/ 82412 w 4651277"/>
                  <a:gd name="connsiteY965" fmla="*/ 2206965 h 4241931"/>
                  <a:gd name="connsiteX966" fmla="*/ 79791 w 4651277"/>
                  <a:gd name="connsiteY966" fmla="*/ 2204045 h 4241931"/>
                  <a:gd name="connsiteX967" fmla="*/ 72187 w 4651277"/>
                  <a:gd name="connsiteY967" fmla="*/ 2199087 h 4241931"/>
                  <a:gd name="connsiteX968" fmla="*/ 56610 w 4651277"/>
                  <a:gd name="connsiteY968" fmla="*/ 2194405 h 4241931"/>
                  <a:gd name="connsiteX969" fmla="*/ 49228 w 4651277"/>
                  <a:gd name="connsiteY969" fmla="*/ 2195828 h 4241931"/>
                  <a:gd name="connsiteX970" fmla="*/ 44932 w 4651277"/>
                  <a:gd name="connsiteY970" fmla="*/ 2199419 h 4241931"/>
                  <a:gd name="connsiteX971" fmla="*/ 40358 w 4651277"/>
                  <a:gd name="connsiteY971" fmla="*/ 2195030 h 4241931"/>
                  <a:gd name="connsiteX972" fmla="*/ 38739 w 4651277"/>
                  <a:gd name="connsiteY972" fmla="*/ 2190908 h 4241931"/>
                  <a:gd name="connsiteX973" fmla="*/ 25029 w 4651277"/>
                  <a:gd name="connsiteY973" fmla="*/ 2188681 h 4241931"/>
                  <a:gd name="connsiteX974" fmla="*/ 22953 w 4651277"/>
                  <a:gd name="connsiteY974" fmla="*/ 2190781 h 4241931"/>
                  <a:gd name="connsiteX975" fmla="*/ 17398 w 4651277"/>
                  <a:gd name="connsiteY975" fmla="*/ 2191771 h 4241931"/>
                  <a:gd name="connsiteX976" fmla="*/ 17464 w 4651277"/>
                  <a:gd name="connsiteY976" fmla="*/ 2186609 h 4241931"/>
                  <a:gd name="connsiteX977" fmla="*/ 20703 w 4651277"/>
                  <a:gd name="connsiteY977" fmla="*/ 2182626 h 4241931"/>
                  <a:gd name="connsiteX978" fmla="*/ 20175 w 4651277"/>
                  <a:gd name="connsiteY978" fmla="*/ 2176316 h 4241931"/>
                  <a:gd name="connsiteX979" fmla="*/ 10908 w 4651277"/>
                  <a:gd name="connsiteY979" fmla="*/ 2158882 h 4241931"/>
                  <a:gd name="connsiteX980" fmla="*/ 3909 w 4651277"/>
                  <a:gd name="connsiteY980" fmla="*/ 2136084 h 4241931"/>
                  <a:gd name="connsiteX981" fmla="*/ 5354 w 4651277"/>
                  <a:gd name="connsiteY981" fmla="*/ 2129952 h 4241931"/>
                  <a:gd name="connsiteX982" fmla="*/ 9185 w 4651277"/>
                  <a:gd name="connsiteY982" fmla="*/ 2123453 h 4241931"/>
                  <a:gd name="connsiteX983" fmla="*/ 8263 w 4651277"/>
                  <a:gd name="connsiteY983" fmla="*/ 2119867 h 4241931"/>
                  <a:gd name="connsiteX984" fmla="*/ 0 w 4651277"/>
                  <a:gd name="connsiteY984" fmla="*/ 2106669 h 4241931"/>
                  <a:gd name="connsiteX985" fmla="*/ 1997 w 4651277"/>
                  <a:gd name="connsiteY985" fmla="*/ 2092253 h 4241931"/>
                  <a:gd name="connsiteX986" fmla="*/ 18461 w 4651277"/>
                  <a:gd name="connsiteY986" fmla="*/ 2073068 h 4241931"/>
                  <a:gd name="connsiteX987" fmla="*/ 22909 w 4651277"/>
                  <a:gd name="connsiteY987" fmla="*/ 2063545 h 4241931"/>
                  <a:gd name="connsiteX988" fmla="*/ 31396 w 4651277"/>
                  <a:gd name="connsiteY988" fmla="*/ 2046292 h 4241931"/>
                  <a:gd name="connsiteX989" fmla="*/ 31352 w 4651277"/>
                  <a:gd name="connsiteY989" fmla="*/ 2025192 h 4241931"/>
                  <a:gd name="connsiteX990" fmla="*/ 63886 w 4651277"/>
                  <a:gd name="connsiteY990" fmla="*/ 2013091 h 4241931"/>
                  <a:gd name="connsiteX991" fmla="*/ 81239 w 4651277"/>
                  <a:gd name="connsiteY991" fmla="*/ 2008044 h 4241931"/>
                  <a:gd name="connsiteX992" fmla="*/ 111405 w 4651277"/>
                  <a:gd name="connsiteY992" fmla="*/ 1993139 h 4241931"/>
                  <a:gd name="connsiteX993" fmla="*/ 126677 w 4651277"/>
                  <a:gd name="connsiteY993" fmla="*/ 2000417 h 4241931"/>
                  <a:gd name="connsiteX994" fmla="*/ 139632 w 4651277"/>
                  <a:gd name="connsiteY994" fmla="*/ 1998124 h 4241931"/>
                  <a:gd name="connsiteX995" fmla="*/ 146533 w 4651277"/>
                  <a:gd name="connsiteY995" fmla="*/ 1993496 h 4241931"/>
                  <a:gd name="connsiteX996" fmla="*/ 153736 w 4651277"/>
                  <a:gd name="connsiteY996" fmla="*/ 1988375 h 4241931"/>
                  <a:gd name="connsiteX997" fmla="*/ 154376 w 4651277"/>
                  <a:gd name="connsiteY997" fmla="*/ 1996242 h 4241931"/>
                  <a:gd name="connsiteX998" fmla="*/ 153285 w 4651277"/>
                  <a:gd name="connsiteY998" fmla="*/ 2009173 h 4241931"/>
                  <a:gd name="connsiteX999" fmla="*/ 164872 w 4651277"/>
                  <a:gd name="connsiteY999" fmla="*/ 2016921 h 4241931"/>
                  <a:gd name="connsiteX1000" fmla="*/ 175266 w 4651277"/>
                  <a:gd name="connsiteY1000" fmla="*/ 2011025 h 4241931"/>
                  <a:gd name="connsiteX1001" fmla="*/ 179204 w 4651277"/>
                  <a:gd name="connsiteY1001" fmla="*/ 2016827 h 4241931"/>
                  <a:gd name="connsiteX1002" fmla="*/ 185964 w 4651277"/>
                  <a:gd name="connsiteY1002" fmla="*/ 2044743 h 4241931"/>
                  <a:gd name="connsiteX1003" fmla="*/ 192136 w 4651277"/>
                  <a:gd name="connsiteY1003" fmla="*/ 2058025 h 4241931"/>
                  <a:gd name="connsiteX1004" fmla="*/ 191400 w 4651277"/>
                  <a:gd name="connsiteY1004" fmla="*/ 2065222 h 4241931"/>
                  <a:gd name="connsiteX1005" fmla="*/ 193705 w 4651277"/>
                  <a:gd name="connsiteY1005" fmla="*/ 2064625 h 4241931"/>
                  <a:gd name="connsiteX1006" fmla="*/ 201345 w 4651277"/>
                  <a:gd name="connsiteY1006" fmla="*/ 2058516 h 4241931"/>
                  <a:gd name="connsiteX1007" fmla="*/ 208726 w 4651277"/>
                  <a:gd name="connsiteY1007" fmla="*/ 2057092 h 4241931"/>
                  <a:gd name="connsiteX1008" fmla="*/ 228242 w 4651277"/>
                  <a:gd name="connsiteY1008" fmla="*/ 2063119 h 4241931"/>
                  <a:gd name="connsiteX1009" fmla="*/ 231942 w 4651277"/>
                  <a:gd name="connsiteY1009" fmla="*/ 2058516 h 4241931"/>
                  <a:gd name="connsiteX1010" fmla="*/ 254423 w 4651277"/>
                  <a:gd name="connsiteY1010" fmla="*/ 2032807 h 4241931"/>
                  <a:gd name="connsiteX1011" fmla="*/ 259562 w 4651277"/>
                  <a:gd name="connsiteY1011" fmla="*/ 2024385 h 4241931"/>
                  <a:gd name="connsiteX1012" fmla="*/ 260350 w 4651277"/>
                  <a:gd name="connsiteY1012" fmla="*/ 2011951 h 4241931"/>
                  <a:gd name="connsiteX1013" fmla="*/ 243934 w 4651277"/>
                  <a:gd name="connsiteY1013" fmla="*/ 1984262 h 4241931"/>
                  <a:gd name="connsiteX1014" fmla="*/ 241968 w 4651277"/>
                  <a:gd name="connsiteY1014" fmla="*/ 1967429 h 4241931"/>
                  <a:gd name="connsiteX1015" fmla="*/ 257810 w 4651277"/>
                  <a:gd name="connsiteY1015" fmla="*/ 1964858 h 4241931"/>
                  <a:gd name="connsiteX1016" fmla="*/ 278777 w 4651277"/>
                  <a:gd name="connsiteY1016" fmla="*/ 1969490 h 4241931"/>
                  <a:gd name="connsiteX1017" fmla="*/ 293797 w 4651277"/>
                  <a:gd name="connsiteY1017" fmla="*/ 1970497 h 4241931"/>
                  <a:gd name="connsiteX1018" fmla="*/ 304189 w 4651277"/>
                  <a:gd name="connsiteY1018" fmla="*/ 1964603 h 4241931"/>
                  <a:gd name="connsiteX1019" fmla="*/ 323849 w 4651277"/>
                  <a:gd name="connsiteY1019" fmla="*/ 1916778 h 4241931"/>
                  <a:gd name="connsiteX1020" fmla="*/ 339900 w 4651277"/>
                  <a:gd name="connsiteY1020" fmla="*/ 1899380 h 4241931"/>
                  <a:gd name="connsiteX1021" fmla="*/ 366172 w 4651277"/>
                  <a:gd name="connsiteY1021" fmla="*/ 1899774 h 4241931"/>
                  <a:gd name="connsiteX1022" fmla="*/ 386796 w 4651277"/>
                  <a:gd name="connsiteY1022" fmla="*/ 1855936 h 4241931"/>
                  <a:gd name="connsiteX1023" fmla="*/ 382353 w 4651277"/>
                  <a:gd name="connsiteY1023" fmla="*/ 1837591 h 4241931"/>
                  <a:gd name="connsiteX1024" fmla="*/ 397618 w 4651277"/>
                  <a:gd name="connsiteY1024" fmla="*/ 1832628 h 4241931"/>
                  <a:gd name="connsiteX1025" fmla="*/ 428633 w 4651277"/>
                  <a:gd name="connsiteY1025" fmla="*/ 1850870 h 4241931"/>
                  <a:gd name="connsiteX1026" fmla="*/ 421799 w 4651277"/>
                  <a:gd name="connsiteY1026" fmla="*/ 1833105 h 4241931"/>
                  <a:gd name="connsiteX1027" fmla="*/ 416893 w 4651277"/>
                  <a:gd name="connsiteY1027" fmla="*/ 1823315 h 4241931"/>
                  <a:gd name="connsiteX1028" fmla="*/ 392973 w 4651277"/>
                  <a:gd name="connsiteY1028" fmla="*/ 1801244 h 4241931"/>
                  <a:gd name="connsiteX1029" fmla="*/ 372974 w 4651277"/>
                  <a:gd name="connsiteY1029" fmla="*/ 1800599 h 4241931"/>
                  <a:gd name="connsiteX1030" fmla="*/ 385949 w 4651277"/>
                  <a:gd name="connsiteY1030" fmla="*/ 1754815 h 4241931"/>
                  <a:gd name="connsiteX1031" fmla="*/ 398951 w 4651277"/>
                  <a:gd name="connsiteY1031" fmla="*/ 1705649 h 4241931"/>
                  <a:gd name="connsiteX1032" fmla="*/ 389494 w 4651277"/>
                  <a:gd name="connsiteY1032" fmla="*/ 1678807 h 4241931"/>
                  <a:gd name="connsiteX1033" fmla="*/ 363309 w 4651277"/>
                  <a:gd name="connsiteY1033" fmla="*/ 1680505 h 4241931"/>
                  <a:gd name="connsiteX1034" fmla="*/ 342496 w 4651277"/>
                  <a:gd name="connsiteY1034" fmla="*/ 1695679 h 4241931"/>
                  <a:gd name="connsiteX1035" fmla="*/ 298105 w 4651277"/>
                  <a:gd name="connsiteY1035" fmla="*/ 1669277 h 4241931"/>
                  <a:gd name="connsiteX1036" fmla="*/ 291363 w 4651277"/>
                  <a:gd name="connsiteY1036" fmla="*/ 1665844 h 4241931"/>
                  <a:gd name="connsiteX1037" fmla="*/ 294593 w 4651277"/>
                  <a:gd name="connsiteY1037" fmla="*/ 1646062 h 4241931"/>
                  <a:gd name="connsiteX1038" fmla="*/ 308882 w 4651277"/>
                  <a:gd name="connsiteY1038" fmla="*/ 1624869 h 4241931"/>
                  <a:gd name="connsiteX1039" fmla="*/ 350575 w 4651277"/>
                  <a:gd name="connsiteY1039" fmla="*/ 1612239 h 4241931"/>
                  <a:gd name="connsiteX1040" fmla="*/ 368300 w 4651277"/>
                  <a:gd name="connsiteY1040" fmla="*/ 1624411 h 4241931"/>
                  <a:gd name="connsiteX1041" fmla="*/ 381481 w 4651277"/>
                  <a:gd name="connsiteY1041" fmla="*/ 1631773 h 4241931"/>
                  <a:gd name="connsiteX1042" fmla="*/ 447262 w 4651277"/>
                  <a:gd name="connsiteY1042" fmla="*/ 1605288 h 4241931"/>
                  <a:gd name="connsiteX1043" fmla="*/ 459886 w 4651277"/>
                  <a:gd name="connsiteY1043" fmla="*/ 1566766 h 4241931"/>
                  <a:gd name="connsiteX1044" fmla="*/ 453689 w 4651277"/>
                  <a:gd name="connsiteY1044" fmla="*/ 1556868 h 4241931"/>
                  <a:gd name="connsiteX1045" fmla="*/ 470485 w 4651277"/>
                  <a:gd name="connsiteY1045" fmla="*/ 1505937 h 4241931"/>
                  <a:gd name="connsiteX1046" fmla="*/ 499433 w 4651277"/>
                  <a:gd name="connsiteY1046" fmla="*/ 1480773 h 4241931"/>
                  <a:gd name="connsiteX1047" fmla="*/ 547531 w 4651277"/>
                  <a:gd name="connsiteY1047" fmla="*/ 1463211 h 4241931"/>
                  <a:gd name="connsiteX1048" fmla="*/ 567253 w 4651277"/>
                  <a:gd name="connsiteY1048" fmla="*/ 1460968 h 4241931"/>
                  <a:gd name="connsiteX1049" fmla="*/ 536841 w 4651277"/>
                  <a:gd name="connsiteY1049" fmla="*/ 1441738 h 4241931"/>
                  <a:gd name="connsiteX1050" fmla="*/ 534666 w 4651277"/>
                  <a:gd name="connsiteY1050" fmla="*/ 1439730 h 4241931"/>
                  <a:gd name="connsiteX1051" fmla="*/ 534280 w 4651277"/>
                  <a:gd name="connsiteY1051" fmla="*/ 1438135 h 4241931"/>
                  <a:gd name="connsiteX1052" fmla="*/ 490714 w 4651277"/>
                  <a:gd name="connsiteY1052" fmla="*/ 1340184 h 4241931"/>
                  <a:gd name="connsiteX1053" fmla="*/ 488780 w 4651277"/>
                  <a:gd name="connsiteY1053" fmla="*/ 1292099 h 4241931"/>
                  <a:gd name="connsiteX1054" fmla="*/ 496936 w 4651277"/>
                  <a:gd name="connsiteY1054" fmla="*/ 1238618 h 4241931"/>
                  <a:gd name="connsiteX1055" fmla="*/ 497422 w 4651277"/>
                  <a:gd name="connsiteY1055" fmla="*/ 1226678 h 4241931"/>
                  <a:gd name="connsiteX1056" fmla="*/ 498708 w 4651277"/>
                  <a:gd name="connsiteY1056" fmla="*/ 1146573 h 4241931"/>
                  <a:gd name="connsiteX1057" fmla="*/ 494266 w 4651277"/>
                  <a:gd name="connsiteY1057" fmla="*/ 1128228 h 4241931"/>
                  <a:gd name="connsiteX1058" fmla="*/ 491300 w 4651277"/>
                  <a:gd name="connsiteY1058" fmla="*/ 1098549 h 4241931"/>
                  <a:gd name="connsiteX1059" fmla="*/ 474258 w 4651277"/>
                  <a:gd name="connsiteY1059" fmla="*/ 1115342 h 4241931"/>
                  <a:gd name="connsiteX1060" fmla="*/ 456676 w 4651277"/>
                  <a:gd name="connsiteY1060" fmla="*/ 1110733 h 4241931"/>
                  <a:gd name="connsiteX1061" fmla="*/ 424274 w 4651277"/>
                  <a:gd name="connsiteY1061" fmla="*/ 1078049 h 4241931"/>
                  <a:gd name="connsiteX1062" fmla="*/ 407590 w 4651277"/>
                  <a:gd name="connsiteY1062" fmla="*/ 1059716 h 4241931"/>
                  <a:gd name="connsiteX1063" fmla="*/ 403785 w 4651277"/>
                  <a:gd name="connsiteY1063" fmla="*/ 1049238 h 4241931"/>
                  <a:gd name="connsiteX1064" fmla="*/ 396629 w 4651277"/>
                  <a:gd name="connsiteY1064" fmla="*/ 1007485 h 4241931"/>
                  <a:gd name="connsiteX1065" fmla="*/ 398423 w 4651277"/>
                  <a:gd name="connsiteY1065" fmla="*/ 980030 h 4241931"/>
                  <a:gd name="connsiteX1066" fmla="*/ 397121 w 4651277"/>
                  <a:gd name="connsiteY1066" fmla="*/ 967680 h 4241931"/>
                  <a:gd name="connsiteX1067" fmla="*/ 394920 w 4651277"/>
                  <a:gd name="connsiteY1067"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Lst>
                <a:rect l="l" t="t" r="r" b="b"/>
                <a:pathLst>
                  <a:path w="4651277" h="4241931">
                    <a:moveTo>
                      <a:pt x="3897079" y="2775104"/>
                    </a:moveTo>
                    <a:lnTo>
                      <a:pt x="3897072" y="2775245"/>
                    </a:lnTo>
                    <a:lnTo>
                      <a:pt x="3897236" y="2775218"/>
                    </a:lnTo>
                    <a:close/>
                    <a:moveTo>
                      <a:pt x="3870002" y="2525312"/>
                    </a:moveTo>
                    <a:cubicBezTo>
                      <a:pt x="3867714" y="2528042"/>
                      <a:pt x="3867110" y="2530885"/>
                      <a:pt x="3868144" y="2533137"/>
                    </a:cubicBezTo>
                    <a:lnTo>
                      <a:pt x="3873257" y="2535878"/>
                    </a:lnTo>
                    <a:lnTo>
                      <a:pt x="3875291" y="2517798"/>
                    </a:lnTo>
                    <a:lnTo>
                      <a:pt x="3877729" y="2513815"/>
                    </a:lnTo>
                    <a:close/>
                    <a:moveTo>
                      <a:pt x="3877901" y="2487464"/>
                    </a:moveTo>
                    <a:lnTo>
                      <a:pt x="3888276" y="2487069"/>
                    </a:lnTo>
                    <a:cubicBezTo>
                      <a:pt x="3890138" y="2487517"/>
                      <a:pt x="3891479" y="2488580"/>
                      <a:pt x="3891886" y="2490770"/>
                    </a:cubicBezTo>
                    <a:lnTo>
                      <a:pt x="3891216" y="2494296"/>
                    </a:lnTo>
                    <a:lnTo>
                      <a:pt x="3905570" y="2476507"/>
                    </a:lnTo>
                    <a:cubicBezTo>
                      <a:pt x="3907159" y="2474284"/>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8" y="2490422"/>
                    </a:cubicBezTo>
                    <a:lnTo>
                      <a:pt x="3870148" y="2488776"/>
                    </a:lnTo>
                    <a:lnTo>
                      <a:pt x="3869606" y="2488750"/>
                    </a:lnTo>
                    <a:close/>
                    <a:moveTo>
                      <a:pt x="3844058" y="2490243"/>
                    </a:moveTo>
                    <a:lnTo>
                      <a:pt x="3842985" y="2493698"/>
                    </a:lnTo>
                    <a:lnTo>
                      <a:pt x="3843598" y="2492828"/>
                    </a:lnTo>
                    <a:close/>
                    <a:moveTo>
                      <a:pt x="4088505" y="2054563"/>
                    </a:moveTo>
                    <a:lnTo>
                      <a:pt x="4088402" y="2054951"/>
                    </a:lnTo>
                    <a:lnTo>
                      <a:pt x="4089266" y="2055669"/>
                    </a:lnTo>
                    <a:close/>
                    <a:moveTo>
                      <a:pt x="3885513" y="1821923"/>
                    </a:moveTo>
                    <a:lnTo>
                      <a:pt x="3885167" y="1822589"/>
                    </a:lnTo>
                    <a:lnTo>
                      <a:pt x="3886626" y="1822716"/>
                    </a:lnTo>
                    <a:lnTo>
                      <a:pt x="3891162" y="1820860"/>
                    </a:lnTo>
                    <a:close/>
                    <a:moveTo>
                      <a:pt x="3821509" y="1811281"/>
                    </a:moveTo>
                    <a:lnTo>
                      <a:pt x="3822504" y="1811642"/>
                    </a:lnTo>
                    <a:lnTo>
                      <a:pt x="3822243" y="1811284"/>
                    </a:lnTo>
                    <a:close/>
                    <a:moveTo>
                      <a:pt x="3767516" y="1561443"/>
                    </a:moveTo>
                    <a:lnTo>
                      <a:pt x="3765081" y="1577440"/>
                    </a:lnTo>
                    <a:cubicBezTo>
                      <a:pt x="3765461" y="1582682"/>
                      <a:pt x="3766682" y="1587722"/>
                      <a:pt x="3767063" y="1592964"/>
                    </a:cubicBezTo>
                    <a:cubicBezTo>
                      <a:pt x="3767647" y="1599046"/>
                      <a:pt x="3766615" y="1603964"/>
                      <a:pt x="3763927" y="1607782"/>
                    </a:cubicBezTo>
                    <a:lnTo>
                      <a:pt x="3761546" y="1609280"/>
                    </a:lnTo>
                    <a:lnTo>
                      <a:pt x="3797457" y="1614968"/>
                    </a:lnTo>
                    <a:lnTo>
                      <a:pt x="3788624" y="1604063"/>
                    </a:lnTo>
                    <a:cubicBezTo>
                      <a:pt x="3785763" y="1594087"/>
                      <a:pt x="3781115" y="1584988"/>
                      <a:pt x="3776032" y="1576162"/>
                    </a:cubicBezTo>
                    <a:close/>
                    <a:moveTo>
                      <a:pt x="2526548" y="3066943"/>
                    </a:moveTo>
                    <a:lnTo>
                      <a:pt x="2526941" y="3067714"/>
                    </a:lnTo>
                    <a:lnTo>
                      <a:pt x="2540254" y="3062845"/>
                    </a:lnTo>
                    <a:lnTo>
                      <a:pt x="2539881" y="3062027"/>
                    </a:lnTo>
                    <a:lnTo>
                      <a:pt x="2539743" y="3061741"/>
                    </a:lnTo>
                    <a:close/>
                    <a:moveTo>
                      <a:pt x="3386337" y="529816"/>
                    </a:moveTo>
                    <a:lnTo>
                      <a:pt x="3387319" y="533022"/>
                    </a:lnTo>
                    <a:cubicBezTo>
                      <a:pt x="3387837" y="537454"/>
                      <a:pt x="3387616" y="542508"/>
                      <a:pt x="3390370" y="545620"/>
                    </a:cubicBezTo>
                    <a:cubicBezTo>
                      <a:pt x="3403040" y="561222"/>
                      <a:pt x="3409325" y="561477"/>
                      <a:pt x="3423565" y="548694"/>
                    </a:cubicBezTo>
                    <a:lnTo>
                      <a:pt x="3424013" y="548364"/>
                    </a:lnTo>
                    <a:lnTo>
                      <a:pt x="3429555" y="530803"/>
                    </a:lnTo>
                    <a:cubicBezTo>
                      <a:pt x="3430271" y="524351"/>
                      <a:pt x="3429730" y="517757"/>
                      <a:pt x="3427865" y="511430"/>
                    </a:cubicBezTo>
                    <a:lnTo>
                      <a:pt x="3425437" y="507611"/>
                    </a:lnTo>
                    <a:lnTo>
                      <a:pt x="3420176" y="511007"/>
                    </a:lnTo>
                    <a:cubicBezTo>
                      <a:pt x="3411083" y="515050"/>
                      <a:pt x="3401574" y="518109"/>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182718" y="1487138"/>
                    </a:moveTo>
                    <a:lnTo>
                      <a:pt x="1184885" y="1486780"/>
                    </a:lnTo>
                    <a:lnTo>
                      <a:pt x="1184389" y="1486142"/>
                    </a:lnTo>
                    <a:lnTo>
                      <a:pt x="1183954" y="1486556"/>
                    </a:lnTo>
                    <a:cubicBezTo>
                      <a:pt x="1182777" y="1484694"/>
                      <a:pt x="1180289" y="1486468"/>
                      <a:pt x="1182718" y="1487138"/>
                    </a:cubicBezTo>
                    <a:close/>
                    <a:moveTo>
                      <a:pt x="1148542" y="1390278"/>
                    </a:moveTo>
                    <a:cubicBezTo>
                      <a:pt x="1147867" y="1392936"/>
                      <a:pt x="1147949" y="1395841"/>
                      <a:pt x="1148805" y="1398307"/>
                    </a:cubicBezTo>
                    <a:cubicBezTo>
                      <a:pt x="1151676" y="1406017"/>
                      <a:pt x="1151658" y="1413045"/>
                      <a:pt x="1150120" y="1419807"/>
                    </a:cubicBezTo>
                    <a:lnTo>
                      <a:pt x="1148674" y="1423488"/>
                    </a:lnTo>
                    <a:lnTo>
                      <a:pt x="1150306" y="1421569"/>
                    </a:lnTo>
                    <a:cubicBezTo>
                      <a:pt x="1151410" y="1417011"/>
                      <a:pt x="1150925" y="1411805"/>
                      <a:pt x="1150446" y="1406292"/>
                    </a:cubicBezTo>
                    <a:cubicBezTo>
                      <a:pt x="1150266" y="1401093"/>
                      <a:pt x="1149491" y="1395268"/>
                      <a:pt x="1150974" y="1390797"/>
                    </a:cubicBezTo>
                    <a:lnTo>
                      <a:pt x="1160764" y="1385670"/>
                    </a:lnTo>
                    <a:lnTo>
                      <a:pt x="1158556" y="1383721"/>
                    </a:lnTo>
                    <a:cubicBezTo>
                      <a:pt x="1156669" y="1382760"/>
                      <a:pt x="1154688" y="1382558"/>
                      <a:pt x="1152826" y="1383736"/>
                    </a:cubicBezTo>
                    <a:cubicBezTo>
                      <a:pt x="1150651" y="1385211"/>
                      <a:pt x="1149218" y="1387621"/>
                      <a:pt x="1148542" y="1390278"/>
                    </a:cubicBezTo>
                    <a:close/>
                    <a:moveTo>
                      <a:pt x="1176775" y="1335146"/>
                    </a:moveTo>
                    <a:lnTo>
                      <a:pt x="1176922" y="1344593"/>
                    </a:lnTo>
                    <a:lnTo>
                      <a:pt x="1178171" y="1355232"/>
                    </a:lnTo>
                    <a:lnTo>
                      <a:pt x="1178988" y="1344413"/>
                    </a:lnTo>
                    <a:close/>
                    <a:moveTo>
                      <a:pt x="1434125" y="357635"/>
                    </a:moveTo>
                    <a:lnTo>
                      <a:pt x="1444615" y="349964"/>
                    </a:lnTo>
                    <a:lnTo>
                      <a:pt x="1442833" y="352363"/>
                    </a:lnTo>
                    <a:cubicBezTo>
                      <a:pt x="1440502" y="355223"/>
                      <a:pt x="1438066" y="357044"/>
                      <a:pt x="1435282" y="357773"/>
                    </a:cubicBezTo>
                    <a:close/>
                    <a:moveTo>
                      <a:pt x="901578" y="1089026"/>
                    </a:moveTo>
                    <a:cubicBezTo>
                      <a:pt x="900293" y="1091592"/>
                      <a:pt x="900074" y="1094338"/>
                      <a:pt x="902450" y="1097146"/>
                    </a:cubicBezTo>
                    <a:lnTo>
                      <a:pt x="902526" y="1097155"/>
                    </a:lnTo>
                    <a:lnTo>
                      <a:pt x="903198" y="1086956"/>
                    </a:lnTo>
                    <a:close/>
                    <a:moveTo>
                      <a:pt x="757666" y="1050727"/>
                    </a:moveTo>
                    <a:lnTo>
                      <a:pt x="751018" y="1071490"/>
                    </a:lnTo>
                    <a:lnTo>
                      <a:pt x="758841" y="1071058"/>
                    </a:lnTo>
                    <a:cubicBezTo>
                      <a:pt x="763118" y="1071161"/>
                      <a:pt x="767408" y="1070654"/>
                      <a:pt x="769344" y="1066423"/>
                    </a:cubicBezTo>
                    <a:cubicBezTo>
                      <a:pt x="771280" y="1062191"/>
                      <a:pt x="767048"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500"/>
                      <a:pt x="459935" y="911515"/>
                    </a:cubicBezTo>
                    <a:cubicBezTo>
                      <a:pt x="471849" y="915384"/>
                      <a:pt x="481311" y="914360"/>
                      <a:pt x="483116" y="899146"/>
                    </a:cubicBezTo>
                    <a:cubicBezTo>
                      <a:pt x="482560" y="893369"/>
                      <a:pt x="486053" y="892100"/>
                      <a:pt x="490125" y="893227"/>
                    </a:cubicBezTo>
                    <a:cubicBezTo>
                      <a:pt x="495490" y="894460"/>
                      <a:pt x="501350" y="895995"/>
                      <a:pt x="505508" y="899211"/>
                    </a:cubicBezTo>
                    <a:cubicBezTo>
                      <a:pt x="514314" y="905945"/>
                      <a:pt x="522954" y="908496"/>
                      <a:pt x="533045" y="903097"/>
                    </a:cubicBezTo>
                    <a:cubicBezTo>
                      <a:pt x="538738" y="900451"/>
                      <a:pt x="543994" y="902977"/>
                      <a:pt x="549057" y="904707"/>
                    </a:cubicBezTo>
                    <a:cubicBezTo>
                      <a:pt x="558974" y="922993"/>
                      <a:pt x="551705" y="950506"/>
                      <a:pt x="576911" y="960445"/>
                    </a:cubicBezTo>
                    <a:cubicBezTo>
                      <a:pt x="582964" y="962779"/>
                      <a:pt x="582479" y="974718"/>
                      <a:pt x="592268" y="969814"/>
                    </a:cubicBezTo>
                    <a:cubicBezTo>
                      <a:pt x="612778" y="955137"/>
                      <a:pt x="612476" y="955631"/>
                      <a:pt x="635566" y="969038"/>
                    </a:cubicBezTo>
                    <a:cubicBezTo>
                      <a:pt x="642005" y="972967"/>
                      <a:pt x="647127" y="980170"/>
                      <a:pt x="656699" y="977852"/>
                    </a:cubicBezTo>
                    <a:cubicBezTo>
                      <a:pt x="663852" y="979496"/>
                      <a:pt x="669880" y="985215"/>
                      <a:pt x="677578" y="980396"/>
                    </a:cubicBezTo>
                    <a:cubicBezTo>
                      <a:pt x="689736" y="978295"/>
                      <a:pt x="699861" y="981753"/>
                      <a:pt x="708863" y="989282"/>
                    </a:cubicBezTo>
                    <a:cubicBezTo>
                      <a:pt x="709057" y="990081"/>
                      <a:pt x="709057" y="990081"/>
                      <a:pt x="709249" y="990880"/>
                    </a:cubicBezTo>
                    <a:cubicBezTo>
                      <a:pt x="719278" y="993938"/>
                      <a:pt x="725838" y="991822"/>
                      <a:pt x="730538" y="987041"/>
                    </a:cubicBezTo>
                    <a:lnTo>
                      <a:pt x="733369" y="981508"/>
                    </a:lnTo>
                    <a:lnTo>
                      <a:pt x="741250" y="939228"/>
                    </a:lnTo>
                    <a:cubicBezTo>
                      <a:pt x="743019" y="916657"/>
                      <a:pt x="748591" y="913736"/>
                      <a:pt x="770388" y="922209"/>
                    </a:cubicBezTo>
                    <a:cubicBezTo>
                      <a:pt x="772764" y="925016"/>
                      <a:pt x="773149" y="928081"/>
                      <a:pt x="772846" y="931130"/>
                    </a:cubicBezTo>
                    <a:lnTo>
                      <a:pt x="771985" y="935690"/>
                    </a:lnTo>
                    <a:lnTo>
                      <a:pt x="777370" y="940500"/>
                    </a:lnTo>
                    <a:cubicBezTo>
                      <a:pt x="778541" y="943594"/>
                      <a:pt x="779432" y="947706"/>
                      <a:pt x="782283" y="952504"/>
                    </a:cubicBezTo>
                    <a:cubicBezTo>
                      <a:pt x="782149" y="957181"/>
                      <a:pt x="780033" y="960648"/>
                      <a:pt x="776624" y="964007"/>
                    </a:cubicBezTo>
                    <a:lnTo>
                      <a:pt x="768714" y="968596"/>
                    </a:lnTo>
                    <a:lnTo>
                      <a:pt x="769873" y="975063"/>
                    </a:lnTo>
                    <a:cubicBezTo>
                      <a:pt x="773893" y="985704"/>
                      <a:pt x="781464" y="994901"/>
                      <a:pt x="789860" y="1001522"/>
                    </a:cubicBezTo>
                    <a:cubicBezTo>
                      <a:pt x="794047" y="1005291"/>
                      <a:pt x="800723" y="1007285"/>
                      <a:pt x="801796" y="1013423"/>
                    </a:cubicBezTo>
                    <a:cubicBezTo>
                      <a:pt x="802915" y="1017729"/>
                      <a:pt x="802930" y="1017117"/>
                      <a:pt x="804836" y="1014108"/>
                    </a:cubicBezTo>
                    <a:cubicBezTo>
                      <a:pt x="806116" y="1011694"/>
                      <a:pt x="808603" y="1009921"/>
                      <a:pt x="810408" y="1011186"/>
                    </a:cubicBezTo>
                    <a:cubicBezTo>
                      <a:pt x="828554" y="1018960"/>
                      <a:pt x="837446" y="1005119"/>
                      <a:pt x="847470" y="994970"/>
                    </a:cubicBezTo>
                    <a:cubicBezTo>
                      <a:pt x="850598" y="991990"/>
                      <a:pt x="854351" y="988414"/>
                      <a:pt x="858657" y="987297"/>
                    </a:cubicBezTo>
                    <a:cubicBezTo>
                      <a:pt x="865406" y="986236"/>
                      <a:pt x="872081" y="988232"/>
                      <a:pt x="874361" y="995010"/>
                    </a:cubicBezTo>
                    <a:cubicBezTo>
                      <a:pt x="882904" y="1020886"/>
                      <a:pt x="907844" y="1025768"/>
                      <a:pt x="927779" y="1035418"/>
                    </a:cubicBezTo>
                    <a:cubicBezTo>
                      <a:pt x="929008" y="1035142"/>
                      <a:pt x="931001" y="1034884"/>
                      <a:pt x="932742" y="1035538"/>
                    </a:cubicBezTo>
                    <a:lnTo>
                      <a:pt x="935226" y="1039553"/>
                    </a:lnTo>
                    <a:lnTo>
                      <a:pt x="940983" y="1033338"/>
                    </a:lnTo>
                    <a:lnTo>
                      <a:pt x="935821" y="1023593"/>
                    </a:lnTo>
                    <a:cubicBezTo>
                      <a:pt x="931931" y="1011433"/>
                      <a:pt x="926045" y="1008168"/>
                      <a:pt x="913760" y="1010868"/>
                    </a:cubicBezTo>
                    <a:cubicBezTo>
                      <a:pt x="912112" y="1011276"/>
                      <a:pt x="910749" y="1012140"/>
                      <a:pt x="908193" y="1013124"/>
                    </a:cubicBezTo>
                    <a:cubicBezTo>
                      <a:pt x="907678" y="1003278"/>
                      <a:pt x="913624" y="997602"/>
                      <a:pt x="918086" y="991595"/>
                    </a:cubicBezTo>
                    <a:cubicBezTo>
                      <a:pt x="923623" y="984271"/>
                      <a:pt x="926482" y="976736"/>
                      <a:pt x="923864" y="967585"/>
                    </a:cubicBezTo>
                    <a:cubicBezTo>
                      <a:pt x="922684" y="960704"/>
                      <a:pt x="919188" y="957197"/>
                      <a:pt x="911850" y="958668"/>
                    </a:cubicBezTo>
                    <a:cubicBezTo>
                      <a:pt x="904058" y="960427"/>
                      <a:pt x="897962" y="959840"/>
                      <a:pt x="893528" y="951841"/>
                    </a:cubicBezTo>
                    <a:cubicBezTo>
                      <a:pt x="888928" y="944582"/>
                      <a:pt x="893799" y="940223"/>
                      <a:pt x="898383" y="935411"/>
                    </a:cubicBezTo>
                    <a:cubicBezTo>
                      <a:pt x="899911" y="933807"/>
                      <a:pt x="903088" y="931793"/>
                      <a:pt x="900622" y="928906"/>
                    </a:cubicBezTo>
                    <a:cubicBezTo>
                      <a:pt x="898322" y="925276"/>
                      <a:pt x="893920" y="922343"/>
                      <a:pt x="889714" y="923737"/>
                    </a:cubicBezTo>
                    <a:cubicBezTo>
                      <a:pt x="878002" y="927344"/>
                      <a:pt x="874887" y="920417"/>
                      <a:pt x="871980" y="910814"/>
                    </a:cubicBezTo>
                    <a:cubicBezTo>
                      <a:pt x="866942" y="896840"/>
                      <a:pt x="858725" y="884879"/>
                      <a:pt x="847332" y="874932"/>
                    </a:cubicBezTo>
                    <a:cubicBezTo>
                      <a:pt x="844124" y="871878"/>
                      <a:pt x="841658" y="868990"/>
                      <a:pt x="841915" y="864377"/>
                    </a:cubicBezTo>
                    <a:cubicBezTo>
                      <a:pt x="842065" y="851565"/>
                      <a:pt x="839779" y="840932"/>
                      <a:pt x="826359" y="834814"/>
                    </a:cubicBezTo>
                    <a:cubicBezTo>
                      <a:pt x="821502" y="832169"/>
                      <a:pt x="824603" y="827024"/>
                      <a:pt x="827615" y="825752"/>
                    </a:cubicBezTo>
                    <a:cubicBezTo>
                      <a:pt x="844604" y="819436"/>
                      <a:pt x="844709" y="808559"/>
                      <a:pt x="837279" y="794828"/>
                    </a:cubicBezTo>
                    <a:cubicBezTo>
                      <a:pt x="836297" y="792273"/>
                      <a:pt x="836961" y="789307"/>
                      <a:pt x="836885" y="786176"/>
                    </a:cubicBezTo>
                    <a:cubicBezTo>
                      <a:pt x="836385" y="769326"/>
                      <a:pt x="836718" y="767844"/>
                      <a:pt x="852800" y="762101"/>
                    </a:cubicBezTo>
                    <a:cubicBezTo>
                      <a:pt x="861666" y="759027"/>
                      <a:pt x="866084" y="754956"/>
                      <a:pt x="864539" y="744488"/>
                    </a:cubicBezTo>
                    <a:cubicBezTo>
                      <a:pt x="863525" y="736866"/>
                      <a:pt x="865068" y="728258"/>
                      <a:pt x="871755" y="722748"/>
                    </a:cubicBezTo>
                    <a:cubicBezTo>
                      <a:pt x="877987" y="717526"/>
                      <a:pt x="875567" y="712703"/>
                      <a:pt x="872404" y="707713"/>
                    </a:cubicBezTo>
                    <a:cubicBezTo>
                      <a:pt x="869242" y="702722"/>
                      <a:pt x="865912" y="698474"/>
                      <a:pt x="866503" y="692377"/>
                    </a:cubicBezTo>
                    <a:cubicBezTo>
                      <a:pt x="866759" y="687764"/>
                      <a:pt x="863052" y="686934"/>
                      <a:pt x="859922" y="687011"/>
                    </a:cubicBezTo>
                    <a:cubicBezTo>
                      <a:pt x="855428" y="687951"/>
                      <a:pt x="851675" y="689057"/>
                      <a:pt x="847757" y="690905"/>
                    </a:cubicBezTo>
                    <a:cubicBezTo>
                      <a:pt x="833944" y="695208"/>
                      <a:pt x="832916" y="694588"/>
                      <a:pt x="831296" y="680990"/>
                    </a:cubicBezTo>
                    <a:cubicBezTo>
                      <a:pt x="830116" y="674108"/>
                      <a:pt x="830871" y="667272"/>
                      <a:pt x="830431" y="660556"/>
                    </a:cubicBezTo>
                    <a:cubicBezTo>
                      <a:pt x="830324" y="652357"/>
                      <a:pt x="830218" y="644158"/>
                      <a:pt x="842534" y="646527"/>
                    </a:cubicBezTo>
                    <a:cubicBezTo>
                      <a:pt x="846696" y="647069"/>
                      <a:pt x="849463" y="643408"/>
                      <a:pt x="847783" y="638749"/>
                    </a:cubicBezTo>
                    <a:cubicBezTo>
                      <a:pt x="845983" y="632896"/>
                      <a:pt x="844347" y="626303"/>
                      <a:pt x="835406" y="626246"/>
                    </a:cubicBezTo>
                    <a:cubicBezTo>
                      <a:pt x="834953" y="626533"/>
                      <a:pt x="834499" y="626822"/>
                      <a:pt x="833304" y="626943"/>
                    </a:cubicBezTo>
                    <a:cubicBezTo>
                      <a:pt x="828810" y="627883"/>
                      <a:pt x="824468" y="635086"/>
                      <a:pt x="819248" y="628857"/>
                    </a:cubicBezTo>
                    <a:cubicBezTo>
                      <a:pt x="814316" y="623080"/>
                      <a:pt x="812393" y="616033"/>
                      <a:pt x="813029" y="608001"/>
                    </a:cubicBezTo>
                    <a:cubicBezTo>
                      <a:pt x="814071" y="601617"/>
                      <a:pt x="817339" y="595732"/>
                      <a:pt x="821182" y="590753"/>
                    </a:cubicBezTo>
                    <a:cubicBezTo>
                      <a:pt x="824404" y="586803"/>
                      <a:pt x="827582" y="584789"/>
                      <a:pt x="831485" y="589945"/>
                    </a:cubicBezTo>
                    <a:cubicBezTo>
                      <a:pt x="833088" y="591472"/>
                      <a:pt x="835147" y="592711"/>
                      <a:pt x="836962" y="591560"/>
                    </a:cubicBezTo>
                    <a:cubicBezTo>
                      <a:pt x="840139" y="589547"/>
                      <a:pt x="839156" y="586991"/>
                      <a:pt x="838006" y="585177"/>
                    </a:cubicBezTo>
                    <a:cubicBezTo>
                      <a:pt x="836160" y="581260"/>
                      <a:pt x="834146" y="578085"/>
                      <a:pt x="832589" y="574621"/>
                    </a:cubicBezTo>
                    <a:cubicBezTo>
                      <a:pt x="827051" y="562871"/>
                      <a:pt x="831726" y="554185"/>
                      <a:pt x="844297" y="551941"/>
                    </a:cubicBezTo>
                    <a:cubicBezTo>
                      <a:pt x="845947" y="551532"/>
                      <a:pt x="847142" y="551410"/>
                      <a:pt x="848337" y="551287"/>
                    </a:cubicBezTo>
                    <a:cubicBezTo>
                      <a:pt x="867747" y="549797"/>
                      <a:pt x="869730" y="547904"/>
                      <a:pt x="866763" y="528166"/>
                    </a:cubicBezTo>
                    <a:cubicBezTo>
                      <a:pt x="865749" y="520543"/>
                      <a:pt x="866914" y="515353"/>
                      <a:pt x="874296" y="511946"/>
                    </a:cubicBezTo>
                    <a:cubicBezTo>
                      <a:pt x="877307" y="510674"/>
                      <a:pt x="879289" y="508783"/>
                      <a:pt x="881271" y="506890"/>
                    </a:cubicBezTo>
                    <a:cubicBezTo>
                      <a:pt x="894599" y="497807"/>
                      <a:pt x="901875" y="486203"/>
                      <a:pt x="895567" y="469218"/>
                    </a:cubicBezTo>
                    <a:cubicBezTo>
                      <a:pt x="893478" y="462911"/>
                      <a:pt x="892297" y="456030"/>
                      <a:pt x="893053" y="449192"/>
                    </a:cubicBezTo>
                    <a:cubicBezTo>
                      <a:pt x="893310" y="444578"/>
                      <a:pt x="895790" y="440463"/>
                      <a:pt x="900284" y="439523"/>
                    </a:cubicBezTo>
                    <a:cubicBezTo>
                      <a:pt x="905685" y="438008"/>
                      <a:pt x="906457" y="443241"/>
                      <a:pt x="908015" y="446703"/>
                    </a:cubicBezTo>
                    <a:cubicBezTo>
                      <a:pt x="918849" y="467814"/>
                      <a:pt x="918849" y="467814"/>
                      <a:pt x="935325" y="451650"/>
                    </a:cubicBezTo>
                    <a:cubicBezTo>
                      <a:pt x="941270" y="445976"/>
                      <a:pt x="947336" y="441495"/>
                      <a:pt x="955007" y="438541"/>
                    </a:cubicBezTo>
                    <a:cubicBezTo>
                      <a:pt x="962966" y="436041"/>
                      <a:pt x="969274" y="433949"/>
                      <a:pt x="977460" y="440844"/>
                    </a:cubicBezTo>
                    <a:cubicBezTo>
                      <a:pt x="989760" y="450215"/>
                      <a:pt x="1009307" y="442914"/>
                      <a:pt x="1019519" y="426905"/>
                    </a:cubicBezTo>
                    <a:cubicBezTo>
                      <a:pt x="1021214" y="424559"/>
                      <a:pt x="1022167" y="422048"/>
                      <a:pt x="1024027" y="418962"/>
                    </a:cubicBezTo>
                    <a:cubicBezTo>
                      <a:pt x="1032455" y="428245"/>
                      <a:pt x="1041215" y="436046"/>
                      <a:pt x="1054530" y="433965"/>
                    </a:cubicBezTo>
                    <a:cubicBezTo>
                      <a:pt x="1066648" y="432008"/>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8" y="431383"/>
                      <a:pt x="1165444" y="439339"/>
                    </a:cubicBezTo>
                    <a:cubicBezTo>
                      <a:pt x="1172285" y="459165"/>
                      <a:pt x="1180561" y="462186"/>
                      <a:pt x="1198671" y="452617"/>
                    </a:cubicBezTo>
                    <a:cubicBezTo>
                      <a:pt x="1221607" y="440624"/>
                      <a:pt x="1245102" y="436543"/>
                      <a:pt x="1270353" y="440250"/>
                    </a:cubicBezTo>
                    <a:cubicBezTo>
                      <a:pt x="1283123" y="442331"/>
                      <a:pt x="1295484" y="442763"/>
                      <a:pt x="1308223" y="439777"/>
                    </a:cubicBezTo>
                    <a:cubicBezTo>
                      <a:pt x="1314819" y="438140"/>
                      <a:pt x="1319812" y="434976"/>
                      <a:pt x="1321763" y="428016"/>
                    </a:cubicBezTo>
                    <a:cubicBezTo>
                      <a:pt x="1323548" y="421799"/>
                      <a:pt x="1327103" y="416367"/>
                      <a:pt x="1334516" y="418027"/>
                    </a:cubicBezTo>
                    <a:cubicBezTo>
                      <a:pt x="1342217" y="420140"/>
                      <a:pt x="1339525" y="426934"/>
                      <a:pt x="1338527" y="431380"/>
                    </a:cubicBezTo>
                    <a:cubicBezTo>
                      <a:pt x="1336031" y="442501"/>
                      <a:pt x="1339602" y="449138"/>
                      <a:pt x="1348242" y="455745"/>
                    </a:cubicBezTo>
                    <a:lnTo>
                      <a:pt x="1387252" y="495472"/>
                    </a:lnTo>
                    <a:lnTo>
                      <a:pt x="1391837" y="495408"/>
                    </a:lnTo>
                    <a:cubicBezTo>
                      <a:pt x="1404436" y="492736"/>
                      <a:pt x="1415417" y="485221"/>
                      <a:pt x="1416978" y="473734"/>
                    </a:cubicBezTo>
                    <a:cubicBezTo>
                      <a:pt x="1420965" y="446896"/>
                      <a:pt x="1437005" y="441698"/>
                      <a:pt x="1459404" y="441306"/>
                    </a:cubicBezTo>
                    <a:cubicBezTo>
                      <a:pt x="1462911" y="440739"/>
                      <a:pt x="1466274" y="440817"/>
                      <a:pt x="1469781" y="440250"/>
                    </a:cubicBezTo>
                    <a:cubicBezTo>
                      <a:pt x="1484809" y="439561"/>
                      <a:pt x="1485743" y="438417"/>
                      <a:pt x="1481549" y="423949"/>
                    </a:cubicBezTo>
                    <a:cubicBezTo>
                      <a:pt x="1477566" y="411556"/>
                      <a:pt x="1470432" y="401163"/>
                      <a:pt x="1461863" y="391126"/>
                    </a:cubicBezTo>
                    <a:cubicBezTo>
                      <a:pt x="1456437" y="385175"/>
                      <a:pt x="1454727" y="380734"/>
                      <a:pt x="1459824" y="373082"/>
                    </a:cubicBezTo>
                    <a:cubicBezTo>
                      <a:pt x="1463987" y="366575"/>
                      <a:pt x="1466363" y="358991"/>
                      <a:pt x="1468739" y="351406"/>
                    </a:cubicBezTo>
                    <a:cubicBezTo>
                      <a:pt x="1470539" y="346398"/>
                      <a:pt x="1468975" y="341312"/>
                      <a:pt x="1464112" y="338871"/>
                    </a:cubicBezTo>
                    <a:lnTo>
                      <a:pt x="1460545" y="338313"/>
                    </a:lnTo>
                    <a:lnTo>
                      <a:pt x="1512110" y="300603"/>
                    </a:lnTo>
                    <a:lnTo>
                      <a:pt x="1512639" y="301468"/>
                    </a:lnTo>
                    <a:cubicBezTo>
                      <a:pt x="1514202" y="302412"/>
                      <a:pt x="1516208" y="302521"/>
                      <a:pt x="1518925" y="302455"/>
                    </a:cubicBezTo>
                    <a:cubicBezTo>
                      <a:pt x="1549337" y="302509"/>
                      <a:pt x="1572854" y="315221"/>
                      <a:pt x="1592775" y="337949"/>
                    </a:cubicBezTo>
                    <a:cubicBezTo>
                      <a:pt x="1604626" y="351430"/>
                      <a:pt x="1610607" y="366976"/>
                      <a:pt x="1609283" y="384943"/>
                    </a:cubicBezTo>
                    <a:cubicBezTo>
                      <a:pt x="1608837" y="392959"/>
                      <a:pt x="1611124" y="394824"/>
                      <a:pt x="1618784" y="393836"/>
                    </a:cubicBezTo>
                    <a:cubicBezTo>
                      <a:pt x="1627874" y="392491"/>
                      <a:pt x="1638107" y="392080"/>
                      <a:pt x="1646487" y="387871"/>
                    </a:cubicBezTo>
                    <a:cubicBezTo>
                      <a:pt x="1652648" y="384516"/>
                      <a:pt x="1654934" y="386382"/>
                      <a:pt x="1656853" y="392900"/>
                    </a:cubicBezTo>
                    <a:cubicBezTo>
                      <a:pt x="1659904" y="406436"/>
                      <a:pt x="1684065" y="419293"/>
                      <a:pt x="1697241" y="414806"/>
                    </a:cubicBezTo>
                    <a:cubicBezTo>
                      <a:pt x="1701679" y="413095"/>
                      <a:pt x="1702546" y="409230"/>
                      <a:pt x="1703912" y="406155"/>
                    </a:cubicBezTo>
                    <a:cubicBezTo>
                      <a:pt x="1708798" y="396427"/>
                      <a:pt x="1714181" y="387489"/>
                      <a:pt x="1723639" y="381491"/>
                    </a:cubicBezTo>
                    <a:cubicBezTo>
                      <a:pt x="1739900" y="372285"/>
                      <a:pt x="1751265" y="378892"/>
                      <a:pt x="1751084" y="397791"/>
                    </a:cubicBezTo>
                    <a:cubicBezTo>
                      <a:pt x="1751216" y="403232"/>
                      <a:pt x="1749918" y="409028"/>
                      <a:pt x="1750050" y="414469"/>
                    </a:cubicBezTo>
                    <a:cubicBezTo>
                      <a:pt x="1750736" y="429504"/>
                      <a:pt x="1756307" y="434812"/>
                      <a:pt x="1771479" y="433479"/>
                    </a:cubicBezTo>
                    <a:cubicBezTo>
                      <a:pt x="1778994" y="433134"/>
                      <a:pt x="1785010" y="430423"/>
                      <a:pt x="1791671" y="427858"/>
                    </a:cubicBezTo>
                    <a:cubicBezTo>
                      <a:pt x="1798474" y="424649"/>
                      <a:pt x="1804491" y="421937"/>
                      <a:pt x="1811648" y="420162"/>
                    </a:cubicBezTo>
                    <a:cubicBezTo>
                      <a:pt x="1816733" y="418595"/>
                      <a:pt x="1822961" y="417960"/>
                      <a:pt x="1828465" y="420549"/>
                    </a:cubicBezTo>
                    <a:cubicBezTo>
                      <a:pt x="1835612" y="424856"/>
                      <a:pt x="1828874" y="430786"/>
                      <a:pt x="1828507" y="435439"/>
                    </a:cubicBezTo>
                    <a:cubicBezTo>
                      <a:pt x="1828628" y="446966"/>
                      <a:pt x="1826673" y="458702"/>
                      <a:pt x="1831732" y="469308"/>
                    </a:cubicBezTo>
                    <a:cubicBezTo>
                      <a:pt x="1835582" y="476258"/>
                      <a:pt x="1839799" y="478556"/>
                      <a:pt x="1847892" y="475634"/>
                    </a:cubicBezTo>
                    <a:cubicBezTo>
                      <a:pt x="1858991" y="471359"/>
                      <a:pt x="1870025" y="464363"/>
                      <a:pt x="1880126" y="458510"/>
                    </a:cubicBezTo>
                    <a:cubicBezTo>
                      <a:pt x="1897175" y="448804"/>
                      <a:pt x="1913648" y="441674"/>
                      <a:pt x="1931438" y="455808"/>
                    </a:cubicBezTo>
                    <a:cubicBezTo>
                      <a:pt x="1936155" y="458895"/>
                      <a:pt x="1940095" y="456395"/>
                      <a:pt x="1943892" y="454541"/>
                    </a:cubicBezTo>
                    <a:cubicBezTo>
                      <a:pt x="1951340" y="451475"/>
                      <a:pt x="1956790" y="445257"/>
                      <a:pt x="1961453" y="439538"/>
                    </a:cubicBezTo>
                    <a:cubicBezTo>
                      <a:pt x="1968913" y="430388"/>
                      <a:pt x="1975086" y="420949"/>
                      <a:pt x="1987828" y="418394"/>
                    </a:cubicBezTo>
                    <a:cubicBezTo>
                      <a:pt x="1985264" y="411731"/>
                      <a:pt x="1978971" y="409645"/>
                      <a:pt x="1975043" y="406059"/>
                    </a:cubicBezTo>
                    <a:cubicBezTo>
                      <a:pt x="1971114" y="402472"/>
                      <a:pt x="1965110" y="399096"/>
                      <a:pt x="1967342" y="392156"/>
                    </a:cubicBezTo>
                    <a:cubicBezTo>
                      <a:pt x="1969863" y="383928"/>
                      <a:pt x="1973671" y="375987"/>
                      <a:pt x="1982906" y="373999"/>
                    </a:cubicBezTo>
                    <a:cubicBezTo>
                      <a:pt x="1990854" y="371723"/>
                      <a:pt x="1996357" y="374310"/>
                      <a:pt x="1993404" y="384469"/>
                    </a:cubicBezTo>
                    <a:cubicBezTo>
                      <a:pt x="1991172" y="391411"/>
                      <a:pt x="1995389" y="393709"/>
                      <a:pt x="2001183" y="395007"/>
                    </a:cubicBezTo>
                    <a:cubicBezTo>
                      <a:pt x="2016988" y="399903"/>
                      <a:pt x="2030607" y="387399"/>
                      <a:pt x="2026849" y="370998"/>
                    </a:cubicBezTo>
                    <a:cubicBezTo>
                      <a:pt x="2026072" y="365413"/>
                      <a:pt x="2024508" y="360326"/>
                      <a:pt x="2023876" y="354098"/>
                    </a:cubicBezTo>
                    <a:cubicBezTo>
                      <a:pt x="2024031" y="347368"/>
                      <a:pt x="2027118" y="342649"/>
                      <a:pt x="2033778" y="340083"/>
                    </a:cubicBezTo>
                    <a:cubicBezTo>
                      <a:pt x="2040583" y="336874"/>
                      <a:pt x="2044367" y="341105"/>
                      <a:pt x="2048794" y="345479"/>
                    </a:cubicBezTo>
                    <a:cubicBezTo>
                      <a:pt x="2056507" y="353296"/>
                      <a:pt x="2056273" y="363390"/>
                      <a:pt x="2057325" y="373772"/>
                    </a:cubicBezTo>
                    <a:cubicBezTo>
                      <a:pt x="2059221" y="392461"/>
                      <a:pt x="2059695" y="397132"/>
                      <a:pt x="2070321" y="397232"/>
                    </a:cubicBezTo>
                    <a:lnTo>
                      <a:pt x="2071511" y="397143"/>
                    </a:lnTo>
                    <a:lnTo>
                      <a:pt x="2069934" y="387948"/>
                    </a:lnTo>
                    <a:cubicBezTo>
                      <a:pt x="2068111" y="383917"/>
                      <a:pt x="2065026" y="379929"/>
                      <a:pt x="2060255" y="375986"/>
                    </a:cubicBezTo>
                    <a:cubicBezTo>
                      <a:pt x="2056461" y="373267"/>
                      <a:pt x="2059830" y="367979"/>
                      <a:pt x="2064924" y="367708"/>
                    </a:cubicBezTo>
                    <a:cubicBezTo>
                      <a:pt x="2070748" y="367399"/>
                      <a:pt x="2075842" y="367129"/>
                      <a:pt x="2081666" y="366819"/>
                    </a:cubicBezTo>
                    <a:cubicBezTo>
                      <a:pt x="2107986" y="367612"/>
                      <a:pt x="2120663" y="358908"/>
                      <a:pt x="2129578" y="334347"/>
                    </a:cubicBezTo>
                    <a:cubicBezTo>
                      <a:pt x="2134016" y="321703"/>
                      <a:pt x="2123671" y="319333"/>
                      <a:pt x="2116160" y="315351"/>
                    </a:cubicBezTo>
                    <a:cubicBezTo>
                      <a:pt x="2110145" y="312021"/>
                      <a:pt x="2101294" y="310302"/>
                      <a:pt x="2102325" y="302218"/>
                    </a:cubicBezTo>
                    <a:cubicBezTo>
                      <a:pt x="2104083" y="294094"/>
                      <a:pt x="2112817" y="293631"/>
                      <a:pt x="2119407" y="294010"/>
                    </a:cubicBezTo>
                    <a:cubicBezTo>
                      <a:pt x="2164845" y="297438"/>
                      <a:pt x="2192376" y="266049"/>
                      <a:pt x="2224738" y="243162"/>
                    </a:cubicBezTo>
                    <a:cubicBezTo>
                      <a:pt x="2232474" y="237642"/>
                      <a:pt x="2229865" y="229752"/>
                      <a:pt x="2229478" y="222474"/>
                    </a:cubicBezTo>
                    <a:cubicBezTo>
                      <a:pt x="2229666" y="212244"/>
                      <a:pt x="2223108" y="198724"/>
                      <a:pt x="2233028" y="193087"/>
                    </a:cubicBezTo>
                    <a:cubicBezTo>
                      <a:pt x="2245093" y="186607"/>
                      <a:pt x="2248242" y="204688"/>
                      <a:pt x="2257860" y="207097"/>
                    </a:cubicBezTo>
                    <a:cubicBezTo>
                      <a:pt x="2280850" y="213905"/>
                      <a:pt x="2287208" y="209918"/>
                      <a:pt x="2292598" y="187735"/>
                    </a:cubicBezTo>
                    <a:lnTo>
                      <a:pt x="2292817" y="187109"/>
                    </a:lnTo>
                    <a:lnTo>
                      <a:pt x="2286426" y="166089"/>
                    </a:lnTo>
                    <a:cubicBezTo>
                      <a:pt x="2282779" y="159257"/>
                      <a:pt x="2277801" y="153134"/>
                      <a:pt x="2271697" y="148167"/>
                    </a:cubicBezTo>
                    <a:cubicBezTo>
                      <a:pt x="2252651" y="133119"/>
                      <a:pt x="2225333" y="127270"/>
                      <a:pt x="2200551" y="141725"/>
                    </a:cubicBezTo>
                    <a:cubicBezTo>
                      <a:pt x="2193465" y="145752"/>
                      <a:pt x="2180094" y="141351"/>
                      <a:pt x="2177954" y="156063"/>
                    </a:cubicBezTo>
                    <a:cubicBezTo>
                      <a:pt x="2177459" y="160470"/>
                      <a:pt x="2167500" y="165378"/>
                      <a:pt x="2161941" y="156914"/>
                    </a:cubicBezTo>
                    <a:cubicBezTo>
                      <a:pt x="2160845" y="146570"/>
                      <a:pt x="2160158" y="136205"/>
                      <a:pt x="2166815" y="128838"/>
                    </a:cubicBezTo>
                    <a:cubicBezTo>
                      <a:pt x="2169034" y="126381"/>
                      <a:pt x="2172069" y="124259"/>
                      <a:pt x="2176178" y="122581"/>
                    </a:cubicBezTo>
                    <a:cubicBezTo>
                      <a:pt x="2190465" y="116713"/>
                      <a:pt x="2206825" y="122414"/>
                      <a:pt x="2220346" y="115856"/>
                    </a:cubicBezTo>
                    <a:cubicBezTo>
                      <a:pt x="2227471" y="112559"/>
                      <a:pt x="2238235" y="109067"/>
                      <a:pt x="2224591" y="99573"/>
                    </a:cubicBezTo>
                    <a:cubicBezTo>
                      <a:pt x="2222555" y="88731"/>
                      <a:pt x="2211553" y="73987"/>
                      <a:pt x="2236573" y="77768"/>
                    </a:cubicBezTo>
                    <a:cubicBezTo>
                      <a:pt x="2238028" y="77691"/>
                      <a:pt x="2238757" y="77652"/>
                      <a:pt x="2240288" y="79030"/>
                    </a:cubicBezTo>
                    <a:cubicBezTo>
                      <a:pt x="2247381" y="88873"/>
                      <a:pt x="2259833" y="89671"/>
                      <a:pt x="2269604" y="94992"/>
                    </a:cubicBezTo>
                    <a:cubicBezTo>
                      <a:pt x="2277114" y="98973"/>
                      <a:pt x="2283472" y="94987"/>
                      <a:pt x="2282204" y="84835"/>
                    </a:cubicBezTo>
                    <a:cubicBezTo>
                      <a:pt x="2282893" y="84068"/>
                      <a:pt x="2284309" y="83264"/>
                      <a:pt x="2285805" y="83914"/>
                    </a:cubicBezTo>
                    <a:cubicBezTo>
                      <a:pt x="2292124" y="79198"/>
                      <a:pt x="2301741" y="81608"/>
                      <a:pt x="2306411" y="73331"/>
                    </a:cubicBezTo>
                    <a:cubicBezTo>
                      <a:pt x="2320350" y="60911"/>
                      <a:pt x="2332834" y="48569"/>
                      <a:pt x="2339875" y="29946"/>
                    </a:cubicBezTo>
                    <a:cubicBezTo>
                      <a:pt x="2352809" y="-1397"/>
                      <a:pt x="2370239" y="-3053"/>
                      <a:pt x="2392011" y="22069"/>
                    </a:cubicBezTo>
                    <a:cubicBezTo>
                      <a:pt x="2415354" y="49298"/>
                      <a:pt x="2423401" y="49599"/>
                      <a:pt x="2449746" y="23384"/>
                    </a:cubicBezTo>
                    <a:cubicBezTo>
                      <a:pt x="2450436" y="22617"/>
                      <a:pt x="2450436" y="22617"/>
                      <a:pt x="2451124" y="21850"/>
                    </a:cubicBezTo>
                    <a:cubicBezTo>
                      <a:pt x="2481072" y="-5288"/>
                      <a:pt x="2484595" y="-7665"/>
                      <a:pt x="2508326" y="26842"/>
                    </a:cubicBezTo>
                    <a:cubicBezTo>
                      <a:pt x="2514650" y="35996"/>
                      <a:pt x="2516957" y="51932"/>
                      <a:pt x="2528565" y="50586"/>
                    </a:cubicBezTo>
                    <a:cubicBezTo>
                      <a:pt x="2543084" y="49084"/>
                      <a:pt x="2541428" y="31654"/>
                      <a:pt x="2545177" y="19776"/>
                    </a:cubicBezTo>
                    <a:cubicBezTo>
                      <a:pt x="2547052" y="13837"/>
                      <a:pt x="2548199" y="7937"/>
                      <a:pt x="2549345" y="2036"/>
                    </a:cubicBezTo>
                    <a:cubicBezTo>
                      <a:pt x="2556391" y="-2718"/>
                      <a:pt x="2559535" y="1495"/>
                      <a:pt x="2559883" y="8046"/>
                    </a:cubicBezTo>
                    <a:cubicBezTo>
                      <a:pt x="2560882" y="13102"/>
                      <a:pt x="2559657" y="17549"/>
                      <a:pt x="2562074" y="21798"/>
                    </a:cubicBezTo>
                    <a:cubicBezTo>
                      <a:pt x="2564070" y="31912"/>
                      <a:pt x="2566066" y="42025"/>
                      <a:pt x="2568791" y="52100"/>
                    </a:cubicBezTo>
                    <a:cubicBezTo>
                      <a:pt x="2575008" y="72937"/>
                      <a:pt x="2583208" y="76153"/>
                      <a:pt x="2601553" y="64228"/>
                    </a:cubicBezTo>
                    <a:cubicBezTo>
                      <a:pt x="2610018" y="58670"/>
                      <a:pt x="2616871" y="50277"/>
                      <a:pt x="2625296" y="43989"/>
                    </a:cubicBezTo>
                    <a:cubicBezTo>
                      <a:pt x="2630888" y="39313"/>
                      <a:pt x="2637090" y="32415"/>
                      <a:pt x="2645290" y="35628"/>
                    </a:cubicBezTo>
                    <a:cubicBezTo>
                      <a:pt x="2654257" y="39532"/>
                      <a:pt x="2654721" y="48267"/>
                      <a:pt x="2655912" y="56963"/>
                    </a:cubicBezTo>
                    <a:cubicBezTo>
                      <a:pt x="2657220" y="67843"/>
                      <a:pt x="2657072" y="78799"/>
                      <a:pt x="2657690" y="90445"/>
                    </a:cubicBezTo>
                    <a:cubicBezTo>
                      <a:pt x="2658347" y="102820"/>
                      <a:pt x="2663062" y="109139"/>
                      <a:pt x="2676280" y="110626"/>
                    </a:cubicBezTo>
                    <a:cubicBezTo>
                      <a:pt x="2699766" y="113029"/>
                      <a:pt x="2709119" y="124213"/>
                      <a:pt x="2711006" y="146010"/>
                    </a:cubicBezTo>
                    <a:cubicBezTo>
                      <a:pt x="2715741" y="193934"/>
                      <a:pt x="2718768" y="195963"/>
                      <a:pt x="2766305" y="183951"/>
                    </a:cubicBezTo>
                    <a:lnTo>
                      <a:pt x="2774785" y="182383"/>
                    </a:lnTo>
                    <a:lnTo>
                      <a:pt x="2787061" y="171241"/>
                    </a:lnTo>
                    <a:cubicBezTo>
                      <a:pt x="2798361" y="164073"/>
                      <a:pt x="2812957" y="164028"/>
                      <a:pt x="2822613" y="167164"/>
                    </a:cubicBezTo>
                    <a:cubicBezTo>
                      <a:pt x="2833762" y="170951"/>
                      <a:pt x="2840275" y="169876"/>
                      <a:pt x="2851379" y="159068"/>
                    </a:cubicBezTo>
                    <a:cubicBezTo>
                      <a:pt x="2843193" y="183589"/>
                      <a:pt x="2851927" y="183125"/>
                      <a:pt x="2865410" y="175841"/>
                    </a:cubicBezTo>
                    <a:cubicBezTo>
                      <a:pt x="2866295" y="185648"/>
                      <a:pt x="2866605" y="194939"/>
                      <a:pt x="2868616" y="203591"/>
                    </a:cubicBezTo>
                    <a:lnTo>
                      <a:pt x="2876460" y="217590"/>
                    </a:lnTo>
                    <a:lnTo>
                      <a:pt x="2879988" y="214776"/>
                    </a:lnTo>
                    <a:cubicBezTo>
                      <a:pt x="2882505" y="210629"/>
                      <a:pt x="2883508" y="205465"/>
                      <a:pt x="2883159" y="198914"/>
                    </a:cubicBezTo>
                    <a:cubicBezTo>
                      <a:pt x="2881344" y="164704"/>
                      <a:pt x="2883373" y="161676"/>
                      <a:pt x="2919613" y="156832"/>
                    </a:cubicBezTo>
                    <a:cubicBezTo>
                      <a:pt x="2934860" y="155293"/>
                      <a:pt x="2934511" y="148741"/>
                      <a:pt x="2928147" y="138860"/>
                    </a:cubicBezTo>
                    <a:cubicBezTo>
                      <a:pt x="2925764" y="121468"/>
                      <a:pt x="2937836" y="128857"/>
                      <a:pt x="2945881" y="129160"/>
                    </a:cubicBezTo>
                    <a:cubicBezTo>
                      <a:pt x="2979943" y="138301"/>
                      <a:pt x="3002044" y="128368"/>
                      <a:pt x="3020035" y="96025"/>
                    </a:cubicBezTo>
                    <a:cubicBezTo>
                      <a:pt x="3035385" y="68933"/>
                      <a:pt x="3041054" y="65712"/>
                      <a:pt x="3059179" y="77157"/>
                    </a:cubicBezTo>
                    <a:cubicBezTo>
                      <a:pt x="3063973" y="84932"/>
                      <a:pt x="3065279" y="95813"/>
                      <a:pt x="3077043" y="97377"/>
                    </a:cubicBezTo>
                    <a:cubicBezTo>
                      <a:pt x="3090414" y="101777"/>
                      <a:pt x="3100334" y="96140"/>
                      <a:pt x="3110061" y="86865"/>
                    </a:cubicBezTo>
                    <a:cubicBezTo>
                      <a:pt x="3119098" y="78356"/>
                      <a:pt x="3126447" y="65557"/>
                      <a:pt x="3141966" y="69112"/>
                    </a:cubicBezTo>
                    <a:cubicBezTo>
                      <a:pt x="3147524" y="77576"/>
                      <a:pt x="3152355" y="86080"/>
                      <a:pt x="3160021" y="92972"/>
                    </a:cubicBezTo>
                    <a:cubicBezTo>
                      <a:pt x="3164620" y="97106"/>
                      <a:pt x="3163055" y="108869"/>
                      <a:pt x="3174507" y="104612"/>
                    </a:cubicBezTo>
                    <a:cubicBezTo>
                      <a:pt x="3179448" y="101429"/>
                      <a:pt x="3180594" y="95529"/>
                      <a:pt x="3184041" y="91696"/>
                    </a:cubicBezTo>
                    <a:cubicBezTo>
                      <a:pt x="3184731" y="90929"/>
                      <a:pt x="3184653" y="89475"/>
                      <a:pt x="3184575" y="88018"/>
                    </a:cubicBezTo>
                    <a:cubicBezTo>
                      <a:pt x="3188556" y="80507"/>
                      <a:pt x="3182153" y="69898"/>
                      <a:pt x="3192073" y="64262"/>
                    </a:cubicBezTo>
                    <a:cubicBezTo>
                      <a:pt x="3200962" y="66710"/>
                      <a:pt x="3199932" y="74794"/>
                      <a:pt x="3201007" y="81307"/>
                    </a:cubicBezTo>
                    <a:cubicBezTo>
                      <a:pt x="3202083" y="87819"/>
                      <a:pt x="3203197" y="95059"/>
                      <a:pt x="3205002" y="101532"/>
                    </a:cubicBezTo>
                    <a:cubicBezTo>
                      <a:pt x="3211448" y="126738"/>
                      <a:pt x="3219610" y="129226"/>
                      <a:pt x="3239907" y="112818"/>
                    </a:cubicBezTo>
                    <a:cubicBezTo>
                      <a:pt x="3244771" y="108180"/>
                      <a:pt x="3249596" y="102815"/>
                      <a:pt x="3253692" y="97487"/>
                    </a:cubicBezTo>
                    <a:cubicBezTo>
                      <a:pt x="3267940" y="90891"/>
                      <a:pt x="3274878" y="97822"/>
                      <a:pt x="3276340" y="111615"/>
                    </a:cubicBezTo>
                    <a:cubicBezTo>
                      <a:pt x="3277455" y="118854"/>
                      <a:pt x="3277880" y="126859"/>
                      <a:pt x="3277538" y="134178"/>
                    </a:cubicBezTo>
                    <a:cubicBezTo>
                      <a:pt x="3277428" y="145864"/>
                      <a:pt x="3279999" y="153025"/>
                      <a:pt x="3294633" y="153709"/>
                    </a:cubicBezTo>
                    <a:cubicBezTo>
                      <a:pt x="3310725" y="154314"/>
                      <a:pt x="3317971" y="167069"/>
                      <a:pt x="3319511" y="182315"/>
                    </a:cubicBezTo>
                    <a:cubicBezTo>
                      <a:pt x="3323589" y="217866"/>
                      <a:pt x="3323589" y="217866"/>
                      <a:pt x="3357761" y="215322"/>
                    </a:cubicBezTo>
                    <a:cubicBezTo>
                      <a:pt x="3365040" y="214935"/>
                      <a:pt x="3376222" y="205581"/>
                      <a:pt x="3375693" y="223128"/>
                    </a:cubicBezTo>
                    <a:cubicBezTo>
                      <a:pt x="3372937" y="226194"/>
                      <a:pt x="3370180" y="229261"/>
                      <a:pt x="3367384" y="231599"/>
                    </a:cubicBezTo>
                    <a:cubicBezTo>
                      <a:pt x="3359268" y="243708"/>
                      <a:pt x="3368118" y="245428"/>
                      <a:pt x="3377007" y="247876"/>
                    </a:cubicBezTo>
                    <a:cubicBezTo>
                      <a:pt x="3393174" y="249938"/>
                      <a:pt x="3404403" y="255181"/>
                      <a:pt x="3404679" y="274146"/>
                    </a:cubicBezTo>
                    <a:cubicBezTo>
                      <a:pt x="3404377" y="282190"/>
                      <a:pt x="3409897" y="289926"/>
                      <a:pt x="3412506" y="297817"/>
                    </a:cubicBezTo>
                    <a:cubicBezTo>
                      <a:pt x="3416074" y="310037"/>
                      <a:pt x="3414431" y="320343"/>
                      <a:pt x="3404705" y="329618"/>
                    </a:cubicBezTo>
                    <a:cubicBezTo>
                      <a:pt x="3386707" y="348093"/>
                      <a:pt x="3386714" y="361961"/>
                      <a:pt x="3403810" y="381492"/>
                    </a:cubicBezTo>
                    <a:cubicBezTo>
                      <a:pt x="3407719" y="386394"/>
                      <a:pt x="3412319" y="390529"/>
                      <a:pt x="3416229" y="395431"/>
                    </a:cubicBezTo>
                    <a:cubicBezTo>
                      <a:pt x="3425582" y="406614"/>
                      <a:pt x="3425434" y="417571"/>
                      <a:pt x="3415823" y="429030"/>
                    </a:cubicBezTo>
                    <a:cubicBezTo>
                      <a:pt x="3409102" y="436503"/>
                      <a:pt x="3400313" y="443677"/>
                      <a:pt x="3401628" y="453598"/>
                    </a:cubicBezTo>
                    <a:lnTo>
                      <a:pt x="3406630" y="464271"/>
                    </a:lnTo>
                    <a:lnTo>
                      <a:pt x="3407669" y="464755"/>
                    </a:lnTo>
                    <a:cubicBezTo>
                      <a:pt x="3414157" y="465851"/>
                      <a:pt x="3423255" y="468537"/>
                      <a:pt x="3418321" y="455507"/>
                    </a:cubicBezTo>
                    <a:cubicBezTo>
                      <a:pt x="3422051" y="447047"/>
                      <a:pt x="3421431" y="431638"/>
                      <a:pt x="3436938" y="446109"/>
                    </a:cubicBezTo>
                    <a:cubicBezTo>
                      <a:pt x="3437981" y="446745"/>
                      <a:pt x="3438503" y="447063"/>
                      <a:pt x="3438909" y="448742"/>
                    </a:cubicBezTo>
                    <a:cubicBezTo>
                      <a:pt x="3439149" y="458909"/>
                      <a:pt x="3447381" y="465362"/>
                      <a:pt x="3451615" y="473672"/>
                    </a:cubicBezTo>
                    <a:cubicBezTo>
                      <a:pt x="3454921" y="479983"/>
                      <a:pt x="3461208" y="480239"/>
                      <a:pt x="3465140" y="472618"/>
                    </a:cubicBezTo>
                    <a:cubicBezTo>
                      <a:pt x="3465981" y="472415"/>
                      <a:pt x="3467341" y="472531"/>
                      <a:pt x="3468067" y="473688"/>
                    </a:cubicBezTo>
                    <a:cubicBezTo>
                      <a:pt x="3474671" y="473422"/>
                      <a:pt x="3480179" y="479645"/>
                      <a:pt x="3487330" y="476135"/>
                    </a:cubicBezTo>
                    <a:cubicBezTo>
                      <a:pt x="3502854" y="474154"/>
                      <a:pt x="3517334" y="471536"/>
                      <a:pt x="3531027" y="461995"/>
                    </a:cubicBezTo>
                    <a:cubicBezTo>
                      <a:pt x="3554823" y="446453"/>
                      <a:pt x="3567661" y="453568"/>
                      <a:pt x="3570810" y="481255"/>
                    </a:cubicBezTo>
                    <a:cubicBezTo>
                      <a:pt x="3574048" y="511145"/>
                      <a:pt x="3579467" y="515167"/>
                      <a:pt x="3610106" y="509524"/>
                    </a:cubicBezTo>
                    <a:cubicBezTo>
                      <a:pt x="3610947" y="509321"/>
                      <a:pt x="3610947" y="509321"/>
                      <a:pt x="3611787" y="509117"/>
                    </a:cubicBezTo>
                    <a:cubicBezTo>
                      <a:pt x="3645353" y="504545"/>
                      <a:pt x="3648916" y="504571"/>
                      <a:pt x="3648972" y="539676"/>
                    </a:cubicBezTo>
                    <a:cubicBezTo>
                      <a:pt x="3649008" y="549002"/>
                      <a:pt x="3643051" y="561113"/>
                      <a:pt x="3651715" y="565684"/>
                    </a:cubicBezTo>
                    <a:cubicBezTo>
                      <a:pt x="3662465" y="571526"/>
                      <a:pt x="3669581" y="558689"/>
                      <a:pt x="3677800" y="552253"/>
                    </a:cubicBezTo>
                    <a:cubicBezTo>
                      <a:pt x="3681913" y="549035"/>
                      <a:pt x="3685501" y="545499"/>
                      <a:pt x="3689090" y="541962"/>
                    </a:cubicBezTo>
                    <a:cubicBezTo>
                      <a:pt x="3696215" y="542014"/>
                      <a:pt x="3696392" y="546416"/>
                      <a:pt x="3693528" y="551111"/>
                    </a:cubicBezTo>
                    <a:cubicBezTo>
                      <a:pt x="3691823" y="555081"/>
                      <a:pt x="3688870" y="557574"/>
                      <a:pt x="3688525" y="561659"/>
                    </a:cubicBezTo>
                    <a:cubicBezTo>
                      <a:pt x="3685113" y="569597"/>
                      <a:pt x="3681701" y="577536"/>
                      <a:pt x="3678811" y="585793"/>
                    </a:cubicBezTo>
                    <a:cubicBezTo>
                      <a:pt x="3673235" y="603147"/>
                      <a:pt x="3677382" y="609256"/>
                      <a:pt x="3695717" y="609705"/>
                    </a:cubicBezTo>
                    <a:cubicBezTo>
                      <a:pt x="3704203" y="609872"/>
                      <a:pt x="3712920" y="607317"/>
                      <a:pt x="3721724" y="606963"/>
                    </a:cubicBezTo>
                    <a:cubicBezTo>
                      <a:pt x="3727807" y="606379"/>
                      <a:pt x="3735364" y="604548"/>
                      <a:pt x="3739511" y="610656"/>
                    </a:cubicBezTo>
                    <a:cubicBezTo>
                      <a:pt x="3743862" y="617605"/>
                      <a:pt x="3740043" y="623864"/>
                      <a:pt x="3736745" y="630441"/>
                    </a:cubicBezTo>
                    <a:cubicBezTo>
                      <a:pt x="3732495" y="638583"/>
                      <a:pt x="3727200" y="646089"/>
                      <a:pt x="3722108" y="654435"/>
                    </a:cubicBezTo>
                    <a:cubicBezTo>
                      <a:pt x="3716698" y="663301"/>
                      <a:pt x="3716964" y="669905"/>
                      <a:pt x="3725398" y="677198"/>
                    </a:cubicBezTo>
                    <a:cubicBezTo>
                      <a:pt x="3740499" y="689988"/>
                      <a:pt x="3741667" y="702153"/>
                      <a:pt x="3732642" y="718120"/>
                    </a:cubicBezTo>
                    <a:cubicBezTo>
                      <a:pt x="3713205" y="753500"/>
                      <a:pt x="3714336" y="756337"/>
                      <a:pt x="3752899" y="770559"/>
                    </a:cubicBezTo>
                    <a:lnTo>
                      <a:pt x="3759505" y="773492"/>
                    </a:lnTo>
                    <a:lnTo>
                      <a:pt x="3773273" y="771607"/>
                    </a:lnTo>
                    <a:cubicBezTo>
                      <a:pt x="3784483" y="772004"/>
                      <a:pt x="3794597" y="778891"/>
                      <a:pt x="3799787" y="785635"/>
                    </a:cubicBezTo>
                    <a:cubicBezTo>
                      <a:pt x="3805701" y="793538"/>
                      <a:pt x="3810714" y="795880"/>
                      <a:pt x="3823514" y="793669"/>
                    </a:cubicBezTo>
                    <a:cubicBezTo>
                      <a:pt x="3806234" y="806745"/>
                      <a:pt x="3812492" y="810563"/>
                      <a:pt x="3825266" y="811916"/>
                    </a:cubicBezTo>
                    <a:cubicBezTo>
                      <a:pt x="3821231" y="819116"/>
                      <a:pt x="3817043" y="825686"/>
                      <a:pt x="3814334" y="832622"/>
                    </a:cubicBezTo>
                    <a:lnTo>
                      <a:pt x="3813124" y="846019"/>
                    </a:lnTo>
                    <a:lnTo>
                      <a:pt x="3816896" y="845745"/>
                    </a:lnTo>
                    <a:cubicBezTo>
                      <a:pt x="3820602" y="844069"/>
                      <a:pt x="3823742" y="840975"/>
                      <a:pt x="3826606" y="836281"/>
                    </a:cubicBezTo>
                    <a:cubicBezTo>
                      <a:pt x="3841561" y="811766"/>
                      <a:pt x="3844399" y="810633"/>
                      <a:pt x="3871753" y="824457"/>
                    </a:cubicBezTo>
                    <a:cubicBezTo>
                      <a:pt x="3883024" y="830618"/>
                      <a:pt x="3885888" y="825924"/>
                      <a:pt x="3886171" y="816075"/>
                    </a:cubicBezTo>
                    <a:cubicBezTo>
                      <a:pt x="3892765" y="802920"/>
                      <a:pt x="3897610" y="813750"/>
                      <a:pt x="3903030" y="817772"/>
                    </a:cubicBezTo>
                    <a:cubicBezTo>
                      <a:pt x="3922250" y="840234"/>
                      <a:pt x="3942237" y="843839"/>
                      <a:pt x="3970004" y="830001"/>
                    </a:cubicBezTo>
                    <a:cubicBezTo>
                      <a:pt x="3993457" y="818542"/>
                      <a:pt x="3998903" y="819002"/>
                      <a:pt x="4006011" y="835505"/>
                    </a:cubicBezTo>
                    <a:cubicBezTo>
                      <a:pt x="4005641" y="843153"/>
                      <a:pt x="4001389" y="851294"/>
                      <a:pt x="4008781" y="857952"/>
                    </a:cubicBezTo>
                    <a:cubicBezTo>
                      <a:pt x="4015942" y="867330"/>
                      <a:pt x="4025472" y="868134"/>
                      <a:pt x="4036593" y="866329"/>
                    </a:cubicBezTo>
                    <a:cubicBezTo>
                      <a:pt x="4046874" y="864729"/>
                      <a:pt x="4058021" y="859362"/>
                      <a:pt x="4067065" y="869173"/>
                    </a:cubicBezTo>
                    <a:cubicBezTo>
                      <a:pt x="4066898" y="877660"/>
                      <a:pt x="4066209" y="885829"/>
                      <a:pt x="4068243" y="894227"/>
                    </a:cubicBezTo>
                    <a:cubicBezTo>
                      <a:pt x="4069463" y="899266"/>
                      <a:pt x="4062807" y="906657"/>
                      <a:pt x="4072744" y="909141"/>
                    </a:cubicBezTo>
                    <a:cubicBezTo>
                      <a:pt x="4077668" y="909281"/>
                      <a:pt x="4081257" y="905745"/>
                      <a:pt x="4085456" y="904728"/>
                    </a:cubicBezTo>
                    <a:cubicBezTo>
                      <a:pt x="4086296" y="904525"/>
                      <a:pt x="4086932" y="903481"/>
                      <a:pt x="4087569" y="902438"/>
                    </a:cubicBezTo>
                    <a:cubicBezTo>
                      <a:pt x="4093880" y="899131"/>
                      <a:pt x="4094481" y="888762"/>
                      <a:pt x="4104011" y="889565"/>
                    </a:cubicBezTo>
                    <a:cubicBezTo>
                      <a:pt x="4108996" y="895470"/>
                      <a:pt x="4104453" y="900573"/>
                      <a:pt x="4102112" y="905585"/>
                    </a:cubicBezTo>
                    <a:cubicBezTo>
                      <a:pt x="4099768" y="910596"/>
                      <a:pt x="4097108" y="916132"/>
                      <a:pt x="4095288" y="921462"/>
                    </a:cubicBezTo>
                    <a:cubicBezTo>
                      <a:pt x="4087801" y="941946"/>
                      <a:pt x="4092266" y="947533"/>
                      <a:pt x="4114076" y="945806"/>
                    </a:cubicBezTo>
                    <a:cubicBezTo>
                      <a:pt x="4119636" y="944905"/>
                      <a:pt x="4125514" y="943481"/>
                      <a:pt x="4130871" y="941738"/>
                    </a:cubicBezTo>
                    <a:cubicBezTo>
                      <a:pt x="4143850" y="943930"/>
                      <a:pt x="4145362" y="952010"/>
                      <a:pt x="4139837" y="962239"/>
                    </a:cubicBezTo>
                    <a:cubicBezTo>
                      <a:pt x="4137177" y="967774"/>
                      <a:pt x="4133677" y="973510"/>
                      <a:pt x="4129972" y="978409"/>
                    </a:cubicBezTo>
                    <a:cubicBezTo>
                      <a:pt x="4124359" y="986436"/>
                      <a:pt x="4122741" y="992607"/>
                      <a:pt x="4132538" y="1000014"/>
                    </a:cubicBezTo>
                    <a:cubicBezTo>
                      <a:pt x="4143377" y="1008058"/>
                      <a:pt x="4142344" y="1020311"/>
                      <a:pt x="4136184" y="1031582"/>
                    </a:cubicBezTo>
                    <a:cubicBezTo>
                      <a:pt x="4122155" y="1058096"/>
                      <a:pt x="4122155" y="1058096"/>
                      <a:pt x="4146989" y="1072530"/>
                    </a:cubicBezTo>
                    <a:cubicBezTo>
                      <a:pt x="4152205" y="1075713"/>
                      <a:pt x="4164370" y="1074544"/>
                      <a:pt x="4155689" y="1086426"/>
                    </a:cubicBezTo>
                    <a:cubicBezTo>
                      <a:pt x="4152330" y="1087240"/>
                      <a:pt x="4148971" y="1088053"/>
                      <a:pt x="4145929" y="1088346"/>
                    </a:cubicBezTo>
                    <a:cubicBezTo>
                      <a:pt x="4134580" y="1092872"/>
                      <a:pt x="4139884" y="1098255"/>
                      <a:pt x="4144869" y="1104161"/>
                    </a:cubicBezTo>
                    <a:cubicBezTo>
                      <a:pt x="4155072" y="1113248"/>
                      <a:pt x="4160351" y="1122193"/>
                      <a:pt x="4151555" y="1135437"/>
                    </a:cubicBezTo>
                    <a:cubicBezTo>
                      <a:pt x="4147533" y="1140857"/>
                      <a:pt x="4147683" y="1148821"/>
                      <a:pt x="4145749" y="1155514"/>
                    </a:cubicBezTo>
                    <a:cubicBezTo>
                      <a:pt x="4142425" y="1165654"/>
                      <a:pt x="4136406" y="1172002"/>
                      <a:pt x="4125285" y="1173806"/>
                    </a:cubicBezTo>
                    <a:cubicBezTo>
                      <a:pt x="4104086" y="1178051"/>
                      <a:pt x="4097520" y="1187644"/>
                      <a:pt x="4100084" y="1209249"/>
                    </a:cubicBezTo>
                    <a:cubicBezTo>
                      <a:pt x="4100465" y="1214492"/>
                      <a:pt x="4101685" y="1219531"/>
                      <a:pt x="4102065" y="1224773"/>
                    </a:cubicBezTo>
                    <a:cubicBezTo>
                      <a:pt x="4103234" y="1236937"/>
                      <a:pt x="4097939" y="1244443"/>
                      <a:pt x="4085863" y="1247811"/>
                    </a:cubicBezTo>
                    <a:cubicBezTo>
                      <a:pt x="4074945" y="1250455"/>
                      <a:pt x="4061738" y="1250987"/>
                      <a:pt x="4062766" y="1268076"/>
                    </a:cubicBezTo>
                    <a:cubicBezTo>
                      <a:pt x="4063703" y="1282962"/>
                      <a:pt x="4064642" y="1297849"/>
                      <a:pt x="4083268" y="1301340"/>
                    </a:cubicBezTo>
                    <a:cubicBezTo>
                      <a:pt x="4085151" y="1301774"/>
                      <a:pt x="4088078" y="1302842"/>
                      <a:pt x="4087529" y="1306087"/>
                    </a:cubicBezTo>
                    <a:cubicBezTo>
                      <a:pt x="4084144" y="1310464"/>
                      <a:pt x="4079449" y="1307599"/>
                      <a:pt x="4075365" y="1307255"/>
                    </a:cubicBezTo>
                    <a:cubicBezTo>
                      <a:pt x="4057845" y="1310164"/>
                      <a:pt x="4041852" y="1304703"/>
                      <a:pt x="4025745" y="1300601"/>
                    </a:cubicBezTo>
                    <a:cubicBezTo>
                      <a:pt x="4016737" y="1300117"/>
                      <a:pt x="4012599" y="1306897"/>
                      <a:pt x="4008463" y="1313678"/>
                    </a:cubicBezTo>
                    <a:cubicBezTo>
                      <a:pt x="4004644" y="1319937"/>
                      <a:pt x="4001030" y="1327036"/>
                      <a:pt x="3997211" y="1333296"/>
                    </a:cubicBezTo>
                    <a:cubicBezTo>
                      <a:pt x="3983731" y="1356565"/>
                      <a:pt x="3982892" y="1356768"/>
                      <a:pt x="3959711" y="1345489"/>
                    </a:cubicBezTo>
                    <a:cubicBezTo>
                      <a:pt x="3954629" y="1366725"/>
                      <a:pt x="3954629" y="1366725"/>
                      <a:pt x="3934694" y="1355993"/>
                    </a:cubicBezTo>
                    <a:cubicBezTo>
                      <a:pt x="3931042" y="1353766"/>
                      <a:pt x="3927072" y="1352059"/>
                      <a:pt x="3923281" y="1354756"/>
                    </a:cubicBezTo>
                    <a:cubicBezTo>
                      <a:pt x="3919488" y="1357454"/>
                      <a:pt x="3922185" y="1361246"/>
                      <a:pt x="3922998" y="1364605"/>
                    </a:cubicBezTo>
                    <a:cubicBezTo>
                      <a:pt x="3924944" y="1370803"/>
                      <a:pt x="3926889" y="1376999"/>
                      <a:pt x="3927995" y="1383399"/>
                    </a:cubicBezTo>
                    <a:cubicBezTo>
                      <a:pt x="3930524" y="1395678"/>
                      <a:pt x="3936872" y="1401698"/>
                      <a:pt x="3949876" y="1400327"/>
                    </a:cubicBezTo>
                    <a:cubicBezTo>
                      <a:pt x="3959000" y="1399450"/>
                      <a:pt x="3965895" y="1402226"/>
                      <a:pt x="3968971" y="1411261"/>
                    </a:cubicBezTo>
                    <a:cubicBezTo>
                      <a:pt x="3969123" y="1419226"/>
                      <a:pt x="3962925" y="1421171"/>
                      <a:pt x="3957365" y="1422073"/>
                    </a:cubicBezTo>
                    <a:cubicBezTo>
                      <a:pt x="3922845" y="1428211"/>
                      <a:pt x="3902965" y="1452585"/>
                      <a:pt x="3884013" y="1478958"/>
                    </a:cubicBezTo>
                    <a:cubicBezTo>
                      <a:pt x="3874400" y="1492955"/>
                      <a:pt x="3868462" y="1496310"/>
                      <a:pt x="3859917" y="1489419"/>
                    </a:cubicBezTo>
                    <a:lnTo>
                      <a:pt x="3852809" y="1481837"/>
                    </a:lnTo>
                    <a:lnTo>
                      <a:pt x="3841864" y="1492090"/>
                    </a:lnTo>
                    <a:lnTo>
                      <a:pt x="3840531" y="1496285"/>
                    </a:lnTo>
                    <a:lnTo>
                      <a:pt x="3850294" y="1497108"/>
                    </a:lnTo>
                    <a:cubicBezTo>
                      <a:pt x="3875525" y="1500333"/>
                      <a:pt x="3883385" y="1514432"/>
                      <a:pt x="3872107" y="1537613"/>
                    </a:cubicBezTo>
                    <a:cubicBezTo>
                      <a:pt x="3867421" y="1547638"/>
                      <a:pt x="3860129" y="1556073"/>
                      <a:pt x="3857531" y="1567371"/>
                    </a:cubicBezTo>
                    <a:cubicBezTo>
                      <a:pt x="3852883" y="1586722"/>
                      <a:pt x="3857029" y="1592830"/>
                      <a:pt x="3876636" y="1591193"/>
                    </a:cubicBezTo>
                    <a:cubicBezTo>
                      <a:pt x="3882402" y="1591131"/>
                      <a:pt x="3888279" y="1589708"/>
                      <a:pt x="3893839" y="1588805"/>
                    </a:cubicBezTo>
                    <a:cubicBezTo>
                      <a:pt x="3898879" y="1587585"/>
                      <a:pt x="3903918" y="1586365"/>
                      <a:pt x="3910000" y="1585781"/>
                    </a:cubicBezTo>
                    <a:cubicBezTo>
                      <a:pt x="3887371" y="1613488"/>
                      <a:pt x="3869009" y="1616601"/>
                      <a:pt x="3841479" y="1598374"/>
                    </a:cubicBezTo>
                    <a:cubicBezTo>
                      <a:pt x="3828236" y="1589580"/>
                      <a:pt x="3822039" y="1591525"/>
                      <a:pt x="3820166" y="1603981"/>
                    </a:cubicBezTo>
                    <a:cubicBezTo>
                      <a:pt x="3819878" y="1607385"/>
                      <a:pt x="3820969" y="1612345"/>
                      <a:pt x="3821044" y="1616327"/>
                    </a:cubicBezTo>
                    <a:lnTo>
                      <a:pt x="3820601" y="1618633"/>
                    </a:lnTo>
                    <a:lnTo>
                      <a:pt x="3856796" y="1624365"/>
                    </a:lnTo>
                    <a:cubicBezTo>
                      <a:pt x="3864640" y="1625607"/>
                      <a:pt x="3873279" y="1625739"/>
                      <a:pt x="3878963" y="1632824"/>
                    </a:cubicBezTo>
                    <a:cubicBezTo>
                      <a:pt x="3879662" y="1632317"/>
                      <a:pt x="3880361" y="1631809"/>
                      <a:pt x="3881060" y="1631301"/>
                    </a:cubicBezTo>
                    <a:cubicBezTo>
                      <a:pt x="3903233" y="1628009"/>
                      <a:pt x="3924385" y="1635070"/>
                      <a:pt x="3946493" y="1636097"/>
                    </a:cubicBezTo>
                    <a:cubicBezTo>
                      <a:pt x="3987691" y="1637671"/>
                      <a:pt x="4029301" y="1640551"/>
                      <a:pt x="4070600" y="1629769"/>
                    </a:cubicBezTo>
                    <a:cubicBezTo>
                      <a:pt x="4082831" y="1626757"/>
                      <a:pt x="4095982" y="1625747"/>
                      <a:pt x="4108464" y="1628962"/>
                    </a:cubicBezTo>
                    <a:cubicBezTo>
                      <a:pt x="4128696" y="1634021"/>
                      <a:pt x="4146574" y="1646132"/>
                      <a:pt x="4169224" y="1639821"/>
                    </a:cubicBezTo>
                    <a:cubicBezTo>
                      <a:pt x="4178947" y="1637030"/>
                      <a:pt x="4190031" y="1641260"/>
                      <a:pt x="4200098" y="1644093"/>
                    </a:cubicBezTo>
                    <a:cubicBezTo>
                      <a:pt x="4206038" y="1645651"/>
                      <a:pt x="4211182" y="1648322"/>
                      <a:pt x="4211147" y="1656359"/>
                    </a:cubicBezTo>
                    <a:cubicBezTo>
                      <a:pt x="4214361" y="1643877"/>
                      <a:pt x="4222463" y="1639593"/>
                      <a:pt x="4233230" y="1641916"/>
                    </a:cubicBezTo>
                    <a:cubicBezTo>
                      <a:pt x="4255971" y="1646755"/>
                      <a:pt x="4279860" y="1644351"/>
                      <a:pt x="4300563" y="1658147"/>
                    </a:cubicBezTo>
                    <a:cubicBezTo>
                      <a:pt x="4305612" y="1661421"/>
                      <a:pt x="4313140" y="1660757"/>
                      <a:pt x="4319080" y="1662318"/>
                    </a:cubicBezTo>
                    <a:cubicBezTo>
                      <a:pt x="4337405" y="1667694"/>
                      <a:pt x="4355923" y="1671864"/>
                      <a:pt x="4374375" y="1680353"/>
                    </a:cubicBezTo>
                    <a:cubicBezTo>
                      <a:pt x="4392126" y="1689350"/>
                      <a:pt x="4410924" y="1703463"/>
                      <a:pt x="4434018" y="1702171"/>
                    </a:cubicBezTo>
                    <a:cubicBezTo>
                      <a:pt x="4445166" y="1702081"/>
                      <a:pt x="4457840" y="1704088"/>
                      <a:pt x="4465268" y="1715781"/>
                    </a:cubicBezTo>
                    <a:lnTo>
                      <a:pt x="4467174" y="1715464"/>
                    </a:lnTo>
                    <a:lnTo>
                      <a:pt x="4467174" y="1715465"/>
                    </a:lnTo>
                    <a:cubicBezTo>
                      <a:pt x="4468222" y="1714702"/>
                      <a:pt x="4468175" y="1715004"/>
                      <a:pt x="4467651" y="1715385"/>
                    </a:cubicBezTo>
                    <a:lnTo>
                      <a:pt x="4467174" y="1715464"/>
                    </a:lnTo>
                    <a:lnTo>
                      <a:pt x="4466063" y="1714670"/>
                    </a:lnTo>
                    <a:cubicBezTo>
                      <a:pt x="4458791" y="1709807"/>
                      <a:pt x="4459459" y="1705582"/>
                      <a:pt x="4467370" y="1702505"/>
                    </a:cubicBezTo>
                    <a:cubicBezTo>
                      <a:pt x="4470071" y="1701077"/>
                      <a:pt x="4473089" y="1701554"/>
                      <a:pt x="4476105" y="1702032"/>
                    </a:cubicBezTo>
                    <a:cubicBezTo>
                      <a:pt x="4507614" y="1710115"/>
                      <a:pt x="4540876" y="1699299"/>
                      <a:pt x="4572318" y="1711701"/>
                    </a:cubicBezTo>
                    <a:cubicBezTo>
                      <a:pt x="4576954" y="1713673"/>
                      <a:pt x="4583370" y="1712215"/>
                      <a:pt x="4589311" y="1713774"/>
                    </a:cubicBezTo>
                    <a:cubicBezTo>
                      <a:pt x="4590518" y="1713966"/>
                      <a:pt x="4592232" y="1714855"/>
                      <a:pt x="4593344" y="1715650"/>
                    </a:cubicBezTo>
                    <a:cubicBezTo>
                      <a:pt x="4596582" y="1718639"/>
                      <a:pt x="4596420" y="1723562"/>
                      <a:pt x="4601154" y="1724929"/>
                    </a:cubicBezTo>
                    <a:cubicBezTo>
                      <a:pt x="4602169" y="1726327"/>
                      <a:pt x="4602581" y="1727630"/>
                      <a:pt x="4602993" y="1728933"/>
                    </a:cubicBezTo>
                    <a:cubicBezTo>
                      <a:pt x="4603627" y="1732745"/>
                      <a:pt x="4603657" y="1736461"/>
                      <a:pt x="4603083" y="1740082"/>
                    </a:cubicBezTo>
                    <a:cubicBezTo>
                      <a:pt x="4603304" y="1742592"/>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2"/>
                      <a:pt x="4587764" y="1758689"/>
                      <a:pt x="4560387" y="1751878"/>
                    </a:cubicBezTo>
                    <a:cubicBezTo>
                      <a:pt x="4549111" y="1748855"/>
                      <a:pt x="4532124" y="1735030"/>
                      <a:pt x="4517474" y="1749413"/>
                    </a:cubicBezTo>
                    <a:cubicBezTo>
                      <a:pt x="4515980" y="1751032"/>
                      <a:pt x="4511057" y="1750870"/>
                      <a:pt x="4509436" y="1749377"/>
                    </a:cubicBezTo>
                    <a:cubicBezTo>
                      <a:pt x="4495275" y="1737237"/>
                      <a:pt x="4475707" y="1739705"/>
                      <a:pt x="4460463" y="1730486"/>
                    </a:cubicBezTo>
                    <a:cubicBezTo>
                      <a:pt x="4451986" y="1725431"/>
                      <a:pt x="4443919" y="1721680"/>
                      <a:pt x="4435148" y="1730189"/>
                    </a:cubicBezTo>
                    <a:cubicBezTo>
                      <a:pt x="4430762" y="1734443"/>
                      <a:pt x="4424728" y="1733487"/>
                      <a:pt x="4420091" y="1731516"/>
                    </a:cubicBezTo>
                    <a:cubicBezTo>
                      <a:pt x="4400338" y="1723437"/>
                      <a:pt x="4379217" y="1720092"/>
                      <a:pt x="4358507" y="1718051"/>
                    </a:cubicBezTo>
                    <a:cubicBezTo>
                      <a:pt x="4343927" y="1716359"/>
                      <a:pt x="4330142" y="1713558"/>
                      <a:pt x="4315402" y="1716792"/>
                    </a:cubicBezTo>
                    <a:cubicBezTo>
                      <a:pt x="4303267" y="1719199"/>
                      <a:pt x="4290880" y="1715382"/>
                      <a:pt x="4279957" y="1706229"/>
                    </a:cubicBezTo>
                    <a:cubicBezTo>
                      <a:pt x="4264780" y="1692690"/>
                      <a:pt x="4247656" y="1699257"/>
                      <a:pt x="4243898" y="1719077"/>
                    </a:cubicBezTo>
                    <a:cubicBezTo>
                      <a:pt x="4243516" y="1721492"/>
                      <a:pt x="4243039" y="1724509"/>
                      <a:pt x="4242561" y="1727526"/>
                    </a:cubicBezTo>
                    <a:cubicBezTo>
                      <a:pt x="4237590" y="1758907"/>
                      <a:pt x="4227487" y="1764111"/>
                      <a:pt x="4197062" y="1753107"/>
                    </a:cubicBezTo>
                    <a:cubicBezTo>
                      <a:pt x="4185374" y="1748781"/>
                      <a:pt x="4177117" y="1746236"/>
                      <a:pt x="4171232" y="1763864"/>
                    </a:cubicBezTo>
                    <a:cubicBezTo>
                      <a:pt x="4166620" y="1777361"/>
                      <a:pt x="4162737" y="1794067"/>
                      <a:pt x="4148247" y="1803527"/>
                    </a:cubicBezTo>
                    <a:cubicBezTo>
                      <a:pt x="4143450" y="1806479"/>
                      <a:pt x="4144304" y="1812800"/>
                      <a:pt x="4142937" y="1817531"/>
                    </a:cubicBezTo>
                    <a:cubicBezTo>
                      <a:pt x="4139245" y="1833030"/>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4"/>
                      <a:pt x="4085236" y="1849842"/>
                    </a:cubicBezTo>
                    <a:cubicBezTo>
                      <a:pt x="4078915" y="1850697"/>
                      <a:pt x="4074500" y="1851235"/>
                      <a:pt x="4074972" y="1859969"/>
                    </a:cubicBezTo>
                    <a:cubicBezTo>
                      <a:pt x="4075032" y="1867403"/>
                      <a:pt x="4075791" y="1874328"/>
                      <a:pt x="4084939" y="1875159"/>
                    </a:cubicBezTo>
                    <a:cubicBezTo>
                      <a:pt x="4101330" y="1877135"/>
                      <a:pt x="4102721" y="1887872"/>
                      <a:pt x="4100715" y="1900545"/>
                    </a:cubicBezTo>
                    <a:cubicBezTo>
                      <a:pt x="4099281" y="1909598"/>
                      <a:pt x="4098355" y="1919348"/>
                      <a:pt x="4096318" y="1928305"/>
                    </a:cubicBezTo>
                    <a:cubicBezTo>
                      <a:pt x="4093898" y="1939677"/>
                      <a:pt x="4089764" y="1950156"/>
                      <a:pt x="4108759" y="1951308"/>
                    </a:cubicBezTo>
                    <a:cubicBezTo>
                      <a:pt x="4116699" y="1951948"/>
                      <a:pt x="4120123" y="1965481"/>
                      <a:pt x="4131370" y="1964787"/>
                    </a:cubicBezTo>
                    <a:cubicBezTo>
                      <a:pt x="4138801" y="1964727"/>
                      <a:pt x="4146360" y="1967781"/>
                      <a:pt x="4154147" y="1961590"/>
                    </a:cubicBezTo>
                    <a:cubicBezTo>
                      <a:pt x="4161932" y="1955400"/>
                      <a:pt x="4170697" y="1958643"/>
                      <a:pt x="4170691" y="1970397"/>
                    </a:cubicBezTo>
                    <a:cubicBezTo>
                      <a:pt x="4170877" y="1980943"/>
                      <a:pt x="4173889" y="1993173"/>
                      <a:pt x="4162195" y="2000601"/>
                    </a:cubicBezTo>
                    <a:cubicBezTo>
                      <a:pt x="4158796" y="2002537"/>
                      <a:pt x="4158826" y="2006253"/>
                      <a:pt x="4160762" y="2009654"/>
                    </a:cubicBezTo>
                    <a:cubicBezTo>
                      <a:pt x="4162191" y="2012353"/>
                      <a:pt x="4163619" y="2015054"/>
                      <a:pt x="4164444" y="2017660"/>
                    </a:cubicBezTo>
                    <a:cubicBezTo>
                      <a:pt x="4168029" y="2026269"/>
                      <a:pt x="4156940" y="2033793"/>
                      <a:pt x="4161732" y="2042594"/>
                    </a:cubicBezTo>
                    <a:cubicBezTo>
                      <a:pt x="4166429" y="2051997"/>
                      <a:pt x="4177267" y="2038249"/>
                      <a:pt x="4183266" y="2047242"/>
                    </a:cubicBezTo>
                    <a:cubicBezTo>
                      <a:pt x="4184790" y="2049338"/>
                      <a:pt x="4188219" y="2051119"/>
                      <a:pt x="4188028" y="2052326"/>
                    </a:cubicBezTo>
                    <a:cubicBezTo>
                      <a:pt x="4186081" y="2072432"/>
                      <a:pt x="4203260" y="2085051"/>
                      <a:pt x="4207826" y="2103095"/>
                    </a:cubicBezTo>
                    <a:cubicBezTo>
                      <a:pt x="4208650" y="2105700"/>
                      <a:pt x="4210491" y="2109703"/>
                      <a:pt x="4208997" y="2111323"/>
                    </a:cubicBezTo>
                    <a:cubicBezTo>
                      <a:pt x="4199145" y="2122753"/>
                      <a:pt x="4203776" y="2136478"/>
                      <a:pt x="4203675" y="2148834"/>
                    </a:cubicBezTo>
                    <a:cubicBezTo>
                      <a:pt x="4203635" y="2168623"/>
                      <a:pt x="4188572" y="2181704"/>
                      <a:pt x="4180972" y="2198440"/>
                    </a:cubicBezTo>
                    <a:cubicBezTo>
                      <a:pt x="4177411" y="2205300"/>
                      <a:pt x="4172135" y="2211269"/>
                      <a:pt x="4169590" y="2219526"/>
                    </a:cubicBezTo>
                    <a:cubicBezTo>
                      <a:pt x="4168126" y="2224863"/>
                      <a:pt x="4163867" y="2232229"/>
                      <a:pt x="4158340" y="2231974"/>
                    </a:cubicBezTo>
                    <a:cubicBezTo>
                      <a:pt x="4139249" y="2231424"/>
                      <a:pt x="4126124" y="2247903"/>
                      <a:pt x="4107541" y="2248055"/>
                    </a:cubicBezTo>
                    <a:cubicBezTo>
                      <a:pt x="4103221" y="2247988"/>
                      <a:pt x="4097215" y="2250749"/>
                      <a:pt x="4097438" y="2253258"/>
                    </a:cubicBezTo>
                    <a:cubicBezTo>
                      <a:pt x="4100067" y="2267903"/>
                      <a:pt x="4085548" y="2273646"/>
                      <a:pt x="4081921" y="2284825"/>
                    </a:cubicBezTo>
                    <a:cubicBezTo>
                      <a:pt x="4080648" y="2288954"/>
                      <a:pt x="4077088" y="2295814"/>
                      <a:pt x="4073974" y="2295941"/>
                    </a:cubicBezTo>
                    <a:cubicBezTo>
                      <a:pt x="4057712" y="2297075"/>
                      <a:pt x="4060657" y="2313626"/>
                      <a:pt x="4052681" y="2321023"/>
                    </a:cubicBezTo>
                    <a:cubicBezTo>
                      <a:pt x="4048295" y="2325278"/>
                      <a:pt x="4050357" y="2331791"/>
                      <a:pt x="4057216" y="2335352"/>
                    </a:cubicBezTo>
                    <a:lnTo>
                      <a:pt x="4073447" y="2336856"/>
                    </a:lnTo>
                    <a:lnTo>
                      <a:pt x="4053350" y="2363122"/>
                    </a:lnTo>
                    <a:lnTo>
                      <a:pt x="4026071" y="2415619"/>
                    </a:lnTo>
                    <a:lnTo>
                      <a:pt x="4026496" y="2412144"/>
                    </a:lnTo>
                    <a:cubicBezTo>
                      <a:pt x="4027930" y="2403092"/>
                      <a:pt x="4030983" y="2395533"/>
                      <a:pt x="4036450" y="2388356"/>
                    </a:cubicBezTo>
                    <a:cubicBezTo>
                      <a:pt x="4045191" y="2376132"/>
                      <a:pt x="4030425" y="2363894"/>
                      <a:pt x="4033639" y="2351413"/>
                    </a:cubicBezTo>
                    <a:cubicBezTo>
                      <a:pt x="4025000" y="2351282"/>
                      <a:pt x="4016551" y="2349945"/>
                      <a:pt x="4007815" y="2350417"/>
                    </a:cubicBezTo>
                    <a:cubicBezTo>
                      <a:pt x="4004004" y="2351050"/>
                      <a:pt x="4003843" y="2355973"/>
                      <a:pt x="4002760" y="2358895"/>
                    </a:cubicBezTo>
                    <a:cubicBezTo>
                      <a:pt x="3998627" y="2369376"/>
                      <a:pt x="3995000" y="2380555"/>
                      <a:pt x="3990263" y="2390940"/>
                    </a:cubicBezTo>
                    <a:cubicBezTo>
                      <a:pt x="3986224" y="2400817"/>
                      <a:pt x="3976598" y="2403004"/>
                      <a:pt x="3968627" y="2398648"/>
                    </a:cubicBezTo>
                    <a:cubicBezTo>
                      <a:pt x="3951574" y="2389144"/>
                      <a:pt x="3939313" y="2388439"/>
                      <a:pt x="3931553" y="2410099"/>
                    </a:cubicBezTo>
                    <a:cubicBezTo>
                      <a:pt x="3928596" y="2417053"/>
                      <a:pt x="3920367" y="2418225"/>
                      <a:pt x="3913538" y="2418380"/>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6"/>
                      <a:pt x="3915048" y="2518218"/>
                      <a:pt x="3914218" y="2527366"/>
                    </a:cubicBezTo>
                    <a:cubicBezTo>
                      <a:pt x="3912784" y="2536418"/>
                      <a:pt x="3918150" y="2541598"/>
                      <a:pt x="3927394" y="2541826"/>
                    </a:cubicBezTo>
                    <a:cubicBezTo>
                      <a:pt x="3942863" y="2541800"/>
                      <a:pt x="3950799" y="2554193"/>
                      <a:pt x="3961310" y="2562043"/>
                    </a:cubicBezTo>
                    <a:cubicBezTo>
                      <a:pt x="3965754" y="2565221"/>
                      <a:pt x="3966706" y="2570940"/>
                      <a:pt x="3965845" y="2576371"/>
                    </a:cubicBezTo>
                    <a:cubicBezTo>
                      <a:pt x="3958772" y="2621030"/>
                      <a:pt x="3951796" y="2665082"/>
                      <a:pt x="3944723" y="2709741"/>
                    </a:cubicBezTo>
                    <a:cubicBezTo>
                      <a:pt x="3942238" y="2725432"/>
                      <a:pt x="3935020" y="2739754"/>
                      <a:pt x="3933742" y="2755635"/>
                    </a:cubicBezTo>
                    <a:cubicBezTo>
                      <a:pt x="3933103" y="2763577"/>
                      <a:pt x="3934054" y="2769295"/>
                      <a:pt x="3942916" y="2771935"/>
                    </a:cubicBezTo>
                    <a:cubicBezTo>
                      <a:pt x="3958828" y="2776930"/>
                      <a:pt x="3960631" y="2788970"/>
                      <a:pt x="3958242" y="2804057"/>
                    </a:cubicBezTo>
                    <a:cubicBezTo>
                      <a:pt x="3953654" y="2833024"/>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4"/>
                      <a:pt x="4016188" y="2926441"/>
                      <a:pt x="4020657" y="2945090"/>
                    </a:cubicBezTo>
                    <a:cubicBezTo>
                      <a:pt x="4022116" y="2951507"/>
                      <a:pt x="4016936" y="2956871"/>
                      <a:pt x="4008391" y="2956138"/>
                    </a:cubicBezTo>
                    <a:cubicBezTo>
                      <a:pt x="4003880" y="2957278"/>
                      <a:pt x="4005912" y="2960075"/>
                      <a:pt x="4007340" y="2962776"/>
                    </a:cubicBezTo>
                    <a:cubicBezTo>
                      <a:pt x="3985800" y="2969881"/>
                      <a:pt x="3985251" y="2988971"/>
                      <a:pt x="3981780" y="3006980"/>
                    </a:cubicBezTo>
                    <a:cubicBezTo>
                      <a:pt x="3979744" y="3015937"/>
                      <a:pt x="3972054" y="3021525"/>
                      <a:pt x="3962714" y="3021901"/>
                    </a:cubicBezTo>
                    <a:cubicBezTo>
                      <a:pt x="3952168" y="3022087"/>
                      <a:pt x="3940512" y="3021477"/>
                      <a:pt x="3936483" y="3007848"/>
                    </a:cubicBezTo>
                    <a:cubicBezTo>
                      <a:pt x="3935945" y="3003434"/>
                      <a:pt x="3934452" y="3005052"/>
                      <a:pt x="3932864" y="3007275"/>
                    </a:cubicBezTo>
                    <a:cubicBezTo>
                      <a:pt x="3899887" y="3016282"/>
                      <a:pt x="3866439" y="3016551"/>
                      <a:pt x="3836556" y="2998210"/>
                    </a:cubicBezTo>
                    <a:cubicBezTo>
                      <a:pt x="3828681" y="2993251"/>
                      <a:pt x="3830084" y="2980481"/>
                      <a:pt x="3826596" y="2971268"/>
                    </a:cubicBezTo>
                    <a:cubicBezTo>
                      <a:pt x="3825357" y="2967361"/>
                      <a:pt x="3827109" y="2960213"/>
                      <a:pt x="3819102" y="2963896"/>
                    </a:cubicBezTo>
                    <a:cubicBezTo>
                      <a:pt x="3812398" y="2967164"/>
                      <a:pt x="3806076" y="2968018"/>
                      <a:pt x="3803698" y="2959600"/>
                    </a:cubicBezTo>
                    <a:cubicBezTo>
                      <a:pt x="3801510" y="2949974"/>
                      <a:pt x="3807706" y="2946006"/>
                      <a:pt x="3816539" y="2944930"/>
                    </a:cubicBezTo>
                    <a:cubicBezTo>
                      <a:pt x="3810348" y="2937145"/>
                      <a:pt x="3803966" y="2930566"/>
                      <a:pt x="3806099" y="2921006"/>
                    </a:cubicBezTo>
                    <a:cubicBezTo>
                      <a:pt x="3807276" y="2917482"/>
                      <a:pt x="3809660" y="2914147"/>
                      <a:pt x="3804324" y="2912684"/>
                    </a:cubicBezTo>
                    <a:cubicBezTo>
                      <a:pt x="3800195" y="2911412"/>
                      <a:pt x="3797399" y="2913443"/>
                      <a:pt x="3795618" y="2916872"/>
                    </a:cubicBezTo>
                    <a:cubicBezTo>
                      <a:pt x="3793138" y="2920810"/>
                      <a:pt x="3790880" y="2927257"/>
                      <a:pt x="3786147" y="2925889"/>
                    </a:cubicBezTo>
                    <a:cubicBezTo>
                      <a:pt x="3780613" y="2924703"/>
                      <a:pt x="3776684" y="2924854"/>
                      <a:pt x="3773865" y="2925935"/>
                    </a:cubicBezTo>
                    <a:lnTo>
                      <a:pt x="3773518" y="2926280"/>
                    </a:lnTo>
                    <a:lnTo>
                      <a:pt x="3784754" y="2933616"/>
                    </a:lnTo>
                    <a:cubicBezTo>
                      <a:pt x="3786489" y="2940527"/>
                      <a:pt x="3782271" y="2941801"/>
                      <a:pt x="3777010" y="2940205"/>
                    </a:cubicBezTo>
                    <a:lnTo>
                      <a:pt x="3767057" y="2938295"/>
                    </a:lnTo>
                    <a:lnTo>
                      <a:pt x="3765045" y="2949766"/>
                    </a:lnTo>
                    <a:cubicBezTo>
                      <a:pt x="3762434" y="2962345"/>
                      <a:pt x="3762841" y="2975400"/>
                      <a:pt x="3751466" y="2984733"/>
                    </a:cubicBezTo>
                    <a:cubicBezTo>
                      <a:pt x="3746476" y="2988892"/>
                      <a:pt x="3748824" y="2993595"/>
                      <a:pt x="3751078" y="2998901"/>
                    </a:cubicBezTo>
                    <a:cubicBezTo>
                      <a:pt x="3753742" y="3005509"/>
                      <a:pt x="3757555" y="3004875"/>
                      <a:pt x="3763368" y="3003321"/>
                    </a:cubicBezTo>
                    <a:cubicBezTo>
                      <a:pt x="3772390" y="3001038"/>
                      <a:pt x="3778044" y="3004407"/>
                      <a:pt x="3779627" y="3013937"/>
                    </a:cubicBezTo>
                    <a:cubicBezTo>
                      <a:pt x="3782669" y="3029884"/>
                      <a:pt x="3787015" y="3045419"/>
                      <a:pt x="3782528" y="3062030"/>
                    </a:cubicBezTo>
                    <a:cubicBezTo>
                      <a:pt x="3781843" y="3064397"/>
                      <a:pt x="3781588" y="3066986"/>
                      <a:pt x="3780892" y="3069427"/>
                    </a:cubicBezTo>
                    <a:lnTo>
                      <a:pt x="3778294" y="3073382"/>
                    </a:lnTo>
                    <a:lnTo>
                      <a:pt x="3789082" y="3087723"/>
                    </a:lnTo>
                    <a:lnTo>
                      <a:pt x="3795809" y="3086560"/>
                    </a:lnTo>
                    <a:cubicBezTo>
                      <a:pt x="3799907" y="3084116"/>
                      <a:pt x="3803420" y="3080495"/>
                      <a:pt x="3806757" y="3077003"/>
                    </a:cubicBezTo>
                    <a:cubicBezTo>
                      <a:pt x="3816513" y="3066176"/>
                      <a:pt x="3825823" y="3062083"/>
                      <a:pt x="3840146" y="3069300"/>
                    </a:cubicBezTo>
                    <a:cubicBezTo>
                      <a:pt x="3851038" y="3074737"/>
                      <a:pt x="3862790" y="3074742"/>
                      <a:pt x="3868293" y="3059530"/>
                    </a:cubicBezTo>
                    <a:cubicBezTo>
                      <a:pt x="3871537" y="3050763"/>
                      <a:pt x="3878814" y="3043874"/>
                      <a:pt x="3888279" y="3046611"/>
                    </a:cubicBezTo>
                    <a:cubicBezTo>
                      <a:pt x="3897743" y="3049347"/>
                      <a:pt x="3903139" y="3058244"/>
                      <a:pt x="3901102" y="3067199"/>
                    </a:cubicBezTo>
                    <a:cubicBezTo>
                      <a:pt x="3898903" y="3081080"/>
                      <a:pt x="3916752" y="3089474"/>
                      <a:pt x="3910137" y="3103892"/>
                    </a:cubicBezTo>
                    <a:cubicBezTo>
                      <a:pt x="3910137" y="3103892"/>
                      <a:pt x="3911757" y="3105386"/>
                      <a:pt x="3912964" y="3105577"/>
                    </a:cubicBezTo>
                    <a:cubicBezTo>
                      <a:pt x="3922524" y="3107710"/>
                      <a:pt x="3933609" y="3111939"/>
                      <a:pt x="3932587" y="3122294"/>
                    </a:cubicBezTo>
                    <a:cubicBezTo>
                      <a:pt x="3930992" y="3136271"/>
                      <a:pt x="3934829" y="3151107"/>
                      <a:pt x="3925389" y="3163840"/>
                    </a:cubicBezTo>
                    <a:cubicBezTo>
                      <a:pt x="3923195" y="3165967"/>
                      <a:pt x="3921194" y="3166887"/>
                      <a:pt x="3918081" y="3167012"/>
                    </a:cubicBezTo>
                    <a:cubicBezTo>
                      <a:pt x="3913540" y="3164437"/>
                      <a:pt x="3909793" y="3160751"/>
                      <a:pt x="3905062" y="3159383"/>
                    </a:cubicBezTo>
                    <a:cubicBezTo>
                      <a:pt x="3903252" y="3159096"/>
                      <a:pt x="3902235" y="3157697"/>
                      <a:pt x="3901125" y="3156903"/>
                    </a:cubicBezTo>
                    <a:cubicBezTo>
                      <a:pt x="3889311" y="3149465"/>
                      <a:pt x="3880295" y="3139996"/>
                      <a:pt x="3877568" y="3125953"/>
                    </a:cubicBezTo>
                    <a:cubicBezTo>
                      <a:pt x="3876206" y="3118933"/>
                      <a:pt x="3871061" y="3116262"/>
                      <a:pt x="3864614" y="3114004"/>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80"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4"/>
                      <a:pt x="3752857" y="3169301"/>
                      <a:pt x="3746580" y="3175731"/>
                    </a:cubicBezTo>
                    <a:cubicBezTo>
                      <a:pt x="3739368" y="3178301"/>
                      <a:pt x="3730220" y="3177471"/>
                      <a:pt x="3726880" y="3186840"/>
                    </a:cubicBezTo>
                    <a:cubicBezTo>
                      <a:pt x="3720935" y="3197034"/>
                      <a:pt x="3723822" y="3206152"/>
                      <a:pt x="3729726" y="3215747"/>
                    </a:cubicBezTo>
                    <a:cubicBezTo>
                      <a:pt x="3735122" y="3224644"/>
                      <a:pt x="3744330" y="3232907"/>
                      <a:pt x="3738701" y="3245006"/>
                    </a:cubicBezTo>
                    <a:cubicBezTo>
                      <a:pt x="3730791" y="3248084"/>
                      <a:pt x="3722976" y="3250558"/>
                      <a:pt x="3715986" y="3255636"/>
                    </a:cubicBezTo>
                    <a:cubicBezTo>
                      <a:pt x="3711791" y="3258685"/>
                      <a:pt x="3702422" y="3255345"/>
                      <a:pt x="3703909" y="3265478"/>
                    </a:cubicBezTo>
                    <a:cubicBezTo>
                      <a:pt x="3705655" y="3270085"/>
                      <a:pt x="3710292" y="3272057"/>
                      <a:pt x="3712832" y="3275552"/>
                    </a:cubicBezTo>
                    <a:cubicBezTo>
                      <a:pt x="3713339" y="3276252"/>
                      <a:pt x="3714546" y="3276443"/>
                      <a:pt x="3715754" y="3276634"/>
                    </a:cubicBezTo>
                    <a:cubicBezTo>
                      <a:pt x="3721214" y="3281210"/>
                      <a:pt x="3731032"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3"/>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5"/>
                    </a:cubicBezTo>
                    <a:cubicBezTo>
                      <a:pt x="2226638" y="4110875"/>
                      <a:pt x="2199293" y="4106522"/>
                      <a:pt x="2168075" y="4121259"/>
                    </a:cubicBezTo>
                    <a:cubicBezTo>
                      <a:pt x="2161573" y="4123918"/>
                      <a:pt x="2154229" y="4126801"/>
                      <a:pt x="2146887" y="4129683"/>
                    </a:cubicBezTo>
                    <a:cubicBezTo>
                      <a:pt x="2137861" y="4133020"/>
                      <a:pt x="2127444"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2"/>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3"/>
                    </a:cubicBezTo>
                    <a:cubicBezTo>
                      <a:pt x="1711193" y="3894066"/>
                      <a:pt x="1711431" y="3895791"/>
                      <a:pt x="1711668" y="3897518"/>
                    </a:cubicBezTo>
                    <a:cubicBezTo>
                      <a:pt x="1707672"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0" y="3894819"/>
                      <a:pt x="1600019" y="3878537"/>
                    </a:cubicBezTo>
                    <a:cubicBezTo>
                      <a:pt x="1597971"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0"/>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8"/>
                      <a:pt x="1345717" y="3717059"/>
                      <a:pt x="1335775" y="3738369"/>
                    </a:cubicBezTo>
                    <a:cubicBezTo>
                      <a:pt x="1331571" y="3747568"/>
                      <a:pt x="1321149" y="3753234"/>
                      <a:pt x="1312449" y="3759039"/>
                    </a:cubicBezTo>
                    <a:cubicBezTo>
                      <a:pt x="1307402" y="3762536"/>
                      <a:pt x="1302027" y="3764707"/>
                      <a:pt x="1295945" y="3759452"/>
                    </a:cubicBezTo>
                    <a:cubicBezTo>
                      <a:pt x="1303336" y="3770012"/>
                      <a:pt x="1301319" y="3778953"/>
                      <a:pt x="1292551" y="3785619"/>
                    </a:cubicBezTo>
                    <a:cubicBezTo>
                      <a:pt x="1274082"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8"/>
                      <a:pt x="1116177" y="3898927"/>
                    </a:cubicBezTo>
                    <a:cubicBezTo>
                      <a:pt x="1108993" y="3907454"/>
                      <a:pt x="1099225" y="3915774"/>
                      <a:pt x="1085512" y="3913810"/>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7" y="3916032"/>
                      <a:pt x="1094228"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8" y="4010121"/>
                      <a:pt x="1003628" y="4010843"/>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3"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2"/>
                      <a:pt x="1175096" y="3812624"/>
                      <a:pt x="1182230" y="3799326"/>
                    </a:cubicBezTo>
                    <a:cubicBezTo>
                      <a:pt x="1188294" y="3788542"/>
                      <a:pt x="1199251" y="3781617"/>
                      <a:pt x="1213308" y="3779276"/>
                    </a:cubicBezTo>
                    <a:cubicBezTo>
                      <a:pt x="1233463" y="3776554"/>
                      <a:pt x="1239614" y="3759276"/>
                      <a:pt x="1227005" y="3743531"/>
                    </a:cubicBezTo>
                    <a:cubicBezTo>
                      <a:pt x="1225420" y="3741670"/>
                      <a:pt x="1223439" y="3739344"/>
                      <a:pt x="1221458" y="3737019"/>
                    </a:cubicBezTo>
                    <a:cubicBezTo>
                      <a:pt x="1200857" y="3712831"/>
                      <a:pt x="1203476" y="3701771"/>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8"/>
                      <a:pt x="1225082" y="3615948"/>
                    </a:cubicBezTo>
                    <a:lnTo>
                      <a:pt x="1223380" y="3610558"/>
                    </a:lnTo>
                    <a:lnTo>
                      <a:pt x="1222745" y="3611001"/>
                    </a:lnTo>
                    <a:cubicBezTo>
                      <a:pt x="1211165" y="3623331"/>
                      <a:pt x="1193951" y="3632156"/>
                      <a:pt x="1190494" y="3651565"/>
                    </a:cubicBezTo>
                    <a:cubicBezTo>
                      <a:pt x="1182352" y="3655121"/>
                      <a:pt x="1174924" y="3658179"/>
                      <a:pt x="1166783" y="3661736"/>
                    </a:cubicBezTo>
                    <a:cubicBezTo>
                      <a:pt x="1162495" y="3664727"/>
                      <a:pt x="1158923" y="3667219"/>
                      <a:pt x="1154637" y="3670210"/>
                    </a:cubicBezTo>
                    <a:cubicBezTo>
                      <a:pt x="1145979" y="3683687"/>
                      <a:pt x="1131058" y="3686662"/>
                      <a:pt x="1116633" y="3690352"/>
                    </a:cubicBezTo>
                    <a:cubicBezTo>
                      <a:pt x="1105999" y="3690337"/>
                      <a:pt x="1094649" y="3690818"/>
                      <a:pt x="1090960" y="3676395"/>
                    </a:cubicBezTo>
                    <a:cubicBezTo>
                      <a:pt x="1104933" y="3640086"/>
                      <a:pt x="1123543" y="3605853"/>
                      <a:pt x="1152057" y="3582771"/>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8"/>
                      <a:pt x="1011030" y="3485255"/>
                      <a:pt x="1010237" y="3484323"/>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2" y="3323390"/>
                      <a:pt x="700012" y="3299121"/>
                      <a:pt x="671389" y="3280299"/>
                    </a:cubicBezTo>
                    <a:cubicBezTo>
                      <a:pt x="664454" y="3276068"/>
                      <a:pt x="658316" y="3271644"/>
                      <a:pt x="650969" y="3269201"/>
                    </a:cubicBezTo>
                    <a:cubicBezTo>
                      <a:pt x="647695" y="3267882"/>
                      <a:pt x="644252" y="3262384"/>
                      <a:pt x="641617" y="3268933"/>
                    </a:cubicBezTo>
                    <a:cubicBezTo>
                      <a:pt x="639392" y="3273694"/>
                      <a:pt x="638956" y="3278866"/>
                      <a:pt x="644406" y="3282190"/>
                    </a:cubicBezTo>
                    <a:cubicBezTo>
                      <a:pt x="646387" y="3283399"/>
                      <a:pt x="648476" y="3283314"/>
                      <a:pt x="650760" y="3284028"/>
                    </a:cubicBezTo>
                    <a:cubicBezTo>
                      <a:pt x="655328" y="3285455"/>
                      <a:pt x="662423" y="3281626"/>
                      <a:pt x="664657" y="3289107"/>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2"/>
                    </a:cubicBezTo>
                    <a:cubicBezTo>
                      <a:pt x="612232" y="3299271"/>
                      <a:pt x="615172" y="3292226"/>
                      <a:pt x="615221" y="3285459"/>
                    </a:cubicBezTo>
                    <a:cubicBezTo>
                      <a:pt x="615078" y="3277895"/>
                      <a:pt x="613230" y="3272008"/>
                      <a:pt x="603851" y="3275124"/>
                    </a:cubicBezTo>
                    <a:cubicBezTo>
                      <a:pt x="597338" y="3281347"/>
                      <a:pt x="590822" y="3287568"/>
                      <a:pt x="584006" y="3294285"/>
                    </a:cubicBezTo>
                    <a:cubicBezTo>
                      <a:pt x="581394" y="3297450"/>
                      <a:pt x="579691" y="3299130"/>
                      <a:pt x="576030" y="3296216"/>
                    </a:cubicBezTo>
                    <a:cubicBezTo>
                      <a:pt x="583887" y="3283337"/>
                      <a:pt x="590066" y="3268752"/>
                      <a:pt x="595446" y="3254362"/>
                    </a:cubicBezTo>
                    <a:cubicBezTo>
                      <a:pt x="600718" y="3241263"/>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5"/>
                      <a:pt x="555276" y="3208783"/>
                    </a:cubicBezTo>
                    <a:cubicBezTo>
                      <a:pt x="563218"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0"/>
                      <a:pt x="544016" y="3089076"/>
                    </a:cubicBezTo>
                    <a:cubicBezTo>
                      <a:pt x="551086" y="3088629"/>
                      <a:pt x="550917" y="3084449"/>
                      <a:pt x="547970" y="3079252"/>
                    </a:cubicBezTo>
                    <a:cubicBezTo>
                      <a:pt x="535005" y="3069303"/>
                      <a:pt x="524737" y="3058280"/>
                      <a:pt x="536113" y="3040749"/>
                    </a:cubicBezTo>
                    <a:cubicBezTo>
                      <a:pt x="534651" y="3036458"/>
                      <a:pt x="536573" y="3032193"/>
                      <a:pt x="536514" y="3026719"/>
                    </a:cubicBezTo>
                    <a:cubicBezTo>
                      <a:pt x="527824" y="3030935"/>
                      <a:pt x="526650" y="3041773"/>
                      <a:pt x="518069" y="3044697"/>
                    </a:cubicBezTo>
                    <a:cubicBezTo>
                      <a:pt x="513393" y="3044561"/>
                      <a:pt x="509103" y="3046023"/>
                      <a:pt x="505030" y="3044899"/>
                    </a:cubicBezTo>
                    <a:cubicBezTo>
                      <a:pt x="488742" y="3040400"/>
                      <a:pt x="476283" y="3042996"/>
                      <a:pt x="469088" y="3060358"/>
                    </a:cubicBezTo>
                    <a:cubicBezTo>
                      <a:pt x="464531" y="3071173"/>
                      <a:pt x="455891" y="3068621"/>
                      <a:pt x="446865" y="3064475"/>
                    </a:cubicBezTo>
                    <a:cubicBezTo>
                      <a:pt x="427327" y="3055274"/>
                      <a:pt x="427327" y="3055274"/>
                      <a:pt x="428168" y="3076179"/>
                    </a:cubicBezTo>
                    <a:cubicBezTo>
                      <a:pt x="428034" y="3080857"/>
                      <a:pt x="426028" y="3083029"/>
                      <a:pt x="421376" y="3079513"/>
                    </a:cubicBezTo>
                    <a:cubicBezTo>
                      <a:pt x="412206" y="3067802"/>
                      <a:pt x="406748" y="3052236"/>
                      <a:pt x="387850" y="3050903"/>
                    </a:cubicBezTo>
                    <a:cubicBezTo>
                      <a:pt x="376213" y="3049921"/>
                      <a:pt x="366533" y="3053532"/>
                      <a:pt x="356247" y="3058134"/>
                    </a:cubicBezTo>
                    <a:cubicBezTo>
                      <a:pt x="336669" y="3067942"/>
                      <a:pt x="330918" y="3065114"/>
                      <a:pt x="329279" y="3044401"/>
                    </a:cubicBezTo>
                    <a:cubicBezTo>
                      <a:pt x="328084" y="3030757"/>
                      <a:pt x="321453" y="3026031"/>
                      <a:pt x="308607" y="3027031"/>
                    </a:cubicBezTo>
                    <a:cubicBezTo>
                      <a:pt x="279229" y="3029502"/>
                      <a:pt x="278733" y="3029198"/>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6"/>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20"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3" y="2655618"/>
                      <a:pt x="339456" y="2648876"/>
                    </a:cubicBezTo>
                    <a:cubicBezTo>
                      <a:pt x="345913" y="2637181"/>
                      <a:pt x="353636" y="2628976"/>
                      <a:pt x="368061" y="2643216"/>
                    </a:cubicBezTo>
                    <a:cubicBezTo>
                      <a:pt x="369890" y="2624619"/>
                      <a:pt x="377177" y="2621587"/>
                      <a:pt x="389537"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8" y="2577279"/>
                      <a:pt x="336858" y="2561827"/>
                    </a:cubicBezTo>
                    <a:lnTo>
                      <a:pt x="337956" y="2558256"/>
                    </a:lnTo>
                    <a:lnTo>
                      <a:pt x="331405" y="2552878"/>
                    </a:lnTo>
                    <a:cubicBezTo>
                      <a:pt x="322102" y="2545844"/>
                      <a:pt x="314127" y="2547774"/>
                      <a:pt x="308578" y="2557984"/>
                    </a:cubicBezTo>
                    <a:cubicBezTo>
                      <a:pt x="303440" y="2566405"/>
                      <a:pt x="299100" y="2574634"/>
                      <a:pt x="294264" y="2582561"/>
                    </a:cubicBezTo>
                    <a:cubicBezTo>
                      <a:pt x="292149" y="2586028"/>
                      <a:pt x="290806" y="2592686"/>
                      <a:pt x="283956"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7"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7"/>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2"/>
                      <a:pt x="177430" y="2216952"/>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3"/>
                    </a:lnTo>
                    <a:lnTo>
                      <a:pt x="148907" y="2184596"/>
                    </a:lnTo>
                    <a:cubicBezTo>
                      <a:pt x="144000" y="2188740"/>
                      <a:pt x="138907" y="2191241"/>
                      <a:pt x="133549" y="2192221"/>
                    </a:cubicBezTo>
                    <a:lnTo>
                      <a:pt x="130014" y="2191909"/>
                    </a:lnTo>
                    <a:lnTo>
                      <a:pt x="130318" y="2192823"/>
                    </a:lnTo>
                    <a:cubicBezTo>
                      <a:pt x="129999" y="2194023"/>
                      <a:pt x="128755" y="2194881"/>
                      <a:pt x="126283" y="2195305"/>
                    </a:cubicBezTo>
                    <a:cubicBezTo>
                      <a:pt x="119511" y="2196585"/>
                      <a:pt x="113381" y="2195139"/>
                      <a:pt x="107338" y="2192707"/>
                    </a:cubicBezTo>
                    <a:cubicBezTo>
                      <a:pt x="99558" y="2189719"/>
                      <a:pt x="95832" y="2190279"/>
                      <a:pt x="90588" y="2196667"/>
                    </a:cubicBezTo>
                    <a:cubicBezTo>
                      <a:pt x="88512" y="2198766"/>
                      <a:pt x="86956"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2" y="2197945"/>
                      <a:pt x="47513" y="2199452"/>
                      <a:pt x="44932" y="2199419"/>
                    </a:cubicBezTo>
                    <a:cubicBezTo>
                      <a:pt x="41439" y="2199601"/>
                      <a:pt x="41471" y="2197020"/>
                      <a:pt x="40358" y="2195030"/>
                    </a:cubicBezTo>
                    <a:cubicBezTo>
                      <a:pt x="39764" y="2193884"/>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5"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4"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6"/>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0"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9" y="1897227"/>
                      <a:pt x="399610" y="1886186"/>
                      <a:pt x="386796" y="1855936"/>
                    </a:cubicBezTo>
                    <a:cubicBezTo>
                      <a:pt x="388938" y="1849085"/>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3"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9"/>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300"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5" y="1560167"/>
                      <a:pt x="453689" y="1556868"/>
                    </a:cubicBezTo>
                    <a:cubicBezTo>
                      <a:pt x="438565" y="1529288"/>
                      <a:pt x="441528" y="1518861"/>
                      <a:pt x="470485" y="1505937"/>
                    </a:cubicBezTo>
                    <a:cubicBezTo>
                      <a:pt x="483163" y="1500755"/>
                      <a:pt x="492675" y="1492964"/>
                      <a:pt x="499433" y="1480773"/>
                    </a:cubicBezTo>
                    <a:cubicBezTo>
                      <a:pt x="509925" y="1461344"/>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0"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2" y="1226678"/>
                    </a:cubicBezTo>
                    <a:cubicBezTo>
                      <a:pt x="501501" y="1199936"/>
                      <a:pt x="504781" y="1173389"/>
                      <a:pt x="498708" y="1146573"/>
                    </a:cubicBezTo>
                    <a:cubicBezTo>
                      <a:pt x="501647" y="1139528"/>
                      <a:pt x="498204" y="1134029"/>
                      <a:pt x="494266" y="1128228"/>
                    </a:cubicBezTo>
                    <a:cubicBezTo>
                      <a:pt x="489857" y="1118741"/>
                      <a:pt x="492023" y="1108506"/>
                      <a:pt x="491300" y="1098549"/>
                    </a:cubicBezTo>
                    <a:cubicBezTo>
                      <a:pt x="482720" y="1101472"/>
                      <a:pt x="479672" y="1109808"/>
                      <a:pt x="474258" y="1115342"/>
                    </a:cubicBezTo>
                    <a:cubicBezTo>
                      <a:pt x="465132" y="1124729"/>
                      <a:pt x="456686" y="1122975"/>
                      <a:pt x="456676" y="1110733"/>
                    </a:cubicBezTo>
                    <a:cubicBezTo>
                      <a:pt x="455943" y="1088535"/>
                      <a:pt x="441662" y="1081860"/>
                      <a:pt x="424274" y="1078049"/>
                    </a:cubicBezTo>
                    <a:cubicBezTo>
                      <a:pt x="414341" y="1075391"/>
                      <a:pt x="406802" y="1072149"/>
                      <a:pt x="407590" y="1059716"/>
                    </a:cubicBezTo>
                    <a:cubicBezTo>
                      <a:pt x="407916" y="1055836"/>
                      <a:pt x="406456" y="1051545"/>
                      <a:pt x="403785" y="1049238"/>
                    </a:cubicBezTo>
                    <a:cubicBezTo>
                      <a:pt x="389141" y="1037584"/>
                      <a:pt x="389048" y="1023254"/>
                      <a:pt x="396629" y="1007485"/>
                    </a:cubicBezTo>
                    <a:cubicBezTo>
                      <a:pt x="399483" y="998349"/>
                      <a:pt x="402832" y="989518"/>
                      <a:pt x="398423" y="980030"/>
                    </a:cubicBezTo>
                    <a:cubicBezTo>
                      <a:pt x="398256" y="975849"/>
                      <a:pt x="400177" y="971584"/>
                      <a:pt x="397121" y="967680"/>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14" name="Group 13">
                <a:extLst>
                  <a:ext uri="{FF2B5EF4-FFF2-40B4-BE49-F238E27FC236}">
                    <a16:creationId xmlns:a16="http://schemas.microsoft.com/office/drawing/2014/main" id="{653B38FE-2126-4BA6-8C69-473DBAAA5C20}"/>
                  </a:ext>
                </a:extLst>
              </p:cNvPr>
              <p:cNvGrpSpPr/>
              <p:nvPr/>
            </p:nvGrpSpPr>
            <p:grpSpPr>
              <a:xfrm>
                <a:off x="5899199" y="853605"/>
                <a:ext cx="5668988" cy="4846071"/>
                <a:chOff x="5899199" y="853605"/>
                <a:chExt cx="5668988" cy="4846071"/>
              </a:xfrm>
            </p:grpSpPr>
            <p:sp>
              <p:nvSpPr>
                <p:cNvPr id="23" name="Freeform: Shape 143">
                  <a:extLst>
                    <a:ext uri="{FF2B5EF4-FFF2-40B4-BE49-F238E27FC236}">
                      <a16:creationId xmlns:a16="http://schemas.microsoft.com/office/drawing/2014/main" id="{DF0C07E1-8379-4176-9101-15455407DD93}"/>
                    </a:ext>
                  </a:extLst>
                </p:cNvPr>
                <p:cNvSpPr/>
                <p:nvPr/>
              </p:nvSpPr>
              <p:spPr>
                <a:xfrm>
                  <a:off x="6303964" y="2304805"/>
                  <a:ext cx="4572368" cy="2407420"/>
                </a:xfrm>
                <a:custGeom>
                  <a:avLst/>
                  <a:gdLst>
                    <a:gd name="connsiteX0" fmla="*/ 3420385 w 4572368"/>
                    <a:gd name="connsiteY0" fmla="*/ 2295621 h 2407420"/>
                    <a:gd name="connsiteX1" fmla="*/ 3419637 w 4572368"/>
                    <a:gd name="connsiteY1" fmla="*/ 2295672 h 2407420"/>
                    <a:gd name="connsiteX2" fmla="*/ 3420288 w 4572368"/>
                    <a:gd name="connsiteY2" fmla="*/ 2296984 h 2407420"/>
                    <a:gd name="connsiteX3" fmla="*/ 3424235 w 4572368"/>
                    <a:gd name="connsiteY3" fmla="*/ 2299890 h 2407420"/>
                    <a:gd name="connsiteX4" fmla="*/ 3396137 w 4572368"/>
                    <a:gd name="connsiteY4" fmla="*/ 2235439 h 2407420"/>
                    <a:gd name="connsiteX5" fmla="*/ 3396347 w 4572368"/>
                    <a:gd name="connsiteY5" fmla="*/ 2236477 h 2407420"/>
                    <a:gd name="connsiteX6" fmla="*/ 3396517 w 4572368"/>
                    <a:gd name="connsiteY6" fmla="*/ 2236068 h 2407420"/>
                    <a:gd name="connsiteX7" fmla="*/ 3581300 w 4572368"/>
                    <a:gd name="connsiteY7" fmla="*/ 2059232 h 2407420"/>
                    <a:gd name="connsiteX8" fmla="*/ 3566375 w 4572368"/>
                    <a:gd name="connsiteY8" fmla="*/ 2065484 h 2407420"/>
                    <a:gd name="connsiteX9" fmla="*/ 3554155 w 4572368"/>
                    <a:gd name="connsiteY9" fmla="*/ 2075261 h 2407420"/>
                    <a:gd name="connsiteX10" fmla="*/ 3539872 w 4572368"/>
                    <a:gd name="connsiteY10" fmla="*/ 2080301 h 2407420"/>
                    <a:gd name="connsiteX11" fmla="*/ 3537353 w 4572368"/>
                    <a:gd name="connsiteY11" fmla="*/ 2079049 h 2407420"/>
                    <a:gd name="connsiteX12" fmla="*/ 3551199 w 4572368"/>
                    <a:gd name="connsiteY12" fmla="*/ 2112667 h 2407420"/>
                    <a:gd name="connsiteX13" fmla="*/ 3555909 w 4572368"/>
                    <a:gd name="connsiteY13" fmla="*/ 2099448 h 2407420"/>
                    <a:gd name="connsiteX14" fmla="*/ 3573169 w 4572368"/>
                    <a:gd name="connsiteY14" fmla="*/ 2074167 h 2407420"/>
                    <a:gd name="connsiteX15" fmla="*/ 1649791 w 4572368"/>
                    <a:gd name="connsiteY15" fmla="*/ 1783901 h 2407420"/>
                    <a:gd name="connsiteX16" fmla="*/ 1649338 w 4572368"/>
                    <a:gd name="connsiteY16" fmla="*/ 1784638 h 2407420"/>
                    <a:gd name="connsiteX17" fmla="*/ 1660428 w 4572368"/>
                    <a:gd name="connsiteY17" fmla="*/ 1793468 h 2407420"/>
                    <a:gd name="connsiteX18" fmla="*/ 1660932 w 4572368"/>
                    <a:gd name="connsiteY18" fmla="*/ 1792723 h 2407420"/>
                    <a:gd name="connsiteX19" fmla="*/ 1661104 w 4572368"/>
                    <a:gd name="connsiteY19" fmla="*/ 1792457 h 2407420"/>
                    <a:gd name="connsiteX20" fmla="*/ 4263462 w 4572368"/>
                    <a:gd name="connsiteY20" fmla="*/ 1196558 h 2407420"/>
                    <a:gd name="connsiteX21" fmla="*/ 4261237 w 4572368"/>
                    <a:gd name="connsiteY21" fmla="*/ 1199066 h 2407420"/>
                    <a:gd name="connsiteX22" fmla="*/ 4252071 w 4572368"/>
                    <a:gd name="connsiteY22" fmla="*/ 1208232 h 2407420"/>
                    <a:gd name="connsiteX23" fmla="*/ 4266735 w 4572368"/>
                    <a:gd name="connsiteY23" fmla="*/ 1238171 h 2407420"/>
                    <a:gd name="connsiteX24" fmla="*/ 4267250 w 4572368"/>
                    <a:gd name="connsiteY24" fmla="*/ 1238381 h 2407420"/>
                    <a:gd name="connsiteX25" fmla="*/ 4285128 w 4572368"/>
                    <a:gd name="connsiteY25" fmla="*/ 1233967 h 2407420"/>
                    <a:gd name="connsiteX26" fmla="*/ 4300786 w 4572368"/>
                    <a:gd name="connsiteY26" fmla="*/ 1222435 h 2407420"/>
                    <a:gd name="connsiteX27" fmla="*/ 4302782 w 4572368"/>
                    <a:gd name="connsiteY27" fmla="*/ 1218373 h 2407420"/>
                    <a:gd name="connsiteX28" fmla="*/ 4297143 w 4572368"/>
                    <a:gd name="connsiteY28" fmla="*/ 1215650 h 2407420"/>
                    <a:gd name="connsiteX29" fmla="*/ 4273631 w 4572368"/>
                    <a:gd name="connsiteY29" fmla="*/ 1197300 h 2407420"/>
                    <a:gd name="connsiteX30" fmla="*/ 601819 w 4572368"/>
                    <a:gd name="connsiteY30" fmla="*/ 719303 h 2407420"/>
                    <a:gd name="connsiteX31" fmla="*/ 602393 w 4572368"/>
                    <a:gd name="connsiteY31" fmla="*/ 720517 h 2407420"/>
                    <a:gd name="connsiteX32" fmla="*/ 602557 w 4572368"/>
                    <a:gd name="connsiteY32" fmla="*/ 720150 h 2407420"/>
                    <a:gd name="connsiteX33" fmla="*/ 720480 w 4572368"/>
                    <a:gd name="connsiteY33" fmla="*/ 377833 h 2407420"/>
                    <a:gd name="connsiteX34" fmla="*/ 707102 w 4572368"/>
                    <a:gd name="connsiteY34" fmla="*/ 399326 h 2407420"/>
                    <a:gd name="connsiteX35" fmla="*/ 703974 w 4572368"/>
                    <a:gd name="connsiteY35" fmla="*/ 436243 h 2407420"/>
                    <a:gd name="connsiteX36" fmla="*/ 721534 w 4572368"/>
                    <a:gd name="connsiteY36" fmla="*/ 439785 h 2407420"/>
                    <a:gd name="connsiteX37" fmla="*/ 721319 w 4572368"/>
                    <a:gd name="connsiteY37" fmla="*/ 439193 h 2407420"/>
                    <a:gd name="connsiteX38" fmla="*/ 723297 w 4572368"/>
                    <a:gd name="connsiteY38" fmla="*/ 425142 h 2407420"/>
                    <a:gd name="connsiteX39" fmla="*/ 728808 w 4572368"/>
                    <a:gd name="connsiteY39" fmla="*/ 395660 h 2407420"/>
                    <a:gd name="connsiteX40" fmla="*/ 724190 w 4572368"/>
                    <a:gd name="connsiteY40" fmla="*/ 380956 h 2407420"/>
                    <a:gd name="connsiteX41" fmla="*/ 567851 w 4572368"/>
                    <a:gd name="connsiteY41" fmla="*/ 0 h 2407420"/>
                    <a:gd name="connsiteX42" fmla="*/ 3690886 w 4572368"/>
                    <a:gd name="connsiteY42" fmla="*/ 0 h 2407420"/>
                    <a:gd name="connsiteX43" fmla="*/ 3691270 w 4572368"/>
                    <a:gd name="connsiteY43" fmla="*/ 4052 h 2407420"/>
                    <a:gd name="connsiteX44" fmla="*/ 3691965 w 4572368"/>
                    <a:gd name="connsiteY44" fmla="*/ 5021 h 2407420"/>
                    <a:gd name="connsiteX45" fmla="*/ 3697718 w 4572368"/>
                    <a:gd name="connsiteY45" fmla="*/ 0 h 2407420"/>
                    <a:gd name="connsiteX46" fmla="*/ 3725160 w 4572368"/>
                    <a:gd name="connsiteY46" fmla="*/ 0 h 2407420"/>
                    <a:gd name="connsiteX47" fmla="*/ 3744760 w 4572368"/>
                    <a:gd name="connsiteY47" fmla="*/ 20416 h 2407420"/>
                    <a:gd name="connsiteX48" fmla="*/ 3775814 w 4572368"/>
                    <a:gd name="connsiteY48" fmla="*/ 21888 h 2407420"/>
                    <a:gd name="connsiteX49" fmla="*/ 3785043 w 4572368"/>
                    <a:gd name="connsiteY49" fmla="*/ 540 h 2407420"/>
                    <a:gd name="connsiteX50" fmla="*/ 3784998 w 4572368"/>
                    <a:gd name="connsiteY50" fmla="*/ 0 h 2407420"/>
                    <a:gd name="connsiteX51" fmla="*/ 3810920 w 4572368"/>
                    <a:gd name="connsiteY51" fmla="*/ 0 h 2407420"/>
                    <a:gd name="connsiteX52" fmla="*/ 3823937 w 4572368"/>
                    <a:gd name="connsiteY52" fmla="*/ 17019 h 2407420"/>
                    <a:gd name="connsiteX53" fmla="*/ 3903216 w 4572368"/>
                    <a:gd name="connsiteY53" fmla="*/ 55635 h 2407420"/>
                    <a:gd name="connsiteX54" fmla="*/ 3923346 w 4572368"/>
                    <a:gd name="connsiteY54" fmla="*/ 48907 h 2407420"/>
                    <a:gd name="connsiteX55" fmla="*/ 3950282 w 4572368"/>
                    <a:gd name="connsiteY55" fmla="*/ 36633 h 2407420"/>
                    <a:gd name="connsiteX56" fmla="*/ 3951254 w 4572368"/>
                    <a:gd name="connsiteY56" fmla="*/ 65128 h 2407420"/>
                    <a:gd name="connsiteX57" fmla="*/ 3985874 w 4572368"/>
                    <a:gd name="connsiteY57" fmla="*/ 84700 h 2407420"/>
                    <a:gd name="connsiteX58" fmla="*/ 3986523 w 4572368"/>
                    <a:gd name="connsiteY58" fmla="*/ 84561 h 2407420"/>
                    <a:gd name="connsiteX59" fmla="*/ 4001139 w 4572368"/>
                    <a:gd name="connsiteY59" fmla="*/ 68158 h 2407420"/>
                    <a:gd name="connsiteX60" fmla="*/ 4008768 w 4572368"/>
                    <a:gd name="connsiteY60" fmla="*/ 46250 h 2407420"/>
                    <a:gd name="connsiteX61" fmla="*/ 4003556 w 4572368"/>
                    <a:gd name="connsiteY61" fmla="*/ 10279 h 2407420"/>
                    <a:gd name="connsiteX62" fmla="*/ 3993927 w 4572368"/>
                    <a:gd name="connsiteY62" fmla="*/ 0 h 2407420"/>
                    <a:gd name="connsiteX63" fmla="*/ 4052247 w 4572368"/>
                    <a:gd name="connsiteY63" fmla="*/ 0 h 2407420"/>
                    <a:gd name="connsiteX64" fmla="*/ 4053072 w 4572368"/>
                    <a:gd name="connsiteY64" fmla="*/ 16770 h 2407420"/>
                    <a:gd name="connsiteX65" fmla="*/ 4068305 w 4572368"/>
                    <a:gd name="connsiteY65" fmla="*/ 22237 h 2407420"/>
                    <a:gd name="connsiteX66" fmla="*/ 4070966 w 4572368"/>
                    <a:gd name="connsiteY66" fmla="*/ 24831 h 2407420"/>
                    <a:gd name="connsiteX67" fmla="*/ 4090733 w 4572368"/>
                    <a:gd name="connsiteY67" fmla="*/ 36910 h 2407420"/>
                    <a:gd name="connsiteX68" fmla="*/ 4145197 w 4572368"/>
                    <a:gd name="connsiteY68" fmla="*/ 42883 h 2407420"/>
                    <a:gd name="connsiteX69" fmla="*/ 4179074 w 4572368"/>
                    <a:gd name="connsiteY69" fmla="*/ 83288 h 2407420"/>
                    <a:gd name="connsiteX70" fmla="*/ 4208020 w 4572368"/>
                    <a:gd name="connsiteY70" fmla="*/ 133260 h 2407420"/>
                    <a:gd name="connsiteX71" fmla="*/ 4210047 w 4572368"/>
                    <a:gd name="connsiteY71" fmla="*/ 133638 h 2407420"/>
                    <a:gd name="connsiteX72" fmla="*/ 4235576 w 4572368"/>
                    <a:gd name="connsiteY72" fmla="*/ 185070 h 2407420"/>
                    <a:gd name="connsiteX73" fmla="*/ 4225847 w 4572368"/>
                    <a:gd name="connsiteY73" fmla="*/ 214713 h 2407420"/>
                    <a:gd name="connsiteX74" fmla="*/ 4260800 w 4572368"/>
                    <a:gd name="connsiteY74" fmla="*/ 212849 h 2407420"/>
                    <a:gd name="connsiteX75" fmla="*/ 4278115 w 4572368"/>
                    <a:gd name="connsiteY75" fmla="*/ 207168 h 2407420"/>
                    <a:gd name="connsiteX76" fmla="*/ 4278473 w 4572368"/>
                    <a:gd name="connsiteY76" fmla="*/ 219294 h 2407420"/>
                    <a:gd name="connsiteX77" fmla="*/ 4267874 w 4572368"/>
                    <a:gd name="connsiteY77" fmla="*/ 228327 h 2407420"/>
                    <a:gd name="connsiteX78" fmla="*/ 4245504 w 4572368"/>
                    <a:gd name="connsiteY78" fmla="*/ 249842 h 2407420"/>
                    <a:gd name="connsiteX79" fmla="*/ 4252213 w 4572368"/>
                    <a:gd name="connsiteY79" fmla="*/ 284127 h 2407420"/>
                    <a:gd name="connsiteX80" fmla="*/ 4281856 w 4572368"/>
                    <a:gd name="connsiteY80" fmla="*/ 293855 h 2407420"/>
                    <a:gd name="connsiteX81" fmla="*/ 4299406 w 4572368"/>
                    <a:gd name="connsiteY81" fmla="*/ 306569 h 2407420"/>
                    <a:gd name="connsiteX82" fmla="*/ 4286725 w 4572368"/>
                    <a:gd name="connsiteY82" fmla="*/ 326748 h 2407420"/>
                    <a:gd name="connsiteX83" fmla="*/ 4259068 w 4572368"/>
                    <a:gd name="connsiteY83" fmla="*/ 345703 h 2407420"/>
                    <a:gd name="connsiteX84" fmla="*/ 4251521 w 4572368"/>
                    <a:gd name="connsiteY84" fmla="*/ 372083 h 2407420"/>
                    <a:gd name="connsiteX85" fmla="*/ 4239400 w 4572368"/>
                    <a:gd name="connsiteY85" fmla="*/ 420156 h 2407420"/>
                    <a:gd name="connsiteX86" fmla="*/ 4235810 w 4572368"/>
                    <a:gd name="connsiteY86" fmla="*/ 487124 h 2407420"/>
                    <a:gd name="connsiteX87" fmla="*/ 4241565 w 4572368"/>
                    <a:gd name="connsiteY87" fmla="*/ 493546 h 2407420"/>
                    <a:gd name="connsiteX88" fmla="*/ 4257470 w 4572368"/>
                    <a:gd name="connsiteY88" fmla="*/ 498223 h 2407420"/>
                    <a:gd name="connsiteX89" fmla="*/ 4279466 w 4572368"/>
                    <a:gd name="connsiteY89" fmla="*/ 526450 h 2407420"/>
                    <a:gd name="connsiteX90" fmla="*/ 4301358 w 4572368"/>
                    <a:gd name="connsiteY90" fmla="*/ 546791 h 2407420"/>
                    <a:gd name="connsiteX91" fmla="*/ 4294347 w 4572368"/>
                    <a:gd name="connsiteY91" fmla="*/ 567504 h 2407420"/>
                    <a:gd name="connsiteX92" fmla="*/ 4272327 w 4572368"/>
                    <a:gd name="connsiteY92" fmla="*/ 584693 h 2407420"/>
                    <a:gd name="connsiteX93" fmla="*/ 4264461 w 4572368"/>
                    <a:gd name="connsiteY93" fmla="*/ 598680 h 2407420"/>
                    <a:gd name="connsiteX94" fmla="*/ 4268701 w 4572368"/>
                    <a:gd name="connsiteY94" fmla="*/ 600226 h 2407420"/>
                    <a:gd name="connsiteX95" fmla="*/ 4283893 w 4572368"/>
                    <a:gd name="connsiteY95" fmla="*/ 594672 h 2407420"/>
                    <a:gd name="connsiteX96" fmla="*/ 4338803 w 4572368"/>
                    <a:gd name="connsiteY96" fmla="*/ 603876 h 2407420"/>
                    <a:gd name="connsiteX97" fmla="*/ 4358590 w 4572368"/>
                    <a:gd name="connsiteY97" fmla="*/ 601802 h 2407420"/>
                    <a:gd name="connsiteX98" fmla="*/ 4376107 w 4572368"/>
                    <a:gd name="connsiteY98" fmla="*/ 611889 h 2407420"/>
                    <a:gd name="connsiteX99" fmla="*/ 4443012 w 4572368"/>
                    <a:gd name="connsiteY99" fmla="*/ 657936 h 2407420"/>
                    <a:gd name="connsiteX100" fmla="*/ 4479506 w 4572368"/>
                    <a:gd name="connsiteY100" fmla="*/ 681526 h 2407420"/>
                    <a:gd name="connsiteX101" fmla="*/ 4471548 w 4572368"/>
                    <a:gd name="connsiteY101" fmla="*/ 707307 h 2407420"/>
                    <a:gd name="connsiteX102" fmla="*/ 4497717 w 4572368"/>
                    <a:gd name="connsiteY102" fmla="*/ 730019 h 2407420"/>
                    <a:gd name="connsiteX103" fmla="*/ 4529489 w 4572368"/>
                    <a:gd name="connsiteY103" fmla="*/ 748010 h 2407420"/>
                    <a:gd name="connsiteX104" fmla="*/ 4518523 w 4572368"/>
                    <a:gd name="connsiteY104" fmla="*/ 775850 h 2407420"/>
                    <a:gd name="connsiteX105" fmla="*/ 4516130 w 4572368"/>
                    <a:gd name="connsiteY105" fmla="*/ 794278 h 2407420"/>
                    <a:gd name="connsiteX106" fmla="*/ 4532122 w 4572368"/>
                    <a:gd name="connsiteY106" fmla="*/ 795690 h 2407420"/>
                    <a:gd name="connsiteX107" fmla="*/ 4535540 w 4572368"/>
                    <a:gd name="connsiteY107" fmla="*/ 794231 h 2407420"/>
                    <a:gd name="connsiteX108" fmla="*/ 4559725 w 4572368"/>
                    <a:gd name="connsiteY108" fmla="*/ 788260 h 2407420"/>
                    <a:gd name="connsiteX109" fmla="*/ 4549827 w 4572368"/>
                    <a:gd name="connsiteY109" fmla="*/ 804763 h 2407420"/>
                    <a:gd name="connsiteX110" fmla="*/ 4534641 w 4572368"/>
                    <a:gd name="connsiteY110" fmla="*/ 818707 h 2407420"/>
                    <a:gd name="connsiteX111" fmla="*/ 4543185 w 4572368"/>
                    <a:gd name="connsiteY111" fmla="*/ 854382 h 2407420"/>
                    <a:gd name="connsiteX112" fmla="*/ 4563452 w 4572368"/>
                    <a:gd name="connsiteY112" fmla="*/ 858166 h 2407420"/>
                    <a:gd name="connsiteX113" fmla="*/ 4563186 w 4572368"/>
                    <a:gd name="connsiteY113" fmla="*/ 884858 h 2407420"/>
                    <a:gd name="connsiteX114" fmla="*/ 4544549 w 4572368"/>
                    <a:gd name="connsiteY114" fmla="*/ 897632 h 2407420"/>
                    <a:gd name="connsiteX115" fmla="*/ 4536779 w 4572368"/>
                    <a:gd name="connsiteY115" fmla="*/ 922397 h 2407420"/>
                    <a:gd name="connsiteX116" fmla="*/ 4525315 w 4572368"/>
                    <a:gd name="connsiteY116" fmla="*/ 958533 h 2407420"/>
                    <a:gd name="connsiteX117" fmla="*/ 4517058 w 4572368"/>
                    <a:gd name="connsiteY117" fmla="*/ 1008376 h 2407420"/>
                    <a:gd name="connsiteX118" fmla="*/ 4519733 w 4572368"/>
                    <a:gd name="connsiteY118" fmla="*/ 1027749 h 2407420"/>
                    <a:gd name="connsiteX119" fmla="*/ 4508174 w 4572368"/>
                    <a:gd name="connsiteY119" fmla="*/ 1025068 h 2407420"/>
                    <a:gd name="connsiteX120" fmla="*/ 4499290 w 4572368"/>
                    <a:gd name="connsiteY120" fmla="*/ 1041760 h 2407420"/>
                    <a:gd name="connsiteX121" fmla="*/ 4491275 w 4572368"/>
                    <a:gd name="connsiteY121" fmla="*/ 1079064 h 2407420"/>
                    <a:gd name="connsiteX122" fmla="*/ 4475144 w 4572368"/>
                    <a:gd name="connsiteY122" fmla="*/ 1098074 h 2407420"/>
                    <a:gd name="connsiteX123" fmla="*/ 4443934 w 4572368"/>
                    <a:gd name="connsiteY123" fmla="*/ 1107976 h 2407420"/>
                    <a:gd name="connsiteX124" fmla="*/ 4399184 w 4572368"/>
                    <a:gd name="connsiteY124" fmla="*/ 1134228 h 2407420"/>
                    <a:gd name="connsiteX125" fmla="*/ 4393752 w 4572368"/>
                    <a:gd name="connsiteY125" fmla="*/ 1152089 h 2407420"/>
                    <a:gd name="connsiteX126" fmla="*/ 4364858 w 4572368"/>
                    <a:gd name="connsiteY126" fmla="*/ 1169241 h 2407420"/>
                    <a:gd name="connsiteX127" fmla="*/ 4336492 w 4572368"/>
                    <a:gd name="connsiteY127" fmla="*/ 1169918 h 2407420"/>
                    <a:gd name="connsiteX128" fmla="*/ 4329986 w 4572368"/>
                    <a:gd name="connsiteY128" fmla="*/ 1179746 h 2407420"/>
                    <a:gd name="connsiteX129" fmla="*/ 4330113 w 4572368"/>
                    <a:gd name="connsiteY129" fmla="*/ 1180885 h 2407420"/>
                    <a:gd name="connsiteX130" fmla="*/ 4343556 w 4572368"/>
                    <a:gd name="connsiteY130" fmla="*/ 1185162 h 2407420"/>
                    <a:gd name="connsiteX131" fmla="*/ 4361274 w 4572368"/>
                    <a:gd name="connsiteY131" fmla="*/ 1196161 h 2407420"/>
                    <a:gd name="connsiteX132" fmla="*/ 4360053 w 4572368"/>
                    <a:gd name="connsiteY132" fmla="*/ 1199215 h 2407420"/>
                    <a:gd name="connsiteX133" fmla="*/ 4345388 w 4572368"/>
                    <a:gd name="connsiteY133" fmla="*/ 1223045 h 2407420"/>
                    <a:gd name="connsiteX134" fmla="*/ 4353332 w 4572368"/>
                    <a:gd name="connsiteY134" fmla="*/ 1234042 h 2407420"/>
                    <a:gd name="connsiteX135" fmla="*/ 4353943 w 4572368"/>
                    <a:gd name="connsiteY135" fmla="*/ 1237098 h 2407420"/>
                    <a:gd name="connsiteX136" fmla="*/ 4361886 w 4572368"/>
                    <a:gd name="connsiteY136" fmla="*/ 1254817 h 2407420"/>
                    <a:gd name="connsiteX137" fmla="*/ 4396714 w 4572368"/>
                    <a:gd name="connsiteY137" fmla="*/ 1284756 h 2407420"/>
                    <a:gd name="connsiteX138" fmla="*/ 4400991 w 4572368"/>
                    <a:gd name="connsiteY138" fmla="*/ 1328749 h 2407420"/>
                    <a:gd name="connsiteX139" fmla="*/ 4397324 w 4572368"/>
                    <a:gd name="connsiteY139" fmla="*/ 1377017 h 2407420"/>
                    <a:gd name="connsiteX140" fmla="*/ 4398547 w 4572368"/>
                    <a:gd name="connsiteY140" fmla="*/ 1378241 h 2407420"/>
                    <a:gd name="connsiteX141" fmla="*/ 4391825 w 4572368"/>
                    <a:gd name="connsiteY141" fmla="*/ 1425900 h 2407420"/>
                    <a:gd name="connsiteX142" fmla="*/ 4371051 w 4572368"/>
                    <a:gd name="connsiteY142" fmla="*/ 1441786 h 2407420"/>
                    <a:gd name="connsiteX143" fmla="*/ 4396102 w 4572368"/>
                    <a:gd name="connsiteY143" fmla="*/ 1457060 h 2407420"/>
                    <a:gd name="connsiteX144" fmla="*/ 4410767 w 4572368"/>
                    <a:gd name="connsiteY144" fmla="*/ 1461338 h 2407420"/>
                    <a:gd name="connsiteX145" fmla="*/ 4405268 w 4572368"/>
                    <a:gd name="connsiteY145" fmla="*/ 1469892 h 2407420"/>
                    <a:gd name="connsiteX146" fmla="*/ 4393657 w 4572368"/>
                    <a:gd name="connsiteY146" fmla="*/ 1471114 h 2407420"/>
                    <a:gd name="connsiteX147" fmla="*/ 4367996 w 4572368"/>
                    <a:gd name="connsiteY147" fmla="*/ 1475390 h 2407420"/>
                    <a:gd name="connsiteX148" fmla="*/ 4356387 w 4572368"/>
                    <a:gd name="connsiteY148" fmla="*/ 1502276 h 2407420"/>
                    <a:gd name="connsiteX149" fmla="*/ 4372272 w 4572368"/>
                    <a:gd name="connsiteY149" fmla="*/ 1523050 h 2407420"/>
                    <a:gd name="connsiteX150" fmla="*/ 4378383 w 4572368"/>
                    <a:gd name="connsiteY150" fmla="*/ 1540157 h 2407420"/>
                    <a:gd name="connsiteX151" fmla="*/ 4360052 w 4572368"/>
                    <a:gd name="connsiteY151" fmla="*/ 1548100 h 2407420"/>
                    <a:gd name="connsiteX152" fmla="*/ 4331946 w 4572368"/>
                    <a:gd name="connsiteY152" fmla="*/ 1548101 h 2407420"/>
                    <a:gd name="connsiteX153" fmla="*/ 4314227 w 4572368"/>
                    <a:gd name="connsiteY153" fmla="*/ 1562764 h 2407420"/>
                    <a:gd name="connsiteX154" fmla="*/ 4283066 w 4572368"/>
                    <a:gd name="connsiteY154" fmla="*/ 1590260 h 2407420"/>
                    <a:gd name="connsiteX155" fmla="*/ 4248849 w 4572368"/>
                    <a:gd name="connsiteY155" fmla="*/ 1634863 h 2407420"/>
                    <a:gd name="connsiteX156" fmla="*/ 4249786 w 4572368"/>
                    <a:gd name="connsiteY156" fmla="*/ 1642030 h 2407420"/>
                    <a:gd name="connsiteX157" fmla="*/ 4258565 w 4572368"/>
                    <a:gd name="connsiteY157" fmla="*/ 1652802 h 2407420"/>
                    <a:gd name="connsiteX158" fmla="*/ 4260398 w 4572368"/>
                    <a:gd name="connsiteY158" fmla="*/ 1682742 h 2407420"/>
                    <a:gd name="connsiteX159" fmla="*/ 4265897 w 4572368"/>
                    <a:gd name="connsiteY159" fmla="*/ 1707182 h 2407420"/>
                    <a:gd name="connsiteX160" fmla="*/ 4251232 w 4572368"/>
                    <a:gd name="connsiteY160" fmla="*/ 1718180 h 2407420"/>
                    <a:gd name="connsiteX161" fmla="*/ 4227862 w 4572368"/>
                    <a:gd name="connsiteY161" fmla="*/ 1719631 h 2407420"/>
                    <a:gd name="connsiteX162" fmla="*/ 4215796 w 4572368"/>
                    <a:gd name="connsiteY162" fmla="*/ 1725576 h 2407420"/>
                    <a:gd name="connsiteX163" fmla="*/ 4217994 w 4572368"/>
                    <a:gd name="connsiteY163" fmla="*/ 1728653 h 2407420"/>
                    <a:gd name="connsiteX164" fmla="*/ 4231130 w 4572368"/>
                    <a:gd name="connsiteY164" fmla="*/ 1732013 h 2407420"/>
                    <a:gd name="connsiteX165" fmla="*/ 4264736 w 4572368"/>
                    <a:gd name="connsiteY165" fmla="*/ 1764397 h 2407420"/>
                    <a:gd name="connsiteX166" fmla="*/ 4279401 w 4572368"/>
                    <a:gd name="connsiteY166" fmla="*/ 1772340 h 2407420"/>
                    <a:gd name="connsiteX167" fmla="*/ 4286732 w 4572368"/>
                    <a:gd name="connsiteY167" fmla="*/ 1787616 h 2407420"/>
                    <a:gd name="connsiteX168" fmla="*/ 4311172 w 4572368"/>
                    <a:gd name="connsiteY168" fmla="*/ 1851159 h 2407420"/>
                    <a:gd name="connsiteX169" fmla="*/ 4325226 w 4572368"/>
                    <a:gd name="connsiteY169" fmla="*/ 1884764 h 2407420"/>
                    <a:gd name="connsiteX170" fmla="*/ 4307506 w 4572368"/>
                    <a:gd name="connsiteY170" fmla="*/ 1898819 h 2407420"/>
                    <a:gd name="connsiteX171" fmla="*/ 4314839 w 4572368"/>
                    <a:gd name="connsiteY171" fmla="*/ 1926924 h 2407420"/>
                    <a:gd name="connsiteX172" fmla="*/ 4328281 w 4572368"/>
                    <a:gd name="connsiteY172" fmla="*/ 1954419 h 2407420"/>
                    <a:gd name="connsiteX173" fmla="*/ 4307507 w 4572368"/>
                    <a:gd name="connsiteY173" fmla="*/ 1968472 h 2407420"/>
                    <a:gd name="connsiteX174" fmla="*/ 4297119 w 4572368"/>
                    <a:gd name="connsiteY174" fmla="*/ 1980082 h 2407420"/>
                    <a:gd name="connsiteX175" fmla="*/ 4307507 w 4572368"/>
                    <a:gd name="connsiteY175" fmla="*/ 1988636 h 2407420"/>
                    <a:gd name="connsiteX176" fmla="*/ 4310562 w 4572368"/>
                    <a:gd name="connsiteY176" fmla="*/ 1989247 h 2407420"/>
                    <a:gd name="connsiteX177" fmla="*/ 4330114 w 4572368"/>
                    <a:gd name="connsiteY177" fmla="*/ 1996579 h 2407420"/>
                    <a:gd name="connsiteX178" fmla="*/ 4315449 w 4572368"/>
                    <a:gd name="connsiteY178" fmla="*/ 2003301 h 2407420"/>
                    <a:gd name="connsiteX179" fmla="*/ 4298342 w 4572368"/>
                    <a:gd name="connsiteY179" fmla="*/ 2005744 h 2407420"/>
                    <a:gd name="connsiteX180" fmla="*/ 4287344 w 4572368"/>
                    <a:gd name="connsiteY180" fmla="*/ 2034461 h 2407420"/>
                    <a:gd name="connsiteX181" fmla="*/ 4299564 w 4572368"/>
                    <a:gd name="connsiteY181" fmla="*/ 2046680 h 2407420"/>
                    <a:gd name="connsiteX182" fmla="*/ 4286732 w 4572368"/>
                    <a:gd name="connsiteY182" fmla="*/ 2065011 h 2407420"/>
                    <a:gd name="connsiteX183" fmla="*/ 4267790 w 4572368"/>
                    <a:gd name="connsiteY183" fmla="*/ 2065011 h 2407420"/>
                    <a:gd name="connsiteX184" fmla="*/ 4250683 w 4572368"/>
                    <a:gd name="connsiteY184" fmla="*/ 2078453 h 2407420"/>
                    <a:gd name="connsiteX185" fmla="*/ 4225633 w 4572368"/>
                    <a:gd name="connsiteY185" fmla="*/ 2098006 h 2407420"/>
                    <a:gd name="connsiteX186" fmla="*/ 4196303 w 4572368"/>
                    <a:gd name="connsiteY186" fmla="*/ 2128556 h 2407420"/>
                    <a:gd name="connsiteX187" fmla="*/ 4188972 w 4572368"/>
                    <a:gd name="connsiteY187" fmla="*/ 2143220 h 2407420"/>
                    <a:gd name="connsiteX188" fmla="*/ 4182250 w 4572368"/>
                    <a:gd name="connsiteY188" fmla="*/ 2135888 h 2407420"/>
                    <a:gd name="connsiteX189" fmla="*/ 4168197 w 4572368"/>
                    <a:gd name="connsiteY189" fmla="*/ 2143220 h 2407420"/>
                    <a:gd name="connsiteX190" fmla="*/ 4144979 w 4572368"/>
                    <a:gd name="connsiteY190" fmla="*/ 2165216 h 2407420"/>
                    <a:gd name="connsiteX191" fmla="*/ 4124816 w 4572368"/>
                    <a:gd name="connsiteY191" fmla="*/ 2170715 h 2407420"/>
                    <a:gd name="connsiteX192" fmla="*/ 4098543 w 4572368"/>
                    <a:gd name="connsiteY192" fmla="*/ 2162772 h 2407420"/>
                    <a:gd name="connsiteX193" fmla="*/ 4055161 w 4572368"/>
                    <a:gd name="connsiteY193" fmla="*/ 2159717 h 2407420"/>
                    <a:gd name="connsiteX194" fmla="*/ 4042940 w 4572368"/>
                    <a:gd name="connsiteY194" fmla="*/ 2169493 h 2407420"/>
                    <a:gd name="connsiteX195" fmla="*/ 4014835 w 4572368"/>
                    <a:gd name="connsiteY195" fmla="*/ 2167660 h 2407420"/>
                    <a:gd name="connsiteX196" fmla="*/ 3985507 w 4572368"/>
                    <a:gd name="connsiteY196" fmla="*/ 2158496 h 2407420"/>
                    <a:gd name="connsiteX197" fmla="*/ 3967787 w 4572368"/>
                    <a:gd name="connsiteY197" fmla="*/ 2193322 h 2407420"/>
                    <a:gd name="connsiteX198" fmla="*/ 3965954 w 4572368"/>
                    <a:gd name="connsiteY198" fmla="*/ 2199432 h 2407420"/>
                    <a:gd name="connsiteX199" fmla="*/ 3958622 w 4572368"/>
                    <a:gd name="connsiteY199" fmla="*/ 2189656 h 2407420"/>
                    <a:gd name="connsiteX200" fmla="*/ 3938460 w 4572368"/>
                    <a:gd name="connsiteY200" fmla="*/ 2143831 h 2407420"/>
                    <a:gd name="connsiteX201" fmla="*/ 3918296 w 4572368"/>
                    <a:gd name="connsiteY201" fmla="*/ 2135888 h 2407420"/>
                    <a:gd name="connsiteX202" fmla="*/ 3895689 w 4572368"/>
                    <a:gd name="connsiteY202" fmla="*/ 2136500 h 2407420"/>
                    <a:gd name="connsiteX203" fmla="*/ 3865750 w 4572368"/>
                    <a:gd name="connsiteY203" fmla="*/ 2110837 h 2407420"/>
                    <a:gd name="connsiteX204" fmla="*/ 3843754 w 4572368"/>
                    <a:gd name="connsiteY204" fmla="*/ 2094951 h 2407420"/>
                    <a:gd name="connsiteX205" fmla="*/ 3838866 w 4572368"/>
                    <a:gd name="connsiteY205" fmla="*/ 2084563 h 2407420"/>
                    <a:gd name="connsiteX206" fmla="*/ 3830311 w 4572368"/>
                    <a:gd name="connsiteY206" fmla="*/ 2089451 h 2407420"/>
                    <a:gd name="connsiteX207" fmla="*/ 3816869 w 4572368"/>
                    <a:gd name="connsiteY207" fmla="*/ 2103505 h 2407420"/>
                    <a:gd name="connsiteX208" fmla="*/ 3813814 w 4572368"/>
                    <a:gd name="connsiteY208" fmla="*/ 2131000 h 2407420"/>
                    <a:gd name="connsiteX209" fmla="*/ 3814424 w 4572368"/>
                    <a:gd name="connsiteY209" fmla="*/ 2152996 h 2407420"/>
                    <a:gd name="connsiteX210" fmla="*/ 3799150 w 4572368"/>
                    <a:gd name="connsiteY210" fmla="*/ 2148719 h 2407420"/>
                    <a:gd name="connsiteX211" fmla="*/ 3712387 w 4572368"/>
                    <a:gd name="connsiteY211" fmla="*/ 2115725 h 2407420"/>
                    <a:gd name="connsiteX212" fmla="*/ 3690907 w 4572368"/>
                    <a:gd name="connsiteY212" fmla="*/ 2100603 h 2407420"/>
                    <a:gd name="connsiteX213" fmla="*/ 3693678 w 4572368"/>
                    <a:gd name="connsiteY213" fmla="*/ 2090586 h 2407420"/>
                    <a:gd name="connsiteX214" fmla="*/ 3679225 w 4572368"/>
                    <a:gd name="connsiteY214" fmla="*/ 2086582 h 2407420"/>
                    <a:gd name="connsiteX215" fmla="*/ 3674950 w 4572368"/>
                    <a:gd name="connsiteY215" fmla="*/ 2087629 h 2407420"/>
                    <a:gd name="connsiteX216" fmla="*/ 3679332 w 4572368"/>
                    <a:gd name="connsiteY216" fmla="*/ 2096392 h 2407420"/>
                    <a:gd name="connsiteX217" fmla="*/ 3656113 w 4572368"/>
                    <a:gd name="connsiteY217" fmla="*/ 2136108 h 2407420"/>
                    <a:gd name="connsiteX218" fmla="*/ 3623118 w 4572368"/>
                    <a:gd name="connsiteY218" fmla="*/ 2139163 h 2407420"/>
                    <a:gd name="connsiteX219" fmla="*/ 3612732 w 4572368"/>
                    <a:gd name="connsiteY219" fmla="*/ 2167879 h 2407420"/>
                    <a:gd name="connsiteX220" fmla="*/ 3623730 w 4572368"/>
                    <a:gd name="connsiteY220" fmla="*/ 2181321 h 2407420"/>
                    <a:gd name="connsiteX221" fmla="*/ 3634728 w 4572368"/>
                    <a:gd name="connsiteY221" fmla="*/ 2193543 h 2407420"/>
                    <a:gd name="connsiteX222" fmla="*/ 3588292 w 4572368"/>
                    <a:gd name="connsiteY222" fmla="*/ 2141606 h 2407420"/>
                    <a:gd name="connsiteX223" fmla="*/ 3572406 w 4572368"/>
                    <a:gd name="connsiteY223" fmla="*/ 2126332 h 2407420"/>
                    <a:gd name="connsiteX224" fmla="*/ 3562323 w 4572368"/>
                    <a:gd name="connsiteY224" fmla="*/ 2133511 h 2407420"/>
                    <a:gd name="connsiteX225" fmla="*/ 3560124 w 4572368"/>
                    <a:gd name="connsiteY225" fmla="*/ 2134334 h 2407420"/>
                    <a:gd name="connsiteX226" fmla="*/ 3574081 w 4572368"/>
                    <a:gd name="connsiteY226" fmla="*/ 2168218 h 2407420"/>
                    <a:gd name="connsiteX227" fmla="*/ 3578404 w 4572368"/>
                    <a:gd name="connsiteY227" fmla="*/ 2191547 h 2407420"/>
                    <a:gd name="connsiteX228" fmla="*/ 3580797 w 4572368"/>
                    <a:gd name="connsiteY228" fmla="*/ 2192544 h 2407420"/>
                    <a:gd name="connsiteX229" fmla="*/ 3610780 w 4572368"/>
                    <a:gd name="connsiteY229" fmla="*/ 2250901 h 2407420"/>
                    <a:gd name="connsiteX230" fmla="*/ 3680816 w 4572368"/>
                    <a:gd name="connsiteY230" fmla="*/ 2353553 h 2407420"/>
                    <a:gd name="connsiteX231" fmla="*/ 3701225 w 4572368"/>
                    <a:gd name="connsiteY231" fmla="*/ 2385456 h 2407420"/>
                    <a:gd name="connsiteX232" fmla="*/ 3706369 w 4572368"/>
                    <a:gd name="connsiteY232" fmla="*/ 2407420 h 2407420"/>
                    <a:gd name="connsiteX233" fmla="*/ 1080113 w 4572368"/>
                    <a:gd name="connsiteY233" fmla="*/ 2407420 h 2407420"/>
                    <a:gd name="connsiteX234" fmla="*/ 1077797 w 4572368"/>
                    <a:gd name="connsiteY234" fmla="*/ 2390172 h 2407420"/>
                    <a:gd name="connsiteX235" fmla="*/ 1042370 w 4572368"/>
                    <a:gd name="connsiteY235" fmla="*/ 2386668 h 2407420"/>
                    <a:gd name="connsiteX236" fmla="*/ 1022383 w 4572368"/>
                    <a:gd name="connsiteY236" fmla="*/ 2401082 h 2407420"/>
                    <a:gd name="connsiteX237" fmla="*/ 999508 w 4572368"/>
                    <a:gd name="connsiteY237" fmla="*/ 2378841 h 2407420"/>
                    <a:gd name="connsiteX238" fmla="*/ 1003827 w 4572368"/>
                    <a:gd name="connsiteY238" fmla="*/ 2352180 h 2407420"/>
                    <a:gd name="connsiteX239" fmla="*/ 1003823 w 4572368"/>
                    <a:gd name="connsiteY239" fmla="*/ 2335189 h 2407420"/>
                    <a:gd name="connsiteX240" fmla="*/ 990464 w 4572368"/>
                    <a:gd name="connsiteY240" fmla="*/ 2326155 h 2407420"/>
                    <a:gd name="connsiteX241" fmla="*/ 989902 w 4572368"/>
                    <a:gd name="connsiteY241" fmla="*/ 2327747 h 2407420"/>
                    <a:gd name="connsiteX242" fmla="*/ 968739 w 4572368"/>
                    <a:gd name="connsiteY242" fmla="*/ 2319667 h 2407420"/>
                    <a:gd name="connsiteX243" fmla="*/ 838038 w 4572368"/>
                    <a:gd name="connsiteY243" fmla="*/ 2270053 h 2407420"/>
                    <a:gd name="connsiteX244" fmla="*/ 816187 w 4572368"/>
                    <a:gd name="connsiteY244" fmla="*/ 2282944 h 2407420"/>
                    <a:gd name="connsiteX245" fmla="*/ 787766 w 4572368"/>
                    <a:gd name="connsiteY245" fmla="*/ 2304016 h 2407420"/>
                    <a:gd name="connsiteX246" fmla="*/ 779516 w 4572368"/>
                    <a:gd name="connsiteY246" fmla="*/ 2270951 h 2407420"/>
                    <a:gd name="connsiteX247" fmla="*/ 734159 w 4572368"/>
                    <a:gd name="connsiteY247" fmla="*/ 2256718 h 2407420"/>
                    <a:gd name="connsiteX248" fmla="*/ 696391 w 4572368"/>
                    <a:gd name="connsiteY248" fmla="*/ 2273720 h 2407420"/>
                    <a:gd name="connsiteX249" fmla="*/ 612794 w 4572368"/>
                    <a:gd name="connsiteY249" fmla="*/ 2282048 h 2407420"/>
                    <a:gd name="connsiteX250" fmla="*/ 580035 w 4572368"/>
                    <a:gd name="connsiteY250" fmla="*/ 2254546 h 2407420"/>
                    <a:gd name="connsiteX251" fmla="*/ 549364 w 4572368"/>
                    <a:gd name="connsiteY251" fmla="*/ 2236237 h 2407420"/>
                    <a:gd name="connsiteX252" fmla="*/ 552390 w 4572368"/>
                    <a:gd name="connsiteY252" fmla="*/ 2210275 h 2407420"/>
                    <a:gd name="connsiteX253" fmla="*/ 583579 w 4572368"/>
                    <a:gd name="connsiteY253" fmla="*/ 2153388 h 2407420"/>
                    <a:gd name="connsiteX254" fmla="*/ 594021 w 4572368"/>
                    <a:gd name="connsiteY254" fmla="*/ 2104432 h 2407420"/>
                    <a:gd name="connsiteX255" fmla="*/ 563051 w 4572368"/>
                    <a:gd name="connsiteY255" fmla="*/ 2026965 h 2407420"/>
                    <a:gd name="connsiteX256" fmla="*/ 544825 w 4572368"/>
                    <a:gd name="connsiteY256" fmla="*/ 2013264 h 2407420"/>
                    <a:gd name="connsiteX257" fmla="*/ 527604 w 4572368"/>
                    <a:gd name="connsiteY257" fmla="*/ 1990909 h 2407420"/>
                    <a:gd name="connsiteX258" fmla="*/ 550784 w 4572368"/>
                    <a:gd name="connsiteY258" fmla="*/ 1981679 h 2407420"/>
                    <a:gd name="connsiteX259" fmla="*/ 562942 w 4572368"/>
                    <a:gd name="connsiteY259" fmla="*/ 1975204 h 2407420"/>
                    <a:gd name="connsiteX260" fmla="*/ 554064 w 4572368"/>
                    <a:gd name="connsiteY260" fmla="*/ 1965571 h 2407420"/>
                    <a:gd name="connsiteX261" fmla="*/ 519369 w 4572368"/>
                    <a:gd name="connsiteY261" fmla="*/ 1886971 h 2407420"/>
                    <a:gd name="connsiteX262" fmla="*/ 533000 w 4572368"/>
                    <a:gd name="connsiteY262" fmla="*/ 1842246 h 2407420"/>
                    <a:gd name="connsiteX263" fmla="*/ 605513 w 4572368"/>
                    <a:gd name="connsiteY263" fmla="*/ 1715265 h 2407420"/>
                    <a:gd name="connsiteX264" fmla="*/ 598877 w 4572368"/>
                    <a:gd name="connsiteY264" fmla="*/ 1696950 h 2407420"/>
                    <a:gd name="connsiteX265" fmla="*/ 595334 w 4572368"/>
                    <a:gd name="connsiteY265" fmla="*/ 1679169 h 2407420"/>
                    <a:gd name="connsiteX266" fmla="*/ 603172 w 4572368"/>
                    <a:gd name="connsiteY266" fmla="*/ 1670914 h 2407420"/>
                    <a:gd name="connsiteX267" fmla="*/ 594309 w 4572368"/>
                    <a:gd name="connsiteY267" fmla="*/ 1649489 h 2407420"/>
                    <a:gd name="connsiteX268" fmla="*/ 597313 w 4572368"/>
                    <a:gd name="connsiteY268" fmla="*/ 1643573 h 2407420"/>
                    <a:gd name="connsiteX269" fmla="*/ 573816 w 4572368"/>
                    <a:gd name="connsiteY269" fmla="*/ 1633507 h 2407420"/>
                    <a:gd name="connsiteX270" fmla="*/ 593804 w 4572368"/>
                    <a:gd name="connsiteY270" fmla="*/ 1620047 h 2407420"/>
                    <a:gd name="connsiteX271" fmla="*/ 585304 w 4572368"/>
                    <a:gd name="connsiteY271" fmla="*/ 1601162 h 2407420"/>
                    <a:gd name="connsiteX272" fmla="*/ 587387 w 4572368"/>
                    <a:gd name="connsiteY272" fmla="*/ 1600439 h 2407420"/>
                    <a:gd name="connsiteX273" fmla="*/ 567795 w 4572368"/>
                    <a:gd name="connsiteY273" fmla="*/ 1593539 h 2407420"/>
                    <a:gd name="connsiteX274" fmla="*/ 528163 w 4572368"/>
                    <a:gd name="connsiteY274" fmla="*/ 1575271 h 2407420"/>
                    <a:gd name="connsiteX275" fmla="*/ 538455 w 4572368"/>
                    <a:gd name="connsiteY275" fmla="*/ 1541018 h 2407420"/>
                    <a:gd name="connsiteX276" fmla="*/ 539473 w 4572368"/>
                    <a:gd name="connsiteY276" fmla="*/ 1518830 h 2407420"/>
                    <a:gd name="connsiteX277" fmla="*/ 520286 w 4572368"/>
                    <a:gd name="connsiteY277" fmla="*/ 1518738 h 2407420"/>
                    <a:gd name="connsiteX278" fmla="*/ 516358 w 4572368"/>
                    <a:gd name="connsiteY278" fmla="*/ 1520815 h 2407420"/>
                    <a:gd name="connsiteX279" fmla="*/ 488146 w 4572368"/>
                    <a:gd name="connsiteY279" fmla="*/ 1530332 h 2407420"/>
                    <a:gd name="connsiteX280" fmla="*/ 498292 w 4572368"/>
                    <a:gd name="connsiteY280" fmla="*/ 1509690 h 2407420"/>
                    <a:gd name="connsiteX281" fmla="*/ 514995 w 4572368"/>
                    <a:gd name="connsiteY281" fmla="*/ 1491572 h 2407420"/>
                    <a:gd name="connsiteX282" fmla="*/ 501272 w 4572368"/>
                    <a:gd name="connsiteY282" fmla="*/ 1449927 h 2407420"/>
                    <a:gd name="connsiteX283" fmla="*/ 476754 w 4572368"/>
                    <a:gd name="connsiteY283" fmla="*/ 1447435 h 2407420"/>
                    <a:gd name="connsiteX284" fmla="*/ 474416 w 4572368"/>
                    <a:gd name="connsiteY284" fmla="*/ 1415618 h 2407420"/>
                    <a:gd name="connsiteX285" fmla="*/ 495347 w 4572368"/>
                    <a:gd name="connsiteY285" fmla="*/ 1398547 h 2407420"/>
                    <a:gd name="connsiteX286" fmla="*/ 502140 w 4572368"/>
                    <a:gd name="connsiteY286" fmla="*/ 1368276 h 2407420"/>
                    <a:gd name="connsiteX287" fmla="*/ 512202 w 4572368"/>
                    <a:gd name="connsiteY287" fmla="*/ 1324095 h 2407420"/>
                    <a:gd name="connsiteX288" fmla="*/ 517081 w 4572368"/>
                    <a:gd name="connsiteY288" fmla="*/ 1263904 h 2407420"/>
                    <a:gd name="connsiteX289" fmla="*/ 511969 w 4572368"/>
                    <a:gd name="connsiteY289" fmla="*/ 1241094 h 2407420"/>
                    <a:gd name="connsiteX290" fmla="*/ 526004 w 4572368"/>
                    <a:gd name="connsiteY290" fmla="*/ 1243138 h 2407420"/>
                    <a:gd name="connsiteX291" fmla="*/ 534926 w 4572368"/>
                    <a:gd name="connsiteY291" fmla="*/ 1222372 h 2407420"/>
                    <a:gd name="connsiteX292" fmla="*/ 540762 w 4572368"/>
                    <a:gd name="connsiteY292" fmla="*/ 1177141 h 2407420"/>
                    <a:gd name="connsiteX293" fmla="*/ 558086 w 4572368"/>
                    <a:gd name="connsiteY293" fmla="*/ 1152895 h 2407420"/>
                    <a:gd name="connsiteX294" fmla="*/ 569560 w 4572368"/>
                    <a:gd name="connsiteY294" fmla="*/ 1143332 h 2407420"/>
                    <a:gd name="connsiteX295" fmla="*/ 552210 w 4572368"/>
                    <a:gd name="connsiteY295" fmla="*/ 1142716 h 2407420"/>
                    <a:gd name="connsiteX296" fmla="*/ 514703 w 4572368"/>
                    <a:gd name="connsiteY296" fmla="*/ 1137465 h 2407420"/>
                    <a:gd name="connsiteX297" fmla="*/ 456457 w 4572368"/>
                    <a:gd name="connsiteY297" fmla="*/ 1117038 h 2407420"/>
                    <a:gd name="connsiteX298" fmla="*/ 426663 w 4572368"/>
                    <a:gd name="connsiteY298" fmla="*/ 1107890 h 2407420"/>
                    <a:gd name="connsiteX299" fmla="*/ 417715 w 4572368"/>
                    <a:gd name="connsiteY299" fmla="*/ 1094016 h 2407420"/>
                    <a:gd name="connsiteX300" fmla="*/ 393610 w 4572368"/>
                    <a:gd name="connsiteY300" fmla="*/ 1104747 h 2407420"/>
                    <a:gd name="connsiteX301" fmla="*/ 329733 w 4572368"/>
                    <a:gd name="connsiteY301" fmla="*/ 1077967 h 2407420"/>
                    <a:gd name="connsiteX302" fmla="*/ 312121 w 4572368"/>
                    <a:gd name="connsiteY302" fmla="*/ 1070894 h 2407420"/>
                    <a:gd name="connsiteX303" fmla="*/ 260417 w 4572368"/>
                    <a:gd name="connsiteY303" fmla="*/ 1044256 h 2407420"/>
                    <a:gd name="connsiteX304" fmla="*/ 205026 w 4572368"/>
                    <a:gd name="connsiteY304" fmla="*/ 1013190 h 2407420"/>
                    <a:gd name="connsiteX305" fmla="*/ 176350 w 4572368"/>
                    <a:gd name="connsiteY305" fmla="*/ 994763 h 2407420"/>
                    <a:gd name="connsiteX306" fmla="*/ 174419 w 4572368"/>
                    <a:gd name="connsiteY306" fmla="*/ 994771 h 2407420"/>
                    <a:gd name="connsiteX307" fmla="*/ 174418 w 4572368"/>
                    <a:gd name="connsiteY307" fmla="*/ 994770 h 2407420"/>
                    <a:gd name="connsiteX308" fmla="*/ 173936 w 4572368"/>
                    <a:gd name="connsiteY308" fmla="*/ 994773 h 2407420"/>
                    <a:gd name="connsiteX309" fmla="*/ 174419 w 4572368"/>
                    <a:gd name="connsiteY309" fmla="*/ 994771 h 2407420"/>
                    <a:gd name="connsiteX310" fmla="*/ 175388 w 4572368"/>
                    <a:gd name="connsiteY310" fmla="*/ 995733 h 2407420"/>
                    <a:gd name="connsiteX311" fmla="*/ 172154 w 4572368"/>
                    <a:gd name="connsiteY311" fmla="*/ 1007533 h 2407420"/>
                    <a:gd name="connsiteX312" fmla="*/ 163455 w 4572368"/>
                    <a:gd name="connsiteY312" fmla="*/ 1006603 h 2407420"/>
                    <a:gd name="connsiteX313" fmla="*/ 70024 w 4572368"/>
                    <a:gd name="connsiteY313" fmla="*/ 981689 h 2407420"/>
                    <a:gd name="connsiteX314" fmla="*/ 53581 w 4572368"/>
                    <a:gd name="connsiteY314" fmla="*/ 976929 h 2407420"/>
                    <a:gd name="connsiteX315" fmla="*/ 49899 w 4572368"/>
                    <a:gd name="connsiteY315" fmla="*/ 974433 h 2407420"/>
                    <a:gd name="connsiteX316" fmla="*/ 43671 w 4572368"/>
                    <a:gd name="connsiteY316" fmla="*/ 964026 h 2407420"/>
                    <a:gd name="connsiteX317" fmla="*/ 42494 w 4572368"/>
                    <a:gd name="connsiteY317" fmla="*/ 959780 h 2407420"/>
                    <a:gd name="connsiteX318" fmla="*/ 44186 w 4572368"/>
                    <a:gd name="connsiteY318" fmla="*/ 948759 h 2407420"/>
                    <a:gd name="connsiteX319" fmla="*/ 45125 w 4572368"/>
                    <a:gd name="connsiteY319" fmla="*/ 941993 h 2407420"/>
                    <a:gd name="connsiteX320" fmla="*/ 18821 w 4572368"/>
                    <a:gd name="connsiteY320" fmla="*/ 935921 h 2407420"/>
                    <a:gd name="connsiteX321" fmla="*/ 611 w 4572368"/>
                    <a:gd name="connsiteY321" fmla="*/ 924793 h 2407420"/>
                    <a:gd name="connsiteX322" fmla="*/ 10024 w 4572368"/>
                    <a:gd name="connsiteY322" fmla="*/ 911806 h 2407420"/>
                    <a:gd name="connsiteX323" fmla="*/ 88220 w 4572368"/>
                    <a:gd name="connsiteY323" fmla="*/ 943935 h 2407420"/>
                    <a:gd name="connsiteX324" fmla="*/ 130187 w 4572368"/>
                    <a:gd name="connsiteY324" fmla="*/ 953224 h 2407420"/>
                    <a:gd name="connsiteX325" fmla="*/ 138116 w 4572368"/>
                    <a:gd name="connsiteY325" fmla="*/ 954542 h 2407420"/>
                    <a:gd name="connsiteX326" fmla="*/ 183441 w 4572368"/>
                    <a:gd name="connsiteY326" fmla="*/ 981014 h 2407420"/>
                    <a:gd name="connsiteX327" fmla="*/ 208385 w 4572368"/>
                    <a:gd name="connsiteY327" fmla="*/ 985352 h 2407420"/>
                    <a:gd name="connsiteX328" fmla="*/ 223461 w 4572368"/>
                    <a:gd name="connsiteY328" fmla="*/ 986447 h 2407420"/>
                    <a:gd name="connsiteX329" fmla="*/ 282104 w 4572368"/>
                    <a:gd name="connsiteY329" fmla="*/ 1009576 h 2407420"/>
                    <a:gd name="connsiteX330" fmla="*/ 324453 w 4572368"/>
                    <a:gd name="connsiteY330" fmla="*/ 1017706 h 2407420"/>
                    <a:gd name="connsiteX331" fmla="*/ 357755 w 4572368"/>
                    <a:gd name="connsiteY331" fmla="*/ 1033795 h 2407420"/>
                    <a:gd name="connsiteX332" fmla="*/ 395403 w 4572368"/>
                    <a:gd name="connsiteY332" fmla="*/ 1026872 h 2407420"/>
                    <a:gd name="connsiteX333" fmla="*/ 398073 w 4572368"/>
                    <a:gd name="connsiteY333" fmla="*/ 1018745 h 2407420"/>
                    <a:gd name="connsiteX334" fmla="*/ 447075 w 4572368"/>
                    <a:gd name="connsiteY334" fmla="*/ 1000761 h 2407420"/>
                    <a:gd name="connsiteX335" fmla="*/ 474291 w 4572368"/>
                    <a:gd name="connsiteY335" fmla="*/ 994269 h 2407420"/>
                    <a:gd name="connsiteX336" fmla="*/ 474369 w 4572368"/>
                    <a:gd name="connsiteY336" fmla="*/ 994130 h 2407420"/>
                    <a:gd name="connsiteX337" fmla="*/ 482894 w 4572368"/>
                    <a:gd name="connsiteY337" fmla="*/ 977230 h 2407420"/>
                    <a:gd name="connsiteX338" fmla="*/ 483459 w 4572368"/>
                    <a:gd name="connsiteY338" fmla="*/ 977889 h 2407420"/>
                    <a:gd name="connsiteX339" fmla="*/ 485390 w 4572368"/>
                    <a:gd name="connsiteY339" fmla="*/ 974441 h 2407420"/>
                    <a:gd name="connsiteX340" fmla="*/ 503317 w 4572368"/>
                    <a:gd name="connsiteY340" fmla="*/ 958786 h 2407420"/>
                    <a:gd name="connsiteX341" fmla="*/ 507032 w 4572368"/>
                    <a:gd name="connsiteY341" fmla="*/ 954525 h 2407420"/>
                    <a:gd name="connsiteX342" fmla="*/ 506323 w 4572368"/>
                    <a:gd name="connsiteY342" fmla="*/ 954214 h 2407420"/>
                    <a:gd name="connsiteX343" fmla="*/ 454898 w 4572368"/>
                    <a:gd name="connsiteY343" fmla="*/ 947808 h 2407420"/>
                    <a:gd name="connsiteX344" fmla="*/ 433866 w 4572368"/>
                    <a:gd name="connsiteY344" fmla="*/ 932863 h 2407420"/>
                    <a:gd name="connsiteX345" fmla="*/ 420307 w 4572368"/>
                    <a:gd name="connsiteY345" fmla="*/ 926907 h 2407420"/>
                    <a:gd name="connsiteX346" fmla="*/ 383320 w 4572368"/>
                    <a:gd name="connsiteY346" fmla="*/ 904954 h 2407420"/>
                    <a:gd name="connsiteX347" fmla="*/ 381864 w 4572368"/>
                    <a:gd name="connsiteY347" fmla="*/ 875769 h 2407420"/>
                    <a:gd name="connsiteX348" fmla="*/ 493608 w 4572368"/>
                    <a:gd name="connsiteY348" fmla="*/ 879167 h 2407420"/>
                    <a:gd name="connsiteX349" fmla="*/ 490669 w 4572368"/>
                    <a:gd name="connsiteY349" fmla="*/ 875022 h 2407420"/>
                    <a:gd name="connsiteX350" fmla="*/ 529369 w 4572368"/>
                    <a:gd name="connsiteY350" fmla="*/ 883454 h 2407420"/>
                    <a:gd name="connsiteX351" fmla="*/ 564126 w 4572368"/>
                    <a:gd name="connsiteY351" fmla="*/ 886459 h 2407420"/>
                    <a:gd name="connsiteX352" fmla="*/ 565737 w 4572368"/>
                    <a:gd name="connsiteY352" fmla="*/ 870607 h 2407420"/>
                    <a:gd name="connsiteX353" fmla="*/ 574512 w 4572368"/>
                    <a:gd name="connsiteY353" fmla="*/ 843905 h 2407420"/>
                    <a:gd name="connsiteX354" fmla="*/ 565906 w 4572368"/>
                    <a:gd name="connsiteY354" fmla="*/ 819210 h 2407420"/>
                    <a:gd name="connsiteX355" fmla="*/ 545738 w 4572368"/>
                    <a:gd name="connsiteY355" fmla="*/ 802291 h 2407420"/>
                    <a:gd name="connsiteX356" fmla="*/ 522744 w 4572368"/>
                    <a:gd name="connsiteY356" fmla="*/ 801810 h 2407420"/>
                    <a:gd name="connsiteX357" fmla="*/ 507818 w 4572368"/>
                    <a:gd name="connsiteY357" fmla="*/ 790473 h 2407420"/>
                    <a:gd name="connsiteX358" fmla="*/ 521029 w 4572368"/>
                    <a:gd name="connsiteY358" fmla="*/ 762015 h 2407420"/>
                    <a:gd name="connsiteX359" fmla="*/ 523890 w 4572368"/>
                    <a:gd name="connsiteY359" fmla="*/ 753308 h 2407420"/>
                    <a:gd name="connsiteX360" fmla="*/ 521535 w 4572368"/>
                    <a:gd name="connsiteY360" fmla="*/ 744815 h 2407420"/>
                    <a:gd name="connsiteX361" fmla="*/ 528195 w 4572368"/>
                    <a:gd name="connsiteY361" fmla="*/ 720636 h 2407420"/>
                    <a:gd name="connsiteX362" fmla="*/ 507679 w 4572368"/>
                    <a:gd name="connsiteY362" fmla="*/ 712608 h 2407420"/>
                    <a:gd name="connsiteX363" fmla="*/ 503792 w 4572368"/>
                    <a:gd name="connsiteY363" fmla="*/ 706827 h 2407420"/>
                    <a:gd name="connsiteX364" fmla="*/ 492357 w 4572368"/>
                    <a:gd name="connsiteY364" fmla="*/ 653548 h 2407420"/>
                    <a:gd name="connsiteX365" fmla="*/ 492516 w 4572368"/>
                    <a:gd name="connsiteY365" fmla="*/ 645238 h 2407420"/>
                    <a:gd name="connsiteX366" fmla="*/ 503762 w 4572368"/>
                    <a:gd name="connsiteY366" fmla="*/ 609059 h 2407420"/>
                    <a:gd name="connsiteX367" fmla="*/ 534098 w 4572368"/>
                    <a:gd name="connsiteY367" fmla="*/ 563717 h 2407420"/>
                    <a:gd name="connsiteX368" fmla="*/ 548702 w 4572368"/>
                    <a:gd name="connsiteY368" fmla="*/ 544719 h 2407420"/>
                    <a:gd name="connsiteX369" fmla="*/ 561796 w 4572368"/>
                    <a:gd name="connsiteY369" fmla="*/ 534229 h 2407420"/>
                    <a:gd name="connsiteX370" fmla="*/ 614511 w 4572368"/>
                    <a:gd name="connsiteY370" fmla="*/ 526470 h 2407420"/>
                    <a:gd name="connsiteX371" fmla="*/ 625317 w 4572368"/>
                    <a:gd name="connsiteY371" fmla="*/ 522946 h 2407420"/>
                    <a:gd name="connsiteX372" fmla="*/ 645675 w 4572368"/>
                    <a:gd name="connsiteY372" fmla="*/ 494263 h 2407420"/>
                    <a:gd name="connsiteX373" fmla="*/ 655296 w 4572368"/>
                    <a:gd name="connsiteY373" fmla="*/ 484561 h 2407420"/>
                    <a:gd name="connsiteX374" fmla="*/ 680323 w 4572368"/>
                    <a:gd name="connsiteY374" fmla="*/ 463200 h 2407420"/>
                    <a:gd name="connsiteX375" fmla="*/ 678135 w 4572368"/>
                    <a:gd name="connsiteY375" fmla="*/ 448333 h 2407420"/>
                    <a:gd name="connsiteX376" fmla="*/ 662352 w 4572368"/>
                    <a:gd name="connsiteY376" fmla="*/ 444254 h 2407420"/>
                    <a:gd name="connsiteX377" fmla="*/ 686387 w 4572368"/>
                    <a:gd name="connsiteY377" fmla="*/ 421536 h 2407420"/>
                    <a:gd name="connsiteX378" fmla="*/ 719509 w 4572368"/>
                    <a:gd name="connsiteY378" fmla="*/ 377018 h 2407420"/>
                    <a:gd name="connsiteX379" fmla="*/ 714719 w 4572368"/>
                    <a:gd name="connsiteY379" fmla="*/ 372986 h 2407420"/>
                    <a:gd name="connsiteX380" fmla="*/ 714532 w 4572368"/>
                    <a:gd name="connsiteY380" fmla="*/ 375208 h 2407420"/>
                    <a:gd name="connsiteX381" fmla="*/ 701693 w 4572368"/>
                    <a:gd name="connsiteY381" fmla="*/ 372815 h 2407420"/>
                    <a:gd name="connsiteX382" fmla="*/ 669196 w 4572368"/>
                    <a:gd name="connsiteY382" fmla="*/ 371654 h 2407420"/>
                    <a:gd name="connsiteX383" fmla="*/ 654689 w 4572368"/>
                    <a:gd name="connsiteY383" fmla="*/ 375136 h 2407420"/>
                    <a:gd name="connsiteX384" fmla="*/ 577509 w 4572368"/>
                    <a:gd name="connsiteY384" fmla="*/ 372234 h 2407420"/>
                    <a:gd name="connsiteX385" fmla="*/ 561842 w 4572368"/>
                    <a:gd name="connsiteY385" fmla="*/ 389643 h 2407420"/>
                    <a:gd name="connsiteX386" fmla="*/ 535148 w 4572368"/>
                    <a:gd name="connsiteY386" fmla="*/ 428523 h 2407420"/>
                    <a:gd name="connsiteX387" fmla="*/ 521801 w 4572368"/>
                    <a:gd name="connsiteY387" fmla="*/ 429683 h 2407420"/>
                    <a:gd name="connsiteX388" fmla="*/ 499750 w 4572368"/>
                    <a:gd name="connsiteY388" fmla="*/ 414595 h 2407420"/>
                    <a:gd name="connsiteX389" fmla="*/ 501492 w 4572368"/>
                    <a:gd name="connsiteY389" fmla="*/ 311304 h 2407420"/>
                    <a:gd name="connsiteX390" fmla="*/ 500332 w 4572368"/>
                    <a:gd name="connsiteY390" fmla="*/ 288092 h 2407420"/>
                    <a:gd name="connsiteX391" fmla="*/ 495690 w 4572368"/>
                    <a:gd name="connsiteY391" fmla="*/ 279968 h 2407420"/>
                    <a:gd name="connsiteX392" fmla="*/ 485825 w 4572368"/>
                    <a:gd name="connsiteY392" fmla="*/ 289254 h 2407420"/>
                    <a:gd name="connsiteX393" fmla="*/ 487565 w 4572368"/>
                    <a:gd name="connsiteY393" fmla="*/ 295635 h 2407420"/>
                    <a:gd name="connsiteX394" fmla="*/ 490467 w 4572368"/>
                    <a:gd name="connsiteY394" fmla="*/ 310144 h 2407420"/>
                    <a:gd name="connsiteX395" fmla="*/ 470156 w 4572368"/>
                    <a:gd name="connsiteY395" fmla="*/ 308983 h 2407420"/>
                    <a:gd name="connsiteX396" fmla="*/ 480603 w 4572368"/>
                    <a:gd name="connsiteY396" fmla="*/ 336256 h 2407420"/>
                    <a:gd name="connsiteX397" fmla="*/ 470156 w 4572368"/>
                    <a:gd name="connsiteY397" fmla="*/ 342059 h 2407420"/>
                    <a:gd name="connsiteX398" fmla="*/ 454487 w 4572368"/>
                    <a:gd name="connsiteY398" fmla="*/ 306662 h 2407420"/>
                    <a:gd name="connsiteX399" fmla="*/ 451006 w 4572368"/>
                    <a:gd name="connsiteY399" fmla="*/ 278227 h 2407420"/>
                    <a:gd name="connsiteX400" fmla="*/ 467835 w 4572368"/>
                    <a:gd name="connsiteY400" fmla="*/ 266041 h 2407420"/>
                    <a:gd name="connsiteX401" fmla="*/ 470736 w 4572368"/>
                    <a:gd name="connsiteY401" fmla="*/ 250953 h 2407420"/>
                    <a:gd name="connsiteX402" fmla="*/ 444044 w 4572368"/>
                    <a:gd name="connsiteY402" fmla="*/ 243990 h 2407420"/>
                    <a:gd name="connsiteX403" fmla="*/ 438241 w 4572368"/>
                    <a:gd name="connsiteY403" fmla="*/ 238187 h 2407420"/>
                    <a:gd name="connsiteX404" fmla="*/ 484083 w 4572368"/>
                    <a:gd name="connsiteY404" fmla="*/ 232965 h 2407420"/>
                    <a:gd name="connsiteX405" fmla="*/ 492789 w 4572368"/>
                    <a:gd name="connsiteY405" fmla="*/ 212074 h 2407420"/>
                    <a:gd name="connsiteX406" fmla="*/ 478861 w 4572368"/>
                    <a:gd name="connsiteY406" fmla="*/ 193504 h 2407420"/>
                    <a:gd name="connsiteX407" fmla="*/ 486985 w 4572368"/>
                    <a:gd name="connsiteY407" fmla="*/ 174935 h 2407420"/>
                    <a:gd name="connsiteX408" fmla="*/ 502073 w 4572368"/>
                    <a:gd name="connsiteY408" fmla="*/ 174935 h 2407420"/>
                    <a:gd name="connsiteX409" fmla="*/ 527026 w 4572368"/>
                    <a:gd name="connsiteY409" fmla="*/ 156947 h 2407420"/>
                    <a:gd name="connsiteX410" fmla="*/ 557200 w 4572368"/>
                    <a:gd name="connsiteY410" fmla="*/ 140698 h 2407420"/>
                    <a:gd name="connsiteX411" fmla="*/ 582152 w 4572368"/>
                    <a:gd name="connsiteY411" fmla="*/ 115745 h 2407420"/>
                    <a:gd name="connsiteX412" fmla="*/ 584474 w 4572368"/>
                    <a:gd name="connsiteY412" fmla="*/ 96596 h 2407420"/>
                    <a:gd name="connsiteX413" fmla="*/ 598400 w 4572368"/>
                    <a:gd name="connsiteY413" fmla="*/ 102979 h 2407420"/>
                    <a:gd name="connsiteX414" fmla="*/ 608846 w 4572368"/>
                    <a:gd name="connsiteY414" fmla="*/ 101238 h 2407420"/>
                    <a:gd name="connsiteX415" fmla="*/ 635540 w 4572368"/>
                    <a:gd name="connsiteY415" fmla="*/ 71064 h 2407420"/>
                    <a:gd name="connsiteX416" fmla="*/ 647726 w 4572368"/>
                    <a:gd name="connsiteY416" fmla="*/ 64100 h 2407420"/>
                    <a:gd name="connsiteX417" fmla="*/ 622772 w 4572368"/>
                    <a:gd name="connsiteY417" fmla="*/ 57716 h 2407420"/>
                    <a:gd name="connsiteX418" fmla="*/ 615809 w 4572368"/>
                    <a:gd name="connsiteY418" fmla="*/ 46691 h 2407420"/>
                    <a:gd name="connsiteX419" fmla="*/ 583894 w 4572368"/>
                    <a:gd name="connsiteY419" fmla="*/ 24059 h 2407420"/>
                    <a:gd name="connsiteX420" fmla="*/ 568805 w 4572368"/>
                    <a:gd name="connsiteY420" fmla="*/ 7231 h 24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4572368" h="2407420">
                      <a:moveTo>
                        <a:pt x="3420385" y="2295621"/>
                      </a:moveTo>
                      <a:lnTo>
                        <a:pt x="3419637" y="2295672"/>
                      </a:lnTo>
                      <a:lnTo>
                        <a:pt x="3420288" y="2296984"/>
                      </a:lnTo>
                      <a:lnTo>
                        <a:pt x="3424235" y="2299890"/>
                      </a:lnTo>
                      <a:close/>
                      <a:moveTo>
                        <a:pt x="3396137" y="2235439"/>
                      </a:moveTo>
                      <a:lnTo>
                        <a:pt x="3396347" y="2236477"/>
                      </a:lnTo>
                      <a:lnTo>
                        <a:pt x="3396517" y="2236068"/>
                      </a:lnTo>
                      <a:close/>
                      <a:moveTo>
                        <a:pt x="3581300" y="2059232"/>
                      </a:moveTo>
                      <a:lnTo>
                        <a:pt x="3566375" y="2065484"/>
                      </a:lnTo>
                      <a:cubicBezTo>
                        <a:pt x="3562098" y="2068539"/>
                        <a:pt x="3558431" y="2072206"/>
                        <a:pt x="3554155" y="2075261"/>
                      </a:cubicBezTo>
                      <a:cubicBezTo>
                        <a:pt x="3549267" y="2078927"/>
                        <a:pt x="3544531" y="2080607"/>
                        <a:pt x="3539872" y="2080301"/>
                      </a:cubicBezTo>
                      <a:lnTo>
                        <a:pt x="3537353" y="2079049"/>
                      </a:lnTo>
                      <a:lnTo>
                        <a:pt x="3551199" y="2112667"/>
                      </a:lnTo>
                      <a:lnTo>
                        <a:pt x="3555909" y="2099448"/>
                      </a:lnTo>
                      <a:cubicBezTo>
                        <a:pt x="3562935" y="2091810"/>
                        <a:pt x="3568282" y="2083103"/>
                        <a:pt x="3573169" y="2074167"/>
                      </a:cubicBezTo>
                      <a:close/>
                      <a:moveTo>
                        <a:pt x="1649791" y="1783901"/>
                      </a:moveTo>
                      <a:lnTo>
                        <a:pt x="1649338" y="1784638"/>
                      </a:lnTo>
                      <a:lnTo>
                        <a:pt x="1660428" y="1793468"/>
                      </a:lnTo>
                      <a:lnTo>
                        <a:pt x="1660932" y="1792723"/>
                      </a:lnTo>
                      <a:lnTo>
                        <a:pt x="1661104" y="1792457"/>
                      </a:lnTo>
                      <a:close/>
                      <a:moveTo>
                        <a:pt x="4263462" y="1196558"/>
                      </a:moveTo>
                      <a:lnTo>
                        <a:pt x="4261237" y="1199066"/>
                      </a:lnTo>
                      <a:cubicBezTo>
                        <a:pt x="4257723" y="1201817"/>
                        <a:pt x="4253294" y="1204260"/>
                        <a:pt x="4252071" y="1208232"/>
                      </a:cubicBezTo>
                      <a:cubicBezTo>
                        <a:pt x="4245351" y="1227173"/>
                        <a:pt x="4248406" y="1232672"/>
                        <a:pt x="4266735" y="1238171"/>
                      </a:cubicBezTo>
                      <a:lnTo>
                        <a:pt x="4267250" y="1238381"/>
                      </a:lnTo>
                      <a:lnTo>
                        <a:pt x="4285128" y="1233967"/>
                      </a:lnTo>
                      <a:cubicBezTo>
                        <a:pt x="4291009" y="1231218"/>
                        <a:pt x="4296356" y="1227322"/>
                        <a:pt x="4300786" y="1222435"/>
                      </a:cubicBezTo>
                      <a:lnTo>
                        <a:pt x="4302782" y="1218373"/>
                      </a:lnTo>
                      <a:lnTo>
                        <a:pt x="4297143" y="1215650"/>
                      </a:lnTo>
                      <a:cubicBezTo>
                        <a:pt x="4288956" y="1209993"/>
                        <a:pt x="4281392" y="1203469"/>
                        <a:pt x="4273631" y="1197300"/>
                      </a:cubicBezTo>
                      <a:close/>
                      <a:moveTo>
                        <a:pt x="601819" y="719303"/>
                      </a:moveTo>
                      <a:lnTo>
                        <a:pt x="602393" y="720517"/>
                      </a:lnTo>
                      <a:lnTo>
                        <a:pt x="602557" y="720150"/>
                      </a:lnTo>
                      <a:close/>
                      <a:moveTo>
                        <a:pt x="720480" y="377833"/>
                      </a:moveTo>
                      <a:lnTo>
                        <a:pt x="707102" y="399326"/>
                      </a:lnTo>
                      <a:cubicBezTo>
                        <a:pt x="696521" y="409997"/>
                        <a:pt x="709141" y="424435"/>
                        <a:pt x="703974" y="436243"/>
                      </a:cubicBezTo>
                      <a:lnTo>
                        <a:pt x="721534" y="439785"/>
                      </a:lnTo>
                      <a:lnTo>
                        <a:pt x="721319" y="439193"/>
                      </a:lnTo>
                      <a:cubicBezTo>
                        <a:pt x="720855" y="434687"/>
                        <a:pt x="721551" y="430125"/>
                        <a:pt x="723297" y="425142"/>
                      </a:cubicBezTo>
                      <a:cubicBezTo>
                        <a:pt x="726156" y="415562"/>
                        <a:pt x="730035" y="406231"/>
                        <a:pt x="728808" y="395660"/>
                      </a:cubicBezTo>
                      <a:cubicBezTo>
                        <a:pt x="728002" y="390058"/>
                        <a:pt x="726755" y="385160"/>
                        <a:pt x="724190" y="380956"/>
                      </a:cubicBezTo>
                      <a:close/>
                      <a:moveTo>
                        <a:pt x="567851" y="0"/>
                      </a:moveTo>
                      <a:lnTo>
                        <a:pt x="3690886" y="0"/>
                      </a:lnTo>
                      <a:lnTo>
                        <a:pt x="3691270" y="4052"/>
                      </a:lnTo>
                      <a:lnTo>
                        <a:pt x="3691965" y="5021"/>
                      </a:lnTo>
                      <a:lnTo>
                        <a:pt x="3697718" y="0"/>
                      </a:lnTo>
                      <a:lnTo>
                        <a:pt x="3725160" y="0"/>
                      </a:lnTo>
                      <a:lnTo>
                        <a:pt x="3744760" y="20416"/>
                      </a:lnTo>
                      <a:cubicBezTo>
                        <a:pt x="3753098" y="24201"/>
                        <a:pt x="3763009" y="24478"/>
                        <a:pt x="3775814" y="21888"/>
                      </a:cubicBezTo>
                      <a:cubicBezTo>
                        <a:pt x="3788919" y="19092"/>
                        <a:pt x="3785555" y="9026"/>
                        <a:pt x="3785043" y="540"/>
                      </a:cubicBezTo>
                      <a:lnTo>
                        <a:pt x="3784998" y="0"/>
                      </a:lnTo>
                      <a:lnTo>
                        <a:pt x="3810920" y="0"/>
                      </a:lnTo>
                      <a:lnTo>
                        <a:pt x="3823937" y="17019"/>
                      </a:lnTo>
                      <a:cubicBezTo>
                        <a:pt x="3845961" y="36885"/>
                        <a:pt x="3875922" y="43855"/>
                        <a:pt x="3903216" y="55635"/>
                      </a:cubicBezTo>
                      <a:cubicBezTo>
                        <a:pt x="3911957" y="59365"/>
                        <a:pt x="3917334" y="53028"/>
                        <a:pt x="3923346" y="48907"/>
                      </a:cubicBezTo>
                      <a:cubicBezTo>
                        <a:pt x="3932177" y="43740"/>
                        <a:pt x="3940303" y="31101"/>
                        <a:pt x="3950282" y="36633"/>
                      </a:cubicBezTo>
                      <a:cubicBezTo>
                        <a:pt x="3962097" y="43558"/>
                        <a:pt x="3948301" y="55663"/>
                        <a:pt x="3951254" y="65128"/>
                      </a:cubicBezTo>
                      <a:cubicBezTo>
                        <a:pt x="3957415" y="88300"/>
                        <a:pt x="3964130" y="91651"/>
                        <a:pt x="3985874" y="84700"/>
                      </a:cubicBezTo>
                      <a:lnTo>
                        <a:pt x="3986523" y="84561"/>
                      </a:lnTo>
                      <a:lnTo>
                        <a:pt x="4001139" y="68158"/>
                      </a:lnTo>
                      <a:cubicBezTo>
                        <a:pt x="4005072" y="61486"/>
                        <a:pt x="4007706" y="54048"/>
                        <a:pt x="4008768" y="46250"/>
                      </a:cubicBezTo>
                      <a:cubicBezTo>
                        <a:pt x="4010232" y="34202"/>
                        <a:pt x="4008655" y="21586"/>
                        <a:pt x="4003556" y="10279"/>
                      </a:cubicBezTo>
                      <a:lnTo>
                        <a:pt x="3993927" y="0"/>
                      </a:lnTo>
                      <a:lnTo>
                        <a:pt x="4052247" y="0"/>
                      </a:lnTo>
                      <a:lnTo>
                        <a:pt x="4053072" y="16770"/>
                      </a:lnTo>
                      <a:cubicBezTo>
                        <a:pt x="4053585" y="25254"/>
                        <a:pt x="4060299" y="28606"/>
                        <a:pt x="4068305" y="22237"/>
                      </a:cubicBezTo>
                      <a:cubicBezTo>
                        <a:pt x="4069318" y="22425"/>
                        <a:pt x="4070742" y="23215"/>
                        <a:pt x="4070966" y="24831"/>
                      </a:cubicBezTo>
                      <a:cubicBezTo>
                        <a:pt x="4078283" y="27769"/>
                        <a:pt x="4081234" y="37234"/>
                        <a:pt x="4090733" y="36910"/>
                      </a:cubicBezTo>
                      <a:cubicBezTo>
                        <a:pt x="4108595" y="42342"/>
                        <a:pt x="4125632" y="46571"/>
                        <a:pt x="4145197" y="42883"/>
                      </a:cubicBezTo>
                      <a:cubicBezTo>
                        <a:pt x="4178690" y="37601"/>
                        <a:pt x="4189181" y="51619"/>
                        <a:pt x="4179074" y="83288"/>
                      </a:cubicBezTo>
                      <a:cubicBezTo>
                        <a:pt x="4167986" y="117397"/>
                        <a:pt x="4171920" y="124423"/>
                        <a:pt x="4208020" y="133260"/>
                      </a:cubicBezTo>
                      <a:cubicBezTo>
                        <a:pt x="4209034" y="133450"/>
                        <a:pt x="4209034" y="133450"/>
                        <a:pt x="4210047" y="133638"/>
                      </a:cubicBezTo>
                      <a:cubicBezTo>
                        <a:pt x="4248811" y="145071"/>
                        <a:pt x="4252675" y="146840"/>
                        <a:pt x="4235576" y="185070"/>
                      </a:cubicBezTo>
                      <a:cubicBezTo>
                        <a:pt x="4231055" y="195236"/>
                        <a:pt x="4218652" y="205505"/>
                        <a:pt x="4225847" y="214713"/>
                      </a:cubicBezTo>
                      <a:cubicBezTo>
                        <a:pt x="4234690" y="226326"/>
                        <a:pt x="4248708" y="215835"/>
                        <a:pt x="4260800" y="212849"/>
                      </a:cubicBezTo>
                      <a:cubicBezTo>
                        <a:pt x="4266847" y="211357"/>
                        <a:pt x="4272481" y="209263"/>
                        <a:pt x="4278115" y="207168"/>
                      </a:cubicBezTo>
                      <a:cubicBezTo>
                        <a:pt x="4285843" y="210707"/>
                        <a:pt x="4283884" y="215585"/>
                        <a:pt x="4278473" y="219294"/>
                      </a:cubicBezTo>
                      <a:cubicBezTo>
                        <a:pt x="4274677" y="222780"/>
                        <a:pt x="4270242" y="224050"/>
                        <a:pt x="4267874" y="228327"/>
                      </a:cubicBezTo>
                      <a:cubicBezTo>
                        <a:pt x="4260279" y="235298"/>
                        <a:pt x="4252685" y="242269"/>
                        <a:pt x="4245504" y="249842"/>
                      </a:cubicBezTo>
                      <a:cubicBezTo>
                        <a:pt x="4230953" y="266001"/>
                        <a:pt x="4232479" y="274676"/>
                        <a:pt x="4252213" y="284127"/>
                      </a:cubicBezTo>
                      <a:cubicBezTo>
                        <a:pt x="4261366" y="288458"/>
                        <a:pt x="4272100" y="289938"/>
                        <a:pt x="4281856" y="293855"/>
                      </a:cubicBezTo>
                      <a:cubicBezTo>
                        <a:pt x="4288760" y="296194"/>
                        <a:pt x="4297878" y="297896"/>
                        <a:pt x="4299406" y="306569"/>
                      </a:cubicBezTo>
                      <a:cubicBezTo>
                        <a:pt x="4300743" y="316257"/>
                        <a:pt x="4293528" y="321203"/>
                        <a:pt x="4286725" y="326748"/>
                      </a:cubicBezTo>
                      <a:cubicBezTo>
                        <a:pt x="4278118" y="333531"/>
                        <a:pt x="4268688" y="339111"/>
                        <a:pt x="4259068" y="345703"/>
                      </a:cubicBezTo>
                      <a:cubicBezTo>
                        <a:pt x="4248846" y="352709"/>
                        <a:pt x="4245907" y="360025"/>
                        <a:pt x="4251521" y="372083"/>
                      </a:cubicBezTo>
                      <a:cubicBezTo>
                        <a:pt x="4261701" y="393385"/>
                        <a:pt x="4257025" y="407194"/>
                        <a:pt x="4239400" y="420156"/>
                      </a:cubicBezTo>
                      <a:cubicBezTo>
                        <a:pt x="4200954" y="449157"/>
                        <a:pt x="4200798" y="452798"/>
                        <a:pt x="4235810" y="487124"/>
                      </a:cubicBezTo>
                      <a:lnTo>
                        <a:pt x="4241565" y="493546"/>
                      </a:lnTo>
                      <a:lnTo>
                        <a:pt x="4257470" y="498223"/>
                      </a:lnTo>
                      <a:cubicBezTo>
                        <a:pt x="4269474" y="504137"/>
                        <a:pt x="4277114" y="516574"/>
                        <a:pt x="4279466" y="526450"/>
                      </a:cubicBezTo>
                      <a:cubicBezTo>
                        <a:pt x="4282039" y="537940"/>
                        <a:pt x="4286349" y="542940"/>
                        <a:pt x="4301358" y="546791"/>
                      </a:cubicBezTo>
                      <a:cubicBezTo>
                        <a:pt x="4276162" y="552573"/>
                        <a:pt x="4281107" y="559787"/>
                        <a:pt x="4294347" y="567504"/>
                      </a:cubicBezTo>
                      <a:cubicBezTo>
                        <a:pt x="4286436" y="573367"/>
                        <a:pt x="4278666" y="578470"/>
                        <a:pt x="4272327" y="584693"/>
                      </a:cubicBezTo>
                      <a:lnTo>
                        <a:pt x="4264461" y="598680"/>
                      </a:lnTo>
                      <a:lnTo>
                        <a:pt x="4268701" y="600226"/>
                      </a:lnTo>
                      <a:cubicBezTo>
                        <a:pt x="4273552" y="600215"/>
                        <a:pt x="4278483" y="598382"/>
                        <a:pt x="4283893" y="594672"/>
                      </a:cubicBezTo>
                      <a:cubicBezTo>
                        <a:pt x="4312153" y="575306"/>
                        <a:pt x="4315794" y="575461"/>
                        <a:pt x="4338803" y="603876"/>
                      </a:cubicBezTo>
                      <a:cubicBezTo>
                        <a:pt x="4348058" y="616091"/>
                        <a:pt x="4353469" y="612380"/>
                        <a:pt x="4358590" y="601802"/>
                      </a:cubicBezTo>
                      <a:cubicBezTo>
                        <a:pt x="4372196" y="590710"/>
                        <a:pt x="4372175" y="604863"/>
                        <a:pt x="4376107" y="611889"/>
                      </a:cubicBezTo>
                      <a:cubicBezTo>
                        <a:pt x="4386042" y="645728"/>
                        <a:pt x="4406032" y="659422"/>
                        <a:pt x="4443012" y="657936"/>
                      </a:cubicBezTo>
                      <a:cubicBezTo>
                        <a:pt x="4474135" y="656931"/>
                        <a:pt x="4479837" y="660093"/>
                        <a:pt x="4479506" y="681526"/>
                      </a:cubicBezTo>
                      <a:cubicBezTo>
                        <a:pt x="4475365" y="689668"/>
                        <a:pt x="4466756" y="696450"/>
                        <a:pt x="4471548" y="707307"/>
                      </a:cubicBezTo>
                      <a:cubicBezTo>
                        <a:pt x="4474755" y="721013"/>
                        <a:pt x="4484734" y="726546"/>
                        <a:pt x="4497717" y="730019"/>
                      </a:cubicBezTo>
                      <a:cubicBezTo>
                        <a:pt x="4509688" y="733302"/>
                        <a:pt x="4524441" y="732910"/>
                        <a:pt x="4529489" y="748010"/>
                      </a:cubicBezTo>
                      <a:cubicBezTo>
                        <a:pt x="4525158" y="757163"/>
                        <a:pt x="4520414" y="765716"/>
                        <a:pt x="4518523" y="775850"/>
                      </a:cubicBezTo>
                      <a:cubicBezTo>
                        <a:pt x="4517389" y="781929"/>
                        <a:pt x="4506532" y="786719"/>
                        <a:pt x="4516130" y="794278"/>
                      </a:cubicBezTo>
                      <a:cubicBezTo>
                        <a:pt x="4521421" y="796838"/>
                        <a:pt x="4527054" y="794744"/>
                        <a:pt x="4532122" y="795690"/>
                      </a:cubicBezTo>
                      <a:cubicBezTo>
                        <a:pt x="4533136" y="795880"/>
                        <a:pt x="4534337" y="795056"/>
                        <a:pt x="4535540" y="794231"/>
                      </a:cubicBezTo>
                      <a:cubicBezTo>
                        <a:pt x="4544025" y="793718"/>
                        <a:pt x="4549747" y="782726"/>
                        <a:pt x="4559725" y="788260"/>
                      </a:cubicBezTo>
                      <a:cubicBezTo>
                        <a:pt x="4562264" y="797123"/>
                        <a:pt x="4554827" y="800454"/>
                        <a:pt x="4549827" y="804763"/>
                      </a:cubicBezTo>
                      <a:cubicBezTo>
                        <a:pt x="4544828" y="809073"/>
                        <a:pt x="4539227" y="813795"/>
                        <a:pt x="4534641" y="818707"/>
                      </a:cubicBezTo>
                      <a:cubicBezTo>
                        <a:pt x="4516481" y="837337"/>
                        <a:pt x="4518607" y="845601"/>
                        <a:pt x="4543185" y="854382"/>
                      </a:cubicBezTo>
                      <a:cubicBezTo>
                        <a:pt x="4549678" y="856119"/>
                        <a:pt x="4556771" y="857444"/>
                        <a:pt x="4563452" y="858166"/>
                      </a:cubicBezTo>
                      <a:cubicBezTo>
                        <a:pt x="4576503" y="866894"/>
                        <a:pt x="4574200" y="876427"/>
                        <a:pt x="4563186" y="884858"/>
                      </a:cubicBezTo>
                      <a:cubicBezTo>
                        <a:pt x="4557587" y="889580"/>
                        <a:pt x="4550975" y="894112"/>
                        <a:pt x="4544549" y="897632"/>
                      </a:cubicBezTo>
                      <a:cubicBezTo>
                        <a:pt x="4534515" y="903624"/>
                        <a:pt x="4529741" y="909548"/>
                        <a:pt x="4536779" y="922397"/>
                      </a:cubicBezTo>
                      <a:cubicBezTo>
                        <a:pt x="4544643" y="936449"/>
                        <a:pt x="4537528" y="949278"/>
                        <a:pt x="4525315" y="958533"/>
                      </a:cubicBezTo>
                      <a:cubicBezTo>
                        <a:pt x="4497089" y="980529"/>
                        <a:pt x="4497089" y="980529"/>
                        <a:pt x="4517058" y="1008376"/>
                      </a:cubicBezTo>
                      <a:cubicBezTo>
                        <a:pt x="4521179" y="1014388"/>
                        <a:pt x="4534988" y="1019063"/>
                        <a:pt x="4519733" y="1027749"/>
                      </a:cubicBezTo>
                      <a:cubicBezTo>
                        <a:pt x="4515680" y="1026993"/>
                        <a:pt x="4511626" y="1026237"/>
                        <a:pt x="4508174" y="1025068"/>
                      </a:cubicBezTo>
                      <a:cubicBezTo>
                        <a:pt x="4493610" y="1024446"/>
                        <a:pt x="4496751" y="1032897"/>
                        <a:pt x="4499290" y="1041760"/>
                      </a:cubicBezTo>
                      <a:cubicBezTo>
                        <a:pt x="4505950" y="1056635"/>
                        <a:pt x="4507322" y="1068952"/>
                        <a:pt x="4491275" y="1079064"/>
                      </a:cubicBezTo>
                      <a:cubicBezTo>
                        <a:pt x="4484251" y="1082996"/>
                        <a:pt x="4480522" y="1091737"/>
                        <a:pt x="4475144" y="1098074"/>
                      </a:cubicBezTo>
                      <a:cubicBezTo>
                        <a:pt x="4466570" y="1107484"/>
                        <a:pt x="4456917" y="1111449"/>
                        <a:pt x="4443934" y="1107976"/>
                      </a:cubicBezTo>
                      <a:cubicBezTo>
                        <a:pt x="4418789" y="1102233"/>
                        <a:pt x="4406953" y="1109462"/>
                        <a:pt x="4399184" y="1134228"/>
                      </a:cubicBezTo>
                      <a:cubicBezTo>
                        <a:pt x="4397035" y="1140118"/>
                        <a:pt x="4395900" y="1146198"/>
                        <a:pt x="4393752" y="1152089"/>
                      </a:cubicBezTo>
                      <a:cubicBezTo>
                        <a:pt x="4389076" y="1165898"/>
                        <a:pt x="4379645" y="1171478"/>
                        <a:pt x="4364858" y="1169241"/>
                      </a:cubicBezTo>
                      <a:cubicBezTo>
                        <a:pt x="4354978" y="1167395"/>
                        <a:pt x="4344276" y="1163628"/>
                        <a:pt x="4336492" y="1169918"/>
                      </a:cubicBezTo>
                      <a:lnTo>
                        <a:pt x="4329986" y="1179746"/>
                      </a:lnTo>
                      <a:lnTo>
                        <a:pt x="4330113" y="1180885"/>
                      </a:lnTo>
                      <a:cubicBezTo>
                        <a:pt x="4332557" y="1186995"/>
                        <a:pt x="4335002" y="1196160"/>
                        <a:pt x="4343556" y="1185162"/>
                      </a:cubicBezTo>
                      <a:cubicBezTo>
                        <a:pt x="4352721" y="1183941"/>
                        <a:pt x="4365552" y="1175386"/>
                        <a:pt x="4361274" y="1196161"/>
                      </a:cubicBezTo>
                      <a:cubicBezTo>
                        <a:pt x="4361275" y="1197383"/>
                        <a:pt x="4361275" y="1197994"/>
                        <a:pt x="4360053" y="1199215"/>
                      </a:cubicBezTo>
                      <a:cubicBezTo>
                        <a:pt x="4351499" y="1204715"/>
                        <a:pt x="4350277" y="1215103"/>
                        <a:pt x="4345388" y="1223045"/>
                      </a:cubicBezTo>
                      <a:cubicBezTo>
                        <a:pt x="4341722" y="1229154"/>
                        <a:pt x="4344778" y="1234655"/>
                        <a:pt x="4353332" y="1234042"/>
                      </a:cubicBezTo>
                      <a:cubicBezTo>
                        <a:pt x="4353943" y="1234654"/>
                        <a:pt x="4354552" y="1235876"/>
                        <a:pt x="4353943" y="1237098"/>
                      </a:cubicBezTo>
                      <a:cubicBezTo>
                        <a:pt x="4357609" y="1242597"/>
                        <a:pt x="4355165" y="1250540"/>
                        <a:pt x="4361886" y="1254817"/>
                      </a:cubicBezTo>
                      <a:cubicBezTo>
                        <a:pt x="4371662" y="1267038"/>
                        <a:pt x="4381438" y="1278036"/>
                        <a:pt x="4396714" y="1284756"/>
                      </a:cubicBezTo>
                      <a:cubicBezTo>
                        <a:pt x="4422375" y="1296976"/>
                        <a:pt x="4422987" y="1311641"/>
                        <a:pt x="4400991" y="1328749"/>
                      </a:cubicBezTo>
                      <a:cubicBezTo>
                        <a:pt x="4377161" y="1347080"/>
                        <a:pt x="4376550" y="1353800"/>
                        <a:pt x="4397324" y="1377017"/>
                      </a:cubicBezTo>
                      <a:cubicBezTo>
                        <a:pt x="4397935" y="1377630"/>
                        <a:pt x="4397935" y="1377630"/>
                        <a:pt x="4398547" y="1378241"/>
                      </a:cubicBezTo>
                      <a:cubicBezTo>
                        <a:pt x="4419931" y="1404514"/>
                        <a:pt x="4421764" y="1407569"/>
                        <a:pt x="4391825" y="1425900"/>
                      </a:cubicBezTo>
                      <a:cubicBezTo>
                        <a:pt x="4383882" y="1430787"/>
                        <a:pt x="4370441" y="1432009"/>
                        <a:pt x="4371051" y="1441786"/>
                      </a:cubicBezTo>
                      <a:cubicBezTo>
                        <a:pt x="4371662" y="1454006"/>
                        <a:pt x="4386327" y="1453395"/>
                        <a:pt x="4396102" y="1457060"/>
                      </a:cubicBezTo>
                      <a:cubicBezTo>
                        <a:pt x="4400991" y="1458895"/>
                        <a:pt x="4405878" y="1460116"/>
                        <a:pt x="4410767" y="1461338"/>
                      </a:cubicBezTo>
                      <a:cubicBezTo>
                        <a:pt x="4414433" y="1467448"/>
                        <a:pt x="4410767" y="1469891"/>
                        <a:pt x="4405268" y="1469892"/>
                      </a:cubicBezTo>
                      <a:cubicBezTo>
                        <a:pt x="4400990" y="1470504"/>
                        <a:pt x="4397324" y="1469281"/>
                        <a:pt x="4393657" y="1471114"/>
                      </a:cubicBezTo>
                      <a:cubicBezTo>
                        <a:pt x="4385104" y="1472335"/>
                        <a:pt x="4376550" y="1473557"/>
                        <a:pt x="4367996" y="1475390"/>
                      </a:cubicBezTo>
                      <a:cubicBezTo>
                        <a:pt x="4350277" y="1479668"/>
                        <a:pt x="4347221" y="1486390"/>
                        <a:pt x="4356387" y="1502276"/>
                      </a:cubicBezTo>
                      <a:cubicBezTo>
                        <a:pt x="4360664" y="1509607"/>
                        <a:pt x="4367385" y="1515718"/>
                        <a:pt x="4372272" y="1523050"/>
                      </a:cubicBezTo>
                      <a:cubicBezTo>
                        <a:pt x="4375939" y="1527938"/>
                        <a:pt x="4381437" y="1533436"/>
                        <a:pt x="4378383" y="1540157"/>
                      </a:cubicBezTo>
                      <a:cubicBezTo>
                        <a:pt x="4374717" y="1547491"/>
                        <a:pt x="4367385" y="1547490"/>
                        <a:pt x="4360052" y="1548100"/>
                      </a:cubicBezTo>
                      <a:cubicBezTo>
                        <a:pt x="4350888" y="1548712"/>
                        <a:pt x="4341723" y="1548101"/>
                        <a:pt x="4331946" y="1548101"/>
                      </a:cubicBezTo>
                      <a:cubicBezTo>
                        <a:pt x="4321560" y="1548100"/>
                        <a:pt x="4316061" y="1551766"/>
                        <a:pt x="4314227" y="1562764"/>
                      </a:cubicBezTo>
                      <a:cubicBezTo>
                        <a:pt x="4311173" y="1582317"/>
                        <a:pt x="4301397" y="1589649"/>
                        <a:pt x="4283066" y="1590260"/>
                      </a:cubicBezTo>
                      <a:cubicBezTo>
                        <a:pt x="4242740" y="1592093"/>
                        <a:pt x="4240907" y="1594536"/>
                        <a:pt x="4248849" y="1634863"/>
                      </a:cubicBezTo>
                      <a:lnTo>
                        <a:pt x="4249786" y="1642030"/>
                      </a:lnTo>
                      <a:lnTo>
                        <a:pt x="4258565" y="1652802"/>
                      </a:lnTo>
                      <a:cubicBezTo>
                        <a:pt x="4264065" y="1662579"/>
                        <a:pt x="4263453" y="1674799"/>
                        <a:pt x="4260398" y="1682742"/>
                      </a:cubicBezTo>
                      <a:cubicBezTo>
                        <a:pt x="4256732" y="1691907"/>
                        <a:pt x="4257343" y="1697406"/>
                        <a:pt x="4265897" y="1707182"/>
                      </a:cubicBezTo>
                      <a:cubicBezTo>
                        <a:pt x="4245735" y="1699240"/>
                        <a:pt x="4245735" y="1706571"/>
                        <a:pt x="4251232" y="1718180"/>
                      </a:cubicBezTo>
                      <a:cubicBezTo>
                        <a:pt x="4242984" y="1718485"/>
                        <a:pt x="4235194" y="1718332"/>
                        <a:pt x="4227862" y="1719631"/>
                      </a:cubicBezTo>
                      <a:lnTo>
                        <a:pt x="4215796" y="1725576"/>
                      </a:lnTo>
                      <a:lnTo>
                        <a:pt x="4217994" y="1728653"/>
                      </a:lnTo>
                      <a:cubicBezTo>
                        <a:pt x="4221355" y="1730944"/>
                        <a:pt x="4225631" y="1732013"/>
                        <a:pt x="4231130" y="1732013"/>
                      </a:cubicBezTo>
                      <a:cubicBezTo>
                        <a:pt x="4259847" y="1732013"/>
                        <a:pt x="4262292" y="1733846"/>
                        <a:pt x="4264736" y="1764397"/>
                      </a:cubicBezTo>
                      <a:cubicBezTo>
                        <a:pt x="4265347" y="1777227"/>
                        <a:pt x="4270846" y="1777227"/>
                        <a:pt x="4279401" y="1772340"/>
                      </a:cubicBezTo>
                      <a:cubicBezTo>
                        <a:pt x="4294065" y="1771118"/>
                        <a:pt x="4287343" y="1780894"/>
                        <a:pt x="4286732" y="1787616"/>
                      </a:cubicBezTo>
                      <a:cubicBezTo>
                        <a:pt x="4277567" y="1815722"/>
                        <a:pt x="4284898" y="1834661"/>
                        <a:pt x="4311172" y="1851159"/>
                      </a:cubicBezTo>
                      <a:cubicBezTo>
                        <a:pt x="4333169" y="1865212"/>
                        <a:pt x="4335613" y="1870101"/>
                        <a:pt x="4325226" y="1884764"/>
                      </a:cubicBezTo>
                      <a:cubicBezTo>
                        <a:pt x="4318505" y="1888431"/>
                        <a:pt x="4309340" y="1889041"/>
                        <a:pt x="4307506" y="1898819"/>
                      </a:cubicBezTo>
                      <a:cubicBezTo>
                        <a:pt x="4303230" y="1909816"/>
                        <a:pt x="4307507" y="1918370"/>
                        <a:pt x="4314839" y="1926924"/>
                      </a:cubicBezTo>
                      <a:cubicBezTo>
                        <a:pt x="4321560" y="1934868"/>
                        <a:pt x="4331947" y="1941588"/>
                        <a:pt x="4328281" y="1954419"/>
                      </a:cubicBezTo>
                      <a:cubicBezTo>
                        <a:pt x="4320949" y="1958696"/>
                        <a:pt x="4313616" y="1962362"/>
                        <a:pt x="4307507" y="1968472"/>
                      </a:cubicBezTo>
                      <a:cubicBezTo>
                        <a:pt x="4303840" y="1972138"/>
                        <a:pt x="4294064" y="1970305"/>
                        <a:pt x="4297119" y="1980082"/>
                      </a:cubicBezTo>
                      <a:cubicBezTo>
                        <a:pt x="4299564" y="1984358"/>
                        <a:pt x="4304452" y="1985581"/>
                        <a:pt x="4307507" y="1988636"/>
                      </a:cubicBezTo>
                      <a:cubicBezTo>
                        <a:pt x="4308117" y="1989247"/>
                        <a:pt x="4309340" y="1989246"/>
                        <a:pt x="4310562" y="1989247"/>
                      </a:cubicBezTo>
                      <a:cubicBezTo>
                        <a:pt x="4316672" y="1992912"/>
                        <a:pt x="4325837" y="1988025"/>
                        <a:pt x="4330114" y="1996579"/>
                      </a:cubicBezTo>
                      <a:cubicBezTo>
                        <a:pt x="4327669" y="2003910"/>
                        <a:pt x="4320947" y="2002689"/>
                        <a:pt x="4315449" y="2003301"/>
                      </a:cubicBezTo>
                      <a:cubicBezTo>
                        <a:pt x="4309951" y="2003910"/>
                        <a:pt x="4303840" y="2004522"/>
                        <a:pt x="4298342" y="2005744"/>
                      </a:cubicBezTo>
                      <a:cubicBezTo>
                        <a:pt x="4276956" y="2010021"/>
                        <a:pt x="4274511" y="2016742"/>
                        <a:pt x="4287344" y="2034461"/>
                      </a:cubicBezTo>
                      <a:cubicBezTo>
                        <a:pt x="4291009" y="2038739"/>
                        <a:pt x="4295286" y="2043015"/>
                        <a:pt x="4299564" y="2046680"/>
                      </a:cubicBezTo>
                      <a:cubicBezTo>
                        <a:pt x="4304452" y="2058902"/>
                        <a:pt x="4298342" y="2064401"/>
                        <a:pt x="4286732" y="2065011"/>
                      </a:cubicBezTo>
                      <a:cubicBezTo>
                        <a:pt x="4280622" y="2065623"/>
                        <a:pt x="4273902" y="2065622"/>
                        <a:pt x="4267790" y="2065011"/>
                      </a:cubicBezTo>
                      <a:cubicBezTo>
                        <a:pt x="4258015" y="2064400"/>
                        <a:pt x="4251904" y="2066232"/>
                        <a:pt x="4250683" y="2078453"/>
                      </a:cubicBezTo>
                      <a:cubicBezTo>
                        <a:pt x="4249461" y="2091896"/>
                        <a:pt x="4238463" y="2097395"/>
                        <a:pt x="4225633" y="2098006"/>
                      </a:cubicBezTo>
                      <a:cubicBezTo>
                        <a:pt x="4195692" y="2099839"/>
                        <a:pt x="4195692" y="2099839"/>
                        <a:pt x="4196303" y="2128556"/>
                      </a:cubicBezTo>
                      <a:cubicBezTo>
                        <a:pt x="4196303" y="2134667"/>
                        <a:pt x="4203636" y="2144443"/>
                        <a:pt x="4188972" y="2143220"/>
                      </a:cubicBezTo>
                      <a:cubicBezTo>
                        <a:pt x="4186527" y="2140776"/>
                        <a:pt x="4184084" y="2138332"/>
                        <a:pt x="4182250" y="2135888"/>
                      </a:cubicBezTo>
                      <a:cubicBezTo>
                        <a:pt x="4172475" y="2128557"/>
                        <a:pt x="4170642" y="2135888"/>
                        <a:pt x="4168197" y="2143220"/>
                      </a:cubicBezTo>
                      <a:cubicBezTo>
                        <a:pt x="4165753" y="2156662"/>
                        <a:pt x="4160866" y="2165827"/>
                        <a:pt x="4144979" y="2165216"/>
                      </a:cubicBezTo>
                      <a:cubicBezTo>
                        <a:pt x="4138257" y="2164605"/>
                        <a:pt x="4131537" y="2168881"/>
                        <a:pt x="4124816" y="2170715"/>
                      </a:cubicBezTo>
                      <a:cubicBezTo>
                        <a:pt x="4114428" y="2173159"/>
                        <a:pt x="4105875" y="2171326"/>
                        <a:pt x="4098543" y="2162772"/>
                      </a:cubicBezTo>
                      <a:cubicBezTo>
                        <a:pt x="4083878" y="2146886"/>
                        <a:pt x="4072270" y="2146276"/>
                        <a:pt x="4055161" y="2159717"/>
                      </a:cubicBezTo>
                      <a:cubicBezTo>
                        <a:pt x="4050884" y="2162773"/>
                        <a:pt x="4047217" y="2166439"/>
                        <a:pt x="4042940" y="2169493"/>
                      </a:cubicBezTo>
                      <a:cubicBezTo>
                        <a:pt x="4033165" y="2176826"/>
                        <a:pt x="4024000" y="2176215"/>
                        <a:pt x="4014835" y="2167660"/>
                      </a:cubicBezTo>
                      <a:cubicBezTo>
                        <a:pt x="4006892" y="2159716"/>
                        <a:pt x="3999560" y="2148719"/>
                        <a:pt x="3985507" y="2158496"/>
                      </a:cubicBezTo>
                      <a:cubicBezTo>
                        <a:pt x="3973287" y="2167049"/>
                        <a:pt x="3961067" y="2175603"/>
                        <a:pt x="3967787" y="2193322"/>
                      </a:cubicBezTo>
                      <a:cubicBezTo>
                        <a:pt x="3968397" y="2195156"/>
                        <a:pt x="3969010" y="2198211"/>
                        <a:pt x="3965954" y="2199432"/>
                      </a:cubicBezTo>
                      <a:cubicBezTo>
                        <a:pt x="3960454" y="2198822"/>
                        <a:pt x="3960455" y="2193322"/>
                        <a:pt x="3958622" y="2189656"/>
                      </a:cubicBezTo>
                      <a:cubicBezTo>
                        <a:pt x="3947014" y="2176215"/>
                        <a:pt x="3943347" y="2159718"/>
                        <a:pt x="3938460" y="2143831"/>
                      </a:cubicBezTo>
                      <a:cubicBezTo>
                        <a:pt x="3934182" y="2135889"/>
                        <a:pt x="3926239" y="2135888"/>
                        <a:pt x="3918296" y="2135888"/>
                      </a:cubicBezTo>
                      <a:cubicBezTo>
                        <a:pt x="3910964" y="2135888"/>
                        <a:pt x="3903022" y="2136500"/>
                        <a:pt x="3895689" y="2136500"/>
                      </a:cubicBezTo>
                      <a:cubicBezTo>
                        <a:pt x="3868804" y="2137110"/>
                        <a:pt x="3868194" y="2136500"/>
                        <a:pt x="3865750" y="2110837"/>
                      </a:cubicBezTo>
                      <a:cubicBezTo>
                        <a:pt x="3844974" y="2117558"/>
                        <a:pt x="3844974" y="2117558"/>
                        <a:pt x="3843754" y="2094951"/>
                      </a:cubicBezTo>
                      <a:cubicBezTo>
                        <a:pt x="3843753" y="2090673"/>
                        <a:pt x="3843143" y="2086395"/>
                        <a:pt x="3838866" y="2084563"/>
                      </a:cubicBezTo>
                      <a:cubicBezTo>
                        <a:pt x="3834588" y="2082730"/>
                        <a:pt x="3832755" y="2087008"/>
                        <a:pt x="3830311" y="2089451"/>
                      </a:cubicBezTo>
                      <a:cubicBezTo>
                        <a:pt x="3826033" y="2094340"/>
                        <a:pt x="3821757" y="2099227"/>
                        <a:pt x="3816869" y="2103505"/>
                      </a:cubicBezTo>
                      <a:cubicBezTo>
                        <a:pt x="3807704" y="2112059"/>
                        <a:pt x="3805871" y="2120613"/>
                        <a:pt x="3813814" y="2131000"/>
                      </a:cubicBezTo>
                      <a:cubicBezTo>
                        <a:pt x="3819314" y="2138332"/>
                        <a:pt x="3820535" y="2145664"/>
                        <a:pt x="3814424" y="2152996"/>
                      </a:cubicBezTo>
                      <a:cubicBezTo>
                        <a:pt x="3807704" y="2157274"/>
                        <a:pt x="3802815" y="2152995"/>
                        <a:pt x="3799150" y="2148719"/>
                      </a:cubicBezTo>
                      <a:cubicBezTo>
                        <a:pt x="3775932" y="2122446"/>
                        <a:pt x="3744771" y="2118169"/>
                        <a:pt x="3712387" y="2115725"/>
                      </a:cubicBezTo>
                      <a:cubicBezTo>
                        <a:pt x="3695431" y="2114808"/>
                        <a:pt x="3689475" y="2111486"/>
                        <a:pt x="3690907" y="2100603"/>
                      </a:cubicBezTo>
                      <a:lnTo>
                        <a:pt x="3693678" y="2090586"/>
                      </a:lnTo>
                      <a:lnTo>
                        <a:pt x="3679225" y="2086582"/>
                      </a:lnTo>
                      <a:lnTo>
                        <a:pt x="3674950" y="2087629"/>
                      </a:lnTo>
                      <a:lnTo>
                        <a:pt x="3679332" y="2096392"/>
                      </a:lnTo>
                      <a:cubicBezTo>
                        <a:pt x="3689719" y="2119611"/>
                        <a:pt x="3681776" y="2133664"/>
                        <a:pt x="3656113" y="2136108"/>
                      </a:cubicBezTo>
                      <a:cubicBezTo>
                        <a:pt x="3645115" y="2137329"/>
                        <a:pt x="3634116" y="2135497"/>
                        <a:pt x="3623118" y="2139163"/>
                      </a:cubicBezTo>
                      <a:cubicBezTo>
                        <a:pt x="3604178" y="2145273"/>
                        <a:pt x="3601123" y="2151994"/>
                        <a:pt x="3612732" y="2167879"/>
                      </a:cubicBezTo>
                      <a:cubicBezTo>
                        <a:pt x="3615788" y="2172769"/>
                        <a:pt x="3620063" y="2177045"/>
                        <a:pt x="3623730" y="2181321"/>
                      </a:cubicBezTo>
                      <a:cubicBezTo>
                        <a:pt x="3627396" y="2184988"/>
                        <a:pt x="3631062" y="2188655"/>
                        <a:pt x="3634728" y="2193543"/>
                      </a:cubicBezTo>
                      <a:cubicBezTo>
                        <a:pt x="3599290" y="2188655"/>
                        <a:pt x="3587069" y="2174600"/>
                        <a:pt x="3588292" y="2141606"/>
                      </a:cubicBezTo>
                      <a:cubicBezTo>
                        <a:pt x="3588902" y="2125721"/>
                        <a:pt x="3584015" y="2121444"/>
                        <a:pt x="3572406" y="2126332"/>
                      </a:cubicBezTo>
                      <a:cubicBezTo>
                        <a:pt x="3569350" y="2127859"/>
                        <a:pt x="3565684" y="2131373"/>
                        <a:pt x="3562323" y="2133511"/>
                      </a:cubicBezTo>
                      <a:lnTo>
                        <a:pt x="3560124" y="2134334"/>
                      </a:lnTo>
                      <a:lnTo>
                        <a:pt x="3574081" y="2168218"/>
                      </a:lnTo>
                      <a:cubicBezTo>
                        <a:pt x="3577106" y="2175561"/>
                        <a:pt x="3581492" y="2183005"/>
                        <a:pt x="3578404" y="2191547"/>
                      </a:cubicBezTo>
                      <a:cubicBezTo>
                        <a:pt x="3579201" y="2191880"/>
                        <a:pt x="3579999" y="2192212"/>
                        <a:pt x="3580797" y="2192544"/>
                      </a:cubicBezTo>
                      <a:cubicBezTo>
                        <a:pt x="3595154" y="2209758"/>
                        <a:pt x="3600143" y="2231493"/>
                        <a:pt x="3610780" y="2250901"/>
                      </a:cubicBezTo>
                      <a:cubicBezTo>
                        <a:pt x="3630892" y="2286890"/>
                        <a:pt x="3650103" y="2323912"/>
                        <a:pt x="3680816" y="2353553"/>
                      </a:cubicBezTo>
                      <a:cubicBezTo>
                        <a:pt x="3689757" y="2362425"/>
                        <a:pt x="3697469" y="2373126"/>
                        <a:pt x="3701225" y="2385456"/>
                      </a:cubicBezTo>
                      <a:lnTo>
                        <a:pt x="3706369" y="2407420"/>
                      </a:lnTo>
                      <a:lnTo>
                        <a:pt x="1080113" y="2407420"/>
                      </a:lnTo>
                      <a:lnTo>
                        <a:pt x="1077797" y="2390172"/>
                      </a:lnTo>
                      <a:cubicBezTo>
                        <a:pt x="1073504" y="2376320"/>
                        <a:pt x="1063270" y="2376152"/>
                        <a:pt x="1042370" y="2386668"/>
                      </a:cubicBezTo>
                      <a:cubicBezTo>
                        <a:pt x="1035515" y="2390853"/>
                        <a:pt x="1028519" y="2395896"/>
                        <a:pt x="1022383" y="2401082"/>
                      </a:cubicBezTo>
                      <a:cubicBezTo>
                        <a:pt x="1004069" y="2405178"/>
                        <a:pt x="997721" y="2395321"/>
                        <a:pt x="999508" y="2378841"/>
                      </a:cubicBezTo>
                      <a:cubicBezTo>
                        <a:pt x="1000042" y="2370100"/>
                        <a:pt x="1001573" y="2360641"/>
                        <a:pt x="1003827" y="2352180"/>
                      </a:cubicBezTo>
                      <a:cubicBezTo>
                        <a:pt x="1005373" y="2345369"/>
                        <a:pt x="1005848" y="2339709"/>
                        <a:pt x="1003823" y="2335189"/>
                      </a:cubicBezTo>
                      <a:lnTo>
                        <a:pt x="990464" y="2326155"/>
                      </a:lnTo>
                      <a:lnTo>
                        <a:pt x="989902" y="2327747"/>
                      </a:lnTo>
                      <a:cubicBezTo>
                        <a:pt x="981407" y="2332899"/>
                        <a:pt x="973826" y="2325699"/>
                        <a:pt x="968739" y="2319667"/>
                      </a:cubicBezTo>
                      <a:cubicBezTo>
                        <a:pt x="934367" y="2277419"/>
                        <a:pt x="884499" y="2279327"/>
                        <a:pt x="838038" y="2270053"/>
                      </a:cubicBezTo>
                      <a:cubicBezTo>
                        <a:pt x="826889" y="2267877"/>
                        <a:pt x="822186" y="2276625"/>
                        <a:pt x="816187" y="2282944"/>
                      </a:cubicBezTo>
                      <a:cubicBezTo>
                        <a:pt x="807156" y="2291189"/>
                        <a:pt x="800813" y="2307993"/>
                        <a:pt x="787766" y="2304016"/>
                      </a:cubicBezTo>
                      <a:cubicBezTo>
                        <a:pt x="772227" y="2298873"/>
                        <a:pt x="785328" y="2281277"/>
                        <a:pt x="779516" y="2270951"/>
                      </a:cubicBezTo>
                      <a:cubicBezTo>
                        <a:pt x="766528" y="2245403"/>
                        <a:pt x="757843" y="2243164"/>
                        <a:pt x="734159" y="2256718"/>
                      </a:cubicBezTo>
                      <a:cubicBezTo>
                        <a:pt x="722633" y="2263796"/>
                        <a:pt x="707916" y="2266643"/>
                        <a:pt x="696391" y="2273720"/>
                      </a:cubicBezTo>
                      <a:cubicBezTo>
                        <a:pt x="668948" y="2284907"/>
                        <a:pt x="641976" y="2290536"/>
                        <a:pt x="612794" y="2282048"/>
                      </a:cubicBezTo>
                      <a:cubicBezTo>
                        <a:pt x="597286" y="2278134"/>
                        <a:pt x="585249" y="2265504"/>
                        <a:pt x="580035" y="2254546"/>
                      </a:cubicBezTo>
                      <a:cubicBezTo>
                        <a:pt x="574157" y="2241758"/>
                        <a:pt x="567871" y="2236990"/>
                        <a:pt x="549364" y="2236237"/>
                      </a:cubicBezTo>
                      <a:cubicBezTo>
                        <a:pt x="577375" y="2223186"/>
                        <a:pt x="569792" y="2215988"/>
                        <a:pt x="552390" y="2210275"/>
                      </a:cubicBezTo>
                      <a:cubicBezTo>
                        <a:pt x="567955" y="2192616"/>
                        <a:pt x="583617" y="2178653"/>
                        <a:pt x="583579" y="2153388"/>
                      </a:cubicBezTo>
                      <a:cubicBezTo>
                        <a:pt x="583165" y="2137375"/>
                        <a:pt x="590140" y="2121171"/>
                        <a:pt x="594021" y="2104432"/>
                      </a:cubicBezTo>
                      <a:cubicBezTo>
                        <a:pt x="602415" y="2071551"/>
                        <a:pt x="591890" y="2045940"/>
                        <a:pt x="563051" y="2026965"/>
                      </a:cubicBezTo>
                      <a:cubicBezTo>
                        <a:pt x="557394" y="2022799"/>
                        <a:pt x="551109" y="2018031"/>
                        <a:pt x="544825" y="2013264"/>
                      </a:cubicBezTo>
                      <a:cubicBezTo>
                        <a:pt x="537275" y="2007297"/>
                        <a:pt x="524828" y="2002688"/>
                        <a:pt x="527604" y="1990909"/>
                      </a:cubicBezTo>
                      <a:cubicBezTo>
                        <a:pt x="529781" y="1979758"/>
                        <a:pt x="542826" y="1983735"/>
                        <a:pt x="550784" y="1981679"/>
                      </a:cubicBezTo>
                      <a:cubicBezTo>
                        <a:pt x="555680" y="1980321"/>
                        <a:pt x="561839" y="1980161"/>
                        <a:pt x="562942" y="1975204"/>
                      </a:cubicBezTo>
                      <a:cubicBezTo>
                        <a:pt x="564616" y="1968380"/>
                        <a:pt x="557192" y="1967340"/>
                        <a:pt x="554064" y="1965571"/>
                      </a:cubicBezTo>
                      <a:cubicBezTo>
                        <a:pt x="519130" y="1949221"/>
                        <a:pt x="520132" y="1916532"/>
                        <a:pt x="519369" y="1886971"/>
                      </a:cubicBezTo>
                      <a:cubicBezTo>
                        <a:pt x="518385" y="1872821"/>
                        <a:pt x="511685" y="1852042"/>
                        <a:pt x="533000" y="1842246"/>
                      </a:cubicBezTo>
                      <a:cubicBezTo>
                        <a:pt x="532165" y="1786189"/>
                        <a:pt x="596368" y="1766653"/>
                        <a:pt x="605513" y="1715265"/>
                      </a:cubicBezTo>
                      <a:cubicBezTo>
                        <a:pt x="606522" y="1706612"/>
                        <a:pt x="612489" y="1699062"/>
                        <a:pt x="598877" y="1696950"/>
                      </a:cubicBezTo>
                      <a:cubicBezTo>
                        <a:pt x="580936" y="1694334"/>
                        <a:pt x="588737" y="1686119"/>
                        <a:pt x="595334" y="1679169"/>
                      </a:cubicBezTo>
                      <a:lnTo>
                        <a:pt x="603172" y="1670914"/>
                      </a:lnTo>
                      <a:lnTo>
                        <a:pt x="594309" y="1649489"/>
                      </a:lnTo>
                      <a:lnTo>
                        <a:pt x="597313" y="1643573"/>
                      </a:lnTo>
                      <a:lnTo>
                        <a:pt x="573816" y="1633507"/>
                      </a:lnTo>
                      <a:cubicBezTo>
                        <a:pt x="572139" y="1616293"/>
                        <a:pt x="587110" y="1623303"/>
                        <a:pt x="593804" y="1620047"/>
                      </a:cubicBezTo>
                      <a:cubicBezTo>
                        <a:pt x="592380" y="1612688"/>
                        <a:pt x="579368" y="1609944"/>
                        <a:pt x="585304" y="1601162"/>
                      </a:cubicBezTo>
                      <a:lnTo>
                        <a:pt x="587387" y="1600439"/>
                      </a:lnTo>
                      <a:lnTo>
                        <a:pt x="567795" y="1593539"/>
                      </a:lnTo>
                      <a:cubicBezTo>
                        <a:pt x="553210" y="1590819"/>
                        <a:pt x="535674" y="1592752"/>
                        <a:pt x="528163" y="1575271"/>
                      </a:cubicBezTo>
                      <a:cubicBezTo>
                        <a:pt x="532411" y="1563934"/>
                        <a:pt x="537210" y="1553277"/>
                        <a:pt x="538455" y="1541018"/>
                      </a:cubicBezTo>
                      <a:cubicBezTo>
                        <a:pt x="539203" y="1533664"/>
                        <a:pt x="551658" y="1526880"/>
                        <a:pt x="539473" y="1518830"/>
                      </a:cubicBezTo>
                      <a:cubicBezTo>
                        <a:pt x="532918" y="1516305"/>
                        <a:pt x="526416" y="1519361"/>
                        <a:pt x="520286" y="1518738"/>
                      </a:cubicBezTo>
                      <a:cubicBezTo>
                        <a:pt x="519058" y="1518612"/>
                        <a:pt x="517709" y="1519714"/>
                        <a:pt x="516358" y="1520815"/>
                      </a:cubicBezTo>
                      <a:cubicBezTo>
                        <a:pt x="506301" y="1522270"/>
                        <a:pt x="500580" y="1535931"/>
                        <a:pt x="488146" y="1530332"/>
                      </a:cubicBezTo>
                      <a:cubicBezTo>
                        <a:pt x="484238" y="1520027"/>
                        <a:pt x="492768" y="1515322"/>
                        <a:pt x="498292" y="1509690"/>
                      </a:cubicBezTo>
                      <a:cubicBezTo>
                        <a:pt x="503820" y="1504060"/>
                        <a:pt x="510021" y="1497879"/>
                        <a:pt x="514995" y="1491572"/>
                      </a:cubicBezTo>
                      <a:cubicBezTo>
                        <a:pt x="534773" y="1467575"/>
                        <a:pt x="531418" y="1457945"/>
                        <a:pt x="501272" y="1449927"/>
                      </a:cubicBezTo>
                      <a:cubicBezTo>
                        <a:pt x="493367" y="1448504"/>
                        <a:pt x="484785" y="1447632"/>
                        <a:pt x="476754" y="1447435"/>
                      </a:cubicBezTo>
                      <a:cubicBezTo>
                        <a:pt x="460340" y="1438338"/>
                        <a:pt x="462136" y="1426753"/>
                        <a:pt x="474416" y="1415618"/>
                      </a:cubicBezTo>
                      <a:cubicBezTo>
                        <a:pt x="480617" y="1409435"/>
                        <a:pt x="488044" y="1403378"/>
                        <a:pt x="495347" y="1398547"/>
                      </a:cubicBezTo>
                      <a:cubicBezTo>
                        <a:pt x="506701" y="1390413"/>
                        <a:pt x="511801" y="1382881"/>
                        <a:pt x="502140" y="1368276"/>
                      </a:cubicBezTo>
                      <a:cubicBezTo>
                        <a:pt x="491376" y="1352321"/>
                        <a:pt x="498574" y="1336333"/>
                        <a:pt x="512202" y="1324095"/>
                      </a:cubicBezTo>
                      <a:cubicBezTo>
                        <a:pt x="543636" y="1295089"/>
                        <a:pt x="543636" y="1295089"/>
                        <a:pt x="517081" y="1263904"/>
                      </a:cubicBezTo>
                      <a:cubicBezTo>
                        <a:pt x="511575" y="1257151"/>
                        <a:pt x="494663" y="1252956"/>
                        <a:pt x="511969" y="1241094"/>
                      </a:cubicBezTo>
                      <a:cubicBezTo>
                        <a:pt x="516871" y="1241590"/>
                        <a:pt x="521776" y="1242088"/>
                        <a:pt x="526004" y="1243138"/>
                      </a:cubicBezTo>
                      <a:cubicBezTo>
                        <a:pt x="543413" y="1242431"/>
                        <a:pt x="538832" y="1232675"/>
                        <a:pt x="534926" y="1222372"/>
                      </a:cubicBezTo>
                      <a:cubicBezTo>
                        <a:pt x="525515" y="1205315"/>
                        <a:pt x="522655" y="1190782"/>
                        <a:pt x="540762" y="1177141"/>
                      </a:cubicBezTo>
                      <a:cubicBezTo>
                        <a:pt x="548739" y="1171760"/>
                        <a:pt x="552313" y="1160977"/>
                        <a:pt x="558086" y="1152895"/>
                      </a:cubicBezTo>
                      <a:lnTo>
                        <a:pt x="569560" y="1143332"/>
                      </a:lnTo>
                      <a:lnTo>
                        <a:pt x="552210" y="1142716"/>
                      </a:lnTo>
                      <a:cubicBezTo>
                        <a:pt x="539655" y="1143735"/>
                        <a:pt x="526512" y="1142632"/>
                        <a:pt x="514703" y="1137465"/>
                      </a:cubicBezTo>
                      <a:cubicBezTo>
                        <a:pt x="495540" y="1129237"/>
                        <a:pt x="479827" y="1114428"/>
                        <a:pt x="456457" y="1117038"/>
                      </a:cubicBezTo>
                      <a:cubicBezTo>
                        <a:pt x="446414" y="1118240"/>
                        <a:pt x="436150" y="1112294"/>
                        <a:pt x="426663" y="1107890"/>
                      </a:cubicBezTo>
                      <a:cubicBezTo>
                        <a:pt x="421049" y="1105403"/>
                        <a:pt x="416397" y="1101945"/>
                        <a:pt x="417715" y="1094016"/>
                      </a:cubicBezTo>
                      <a:cubicBezTo>
                        <a:pt x="412550" y="1105826"/>
                        <a:pt x="403867" y="1108760"/>
                        <a:pt x="393610" y="1104747"/>
                      </a:cubicBezTo>
                      <a:cubicBezTo>
                        <a:pt x="371933" y="1096336"/>
                        <a:pt x="347968" y="1094893"/>
                        <a:pt x="329733" y="1077967"/>
                      </a:cubicBezTo>
                      <a:cubicBezTo>
                        <a:pt x="325271" y="1073929"/>
                        <a:pt x="317734" y="1073382"/>
                        <a:pt x="312121" y="1070894"/>
                      </a:cubicBezTo>
                      <a:cubicBezTo>
                        <a:pt x="294889" y="1062658"/>
                        <a:pt x="277275" y="1055585"/>
                        <a:pt x="260417" y="1044256"/>
                      </a:cubicBezTo>
                      <a:cubicBezTo>
                        <a:pt x="244331" y="1032539"/>
                        <a:pt x="228028" y="1015605"/>
                        <a:pt x="205026" y="1013190"/>
                      </a:cubicBezTo>
                      <a:cubicBezTo>
                        <a:pt x="194005" y="1011498"/>
                        <a:pt x="181815" y="1007492"/>
                        <a:pt x="176350" y="994763"/>
                      </a:cubicBezTo>
                      <a:lnTo>
                        <a:pt x="174419" y="994771"/>
                      </a:lnTo>
                      <a:lnTo>
                        <a:pt x="174418" y="994770"/>
                      </a:lnTo>
                      <a:cubicBezTo>
                        <a:pt x="173262" y="995355"/>
                        <a:pt x="173357" y="995065"/>
                        <a:pt x="173936" y="994773"/>
                      </a:cubicBezTo>
                      <a:lnTo>
                        <a:pt x="174419" y="994771"/>
                      </a:lnTo>
                      <a:lnTo>
                        <a:pt x="175388" y="995733"/>
                      </a:lnTo>
                      <a:cubicBezTo>
                        <a:pt x="181790" y="1001695"/>
                        <a:pt x="180455" y="1005759"/>
                        <a:pt x="172154" y="1007533"/>
                      </a:cubicBezTo>
                      <a:cubicBezTo>
                        <a:pt x="169260" y="1008511"/>
                        <a:pt x="166357" y="1007557"/>
                        <a:pt x="163455" y="1006603"/>
                      </a:cubicBezTo>
                      <a:cubicBezTo>
                        <a:pt x="133644" y="993592"/>
                        <a:pt x="99081" y="998956"/>
                        <a:pt x="70024" y="981689"/>
                      </a:cubicBezTo>
                      <a:cubicBezTo>
                        <a:pt x="65762" y="979002"/>
                        <a:pt x="59195" y="979418"/>
                        <a:pt x="53581" y="976929"/>
                      </a:cubicBezTo>
                      <a:cubicBezTo>
                        <a:pt x="52419" y="976547"/>
                        <a:pt x="50870" y="975395"/>
                        <a:pt x="49899" y="974433"/>
                      </a:cubicBezTo>
                      <a:cubicBezTo>
                        <a:pt x="47179" y="970967"/>
                        <a:pt x="48124" y="966132"/>
                        <a:pt x="43671" y="964026"/>
                      </a:cubicBezTo>
                      <a:cubicBezTo>
                        <a:pt x="42892" y="962482"/>
                        <a:pt x="42694" y="961132"/>
                        <a:pt x="42494" y="959780"/>
                      </a:cubicBezTo>
                      <a:cubicBezTo>
                        <a:pt x="42478" y="955915"/>
                        <a:pt x="43042" y="952242"/>
                        <a:pt x="44186" y="948759"/>
                      </a:cubicBezTo>
                      <a:cubicBezTo>
                        <a:pt x="44369" y="946246"/>
                        <a:pt x="45132" y="943923"/>
                        <a:pt x="45125" y="941993"/>
                      </a:cubicBezTo>
                      <a:cubicBezTo>
                        <a:pt x="37935" y="932555"/>
                        <a:pt x="29045" y="932207"/>
                        <a:pt x="18821" y="935921"/>
                      </a:cubicBezTo>
                      <a:cubicBezTo>
                        <a:pt x="9168" y="937895"/>
                        <a:pt x="3355" y="934055"/>
                        <a:pt x="611" y="924793"/>
                      </a:cubicBezTo>
                      <a:cubicBezTo>
                        <a:pt x="-1545" y="917653"/>
                        <a:pt x="2103" y="912420"/>
                        <a:pt x="10024" y="911806"/>
                      </a:cubicBezTo>
                      <a:cubicBezTo>
                        <a:pt x="33474" y="928517"/>
                        <a:pt x="62283" y="932838"/>
                        <a:pt x="88220" y="943935"/>
                      </a:cubicBezTo>
                      <a:cubicBezTo>
                        <a:pt x="98867" y="948720"/>
                        <a:pt x="113427" y="965081"/>
                        <a:pt x="130187" y="953224"/>
                      </a:cubicBezTo>
                      <a:cubicBezTo>
                        <a:pt x="131922" y="951864"/>
                        <a:pt x="136755" y="952808"/>
                        <a:pt x="138116" y="954542"/>
                      </a:cubicBezTo>
                      <a:cubicBezTo>
                        <a:pt x="150155" y="968790"/>
                        <a:pt x="169867" y="969479"/>
                        <a:pt x="183441" y="981014"/>
                      </a:cubicBezTo>
                      <a:cubicBezTo>
                        <a:pt x="191004" y="987358"/>
                        <a:pt x="198367" y="992350"/>
                        <a:pt x="208385" y="985352"/>
                      </a:cubicBezTo>
                      <a:cubicBezTo>
                        <a:pt x="213393" y="981853"/>
                        <a:pt x="219197" y="983760"/>
                        <a:pt x="223461" y="986447"/>
                      </a:cubicBezTo>
                      <a:cubicBezTo>
                        <a:pt x="241669" y="997577"/>
                        <a:pt x="261986" y="1004253"/>
                        <a:pt x="282104" y="1009576"/>
                      </a:cubicBezTo>
                      <a:cubicBezTo>
                        <a:pt x="296226" y="1013576"/>
                        <a:pt x="309386" y="1018542"/>
                        <a:pt x="324453" y="1017706"/>
                      </a:cubicBezTo>
                      <a:cubicBezTo>
                        <a:pt x="336818" y="1017267"/>
                        <a:pt x="348436" y="1023014"/>
                        <a:pt x="357755" y="1033795"/>
                      </a:cubicBezTo>
                      <a:cubicBezTo>
                        <a:pt x="370575" y="1049583"/>
                        <a:pt x="388529" y="1045836"/>
                        <a:pt x="395403" y="1026872"/>
                      </a:cubicBezTo>
                      <a:cubicBezTo>
                        <a:pt x="396166" y="1024550"/>
                        <a:pt x="397120" y="1021647"/>
                        <a:pt x="398073" y="1018745"/>
                      </a:cubicBezTo>
                      <a:cubicBezTo>
                        <a:pt x="407993" y="988561"/>
                        <a:pt x="418799" y="985037"/>
                        <a:pt x="447075" y="1000761"/>
                      </a:cubicBezTo>
                      <a:cubicBezTo>
                        <a:pt x="457921" y="1006898"/>
                        <a:pt x="465667" y="1010729"/>
                        <a:pt x="474291" y="994269"/>
                      </a:cubicBezTo>
                      <a:lnTo>
                        <a:pt x="474369" y="994130"/>
                      </a:lnTo>
                      <a:lnTo>
                        <a:pt x="482894" y="977230"/>
                      </a:lnTo>
                      <a:lnTo>
                        <a:pt x="483459" y="977889"/>
                      </a:lnTo>
                      <a:lnTo>
                        <a:pt x="485390" y="974441"/>
                      </a:lnTo>
                      <a:cubicBezTo>
                        <a:pt x="489831" y="968022"/>
                        <a:pt x="495409" y="962299"/>
                        <a:pt x="503317" y="958786"/>
                      </a:cubicBezTo>
                      <a:lnTo>
                        <a:pt x="507032" y="954525"/>
                      </a:lnTo>
                      <a:lnTo>
                        <a:pt x="506323" y="954214"/>
                      </a:lnTo>
                      <a:cubicBezTo>
                        <a:pt x="489766" y="950750"/>
                        <a:pt x="473267" y="940651"/>
                        <a:pt x="454898" y="947808"/>
                      </a:cubicBezTo>
                      <a:cubicBezTo>
                        <a:pt x="447622" y="942709"/>
                        <a:pt x="441143" y="937960"/>
                        <a:pt x="433866" y="932863"/>
                      </a:cubicBezTo>
                      <a:cubicBezTo>
                        <a:pt x="429080" y="930760"/>
                        <a:pt x="425092" y="929009"/>
                        <a:pt x="420307" y="926907"/>
                      </a:cubicBezTo>
                      <a:cubicBezTo>
                        <a:pt x="404293" y="926535"/>
                        <a:pt x="393982" y="915347"/>
                        <a:pt x="383320" y="904954"/>
                      </a:cubicBezTo>
                      <a:cubicBezTo>
                        <a:pt x="377794" y="895868"/>
                        <a:pt x="371473" y="886429"/>
                        <a:pt x="381864" y="875769"/>
                      </a:cubicBezTo>
                      <a:cubicBezTo>
                        <a:pt x="420137" y="868788"/>
                        <a:pt x="459053" y="866846"/>
                        <a:pt x="493608" y="879167"/>
                      </a:cubicBezTo>
                      <a:cubicBezTo>
                        <a:pt x="492011" y="878466"/>
                        <a:pt x="491565" y="877317"/>
                        <a:pt x="490669" y="875022"/>
                      </a:cubicBezTo>
                      <a:cubicBezTo>
                        <a:pt x="503622" y="878569"/>
                        <a:pt x="516517" y="881437"/>
                        <a:pt x="529369" y="883454"/>
                      </a:cubicBezTo>
                      <a:lnTo>
                        <a:pt x="564126" y="886459"/>
                      </a:lnTo>
                      <a:lnTo>
                        <a:pt x="565737" y="870607"/>
                      </a:lnTo>
                      <a:cubicBezTo>
                        <a:pt x="568598" y="861899"/>
                        <a:pt x="571071" y="852421"/>
                        <a:pt x="574512" y="843905"/>
                      </a:cubicBezTo>
                      <a:cubicBezTo>
                        <a:pt x="578717" y="833067"/>
                        <a:pt x="584471" y="823381"/>
                        <a:pt x="565906" y="819210"/>
                      </a:cubicBezTo>
                      <a:cubicBezTo>
                        <a:pt x="558168" y="817311"/>
                        <a:pt x="556950" y="803404"/>
                        <a:pt x="545738" y="802291"/>
                      </a:cubicBezTo>
                      <a:cubicBezTo>
                        <a:pt x="538392" y="801164"/>
                        <a:pt x="531417" y="796943"/>
                        <a:pt x="522744" y="801810"/>
                      </a:cubicBezTo>
                      <a:cubicBezTo>
                        <a:pt x="514070" y="806678"/>
                        <a:pt x="505935" y="802075"/>
                        <a:pt x="507818" y="790473"/>
                      </a:cubicBezTo>
                      <a:cubicBezTo>
                        <a:pt x="509319" y="780033"/>
                        <a:pt x="508300" y="767478"/>
                        <a:pt x="521029" y="762015"/>
                      </a:cubicBezTo>
                      <a:cubicBezTo>
                        <a:pt x="524694" y="760646"/>
                        <a:pt x="525259" y="756973"/>
                        <a:pt x="523890" y="753308"/>
                      </a:cubicBezTo>
                      <a:cubicBezTo>
                        <a:pt x="522911" y="750414"/>
                        <a:pt x="521933" y="747520"/>
                        <a:pt x="521535" y="744815"/>
                      </a:cubicBezTo>
                      <a:cubicBezTo>
                        <a:pt x="519371" y="735744"/>
                        <a:pt x="531521" y="730088"/>
                        <a:pt x="528195" y="720636"/>
                      </a:cubicBezTo>
                      <a:cubicBezTo>
                        <a:pt x="525061" y="710601"/>
                        <a:pt x="512166" y="722442"/>
                        <a:pt x="507679" y="712608"/>
                      </a:cubicBezTo>
                      <a:cubicBezTo>
                        <a:pt x="506510" y="710294"/>
                        <a:pt x="503409" y="707989"/>
                        <a:pt x="503792" y="706827"/>
                      </a:cubicBezTo>
                      <a:cubicBezTo>
                        <a:pt x="508926" y="687290"/>
                        <a:pt x="493983" y="672090"/>
                        <a:pt x="492357" y="653548"/>
                      </a:cubicBezTo>
                      <a:cubicBezTo>
                        <a:pt x="491959" y="650845"/>
                        <a:pt x="490782" y="646599"/>
                        <a:pt x="492516" y="645238"/>
                      </a:cubicBezTo>
                      <a:cubicBezTo>
                        <a:pt x="504067" y="635529"/>
                        <a:pt x="501688" y="621240"/>
                        <a:pt x="503762" y="609059"/>
                      </a:cubicBezTo>
                      <a:cubicBezTo>
                        <a:pt x="506962" y="589531"/>
                        <a:pt x="523922" y="579024"/>
                        <a:pt x="534098" y="563717"/>
                      </a:cubicBezTo>
                      <a:cubicBezTo>
                        <a:pt x="538709" y="557515"/>
                        <a:pt x="544870" y="552464"/>
                        <a:pt x="548702" y="544719"/>
                      </a:cubicBezTo>
                      <a:cubicBezTo>
                        <a:pt x="550999" y="539685"/>
                        <a:pt x="556381" y="533094"/>
                        <a:pt x="561796" y="534229"/>
                      </a:cubicBezTo>
                      <a:cubicBezTo>
                        <a:pt x="580553" y="537822"/>
                        <a:pt x="596143" y="523650"/>
                        <a:pt x="614511" y="526470"/>
                      </a:cubicBezTo>
                      <a:cubicBezTo>
                        <a:pt x="618765" y="527226"/>
                        <a:pt x="625134" y="525458"/>
                        <a:pt x="625317" y="522946"/>
                      </a:cubicBezTo>
                      <a:cubicBezTo>
                        <a:pt x="625060" y="508070"/>
                        <a:pt x="640310" y="504719"/>
                        <a:pt x="645675" y="494263"/>
                      </a:cubicBezTo>
                      <a:cubicBezTo>
                        <a:pt x="647591" y="490391"/>
                        <a:pt x="652201" y="484188"/>
                        <a:pt x="655296" y="484561"/>
                      </a:cubicBezTo>
                      <a:cubicBezTo>
                        <a:pt x="671531" y="486038"/>
                        <a:pt x="671268" y="469229"/>
                        <a:pt x="680323" y="463200"/>
                      </a:cubicBezTo>
                      <a:cubicBezTo>
                        <a:pt x="685332" y="459702"/>
                        <a:pt x="684336" y="452943"/>
                        <a:pt x="678135" y="448333"/>
                      </a:cubicBezTo>
                      <a:lnTo>
                        <a:pt x="662352" y="444254"/>
                      </a:lnTo>
                      <a:lnTo>
                        <a:pt x="686387" y="421536"/>
                      </a:lnTo>
                      <a:lnTo>
                        <a:pt x="719509" y="377018"/>
                      </a:lnTo>
                      <a:lnTo>
                        <a:pt x="714719" y="372986"/>
                      </a:lnTo>
                      <a:lnTo>
                        <a:pt x="714532" y="375208"/>
                      </a:lnTo>
                      <a:cubicBezTo>
                        <a:pt x="712283" y="376732"/>
                        <a:pt x="708076" y="375716"/>
                        <a:pt x="701693" y="372815"/>
                      </a:cubicBezTo>
                      <a:cubicBezTo>
                        <a:pt x="690666" y="368172"/>
                        <a:pt x="680222" y="368171"/>
                        <a:pt x="669196" y="371654"/>
                      </a:cubicBezTo>
                      <a:cubicBezTo>
                        <a:pt x="664554" y="373395"/>
                        <a:pt x="659331" y="376296"/>
                        <a:pt x="654689" y="375136"/>
                      </a:cubicBezTo>
                      <a:cubicBezTo>
                        <a:pt x="629156" y="369332"/>
                        <a:pt x="603044" y="377457"/>
                        <a:pt x="577509" y="372234"/>
                      </a:cubicBezTo>
                      <a:cubicBezTo>
                        <a:pt x="560683" y="368752"/>
                        <a:pt x="556619" y="373975"/>
                        <a:pt x="561842" y="389643"/>
                      </a:cubicBezTo>
                      <a:cubicBezTo>
                        <a:pt x="569386" y="412275"/>
                        <a:pt x="558942" y="427362"/>
                        <a:pt x="535148" y="428523"/>
                      </a:cubicBezTo>
                      <a:cubicBezTo>
                        <a:pt x="530507" y="428523"/>
                        <a:pt x="526445" y="428523"/>
                        <a:pt x="521801" y="429683"/>
                      </a:cubicBezTo>
                      <a:cubicBezTo>
                        <a:pt x="502073" y="433745"/>
                        <a:pt x="503232" y="433165"/>
                        <a:pt x="499750" y="414595"/>
                      </a:cubicBezTo>
                      <a:cubicBezTo>
                        <a:pt x="492789" y="379778"/>
                        <a:pt x="500331" y="345541"/>
                        <a:pt x="501492" y="311304"/>
                      </a:cubicBezTo>
                      <a:cubicBezTo>
                        <a:pt x="501492" y="303180"/>
                        <a:pt x="502072" y="295636"/>
                        <a:pt x="500332" y="288092"/>
                      </a:cubicBezTo>
                      <a:cubicBezTo>
                        <a:pt x="499752" y="284610"/>
                        <a:pt x="502653" y="278807"/>
                        <a:pt x="495690" y="279968"/>
                      </a:cubicBezTo>
                      <a:cubicBezTo>
                        <a:pt x="490467" y="280549"/>
                        <a:pt x="485824" y="282870"/>
                        <a:pt x="485825" y="289254"/>
                      </a:cubicBezTo>
                      <a:cubicBezTo>
                        <a:pt x="485825" y="291574"/>
                        <a:pt x="486985" y="293313"/>
                        <a:pt x="487565" y="295635"/>
                      </a:cubicBezTo>
                      <a:cubicBezTo>
                        <a:pt x="488726" y="300278"/>
                        <a:pt x="495690" y="304341"/>
                        <a:pt x="490467" y="310144"/>
                      </a:cubicBezTo>
                      <a:cubicBezTo>
                        <a:pt x="485243" y="315946"/>
                        <a:pt x="478280" y="310143"/>
                        <a:pt x="470156" y="308983"/>
                      </a:cubicBezTo>
                      <a:cubicBezTo>
                        <a:pt x="477700" y="318267"/>
                        <a:pt x="481762" y="326392"/>
                        <a:pt x="480603" y="336256"/>
                      </a:cubicBezTo>
                      <a:cubicBezTo>
                        <a:pt x="479440" y="342060"/>
                        <a:pt x="477700" y="347282"/>
                        <a:pt x="470156" y="342059"/>
                      </a:cubicBezTo>
                      <a:cubicBezTo>
                        <a:pt x="474799" y="326392"/>
                        <a:pt x="463192" y="317108"/>
                        <a:pt x="454487" y="306662"/>
                      </a:cubicBezTo>
                      <a:cubicBezTo>
                        <a:pt x="446945" y="297957"/>
                        <a:pt x="441142" y="289253"/>
                        <a:pt x="451006" y="278227"/>
                      </a:cubicBezTo>
                      <a:cubicBezTo>
                        <a:pt x="454487" y="270683"/>
                        <a:pt x="462033" y="269524"/>
                        <a:pt x="467835" y="266041"/>
                      </a:cubicBezTo>
                      <a:cubicBezTo>
                        <a:pt x="474218" y="261980"/>
                        <a:pt x="478281" y="257336"/>
                        <a:pt x="470736" y="250953"/>
                      </a:cubicBezTo>
                      <a:cubicBezTo>
                        <a:pt x="462032" y="248633"/>
                        <a:pt x="453328" y="246311"/>
                        <a:pt x="444044" y="243990"/>
                      </a:cubicBezTo>
                      <a:cubicBezTo>
                        <a:pt x="439981" y="243409"/>
                        <a:pt x="437660" y="242830"/>
                        <a:pt x="438241" y="238187"/>
                      </a:cubicBezTo>
                      <a:cubicBezTo>
                        <a:pt x="453328" y="238187"/>
                        <a:pt x="468997" y="235866"/>
                        <a:pt x="484083" y="232965"/>
                      </a:cubicBezTo>
                      <a:cubicBezTo>
                        <a:pt x="498011" y="230643"/>
                        <a:pt x="499751" y="223099"/>
                        <a:pt x="492789" y="212074"/>
                      </a:cubicBezTo>
                      <a:cubicBezTo>
                        <a:pt x="488726" y="205691"/>
                        <a:pt x="483504" y="199887"/>
                        <a:pt x="478861" y="193504"/>
                      </a:cubicBezTo>
                      <a:cubicBezTo>
                        <a:pt x="470736" y="182479"/>
                        <a:pt x="473058" y="176675"/>
                        <a:pt x="486985" y="174935"/>
                      </a:cubicBezTo>
                      <a:cubicBezTo>
                        <a:pt x="492208" y="174356"/>
                        <a:pt x="497430" y="174356"/>
                        <a:pt x="502073" y="174935"/>
                      </a:cubicBezTo>
                      <a:cubicBezTo>
                        <a:pt x="515420" y="176095"/>
                        <a:pt x="524124" y="173775"/>
                        <a:pt x="527026" y="156947"/>
                      </a:cubicBezTo>
                      <a:cubicBezTo>
                        <a:pt x="529346" y="141860"/>
                        <a:pt x="543853" y="140698"/>
                        <a:pt x="557200" y="140698"/>
                      </a:cubicBezTo>
                      <a:cubicBezTo>
                        <a:pt x="579251" y="140698"/>
                        <a:pt x="581572" y="137797"/>
                        <a:pt x="582152" y="115745"/>
                      </a:cubicBezTo>
                      <a:cubicBezTo>
                        <a:pt x="581572" y="109362"/>
                        <a:pt x="577509" y="102398"/>
                        <a:pt x="584474" y="96596"/>
                      </a:cubicBezTo>
                      <a:cubicBezTo>
                        <a:pt x="590857" y="95435"/>
                        <a:pt x="594918" y="98336"/>
                        <a:pt x="598400" y="102979"/>
                      </a:cubicBezTo>
                      <a:cubicBezTo>
                        <a:pt x="602464" y="108782"/>
                        <a:pt x="605944" y="106461"/>
                        <a:pt x="608846" y="101238"/>
                      </a:cubicBezTo>
                      <a:cubicBezTo>
                        <a:pt x="610587" y="84989"/>
                        <a:pt x="614649" y="70483"/>
                        <a:pt x="635540" y="71064"/>
                      </a:cubicBezTo>
                      <a:cubicBezTo>
                        <a:pt x="638442" y="67581"/>
                        <a:pt x="643084" y="67001"/>
                        <a:pt x="647726" y="64100"/>
                      </a:cubicBezTo>
                      <a:cubicBezTo>
                        <a:pt x="639601" y="58877"/>
                        <a:pt x="629737" y="63519"/>
                        <a:pt x="622772" y="57716"/>
                      </a:cubicBezTo>
                      <a:cubicBezTo>
                        <a:pt x="620453" y="53654"/>
                        <a:pt x="616971" y="50753"/>
                        <a:pt x="615809" y="46691"/>
                      </a:cubicBezTo>
                      <a:cubicBezTo>
                        <a:pt x="611167" y="30443"/>
                        <a:pt x="602462" y="21159"/>
                        <a:pt x="583894" y="24059"/>
                      </a:cubicBezTo>
                      <a:cubicBezTo>
                        <a:pt x="572288" y="25801"/>
                        <a:pt x="569967" y="17096"/>
                        <a:pt x="568805" y="723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52">
                  <a:extLst>
                    <a:ext uri="{FF2B5EF4-FFF2-40B4-BE49-F238E27FC236}">
                      <a16:creationId xmlns:a16="http://schemas.microsoft.com/office/drawing/2014/main" id="{E09320E6-A091-4897-B328-5CBF2E7EBEC7}"/>
                    </a:ext>
                  </a:extLst>
                </p:cNvPr>
                <p:cNvSpPr/>
                <p:nvPr/>
              </p:nvSpPr>
              <p:spPr>
                <a:xfrm rot="19755688">
                  <a:off x="9894549" y="2099824"/>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a:p>
              </p:txBody>
            </p:sp>
            <p:sp>
              <p:nvSpPr>
                <p:cNvPr id="25" name="Freeform: Shape 53">
                  <a:extLst>
                    <a:ext uri="{FF2B5EF4-FFF2-40B4-BE49-F238E27FC236}">
                      <a16:creationId xmlns:a16="http://schemas.microsoft.com/office/drawing/2014/main" id="{DA65A858-0BDB-4AEB-AC95-EF2D5292FE34}"/>
                    </a:ext>
                  </a:extLst>
                </p:cNvPr>
                <p:cNvSpPr/>
                <p:nvPr/>
              </p:nvSpPr>
              <p:spPr>
                <a:xfrm rot="20986817">
                  <a:off x="6440945" y="4296224"/>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a:p>
              </p:txBody>
            </p:sp>
            <p:sp>
              <p:nvSpPr>
                <p:cNvPr id="26" name="Freeform: Shape 54">
                  <a:extLst>
                    <a:ext uri="{FF2B5EF4-FFF2-40B4-BE49-F238E27FC236}">
                      <a16:creationId xmlns:a16="http://schemas.microsoft.com/office/drawing/2014/main" id="{82384884-F845-4657-BD09-7146ABBDF6A9}"/>
                    </a:ext>
                  </a:extLst>
                </p:cNvPr>
                <p:cNvSpPr>
                  <a:spLocks/>
                </p:cNvSpPr>
                <p:nvPr/>
              </p:nvSpPr>
              <p:spPr bwMode="auto">
                <a:xfrm rot="3516856">
                  <a:off x="7816105" y="1664286"/>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7" name="Freeform: Shape 55">
                  <a:extLst>
                    <a:ext uri="{FF2B5EF4-FFF2-40B4-BE49-F238E27FC236}">
                      <a16:creationId xmlns:a16="http://schemas.microsoft.com/office/drawing/2014/main" id="{1169DE97-1FBD-4328-B19B-A631147CE834}"/>
                    </a:ext>
                  </a:extLst>
                </p:cNvPr>
                <p:cNvSpPr/>
                <p:nvPr/>
              </p:nvSpPr>
              <p:spPr>
                <a:xfrm rot="3494497">
                  <a:off x="7081579" y="1521344"/>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28" name="Freeform: Shape 56">
                  <a:extLst>
                    <a:ext uri="{FF2B5EF4-FFF2-40B4-BE49-F238E27FC236}">
                      <a16:creationId xmlns:a16="http://schemas.microsoft.com/office/drawing/2014/main" id="{1835E9D2-F4BD-4682-8368-53FB0CE744F8}"/>
                    </a:ext>
                  </a:extLst>
                </p:cNvPr>
                <p:cNvSpPr/>
                <p:nvPr/>
              </p:nvSpPr>
              <p:spPr>
                <a:xfrm>
                  <a:off x="8164923" y="3424532"/>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29" name="Freeform: Shape 57">
                  <a:extLst>
                    <a:ext uri="{FF2B5EF4-FFF2-40B4-BE49-F238E27FC236}">
                      <a16:creationId xmlns:a16="http://schemas.microsoft.com/office/drawing/2014/main" id="{F565793E-7036-4A8B-86F8-C2CDB493C327}"/>
                    </a:ext>
                  </a:extLst>
                </p:cNvPr>
                <p:cNvSpPr/>
                <p:nvPr/>
              </p:nvSpPr>
              <p:spPr>
                <a:xfrm>
                  <a:off x="9225499" y="2908452"/>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30" name="Freeform: Shape 58">
                  <a:extLst>
                    <a:ext uri="{FF2B5EF4-FFF2-40B4-BE49-F238E27FC236}">
                      <a16:creationId xmlns:a16="http://schemas.microsoft.com/office/drawing/2014/main" id="{04F3B14F-78AE-4910-85E6-C7E1B9A16F34}"/>
                    </a:ext>
                  </a:extLst>
                </p:cNvPr>
                <p:cNvSpPr/>
                <p:nvPr/>
              </p:nvSpPr>
              <p:spPr>
                <a:xfrm rot="16200000">
                  <a:off x="8719824" y="1990944"/>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31" name="Freeform: Shape 63">
                  <a:extLst>
                    <a:ext uri="{FF2B5EF4-FFF2-40B4-BE49-F238E27FC236}">
                      <a16:creationId xmlns:a16="http://schemas.microsoft.com/office/drawing/2014/main" id="{AF637892-B62C-44F7-9601-0F23DBEF9BE7}"/>
                    </a:ext>
                  </a:extLst>
                </p:cNvPr>
                <p:cNvSpPr/>
                <p:nvPr/>
              </p:nvSpPr>
              <p:spPr>
                <a:xfrm rot="6300000">
                  <a:off x="6991010" y="3116762"/>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32" name="Freeform: Shape 87">
                  <a:extLst>
                    <a:ext uri="{FF2B5EF4-FFF2-40B4-BE49-F238E27FC236}">
                      <a16:creationId xmlns:a16="http://schemas.microsoft.com/office/drawing/2014/main" id="{A7229D89-D737-4F30-BDCE-D4BB54A6746A}"/>
                    </a:ext>
                  </a:extLst>
                </p:cNvPr>
                <p:cNvSpPr/>
                <p:nvPr/>
              </p:nvSpPr>
              <p:spPr>
                <a:xfrm>
                  <a:off x="8074422" y="4675268"/>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a:p>
              </p:txBody>
            </p:sp>
            <p:sp>
              <p:nvSpPr>
                <p:cNvPr id="33" name="Freeform: Shape 88">
                  <a:extLst>
                    <a:ext uri="{FF2B5EF4-FFF2-40B4-BE49-F238E27FC236}">
                      <a16:creationId xmlns:a16="http://schemas.microsoft.com/office/drawing/2014/main" id="{BBBA7C75-DF5C-4DA8-B566-ADB9259F07A1}"/>
                    </a:ext>
                  </a:extLst>
                </p:cNvPr>
                <p:cNvSpPr/>
                <p:nvPr/>
              </p:nvSpPr>
              <p:spPr>
                <a:xfrm>
                  <a:off x="6664163" y="1413281"/>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a:p>
              </p:txBody>
            </p:sp>
            <p:sp>
              <p:nvSpPr>
                <p:cNvPr id="34" name="Freeform: Shape 89">
                  <a:extLst>
                    <a:ext uri="{FF2B5EF4-FFF2-40B4-BE49-F238E27FC236}">
                      <a16:creationId xmlns:a16="http://schemas.microsoft.com/office/drawing/2014/main" id="{CB177F14-8651-421D-BF45-8004508BE10D}"/>
                    </a:ext>
                  </a:extLst>
                </p:cNvPr>
                <p:cNvSpPr/>
                <p:nvPr/>
              </p:nvSpPr>
              <p:spPr>
                <a:xfrm>
                  <a:off x="6682439" y="4094239"/>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5" name="Freeform: Shape 90">
                  <a:extLst>
                    <a:ext uri="{FF2B5EF4-FFF2-40B4-BE49-F238E27FC236}">
                      <a16:creationId xmlns:a16="http://schemas.microsoft.com/office/drawing/2014/main" id="{8328946D-8F52-414C-9F12-417441B0C1AF}"/>
                    </a:ext>
                  </a:extLst>
                </p:cNvPr>
                <p:cNvSpPr/>
                <p:nvPr/>
              </p:nvSpPr>
              <p:spPr>
                <a:xfrm rot="13519709">
                  <a:off x="9186971" y="52503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36" name="Freeform: Shape 91">
                  <a:extLst>
                    <a:ext uri="{FF2B5EF4-FFF2-40B4-BE49-F238E27FC236}">
                      <a16:creationId xmlns:a16="http://schemas.microsoft.com/office/drawing/2014/main" id="{917D5369-FE75-4DA8-8CD0-253BE2D79F18}"/>
                    </a:ext>
                  </a:extLst>
                </p:cNvPr>
                <p:cNvSpPr/>
                <p:nvPr/>
              </p:nvSpPr>
              <p:spPr>
                <a:xfrm>
                  <a:off x="7173254" y="1305348"/>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a:p>
              </p:txBody>
            </p:sp>
            <p:sp>
              <p:nvSpPr>
                <p:cNvPr id="37" name="Freeform: Shape 92">
                  <a:extLst>
                    <a:ext uri="{FF2B5EF4-FFF2-40B4-BE49-F238E27FC236}">
                      <a16:creationId xmlns:a16="http://schemas.microsoft.com/office/drawing/2014/main" id="{7A675D3D-CF3F-498B-BA41-181D882D7DB9}"/>
                    </a:ext>
                  </a:extLst>
                </p:cNvPr>
                <p:cNvSpPr/>
                <p:nvPr/>
              </p:nvSpPr>
              <p:spPr>
                <a:xfrm>
                  <a:off x="10569835" y="2852422"/>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8" name="Freeform: Shape 93">
                  <a:extLst>
                    <a:ext uri="{FF2B5EF4-FFF2-40B4-BE49-F238E27FC236}">
                      <a16:creationId xmlns:a16="http://schemas.microsoft.com/office/drawing/2014/main" id="{AE173B87-F25B-4347-AE5B-82253FD6FD3D}"/>
                    </a:ext>
                  </a:extLst>
                </p:cNvPr>
                <p:cNvSpPr/>
                <p:nvPr/>
              </p:nvSpPr>
              <p:spPr>
                <a:xfrm>
                  <a:off x="9925469" y="430146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9" name="Freeform: Shape 94">
                  <a:extLst>
                    <a:ext uri="{FF2B5EF4-FFF2-40B4-BE49-F238E27FC236}">
                      <a16:creationId xmlns:a16="http://schemas.microsoft.com/office/drawing/2014/main" id="{E280BC4A-93B6-4F55-AE3C-8BEF2B1552B6}"/>
                    </a:ext>
                  </a:extLst>
                </p:cNvPr>
                <p:cNvSpPr/>
                <p:nvPr/>
              </p:nvSpPr>
              <p:spPr>
                <a:xfrm>
                  <a:off x="9030958" y="514986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0" name="Freeform: Shape 95">
                  <a:extLst>
                    <a:ext uri="{FF2B5EF4-FFF2-40B4-BE49-F238E27FC236}">
                      <a16:creationId xmlns:a16="http://schemas.microsoft.com/office/drawing/2014/main" id="{8C4DDD2C-6862-4F41-A106-2B607F9746E5}"/>
                    </a:ext>
                  </a:extLst>
                </p:cNvPr>
                <p:cNvSpPr/>
                <p:nvPr/>
              </p:nvSpPr>
              <p:spPr>
                <a:xfrm>
                  <a:off x="7413340" y="4542833"/>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1" name="Freeform: Shape 96">
                  <a:extLst>
                    <a:ext uri="{FF2B5EF4-FFF2-40B4-BE49-F238E27FC236}">
                      <a16:creationId xmlns:a16="http://schemas.microsoft.com/office/drawing/2014/main" id="{605D50D3-753B-4539-B809-610F8E3FFA21}"/>
                    </a:ext>
                  </a:extLst>
                </p:cNvPr>
                <p:cNvSpPr/>
                <p:nvPr/>
              </p:nvSpPr>
              <p:spPr>
                <a:xfrm>
                  <a:off x="8792524" y="1621808"/>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2" name="Freeform: Shape 97">
                  <a:extLst>
                    <a:ext uri="{FF2B5EF4-FFF2-40B4-BE49-F238E27FC236}">
                      <a16:creationId xmlns:a16="http://schemas.microsoft.com/office/drawing/2014/main" id="{52CAE4AB-CF67-426C-9EAF-B376709CBBE0}"/>
                    </a:ext>
                  </a:extLst>
                </p:cNvPr>
                <p:cNvSpPr/>
                <p:nvPr/>
              </p:nvSpPr>
              <p:spPr>
                <a:xfrm>
                  <a:off x="9822309" y="150099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3" name="Freeform: Shape 98">
                  <a:extLst>
                    <a:ext uri="{FF2B5EF4-FFF2-40B4-BE49-F238E27FC236}">
                      <a16:creationId xmlns:a16="http://schemas.microsoft.com/office/drawing/2014/main" id="{0A7617F6-7E52-470F-A88C-8CC3B9D20EF3}"/>
                    </a:ext>
                  </a:extLst>
                </p:cNvPr>
                <p:cNvSpPr/>
                <p:nvPr/>
              </p:nvSpPr>
              <p:spPr>
                <a:xfrm>
                  <a:off x="9994073" y="190741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4" name="Freeform: Shape 99">
                  <a:extLst>
                    <a:ext uri="{FF2B5EF4-FFF2-40B4-BE49-F238E27FC236}">
                      <a16:creationId xmlns:a16="http://schemas.microsoft.com/office/drawing/2014/main" id="{DE3A26AE-D8EB-41F6-97A5-F01416ADA31C}"/>
                    </a:ext>
                  </a:extLst>
                </p:cNvPr>
                <p:cNvSpPr/>
                <p:nvPr/>
              </p:nvSpPr>
              <p:spPr>
                <a:xfrm>
                  <a:off x="8146771" y="1363150"/>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5" name="Freeform: Shape 100">
                  <a:extLst>
                    <a:ext uri="{FF2B5EF4-FFF2-40B4-BE49-F238E27FC236}">
                      <a16:creationId xmlns:a16="http://schemas.microsoft.com/office/drawing/2014/main" id="{5E97E803-E8C7-42AC-BF83-302D7D86B4FF}"/>
                    </a:ext>
                  </a:extLst>
                </p:cNvPr>
                <p:cNvSpPr/>
                <p:nvPr/>
              </p:nvSpPr>
              <p:spPr>
                <a:xfrm>
                  <a:off x="6668582" y="313630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6" name="Freeform: Shape 113">
                  <a:extLst>
                    <a:ext uri="{FF2B5EF4-FFF2-40B4-BE49-F238E27FC236}">
                      <a16:creationId xmlns:a16="http://schemas.microsoft.com/office/drawing/2014/main" id="{6F315D2E-9525-42CC-869D-0137CA4F81E8}"/>
                    </a:ext>
                  </a:extLst>
                </p:cNvPr>
                <p:cNvSpPr/>
                <p:nvPr/>
              </p:nvSpPr>
              <p:spPr>
                <a:xfrm>
                  <a:off x="10476610" y="439974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7" name="Freeform: Shape 114">
                  <a:extLst>
                    <a:ext uri="{FF2B5EF4-FFF2-40B4-BE49-F238E27FC236}">
                      <a16:creationId xmlns:a16="http://schemas.microsoft.com/office/drawing/2014/main" id="{E747EA66-20C4-4B22-B541-F4147F80927D}"/>
                    </a:ext>
                  </a:extLst>
                </p:cNvPr>
                <p:cNvSpPr/>
                <p:nvPr/>
              </p:nvSpPr>
              <p:spPr>
                <a:xfrm>
                  <a:off x="10462753" y="344181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8" name="Freeform: Shape 116">
                  <a:extLst>
                    <a:ext uri="{FF2B5EF4-FFF2-40B4-BE49-F238E27FC236}">
                      <a16:creationId xmlns:a16="http://schemas.microsoft.com/office/drawing/2014/main" id="{2DBA37FE-8B14-48FE-97FF-C473D1A9AB03}"/>
                    </a:ext>
                  </a:extLst>
                </p:cNvPr>
                <p:cNvSpPr/>
                <p:nvPr/>
              </p:nvSpPr>
              <p:spPr>
                <a:xfrm>
                  <a:off x="7590642" y="4988734"/>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9" name="Freeform: Shape 117">
                  <a:extLst>
                    <a:ext uri="{FF2B5EF4-FFF2-40B4-BE49-F238E27FC236}">
                      <a16:creationId xmlns:a16="http://schemas.microsoft.com/office/drawing/2014/main" id="{4BE18392-B3D5-457C-8FBE-FA0519C20763}"/>
                    </a:ext>
                  </a:extLst>
                </p:cNvPr>
                <p:cNvSpPr/>
                <p:nvPr/>
              </p:nvSpPr>
              <p:spPr>
                <a:xfrm>
                  <a:off x="8718354" y="490023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50" name="Freeform: Shape 118">
                  <a:extLst>
                    <a:ext uri="{FF2B5EF4-FFF2-40B4-BE49-F238E27FC236}">
                      <a16:creationId xmlns:a16="http://schemas.microsoft.com/office/drawing/2014/main" id="{D47C59BE-879F-442F-ACAD-50BD2511753A}"/>
                    </a:ext>
                  </a:extLst>
                </p:cNvPr>
                <p:cNvSpPr/>
                <p:nvPr/>
              </p:nvSpPr>
              <p:spPr>
                <a:xfrm rot="19265104" flipH="1">
                  <a:off x="10955015" y="3365922"/>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51" name="Freeform: Shape 119">
                  <a:extLst>
                    <a:ext uri="{FF2B5EF4-FFF2-40B4-BE49-F238E27FC236}">
                      <a16:creationId xmlns:a16="http://schemas.microsoft.com/office/drawing/2014/main" id="{502EAD64-3488-4958-945E-92F3C647F06D}"/>
                    </a:ext>
                  </a:extLst>
                </p:cNvPr>
                <p:cNvSpPr/>
                <p:nvPr/>
              </p:nvSpPr>
              <p:spPr>
                <a:xfrm flipH="1">
                  <a:off x="10542345" y="201033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52" name="Freeform: Shape 120">
                  <a:extLst>
                    <a:ext uri="{FF2B5EF4-FFF2-40B4-BE49-F238E27FC236}">
                      <a16:creationId xmlns:a16="http://schemas.microsoft.com/office/drawing/2014/main" id="{26E104DC-D923-4F26-BC6D-666CAB86D77B}"/>
                    </a:ext>
                  </a:extLst>
                </p:cNvPr>
                <p:cNvSpPr/>
                <p:nvPr/>
              </p:nvSpPr>
              <p:spPr>
                <a:xfrm rot="18674865" flipH="1">
                  <a:off x="7520869" y="851319"/>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53" name="Freeform: Shape 121">
                  <a:extLst>
                    <a:ext uri="{FF2B5EF4-FFF2-40B4-BE49-F238E27FC236}">
                      <a16:creationId xmlns:a16="http://schemas.microsoft.com/office/drawing/2014/main" id="{3A381E96-39C4-47D2-9896-5A717949D177}"/>
                    </a:ext>
                  </a:extLst>
                </p:cNvPr>
                <p:cNvSpPr/>
                <p:nvPr/>
              </p:nvSpPr>
              <p:spPr>
                <a:xfrm rot="13519709">
                  <a:off x="9277445" y="3864913"/>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a:p>
              </p:txBody>
            </p:sp>
            <p:sp>
              <p:nvSpPr>
                <p:cNvPr id="54" name="Freeform: Shape 122">
                  <a:extLst>
                    <a:ext uri="{FF2B5EF4-FFF2-40B4-BE49-F238E27FC236}">
                      <a16:creationId xmlns:a16="http://schemas.microsoft.com/office/drawing/2014/main" id="{6F47F523-F5B2-473E-B67F-51D25C10A31E}"/>
                    </a:ext>
                  </a:extLst>
                </p:cNvPr>
                <p:cNvSpPr/>
                <p:nvPr/>
              </p:nvSpPr>
              <p:spPr>
                <a:xfrm>
                  <a:off x="6368136" y="4062039"/>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a:p>
              </p:txBody>
            </p:sp>
            <p:sp>
              <p:nvSpPr>
                <p:cNvPr id="55" name="Freeform: Shape 123">
                  <a:extLst>
                    <a:ext uri="{FF2B5EF4-FFF2-40B4-BE49-F238E27FC236}">
                      <a16:creationId xmlns:a16="http://schemas.microsoft.com/office/drawing/2014/main" id="{859C7899-8393-4E39-9E3E-C6DEE6E9B439}"/>
                    </a:ext>
                  </a:extLst>
                </p:cNvPr>
                <p:cNvSpPr/>
                <p:nvPr/>
              </p:nvSpPr>
              <p:spPr>
                <a:xfrm>
                  <a:off x="8854039" y="539167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56" name="Freeform: Shape 124">
                  <a:extLst>
                    <a:ext uri="{FF2B5EF4-FFF2-40B4-BE49-F238E27FC236}">
                      <a16:creationId xmlns:a16="http://schemas.microsoft.com/office/drawing/2014/main" id="{4C8208DE-4F48-4A8F-8D1C-694AB337A40C}"/>
                    </a:ext>
                  </a:extLst>
                </p:cNvPr>
                <p:cNvSpPr/>
                <p:nvPr/>
              </p:nvSpPr>
              <p:spPr>
                <a:xfrm>
                  <a:off x="10662143" y="4663077"/>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a:p>
              </p:txBody>
            </p:sp>
            <p:sp>
              <p:nvSpPr>
                <p:cNvPr id="57" name="Freeform: Shape 125">
                  <a:extLst>
                    <a:ext uri="{FF2B5EF4-FFF2-40B4-BE49-F238E27FC236}">
                      <a16:creationId xmlns:a16="http://schemas.microsoft.com/office/drawing/2014/main" id="{D2F98F6C-B9DA-401B-8592-7EACA2BC3291}"/>
                    </a:ext>
                  </a:extLst>
                </p:cNvPr>
                <p:cNvSpPr/>
                <p:nvPr/>
              </p:nvSpPr>
              <p:spPr>
                <a:xfrm>
                  <a:off x="10647498" y="2630334"/>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a:p>
              </p:txBody>
            </p:sp>
            <p:sp>
              <p:nvSpPr>
                <p:cNvPr id="58" name="Freeform: Shape 126">
                  <a:extLst>
                    <a:ext uri="{FF2B5EF4-FFF2-40B4-BE49-F238E27FC236}">
                      <a16:creationId xmlns:a16="http://schemas.microsoft.com/office/drawing/2014/main" id="{864BA7C5-325D-4455-B8EE-C03A6FF26528}"/>
                    </a:ext>
                  </a:extLst>
                </p:cNvPr>
                <p:cNvSpPr/>
                <p:nvPr/>
              </p:nvSpPr>
              <p:spPr>
                <a:xfrm>
                  <a:off x="6312916" y="2339457"/>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a:p>
              </p:txBody>
            </p:sp>
            <p:sp>
              <p:nvSpPr>
                <p:cNvPr id="59" name="Freeform: Shape 127">
                  <a:extLst>
                    <a:ext uri="{FF2B5EF4-FFF2-40B4-BE49-F238E27FC236}">
                      <a16:creationId xmlns:a16="http://schemas.microsoft.com/office/drawing/2014/main" id="{D86EEC35-C0A5-4946-8ADF-B7DF4C850761}"/>
                    </a:ext>
                  </a:extLst>
                </p:cNvPr>
                <p:cNvSpPr/>
                <p:nvPr/>
              </p:nvSpPr>
              <p:spPr>
                <a:xfrm>
                  <a:off x="6406629" y="2379942"/>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a:p>
              </p:txBody>
            </p:sp>
            <p:sp>
              <p:nvSpPr>
                <p:cNvPr id="60" name="Freeform: Shape 128">
                  <a:extLst>
                    <a:ext uri="{FF2B5EF4-FFF2-40B4-BE49-F238E27FC236}">
                      <a16:creationId xmlns:a16="http://schemas.microsoft.com/office/drawing/2014/main" id="{34C123A4-DA4C-4C3E-9BA9-96372CEBA8B5}"/>
                    </a:ext>
                  </a:extLst>
                </p:cNvPr>
                <p:cNvSpPr/>
                <p:nvPr/>
              </p:nvSpPr>
              <p:spPr>
                <a:xfrm>
                  <a:off x="7879426" y="5167743"/>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a:p>
              </p:txBody>
            </p:sp>
            <p:sp>
              <p:nvSpPr>
                <p:cNvPr id="61" name="Freeform: Shape 129">
                  <a:extLst>
                    <a:ext uri="{FF2B5EF4-FFF2-40B4-BE49-F238E27FC236}">
                      <a16:creationId xmlns:a16="http://schemas.microsoft.com/office/drawing/2014/main" id="{2B9E9DE0-5F88-4908-850A-1BA92C19091F}"/>
                    </a:ext>
                  </a:extLst>
                </p:cNvPr>
                <p:cNvSpPr/>
                <p:nvPr/>
              </p:nvSpPr>
              <p:spPr>
                <a:xfrm>
                  <a:off x="8313123" y="1164959"/>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62" name="Freeform: Shape 130">
                  <a:extLst>
                    <a:ext uri="{FF2B5EF4-FFF2-40B4-BE49-F238E27FC236}">
                      <a16:creationId xmlns:a16="http://schemas.microsoft.com/office/drawing/2014/main" id="{E3DB4AFA-F818-433A-887C-5F6BBD90D2E8}"/>
                    </a:ext>
                  </a:extLst>
                </p:cNvPr>
                <p:cNvSpPr/>
                <p:nvPr/>
              </p:nvSpPr>
              <p:spPr>
                <a:xfrm>
                  <a:off x="7195437" y="5073025"/>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a:p>
              </p:txBody>
            </p:sp>
            <p:sp>
              <p:nvSpPr>
                <p:cNvPr id="63" name="Freeform: Shape 131">
                  <a:extLst>
                    <a:ext uri="{FF2B5EF4-FFF2-40B4-BE49-F238E27FC236}">
                      <a16:creationId xmlns:a16="http://schemas.microsoft.com/office/drawing/2014/main" id="{52D3A470-E4B2-4820-82EB-B099CA55D389}"/>
                    </a:ext>
                  </a:extLst>
                </p:cNvPr>
                <p:cNvSpPr/>
                <p:nvPr/>
              </p:nvSpPr>
              <p:spPr>
                <a:xfrm>
                  <a:off x="10858500" y="396592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64" name="Freeform: Shape 132">
                  <a:extLst>
                    <a:ext uri="{FF2B5EF4-FFF2-40B4-BE49-F238E27FC236}">
                      <a16:creationId xmlns:a16="http://schemas.microsoft.com/office/drawing/2014/main" id="{2F04F84F-9084-4069-B043-B1376B38DD83}"/>
                    </a:ext>
                  </a:extLst>
                </p:cNvPr>
                <p:cNvSpPr/>
                <p:nvPr/>
              </p:nvSpPr>
              <p:spPr>
                <a:xfrm>
                  <a:off x="6595261" y="4371058"/>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a:p>
              </p:txBody>
            </p:sp>
            <p:sp>
              <p:nvSpPr>
                <p:cNvPr id="65" name="Freeform: Shape 133">
                  <a:extLst>
                    <a:ext uri="{FF2B5EF4-FFF2-40B4-BE49-F238E27FC236}">
                      <a16:creationId xmlns:a16="http://schemas.microsoft.com/office/drawing/2014/main" id="{7FDAEFBB-765C-4B80-A063-BFCD9250250E}"/>
                    </a:ext>
                  </a:extLst>
                </p:cNvPr>
                <p:cNvSpPr>
                  <a:spLocks/>
                </p:cNvSpPr>
                <p:nvPr/>
              </p:nvSpPr>
              <p:spPr bwMode="auto">
                <a:xfrm rot="900000">
                  <a:off x="7089267" y="1926620"/>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6" name="Freeform: Shape 134">
                  <a:extLst>
                    <a:ext uri="{FF2B5EF4-FFF2-40B4-BE49-F238E27FC236}">
                      <a16:creationId xmlns:a16="http://schemas.microsoft.com/office/drawing/2014/main" id="{B8CBB5FA-51ED-4753-A32D-0927D30E46B1}"/>
                    </a:ext>
                  </a:extLst>
                </p:cNvPr>
                <p:cNvSpPr/>
                <p:nvPr/>
              </p:nvSpPr>
              <p:spPr>
                <a:xfrm>
                  <a:off x="7000161" y="2031424"/>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7" name="Freeform: Shape 135">
                  <a:extLst>
                    <a:ext uri="{FF2B5EF4-FFF2-40B4-BE49-F238E27FC236}">
                      <a16:creationId xmlns:a16="http://schemas.microsoft.com/office/drawing/2014/main" id="{CC4075BD-BC71-41DA-A721-E2020562AF33}"/>
                    </a:ext>
                  </a:extLst>
                </p:cNvPr>
                <p:cNvSpPr/>
                <p:nvPr/>
              </p:nvSpPr>
              <p:spPr>
                <a:xfrm flipH="1">
                  <a:off x="8784570" y="1883600"/>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8" name="Freeform: Shape 136">
                  <a:extLst>
                    <a:ext uri="{FF2B5EF4-FFF2-40B4-BE49-F238E27FC236}">
                      <a16:creationId xmlns:a16="http://schemas.microsoft.com/office/drawing/2014/main" id="{74DD2201-8F8B-4958-9811-FF0D9CEE6C50}"/>
                    </a:ext>
                  </a:extLst>
                </p:cNvPr>
                <p:cNvSpPr/>
                <p:nvPr/>
              </p:nvSpPr>
              <p:spPr>
                <a:xfrm flipV="1">
                  <a:off x="5899199" y="4439734"/>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9" name="Freeform: Shape 137">
                  <a:extLst>
                    <a:ext uri="{FF2B5EF4-FFF2-40B4-BE49-F238E27FC236}">
                      <a16:creationId xmlns:a16="http://schemas.microsoft.com/office/drawing/2014/main" id="{727A3E93-930A-42FE-B5C7-CB1E30695DF4}"/>
                    </a:ext>
                  </a:extLst>
                </p:cNvPr>
                <p:cNvSpPr/>
                <p:nvPr/>
              </p:nvSpPr>
              <p:spPr>
                <a:xfrm rot="19531334">
                  <a:off x="6084441" y="3363823"/>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70" name="Freeform: Shape 138">
                  <a:extLst>
                    <a:ext uri="{FF2B5EF4-FFF2-40B4-BE49-F238E27FC236}">
                      <a16:creationId xmlns:a16="http://schemas.microsoft.com/office/drawing/2014/main" id="{FCF075F2-9A11-40D7-8CBF-B70A5F7E3B16}"/>
                    </a:ext>
                  </a:extLst>
                </p:cNvPr>
                <p:cNvSpPr/>
                <p:nvPr/>
              </p:nvSpPr>
              <p:spPr>
                <a:xfrm rot="9900000" flipH="1">
                  <a:off x="8046141" y="3975013"/>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grpSp>
          <p:grpSp>
            <p:nvGrpSpPr>
              <p:cNvPr id="15" name="Group 14">
                <a:extLst>
                  <a:ext uri="{FF2B5EF4-FFF2-40B4-BE49-F238E27FC236}">
                    <a16:creationId xmlns:a16="http://schemas.microsoft.com/office/drawing/2014/main" id="{E4FFBAE7-B433-4A70-B535-1E9F57F6A05E}"/>
                  </a:ext>
                </a:extLst>
              </p:cNvPr>
              <p:cNvGrpSpPr/>
              <p:nvPr/>
            </p:nvGrpSpPr>
            <p:grpSpPr>
              <a:xfrm>
                <a:off x="697602" y="2726920"/>
                <a:ext cx="9077889" cy="1320139"/>
                <a:chOff x="-1901232" y="2261078"/>
                <a:chExt cx="9077889" cy="1320139"/>
              </a:xfrm>
            </p:grpSpPr>
            <p:sp>
              <p:nvSpPr>
                <p:cNvPr id="16" name="TextBox 15">
                  <a:extLst>
                    <a:ext uri="{FF2B5EF4-FFF2-40B4-BE49-F238E27FC236}">
                      <a16:creationId xmlns:a16="http://schemas.microsoft.com/office/drawing/2014/main" id="{382C8A06-6634-4814-B3BC-5F1014506EE2}"/>
                    </a:ext>
                  </a:extLst>
                </p:cNvPr>
                <p:cNvSpPr txBox="1"/>
                <p:nvPr/>
              </p:nvSpPr>
              <p:spPr>
                <a:xfrm>
                  <a:off x="-1901232" y="2380888"/>
                  <a:ext cx="5219499" cy="1200329"/>
                </a:xfrm>
                <a:prstGeom prst="rect">
                  <a:avLst/>
                </a:prstGeom>
                <a:noFill/>
              </p:spPr>
              <p:txBody>
                <a:bodyPr wrap="square" rtlCol="0" anchor="ctr">
                  <a:spAutoFit/>
                </a:bodyPr>
                <a:lstStyle/>
                <a:p>
                  <a:pPr algn="ctr"/>
                  <a:r>
                    <a:rPr lang="en-ID" altLang="ko-KR" sz="3600" b="1" dirty="0" err="1">
                      <a:solidFill>
                        <a:schemeClr val="accent5">
                          <a:lumMod val="50000"/>
                        </a:schemeClr>
                      </a:solidFill>
                      <a:latin typeface="+mj-lt"/>
                      <a:cs typeface="Arial" pitchFamily="34" charset="0"/>
                    </a:rPr>
                    <a:t>Perkembangan</a:t>
                  </a:r>
                  <a:r>
                    <a:rPr lang="en-ID" altLang="ko-KR" sz="3600" b="1" dirty="0">
                      <a:solidFill>
                        <a:schemeClr val="accent5">
                          <a:lumMod val="50000"/>
                        </a:schemeClr>
                      </a:solidFill>
                      <a:latin typeface="+mj-lt"/>
                      <a:cs typeface="Arial" pitchFamily="34" charset="0"/>
                    </a:rPr>
                    <a:t> </a:t>
                  </a:r>
                  <a:r>
                    <a:rPr lang="en-ID" altLang="ko-KR" sz="3600" b="1" dirty="0" err="1">
                      <a:solidFill>
                        <a:schemeClr val="accent5">
                          <a:lumMod val="50000"/>
                        </a:schemeClr>
                      </a:solidFill>
                      <a:latin typeface="+mj-lt"/>
                      <a:cs typeface="Arial" pitchFamily="34" charset="0"/>
                    </a:rPr>
                    <a:t>Industri</a:t>
                  </a:r>
                  <a:r>
                    <a:rPr lang="en-ID" altLang="ko-KR" sz="3600" b="1" dirty="0">
                      <a:solidFill>
                        <a:schemeClr val="accent5">
                          <a:lumMod val="50000"/>
                        </a:schemeClr>
                      </a:solidFill>
                      <a:latin typeface="+mj-lt"/>
                      <a:cs typeface="Arial" pitchFamily="34" charset="0"/>
                    </a:rPr>
                    <a:t> </a:t>
                  </a:r>
                  <a:r>
                    <a:rPr lang="en-ID" altLang="ko-KR" sz="3600" b="1" dirty="0" err="1">
                      <a:solidFill>
                        <a:schemeClr val="accent5">
                          <a:lumMod val="50000"/>
                        </a:schemeClr>
                      </a:solidFill>
                      <a:latin typeface="+mj-lt"/>
                      <a:cs typeface="Arial" pitchFamily="34" charset="0"/>
                    </a:rPr>
                    <a:t>Jasa</a:t>
                  </a:r>
                  <a:r>
                    <a:rPr lang="en-ID" altLang="ko-KR" sz="3600" b="1" dirty="0">
                      <a:solidFill>
                        <a:schemeClr val="accent5">
                          <a:lumMod val="50000"/>
                        </a:schemeClr>
                      </a:solidFill>
                      <a:latin typeface="+mj-lt"/>
                      <a:cs typeface="Arial" pitchFamily="34" charset="0"/>
                    </a:rPr>
                    <a:t> </a:t>
                  </a:r>
                  <a:r>
                    <a:rPr lang="en-ID" altLang="ko-KR" sz="3600" b="1" dirty="0" err="1">
                      <a:solidFill>
                        <a:schemeClr val="accent5">
                          <a:lumMod val="50000"/>
                        </a:schemeClr>
                      </a:solidFill>
                      <a:latin typeface="+mj-lt"/>
                      <a:cs typeface="Arial" pitchFamily="34" charset="0"/>
                    </a:rPr>
                    <a:t>Keuangan</a:t>
                  </a:r>
                  <a:r>
                    <a:rPr lang="en-ID" altLang="ko-KR" sz="3600" b="1" dirty="0">
                      <a:solidFill>
                        <a:schemeClr val="accent5">
                          <a:lumMod val="50000"/>
                        </a:schemeClr>
                      </a:solidFill>
                      <a:latin typeface="+mj-lt"/>
                      <a:cs typeface="Arial" pitchFamily="34" charset="0"/>
                    </a:rPr>
                    <a:t> Islam non Bank</a:t>
                  </a:r>
                  <a:endParaRPr lang="ko-KR" altLang="en-US" sz="4400" b="1" dirty="0">
                    <a:solidFill>
                      <a:schemeClr val="accent5">
                        <a:lumMod val="50000"/>
                      </a:schemeClr>
                    </a:solidFill>
                    <a:latin typeface="+mj-lt"/>
                    <a:cs typeface="Arial" pitchFamily="34" charset="0"/>
                  </a:endParaRPr>
                </a:p>
              </p:txBody>
            </p:sp>
            <p:grpSp>
              <p:nvGrpSpPr>
                <p:cNvPr id="17" name="Group 16">
                  <a:extLst>
                    <a:ext uri="{FF2B5EF4-FFF2-40B4-BE49-F238E27FC236}">
                      <a16:creationId xmlns:a16="http://schemas.microsoft.com/office/drawing/2014/main" id="{65E6FB1A-03D9-43E9-B1D6-46060F8AE553}"/>
                    </a:ext>
                  </a:extLst>
                </p:cNvPr>
                <p:cNvGrpSpPr/>
                <p:nvPr/>
              </p:nvGrpSpPr>
              <p:grpSpPr>
                <a:xfrm rot="10579261" flipH="1">
                  <a:off x="6559487" y="3020135"/>
                  <a:ext cx="617170" cy="431438"/>
                  <a:chOff x="3755403" y="3352246"/>
                  <a:chExt cx="1133941" cy="792691"/>
                </a:xfrm>
                <a:solidFill>
                  <a:schemeClr val="accent1"/>
                </a:solidFill>
              </p:grpSpPr>
              <p:sp>
                <p:nvSpPr>
                  <p:cNvPr id="21" name="Freeform: Shape 152">
                    <a:extLst>
                      <a:ext uri="{FF2B5EF4-FFF2-40B4-BE49-F238E27FC236}">
                        <a16:creationId xmlns:a16="http://schemas.microsoft.com/office/drawing/2014/main" id="{91C0D289-F389-4B60-874D-B101C7895D36}"/>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22" name="Freeform: Shape 153">
                    <a:extLst>
                      <a:ext uri="{FF2B5EF4-FFF2-40B4-BE49-F238E27FC236}">
                        <a16:creationId xmlns:a16="http://schemas.microsoft.com/office/drawing/2014/main" id="{BC1928D9-0F53-49E1-8BA6-CE932C01E223}"/>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nvGrpSpPr>
                <p:cNvPr id="18" name="Group 17">
                  <a:extLst>
                    <a:ext uri="{FF2B5EF4-FFF2-40B4-BE49-F238E27FC236}">
                      <a16:creationId xmlns:a16="http://schemas.microsoft.com/office/drawing/2014/main" id="{84035B4C-47C0-41E0-8ECF-6C711949B901}"/>
                    </a:ext>
                  </a:extLst>
                </p:cNvPr>
                <p:cNvGrpSpPr/>
                <p:nvPr/>
              </p:nvGrpSpPr>
              <p:grpSpPr>
                <a:xfrm rot="2700000" flipH="1">
                  <a:off x="5029048" y="2353944"/>
                  <a:ext cx="617170" cy="431438"/>
                  <a:chOff x="3755403" y="3352246"/>
                  <a:chExt cx="1133941" cy="792691"/>
                </a:xfrm>
                <a:solidFill>
                  <a:schemeClr val="accent1"/>
                </a:solidFill>
              </p:grpSpPr>
              <p:sp>
                <p:nvSpPr>
                  <p:cNvPr id="19" name="Freeform: Shape 150">
                    <a:extLst>
                      <a:ext uri="{FF2B5EF4-FFF2-40B4-BE49-F238E27FC236}">
                        <a16:creationId xmlns:a16="http://schemas.microsoft.com/office/drawing/2014/main" id="{11A1A45C-55D3-4EC0-A373-C0B7A2E11607}"/>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20" name="Freeform: Shape 151">
                    <a:extLst>
                      <a:ext uri="{FF2B5EF4-FFF2-40B4-BE49-F238E27FC236}">
                        <a16:creationId xmlns:a16="http://schemas.microsoft.com/office/drawing/2014/main" id="{B43F1755-B952-4492-B071-B8B1B27D92CB}"/>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grpSp>
      </p:grpSp>
    </p:spTree>
    <p:extLst>
      <p:ext uri="{BB962C8B-B14F-4D97-AF65-F5344CB8AC3E}">
        <p14:creationId xmlns:p14="http://schemas.microsoft.com/office/powerpoint/2010/main" val="365110399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171338"/>
            <a:ext cx="12207499" cy="6686662"/>
            <a:chOff x="0" y="171338"/>
            <a:chExt cx="12207499" cy="6686662"/>
          </a:xfrm>
        </p:grpSpPr>
        <p:sp>
          <p:nvSpPr>
            <p:cNvPr id="2" name="Rectangle 1">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3" name="Rectangle 2">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pic>
          <p:nvPicPr>
            <p:cNvPr id="4" name="Picture 3">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64117" y="171338"/>
              <a:ext cx="593852" cy="593852"/>
            </a:xfrm>
            <a:prstGeom prst="rect">
              <a:avLst/>
            </a:prstGeom>
          </p:spPr>
        </p:pic>
        <p:pic>
          <p:nvPicPr>
            <p:cNvPr id="5" name="Picture 4">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11170087" y="187690"/>
              <a:ext cx="789439" cy="576356"/>
            </a:xfrm>
            <a:prstGeom prst="rect">
              <a:avLst/>
            </a:prstGeom>
          </p:spPr>
        </p:pic>
      </p:grpSp>
      <p:sp>
        <p:nvSpPr>
          <p:cNvPr id="7" name="TextBox 6"/>
          <p:cNvSpPr txBox="1"/>
          <p:nvPr/>
        </p:nvSpPr>
        <p:spPr>
          <a:xfrm>
            <a:off x="1483633" y="3014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Jejak</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Keuangan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Syariah</a:t>
            </a:r>
            <a:r>
              <a:rPr lang="en-ID" sz="2400" dirty="0">
                <a:solidFill>
                  <a:srgbClr val="002060"/>
                </a:solidFill>
                <a:latin typeface="Arial Black" panose="020B0A04020102020204" pitchFamily="34" charset="0"/>
                <a:cs typeface="Times New Roman" panose="02020603050405020304" pitchFamily="18" charset="0"/>
              </a:rPr>
              <a:t> Indonesia</a:t>
            </a:r>
            <a:endParaRPr lang="en-US" sz="1600" dirty="0">
              <a:solidFill>
                <a:srgbClr val="002060"/>
              </a:solidFill>
              <a:latin typeface="Arial Black" panose="020B0A04020102020204" pitchFamily="34" charset="0"/>
              <a:cs typeface="Times New Roman" panose="02020603050405020304" pitchFamily="18" charset="0"/>
            </a:endParaRPr>
          </a:p>
        </p:txBody>
      </p:sp>
      <p:sp>
        <p:nvSpPr>
          <p:cNvPr id="10" name="TextBox 9">
            <a:extLst>
              <a:ext uri="{FF2B5EF4-FFF2-40B4-BE49-F238E27FC236}">
                <a16:creationId xmlns:a16="http://schemas.microsoft.com/office/drawing/2014/main" id="{196C8E37-6674-4C10-83F1-BA709CC0A238}"/>
              </a:ext>
            </a:extLst>
          </p:cNvPr>
          <p:cNvSpPr txBox="1"/>
          <p:nvPr/>
        </p:nvSpPr>
        <p:spPr>
          <a:xfrm>
            <a:off x="308347" y="2483057"/>
            <a:ext cx="5893996" cy="2246769"/>
          </a:xfrm>
          <a:prstGeom prst="rect">
            <a:avLst/>
          </a:prstGeom>
          <a:noFill/>
        </p:spPr>
        <p:txBody>
          <a:bodyPr wrap="square" rtlCol="0">
            <a:spAutoFit/>
          </a:bodyPr>
          <a:lstStyle/>
          <a:p>
            <a:pPr algn="just"/>
            <a:r>
              <a:rPr lang="en-US" sz="2000" i="1" dirty="0" err="1"/>
              <a:t>Keuangan</a:t>
            </a:r>
            <a:r>
              <a:rPr lang="en-US" sz="2000" i="1" dirty="0"/>
              <a:t> </a:t>
            </a:r>
            <a:r>
              <a:rPr lang="en-US" sz="2000" i="1" dirty="0" err="1"/>
              <a:t>syariah</a:t>
            </a:r>
            <a:r>
              <a:rPr lang="en-US" sz="2000" i="1" dirty="0"/>
              <a:t> </a:t>
            </a:r>
            <a:r>
              <a:rPr lang="en-US" sz="2000" i="1" dirty="0" err="1"/>
              <a:t>telah</a:t>
            </a:r>
            <a:r>
              <a:rPr lang="en-US" sz="2000" i="1" dirty="0"/>
              <a:t> </a:t>
            </a:r>
            <a:r>
              <a:rPr lang="en-US" sz="2000" i="1" dirty="0" err="1"/>
              <a:t>berkembang</a:t>
            </a:r>
            <a:r>
              <a:rPr lang="en-US" sz="2000" i="1" dirty="0"/>
              <a:t> di Indonesia </a:t>
            </a:r>
            <a:r>
              <a:rPr lang="en-US" sz="2000" i="1" dirty="0" err="1"/>
              <a:t>lebih</a:t>
            </a:r>
            <a:r>
              <a:rPr lang="en-US" sz="2000" i="1" dirty="0"/>
              <a:t> </a:t>
            </a:r>
            <a:r>
              <a:rPr lang="en-US" sz="2000" i="1" dirty="0" err="1"/>
              <a:t>dari</a:t>
            </a:r>
            <a:r>
              <a:rPr lang="en-US" sz="2000" i="1" dirty="0"/>
              <a:t> 2 (</a:t>
            </a:r>
            <a:r>
              <a:rPr lang="en-US" sz="2000" i="1" dirty="0" err="1"/>
              <a:t>dua</a:t>
            </a:r>
            <a:r>
              <a:rPr lang="en-US" sz="2000" i="1" dirty="0"/>
              <a:t>) </a:t>
            </a:r>
            <a:r>
              <a:rPr lang="en-US" sz="2000" i="1" dirty="0" err="1"/>
              <a:t>dekade</a:t>
            </a:r>
            <a:r>
              <a:rPr lang="en-US" sz="2000" i="1" dirty="0"/>
              <a:t>. </a:t>
            </a:r>
            <a:r>
              <a:rPr lang="en-US" sz="2000" i="1" dirty="0" err="1"/>
              <a:t>Perkembangan</a:t>
            </a:r>
            <a:r>
              <a:rPr lang="en-US" sz="2000" i="1" dirty="0"/>
              <a:t> </a:t>
            </a:r>
            <a:r>
              <a:rPr lang="en-US" sz="2000" i="1" dirty="0" err="1"/>
              <a:t>keuangan</a:t>
            </a:r>
            <a:r>
              <a:rPr lang="en-US" sz="2000" i="1" dirty="0"/>
              <a:t> </a:t>
            </a:r>
            <a:r>
              <a:rPr lang="en-US" sz="2000" i="1" dirty="0" err="1"/>
              <a:t>syariah</a:t>
            </a:r>
            <a:r>
              <a:rPr lang="en-US" sz="2000" i="1" dirty="0"/>
              <a:t> di Indonesia </a:t>
            </a:r>
            <a:r>
              <a:rPr lang="en-US" sz="2000" i="1" dirty="0" err="1"/>
              <a:t>diawali</a:t>
            </a:r>
            <a:r>
              <a:rPr lang="en-US" sz="2000" i="1" dirty="0"/>
              <a:t> </a:t>
            </a:r>
            <a:r>
              <a:rPr lang="en-US" sz="2000" i="1" dirty="0" err="1"/>
              <a:t>oleh</a:t>
            </a:r>
            <a:r>
              <a:rPr lang="en-US" sz="2000" i="1" dirty="0"/>
              <a:t> </a:t>
            </a:r>
            <a:r>
              <a:rPr lang="en-US" sz="2000" i="1" dirty="0" err="1"/>
              <a:t>perkembangan</a:t>
            </a:r>
            <a:r>
              <a:rPr lang="en-US" sz="2000" i="1" dirty="0"/>
              <a:t> </a:t>
            </a:r>
            <a:r>
              <a:rPr lang="en-US" sz="2000" i="1" dirty="0" err="1"/>
              <a:t>industri</a:t>
            </a:r>
            <a:r>
              <a:rPr lang="en-US" sz="2000" i="1" dirty="0"/>
              <a:t> </a:t>
            </a:r>
            <a:r>
              <a:rPr lang="en-US" sz="2000" i="1" dirty="0" err="1"/>
              <a:t>perbankan</a:t>
            </a:r>
            <a:r>
              <a:rPr lang="en-US" sz="2000" i="1" dirty="0"/>
              <a:t> </a:t>
            </a:r>
            <a:r>
              <a:rPr lang="en-US" sz="2000" i="1" dirty="0" err="1"/>
              <a:t>syariah</a:t>
            </a:r>
            <a:r>
              <a:rPr lang="en-US" sz="2000" i="1" dirty="0"/>
              <a:t> </a:t>
            </a:r>
            <a:r>
              <a:rPr lang="en-US" sz="2000" i="1" dirty="0" err="1"/>
              <a:t>pada</a:t>
            </a:r>
            <a:r>
              <a:rPr lang="en-US" sz="2000" i="1" dirty="0"/>
              <a:t> </a:t>
            </a:r>
            <a:r>
              <a:rPr lang="en-US" sz="2000" i="1" dirty="0" err="1"/>
              <a:t>tahun</a:t>
            </a:r>
            <a:r>
              <a:rPr lang="en-US" sz="2000" i="1" dirty="0"/>
              <a:t> 90-an, </a:t>
            </a:r>
            <a:r>
              <a:rPr lang="en-US" sz="2000" i="1" dirty="0" err="1"/>
              <a:t>disusul</a:t>
            </a:r>
            <a:r>
              <a:rPr lang="en-US" sz="2000" i="1" dirty="0"/>
              <a:t> </a:t>
            </a:r>
            <a:r>
              <a:rPr lang="en-US" sz="2000" i="1" dirty="0" err="1"/>
              <a:t>oleh</a:t>
            </a:r>
            <a:r>
              <a:rPr lang="en-US" sz="2000" i="1" dirty="0"/>
              <a:t> </a:t>
            </a:r>
            <a:r>
              <a:rPr lang="en-US" sz="2000" i="1" dirty="0" err="1"/>
              <a:t>asuransi</a:t>
            </a:r>
            <a:r>
              <a:rPr lang="en-US" sz="2000" i="1" dirty="0"/>
              <a:t> </a:t>
            </a:r>
            <a:r>
              <a:rPr lang="en-US" sz="2000" i="1" dirty="0" err="1"/>
              <a:t>syariah</a:t>
            </a:r>
            <a:r>
              <a:rPr lang="en-US" sz="2000" i="1" dirty="0"/>
              <a:t>, </a:t>
            </a:r>
            <a:r>
              <a:rPr lang="en-US" sz="2000" i="1" dirty="0" err="1"/>
              <a:t>dan</a:t>
            </a:r>
            <a:r>
              <a:rPr lang="en-US" sz="2000" i="1" dirty="0"/>
              <a:t> </a:t>
            </a:r>
            <a:r>
              <a:rPr lang="en-US" sz="2000" i="1" dirty="0" err="1"/>
              <a:t>pasar</a:t>
            </a:r>
            <a:r>
              <a:rPr lang="en-US" sz="2000" i="1" dirty="0"/>
              <a:t> modal </a:t>
            </a:r>
            <a:r>
              <a:rPr lang="en-US" sz="2000" i="1" dirty="0" err="1"/>
              <a:t>syariah</a:t>
            </a:r>
            <a:r>
              <a:rPr lang="en-US" sz="2000" i="1" dirty="0"/>
              <a:t>. </a:t>
            </a:r>
            <a:r>
              <a:rPr lang="en-US" sz="2000" i="1" dirty="0" err="1"/>
              <a:t>Dengan</a:t>
            </a:r>
            <a:r>
              <a:rPr lang="en-US" sz="2000" i="1" dirty="0"/>
              <a:t> </a:t>
            </a:r>
            <a:r>
              <a:rPr lang="en-US" sz="2000" i="1" dirty="0" err="1"/>
              <a:t>berjalannya</a:t>
            </a:r>
            <a:r>
              <a:rPr lang="en-US" sz="2000" i="1" dirty="0"/>
              <a:t> </a:t>
            </a:r>
            <a:r>
              <a:rPr lang="en-US" sz="2000" i="1" dirty="0" err="1"/>
              <a:t>waktu</a:t>
            </a:r>
            <a:r>
              <a:rPr lang="en-US" sz="2000" i="1" dirty="0"/>
              <a:t>, </a:t>
            </a:r>
            <a:r>
              <a:rPr lang="en-US" sz="2000" i="1" dirty="0" err="1"/>
              <a:t>keuangan</a:t>
            </a:r>
            <a:r>
              <a:rPr lang="en-US" sz="2000" i="1" dirty="0"/>
              <a:t> </a:t>
            </a:r>
            <a:r>
              <a:rPr lang="en-US" sz="2000" i="1" dirty="0" err="1"/>
              <a:t>syariah</a:t>
            </a:r>
            <a:r>
              <a:rPr lang="en-US" sz="2000" i="1" dirty="0"/>
              <a:t> pun </a:t>
            </a:r>
            <a:r>
              <a:rPr lang="en-US" sz="2000" i="1" dirty="0" err="1"/>
              <a:t>terus</a:t>
            </a:r>
            <a:r>
              <a:rPr lang="en-US" sz="2000" i="1" dirty="0"/>
              <a:t> </a:t>
            </a:r>
            <a:r>
              <a:rPr lang="en-US" sz="2000" i="1" dirty="0" err="1"/>
              <a:t>tumbuh</a:t>
            </a:r>
            <a:r>
              <a:rPr lang="en-US" sz="2000" i="1" dirty="0"/>
              <a:t> </a:t>
            </a:r>
            <a:r>
              <a:rPr lang="en-US" sz="2000" i="1" dirty="0" err="1"/>
              <a:t>dan</a:t>
            </a:r>
            <a:r>
              <a:rPr lang="en-US" sz="2000" i="1" dirty="0"/>
              <a:t> </a:t>
            </a:r>
            <a:r>
              <a:rPr lang="en-US" sz="2000" i="1" dirty="0" err="1"/>
              <a:t>tumbuh</a:t>
            </a:r>
            <a:r>
              <a:rPr lang="en-US" sz="2000" i="1" dirty="0"/>
              <a:t> </a:t>
            </a:r>
            <a:r>
              <a:rPr lang="en-US" sz="2000" i="1" dirty="0" err="1"/>
              <a:t>hingga</a:t>
            </a:r>
            <a:r>
              <a:rPr lang="en-US" sz="2000" i="1" dirty="0"/>
              <a:t> </a:t>
            </a:r>
            <a:r>
              <a:rPr lang="en-US" sz="2000" i="1" dirty="0" err="1"/>
              <a:t>kini</a:t>
            </a:r>
            <a:r>
              <a:rPr lang="en-US" sz="2000" i="1" dirty="0"/>
              <a:t>.</a:t>
            </a:r>
            <a:endParaRPr lang="ko-KR" altLang="en-US" sz="2000" i="1" dirty="0">
              <a:solidFill>
                <a:schemeClr val="tx1">
                  <a:lumMod val="75000"/>
                  <a:lumOff val="25000"/>
                </a:schemeClr>
              </a:solidFill>
              <a:cs typeface="Arial" pitchFamily="34" charset="0"/>
            </a:endParaRPr>
          </a:p>
        </p:txBody>
      </p:sp>
      <p:grpSp>
        <p:nvGrpSpPr>
          <p:cNvPr id="36" name="Group 35"/>
          <p:cNvGrpSpPr/>
          <p:nvPr/>
        </p:nvGrpSpPr>
        <p:grpSpPr>
          <a:xfrm>
            <a:off x="6633276" y="1587950"/>
            <a:ext cx="4760746" cy="4860415"/>
            <a:chOff x="7842142" y="1587950"/>
            <a:chExt cx="3551879" cy="4860415"/>
          </a:xfrm>
        </p:grpSpPr>
        <p:sp>
          <p:nvSpPr>
            <p:cNvPr id="8" name="Freeform 8">
              <a:extLst>
                <a:ext uri="{FF2B5EF4-FFF2-40B4-BE49-F238E27FC236}">
                  <a16:creationId xmlns:a16="http://schemas.microsoft.com/office/drawing/2014/main" id="{4FDEF05C-9CF5-49C9-AC64-AF5E3BD3DFCF}"/>
                </a:ext>
              </a:extLst>
            </p:cNvPr>
            <p:cNvSpPr>
              <a:spLocks noEditPoints="1"/>
            </p:cNvSpPr>
            <p:nvPr/>
          </p:nvSpPr>
          <p:spPr bwMode="auto">
            <a:xfrm>
              <a:off x="7842142" y="1587950"/>
              <a:ext cx="3551879" cy="4860415"/>
            </a:xfrm>
            <a:custGeom>
              <a:avLst/>
              <a:gdLst>
                <a:gd name="T0" fmla="*/ 1307 w 2407"/>
                <a:gd name="T1" fmla="*/ 3296 h 3449"/>
                <a:gd name="T2" fmla="*/ 1393 w 2407"/>
                <a:gd name="T3" fmla="*/ 3433 h 3449"/>
                <a:gd name="T4" fmla="*/ 1318 w 2407"/>
                <a:gd name="T5" fmla="*/ 3430 h 3449"/>
                <a:gd name="T6" fmla="*/ 1232 w 2407"/>
                <a:gd name="T7" fmla="*/ 3392 h 3449"/>
                <a:gd name="T8" fmla="*/ 1634 w 2407"/>
                <a:gd name="T9" fmla="*/ 3254 h 3449"/>
                <a:gd name="T10" fmla="*/ 1670 w 2407"/>
                <a:gd name="T11" fmla="*/ 3273 h 3449"/>
                <a:gd name="T12" fmla="*/ 1271 w 2407"/>
                <a:gd name="T13" fmla="*/ 2772 h 3449"/>
                <a:gd name="T14" fmla="*/ 1634 w 2407"/>
                <a:gd name="T15" fmla="*/ 719 h 3449"/>
                <a:gd name="T16" fmla="*/ 1040 w 2407"/>
                <a:gd name="T17" fmla="*/ 126 h 3449"/>
                <a:gd name="T18" fmla="*/ 543 w 2407"/>
                <a:gd name="T19" fmla="*/ 2 h 3449"/>
                <a:gd name="T20" fmla="*/ 509 w 2407"/>
                <a:gd name="T21" fmla="*/ 156 h 3449"/>
                <a:gd name="T22" fmla="*/ 550 w 2407"/>
                <a:gd name="T23" fmla="*/ 68 h 3449"/>
                <a:gd name="T24" fmla="*/ 672 w 2407"/>
                <a:gd name="T25" fmla="*/ 51 h 3449"/>
                <a:gd name="T26" fmla="*/ 1009 w 2407"/>
                <a:gd name="T27" fmla="*/ 100 h 3449"/>
                <a:gd name="T28" fmla="*/ 1065 w 2407"/>
                <a:gd name="T29" fmla="*/ 182 h 3449"/>
                <a:gd name="T30" fmla="*/ 1234 w 2407"/>
                <a:gd name="T31" fmla="*/ 302 h 3449"/>
                <a:gd name="T32" fmla="*/ 1454 w 2407"/>
                <a:gd name="T33" fmla="*/ 346 h 3449"/>
                <a:gd name="T34" fmla="*/ 1562 w 2407"/>
                <a:gd name="T35" fmla="*/ 475 h 3449"/>
                <a:gd name="T36" fmla="*/ 1613 w 2407"/>
                <a:gd name="T37" fmla="*/ 548 h 3449"/>
                <a:gd name="T38" fmla="*/ 1576 w 2407"/>
                <a:gd name="T39" fmla="*/ 711 h 3449"/>
                <a:gd name="T40" fmla="*/ 1869 w 2407"/>
                <a:gd name="T41" fmla="*/ 714 h 3449"/>
                <a:gd name="T42" fmla="*/ 2220 w 2407"/>
                <a:gd name="T43" fmla="*/ 840 h 3449"/>
                <a:gd name="T44" fmla="*/ 2292 w 2407"/>
                <a:gd name="T45" fmla="*/ 1194 h 3449"/>
                <a:gd name="T46" fmla="*/ 2206 w 2407"/>
                <a:gd name="T47" fmla="*/ 1477 h 3449"/>
                <a:gd name="T48" fmla="*/ 2136 w 2407"/>
                <a:gd name="T49" fmla="*/ 1733 h 3449"/>
                <a:gd name="T50" fmla="*/ 1948 w 2407"/>
                <a:gd name="T51" fmla="*/ 1824 h 3449"/>
                <a:gd name="T52" fmla="*/ 1787 w 2407"/>
                <a:gd name="T53" fmla="*/ 1924 h 3449"/>
                <a:gd name="T54" fmla="*/ 1716 w 2407"/>
                <a:gd name="T55" fmla="*/ 2220 h 3449"/>
                <a:gd name="T56" fmla="*/ 1658 w 2407"/>
                <a:gd name="T57" fmla="*/ 2231 h 3449"/>
                <a:gd name="T58" fmla="*/ 1618 w 2407"/>
                <a:gd name="T59" fmla="*/ 2379 h 3449"/>
                <a:gd name="T60" fmla="*/ 1454 w 2407"/>
                <a:gd name="T61" fmla="*/ 2418 h 3449"/>
                <a:gd name="T62" fmla="*/ 1339 w 2407"/>
                <a:gd name="T63" fmla="*/ 2615 h 3449"/>
                <a:gd name="T64" fmla="*/ 1288 w 2407"/>
                <a:gd name="T65" fmla="*/ 2718 h 3449"/>
                <a:gd name="T66" fmla="*/ 1220 w 2407"/>
                <a:gd name="T67" fmla="*/ 2777 h 3449"/>
                <a:gd name="T68" fmla="*/ 1236 w 2407"/>
                <a:gd name="T69" fmla="*/ 2882 h 3449"/>
                <a:gd name="T70" fmla="*/ 1166 w 2407"/>
                <a:gd name="T71" fmla="*/ 2960 h 3449"/>
                <a:gd name="T72" fmla="*/ 1213 w 2407"/>
                <a:gd name="T73" fmla="*/ 3201 h 3449"/>
                <a:gd name="T74" fmla="*/ 1197 w 2407"/>
                <a:gd name="T75" fmla="*/ 3297 h 3449"/>
                <a:gd name="T76" fmla="*/ 1099 w 2407"/>
                <a:gd name="T77" fmla="*/ 3341 h 3449"/>
                <a:gd name="T78" fmla="*/ 1033 w 2407"/>
                <a:gd name="T79" fmla="*/ 3273 h 3449"/>
                <a:gd name="T80" fmla="*/ 983 w 2407"/>
                <a:gd name="T81" fmla="*/ 3219 h 3449"/>
                <a:gd name="T82" fmla="*/ 921 w 2407"/>
                <a:gd name="T83" fmla="*/ 3156 h 3449"/>
                <a:gd name="T84" fmla="*/ 871 w 2407"/>
                <a:gd name="T85" fmla="*/ 3022 h 3449"/>
                <a:gd name="T86" fmla="*/ 817 w 2407"/>
                <a:gd name="T87" fmla="*/ 2964 h 3449"/>
                <a:gd name="T88" fmla="*/ 832 w 2407"/>
                <a:gd name="T89" fmla="*/ 2861 h 3449"/>
                <a:gd name="T90" fmla="*/ 832 w 2407"/>
                <a:gd name="T91" fmla="*/ 2795 h 3449"/>
                <a:gd name="T92" fmla="*/ 775 w 2407"/>
                <a:gd name="T93" fmla="*/ 2803 h 3449"/>
                <a:gd name="T94" fmla="*/ 733 w 2407"/>
                <a:gd name="T95" fmla="*/ 2624 h 3449"/>
                <a:gd name="T96" fmla="*/ 715 w 2407"/>
                <a:gd name="T97" fmla="*/ 2306 h 3449"/>
                <a:gd name="T98" fmla="*/ 672 w 2407"/>
                <a:gd name="T99" fmla="*/ 2086 h 3449"/>
                <a:gd name="T100" fmla="*/ 667 w 2407"/>
                <a:gd name="T101" fmla="*/ 1894 h 3449"/>
                <a:gd name="T102" fmla="*/ 611 w 2407"/>
                <a:gd name="T103" fmla="*/ 1555 h 3449"/>
                <a:gd name="T104" fmla="*/ 349 w 2407"/>
                <a:gd name="T105" fmla="*/ 1397 h 3449"/>
                <a:gd name="T106" fmla="*/ 215 w 2407"/>
                <a:gd name="T107" fmla="*/ 1198 h 3449"/>
                <a:gd name="T108" fmla="*/ 45 w 2407"/>
                <a:gd name="T109" fmla="*/ 962 h 3449"/>
                <a:gd name="T110" fmla="*/ 31 w 2407"/>
                <a:gd name="T111" fmla="*/ 770 h 3449"/>
                <a:gd name="T112" fmla="*/ 61 w 2407"/>
                <a:gd name="T113" fmla="*/ 618 h 3449"/>
                <a:gd name="T114" fmla="*/ 208 w 2407"/>
                <a:gd name="T115" fmla="*/ 414 h 3449"/>
                <a:gd name="T116" fmla="*/ 230 w 2407"/>
                <a:gd name="T117" fmla="*/ 227 h 3449"/>
                <a:gd name="T118" fmla="*/ 244 w 2407"/>
                <a:gd name="T119" fmla="*/ 215 h 3449"/>
                <a:gd name="T120" fmla="*/ 380 w 2407"/>
                <a:gd name="T121" fmla="*/ 73 h 3449"/>
                <a:gd name="T122" fmla="*/ 494 w 2407"/>
                <a:gd name="T123" fmla="*/ 14 h 3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07" h="3449">
                  <a:moveTo>
                    <a:pt x="1489" y="3376"/>
                  </a:moveTo>
                  <a:lnTo>
                    <a:pt x="1539" y="3376"/>
                  </a:lnTo>
                  <a:lnTo>
                    <a:pt x="1541" y="3379"/>
                  </a:lnTo>
                  <a:lnTo>
                    <a:pt x="1541" y="3383"/>
                  </a:lnTo>
                  <a:lnTo>
                    <a:pt x="1543" y="3388"/>
                  </a:lnTo>
                  <a:lnTo>
                    <a:pt x="1543" y="3395"/>
                  </a:lnTo>
                  <a:lnTo>
                    <a:pt x="1536" y="3397"/>
                  </a:lnTo>
                  <a:lnTo>
                    <a:pt x="1527" y="3399"/>
                  </a:lnTo>
                  <a:lnTo>
                    <a:pt x="1517" y="3399"/>
                  </a:lnTo>
                  <a:lnTo>
                    <a:pt x="1511" y="3397"/>
                  </a:lnTo>
                  <a:lnTo>
                    <a:pt x="1506" y="3395"/>
                  </a:lnTo>
                  <a:lnTo>
                    <a:pt x="1501" y="3395"/>
                  </a:lnTo>
                  <a:lnTo>
                    <a:pt x="1492" y="3395"/>
                  </a:lnTo>
                  <a:lnTo>
                    <a:pt x="1489" y="3376"/>
                  </a:lnTo>
                  <a:close/>
                  <a:moveTo>
                    <a:pt x="1271" y="3275"/>
                  </a:moveTo>
                  <a:lnTo>
                    <a:pt x="1279" y="3282"/>
                  </a:lnTo>
                  <a:lnTo>
                    <a:pt x="1290" y="3283"/>
                  </a:lnTo>
                  <a:lnTo>
                    <a:pt x="1300" y="3287"/>
                  </a:lnTo>
                  <a:lnTo>
                    <a:pt x="1307" y="3296"/>
                  </a:lnTo>
                  <a:lnTo>
                    <a:pt x="1312" y="3308"/>
                  </a:lnTo>
                  <a:lnTo>
                    <a:pt x="1319" y="3318"/>
                  </a:lnTo>
                  <a:lnTo>
                    <a:pt x="1353" y="3337"/>
                  </a:lnTo>
                  <a:lnTo>
                    <a:pt x="1393" y="3355"/>
                  </a:lnTo>
                  <a:lnTo>
                    <a:pt x="1436" y="3369"/>
                  </a:lnTo>
                  <a:lnTo>
                    <a:pt x="1482" y="3379"/>
                  </a:lnTo>
                  <a:lnTo>
                    <a:pt x="1482" y="3395"/>
                  </a:lnTo>
                  <a:lnTo>
                    <a:pt x="1473" y="3395"/>
                  </a:lnTo>
                  <a:lnTo>
                    <a:pt x="1459" y="3400"/>
                  </a:lnTo>
                  <a:lnTo>
                    <a:pt x="1445" y="3400"/>
                  </a:lnTo>
                  <a:lnTo>
                    <a:pt x="1431" y="3400"/>
                  </a:lnTo>
                  <a:lnTo>
                    <a:pt x="1421" y="3402"/>
                  </a:lnTo>
                  <a:lnTo>
                    <a:pt x="1415" y="3406"/>
                  </a:lnTo>
                  <a:lnTo>
                    <a:pt x="1412" y="3407"/>
                  </a:lnTo>
                  <a:lnTo>
                    <a:pt x="1408" y="3411"/>
                  </a:lnTo>
                  <a:lnTo>
                    <a:pt x="1401" y="3413"/>
                  </a:lnTo>
                  <a:lnTo>
                    <a:pt x="1389" y="3414"/>
                  </a:lnTo>
                  <a:lnTo>
                    <a:pt x="1389" y="3433"/>
                  </a:lnTo>
                  <a:lnTo>
                    <a:pt x="1393" y="3433"/>
                  </a:lnTo>
                  <a:lnTo>
                    <a:pt x="1396" y="3428"/>
                  </a:lnTo>
                  <a:lnTo>
                    <a:pt x="1398" y="3425"/>
                  </a:lnTo>
                  <a:lnTo>
                    <a:pt x="1400" y="3423"/>
                  </a:lnTo>
                  <a:lnTo>
                    <a:pt x="1403" y="3423"/>
                  </a:lnTo>
                  <a:lnTo>
                    <a:pt x="1408" y="3421"/>
                  </a:lnTo>
                  <a:lnTo>
                    <a:pt x="1415" y="3421"/>
                  </a:lnTo>
                  <a:lnTo>
                    <a:pt x="1415" y="3430"/>
                  </a:lnTo>
                  <a:lnTo>
                    <a:pt x="1419" y="3433"/>
                  </a:lnTo>
                  <a:lnTo>
                    <a:pt x="1419" y="3437"/>
                  </a:lnTo>
                  <a:lnTo>
                    <a:pt x="1419" y="3442"/>
                  </a:lnTo>
                  <a:lnTo>
                    <a:pt x="1421" y="3449"/>
                  </a:lnTo>
                  <a:lnTo>
                    <a:pt x="1401" y="3446"/>
                  </a:lnTo>
                  <a:lnTo>
                    <a:pt x="1387" y="3439"/>
                  </a:lnTo>
                  <a:lnTo>
                    <a:pt x="1375" y="3432"/>
                  </a:lnTo>
                  <a:lnTo>
                    <a:pt x="1363" y="3425"/>
                  </a:lnTo>
                  <a:lnTo>
                    <a:pt x="1354" y="3425"/>
                  </a:lnTo>
                  <a:lnTo>
                    <a:pt x="1342" y="3427"/>
                  </a:lnTo>
                  <a:lnTo>
                    <a:pt x="1330" y="3428"/>
                  </a:lnTo>
                  <a:lnTo>
                    <a:pt x="1318" y="3430"/>
                  </a:lnTo>
                  <a:lnTo>
                    <a:pt x="1309" y="3430"/>
                  </a:lnTo>
                  <a:lnTo>
                    <a:pt x="1304" y="3427"/>
                  </a:lnTo>
                  <a:lnTo>
                    <a:pt x="1300" y="3423"/>
                  </a:lnTo>
                  <a:lnTo>
                    <a:pt x="1295" y="3418"/>
                  </a:lnTo>
                  <a:lnTo>
                    <a:pt x="1290" y="3413"/>
                  </a:lnTo>
                  <a:lnTo>
                    <a:pt x="1286" y="3409"/>
                  </a:lnTo>
                  <a:lnTo>
                    <a:pt x="1281" y="3406"/>
                  </a:lnTo>
                  <a:lnTo>
                    <a:pt x="1279" y="3406"/>
                  </a:lnTo>
                  <a:lnTo>
                    <a:pt x="1277" y="3406"/>
                  </a:lnTo>
                  <a:lnTo>
                    <a:pt x="1277" y="3407"/>
                  </a:lnTo>
                  <a:lnTo>
                    <a:pt x="1277" y="3409"/>
                  </a:lnTo>
                  <a:lnTo>
                    <a:pt x="1277" y="3411"/>
                  </a:lnTo>
                  <a:lnTo>
                    <a:pt x="1277" y="3413"/>
                  </a:lnTo>
                  <a:lnTo>
                    <a:pt x="1277" y="3414"/>
                  </a:lnTo>
                  <a:lnTo>
                    <a:pt x="1262" y="3414"/>
                  </a:lnTo>
                  <a:lnTo>
                    <a:pt x="1246" y="3409"/>
                  </a:lnTo>
                  <a:lnTo>
                    <a:pt x="1236" y="3402"/>
                  </a:lnTo>
                  <a:lnTo>
                    <a:pt x="1232" y="3402"/>
                  </a:lnTo>
                  <a:lnTo>
                    <a:pt x="1232" y="3392"/>
                  </a:lnTo>
                  <a:lnTo>
                    <a:pt x="1251" y="3392"/>
                  </a:lnTo>
                  <a:lnTo>
                    <a:pt x="1251" y="3388"/>
                  </a:lnTo>
                  <a:lnTo>
                    <a:pt x="1253" y="3386"/>
                  </a:lnTo>
                  <a:lnTo>
                    <a:pt x="1253" y="3386"/>
                  </a:lnTo>
                  <a:lnTo>
                    <a:pt x="1253" y="3385"/>
                  </a:lnTo>
                  <a:lnTo>
                    <a:pt x="1255" y="3383"/>
                  </a:lnTo>
                  <a:lnTo>
                    <a:pt x="1250" y="3371"/>
                  </a:lnTo>
                  <a:lnTo>
                    <a:pt x="1243" y="3358"/>
                  </a:lnTo>
                  <a:lnTo>
                    <a:pt x="1236" y="3346"/>
                  </a:lnTo>
                  <a:lnTo>
                    <a:pt x="1230" y="3332"/>
                  </a:lnTo>
                  <a:lnTo>
                    <a:pt x="1232" y="3322"/>
                  </a:lnTo>
                  <a:lnTo>
                    <a:pt x="1236" y="3310"/>
                  </a:lnTo>
                  <a:lnTo>
                    <a:pt x="1241" y="3297"/>
                  </a:lnTo>
                  <a:lnTo>
                    <a:pt x="1246" y="3287"/>
                  </a:lnTo>
                  <a:lnTo>
                    <a:pt x="1257" y="3278"/>
                  </a:lnTo>
                  <a:lnTo>
                    <a:pt x="1271" y="3275"/>
                  </a:lnTo>
                  <a:close/>
                  <a:moveTo>
                    <a:pt x="1642" y="3222"/>
                  </a:moveTo>
                  <a:lnTo>
                    <a:pt x="1641" y="3238"/>
                  </a:lnTo>
                  <a:lnTo>
                    <a:pt x="1634" y="3254"/>
                  </a:lnTo>
                  <a:lnTo>
                    <a:pt x="1623" y="3264"/>
                  </a:lnTo>
                  <a:lnTo>
                    <a:pt x="1621" y="3266"/>
                  </a:lnTo>
                  <a:lnTo>
                    <a:pt x="1618" y="3269"/>
                  </a:lnTo>
                  <a:lnTo>
                    <a:pt x="1616" y="3271"/>
                  </a:lnTo>
                  <a:lnTo>
                    <a:pt x="1581" y="3264"/>
                  </a:lnTo>
                  <a:lnTo>
                    <a:pt x="1578" y="3238"/>
                  </a:lnTo>
                  <a:lnTo>
                    <a:pt x="1593" y="3233"/>
                  </a:lnTo>
                  <a:lnTo>
                    <a:pt x="1606" y="3228"/>
                  </a:lnTo>
                  <a:lnTo>
                    <a:pt x="1621" y="3224"/>
                  </a:lnTo>
                  <a:lnTo>
                    <a:pt x="1642" y="3222"/>
                  </a:lnTo>
                  <a:close/>
                  <a:moveTo>
                    <a:pt x="1689" y="3217"/>
                  </a:moveTo>
                  <a:lnTo>
                    <a:pt x="1728" y="3217"/>
                  </a:lnTo>
                  <a:lnTo>
                    <a:pt x="1730" y="3228"/>
                  </a:lnTo>
                  <a:lnTo>
                    <a:pt x="1733" y="3236"/>
                  </a:lnTo>
                  <a:lnTo>
                    <a:pt x="1735" y="3248"/>
                  </a:lnTo>
                  <a:lnTo>
                    <a:pt x="1716" y="3254"/>
                  </a:lnTo>
                  <a:lnTo>
                    <a:pt x="1702" y="3261"/>
                  </a:lnTo>
                  <a:lnTo>
                    <a:pt x="1688" y="3268"/>
                  </a:lnTo>
                  <a:lnTo>
                    <a:pt x="1670" y="3273"/>
                  </a:lnTo>
                  <a:lnTo>
                    <a:pt x="1651" y="3275"/>
                  </a:lnTo>
                  <a:lnTo>
                    <a:pt x="1649" y="3271"/>
                  </a:lnTo>
                  <a:lnTo>
                    <a:pt x="1648" y="3269"/>
                  </a:lnTo>
                  <a:lnTo>
                    <a:pt x="1648" y="3266"/>
                  </a:lnTo>
                  <a:lnTo>
                    <a:pt x="1646" y="3261"/>
                  </a:lnTo>
                  <a:lnTo>
                    <a:pt x="1651" y="3255"/>
                  </a:lnTo>
                  <a:lnTo>
                    <a:pt x="1655" y="3250"/>
                  </a:lnTo>
                  <a:lnTo>
                    <a:pt x="1656" y="3245"/>
                  </a:lnTo>
                  <a:lnTo>
                    <a:pt x="1658" y="3240"/>
                  </a:lnTo>
                  <a:lnTo>
                    <a:pt x="1661" y="3233"/>
                  </a:lnTo>
                  <a:lnTo>
                    <a:pt x="1665" y="3229"/>
                  </a:lnTo>
                  <a:lnTo>
                    <a:pt x="1670" y="3228"/>
                  </a:lnTo>
                  <a:lnTo>
                    <a:pt x="1675" y="3226"/>
                  </a:lnTo>
                  <a:lnTo>
                    <a:pt x="1681" y="3222"/>
                  </a:lnTo>
                  <a:lnTo>
                    <a:pt x="1684" y="3221"/>
                  </a:lnTo>
                  <a:lnTo>
                    <a:pt x="1689" y="3217"/>
                  </a:lnTo>
                  <a:close/>
                  <a:moveTo>
                    <a:pt x="1248" y="2761"/>
                  </a:moveTo>
                  <a:lnTo>
                    <a:pt x="1267" y="2761"/>
                  </a:lnTo>
                  <a:lnTo>
                    <a:pt x="1271" y="2772"/>
                  </a:lnTo>
                  <a:lnTo>
                    <a:pt x="1276" y="2782"/>
                  </a:lnTo>
                  <a:lnTo>
                    <a:pt x="1277" y="2795"/>
                  </a:lnTo>
                  <a:lnTo>
                    <a:pt x="1277" y="2810"/>
                  </a:lnTo>
                  <a:lnTo>
                    <a:pt x="1255" y="2814"/>
                  </a:lnTo>
                  <a:lnTo>
                    <a:pt x="1251" y="2800"/>
                  </a:lnTo>
                  <a:lnTo>
                    <a:pt x="1250" y="2788"/>
                  </a:lnTo>
                  <a:lnTo>
                    <a:pt x="1246" y="2775"/>
                  </a:lnTo>
                  <a:lnTo>
                    <a:pt x="1248" y="2761"/>
                  </a:lnTo>
                  <a:close/>
                  <a:moveTo>
                    <a:pt x="1635" y="622"/>
                  </a:moveTo>
                  <a:lnTo>
                    <a:pt x="1635" y="634"/>
                  </a:lnTo>
                  <a:lnTo>
                    <a:pt x="1665" y="643"/>
                  </a:lnTo>
                  <a:lnTo>
                    <a:pt x="1696" y="653"/>
                  </a:lnTo>
                  <a:lnTo>
                    <a:pt x="1696" y="676"/>
                  </a:lnTo>
                  <a:lnTo>
                    <a:pt x="1688" y="688"/>
                  </a:lnTo>
                  <a:lnTo>
                    <a:pt x="1682" y="700"/>
                  </a:lnTo>
                  <a:lnTo>
                    <a:pt x="1674" y="711"/>
                  </a:lnTo>
                  <a:lnTo>
                    <a:pt x="1661" y="718"/>
                  </a:lnTo>
                  <a:lnTo>
                    <a:pt x="1649" y="721"/>
                  </a:lnTo>
                  <a:lnTo>
                    <a:pt x="1634" y="719"/>
                  </a:lnTo>
                  <a:lnTo>
                    <a:pt x="1618" y="716"/>
                  </a:lnTo>
                  <a:lnTo>
                    <a:pt x="1602" y="711"/>
                  </a:lnTo>
                  <a:lnTo>
                    <a:pt x="1588" y="707"/>
                  </a:lnTo>
                  <a:lnTo>
                    <a:pt x="1588" y="679"/>
                  </a:lnTo>
                  <a:lnTo>
                    <a:pt x="1586" y="672"/>
                  </a:lnTo>
                  <a:lnTo>
                    <a:pt x="1585" y="660"/>
                  </a:lnTo>
                  <a:lnTo>
                    <a:pt x="1585" y="649"/>
                  </a:lnTo>
                  <a:lnTo>
                    <a:pt x="1604" y="649"/>
                  </a:lnTo>
                  <a:lnTo>
                    <a:pt x="1607" y="637"/>
                  </a:lnTo>
                  <a:lnTo>
                    <a:pt x="1613" y="630"/>
                  </a:lnTo>
                  <a:lnTo>
                    <a:pt x="1621" y="625"/>
                  </a:lnTo>
                  <a:lnTo>
                    <a:pt x="1635" y="622"/>
                  </a:lnTo>
                  <a:close/>
                  <a:moveTo>
                    <a:pt x="1075" y="89"/>
                  </a:moveTo>
                  <a:lnTo>
                    <a:pt x="1073" y="100"/>
                  </a:lnTo>
                  <a:lnTo>
                    <a:pt x="1070" y="114"/>
                  </a:lnTo>
                  <a:lnTo>
                    <a:pt x="1066" y="124"/>
                  </a:lnTo>
                  <a:lnTo>
                    <a:pt x="1059" y="131"/>
                  </a:lnTo>
                  <a:lnTo>
                    <a:pt x="1051" y="128"/>
                  </a:lnTo>
                  <a:lnTo>
                    <a:pt x="1040" y="126"/>
                  </a:lnTo>
                  <a:lnTo>
                    <a:pt x="1028" y="126"/>
                  </a:lnTo>
                  <a:lnTo>
                    <a:pt x="1024" y="119"/>
                  </a:lnTo>
                  <a:lnTo>
                    <a:pt x="1047" y="119"/>
                  </a:lnTo>
                  <a:lnTo>
                    <a:pt x="1047" y="112"/>
                  </a:lnTo>
                  <a:lnTo>
                    <a:pt x="1047" y="107"/>
                  </a:lnTo>
                  <a:lnTo>
                    <a:pt x="1045" y="101"/>
                  </a:lnTo>
                  <a:lnTo>
                    <a:pt x="1045" y="98"/>
                  </a:lnTo>
                  <a:lnTo>
                    <a:pt x="1044" y="93"/>
                  </a:lnTo>
                  <a:lnTo>
                    <a:pt x="1075" y="89"/>
                  </a:lnTo>
                  <a:close/>
                  <a:moveTo>
                    <a:pt x="925" y="68"/>
                  </a:moveTo>
                  <a:lnTo>
                    <a:pt x="925" y="89"/>
                  </a:lnTo>
                  <a:lnTo>
                    <a:pt x="897" y="89"/>
                  </a:lnTo>
                  <a:lnTo>
                    <a:pt x="897" y="80"/>
                  </a:lnTo>
                  <a:lnTo>
                    <a:pt x="904" y="77"/>
                  </a:lnTo>
                  <a:lnTo>
                    <a:pt x="909" y="73"/>
                  </a:lnTo>
                  <a:lnTo>
                    <a:pt x="916" y="72"/>
                  </a:lnTo>
                  <a:lnTo>
                    <a:pt x="925" y="68"/>
                  </a:lnTo>
                  <a:close/>
                  <a:moveTo>
                    <a:pt x="527" y="0"/>
                  </a:moveTo>
                  <a:lnTo>
                    <a:pt x="543" y="2"/>
                  </a:lnTo>
                  <a:lnTo>
                    <a:pt x="557" y="4"/>
                  </a:lnTo>
                  <a:lnTo>
                    <a:pt x="557" y="12"/>
                  </a:lnTo>
                  <a:lnTo>
                    <a:pt x="558" y="16"/>
                  </a:lnTo>
                  <a:lnTo>
                    <a:pt x="558" y="19"/>
                  </a:lnTo>
                  <a:lnTo>
                    <a:pt x="560" y="25"/>
                  </a:lnTo>
                  <a:lnTo>
                    <a:pt x="560" y="32"/>
                  </a:lnTo>
                  <a:lnTo>
                    <a:pt x="539" y="37"/>
                  </a:lnTo>
                  <a:lnTo>
                    <a:pt x="509" y="39"/>
                  </a:lnTo>
                  <a:lnTo>
                    <a:pt x="515" y="54"/>
                  </a:lnTo>
                  <a:lnTo>
                    <a:pt x="520" y="72"/>
                  </a:lnTo>
                  <a:lnTo>
                    <a:pt x="523" y="89"/>
                  </a:lnTo>
                  <a:lnTo>
                    <a:pt x="522" y="107"/>
                  </a:lnTo>
                  <a:lnTo>
                    <a:pt x="516" y="117"/>
                  </a:lnTo>
                  <a:lnTo>
                    <a:pt x="509" y="124"/>
                  </a:lnTo>
                  <a:lnTo>
                    <a:pt x="503" y="131"/>
                  </a:lnTo>
                  <a:lnTo>
                    <a:pt x="499" y="142"/>
                  </a:lnTo>
                  <a:lnTo>
                    <a:pt x="503" y="147"/>
                  </a:lnTo>
                  <a:lnTo>
                    <a:pt x="506" y="150"/>
                  </a:lnTo>
                  <a:lnTo>
                    <a:pt x="509" y="156"/>
                  </a:lnTo>
                  <a:lnTo>
                    <a:pt x="511" y="159"/>
                  </a:lnTo>
                  <a:lnTo>
                    <a:pt x="515" y="163"/>
                  </a:lnTo>
                  <a:lnTo>
                    <a:pt x="520" y="166"/>
                  </a:lnTo>
                  <a:lnTo>
                    <a:pt x="525" y="169"/>
                  </a:lnTo>
                  <a:lnTo>
                    <a:pt x="527" y="169"/>
                  </a:lnTo>
                  <a:lnTo>
                    <a:pt x="527" y="169"/>
                  </a:lnTo>
                  <a:lnTo>
                    <a:pt x="527" y="171"/>
                  </a:lnTo>
                  <a:lnTo>
                    <a:pt x="529" y="169"/>
                  </a:lnTo>
                  <a:lnTo>
                    <a:pt x="529" y="169"/>
                  </a:lnTo>
                  <a:lnTo>
                    <a:pt x="536" y="164"/>
                  </a:lnTo>
                  <a:lnTo>
                    <a:pt x="539" y="157"/>
                  </a:lnTo>
                  <a:lnTo>
                    <a:pt x="543" y="152"/>
                  </a:lnTo>
                  <a:lnTo>
                    <a:pt x="548" y="147"/>
                  </a:lnTo>
                  <a:lnTo>
                    <a:pt x="546" y="133"/>
                  </a:lnTo>
                  <a:lnTo>
                    <a:pt x="541" y="117"/>
                  </a:lnTo>
                  <a:lnTo>
                    <a:pt x="536" y="101"/>
                  </a:lnTo>
                  <a:lnTo>
                    <a:pt x="534" y="87"/>
                  </a:lnTo>
                  <a:lnTo>
                    <a:pt x="537" y="77"/>
                  </a:lnTo>
                  <a:lnTo>
                    <a:pt x="550" y="68"/>
                  </a:lnTo>
                  <a:lnTo>
                    <a:pt x="567" y="63"/>
                  </a:lnTo>
                  <a:lnTo>
                    <a:pt x="585" y="60"/>
                  </a:lnTo>
                  <a:lnTo>
                    <a:pt x="600" y="54"/>
                  </a:lnTo>
                  <a:lnTo>
                    <a:pt x="614" y="46"/>
                  </a:lnTo>
                  <a:lnTo>
                    <a:pt x="607" y="44"/>
                  </a:lnTo>
                  <a:lnTo>
                    <a:pt x="604" y="42"/>
                  </a:lnTo>
                  <a:lnTo>
                    <a:pt x="600" y="40"/>
                  </a:lnTo>
                  <a:lnTo>
                    <a:pt x="599" y="37"/>
                  </a:lnTo>
                  <a:lnTo>
                    <a:pt x="597" y="33"/>
                  </a:lnTo>
                  <a:lnTo>
                    <a:pt x="595" y="26"/>
                  </a:lnTo>
                  <a:lnTo>
                    <a:pt x="595" y="19"/>
                  </a:lnTo>
                  <a:lnTo>
                    <a:pt x="597" y="18"/>
                  </a:lnTo>
                  <a:lnTo>
                    <a:pt x="599" y="16"/>
                  </a:lnTo>
                  <a:lnTo>
                    <a:pt x="600" y="14"/>
                  </a:lnTo>
                  <a:lnTo>
                    <a:pt x="602" y="12"/>
                  </a:lnTo>
                  <a:lnTo>
                    <a:pt x="621" y="16"/>
                  </a:lnTo>
                  <a:lnTo>
                    <a:pt x="625" y="46"/>
                  </a:lnTo>
                  <a:lnTo>
                    <a:pt x="649" y="47"/>
                  </a:lnTo>
                  <a:lnTo>
                    <a:pt x="672" y="51"/>
                  </a:lnTo>
                  <a:lnTo>
                    <a:pt x="691" y="58"/>
                  </a:lnTo>
                  <a:lnTo>
                    <a:pt x="696" y="75"/>
                  </a:lnTo>
                  <a:lnTo>
                    <a:pt x="700" y="87"/>
                  </a:lnTo>
                  <a:lnTo>
                    <a:pt x="707" y="96"/>
                  </a:lnTo>
                  <a:lnTo>
                    <a:pt x="715" y="100"/>
                  </a:lnTo>
                  <a:lnTo>
                    <a:pt x="731" y="101"/>
                  </a:lnTo>
                  <a:lnTo>
                    <a:pt x="756" y="100"/>
                  </a:lnTo>
                  <a:lnTo>
                    <a:pt x="770" y="93"/>
                  </a:lnTo>
                  <a:lnTo>
                    <a:pt x="784" y="93"/>
                  </a:lnTo>
                  <a:lnTo>
                    <a:pt x="801" y="98"/>
                  </a:lnTo>
                  <a:lnTo>
                    <a:pt x="818" y="107"/>
                  </a:lnTo>
                  <a:lnTo>
                    <a:pt x="836" y="115"/>
                  </a:lnTo>
                  <a:lnTo>
                    <a:pt x="852" y="122"/>
                  </a:lnTo>
                  <a:lnTo>
                    <a:pt x="867" y="126"/>
                  </a:lnTo>
                  <a:lnTo>
                    <a:pt x="893" y="108"/>
                  </a:lnTo>
                  <a:lnTo>
                    <a:pt x="925" y="98"/>
                  </a:lnTo>
                  <a:lnTo>
                    <a:pt x="963" y="93"/>
                  </a:lnTo>
                  <a:lnTo>
                    <a:pt x="1009" y="93"/>
                  </a:lnTo>
                  <a:lnTo>
                    <a:pt x="1009" y="100"/>
                  </a:lnTo>
                  <a:lnTo>
                    <a:pt x="996" y="100"/>
                  </a:lnTo>
                  <a:lnTo>
                    <a:pt x="986" y="101"/>
                  </a:lnTo>
                  <a:lnTo>
                    <a:pt x="979" y="107"/>
                  </a:lnTo>
                  <a:lnTo>
                    <a:pt x="986" y="114"/>
                  </a:lnTo>
                  <a:lnTo>
                    <a:pt x="991" y="121"/>
                  </a:lnTo>
                  <a:lnTo>
                    <a:pt x="996" y="128"/>
                  </a:lnTo>
                  <a:lnTo>
                    <a:pt x="1003" y="131"/>
                  </a:lnTo>
                  <a:lnTo>
                    <a:pt x="1017" y="135"/>
                  </a:lnTo>
                  <a:lnTo>
                    <a:pt x="1026" y="142"/>
                  </a:lnTo>
                  <a:lnTo>
                    <a:pt x="1037" y="142"/>
                  </a:lnTo>
                  <a:lnTo>
                    <a:pt x="1049" y="142"/>
                  </a:lnTo>
                  <a:lnTo>
                    <a:pt x="1063" y="147"/>
                  </a:lnTo>
                  <a:lnTo>
                    <a:pt x="1066" y="149"/>
                  </a:lnTo>
                  <a:lnTo>
                    <a:pt x="1070" y="154"/>
                  </a:lnTo>
                  <a:lnTo>
                    <a:pt x="1073" y="157"/>
                  </a:lnTo>
                  <a:lnTo>
                    <a:pt x="1079" y="161"/>
                  </a:lnTo>
                  <a:lnTo>
                    <a:pt x="1079" y="166"/>
                  </a:lnTo>
                  <a:lnTo>
                    <a:pt x="1075" y="166"/>
                  </a:lnTo>
                  <a:lnTo>
                    <a:pt x="1065" y="182"/>
                  </a:lnTo>
                  <a:lnTo>
                    <a:pt x="1052" y="196"/>
                  </a:lnTo>
                  <a:lnTo>
                    <a:pt x="1040" y="211"/>
                  </a:lnTo>
                  <a:lnTo>
                    <a:pt x="1051" y="211"/>
                  </a:lnTo>
                  <a:lnTo>
                    <a:pt x="1068" y="203"/>
                  </a:lnTo>
                  <a:lnTo>
                    <a:pt x="1087" y="199"/>
                  </a:lnTo>
                  <a:lnTo>
                    <a:pt x="1106" y="201"/>
                  </a:lnTo>
                  <a:lnTo>
                    <a:pt x="1127" y="206"/>
                  </a:lnTo>
                  <a:lnTo>
                    <a:pt x="1148" y="215"/>
                  </a:lnTo>
                  <a:lnTo>
                    <a:pt x="1166" y="225"/>
                  </a:lnTo>
                  <a:lnTo>
                    <a:pt x="1178" y="238"/>
                  </a:lnTo>
                  <a:lnTo>
                    <a:pt x="1185" y="250"/>
                  </a:lnTo>
                  <a:lnTo>
                    <a:pt x="1192" y="264"/>
                  </a:lnTo>
                  <a:lnTo>
                    <a:pt x="1190" y="278"/>
                  </a:lnTo>
                  <a:lnTo>
                    <a:pt x="1185" y="292"/>
                  </a:lnTo>
                  <a:lnTo>
                    <a:pt x="1199" y="292"/>
                  </a:lnTo>
                  <a:lnTo>
                    <a:pt x="1213" y="292"/>
                  </a:lnTo>
                  <a:lnTo>
                    <a:pt x="1223" y="293"/>
                  </a:lnTo>
                  <a:lnTo>
                    <a:pt x="1232" y="300"/>
                  </a:lnTo>
                  <a:lnTo>
                    <a:pt x="1234" y="302"/>
                  </a:lnTo>
                  <a:lnTo>
                    <a:pt x="1234" y="304"/>
                  </a:lnTo>
                  <a:lnTo>
                    <a:pt x="1234" y="306"/>
                  </a:lnTo>
                  <a:lnTo>
                    <a:pt x="1236" y="307"/>
                  </a:lnTo>
                  <a:lnTo>
                    <a:pt x="1236" y="311"/>
                  </a:lnTo>
                  <a:lnTo>
                    <a:pt x="1251" y="311"/>
                  </a:lnTo>
                  <a:lnTo>
                    <a:pt x="1251" y="321"/>
                  </a:lnTo>
                  <a:lnTo>
                    <a:pt x="1251" y="332"/>
                  </a:lnTo>
                  <a:lnTo>
                    <a:pt x="1255" y="342"/>
                  </a:lnTo>
                  <a:lnTo>
                    <a:pt x="1264" y="334"/>
                  </a:lnTo>
                  <a:lnTo>
                    <a:pt x="1274" y="332"/>
                  </a:lnTo>
                  <a:lnTo>
                    <a:pt x="1284" y="335"/>
                  </a:lnTo>
                  <a:lnTo>
                    <a:pt x="1297" y="337"/>
                  </a:lnTo>
                  <a:lnTo>
                    <a:pt x="1312" y="337"/>
                  </a:lnTo>
                  <a:lnTo>
                    <a:pt x="1333" y="335"/>
                  </a:lnTo>
                  <a:lnTo>
                    <a:pt x="1360" y="334"/>
                  </a:lnTo>
                  <a:lnTo>
                    <a:pt x="1386" y="332"/>
                  </a:lnTo>
                  <a:lnTo>
                    <a:pt x="1412" y="334"/>
                  </a:lnTo>
                  <a:lnTo>
                    <a:pt x="1435" y="337"/>
                  </a:lnTo>
                  <a:lnTo>
                    <a:pt x="1454" y="346"/>
                  </a:lnTo>
                  <a:lnTo>
                    <a:pt x="1469" y="356"/>
                  </a:lnTo>
                  <a:lnTo>
                    <a:pt x="1483" y="367"/>
                  </a:lnTo>
                  <a:lnTo>
                    <a:pt x="1499" y="377"/>
                  </a:lnTo>
                  <a:lnTo>
                    <a:pt x="1517" y="384"/>
                  </a:lnTo>
                  <a:lnTo>
                    <a:pt x="1517" y="395"/>
                  </a:lnTo>
                  <a:lnTo>
                    <a:pt x="1531" y="395"/>
                  </a:lnTo>
                  <a:lnTo>
                    <a:pt x="1532" y="407"/>
                  </a:lnTo>
                  <a:lnTo>
                    <a:pt x="1534" y="416"/>
                  </a:lnTo>
                  <a:lnTo>
                    <a:pt x="1531" y="426"/>
                  </a:lnTo>
                  <a:lnTo>
                    <a:pt x="1536" y="426"/>
                  </a:lnTo>
                  <a:lnTo>
                    <a:pt x="1538" y="424"/>
                  </a:lnTo>
                  <a:lnTo>
                    <a:pt x="1539" y="423"/>
                  </a:lnTo>
                  <a:lnTo>
                    <a:pt x="1539" y="423"/>
                  </a:lnTo>
                  <a:lnTo>
                    <a:pt x="1539" y="423"/>
                  </a:lnTo>
                  <a:lnTo>
                    <a:pt x="1541" y="423"/>
                  </a:lnTo>
                  <a:lnTo>
                    <a:pt x="1543" y="423"/>
                  </a:lnTo>
                  <a:lnTo>
                    <a:pt x="1553" y="437"/>
                  </a:lnTo>
                  <a:lnTo>
                    <a:pt x="1559" y="454"/>
                  </a:lnTo>
                  <a:lnTo>
                    <a:pt x="1562" y="475"/>
                  </a:lnTo>
                  <a:lnTo>
                    <a:pt x="1565" y="494"/>
                  </a:lnTo>
                  <a:lnTo>
                    <a:pt x="1571" y="513"/>
                  </a:lnTo>
                  <a:lnTo>
                    <a:pt x="1581" y="526"/>
                  </a:lnTo>
                  <a:lnTo>
                    <a:pt x="1583" y="527"/>
                  </a:lnTo>
                  <a:lnTo>
                    <a:pt x="1585" y="527"/>
                  </a:lnTo>
                  <a:lnTo>
                    <a:pt x="1585" y="527"/>
                  </a:lnTo>
                  <a:lnTo>
                    <a:pt x="1586" y="527"/>
                  </a:lnTo>
                  <a:lnTo>
                    <a:pt x="1588" y="527"/>
                  </a:lnTo>
                  <a:lnTo>
                    <a:pt x="1593" y="526"/>
                  </a:lnTo>
                  <a:lnTo>
                    <a:pt x="1593" y="533"/>
                  </a:lnTo>
                  <a:lnTo>
                    <a:pt x="1593" y="536"/>
                  </a:lnTo>
                  <a:lnTo>
                    <a:pt x="1595" y="540"/>
                  </a:lnTo>
                  <a:lnTo>
                    <a:pt x="1597" y="541"/>
                  </a:lnTo>
                  <a:lnTo>
                    <a:pt x="1600" y="543"/>
                  </a:lnTo>
                  <a:lnTo>
                    <a:pt x="1604" y="545"/>
                  </a:lnTo>
                  <a:lnTo>
                    <a:pt x="1606" y="547"/>
                  </a:lnTo>
                  <a:lnTo>
                    <a:pt x="1607" y="548"/>
                  </a:lnTo>
                  <a:lnTo>
                    <a:pt x="1609" y="548"/>
                  </a:lnTo>
                  <a:lnTo>
                    <a:pt x="1613" y="548"/>
                  </a:lnTo>
                  <a:lnTo>
                    <a:pt x="1616" y="550"/>
                  </a:lnTo>
                  <a:lnTo>
                    <a:pt x="1618" y="571"/>
                  </a:lnTo>
                  <a:lnTo>
                    <a:pt x="1614" y="588"/>
                  </a:lnTo>
                  <a:lnTo>
                    <a:pt x="1607" y="608"/>
                  </a:lnTo>
                  <a:lnTo>
                    <a:pt x="1604" y="606"/>
                  </a:lnTo>
                  <a:lnTo>
                    <a:pt x="1602" y="604"/>
                  </a:lnTo>
                  <a:lnTo>
                    <a:pt x="1599" y="604"/>
                  </a:lnTo>
                  <a:lnTo>
                    <a:pt x="1593" y="602"/>
                  </a:lnTo>
                  <a:lnTo>
                    <a:pt x="1576" y="623"/>
                  </a:lnTo>
                  <a:lnTo>
                    <a:pt x="1560" y="644"/>
                  </a:lnTo>
                  <a:lnTo>
                    <a:pt x="1546" y="669"/>
                  </a:lnTo>
                  <a:lnTo>
                    <a:pt x="1553" y="670"/>
                  </a:lnTo>
                  <a:lnTo>
                    <a:pt x="1559" y="670"/>
                  </a:lnTo>
                  <a:lnTo>
                    <a:pt x="1564" y="674"/>
                  </a:lnTo>
                  <a:lnTo>
                    <a:pt x="1567" y="677"/>
                  </a:lnTo>
                  <a:lnTo>
                    <a:pt x="1569" y="684"/>
                  </a:lnTo>
                  <a:lnTo>
                    <a:pt x="1572" y="693"/>
                  </a:lnTo>
                  <a:lnTo>
                    <a:pt x="1574" y="702"/>
                  </a:lnTo>
                  <a:lnTo>
                    <a:pt x="1576" y="711"/>
                  </a:lnTo>
                  <a:lnTo>
                    <a:pt x="1581" y="718"/>
                  </a:lnTo>
                  <a:lnTo>
                    <a:pt x="1602" y="730"/>
                  </a:lnTo>
                  <a:lnTo>
                    <a:pt x="1628" y="735"/>
                  </a:lnTo>
                  <a:lnTo>
                    <a:pt x="1658" y="737"/>
                  </a:lnTo>
                  <a:lnTo>
                    <a:pt x="1663" y="733"/>
                  </a:lnTo>
                  <a:lnTo>
                    <a:pt x="1668" y="732"/>
                  </a:lnTo>
                  <a:lnTo>
                    <a:pt x="1675" y="730"/>
                  </a:lnTo>
                  <a:lnTo>
                    <a:pt x="1681" y="726"/>
                  </a:lnTo>
                  <a:lnTo>
                    <a:pt x="1691" y="716"/>
                  </a:lnTo>
                  <a:lnTo>
                    <a:pt x="1698" y="704"/>
                  </a:lnTo>
                  <a:lnTo>
                    <a:pt x="1705" y="693"/>
                  </a:lnTo>
                  <a:lnTo>
                    <a:pt x="1716" y="684"/>
                  </a:lnTo>
                  <a:lnTo>
                    <a:pt x="1730" y="677"/>
                  </a:lnTo>
                  <a:lnTo>
                    <a:pt x="1749" y="677"/>
                  </a:lnTo>
                  <a:lnTo>
                    <a:pt x="1773" y="681"/>
                  </a:lnTo>
                  <a:lnTo>
                    <a:pt x="1798" y="686"/>
                  </a:lnTo>
                  <a:lnTo>
                    <a:pt x="1824" y="695"/>
                  </a:lnTo>
                  <a:lnTo>
                    <a:pt x="1847" y="705"/>
                  </a:lnTo>
                  <a:lnTo>
                    <a:pt x="1869" y="714"/>
                  </a:lnTo>
                  <a:lnTo>
                    <a:pt x="1885" y="725"/>
                  </a:lnTo>
                  <a:lnTo>
                    <a:pt x="1895" y="733"/>
                  </a:lnTo>
                  <a:lnTo>
                    <a:pt x="1908" y="765"/>
                  </a:lnTo>
                  <a:lnTo>
                    <a:pt x="1920" y="761"/>
                  </a:lnTo>
                  <a:lnTo>
                    <a:pt x="1920" y="768"/>
                  </a:lnTo>
                  <a:lnTo>
                    <a:pt x="1923" y="772"/>
                  </a:lnTo>
                  <a:lnTo>
                    <a:pt x="1958" y="761"/>
                  </a:lnTo>
                  <a:lnTo>
                    <a:pt x="1974" y="766"/>
                  </a:lnTo>
                  <a:lnTo>
                    <a:pt x="1991" y="777"/>
                  </a:lnTo>
                  <a:lnTo>
                    <a:pt x="2007" y="784"/>
                  </a:lnTo>
                  <a:lnTo>
                    <a:pt x="2045" y="779"/>
                  </a:lnTo>
                  <a:lnTo>
                    <a:pt x="2058" y="787"/>
                  </a:lnTo>
                  <a:lnTo>
                    <a:pt x="2080" y="789"/>
                  </a:lnTo>
                  <a:lnTo>
                    <a:pt x="2103" y="786"/>
                  </a:lnTo>
                  <a:lnTo>
                    <a:pt x="2124" y="784"/>
                  </a:lnTo>
                  <a:lnTo>
                    <a:pt x="2145" y="787"/>
                  </a:lnTo>
                  <a:lnTo>
                    <a:pt x="2173" y="801"/>
                  </a:lnTo>
                  <a:lnTo>
                    <a:pt x="2197" y="821"/>
                  </a:lnTo>
                  <a:lnTo>
                    <a:pt x="2220" y="840"/>
                  </a:lnTo>
                  <a:lnTo>
                    <a:pt x="2243" y="859"/>
                  </a:lnTo>
                  <a:lnTo>
                    <a:pt x="2269" y="876"/>
                  </a:lnTo>
                  <a:lnTo>
                    <a:pt x="2283" y="880"/>
                  </a:lnTo>
                  <a:lnTo>
                    <a:pt x="2302" y="883"/>
                  </a:lnTo>
                  <a:lnTo>
                    <a:pt x="2327" y="887"/>
                  </a:lnTo>
                  <a:lnTo>
                    <a:pt x="2349" y="892"/>
                  </a:lnTo>
                  <a:lnTo>
                    <a:pt x="2367" y="897"/>
                  </a:lnTo>
                  <a:lnTo>
                    <a:pt x="2375" y="903"/>
                  </a:lnTo>
                  <a:lnTo>
                    <a:pt x="2382" y="918"/>
                  </a:lnTo>
                  <a:lnTo>
                    <a:pt x="2386" y="936"/>
                  </a:lnTo>
                  <a:lnTo>
                    <a:pt x="2391" y="953"/>
                  </a:lnTo>
                  <a:lnTo>
                    <a:pt x="2403" y="988"/>
                  </a:lnTo>
                  <a:lnTo>
                    <a:pt x="2407" y="1021"/>
                  </a:lnTo>
                  <a:lnTo>
                    <a:pt x="2405" y="1051"/>
                  </a:lnTo>
                  <a:lnTo>
                    <a:pt x="2396" y="1079"/>
                  </a:lnTo>
                  <a:lnTo>
                    <a:pt x="2384" y="1105"/>
                  </a:lnTo>
                  <a:lnTo>
                    <a:pt x="2368" y="1129"/>
                  </a:lnTo>
                  <a:lnTo>
                    <a:pt x="2349" y="1156"/>
                  </a:lnTo>
                  <a:lnTo>
                    <a:pt x="2292" y="1194"/>
                  </a:lnTo>
                  <a:lnTo>
                    <a:pt x="2281" y="1215"/>
                  </a:lnTo>
                  <a:lnTo>
                    <a:pt x="2272" y="1236"/>
                  </a:lnTo>
                  <a:lnTo>
                    <a:pt x="2265" y="1259"/>
                  </a:lnTo>
                  <a:lnTo>
                    <a:pt x="2257" y="1273"/>
                  </a:lnTo>
                  <a:lnTo>
                    <a:pt x="2246" y="1285"/>
                  </a:lnTo>
                  <a:lnTo>
                    <a:pt x="2237" y="1299"/>
                  </a:lnTo>
                  <a:lnTo>
                    <a:pt x="2218" y="1302"/>
                  </a:lnTo>
                  <a:lnTo>
                    <a:pt x="2215" y="1283"/>
                  </a:lnTo>
                  <a:lnTo>
                    <a:pt x="2208" y="1283"/>
                  </a:lnTo>
                  <a:lnTo>
                    <a:pt x="2208" y="1321"/>
                  </a:lnTo>
                  <a:lnTo>
                    <a:pt x="2199" y="1339"/>
                  </a:lnTo>
                  <a:lnTo>
                    <a:pt x="2197" y="1360"/>
                  </a:lnTo>
                  <a:lnTo>
                    <a:pt x="2201" y="1383"/>
                  </a:lnTo>
                  <a:lnTo>
                    <a:pt x="2204" y="1404"/>
                  </a:lnTo>
                  <a:lnTo>
                    <a:pt x="2211" y="1424"/>
                  </a:lnTo>
                  <a:lnTo>
                    <a:pt x="2215" y="1440"/>
                  </a:lnTo>
                  <a:lnTo>
                    <a:pt x="2215" y="1454"/>
                  </a:lnTo>
                  <a:lnTo>
                    <a:pt x="2211" y="1466"/>
                  </a:lnTo>
                  <a:lnTo>
                    <a:pt x="2206" y="1477"/>
                  </a:lnTo>
                  <a:lnTo>
                    <a:pt x="2203" y="1486"/>
                  </a:lnTo>
                  <a:lnTo>
                    <a:pt x="2208" y="1552"/>
                  </a:lnTo>
                  <a:lnTo>
                    <a:pt x="2196" y="1557"/>
                  </a:lnTo>
                  <a:lnTo>
                    <a:pt x="2187" y="1564"/>
                  </a:lnTo>
                  <a:lnTo>
                    <a:pt x="2182" y="1573"/>
                  </a:lnTo>
                  <a:lnTo>
                    <a:pt x="2180" y="1590"/>
                  </a:lnTo>
                  <a:lnTo>
                    <a:pt x="2189" y="1606"/>
                  </a:lnTo>
                  <a:lnTo>
                    <a:pt x="2192" y="1625"/>
                  </a:lnTo>
                  <a:lnTo>
                    <a:pt x="2180" y="1637"/>
                  </a:lnTo>
                  <a:lnTo>
                    <a:pt x="2176" y="1650"/>
                  </a:lnTo>
                  <a:lnTo>
                    <a:pt x="2171" y="1662"/>
                  </a:lnTo>
                  <a:lnTo>
                    <a:pt x="2164" y="1678"/>
                  </a:lnTo>
                  <a:lnTo>
                    <a:pt x="2157" y="1688"/>
                  </a:lnTo>
                  <a:lnTo>
                    <a:pt x="2152" y="1695"/>
                  </a:lnTo>
                  <a:lnTo>
                    <a:pt x="2145" y="1700"/>
                  </a:lnTo>
                  <a:lnTo>
                    <a:pt x="2141" y="1704"/>
                  </a:lnTo>
                  <a:lnTo>
                    <a:pt x="2138" y="1709"/>
                  </a:lnTo>
                  <a:lnTo>
                    <a:pt x="2136" y="1719"/>
                  </a:lnTo>
                  <a:lnTo>
                    <a:pt x="2136" y="1733"/>
                  </a:lnTo>
                  <a:lnTo>
                    <a:pt x="2138" y="1754"/>
                  </a:lnTo>
                  <a:lnTo>
                    <a:pt x="2112" y="1768"/>
                  </a:lnTo>
                  <a:lnTo>
                    <a:pt x="2087" y="1782"/>
                  </a:lnTo>
                  <a:lnTo>
                    <a:pt x="2091" y="1786"/>
                  </a:lnTo>
                  <a:lnTo>
                    <a:pt x="2093" y="1789"/>
                  </a:lnTo>
                  <a:lnTo>
                    <a:pt x="2093" y="1791"/>
                  </a:lnTo>
                  <a:lnTo>
                    <a:pt x="2093" y="1795"/>
                  </a:lnTo>
                  <a:lnTo>
                    <a:pt x="2093" y="1796"/>
                  </a:lnTo>
                  <a:lnTo>
                    <a:pt x="2075" y="1805"/>
                  </a:lnTo>
                  <a:lnTo>
                    <a:pt x="2058" y="1803"/>
                  </a:lnTo>
                  <a:lnTo>
                    <a:pt x="2040" y="1800"/>
                  </a:lnTo>
                  <a:lnTo>
                    <a:pt x="2026" y="1793"/>
                  </a:lnTo>
                  <a:lnTo>
                    <a:pt x="2018" y="1800"/>
                  </a:lnTo>
                  <a:lnTo>
                    <a:pt x="2004" y="1803"/>
                  </a:lnTo>
                  <a:lnTo>
                    <a:pt x="1988" y="1805"/>
                  </a:lnTo>
                  <a:lnTo>
                    <a:pt x="1972" y="1807"/>
                  </a:lnTo>
                  <a:lnTo>
                    <a:pt x="1958" y="1808"/>
                  </a:lnTo>
                  <a:lnTo>
                    <a:pt x="1955" y="1815"/>
                  </a:lnTo>
                  <a:lnTo>
                    <a:pt x="1948" y="1824"/>
                  </a:lnTo>
                  <a:lnTo>
                    <a:pt x="1939" y="1835"/>
                  </a:lnTo>
                  <a:lnTo>
                    <a:pt x="1930" y="1842"/>
                  </a:lnTo>
                  <a:lnTo>
                    <a:pt x="1923" y="1847"/>
                  </a:lnTo>
                  <a:lnTo>
                    <a:pt x="1892" y="1843"/>
                  </a:lnTo>
                  <a:lnTo>
                    <a:pt x="1881" y="1849"/>
                  </a:lnTo>
                  <a:lnTo>
                    <a:pt x="1867" y="1857"/>
                  </a:lnTo>
                  <a:lnTo>
                    <a:pt x="1850" y="1870"/>
                  </a:lnTo>
                  <a:lnTo>
                    <a:pt x="1833" y="1882"/>
                  </a:lnTo>
                  <a:lnTo>
                    <a:pt x="1820" y="1892"/>
                  </a:lnTo>
                  <a:lnTo>
                    <a:pt x="1812" y="1901"/>
                  </a:lnTo>
                  <a:lnTo>
                    <a:pt x="1808" y="1901"/>
                  </a:lnTo>
                  <a:lnTo>
                    <a:pt x="1805" y="1924"/>
                  </a:lnTo>
                  <a:lnTo>
                    <a:pt x="1801" y="1925"/>
                  </a:lnTo>
                  <a:lnTo>
                    <a:pt x="1798" y="1927"/>
                  </a:lnTo>
                  <a:lnTo>
                    <a:pt x="1796" y="1925"/>
                  </a:lnTo>
                  <a:lnTo>
                    <a:pt x="1794" y="1925"/>
                  </a:lnTo>
                  <a:lnTo>
                    <a:pt x="1792" y="1924"/>
                  </a:lnTo>
                  <a:lnTo>
                    <a:pt x="1789" y="1924"/>
                  </a:lnTo>
                  <a:lnTo>
                    <a:pt x="1787" y="1924"/>
                  </a:lnTo>
                  <a:lnTo>
                    <a:pt x="1784" y="1927"/>
                  </a:lnTo>
                  <a:lnTo>
                    <a:pt x="1780" y="1931"/>
                  </a:lnTo>
                  <a:lnTo>
                    <a:pt x="1785" y="1946"/>
                  </a:lnTo>
                  <a:lnTo>
                    <a:pt x="1784" y="1964"/>
                  </a:lnTo>
                  <a:lnTo>
                    <a:pt x="1780" y="1980"/>
                  </a:lnTo>
                  <a:lnTo>
                    <a:pt x="1780" y="1997"/>
                  </a:lnTo>
                  <a:lnTo>
                    <a:pt x="1784" y="2000"/>
                  </a:lnTo>
                  <a:lnTo>
                    <a:pt x="1787" y="2006"/>
                  </a:lnTo>
                  <a:lnTo>
                    <a:pt x="1791" y="2009"/>
                  </a:lnTo>
                  <a:lnTo>
                    <a:pt x="1794" y="2013"/>
                  </a:lnTo>
                  <a:lnTo>
                    <a:pt x="1798" y="2016"/>
                  </a:lnTo>
                  <a:lnTo>
                    <a:pt x="1799" y="2020"/>
                  </a:lnTo>
                  <a:lnTo>
                    <a:pt x="1792" y="2089"/>
                  </a:lnTo>
                  <a:lnTo>
                    <a:pt x="1773" y="2105"/>
                  </a:lnTo>
                  <a:lnTo>
                    <a:pt x="1757" y="2124"/>
                  </a:lnTo>
                  <a:lnTo>
                    <a:pt x="1747" y="2147"/>
                  </a:lnTo>
                  <a:lnTo>
                    <a:pt x="1738" y="2172"/>
                  </a:lnTo>
                  <a:lnTo>
                    <a:pt x="1728" y="2196"/>
                  </a:lnTo>
                  <a:lnTo>
                    <a:pt x="1716" y="2220"/>
                  </a:lnTo>
                  <a:lnTo>
                    <a:pt x="1707" y="2231"/>
                  </a:lnTo>
                  <a:lnTo>
                    <a:pt x="1695" y="2240"/>
                  </a:lnTo>
                  <a:lnTo>
                    <a:pt x="1684" y="2250"/>
                  </a:lnTo>
                  <a:lnTo>
                    <a:pt x="1681" y="2250"/>
                  </a:lnTo>
                  <a:lnTo>
                    <a:pt x="1681" y="2240"/>
                  </a:lnTo>
                  <a:lnTo>
                    <a:pt x="1698" y="2222"/>
                  </a:lnTo>
                  <a:lnTo>
                    <a:pt x="1712" y="2199"/>
                  </a:lnTo>
                  <a:lnTo>
                    <a:pt x="1719" y="2173"/>
                  </a:lnTo>
                  <a:lnTo>
                    <a:pt x="1716" y="2173"/>
                  </a:lnTo>
                  <a:lnTo>
                    <a:pt x="1716" y="2170"/>
                  </a:lnTo>
                  <a:lnTo>
                    <a:pt x="1709" y="2172"/>
                  </a:lnTo>
                  <a:lnTo>
                    <a:pt x="1700" y="2173"/>
                  </a:lnTo>
                  <a:lnTo>
                    <a:pt x="1689" y="2173"/>
                  </a:lnTo>
                  <a:lnTo>
                    <a:pt x="1688" y="2194"/>
                  </a:lnTo>
                  <a:lnTo>
                    <a:pt x="1682" y="2206"/>
                  </a:lnTo>
                  <a:lnTo>
                    <a:pt x="1677" y="2213"/>
                  </a:lnTo>
                  <a:lnTo>
                    <a:pt x="1670" y="2219"/>
                  </a:lnTo>
                  <a:lnTo>
                    <a:pt x="1663" y="2222"/>
                  </a:lnTo>
                  <a:lnTo>
                    <a:pt x="1658" y="2231"/>
                  </a:lnTo>
                  <a:lnTo>
                    <a:pt x="1655" y="2245"/>
                  </a:lnTo>
                  <a:lnTo>
                    <a:pt x="1655" y="2262"/>
                  </a:lnTo>
                  <a:lnTo>
                    <a:pt x="1658" y="2280"/>
                  </a:lnTo>
                  <a:lnTo>
                    <a:pt x="1658" y="2295"/>
                  </a:lnTo>
                  <a:lnTo>
                    <a:pt x="1655" y="2308"/>
                  </a:lnTo>
                  <a:lnTo>
                    <a:pt x="1649" y="2322"/>
                  </a:lnTo>
                  <a:lnTo>
                    <a:pt x="1642" y="2329"/>
                  </a:lnTo>
                  <a:lnTo>
                    <a:pt x="1635" y="2332"/>
                  </a:lnTo>
                  <a:lnTo>
                    <a:pt x="1628" y="2336"/>
                  </a:lnTo>
                  <a:lnTo>
                    <a:pt x="1620" y="2343"/>
                  </a:lnTo>
                  <a:lnTo>
                    <a:pt x="1620" y="2343"/>
                  </a:lnTo>
                  <a:lnTo>
                    <a:pt x="1621" y="2346"/>
                  </a:lnTo>
                  <a:lnTo>
                    <a:pt x="1623" y="2351"/>
                  </a:lnTo>
                  <a:lnTo>
                    <a:pt x="1623" y="2357"/>
                  </a:lnTo>
                  <a:lnTo>
                    <a:pt x="1623" y="2362"/>
                  </a:lnTo>
                  <a:lnTo>
                    <a:pt x="1625" y="2365"/>
                  </a:lnTo>
                  <a:lnTo>
                    <a:pt x="1623" y="2369"/>
                  </a:lnTo>
                  <a:lnTo>
                    <a:pt x="1621" y="2374"/>
                  </a:lnTo>
                  <a:lnTo>
                    <a:pt x="1618" y="2379"/>
                  </a:lnTo>
                  <a:lnTo>
                    <a:pt x="1614" y="2384"/>
                  </a:lnTo>
                  <a:lnTo>
                    <a:pt x="1609" y="2390"/>
                  </a:lnTo>
                  <a:lnTo>
                    <a:pt x="1606" y="2393"/>
                  </a:lnTo>
                  <a:lnTo>
                    <a:pt x="1600" y="2397"/>
                  </a:lnTo>
                  <a:lnTo>
                    <a:pt x="1579" y="2409"/>
                  </a:lnTo>
                  <a:lnTo>
                    <a:pt x="1555" y="2414"/>
                  </a:lnTo>
                  <a:lnTo>
                    <a:pt x="1529" y="2414"/>
                  </a:lnTo>
                  <a:lnTo>
                    <a:pt x="1501" y="2409"/>
                  </a:lnTo>
                  <a:lnTo>
                    <a:pt x="1471" y="2402"/>
                  </a:lnTo>
                  <a:lnTo>
                    <a:pt x="1442" y="2393"/>
                  </a:lnTo>
                  <a:lnTo>
                    <a:pt x="1415" y="2386"/>
                  </a:lnTo>
                  <a:lnTo>
                    <a:pt x="1389" y="2381"/>
                  </a:lnTo>
                  <a:lnTo>
                    <a:pt x="1389" y="2384"/>
                  </a:lnTo>
                  <a:lnTo>
                    <a:pt x="1393" y="2384"/>
                  </a:lnTo>
                  <a:lnTo>
                    <a:pt x="1393" y="2388"/>
                  </a:lnTo>
                  <a:lnTo>
                    <a:pt x="1410" y="2393"/>
                  </a:lnTo>
                  <a:lnTo>
                    <a:pt x="1426" y="2400"/>
                  </a:lnTo>
                  <a:lnTo>
                    <a:pt x="1442" y="2407"/>
                  </a:lnTo>
                  <a:lnTo>
                    <a:pt x="1454" y="2418"/>
                  </a:lnTo>
                  <a:lnTo>
                    <a:pt x="1463" y="2432"/>
                  </a:lnTo>
                  <a:lnTo>
                    <a:pt x="1464" y="2435"/>
                  </a:lnTo>
                  <a:lnTo>
                    <a:pt x="1464" y="2440"/>
                  </a:lnTo>
                  <a:lnTo>
                    <a:pt x="1464" y="2444"/>
                  </a:lnTo>
                  <a:lnTo>
                    <a:pt x="1463" y="2451"/>
                  </a:lnTo>
                  <a:lnTo>
                    <a:pt x="1463" y="2458"/>
                  </a:lnTo>
                  <a:lnTo>
                    <a:pt x="1475" y="2463"/>
                  </a:lnTo>
                  <a:lnTo>
                    <a:pt x="1489" y="2472"/>
                  </a:lnTo>
                  <a:lnTo>
                    <a:pt x="1501" y="2482"/>
                  </a:lnTo>
                  <a:lnTo>
                    <a:pt x="1508" y="2493"/>
                  </a:lnTo>
                  <a:lnTo>
                    <a:pt x="1503" y="2510"/>
                  </a:lnTo>
                  <a:lnTo>
                    <a:pt x="1496" y="2533"/>
                  </a:lnTo>
                  <a:lnTo>
                    <a:pt x="1489" y="2556"/>
                  </a:lnTo>
                  <a:lnTo>
                    <a:pt x="1478" y="2576"/>
                  </a:lnTo>
                  <a:lnTo>
                    <a:pt x="1461" y="2589"/>
                  </a:lnTo>
                  <a:lnTo>
                    <a:pt x="1436" y="2599"/>
                  </a:lnTo>
                  <a:lnTo>
                    <a:pt x="1407" y="2608"/>
                  </a:lnTo>
                  <a:lnTo>
                    <a:pt x="1373" y="2613"/>
                  </a:lnTo>
                  <a:lnTo>
                    <a:pt x="1339" y="2615"/>
                  </a:lnTo>
                  <a:lnTo>
                    <a:pt x="1305" y="2615"/>
                  </a:lnTo>
                  <a:lnTo>
                    <a:pt x="1274" y="2611"/>
                  </a:lnTo>
                  <a:lnTo>
                    <a:pt x="1274" y="2618"/>
                  </a:lnTo>
                  <a:lnTo>
                    <a:pt x="1279" y="2622"/>
                  </a:lnTo>
                  <a:lnTo>
                    <a:pt x="1284" y="2624"/>
                  </a:lnTo>
                  <a:lnTo>
                    <a:pt x="1288" y="2625"/>
                  </a:lnTo>
                  <a:lnTo>
                    <a:pt x="1290" y="2629"/>
                  </a:lnTo>
                  <a:lnTo>
                    <a:pt x="1291" y="2634"/>
                  </a:lnTo>
                  <a:lnTo>
                    <a:pt x="1293" y="2643"/>
                  </a:lnTo>
                  <a:lnTo>
                    <a:pt x="1295" y="2650"/>
                  </a:lnTo>
                  <a:lnTo>
                    <a:pt x="1293" y="2657"/>
                  </a:lnTo>
                  <a:lnTo>
                    <a:pt x="1290" y="2664"/>
                  </a:lnTo>
                  <a:lnTo>
                    <a:pt x="1288" y="2671"/>
                  </a:lnTo>
                  <a:lnTo>
                    <a:pt x="1290" y="2679"/>
                  </a:lnTo>
                  <a:lnTo>
                    <a:pt x="1293" y="2686"/>
                  </a:lnTo>
                  <a:lnTo>
                    <a:pt x="1298" y="2692"/>
                  </a:lnTo>
                  <a:lnTo>
                    <a:pt x="1302" y="2699"/>
                  </a:lnTo>
                  <a:lnTo>
                    <a:pt x="1305" y="2711"/>
                  </a:lnTo>
                  <a:lnTo>
                    <a:pt x="1288" y="2718"/>
                  </a:lnTo>
                  <a:lnTo>
                    <a:pt x="1271" y="2723"/>
                  </a:lnTo>
                  <a:lnTo>
                    <a:pt x="1250" y="2727"/>
                  </a:lnTo>
                  <a:lnTo>
                    <a:pt x="1223" y="2727"/>
                  </a:lnTo>
                  <a:lnTo>
                    <a:pt x="1215" y="2720"/>
                  </a:lnTo>
                  <a:lnTo>
                    <a:pt x="1202" y="2714"/>
                  </a:lnTo>
                  <a:lnTo>
                    <a:pt x="1187" y="2711"/>
                  </a:lnTo>
                  <a:lnTo>
                    <a:pt x="1175" y="2707"/>
                  </a:lnTo>
                  <a:lnTo>
                    <a:pt x="1175" y="2714"/>
                  </a:lnTo>
                  <a:lnTo>
                    <a:pt x="1187" y="2730"/>
                  </a:lnTo>
                  <a:lnTo>
                    <a:pt x="1197" y="2749"/>
                  </a:lnTo>
                  <a:lnTo>
                    <a:pt x="1197" y="2765"/>
                  </a:lnTo>
                  <a:lnTo>
                    <a:pt x="1201" y="2768"/>
                  </a:lnTo>
                  <a:lnTo>
                    <a:pt x="1204" y="2770"/>
                  </a:lnTo>
                  <a:lnTo>
                    <a:pt x="1208" y="2772"/>
                  </a:lnTo>
                  <a:lnTo>
                    <a:pt x="1211" y="2772"/>
                  </a:lnTo>
                  <a:lnTo>
                    <a:pt x="1213" y="2772"/>
                  </a:lnTo>
                  <a:lnTo>
                    <a:pt x="1216" y="2772"/>
                  </a:lnTo>
                  <a:lnTo>
                    <a:pt x="1218" y="2774"/>
                  </a:lnTo>
                  <a:lnTo>
                    <a:pt x="1220" y="2777"/>
                  </a:lnTo>
                  <a:lnTo>
                    <a:pt x="1223" y="2781"/>
                  </a:lnTo>
                  <a:lnTo>
                    <a:pt x="1223" y="2788"/>
                  </a:lnTo>
                  <a:lnTo>
                    <a:pt x="1222" y="2791"/>
                  </a:lnTo>
                  <a:lnTo>
                    <a:pt x="1222" y="2793"/>
                  </a:lnTo>
                  <a:lnTo>
                    <a:pt x="1222" y="2795"/>
                  </a:lnTo>
                  <a:lnTo>
                    <a:pt x="1222" y="2796"/>
                  </a:lnTo>
                  <a:lnTo>
                    <a:pt x="1223" y="2800"/>
                  </a:lnTo>
                  <a:lnTo>
                    <a:pt x="1223" y="2803"/>
                  </a:lnTo>
                  <a:lnTo>
                    <a:pt x="1236" y="2803"/>
                  </a:lnTo>
                  <a:lnTo>
                    <a:pt x="1234" y="2817"/>
                  </a:lnTo>
                  <a:lnTo>
                    <a:pt x="1229" y="2826"/>
                  </a:lnTo>
                  <a:lnTo>
                    <a:pt x="1223" y="2833"/>
                  </a:lnTo>
                  <a:lnTo>
                    <a:pt x="1220" y="2842"/>
                  </a:lnTo>
                  <a:lnTo>
                    <a:pt x="1222" y="2849"/>
                  </a:lnTo>
                  <a:lnTo>
                    <a:pt x="1227" y="2857"/>
                  </a:lnTo>
                  <a:lnTo>
                    <a:pt x="1232" y="2864"/>
                  </a:lnTo>
                  <a:lnTo>
                    <a:pt x="1236" y="2871"/>
                  </a:lnTo>
                  <a:lnTo>
                    <a:pt x="1236" y="2878"/>
                  </a:lnTo>
                  <a:lnTo>
                    <a:pt x="1236" y="2882"/>
                  </a:lnTo>
                  <a:lnTo>
                    <a:pt x="1234" y="2885"/>
                  </a:lnTo>
                  <a:lnTo>
                    <a:pt x="1232" y="2889"/>
                  </a:lnTo>
                  <a:lnTo>
                    <a:pt x="1230" y="2891"/>
                  </a:lnTo>
                  <a:lnTo>
                    <a:pt x="1229" y="2894"/>
                  </a:lnTo>
                  <a:lnTo>
                    <a:pt x="1229" y="2896"/>
                  </a:lnTo>
                  <a:lnTo>
                    <a:pt x="1229" y="2899"/>
                  </a:lnTo>
                  <a:lnTo>
                    <a:pt x="1229" y="2901"/>
                  </a:lnTo>
                  <a:lnTo>
                    <a:pt x="1230" y="2905"/>
                  </a:lnTo>
                  <a:lnTo>
                    <a:pt x="1232" y="2906"/>
                  </a:lnTo>
                  <a:lnTo>
                    <a:pt x="1234" y="2910"/>
                  </a:lnTo>
                  <a:lnTo>
                    <a:pt x="1236" y="2915"/>
                  </a:lnTo>
                  <a:lnTo>
                    <a:pt x="1202" y="2924"/>
                  </a:lnTo>
                  <a:lnTo>
                    <a:pt x="1175" y="2938"/>
                  </a:lnTo>
                  <a:lnTo>
                    <a:pt x="1173" y="2943"/>
                  </a:lnTo>
                  <a:lnTo>
                    <a:pt x="1171" y="2947"/>
                  </a:lnTo>
                  <a:lnTo>
                    <a:pt x="1169" y="2952"/>
                  </a:lnTo>
                  <a:lnTo>
                    <a:pt x="1168" y="2955"/>
                  </a:lnTo>
                  <a:lnTo>
                    <a:pt x="1166" y="2959"/>
                  </a:lnTo>
                  <a:lnTo>
                    <a:pt x="1166" y="2960"/>
                  </a:lnTo>
                  <a:lnTo>
                    <a:pt x="1176" y="2978"/>
                  </a:lnTo>
                  <a:lnTo>
                    <a:pt x="1190" y="2990"/>
                  </a:lnTo>
                  <a:lnTo>
                    <a:pt x="1209" y="2999"/>
                  </a:lnTo>
                  <a:lnTo>
                    <a:pt x="1232" y="3006"/>
                  </a:lnTo>
                  <a:lnTo>
                    <a:pt x="1255" y="3011"/>
                  </a:lnTo>
                  <a:lnTo>
                    <a:pt x="1277" y="3015"/>
                  </a:lnTo>
                  <a:lnTo>
                    <a:pt x="1286" y="3069"/>
                  </a:lnTo>
                  <a:lnTo>
                    <a:pt x="1271" y="3077"/>
                  </a:lnTo>
                  <a:lnTo>
                    <a:pt x="1255" y="3091"/>
                  </a:lnTo>
                  <a:lnTo>
                    <a:pt x="1243" y="3107"/>
                  </a:lnTo>
                  <a:lnTo>
                    <a:pt x="1236" y="3126"/>
                  </a:lnTo>
                  <a:lnTo>
                    <a:pt x="1241" y="3137"/>
                  </a:lnTo>
                  <a:lnTo>
                    <a:pt x="1243" y="3151"/>
                  </a:lnTo>
                  <a:lnTo>
                    <a:pt x="1243" y="3168"/>
                  </a:lnTo>
                  <a:lnTo>
                    <a:pt x="1229" y="3172"/>
                  </a:lnTo>
                  <a:lnTo>
                    <a:pt x="1218" y="3175"/>
                  </a:lnTo>
                  <a:lnTo>
                    <a:pt x="1204" y="3180"/>
                  </a:lnTo>
                  <a:lnTo>
                    <a:pt x="1204" y="3194"/>
                  </a:lnTo>
                  <a:lnTo>
                    <a:pt x="1213" y="3201"/>
                  </a:lnTo>
                  <a:lnTo>
                    <a:pt x="1223" y="3212"/>
                  </a:lnTo>
                  <a:lnTo>
                    <a:pt x="1234" y="3226"/>
                  </a:lnTo>
                  <a:lnTo>
                    <a:pt x="1246" y="3240"/>
                  </a:lnTo>
                  <a:lnTo>
                    <a:pt x="1255" y="3252"/>
                  </a:lnTo>
                  <a:lnTo>
                    <a:pt x="1258" y="3261"/>
                  </a:lnTo>
                  <a:lnTo>
                    <a:pt x="1253" y="3262"/>
                  </a:lnTo>
                  <a:lnTo>
                    <a:pt x="1250" y="3262"/>
                  </a:lnTo>
                  <a:lnTo>
                    <a:pt x="1243" y="3264"/>
                  </a:lnTo>
                  <a:lnTo>
                    <a:pt x="1236" y="3264"/>
                  </a:lnTo>
                  <a:lnTo>
                    <a:pt x="1234" y="3275"/>
                  </a:lnTo>
                  <a:lnTo>
                    <a:pt x="1230" y="3285"/>
                  </a:lnTo>
                  <a:lnTo>
                    <a:pt x="1229" y="3296"/>
                  </a:lnTo>
                  <a:lnTo>
                    <a:pt x="1222" y="3297"/>
                  </a:lnTo>
                  <a:lnTo>
                    <a:pt x="1215" y="3303"/>
                  </a:lnTo>
                  <a:lnTo>
                    <a:pt x="1209" y="3306"/>
                  </a:lnTo>
                  <a:lnTo>
                    <a:pt x="1204" y="3304"/>
                  </a:lnTo>
                  <a:lnTo>
                    <a:pt x="1201" y="3303"/>
                  </a:lnTo>
                  <a:lnTo>
                    <a:pt x="1199" y="3299"/>
                  </a:lnTo>
                  <a:lnTo>
                    <a:pt x="1197" y="3297"/>
                  </a:lnTo>
                  <a:lnTo>
                    <a:pt x="1194" y="3296"/>
                  </a:lnTo>
                  <a:lnTo>
                    <a:pt x="1194" y="3315"/>
                  </a:lnTo>
                  <a:lnTo>
                    <a:pt x="1202" y="3325"/>
                  </a:lnTo>
                  <a:lnTo>
                    <a:pt x="1208" y="3341"/>
                  </a:lnTo>
                  <a:lnTo>
                    <a:pt x="1209" y="3360"/>
                  </a:lnTo>
                  <a:lnTo>
                    <a:pt x="1188" y="3365"/>
                  </a:lnTo>
                  <a:lnTo>
                    <a:pt x="1171" y="3371"/>
                  </a:lnTo>
                  <a:lnTo>
                    <a:pt x="1152" y="3376"/>
                  </a:lnTo>
                  <a:lnTo>
                    <a:pt x="1152" y="3367"/>
                  </a:lnTo>
                  <a:lnTo>
                    <a:pt x="1150" y="3365"/>
                  </a:lnTo>
                  <a:lnTo>
                    <a:pt x="1148" y="3364"/>
                  </a:lnTo>
                  <a:lnTo>
                    <a:pt x="1148" y="3362"/>
                  </a:lnTo>
                  <a:lnTo>
                    <a:pt x="1148" y="3360"/>
                  </a:lnTo>
                  <a:lnTo>
                    <a:pt x="1147" y="3357"/>
                  </a:lnTo>
                  <a:lnTo>
                    <a:pt x="1134" y="3357"/>
                  </a:lnTo>
                  <a:lnTo>
                    <a:pt x="1126" y="3355"/>
                  </a:lnTo>
                  <a:lnTo>
                    <a:pt x="1117" y="3357"/>
                  </a:lnTo>
                  <a:lnTo>
                    <a:pt x="1105" y="3357"/>
                  </a:lnTo>
                  <a:lnTo>
                    <a:pt x="1099" y="3341"/>
                  </a:lnTo>
                  <a:lnTo>
                    <a:pt x="1091" y="3331"/>
                  </a:lnTo>
                  <a:lnTo>
                    <a:pt x="1080" y="3322"/>
                  </a:lnTo>
                  <a:lnTo>
                    <a:pt x="1063" y="3318"/>
                  </a:lnTo>
                  <a:lnTo>
                    <a:pt x="1063" y="3311"/>
                  </a:lnTo>
                  <a:lnTo>
                    <a:pt x="1063" y="3308"/>
                  </a:lnTo>
                  <a:lnTo>
                    <a:pt x="1065" y="3304"/>
                  </a:lnTo>
                  <a:lnTo>
                    <a:pt x="1065" y="3301"/>
                  </a:lnTo>
                  <a:lnTo>
                    <a:pt x="1063" y="3299"/>
                  </a:lnTo>
                  <a:lnTo>
                    <a:pt x="1058" y="3296"/>
                  </a:lnTo>
                  <a:lnTo>
                    <a:pt x="1052" y="3296"/>
                  </a:lnTo>
                  <a:lnTo>
                    <a:pt x="1049" y="3294"/>
                  </a:lnTo>
                  <a:lnTo>
                    <a:pt x="1044" y="3294"/>
                  </a:lnTo>
                  <a:lnTo>
                    <a:pt x="1040" y="3290"/>
                  </a:lnTo>
                  <a:lnTo>
                    <a:pt x="1037" y="3287"/>
                  </a:lnTo>
                  <a:lnTo>
                    <a:pt x="1033" y="3283"/>
                  </a:lnTo>
                  <a:lnTo>
                    <a:pt x="1033" y="3280"/>
                  </a:lnTo>
                  <a:lnTo>
                    <a:pt x="1033" y="3278"/>
                  </a:lnTo>
                  <a:lnTo>
                    <a:pt x="1033" y="3275"/>
                  </a:lnTo>
                  <a:lnTo>
                    <a:pt x="1033" y="3273"/>
                  </a:lnTo>
                  <a:lnTo>
                    <a:pt x="1033" y="3271"/>
                  </a:lnTo>
                  <a:lnTo>
                    <a:pt x="1031" y="3269"/>
                  </a:lnTo>
                  <a:lnTo>
                    <a:pt x="1028" y="3268"/>
                  </a:lnTo>
                  <a:lnTo>
                    <a:pt x="1024" y="3269"/>
                  </a:lnTo>
                  <a:lnTo>
                    <a:pt x="1019" y="3269"/>
                  </a:lnTo>
                  <a:lnTo>
                    <a:pt x="1016" y="3269"/>
                  </a:lnTo>
                  <a:lnTo>
                    <a:pt x="1012" y="3268"/>
                  </a:lnTo>
                  <a:lnTo>
                    <a:pt x="1007" y="3266"/>
                  </a:lnTo>
                  <a:lnTo>
                    <a:pt x="1002" y="3264"/>
                  </a:lnTo>
                  <a:lnTo>
                    <a:pt x="1002" y="3252"/>
                  </a:lnTo>
                  <a:lnTo>
                    <a:pt x="989" y="3252"/>
                  </a:lnTo>
                  <a:lnTo>
                    <a:pt x="991" y="3240"/>
                  </a:lnTo>
                  <a:lnTo>
                    <a:pt x="995" y="3233"/>
                  </a:lnTo>
                  <a:lnTo>
                    <a:pt x="1000" y="3226"/>
                  </a:lnTo>
                  <a:lnTo>
                    <a:pt x="1005" y="3217"/>
                  </a:lnTo>
                  <a:lnTo>
                    <a:pt x="986" y="3217"/>
                  </a:lnTo>
                  <a:lnTo>
                    <a:pt x="986" y="3214"/>
                  </a:lnTo>
                  <a:lnTo>
                    <a:pt x="983" y="3214"/>
                  </a:lnTo>
                  <a:lnTo>
                    <a:pt x="983" y="3219"/>
                  </a:lnTo>
                  <a:lnTo>
                    <a:pt x="981" y="3222"/>
                  </a:lnTo>
                  <a:lnTo>
                    <a:pt x="981" y="3224"/>
                  </a:lnTo>
                  <a:lnTo>
                    <a:pt x="981" y="3226"/>
                  </a:lnTo>
                  <a:lnTo>
                    <a:pt x="979" y="3226"/>
                  </a:lnTo>
                  <a:lnTo>
                    <a:pt x="977" y="3228"/>
                  </a:lnTo>
                  <a:lnTo>
                    <a:pt x="974" y="3229"/>
                  </a:lnTo>
                  <a:lnTo>
                    <a:pt x="962" y="3236"/>
                  </a:lnTo>
                  <a:lnTo>
                    <a:pt x="944" y="3241"/>
                  </a:lnTo>
                  <a:lnTo>
                    <a:pt x="948" y="3207"/>
                  </a:lnTo>
                  <a:lnTo>
                    <a:pt x="944" y="3198"/>
                  </a:lnTo>
                  <a:lnTo>
                    <a:pt x="941" y="3194"/>
                  </a:lnTo>
                  <a:lnTo>
                    <a:pt x="939" y="3193"/>
                  </a:lnTo>
                  <a:lnTo>
                    <a:pt x="939" y="3189"/>
                  </a:lnTo>
                  <a:lnTo>
                    <a:pt x="941" y="3184"/>
                  </a:lnTo>
                  <a:lnTo>
                    <a:pt x="944" y="3172"/>
                  </a:lnTo>
                  <a:lnTo>
                    <a:pt x="937" y="3168"/>
                  </a:lnTo>
                  <a:lnTo>
                    <a:pt x="932" y="3165"/>
                  </a:lnTo>
                  <a:lnTo>
                    <a:pt x="927" y="3159"/>
                  </a:lnTo>
                  <a:lnTo>
                    <a:pt x="921" y="3156"/>
                  </a:lnTo>
                  <a:lnTo>
                    <a:pt x="916" y="3152"/>
                  </a:lnTo>
                  <a:lnTo>
                    <a:pt x="883" y="3149"/>
                  </a:lnTo>
                  <a:lnTo>
                    <a:pt x="883" y="3140"/>
                  </a:lnTo>
                  <a:lnTo>
                    <a:pt x="878" y="3132"/>
                  </a:lnTo>
                  <a:lnTo>
                    <a:pt x="876" y="3123"/>
                  </a:lnTo>
                  <a:lnTo>
                    <a:pt x="880" y="3114"/>
                  </a:lnTo>
                  <a:lnTo>
                    <a:pt x="883" y="3105"/>
                  </a:lnTo>
                  <a:lnTo>
                    <a:pt x="887" y="3095"/>
                  </a:lnTo>
                  <a:lnTo>
                    <a:pt x="855" y="3098"/>
                  </a:lnTo>
                  <a:lnTo>
                    <a:pt x="852" y="3088"/>
                  </a:lnTo>
                  <a:lnTo>
                    <a:pt x="845" y="3072"/>
                  </a:lnTo>
                  <a:lnTo>
                    <a:pt x="845" y="3055"/>
                  </a:lnTo>
                  <a:lnTo>
                    <a:pt x="848" y="3037"/>
                  </a:lnTo>
                  <a:lnTo>
                    <a:pt x="853" y="3039"/>
                  </a:lnTo>
                  <a:lnTo>
                    <a:pt x="859" y="3039"/>
                  </a:lnTo>
                  <a:lnTo>
                    <a:pt x="862" y="3041"/>
                  </a:lnTo>
                  <a:lnTo>
                    <a:pt x="866" y="3043"/>
                  </a:lnTo>
                  <a:lnTo>
                    <a:pt x="871" y="3046"/>
                  </a:lnTo>
                  <a:lnTo>
                    <a:pt x="871" y="3022"/>
                  </a:lnTo>
                  <a:lnTo>
                    <a:pt x="867" y="3020"/>
                  </a:lnTo>
                  <a:lnTo>
                    <a:pt x="866" y="3016"/>
                  </a:lnTo>
                  <a:lnTo>
                    <a:pt x="862" y="3015"/>
                  </a:lnTo>
                  <a:lnTo>
                    <a:pt x="860" y="3013"/>
                  </a:lnTo>
                  <a:lnTo>
                    <a:pt x="855" y="3011"/>
                  </a:lnTo>
                  <a:lnTo>
                    <a:pt x="850" y="3008"/>
                  </a:lnTo>
                  <a:lnTo>
                    <a:pt x="843" y="3004"/>
                  </a:lnTo>
                  <a:lnTo>
                    <a:pt x="836" y="3002"/>
                  </a:lnTo>
                  <a:lnTo>
                    <a:pt x="829" y="2999"/>
                  </a:lnTo>
                  <a:lnTo>
                    <a:pt x="824" y="3008"/>
                  </a:lnTo>
                  <a:lnTo>
                    <a:pt x="817" y="3009"/>
                  </a:lnTo>
                  <a:lnTo>
                    <a:pt x="810" y="3009"/>
                  </a:lnTo>
                  <a:lnTo>
                    <a:pt x="797" y="3006"/>
                  </a:lnTo>
                  <a:lnTo>
                    <a:pt x="797" y="2983"/>
                  </a:lnTo>
                  <a:lnTo>
                    <a:pt x="803" y="2981"/>
                  </a:lnTo>
                  <a:lnTo>
                    <a:pt x="808" y="2978"/>
                  </a:lnTo>
                  <a:lnTo>
                    <a:pt x="811" y="2974"/>
                  </a:lnTo>
                  <a:lnTo>
                    <a:pt x="815" y="2971"/>
                  </a:lnTo>
                  <a:lnTo>
                    <a:pt x="817" y="2964"/>
                  </a:lnTo>
                  <a:lnTo>
                    <a:pt x="813" y="2953"/>
                  </a:lnTo>
                  <a:lnTo>
                    <a:pt x="815" y="2941"/>
                  </a:lnTo>
                  <a:lnTo>
                    <a:pt x="818" y="2926"/>
                  </a:lnTo>
                  <a:lnTo>
                    <a:pt x="820" y="2906"/>
                  </a:lnTo>
                  <a:lnTo>
                    <a:pt x="815" y="2906"/>
                  </a:lnTo>
                  <a:lnTo>
                    <a:pt x="808" y="2905"/>
                  </a:lnTo>
                  <a:lnTo>
                    <a:pt x="804" y="2903"/>
                  </a:lnTo>
                  <a:lnTo>
                    <a:pt x="801" y="2899"/>
                  </a:lnTo>
                  <a:lnTo>
                    <a:pt x="797" y="2896"/>
                  </a:lnTo>
                  <a:lnTo>
                    <a:pt x="796" y="2891"/>
                  </a:lnTo>
                  <a:lnTo>
                    <a:pt x="794" y="2884"/>
                  </a:lnTo>
                  <a:lnTo>
                    <a:pt x="797" y="2882"/>
                  </a:lnTo>
                  <a:lnTo>
                    <a:pt x="801" y="2880"/>
                  </a:lnTo>
                  <a:lnTo>
                    <a:pt x="803" y="2880"/>
                  </a:lnTo>
                  <a:lnTo>
                    <a:pt x="804" y="2878"/>
                  </a:lnTo>
                  <a:lnTo>
                    <a:pt x="808" y="2877"/>
                  </a:lnTo>
                  <a:lnTo>
                    <a:pt x="813" y="2877"/>
                  </a:lnTo>
                  <a:lnTo>
                    <a:pt x="813" y="2861"/>
                  </a:lnTo>
                  <a:lnTo>
                    <a:pt x="832" y="2861"/>
                  </a:lnTo>
                  <a:lnTo>
                    <a:pt x="832" y="2864"/>
                  </a:lnTo>
                  <a:lnTo>
                    <a:pt x="836" y="2864"/>
                  </a:lnTo>
                  <a:lnTo>
                    <a:pt x="836" y="2870"/>
                  </a:lnTo>
                  <a:lnTo>
                    <a:pt x="836" y="2873"/>
                  </a:lnTo>
                  <a:lnTo>
                    <a:pt x="836" y="2875"/>
                  </a:lnTo>
                  <a:lnTo>
                    <a:pt x="834" y="2877"/>
                  </a:lnTo>
                  <a:lnTo>
                    <a:pt x="836" y="2878"/>
                  </a:lnTo>
                  <a:lnTo>
                    <a:pt x="836" y="2880"/>
                  </a:lnTo>
                  <a:lnTo>
                    <a:pt x="839" y="2884"/>
                  </a:lnTo>
                  <a:lnTo>
                    <a:pt x="843" y="2885"/>
                  </a:lnTo>
                  <a:lnTo>
                    <a:pt x="846" y="2885"/>
                  </a:lnTo>
                  <a:lnTo>
                    <a:pt x="850" y="2887"/>
                  </a:lnTo>
                  <a:lnTo>
                    <a:pt x="855" y="2887"/>
                  </a:lnTo>
                  <a:lnTo>
                    <a:pt x="855" y="2880"/>
                  </a:lnTo>
                  <a:lnTo>
                    <a:pt x="855" y="2871"/>
                  </a:lnTo>
                  <a:lnTo>
                    <a:pt x="852" y="2856"/>
                  </a:lnTo>
                  <a:lnTo>
                    <a:pt x="846" y="2837"/>
                  </a:lnTo>
                  <a:lnTo>
                    <a:pt x="839" y="2816"/>
                  </a:lnTo>
                  <a:lnTo>
                    <a:pt x="832" y="2795"/>
                  </a:lnTo>
                  <a:lnTo>
                    <a:pt x="825" y="2774"/>
                  </a:lnTo>
                  <a:lnTo>
                    <a:pt x="818" y="2760"/>
                  </a:lnTo>
                  <a:lnTo>
                    <a:pt x="813" y="2749"/>
                  </a:lnTo>
                  <a:lnTo>
                    <a:pt x="813" y="2756"/>
                  </a:lnTo>
                  <a:lnTo>
                    <a:pt x="808" y="2763"/>
                  </a:lnTo>
                  <a:lnTo>
                    <a:pt x="803" y="2774"/>
                  </a:lnTo>
                  <a:lnTo>
                    <a:pt x="801" y="2782"/>
                  </a:lnTo>
                  <a:lnTo>
                    <a:pt x="801" y="2788"/>
                  </a:lnTo>
                  <a:lnTo>
                    <a:pt x="810" y="2796"/>
                  </a:lnTo>
                  <a:lnTo>
                    <a:pt x="815" y="2803"/>
                  </a:lnTo>
                  <a:lnTo>
                    <a:pt x="820" y="2814"/>
                  </a:lnTo>
                  <a:lnTo>
                    <a:pt x="820" y="2830"/>
                  </a:lnTo>
                  <a:lnTo>
                    <a:pt x="813" y="2830"/>
                  </a:lnTo>
                  <a:lnTo>
                    <a:pt x="804" y="2833"/>
                  </a:lnTo>
                  <a:lnTo>
                    <a:pt x="794" y="2835"/>
                  </a:lnTo>
                  <a:lnTo>
                    <a:pt x="782" y="2835"/>
                  </a:lnTo>
                  <a:lnTo>
                    <a:pt x="780" y="2824"/>
                  </a:lnTo>
                  <a:lnTo>
                    <a:pt x="778" y="2816"/>
                  </a:lnTo>
                  <a:lnTo>
                    <a:pt x="775" y="2803"/>
                  </a:lnTo>
                  <a:lnTo>
                    <a:pt x="773" y="2800"/>
                  </a:lnTo>
                  <a:lnTo>
                    <a:pt x="770" y="2796"/>
                  </a:lnTo>
                  <a:lnTo>
                    <a:pt x="764" y="2791"/>
                  </a:lnTo>
                  <a:lnTo>
                    <a:pt x="761" y="2788"/>
                  </a:lnTo>
                  <a:lnTo>
                    <a:pt x="759" y="2784"/>
                  </a:lnTo>
                  <a:lnTo>
                    <a:pt x="761" y="2774"/>
                  </a:lnTo>
                  <a:lnTo>
                    <a:pt x="764" y="2763"/>
                  </a:lnTo>
                  <a:lnTo>
                    <a:pt x="763" y="2749"/>
                  </a:lnTo>
                  <a:lnTo>
                    <a:pt x="761" y="2746"/>
                  </a:lnTo>
                  <a:lnTo>
                    <a:pt x="757" y="2742"/>
                  </a:lnTo>
                  <a:lnTo>
                    <a:pt x="754" y="2741"/>
                  </a:lnTo>
                  <a:lnTo>
                    <a:pt x="750" y="2739"/>
                  </a:lnTo>
                  <a:lnTo>
                    <a:pt x="747" y="2737"/>
                  </a:lnTo>
                  <a:lnTo>
                    <a:pt x="743" y="2734"/>
                  </a:lnTo>
                  <a:lnTo>
                    <a:pt x="743" y="2692"/>
                  </a:lnTo>
                  <a:lnTo>
                    <a:pt x="736" y="2688"/>
                  </a:lnTo>
                  <a:lnTo>
                    <a:pt x="740" y="2634"/>
                  </a:lnTo>
                  <a:lnTo>
                    <a:pt x="738" y="2629"/>
                  </a:lnTo>
                  <a:lnTo>
                    <a:pt x="733" y="2624"/>
                  </a:lnTo>
                  <a:lnTo>
                    <a:pt x="729" y="2620"/>
                  </a:lnTo>
                  <a:lnTo>
                    <a:pt x="724" y="2615"/>
                  </a:lnTo>
                  <a:lnTo>
                    <a:pt x="721" y="2611"/>
                  </a:lnTo>
                  <a:lnTo>
                    <a:pt x="708" y="2592"/>
                  </a:lnTo>
                  <a:lnTo>
                    <a:pt x="698" y="2568"/>
                  </a:lnTo>
                  <a:lnTo>
                    <a:pt x="689" y="2542"/>
                  </a:lnTo>
                  <a:lnTo>
                    <a:pt x="686" y="2515"/>
                  </a:lnTo>
                  <a:lnTo>
                    <a:pt x="701" y="2515"/>
                  </a:lnTo>
                  <a:lnTo>
                    <a:pt x="705" y="2498"/>
                  </a:lnTo>
                  <a:lnTo>
                    <a:pt x="707" y="2475"/>
                  </a:lnTo>
                  <a:lnTo>
                    <a:pt x="707" y="2453"/>
                  </a:lnTo>
                  <a:lnTo>
                    <a:pt x="705" y="2432"/>
                  </a:lnTo>
                  <a:lnTo>
                    <a:pt x="714" y="2414"/>
                  </a:lnTo>
                  <a:lnTo>
                    <a:pt x="717" y="2395"/>
                  </a:lnTo>
                  <a:lnTo>
                    <a:pt x="717" y="2374"/>
                  </a:lnTo>
                  <a:lnTo>
                    <a:pt x="715" y="2353"/>
                  </a:lnTo>
                  <a:lnTo>
                    <a:pt x="714" y="2332"/>
                  </a:lnTo>
                  <a:lnTo>
                    <a:pt x="714" y="2316"/>
                  </a:lnTo>
                  <a:lnTo>
                    <a:pt x="715" y="2306"/>
                  </a:lnTo>
                  <a:lnTo>
                    <a:pt x="719" y="2295"/>
                  </a:lnTo>
                  <a:lnTo>
                    <a:pt x="717" y="2285"/>
                  </a:lnTo>
                  <a:lnTo>
                    <a:pt x="703" y="2254"/>
                  </a:lnTo>
                  <a:lnTo>
                    <a:pt x="688" y="2222"/>
                  </a:lnTo>
                  <a:lnTo>
                    <a:pt x="675" y="2189"/>
                  </a:lnTo>
                  <a:lnTo>
                    <a:pt x="674" y="2175"/>
                  </a:lnTo>
                  <a:lnTo>
                    <a:pt x="677" y="2166"/>
                  </a:lnTo>
                  <a:lnTo>
                    <a:pt x="682" y="2158"/>
                  </a:lnTo>
                  <a:lnTo>
                    <a:pt x="684" y="2147"/>
                  </a:lnTo>
                  <a:lnTo>
                    <a:pt x="682" y="2135"/>
                  </a:lnTo>
                  <a:lnTo>
                    <a:pt x="679" y="2128"/>
                  </a:lnTo>
                  <a:lnTo>
                    <a:pt x="672" y="2123"/>
                  </a:lnTo>
                  <a:lnTo>
                    <a:pt x="667" y="2116"/>
                  </a:lnTo>
                  <a:lnTo>
                    <a:pt x="663" y="2109"/>
                  </a:lnTo>
                  <a:lnTo>
                    <a:pt x="663" y="2096"/>
                  </a:lnTo>
                  <a:lnTo>
                    <a:pt x="665" y="2095"/>
                  </a:lnTo>
                  <a:lnTo>
                    <a:pt x="667" y="2091"/>
                  </a:lnTo>
                  <a:lnTo>
                    <a:pt x="668" y="2089"/>
                  </a:lnTo>
                  <a:lnTo>
                    <a:pt x="672" y="2086"/>
                  </a:lnTo>
                  <a:lnTo>
                    <a:pt x="674" y="2083"/>
                  </a:lnTo>
                  <a:lnTo>
                    <a:pt x="675" y="2081"/>
                  </a:lnTo>
                  <a:lnTo>
                    <a:pt x="679" y="1959"/>
                  </a:lnTo>
                  <a:lnTo>
                    <a:pt x="675" y="1950"/>
                  </a:lnTo>
                  <a:lnTo>
                    <a:pt x="670" y="1939"/>
                  </a:lnTo>
                  <a:lnTo>
                    <a:pt x="672" y="1924"/>
                  </a:lnTo>
                  <a:lnTo>
                    <a:pt x="672" y="1922"/>
                  </a:lnTo>
                  <a:lnTo>
                    <a:pt x="674" y="1920"/>
                  </a:lnTo>
                  <a:lnTo>
                    <a:pt x="675" y="1920"/>
                  </a:lnTo>
                  <a:lnTo>
                    <a:pt x="677" y="1918"/>
                  </a:lnTo>
                  <a:lnTo>
                    <a:pt x="679" y="1917"/>
                  </a:lnTo>
                  <a:lnTo>
                    <a:pt x="679" y="1913"/>
                  </a:lnTo>
                  <a:lnTo>
                    <a:pt x="679" y="1908"/>
                  </a:lnTo>
                  <a:lnTo>
                    <a:pt x="677" y="1906"/>
                  </a:lnTo>
                  <a:lnTo>
                    <a:pt x="675" y="1904"/>
                  </a:lnTo>
                  <a:lnTo>
                    <a:pt x="674" y="1901"/>
                  </a:lnTo>
                  <a:lnTo>
                    <a:pt x="670" y="1897"/>
                  </a:lnTo>
                  <a:lnTo>
                    <a:pt x="668" y="1896"/>
                  </a:lnTo>
                  <a:lnTo>
                    <a:pt x="667" y="1894"/>
                  </a:lnTo>
                  <a:lnTo>
                    <a:pt x="667" y="1836"/>
                  </a:lnTo>
                  <a:lnTo>
                    <a:pt x="661" y="1828"/>
                  </a:lnTo>
                  <a:lnTo>
                    <a:pt x="656" y="1819"/>
                  </a:lnTo>
                  <a:lnTo>
                    <a:pt x="653" y="1805"/>
                  </a:lnTo>
                  <a:lnTo>
                    <a:pt x="661" y="1796"/>
                  </a:lnTo>
                  <a:lnTo>
                    <a:pt x="667" y="1784"/>
                  </a:lnTo>
                  <a:lnTo>
                    <a:pt x="668" y="1768"/>
                  </a:lnTo>
                  <a:lnTo>
                    <a:pt x="668" y="1751"/>
                  </a:lnTo>
                  <a:lnTo>
                    <a:pt x="668" y="1733"/>
                  </a:lnTo>
                  <a:lnTo>
                    <a:pt x="667" y="1716"/>
                  </a:lnTo>
                  <a:lnTo>
                    <a:pt x="663" y="1709"/>
                  </a:lnTo>
                  <a:lnTo>
                    <a:pt x="660" y="1692"/>
                  </a:lnTo>
                  <a:lnTo>
                    <a:pt x="654" y="1671"/>
                  </a:lnTo>
                  <a:lnTo>
                    <a:pt x="647" y="1644"/>
                  </a:lnTo>
                  <a:lnTo>
                    <a:pt x="642" y="1620"/>
                  </a:lnTo>
                  <a:lnTo>
                    <a:pt x="639" y="1597"/>
                  </a:lnTo>
                  <a:lnTo>
                    <a:pt x="635" y="1578"/>
                  </a:lnTo>
                  <a:lnTo>
                    <a:pt x="633" y="1568"/>
                  </a:lnTo>
                  <a:lnTo>
                    <a:pt x="611" y="1555"/>
                  </a:lnTo>
                  <a:lnTo>
                    <a:pt x="592" y="1540"/>
                  </a:lnTo>
                  <a:lnTo>
                    <a:pt x="576" y="1526"/>
                  </a:lnTo>
                  <a:lnTo>
                    <a:pt x="558" y="1510"/>
                  </a:lnTo>
                  <a:lnTo>
                    <a:pt x="541" y="1498"/>
                  </a:lnTo>
                  <a:lnTo>
                    <a:pt x="516" y="1487"/>
                  </a:lnTo>
                  <a:lnTo>
                    <a:pt x="490" y="1480"/>
                  </a:lnTo>
                  <a:lnTo>
                    <a:pt x="462" y="1473"/>
                  </a:lnTo>
                  <a:lnTo>
                    <a:pt x="441" y="1463"/>
                  </a:lnTo>
                  <a:lnTo>
                    <a:pt x="436" y="1459"/>
                  </a:lnTo>
                  <a:lnTo>
                    <a:pt x="433" y="1454"/>
                  </a:lnTo>
                  <a:lnTo>
                    <a:pt x="427" y="1449"/>
                  </a:lnTo>
                  <a:lnTo>
                    <a:pt x="422" y="1444"/>
                  </a:lnTo>
                  <a:lnTo>
                    <a:pt x="417" y="1440"/>
                  </a:lnTo>
                  <a:lnTo>
                    <a:pt x="405" y="1435"/>
                  </a:lnTo>
                  <a:lnTo>
                    <a:pt x="393" y="1433"/>
                  </a:lnTo>
                  <a:lnTo>
                    <a:pt x="379" y="1430"/>
                  </a:lnTo>
                  <a:lnTo>
                    <a:pt x="368" y="1424"/>
                  </a:lnTo>
                  <a:lnTo>
                    <a:pt x="365" y="1409"/>
                  </a:lnTo>
                  <a:lnTo>
                    <a:pt x="349" y="1397"/>
                  </a:lnTo>
                  <a:lnTo>
                    <a:pt x="333" y="1383"/>
                  </a:lnTo>
                  <a:lnTo>
                    <a:pt x="302" y="1356"/>
                  </a:lnTo>
                  <a:lnTo>
                    <a:pt x="298" y="1309"/>
                  </a:lnTo>
                  <a:lnTo>
                    <a:pt x="290" y="1295"/>
                  </a:lnTo>
                  <a:lnTo>
                    <a:pt x="277" y="1283"/>
                  </a:lnTo>
                  <a:lnTo>
                    <a:pt x="263" y="1271"/>
                  </a:lnTo>
                  <a:lnTo>
                    <a:pt x="253" y="1259"/>
                  </a:lnTo>
                  <a:lnTo>
                    <a:pt x="249" y="1250"/>
                  </a:lnTo>
                  <a:lnTo>
                    <a:pt x="248" y="1239"/>
                  </a:lnTo>
                  <a:lnTo>
                    <a:pt x="244" y="1229"/>
                  </a:lnTo>
                  <a:lnTo>
                    <a:pt x="242" y="1225"/>
                  </a:lnTo>
                  <a:lnTo>
                    <a:pt x="239" y="1222"/>
                  </a:lnTo>
                  <a:lnTo>
                    <a:pt x="234" y="1220"/>
                  </a:lnTo>
                  <a:lnTo>
                    <a:pt x="228" y="1219"/>
                  </a:lnTo>
                  <a:lnTo>
                    <a:pt x="225" y="1217"/>
                  </a:lnTo>
                  <a:lnTo>
                    <a:pt x="221" y="1213"/>
                  </a:lnTo>
                  <a:lnTo>
                    <a:pt x="218" y="1208"/>
                  </a:lnTo>
                  <a:lnTo>
                    <a:pt x="216" y="1203"/>
                  </a:lnTo>
                  <a:lnTo>
                    <a:pt x="215" y="1198"/>
                  </a:lnTo>
                  <a:lnTo>
                    <a:pt x="213" y="1192"/>
                  </a:lnTo>
                  <a:lnTo>
                    <a:pt x="211" y="1187"/>
                  </a:lnTo>
                  <a:lnTo>
                    <a:pt x="199" y="1182"/>
                  </a:lnTo>
                  <a:lnTo>
                    <a:pt x="195" y="1159"/>
                  </a:lnTo>
                  <a:lnTo>
                    <a:pt x="185" y="1142"/>
                  </a:lnTo>
                  <a:lnTo>
                    <a:pt x="171" y="1124"/>
                  </a:lnTo>
                  <a:lnTo>
                    <a:pt x="160" y="1107"/>
                  </a:lnTo>
                  <a:lnTo>
                    <a:pt x="157" y="1095"/>
                  </a:lnTo>
                  <a:lnTo>
                    <a:pt x="157" y="1086"/>
                  </a:lnTo>
                  <a:lnTo>
                    <a:pt x="153" y="1075"/>
                  </a:lnTo>
                  <a:lnTo>
                    <a:pt x="139" y="1060"/>
                  </a:lnTo>
                  <a:lnTo>
                    <a:pt x="124" y="1047"/>
                  </a:lnTo>
                  <a:lnTo>
                    <a:pt x="110" y="1033"/>
                  </a:lnTo>
                  <a:lnTo>
                    <a:pt x="101" y="1018"/>
                  </a:lnTo>
                  <a:lnTo>
                    <a:pt x="92" y="1000"/>
                  </a:lnTo>
                  <a:lnTo>
                    <a:pt x="80" y="983"/>
                  </a:lnTo>
                  <a:lnTo>
                    <a:pt x="68" y="972"/>
                  </a:lnTo>
                  <a:lnTo>
                    <a:pt x="56" y="965"/>
                  </a:lnTo>
                  <a:lnTo>
                    <a:pt x="45" y="962"/>
                  </a:lnTo>
                  <a:lnTo>
                    <a:pt x="35" y="958"/>
                  </a:lnTo>
                  <a:lnTo>
                    <a:pt x="26" y="951"/>
                  </a:lnTo>
                  <a:lnTo>
                    <a:pt x="19" y="943"/>
                  </a:lnTo>
                  <a:lnTo>
                    <a:pt x="14" y="929"/>
                  </a:lnTo>
                  <a:lnTo>
                    <a:pt x="19" y="918"/>
                  </a:lnTo>
                  <a:lnTo>
                    <a:pt x="16" y="908"/>
                  </a:lnTo>
                  <a:lnTo>
                    <a:pt x="9" y="896"/>
                  </a:lnTo>
                  <a:lnTo>
                    <a:pt x="2" y="882"/>
                  </a:lnTo>
                  <a:lnTo>
                    <a:pt x="0" y="868"/>
                  </a:lnTo>
                  <a:lnTo>
                    <a:pt x="3" y="852"/>
                  </a:lnTo>
                  <a:lnTo>
                    <a:pt x="14" y="833"/>
                  </a:lnTo>
                  <a:lnTo>
                    <a:pt x="29" y="815"/>
                  </a:lnTo>
                  <a:lnTo>
                    <a:pt x="50" y="801"/>
                  </a:lnTo>
                  <a:lnTo>
                    <a:pt x="71" y="791"/>
                  </a:lnTo>
                  <a:lnTo>
                    <a:pt x="77" y="772"/>
                  </a:lnTo>
                  <a:lnTo>
                    <a:pt x="64" y="772"/>
                  </a:lnTo>
                  <a:lnTo>
                    <a:pt x="52" y="777"/>
                  </a:lnTo>
                  <a:lnTo>
                    <a:pt x="42" y="775"/>
                  </a:lnTo>
                  <a:lnTo>
                    <a:pt x="31" y="770"/>
                  </a:lnTo>
                  <a:lnTo>
                    <a:pt x="21" y="765"/>
                  </a:lnTo>
                  <a:lnTo>
                    <a:pt x="10" y="761"/>
                  </a:lnTo>
                  <a:lnTo>
                    <a:pt x="10" y="733"/>
                  </a:lnTo>
                  <a:lnTo>
                    <a:pt x="16" y="733"/>
                  </a:lnTo>
                  <a:lnTo>
                    <a:pt x="17" y="732"/>
                  </a:lnTo>
                  <a:lnTo>
                    <a:pt x="19" y="732"/>
                  </a:lnTo>
                  <a:lnTo>
                    <a:pt x="19" y="732"/>
                  </a:lnTo>
                  <a:lnTo>
                    <a:pt x="19" y="732"/>
                  </a:lnTo>
                  <a:lnTo>
                    <a:pt x="21" y="730"/>
                  </a:lnTo>
                  <a:lnTo>
                    <a:pt x="23" y="726"/>
                  </a:lnTo>
                  <a:lnTo>
                    <a:pt x="17" y="714"/>
                  </a:lnTo>
                  <a:lnTo>
                    <a:pt x="14" y="698"/>
                  </a:lnTo>
                  <a:lnTo>
                    <a:pt x="14" y="679"/>
                  </a:lnTo>
                  <a:lnTo>
                    <a:pt x="21" y="674"/>
                  </a:lnTo>
                  <a:lnTo>
                    <a:pt x="29" y="663"/>
                  </a:lnTo>
                  <a:lnTo>
                    <a:pt x="40" y="651"/>
                  </a:lnTo>
                  <a:lnTo>
                    <a:pt x="49" y="637"/>
                  </a:lnTo>
                  <a:lnTo>
                    <a:pt x="57" y="625"/>
                  </a:lnTo>
                  <a:lnTo>
                    <a:pt x="61" y="618"/>
                  </a:lnTo>
                  <a:lnTo>
                    <a:pt x="63" y="604"/>
                  </a:lnTo>
                  <a:lnTo>
                    <a:pt x="64" y="594"/>
                  </a:lnTo>
                  <a:lnTo>
                    <a:pt x="68" y="583"/>
                  </a:lnTo>
                  <a:lnTo>
                    <a:pt x="80" y="578"/>
                  </a:lnTo>
                  <a:lnTo>
                    <a:pt x="92" y="574"/>
                  </a:lnTo>
                  <a:lnTo>
                    <a:pt x="106" y="571"/>
                  </a:lnTo>
                  <a:lnTo>
                    <a:pt x="119" y="564"/>
                  </a:lnTo>
                  <a:lnTo>
                    <a:pt x="124" y="555"/>
                  </a:lnTo>
                  <a:lnTo>
                    <a:pt x="131" y="543"/>
                  </a:lnTo>
                  <a:lnTo>
                    <a:pt x="139" y="529"/>
                  </a:lnTo>
                  <a:lnTo>
                    <a:pt x="146" y="517"/>
                  </a:lnTo>
                  <a:lnTo>
                    <a:pt x="153" y="510"/>
                  </a:lnTo>
                  <a:lnTo>
                    <a:pt x="167" y="505"/>
                  </a:lnTo>
                  <a:lnTo>
                    <a:pt x="187" y="503"/>
                  </a:lnTo>
                  <a:lnTo>
                    <a:pt x="195" y="482"/>
                  </a:lnTo>
                  <a:lnTo>
                    <a:pt x="206" y="463"/>
                  </a:lnTo>
                  <a:lnTo>
                    <a:pt x="218" y="445"/>
                  </a:lnTo>
                  <a:lnTo>
                    <a:pt x="211" y="433"/>
                  </a:lnTo>
                  <a:lnTo>
                    <a:pt x="208" y="414"/>
                  </a:lnTo>
                  <a:lnTo>
                    <a:pt x="206" y="391"/>
                  </a:lnTo>
                  <a:lnTo>
                    <a:pt x="206" y="367"/>
                  </a:lnTo>
                  <a:lnTo>
                    <a:pt x="206" y="346"/>
                  </a:lnTo>
                  <a:lnTo>
                    <a:pt x="211" y="346"/>
                  </a:lnTo>
                  <a:lnTo>
                    <a:pt x="213" y="344"/>
                  </a:lnTo>
                  <a:lnTo>
                    <a:pt x="215" y="344"/>
                  </a:lnTo>
                  <a:lnTo>
                    <a:pt x="216" y="342"/>
                  </a:lnTo>
                  <a:lnTo>
                    <a:pt x="218" y="342"/>
                  </a:lnTo>
                  <a:lnTo>
                    <a:pt x="209" y="332"/>
                  </a:lnTo>
                  <a:lnTo>
                    <a:pt x="208" y="323"/>
                  </a:lnTo>
                  <a:lnTo>
                    <a:pt x="211" y="318"/>
                  </a:lnTo>
                  <a:lnTo>
                    <a:pt x="213" y="313"/>
                  </a:lnTo>
                  <a:lnTo>
                    <a:pt x="215" y="307"/>
                  </a:lnTo>
                  <a:lnTo>
                    <a:pt x="209" y="297"/>
                  </a:lnTo>
                  <a:lnTo>
                    <a:pt x="202" y="288"/>
                  </a:lnTo>
                  <a:lnTo>
                    <a:pt x="195" y="278"/>
                  </a:lnTo>
                  <a:lnTo>
                    <a:pt x="192" y="265"/>
                  </a:lnTo>
                  <a:lnTo>
                    <a:pt x="213" y="248"/>
                  </a:lnTo>
                  <a:lnTo>
                    <a:pt x="230" y="227"/>
                  </a:lnTo>
                  <a:lnTo>
                    <a:pt x="225" y="225"/>
                  </a:lnTo>
                  <a:lnTo>
                    <a:pt x="223" y="224"/>
                  </a:lnTo>
                  <a:lnTo>
                    <a:pt x="221" y="224"/>
                  </a:lnTo>
                  <a:lnTo>
                    <a:pt x="220" y="222"/>
                  </a:lnTo>
                  <a:lnTo>
                    <a:pt x="220" y="220"/>
                  </a:lnTo>
                  <a:lnTo>
                    <a:pt x="220" y="217"/>
                  </a:lnTo>
                  <a:lnTo>
                    <a:pt x="218" y="211"/>
                  </a:lnTo>
                  <a:lnTo>
                    <a:pt x="220" y="208"/>
                  </a:lnTo>
                  <a:lnTo>
                    <a:pt x="223" y="203"/>
                  </a:lnTo>
                  <a:lnTo>
                    <a:pt x="225" y="199"/>
                  </a:lnTo>
                  <a:lnTo>
                    <a:pt x="228" y="199"/>
                  </a:lnTo>
                  <a:lnTo>
                    <a:pt x="228" y="197"/>
                  </a:lnTo>
                  <a:lnTo>
                    <a:pt x="230" y="197"/>
                  </a:lnTo>
                  <a:lnTo>
                    <a:pt x="234" y="197"/>
                  </a:lnTo>
                  <a:lnTo>
                    <a:pt x="237" y="196"/>
                  </a:lnTo>
                  <a:lnTo>
                    <a:pt x="239" y="201"/>
                  </a:lnTo>
                  <a:lnTo>
                    <a:pt x="241" y="204"/>
                  </a:lnTo>
                  <a:lnTo>
                    <a:pt x="242" y="210"/>
                  </a:lnTo>
                  <a:lnTo>
                    <a:pt x="244" y="215"/>
                  </a:lnTo>
                  <a:lnTo>
                    <a:pt x="249" y="215"/>
                  </a:lnTo>
                  <a:lnTo>
                    <a:pt x="244" y="196"/>
                  </a:lnTo>
                  <a:lnTo>
                    <a:pt x="256" y="196"/>
                  </a:lnTo>
                  <a:lnTo>
                    <a:pt x="256" y="183"/>
                  </a:lnTo>
                  <a:lnTo>
                    <a:pt x="272" y="183"/>
                  </a:lnTo>
                  <a:lnTo>
                    <a:pt x="277" y="171"/>
                  </a:lnTo>
                  <a:lnTo>
                    <a:pt x="286" y="163"/>
                  </a:lnTo>
                  <a:lnTo>
                    <a:pt x="295" y="154"/>
                  </a:lnTo>
                  <a:lnTo>
                    <a:pt x="311" y="154"/>
                  </a:lnTo>
                  <a:lnTo>
                    <a:pt x="312" y="138"/>
                  </a:lnTo>
                  <a:lnTo>
                    <a:pt x="314" y="126"/>
                  </a:lnTo>
                  <a:lnTo>
                    <a:pt x="316" y="115"/>
                  </a:lnTo>
                  <a:lnTo>
                    <a:pt x="317" y="100"/>
                  </a:lnTo>
                  <a:lnTo>
                    <a:pt x="328" y="91"/>
                  </a:lnTo>
                  <a:lnTo>
                    <a:pt x="337" y="82"/>
                  </a:lnTo>
                  <a:lnTo>
                    <a:pt x="347" y="75"/>
                  </a:lnTo>
                  <a:lnTo>
                    <a:pt x="359" y="72"/>
                  </a:lnTo>
                  <a:lnTo>
                    <a:pt x="379" y="68"/>
                  </a:lnTo>
                  <a:lnTo>
                    <a:pt x="380" y="73"/>
                  </a:lnTo>
                  <a:lnTo>
                    <a:pt x="380" y="75"/>
                  </a:lnTo>
                  <a:lnTo>
                    <a:pt x="380" y="77"/>
                  </a:lnTo>
                  <a:lnTo>
                    <a:pt x="382" y="79"/>
                  </a:lnTo>
                  <a:lnTo>
                    <a:pt x="384" y="80"/>
                  </a:lnTo>
                  <a:lnTo>
                    <a:pt x="384" y="77"/>
                  </a:lnTo>
                  <a:lnTo>
                    <a:pt x="389" y="68"/>
                  </a:lnTo>
                  <a:lnTo>
                    <a:pt x="393" y="61"/>
                  </a:lnTo>
                  <a:lnTo>
                    <a:pt x="396" y="58"/>
                  </a:lnTo>
                  <a:lnTo>
                    <a:pt x="403" y="54"/>
                  </a:lnTo>
                  <a:lnTo>
                    <a:pt x="417" y="54"/>
                  </a:lnTo>
                  <a:lnTo>
                    <a:pt x="426" y="54"/>
                  </a:lnTo>
                  <a:lnTo>
                    <a:pt x="440" y="51"/>
                  </a:lnTo>
                  <a:lnTo>
                    <a:pt x="455" y="46"/>
                  </a:lnTo>
                  <a:lnTo>
                    <a:pt x="471" y="39"/>
                  </a:lnTo>
                  <a:lnTo>
                    <a:pt x="483" y="32"/>
                  </a:lnTo>
                  <a:lnTo>
                    <a:pt x="490" y="26"/>
                  </a:lnTo>
                  <a:lnTo>
                    <a:pt x="492" y="23"/>
                  </a:lnTo>
                  <a:lnTo>
                    <a:pt x="494" y="19"/>
                  </a:lnTo>
                  <a:lnTo>
                    <a:pt x="494" y="14"/>
                  </a:lnTo>
                  <a:lnTo>
                    <a:pt x="496" y="11"/>
                  </a:lnTo>
                  <a:lnTo>
                    <a:pt x="499" y="7"/>
                  </a:lnTo>
                  <a:lnTo>
                    <a:pt x="511" y="2"/>
                  </a:lnTo>
                  <a:lnTo>
                    <a:pt x="527" y="0"/>
                  </a:lnTo>
                  <a:close/>
                </a:path>
              </a:pathLst>
            </a:custGeom>
            <a:solidFill>
              <a:schemeClr val="bg1">
                <a:lumMod val="85000"/>
              </a:schemeClr>
            </a:solidFill>
            <a:ln w="3175">
              <a:noFill/>
            </a:ln>
          </p:spPr>
          <p:txBody>
            <a:bodyPr vert="horz" wrap="square" lIns="91440" tIns="45720" rIns="91440" bIns="45720" numCol="1" anchor="t" anchorCtr="0" compatLnSpc="1">
              <a:prstTxWarp prst="textNoShape">
                <a:avLst/>
              </a:prstTxWarp>
            </a:bodyPr>
            <a:lstStyle/>
            <a:p>
              <a:endParaRPr lang="ko-KR" altLang="en-US"/>
            </a:p>
          </p:txBody>
        </p:sp>
        <p:sp>
          <p:nvSpPr>
            <p:cNvPr id="28" name="Trapezoid 3">
              <a:extLst>
                <a:ext uri="{FF2B5EF4-FFF2-40B4-BE49-F238E27FC236}">
                  <a16:creationId xmlns:a16="http://schemas.microsoft.com/office/drawing/2014/main" id="{540B300B-3061-4C21-AC68-A6D2E92E1CAD}"/>
                </a:ext>
              </a:extLst>
            </p:cNvPr>
            <p:cNvSpPr>
              <a:spLocks noChangeAspect="1"/>
            </p:cNvSpPr>
            <p:nvPr/>
          </p:nvSpPr>
          <p:spPr>
            <a:xfrm>
              <a:off x="8339487" y="2292056"/>
              <a:ext cx="444028" cy="777521"/>
            </a:xfrm>
            <a:custGeom>
              <a:avLst/>
              <a:gdLst/>
              <a:ahLst/>
              <a:cxnLst/>
              <a:rect l="l" t="t" r="r" b="b"/>
              <a:pathLst>
                <a:path w="325123" h="569311">
                  <a:moveTo>
                    <a:pt x="241381" y="440505"/>
                  </a:moveTo>
                  <a:lnTo>
                    <a:pt x="243463" y="440505"/>
                  </a:lnTo>
                  <a:lnTo>
                    <a:pt x="237631" y="450607"/>
                  </a:lnTo>
                  <a:cubicBezTo>
                    <a:pt x="238758" y="447182"/>
                    <a:pt x="240064" y="443834"/>
                    <a:pt x="241381" y="440505"/>
                  </a:cubicBezTo>
                  <a:close/>
                  <a:moveTo>
                    <a:pt x="163308" y="112730"/>
                  </a:moveTo>
                  <a:cubicBezTo>
                    <a:pt x="135281" y="112730"/>
                    <a:pt x="112560" y="135450"/>
                    <a:pt x="112560" y="163478"/>
                  </a:cubicBezTo>
                  <a:cubicBezTo>
                    <a:pt x="112560" y="191506"/>
                    <a:pt x="135281" y="214227"/>
                    <a:pt x="163308" y="214227"/>
                  </a:cubicBezTo>
                  <a:cubicBezTo>
                    <a:pt x="191336" y="214227"/>
                    <a:pt x="214057" y="191506"/>
                    <a:pt x="214057" y="163478"/>
                  </a:cubicBezTo>
                  <a:cubicBezTo>
                    <a:pt x="214057" y="135450"/>
                    <a:pt x="191336" y="112730"/>
                    <a:pt x="163308" y="112730"/>
                  </a:cubicBezTo>
                  <a:close/>
                  <a:moveTo>
                    <a:pt x="163308" y="0"/>
                  </a:moveTo>
                  <a:cubicBezTo>
                    <a:pt x="205474" y="0"/>
                    <a:pt x="247639" y="16086"/>
                    <a:pt x="279811" y="48257"/>
                  </a:cubicBezTo>
                  <a:cubicBezTo>
                    <a:pt x="344153" y="112600"/>
                    <a:pt x="336170" y="209823"/>
                    <a:pt x="279811" y="281262"/>
                  </a:cubicBezTo>
                  <a:cubicBezTo>
                    <a:pt x="226438" y="348914"/>
                    <a:pt x="181297" y="523451"/>
                    <a:pt x="166822" y="569311"/>
                  </a:cubicBezTo>
                  <a:lnTo>
                    <a:pt x="147706" y="531085"/>
                  </a:lnTo>
                  <a:cubicBezTo>
                    <a:pt x="127993" y="460439"/>
                    <a:pt x="92870" y="333100"/>
                    <a:pt x="46806" y="281261"/>
                  </a:cubicBezTo>
                  <a:cubicBezTo>
                    <a:pt x="-13636" y="213242"/>
                    <a:pt x="-17536" y="112599"/>
                    <a:pt x="46806" y="48257"/>
                  </a:cubicBezTo>
                  <a:cubicBezTo>
                    <a:pt x="78977" y="16086"/>
                    <a:pt x="121143" y="0"/>
                    <a:pt x="16330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endParaRPr>
            </a:p>
          </p:txBody>
        </p:sp>
        <p:sp>
          <p:nvSpPr>
            <p:cNvPr id="29" name="Trapezoid 3">
              <a:extLst>
                <a:ext uri="{FF2B5EF4-FFF2-40B4-BE49-F238E27FC236}">
                  <a16:creationId xmlns:a16="http://schemas.microsoft.com/office/drawing/2014/main" id="{E3C90ECD-2EFD-4D84-A4D9-85006F169FA1}"/>
                </a:ext>
              </a:extLst>
            </p:cNvPr>
            <p:cNvSpPr>
              <a:spLocks noChangeAspect="1"/>
            </p:cNvSpPr>
            <p:nvPr/>
          </p:nvSpPr>
          <p:spPr>
            <a:xfrm>
              <a:off x="9132966" y="3160203"/>
              <a:ext cx="325123" cy="569311"/>
            </a:xfrm>
            <a:custGeom>
              <a:avLst/>
              <a:gdLst/>
              <a:ahLst/>
              <a:cxnLst/>
              <a:rect l="l" t="t" r="r" b="b"/>
              <a:pathLst>
                <a:path w="325123" h="569311">
                  <a:moveTo>
                    <a:pt x="241381" y="440505"/>
                  </a:moveTo>
                  <a:lnTo>
                    <a:pt x="243463" y="440505"/>
                  </a:lnTo>
                  <a:lnTo>
                    <a:pt x="237631" y="450607"/>
                  </a:lnTo>
                  <a:cubicBezTo>
                    <a:pt x="238758" y="447182"/>
                    <a:pt x="240064" y="443834"/>
                    <a:pt x="241381" y="440505"/>
                  </a:cubicBezTo>
                  <a:close/>
                  <a:moveTo>
                    <a:pt x="163308" y="112730"/>
                  </a:moveTo>
                  <a:cubicBezTo>
                    <a:pt x="135281" y="112730"/>
                    <a:pt x="112560" y="135450"/>
                    <a:pt x="112560" y="163478"/>
                  </a:cubicBezTo>
                  <a:cubicBezTo>
                    <a:pt x="112560" y="191506"/>
                    <a:pt x="135281" y="214227"/>
                    <a:pt x="163308" y="214227"/>
                  </a:cubicBezTo>
                  <a:cubicBezTo>
                    <a:pt x="191336" y="214227"/>
                    <a:pt x="214057" y="191506"/>
                    <a:pt x="214057" y="163478"/>
                  </a:cubicBezTo>
                  <a:cubicBezTo>
                    <a:pt x="214057" y="135450"/>
                    <a:pt x="191336" y="112730"/>
                    <a:pt x="163308" y="112730"/>
                  </a:cubicBezTo>
                  <a:close/>
                  <a:moveTo>
                    <a:pt x="163308" y="0"/>
                  </a:moveTo>
                  <a:cubicBezTo>
                    <a:pt x="205474" y="0"/>
                    <a:pt x="247639" y="16086"/>
                    <a:pt x="279811" y="48257"/>
                  </a:cubicBezTo>
                  <a:cubicBezTo>
                    <a:pt x="344153" y="112600"/>
                    <a:pt x="336170" y="209823"/>
                    <a:pt x="279811" y="281262"/>
                  </a:cubicBezTo>
                  <a:cubicBezTo>
                    <a:pt x="226438" y="348914"/>
                    <a:pt x="181297" y="523451"/>
                    <a:pt x="166822" y="569311"/>
                  </a:cubicBezTo>
                  <a:lnTo>
                    <a:pt x="147706" y="531085"/>
                  </a:lnTo>
                  <a:cubicBezTo>
                    <a:pt x="127993" y="460439"/>
                    <a:pt x="92870" y="333100"/>
                    <a:pt x="46806" y="281261"/>
                  </a:cubicBezTo>
                  <a:cubicBezTo>
                    <a:pt x="-13636" y="213242"/>
                    <a:pt x="-17536" y="112599"/>
                    <a:pt x="46806" y="48257"/>
                  </a:cubicBezTo>
                  <a:cubicBezTo>
                    <a:pt x="78977" y="16086"/>
                    <a:pt x="121143" y="0"/>
                    <a:pt x="16330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endParaRPr>
            </a:p>
          </p:txBody>
        </p:sp>
        <p:sp>
          <p:nvSpPr>
            <p:cNvPr id="30" name="Trapezoid 3">
              <a:extLst>
                <a:ext uri="{FF2B5EF4-FFF2-40B4-BE49-F238E27FC236}">
                  <a16:creationId xmlns:a16="http://schemas.microsoft.com/office/drawing/2014/main" id="{37E3230D-EFAE-44B6-B299-978798779855}"/>
                </a:ext>
              </a:extLst>
            </p:cNvPr>
            <p:cNvSpPr>
              <a:spLocks noChangeAspect="1"/>
            </p:cNvSpPr>
            <p:nvPr/>
          </p:nvSpPr>
          <p:spPr>
            <a:xfrm>
              <a:off x="9256289" y="4397344"/>
              <a:ext cx="464792" cy="813880"/>
            </a:xfrm>
            <a:custGeom>
              <a:avLst/>
              <a:gdLst/>
              <a:ahLst/>
              <a:cxnLst/>
              <a:rect l="l" t="t" r="r" b="b"/>
              <a:pathLst>
                <a:path w="325123" h="569311">
                  <a:moveTo>
                    <a:pt x="241381" y="440505"/>
                  </a:moveTo>
                  <a:lnTo>
                    <a:pt x="243463" y="440505"/>
                  </a:lnTo>
                  <a:lnTo>
                    <a:pt x="237631" y="450607"/>
                  </a:lnTo>
                  <a:cubicBezTo>
                    <a:pt x="238758" y="447182"/>
                    <a:pt x="240064" y="443834"/>
                    <a:pt x="241381" y="440505"/>
                  </a:cubicBezTo>
                  <a:close/>
                  <a:moveTo>
                    <a:pt x="163308" y="112730"/>
                  </a:moveTo>
                  <a:cubicBezTo>
                    <a:pt x="135281" y="112730"/>
                    <a:pt x="112560" y="135450"/>
                    <a:pt x="112560" y="163478"/>
                  </a:cubicBezTo>
                  <a:cubicBezTo>
                    <a:pt x="112560" y="191506"/>
                    <a:pt x="135281" y="214227"/>
                    <a:pt x="163308" y="214227"/>
                  </a:cubicBezTo>
                  <a:cubicBezTo>
                    <a:pt x="191336" y="214227"/>
                    <a:pt x="214057" y="191506"/>
                    <a:pt x="214057" y="163478"/>
                  </a:cubicBezTo>
                  <a:cubicBezTo>
                    <a:pt x="214057" y="135450"/>
                    <a:pt x="191336" y="112730"/>
                    <a:pt x="163308" y="112730"/>
                  </a:cubicBezTo>
                  <a:close/>
                  <a:moveTo>
                    <a:pt x="163308" y="0"/>
                  </a:moveTo>
                  <a:cubicBezTo>
                    <a:pt x="205474" y="0"/>
                    <a:pt x="247639" y="16086"/>
                    <a:pt x="279811" y="48257"/>
                  </a:cubicBezTo>
                  <a:cubicBezTo>
                    <a:pt x="344153" y="112600"/>
                    <a:pt x="336170" y="209823"/>
                    <a:pt x="279811" y="281262"/>
                  </a:cubicBezTo>
                  <a:cubicBezTo>
                    <a:pt x="226438" y="348914"/>
                    <a:pt x="181297" y="523451"/>
                    <a:pt x="166822" y="569311"/>
                  </a:cubicBezTo>
                  <a:lnTo>
                    <a:pt x="147706" y="531085"/>
                  </a:lnTo>
                  <a:cubicBezTo>
                    <a:pt x="127993" y="460439"/>
                    <a:pt x="92870" y="333100"/>
                    <a:pt x="46806" y="281261"/>
                  </a:cubicBezTo>
                  <a:cubicBezTo>
                    <a:pt x="-13636" y="213242"/>
                    <a:pt x="-17536" y="112599"/>
                    <a:pt x="46806" y="48257"/>
                  </a:cubicBezTo>
                  <a:cubicBezTo>
                    <a:pt x="78977" y="16086"/>
                    <a:pt x="121143" y="0"/>
                    <a:pt x="16330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endParaRPr>
            </a:p>
          </p:txBody>
        </p:sp>
        <p:sp>
          <p:nvSpPr>
            <p:cNvPr id="31" name="Trapezoid 3">
              <a:extLst>
                <a:ext uri="{FF2B5EF4-FFF2-40B4-BE49-F238E27FC236}">
                  <a16:creationId xmlns:a16="http://schemas.microsoft.com/office/drawing/2014/main" id="{3304F850-410D-4565-8D94-C417E0AB0036}"/>
                </a:ext>
              </a:extLst>
            </p:cNvPr>
            <p:cNvSpPr>
              <a:spLocks noChangeAspect="1"/>
            </p:cNvSpPr>
            <p:nvPr/>
          </p:nvSpPr>
          <p:spPr>
            <a:xfrm>
              <a:off x="10276943" y="2381078"/>
              <a:ext cx="591045" cy="1034957"/>
            </a:xfrm>
            <a:custGeom>
              <a:avLst/>
              <a:gdLst/>
              <a:ahLst/>
              <a:cxnLst/>
              <a:rect l="l" t="t" r="r" b="b"/>
              <a:pathLst>
                <a:path w="325123" h="569311">
                  <a:moveTo>
                    <a:pt x="241381" y="440505"/>
                  </a:moveTo>
                  <a:lnTo>
                    <a:pt x="243463" y="440505"/>
                  </a:lnTo>
                  <a:lnTo>
                    <a:pt x="237631" y="450607"/>
                  </a:lnTo>
                  <a:cubicBezTo>
                    <a:pt x="238758" y="447182"/>
                    <a:pt x="240064" y="443834"/>
                    <a:pt x="241381" y="440505"/>
                  </a:cubicBezTo>
                  <a:close/>
                  <a:moveTo>
                    <a:pt x="163308" y="112730"/>
                  </a:moveTo>
                  <a:cubicBezTo>
                    <a:pt x="135281" y="112730"/>
                    <a:pt x="112560" y="135450"/>
                    <a:pt x="112560" y="163478"/>
                  </a:cubicBezTo>
                  <a:cubicBezTo>
                    <a:pt x="112560" y="191506"/>
                    <a:pt x="135281" y="214227"/>
                    <a:pt x="163308" y="214227"/>
                  </a:cubicBezTo>
                  <a:cubicBezTo>
                    <a:pt x="191336" y="214227"/>
                    <a:pt x="214057" y="191506"/>
                    <a:pt x="214057" y="163478"/>
                  </a:cubicBezTo>
                  <a:cubicBezTo>
                    <a:pt x="214057" y="135450"/>
                    <a:pt x="191336" y="112730"/>
                    <a:pt x="163308" y="112730"/>
                  </a:cubicBezTo>
                  <a:close/>
                  <a:moveTo>
                    <a:pt x="163308" y="0"/>
                  </a:moveTo>
                  <a:cubicBezTo>
                    <a:pt x="205474" y="0"/>
                    <a:pt x="247639" y="16086"/>
                    <a:pt x="279811" y="48257"/>
                  </a:cubicBezTo>
                  <a:cubicBezTo>
                    <a:pt x="344153" y="112600"/>
                    <a:pt x="336170" y="209823"/>
                    <a:pt x="279811" y="281262"/>
                  </a:cubicBezTo>
                  <a:cubicBezTo>
                    <a:pt x="226438" y="348914"/>
                    <a:pt x="181297" y="523451"/>
                    <a:pt x="166822" y="569311"/>
                  </a:cubicBezTo>
                  <a:lnTo>
                    <a:pt x="147706" y="531085"/>
                  </a:lnTo>
                  <a:cubicBezTo>
                    <a:pt x="127993" y="460439"/>
                    <a:pt x="92870" y="333100"/>
                    <a:pt x="46806" y="281261"/>
                  </a:cubicBezTo>
                  <a:cubicBezTo>
                    <a:pt x="-13636" y="213242"/>
                    <a:pt x="-17536" y="112599"/>
                    <a:pt x="46806" y="48257"/>
                  </a:cubicBezTo>
                  <a:cubicBezTo>
                    <a:pt x="78977" y="16086"/>
                    <a:pt x="121143" y="0"/>
                    <a:pt x="16330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solidFill>
                  <a:schemeClr val="tx1"/>
                </a:solidFill>
              </a:endParaRPr>
            </a:p>
          </p:txBody>
        </p:sp>
      </p:grpSp>
    </p:spTree>
    <p:extLst>
      <p:ext uri="{BB962C8B-B14F-4D97-AF65-F5344CB8AC3E}">
        <p14:creationId xmlns:p14="http://schemas.microsoft.com/office/powerpoint/2010/main" val="213365372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3075153"/>
            <a:ext cx="12192000" cy="48000"/>
          </a:xfrm>
          <a:prstGeom prst="rect">
            <a:avLst/>
          </a:prstGeom>
          <a:solidFill>
            <a:srgbClr val="64994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8" name="Diamond 7"/>
          <p:cNvSpPr/>
          <p:nvPr/>
        </p:nvSpPr>
        <p:spPr>
          <a:xfrm>
            <a:off x="714429" y="2890848"/>
            <a:ext cx="443671" cy="443671"/>
          </a:xfrm>
          <a:prstGeom prst="diamond">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9" name="Diamond 8"/>
          <p:cNvSpPr/>
          <p:nvPr/>
        </p:nvSpPr>
        <p:spPr>
          <a:xfrm>
            <a:off x="5978999" y="2890847"/>
            <a:ext cx="443671" cy="443671"/>
          </a:xfrm>
          <a:prstGeom prst="diamond">
            <a:avLst/>
          </a:prstGeom>
          <a:solidFill>
            <a:schemeClr val="bg1"/>
          </a:solidFill>
          <a:ln w="254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10" name="Diamond 9"/>
          <p:cNvSpPr/>
          <p:nvPr/>
        </p:nvSpPr>
        <p:spPr>
          <a:xfrm>
            <a:off x="7753039" y="2877317"/>
            <a:ext cx="443671" cy="443671"/>
          </a:xfrm>
          <a:prstGeom prst="diamond">
            <a:avLst/>
          </a:prstGeom>
          <a:solidFill>
            <a:schemeClr val="bg1"/>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11" name="Diamond 10"/>
          <p:cNvSpPr/>
          <p:nvPr/>
        </p:nvSpPr>
        <p:spPr>
          <a:xfrm>
            <a:off x="9628224" y="2901317"/>
            <a:ext cx="443671" cy="443671"/>
          </a:xfrm>
          <a:prstGeom prst="diamond">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13" name="TextBox 12"/>
          <p:cNvSpPr txBox="1"/>
          <p:nvPr/>
        </p:nvSpPr>
        <p:spPr>
          <a:xfrm>
            <a:off x="504734" y="2427270"/>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1990</a:t>
            </a:r>
            <a:endParaRPr lang="ko-KR" altLang="en-US" b="1" dirty="0">
              <a:solidFill>
                <a:schemeClr val="tx1">
                  <a:lumMod val="75000"/>
                  <a:lumOff val="25000"/>
                </a:schemeClr>
              </a:solidFill>
              <a:cs typeface="Arial" pitchFamily="34" charset="0"/>
            </a:endParaRPr>
          </a:p>
        </p:txBody>
      </p:sp>
      <p:sp>
        <p:nvSpPr>
          <p:cNvPr id="31" name="TextBox 30"/>
          <p:cNvSpPr txBox="1"/>
          <p:nvPr/>
        </p:nvSpPr>
        <p:spPr>
          <a:xfrm>
            <a:off x="189269" y="3680978"/>
            <a:ext cx="1493989" cy="577081"/>
          </a:xfrm>
          <a:prstGeom prst="rect">
            <a:avLst/>
          </a:prstGeom>
          <a:noFill/>
        </p:spPr>
        <p:txBody>
          <a:bodyPr wrap="square" rtlCol="0" anchor="ctr">
            <a:spAutoFit/>
          </a:bodyPr>
          <a:lstStyle/>
          <a:p>
            <a:pPr algn="ctr"/>
            <a:r>
              <a:rPr lang="en-US" sz="1050" dirty="0" err="1"/>
              <a:t>Lokakarya</a:t>
            </a:r>
            <a:r>
              <a:rPr lang="en-US" sz="1050" dirty="0"/>
              <a:t> MUI</a:t>
            </a:r>
          </a:p>
          <a:p>
            <a:pPr algn="ctr"/>
            <a:r>
              <a:rPr lang="en-US" sz="1050" dirty="0" err="1"/>
              <a:t>merekomendasikan</a:t>
            </a:r>
            <a:endParaRPr lang="en-US" sz="1050" dirty="0"/>
          </a:p>
          <a:p>
            <a:pPr algn="ctr"/>
            <a:r>
              <a:rPr lang="en-US" sz="1050" dirty="0" err="1"/>
              <a:t>pendirian</a:t>
            </a:r>
            <a:r>
              <a:rPr lang="en-US" sz="1050" dirty="0"/>
              <a:t> Bank </a:t>
            </a:r>
            <a:r>
              <a:rPr lang="en-US" sz="1050" dirty="0" err="1"/>
              <a:t>Syariah</a:t>
            </a:r>
            <a:endParaRPr lang="ko-KR" altLang="en-US" sz="1050" dirty="0">
              <a:solidFill>
                <a:schemeClr val="tx1">
                  <a:lumMod val="75000"/>
                  <a:lumOff val="25000"/>
                </a:schemeClr>
              </a:solidFill>
              <a:cs typeface="Arial" pitchFamily="34" charset="0"/>
            </a:endParaRPr>
          </a:p>
        </p:txBody>
      </p:sp>
      <p:grpSp>
        <p:nvGrpSpPr>
          <p:cNvPr id="28" name="Group 27"/>
          <p:cNvGrpSpPr/>
          <p:nvPr/>
        </p:nvGrpSpPr>
        <p:grpSpPr>
          <a:xfrm>
            <a:off x="0" y="171338"/>
            <a:ext cx="12207499" cy="6686662"/>
            <a:chOff x="0" y="171338"/>
            <a:chExt cx="12207499" cy="6686662"/>
          </a:xfrm>
        </p:grpSpPr>
        <p:sp>
          <p:nvSpPr>
            <p:cNvPr id="29" name="Rectangle 28">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5" name="Rectangle 44">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pic>
          <p:nvPicPr>
            <p:cNvPr id="46" name="Picture 4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64117" y="171338"/>
              <a:ext cx="593852" cy="593852"/>
            </a:xfrm>
            <a:prstGeom prst="rect">
              <a:avLst/>
            </a:prstGeom>
          </p:spPr>
        </p:pic>
        <p:pic>
          <p:nvPicPr>
            <p:cNvPr id="47" name="Picture 4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11170087" y="187690"/>
              <a:ext cx="789439" cy="576356"/>
            </a:xfrm>
            <a:prstGeom prst="rect">
              <a:avLst/>
            </a:prstGeom>
          </p:spPr>
        </p:pic>
      </p:grpSp>
      <p:sp>
        <p:nvSpPr>
          <p:cNvPr id="48" name="TextBox 47"/>
          <p:cNvSpPr txBox="1"/>
          <p:nvPr/>
        </p:nvSpPr>
        <p:spPr>
          <a:xfrm>
            <a:off x="1483633" y="3014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Tonggak</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Keuangan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Syariah</a:t>
            </a:r>
            <a:r>
              <a:rPr lang="en-ID" sz="2400" dirty="0">
                <a:solidFill>
                  <a:srgbClr val="002060"/>
                </a:solidFill>
                <a:latin typeface="Arial Black" panose="020B0A04020102020204" pitchFamily="34" charset="0"/>
                <a:cs typeface="Times New Roman" panose="02020603050405020304" pitchFamily="18" charset="0"/>
              </a:rPr>
              <a:t> di Indonesia</a:t>
            </a:r>
            <a:endParaRPr lang="en-US" sz="1600" dirty="0">
              <a:solidFill>
                <a:srgbClr val="002060"/>
              </a:solidFill>
              <a:latin typeface="Arial Black" panose="020B0A04020102020204" pitchFamily="34" charset="0"/>
              <a:cs typeface="Times New Roman" panose="02020603050405020304" pitchFamily="18" charset="0"/>
            </a:endParaRPr>
          </a:p>
        </p:txBody>
      </p:sp>
      <p:sp>
        <p:nvSpPr>
          <p:cNvPr id="50" name="Diamond 49"/>
          <p:cNvSpPr/>
          <p:nvPr/>
        </p:nvSpPr>
        <p:spPr>
          <a:xfrm>
            <a:off x="4199091" y="2882839"/>
            <a:ext cx="443671" cy="443671"/>
          </a:xfrm>
          <a:prstGeom prst="diamond">
            <a:avLst/>
          </a:prstGeom>
          <a:solidFill>
            <a:schemeClr val="bg1"/>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52" name="Diamond 51"/>
          <p:cNvSpPr/>
          <p:nvPr/>
        </p:nvSpPr>
        <p:spPr>
          <a:xfrm>
            <a:off x="11124801" y="2903360"/>
            <a:ext cx="443671" cy="443671"/>
          </a:xfrm>
          <a:prstGeom prst="diamond">
            <a:avLst/>
          </a:prstGeom>
          <a:solidFill>
            <a:schemeClr val="bg1"/>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2" name="Rectangle 1"/>
          <p:cNvSpPr/>
          <p:nvPr/>
        </p:nvSpPr>
        <p:spPr>
          <a:xfrm>
            <a:off x="1558937" y="1414255"/>
            <a:ext cx="2150806" cy="1223412"/>
          </a:xfrm>
          <a:prstGeom prst="rect">
            <a:avLst/>
          </a:prstGeom>
        </p:spPr>
        <p:txBody>
          <a:bodyPr wrap="square">
            <a:spAutoFit/>
          </a:bodyPr>
          <a:lstStyle/>
          <a:p>
            <a:pPr algn="ctr"/>
            <a:r>
              <a:rPr lang="en-US" sz="1050" dirty="0"/>
              <a:t>Indonesia </a:t>
            </a:r>
            <a:r>
              <a:rPr lang="en-US" sz="1050" dirty="0" err="1"/>
              <a:t>memasuki</a:t>
            </a:r>
            <a:r>
              <a:rPr lang="en-US" sz="1050" dirty="0"/>
              <a:t> era dual</a:t>
            </a:r>
          </a:p>
          <a:p>
            <a:pPr algn="ctr"/>
            <a:r>
              <a:rPr lang="en-US" sz="1050" dirty="0"/>
              <a:t>banking system </a:t>
            </a:r>
            <a:r>
              <a:rPr lang="es-ES" sz="1050" dirty="0"/>
              <a:t>UU No. 7 </a:t>
            </a:r>
            <a:r>
              <a:rPr lang="es-ES" sz="1050" dirty="0" err="1"/>
              <a:t>Tahun</a:t>
            </a:r>
            <a:r>
              <a:rPr lang="es-ES" sz="1050" dirty="0"/>
              <a:t> 1992 </a:t>
            </a:r>
            <a:r>
              <a:rPr lang="es-ES" sz="1050" dirty="0" err="1"/>
              <a:t>tentang</a:t>
            </a:r>
            <a:r>
              <a:rPr lang="es-ES" sz="1050" dirty="0"/>
              <a:t> </a:t>
            </a:r>
            <a:r>
              <a:rPr lang="en-US" sz="1050" dirty="0" err="1"/>
              <a:t>Perbankan</a:t>
            </a:r>
            <a:r>
              <a:rPr lang="en-US" sz="1050" dirty="0"/>
              <a:t> - Bank </a:t>
            </a:r>
            <a:r>
              <a:rPr lang="en-US" sz="1050" dirty="0" err="1"/>
              <a:t>Umum</a:t>
            </a:r>
            <a:r>
              <a:rPr lang="en-US" sz="1050" dirty="0"/>
              <a:t> </a:t>
            </a:r>
            <a:r>
              <a:rPr lang="en-US" sz="1050" dirty="0" err="1"/>
              <a:t>dapat</a:t>
            </a:r>
            <a:r>
              <a:rPr lang="en-US" sz="1050" dirty="0"/>
              <a:t> </a:t>
            </a:r>
            <a:r>
              <a:rPr lang="en-US" sz="1050" dirty="0" err="1"/>
              <a:t>beroperasi</a:t>
            </a:r>
            <a:r>
              <a:rPr lang="en-US" sz="1050" dirty="0"/>
              <a:t> </a:t>
            </a:r>
            <a:r>
              <a:rPr lang="en-US" sz="1050" dirty="0" err="1"/>
              <a:t>dengan</a:t>
            </a:r>
            <a:endParaRPr lang="en-US" sz="1050" dirty="0"/>
          </a:p>
          <a:p>
            <a:pPr algn="ctr"/>
            <a:r>
              <a:rPr lang="en-US" sz="1050" dirty="0" err="1"/>
              <a:t>prinsip</a:t>
            </a:r>
            <a:r>
              <a:rPr lang="en-US" sz="1050" dirty="0"/>
              <a:t> </a:t>
            </a:r>
            <a:r>
              <a:rPr lang="en-US" sz="1050" dirty="0" err="1"/>
              <a:t>bagi</a:t>
            </a:r>
            <a:r>
              <a:rPr lang="en-US" sz="1050" dirty="0"/>
              <a:t> </a:t>
            </a:r>
            <a:r>
              <a:rPr lang="en-US" sz="1050" dirty="0" err="1"/>
              <a:t>hasil</a:t>
            </a:r>
            <a:r>
              <a:rPr lang="en-US" sz="1050" dirty="0"/>
              <a:t> Bank </a:t>
            </a:r>
            <a:r>
              <a:rPr lang="en-US" sz="1050" dirty="0" err="1"/>
              <a:t>Umum</a:t>
            </a:r>
            <a:r>
              <a:rPr lang="en-US" sz="1050" dirty="0"/>
              <a:t> </a:t>
            </a:r>
            <a:r>
              <a:rPr lang="en-US" sz="1050" dirty="0" err="1"/>
              <a:t>Syariah</a:t>
            </a:r>
            <a:r>
              <a:rPr lang="en-US" sz="1050" dirty="0"/>
              <a:t> </a:t>
            </a:r>
            <a:r>
              <a:rPr lang="en-US" sz="1050" dirty="0" err="1"/>
              <a:t>Pertama</a:t>
            </a:r>
            <a:r>
              <a:rPr lang="en-US" sz="1050" dirty="0"/>
              <a:t> </a:t>
            </a:r>
          </a:p>
          <a:p>
            <a:pPr algn="ctr"/>
            <a:r>
              <a:rPr lang="en-US" sz="1050" dirty="0"/>
              <a:t>(Bank </a:t>
            </a:r>
            <a:r>
              <a:rPr lang="en-US" sz="1050" dirty="0" err="1"/>
              <a:t>Muamalat</a:t>
            </a:r>
            <a:r>
              <a:rPr lang="en-US" sz="1050" dirty="0"/>
              <a:t> Indonesia)</a:t>
            </a:r>
          </a:p>
        </p:txBody>
      </p:sp>
      <p:sp>
        <p:nvSpPr>
          <p:cNvPr id="55" name="Diamond 54"/>
          <p:cNvSpPr/>
          <p:nvPr/>
        </p:nvSpPr>
        <p:spPr>
          <a:xfrm>
            <a:off x="2338941" y="2859803"/>
            <a:ext cx="443671" cy="443671"/>
          </a:xfrm>
          <a:prstGeom prst="diamond">
            <a:avLst/>
          </a:prstGeom>
          <a:solidFill>
            <a:schemeClr val="bg1"/>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56" name="TextBox 55"/>
          <p:cNvSpPr txBox="1"/>
          <p:nvPr/>
        </p:nvSpPr>
        <p:spPr>
          <a:xfrm>
            <a:off x="2117068" y="3397720"/>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1992</a:t>
            </a:r>
            <a:endParaRPr lang="ko-KR" altLang="en-US" b="1" dirty="0">
              <a:solidFill>
                <a:schemeClr val="tx1">
                  <a:lumMod val="75000"/>
                  <a:lumOff val="25000"/>
                </a:schemeClr>
              </a:solidFill>
              <a:cs typeface="Arial" pitchFamily="34" charset="0"/>
            </a:endParaRPr>
          </a:p>
        </p:txBody>
      </p:sp>
      <p:sp>
        <p:nvSpPr>
          <p:cNvPr id="57" name="TextBox 56"/>
          <p:cNvSpPr txBox="1"/>
          <p:nvPr/>
        </p:nvSpPr>
        <p:spPr>
          <a:xfrm>
            <a:off x="3977218" y="2342571"/>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1994</a:t>
            </a:r>
            <a:endParaRPr lang="ko-KR" altLang="en-US" b="1" dirty="0">
              <a:solidFill>
                <a:schemeClr val="tx1">
                  <a:lumMod val="75000"/>
                  <a:lumOff val="25000"/>
                </a:schemeClr>
              </a:solidFill>
              <a:cs typeface="Arial" pitchFamily="34" charset="0"/>
            </a:endParaRPr>
          </a:p>
        </p:txBody>
      </p:sp>
      <p:sp>
        <p:nvSpPr>
          <p:cNvPr id="3" name="Rectangle 2"/>
          <p:cNvSpPr/>
          <p:nvPr/>
        </p:nvSpPr>
        <p:spPr>
          <a:xfrm>
            <a:off x="1372926" y="3741558"/>
            <a:ext cx="6096000" cy="415498"/>
          </a:xfrm>
          <a:prstGeom prst="rect">
            <a:avLst/>
          </a:prstGeom>
        </p:spPr>
        <p:txBody>
          <a:bodyPr>
            <a:spAutoFit/>
          </a:bodyPr>
          <a:lstStyle/>
          <a:p>
            <a:pPr algn="ctr"/>
            <a:r>
              <a:rPr lang="en-US" sz="1050" dirty="0"/>
              <a:t>Perusahaan </a:t>
            </a:r>
            <a:r>
              <a:rPr lang="en-US" sz="1050" dirty="0" err="1"/>
              <a:t>Asuransi</a:t>
            </a:r>
            <a:r>
              <a:rPr lang="en-US" sz="1050" dirty="0"/>
              <a:t> </a:t>
            </a:r>
            <a:r>
              <a:rPr lang="en-US" sz="1050" dirty="0" err="1"/>
              <a:t>Syariah</a:t>
            </a:r>
            <a:endParaRPr lang="en-US" sz="1050" dirty="0"/>
          </a:p>
          <a:p>
            <a:pPr algn="ctr"/>
            <a:r>
              <a:rPr lang="en-US" sz="1050" dirty="0" err="1"/>
              <a:t>Pertama</a:t>
            </a:r>
            <a:r>
              <a:rPr lang="en-US" sz="1050" dirty="0"/>
              <a:t> (PT </a:t>
            </a:r>
            <a:r>
              <a:rPr lang="en-US" sz="1050" dirty="0" err="1"/>
              <a:t>Asuransi</a:t>
            </a:r>
            <a:r>
              <a:rPr lang="en-US" sz="1050" dirty="0"/>
              <a:t> Takaful </a:t>
            </a:r>
            <a:r>
              <a:rPr lang="en-US" sz="1050" dirty="0" err="1"/>
              <a:t>Keluarga</a:t>
            </a:r>
            <a:r>
              <a:rPr lang="en-US" sz="1050" dirty="0"/>
              <a:t>)</a:t>
            </a:r>
          </a:p>
        </p:txBody>
      </p:sp>
      <p:sp>
        <p:nvSpPr>
          <p:cNvPr id="58" name="TextBox 57"/>
          <p:cNvSpPr txBox="1"/>
          <p:nvPr/>
        </p:nvSpPr>
        <p:spPr>
          <a:xfrm>
            <a:off x="5757126" y="3428403"/>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1997</a:t>
            </a:r>
            <a:endParaRPr lang="ko-KR" altLang="en-US" b="1" dirty="0">
              <a:solidFill>
                <a:schemeClr val="tx1">
                  <a:lumMod val="75000"/>
                  <a:lumOff val="25000"/>
                </a:schemeClr>
              </a:solidFill>
              <a:cs typeface="Arial" pitchFamily="34" charset="0"/>
            </a:endParaRPr>
          </a:p>
        </p:txBody>
      </p:sp>
      <p:sp>
        <p:nvSpPr>
          <p:cNvPr id="4" name="Rectangle 3"/>
          <p:cNvSpPr/>
          <p:nvPr/>
        </p:nvSpPr>
        <p:spPr>
          <a:xfrm>
            <a:off x="3152834" y="2008001"/>
            <a:ext cx="6096000" cy="430887"/>
          </a:xfrm>
          <a:prstGeom prst="rect">
            <a:avLst/>
          </a:prstGeom>
        </p:spPr>
        <p:txBody>
          <a:bodyPr>
            <a:spAutoFit/>
          </a:bodyPr>
          <a:lstStyle/>
          <a:p>
            <a:pPr algn="ctr"/>
            <a:r>
              <a:rPr lang="en-US" sz="1050" dirty="0" err="1"/>
              <a:t>Reksa</a:t>
            </a:r>
            <a:r>
              <a:rPr lang="en-US" sz="1050" dirty="0"/>
              <a:t> Dana </a:t>
            </a:r>
            <a:r>
              <a:rPr lang="en-US" sz="1050" dirty="0" err="1"/>
              <a:t>Syariah</a:t>
            </a:r>
            <a:r>
              <a:rPr lang="en-US" sz="1050" dirty="0"/>
              <a:t> </a:t>
            </a:r>
            <a:r>
              <a:rPr lang="en-US" sz="1050" dirty="0" err="1"/>
              <a:t>Pertama</a:t>
            </a:r>
            <a:endParaRPr lang="en-US" sz="1050" dirty="0"/>
          </a:p>
          <a:p>
            <a:pPr algn="ctr"/>
            <a:r>
              <a:rPr lang="en-US" sz="1050" dirty="0"/>
              <a:t>(</a:t>
            </a:r>
            <a:r>
              <a:rPr lang="en-US" sz="1050" dirty="0" err="1"/>
              <a:t>Danareksa</a:t>
            </a:r>
            <a:r>
              <a:rPr lang="en-US" sz="1050" dirty="0"/>
              <a:t> </a:t>
            </a:r>
            <a:r>
              <a:rPr lang="en-US" sz="1050" dirty="0" err="1"/>
              <a:t>Syariah</a:t>
            </a:r>
            <a:r>
              <a:rPr lang="en-US" sz="1050" dirty="0"/>
              <a:t> </a:t>
            </a:r>
            <a:r>
              <a:rPr lang="en-US" sz="1050" dirty="0" err="1"/>
              <a:t>Berimbang</a:t>
            </a:r>
            <a:r>
              <a:rPr lang="en-US" sz="1050" dirty="0"/>
              <a:t>)</a:t>
            </a:r>
          </a:p>
        </p:txBody>
      </p:sp>
      <p:sp>
        <p:nvSpPr>
          <p:cNvPr id="59" name="TextBox 58"/>
          <p:cNvSpPr txBox="1"/>
          <p:nvPr/>
        </p:nvSpPr>
        <p:spPr>
          <a:xfrm>
            <a:off x="7531166" y="2295535"/>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1998</a:t>
            </a:r>
            <a:endParaRPr lang="ko-KR" altLang="en-US" b="1" dirty="0">
              <a:solidFill>
                <a:schemeClr val="tx1">
                  <a:lumMod val="75000"/>
                  <a:lumOff val="25000"/>
                </a:schemeClr>
              </a:solidFill>
              <a:cs typeface="Arial" pitchFamily="34" charset="0"/>
            </a:endParaRPr>
          </a:p>
        </p:txBody>
      </p:sp>
      <p:sp>
        <p:nvSpPr>
          <p:cNvPr id="7" name="Rectangle 6"/>
          <p:cNvSpPr/>
          <p:nvPr/>
        </p:nvSpPr>
        <p:spPr>
          <a:xfrm>
            <a:off x="4961969" y="3610005"/>
            <a:ext cx="6096000" cy="1223412"/>
          </a:xfrm>
          <a:prstGeom prst="rect">
            <a:avLst/>
          </a:prstGeom>
        </p:spPr>
        <p:txBody>
          <a:bodyPr>
            <a:spAutoFit/>
          </a:bodyPr>
          <a:lstStyle/>
          <a:p>
            <a:pPr algn="ctr"/>
            <a:r>
              <a:rPr lang="en-US" sz="1050" b="1" dirty="0"/>
              <a:t>Indonesia </a:t>
            </a:r>
            <a:r>
              <a:rPr lang="en-US" sz="1050" b="1" dirty="0" err="1"/>
              <a:t>memasuki</a:t>
            </a:r>
            <a:r>
              <a:rPr lang="en-US" sz="1050" b="1" dirty="0"/>
              <a:t> </a:t>
            </a:r>
            <a:r>
              <a:rPr lang="en-US" sz="1050" b="1" i="1" dirty="0"/>
              <a:t>era dual</a:t>
            </a:r>
          </a:p>
          <a:p>
            <a:pPr algn="ctr"/>
            <a:r>
              <a:rPr lang="en-US" sz="1050" b="1" i="1" dirty="0"/>
              <a:t>system bank</a:t>
            </a:r>
          </a:p>
          <a:p>
            <a:pPr algn="ctr"/>
            <a:r>
              <a:rPr lang="es-ES" sz="1050" dirty="0"/>
              <a:t>UU No. 10 </a:t>
            </a:r>
            <a:r>
              <a:rPr lang="es-ES" sz="1050" dirty="0" err="1"/>
              <a:t>Tahun</a:t>
            </a:r>
            <a:r>
              <a:rPr lang="es-ES" sz="1050" dirty="0"/>
              <a:t> 1998 </a:t>
            </a:r>
            <a:r>
              <a:rPr lang="es-ES" sz="1050" dirty="0" err="1"/>
              <a:t>tentang</a:t>
            </a:r>
            <a:endParaRPr lang="es-ES" sz="1050" dirty="0"/>
          </a:p>
          <a:p>
            <a:pPr algn="ctr"/>
            <a:r>
              <a:rPr lang="es-ES" sz="1050" dirty="0" err="1"/>
              <a:t>Perubahan</a:t>
            </a:r>
            <a:r>
              <a:rPr lang="es-ES" sz="1050" dirty="0"/>
              <a:t> Atas UU No. 7 </a:t>
            </a:r>
            <a:r>
              <a:rPr lang="es-ES" sz="1050" dirty="0" err="1"/>
              <a:t>Tahun</a:t>
            </a:r>
            <a:endParaRPr lang="es-ES" sz="1050" dirty="0"/>
          </a:p>
          <a:p>
            <a:pPr algn="ctr"/>
            <a:r>
              <a:rPr lang="en-US" sz="1050" dirty="0"/>
              <a:t>1992 </a:t>
            </a:r>
            <a:r>
              <a:rPr lang="en-US" sz="1050" dirty="0" err="1"/>
              <a:t>tentang</a:t>
            </a:r>
            <a:r>
              <a:rPr lang="en-US" sz="1050" dirty="0"/>
              <a:t> </a:t>
            </a:r>
            <a:r>
              <a:rPr lang="en-US" sz="1050" dirty="0" err="1"/>
              <a:t>Perbankan</a:t>
            </a:r>
            <a:r>
              <a:rPr lang="en-US" sz="1050" dirty="0"/>
              <a:t>-Bank</a:t>
            </a:r>
          </a:p>
          <a:p>
            <a:pPr algn="ctr"/>
            <a:r>
              <a:rPr lang="en-US" sz="1050" dirty="0" err="1"/>
              <a:t>Konvensional</a:t>
            </a:r>
            <a:r>
              <a:rPr lang="en-US" sz="1050" dirty="0"/>
              <a:t> </a:t>
            </a:r>
            <a:r>
              <a:rPr lang="en-US" sz="1050" dirty="0" err="1"/>
              <a:t>boleh</a:t>
            </a:r>
            <a:r>
              <a:rPr lang="en-US" sz="1050" dirty="0"/>
              <a:t> </a:t>
            </a:r>
            <a:r>
              <a:rPr lang="en-US" sz="1050" dirty="0" err="1"/>
              <a:t>mempunyai</a:t>
            </a:r>
            <a:endParaRPr lang="en-US" sz="1050" dirty="0"/>
          </a:p>
          <a:p>
            <a:pPr algn="ctr"/>
            <a:r>
              <a:rPr lang="en-US" sz="1050" dirty="0"/>
              <a:t>Unit Usaha </a:t>
            </a:r>
            <a:r>
              <a:rPr lang="en-US" sz="1050" dirty="0" err="1"/>
              <a:t>Syariah</a:t>
            </a:r>
            <a:endParaRPr lang="en-US" sz="1050" dirty="0"/>
          </a:p>
        </p:txBody>
      </p:sp>
      <p:sp>
        <p:nvSpPr>
          <p:cNvPr id="60" name="TextBox 59"/>
          <p:cNvSpPr txBox="1"/>
          <p:nvPr/>
        </p:nvSpPr>
        <p:spPr>
          <a:xfrm>
            <a:off x="9406351" y="3565992"/>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2000</a:t>
            </a:r>
            <a:endParaRPr lang="ko-KR" altLang="en-US" b="1" dirty="0">
              <a:solidFill>
                <a:schemeClr val="tx1">
                  <a:lumMod val="75000"/>
                  <a:lumOff val="25000"/>
                </a:schemeClr>
              </a:solidFill>
              <a:cs typeface="Arial" pitchFamily="34" charset="0"/>
            </a:endParaRPr>
          </a:p>
        </p:txBody>
      </p:sp>
      <p:sp>
        <p:nvSpPr>
          <p:cNvPr id="12" name="Rectangle 11"/>
          <p:cNvSpPr/>
          <p:nvPr/>
        </p:nvSpPr>
        <p:spPr>
          <a:xfrm>
            <a:off x="8834465" y="2003224"/>
            <a:ext cx="2031187" cy="738664"/>
          </a:xfrm>
          <a:prstGeom prst="rect">
            <a:avLst/>
          </a:prstGeom>
        </p:spPr>
        <p:txBody>
          <a:bodyPr wrap="square">
            <a:spAutoFit/>
          </a:bodyPr>
          <a:lstStyle/>
          <a:p>
            <a:pPr algn="ctr"/>
            <a:r>
              <a:rPr lang="en-US" sz="1050" i="1" dirty="0"/>
              <a:t>Launching Jakarta Islamic Index</a:t>
            </a:r>
          </a:p>
          <a:p>
            <a:pPr algn="ctr"/>
            <a:r>
              <a:rPr lang="en-US" sz="1050" dirty="0"/>
              <a:t>(JII) Perusahaan Modal Ventura</a:t>
            </a:r>
          </a:p>
          <a:p>
            <a:pPr algn="ctr"/>
            <a:r>
              <a:rPr lang="en-US" sz="1050" dirty="0" err="1"/>
              <a:t>Syariah</a:t>
            </a:r>
            <a:r>
              <a:rPr lang="en-US" sz="1050" dirty="0"/>
              <a:t> </a:t>
            </a:r>
            <a:r>
              <a:rPr lang="en-US" sz="1050" dirty="0" err="1"/>
              <a:t>Pertama</a:t>
            </a:r>
            <a:r>
              <a:rPr lang="en-US" sz="1050" dirty="0"/>
              <a:t> </a:t>
            </a:r>
          </a:p>
          <a:p>
            <a:pPr algn="ctr"/>
            <a:r>
              <a:rPr lang="en-US" sz="1050" dirty="0"/>
              <a:t>(PT PNM Ventura </a:t>
            </a:r>
            <a:r>
              <a:rPr lang="en-US" sz="1050" dirty="0" err="1"/>
              <a:t>Syariah</a:t>
            </a:r>
            <a:r>
              <a:rPr lang="en-US" sz="1050" dirty="0"/>
              <a:t>)</a:t>
            </a:r>
          </a:p>
        </p:txBody>
      </p:sp>
      <p:sp>
        <p:nvSpPr>
          <p:cNvPr id="61" name="TextBox 60"/>
          <p:cNvSpPr txBox="1"/>
          <p:nvPr/>
        </p:nvSpPr>
        <p:spPr>
          <a:xfrm>
            <a:off x="10902928" y="2475268"/>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2002</a:t>
            </a:r>
            <a:endParaRPr lang="ko-KR" altLang="en-US" b="1" dirty="0">
              <a:solidFill>
                <a:schemeClr val="tx1">
                  <a:lumMod val="75000"/>
                  <a:lumOff val="25000"/>
                </a:schemeClr>
              </a:solidFill>
              <a:cs typeface="Arial" pitchFamily="34" charset="0"/>
            </a:endParaRPr>
          </a:p>
        </p:txBody>
      </p:sp>
      <p:sp>
        <p:nvSpPr>
          <p:cNvPr id="18" name="Rectangle 17"/>
          <p:cNvSpPr/>
          <p:nvPr/>
        </p:nvSpPr>
        <p:spPr>
          <a:xfrm>
            <a:off x="8270761" y="3610005"/>
            <a:ext cx="6096000" cy="1384995"/>
          </a:xfrm>
          <a:prstGeom prst="rect">
            <a:avLst/>
          </a:prstGeom>
        </p:spPr>
        <p:txBody>
          <a:bodyPr>
            <a:spAutoFit/>
          </a:bodyPr>
          <a:lstStyle/>
          <a:p>
            <a:pPr algn="ctr"/>
            <a:r>
              <a:rPr lang="en-US" sz="1050" dirty="0" err="1"/>
              <a:t>Cetak</a:t>
            </a:r>
            <a:r>
              <a:rPr lang="en-US" sz="1050" dirty="0"/>
              <a:t> </a:t>
            </a:r>
            <a:r>
              <a:rPr lang="en-US" sz="1050" dirty="0" err="1"/>
              <a:t>Biru</a:t>
            </a:r>
            <a:r>
              <a:rPr lang="en-US" sz="1050" dirty="0"/>
              <a:t> </a:t>
            </a:r>
            <a:r>
              <a:rPr lang="en-US" sz="1050" dirty="0" err="1"/>
              <a:t>Pengembangan</a:t>
            </a:r>
            <a:endParaRPr lang="en-US" sz="1050" dirty="0"/>
          </a:p>
          <a:p>
            <a:pPr algn="ctr"/>
            <a:r>
              <a:rPr lang="en-US" sz="1050" dirty="0" err="1"/>
              <a:t>Perbankan</a:t>
            </a:r>
            <a:r>
              <a:rPr lang="en-US" sz="1050" dirty="0"/>
              <a:t> </a:t>
            </a:r>
            <a:r>
              <a:rPr lang="en-US" sz="1050" dirty="0" err="1"/>
              <a:t>Syariah</a:t>
            </a:r>
            <a:endParaRPr lang="en-US" sz="1050" dirty="0"/>
          </a:p>
          <a:p>
            <a:pPr algn="ctr"/>
            <a:r>
              <a:rPr lang="en-US" sz="1050" dirty="0"/>
              <a:t>di Indonesia 2002 - 2011</a:t>
            </a:r>
          </a:p>
          <a:p>
            <a:pPr algn="ctr"/>
            <a:r>
              <a:rPr lang="en-US" sz="1050" dirty="0" err="1"/>
              <a:t>Standar</a:t>
            </a:r>
            <a:r>
              <a:rPr lang="en-US" sz="1050" dirty="0"/>
              <a:t> </a:t>
            </a:r>
            <a:r>
              <a:rPr lang="en-US" sz="1050" dirty="0" err="1"/>
              <a:t>Akuntasi</a:t>
            </a:r>
            <a:r>
              <a:rPr lang="en-US" sz="1050" dirty="0"/>
              <a:t> Bank</a:t>
            </a:r>
          </a:p>
          <a:p>
            <a:pPr algn="ctr"/>
            <a:r>
              <a:rPr lang="en-US" sz="1050" dirty="0" err="1"/>
              <a:t>Syariah</a:t>
            </a:r>
            <a:r>
              <a:rPr lang="en-US" sz="1050" dirty="0"/>
              <a:t> </a:t>
            </a:r>
            <a:r>
              <a:rPr lang="en-US" sz="1050" dirty="0" err="1"/>
              <a:t>Pertama</a:t>
            </a:r>
            <a:endParaRPr lang="en-US" sz="1050" dirty="0"/>
          </a:p>
          <a:p>
            <a:pPr algn="ctr"/>
            <a:endParaRPr lang="en-US" sz="1050" dirty="0"/>
          </a:p>
          <a:p>
            <a:pPr algn="ctr"/>
            <a:r>
              <a:rPr lang="en-US" sz="1050" b="1" dirty="0" err="1"/>
              <a:t>Sukuk</a:t>
            </a:r>
            <a:r>
              <a:rPr lang="en-US" sz="1050" b="1" dirty="0"/>
              <a:t> </a:t>
            </a:r>
            <a:r>
              <a:rPr lang="en-US" sz="1050" b="1" dirty="0" err="1"/>
              <a:t>Korporasi</a:t>
            </a:r>
            <a:r>
              <a:rPr lang="en-US" sz="1050" b="1" dirty="0"/>
              <a:t> </a:t>
            </a:r>
            <a:r>
              <a:rPr lang="en-US" sz="1050" b="1" dirty="0" err="1"/>
              <a:t>Pertama</a:t>
            </a:r>
            <a:endParaRPr lang="en-US" sz="1050" b="1" dirty="0"/>
          </a:p>
          <a:p>
            <a:pPr algn="ctr"/>
            <a:r>
              <a:rPr lang="en-US" sz="1050" b="1" dirty="0"/>
              <a:t>(</a:t>
            </a:r>
            <a:r>
              <a:rPr lang="en-US" sz="1050" b="1" dirty="0" err="1"/>
              <a:t>Mudharabah</a:t>
            </a:r>
            <a:r>
              <a:rPr lang="en-US" sz="1050" b="1" dirty="0"/>
              <a:t> </a:t>
            </a:r>
            <a:r>
              <a:rPr lang="en-US" sz="1050" b="1" dirty="0" err="1"/>
              <a:t>Indosat</a:t>
            </a:r>
            <a:r>
              <a:rPr lang="en-US" sz="1050" b="1" dirty="0"/>
              <a:t>)</a:t>
            </a:r>
          </a:p>
        </p:txBody>
      </p:sp>
    </p:spTree>
    <p:extLst>
      <p:ext uri="{BB962C8B-B14F-4D97-AF65-F5344CB8AC3E}">
        <p14:creationId xmlns:p14="http://schemas.microsoft.com/office/powerpoint/2010/main" val="22402932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3075153"/>
            <a:ext cx="12192000" cy="48000"/>
          </a:xfrm>
          <a:prstGeom prst="rect">
            <a:avLst/>
          </a:prstGeom>
          <a:solidFill>
            <a:srgbClr val="649941"/>
          </a:solidFill>
          <a:ln w="254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p>
        </p:txBody>
      </p:sp>
      <p:sp>
        <p:nvSpPr>
          <p:cNvPr id="8" name="Diamond 7"/>
          <p:cNvSpPr/>
          <p:nvPr/>
        </p:nvSpPr>
        <p:spPr>
          <a:xfrm>
            <a:off x="714429" y="2890848"/>
            <a:ext cx="443671" cy="443671"/>
          </a:xfrm>
          <a:prstGeom prst="diamond">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9" name="Diamond 8"/>
          <p:cNvSpPr/>
          <p:nvPr/>
        </p:nvSpPr>
        <p:spPr>
          <a:xfrm>
            <a:off x="4842540" y="2853315"/>
            <a:ext cx="443671" cy="443671"/>
          </a:xfrm>
          <a:prstGeom prst="diamond">
            <a:avLst/>
          </a:prstGeom>
          <a:solidFill>
            <a:schemeClr val="bg1"/>
          </a:solidFill>
          <a:ln w="2540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10" name="Diamond 9"/>
          <p:cNvSpPr/>
          <p:nvPr/>
        </p:nvSpPr>
        <p:spPr>
          <a:xfrm>
            <a:off x="6339117" y="2853315"/>
            <a:ext cx="443671" cy="443671"/>
          </a:xfrm>
          <a:prstGeom prst="diamond">
            <a:avLst/>
          </a:prstGeom>
          <a:solidFill>
            <a:schemeClr val="bg1"/>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11" name="Diamond 10"/>
          <p:cNvSpPr/>
          <p:nvPr/>
        </p:nvSpPr>
        <p:spPr>
          <a:xfrm>
            <a:off x="7862486" y="2875299"/>
            <a:ext cx="443671" cy="443671"/>
          </a:xfrm>
          <a:prstGeom prst="diamond">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13" name="TextBox 12"/>
          <p:cNvSpPr txBox="1"/>
          <p:nvPr/>
        </p:nvSpPr>
        <p:spPr>
          <a:xfrm>
            <a:off x="1756573" y="3470824"/>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2005</a:t>
            </a:r>
            <a:endParaRPr lang="ko-KR" altLang="en-US" b="1" dirty="0">
              <a:solidFill>
                <a:schemeClr val="tx1">
                  <a:lumMod val="75000"/>
                  <a:lumOff val="25000"/>
                </a:schemeClr>
              </a:solidFill>
              <a:cs typeface="Arial" pitchFamily="34" charset="0"/>
            </a:endParaRPr>
          </a:p>
        </p:txBody>
      </p:sp>
      <p:sp>
        <p:nvSpPr>
          <p:cNvPr id="31" name="TextBox 30"/>
          <p:cNvSpPr txBox="1"/>
          <p:nvPr/>
        </p:nvSpPr>
        <p:spPr>
          <a:xfrm>
            <a:off x="189269" y="3603771"/>
            <a:ext cx="1493989" cy="738664"/>
          </a:xfrm>
          <a:prstGeom prst="rect">
            <a:avLst/>
          </a:prstGeom>
          <a:noFill/>
        </p:spPr>
        <p:txBody>
          <a:bodyPr wrap="square" rtlCol="0" anchor="ctr">
            <a:spAutoFit/>
          </a:bodyPr>
          <a:lstStyle/>
          <a:p>
            <a:pPr algn="ctr"/>
            <a:r>
              <a:rPr lang="en-US" sz="1050" dirty="0"/>
              <a:t>Fatwa MUI No. 1</a:t>
            </a:r>
          </a:p>
          <a:p>
            <a:pPr algn="ctr"/>
            <a:r>
              <a:rPr lang="en-US" sz="1050" dirty="0" err="1"/>
              <a:t>tahun</a:t>
            </a:r>
            <a:r>
              <a:rPr lang="en-US" sz="1050" dirty="0"/>
              <a:t> 2004 </a:t>
            </a:r>
            <a:r>
              <a:rPr lang="en-US" sz="1050" dirty="0" err="1"/>
              <a:t>tentang</a:t>
            </a:r>
            <a:r>
              <a:rPr lang="en-US" sz="1050" dirty="0"/>
              <a:t> </a:t>
            </a:r>
            <a:r>
              <a:rPr lang="en-US" sz="1050" dirty="0" err="1"/>
              <a:t>Bunga</a:t>
            </a:r>
            <a:endParaRPr lang="en-US" sz="1050" dirty="0"/>
          </a:p>
          <a:p>
            <a:pPr algn="ctr"/>
            <a:r>
              <a:rPr lang="en-US" sz="1050" dirty="0"/>
              <a:t>(</a:t>
            </a:r>
            <a:r>
              <a:rPr lang="en-US" sz="1050" i="1" dirty="0"/>
              <a:t>Interest</a:t>
            </a:r>
            <a:r>
              <a:rPr lang="en-US" sz="1050" dirty="0"/>
              <a:t>/</a:t>
            </a:r>
            <a:r>
              <a:rPr lang="en-US" sz="1050" dirty="0" err="1"/>
              <a:t>Faedah</a:t>
            </a:r>
            <a:r>
              <a:rPr lang="en-US" sz="1050" dirty="0"/>
              <a:t>)</a:t>
            </a:r>
            <a:endParaRPr lang="ko-KR" altLang="en-US" sz="1050" dirty="0">
              <a:solidFill>
                <a:schemeClr val="tx1">
                  <a:lumMod val="75000"/>
                  <a:lumOff val="25000"/>
                </a:schemeClr>
              </a:solidFill>
              <a:cs typeface="Arial" pitchFamily="34" charset="0"/>
            </a:endParaRPr>
          </a:p>
        </p:txBody>
      </p:sp>
      <p:grpSp>
        <p:nvGrpSpPr>
          <p:cNvPr id="28" name="Group 27"/>
          <p:cNvGrpSpPr/>
          <p:nvPr/>
        </p:nvGrpSpPr>
        <p:grpSpPr>
          <a:xfrm>
            <a:off x="0" y="171338"/>
            <a:ext cx="12207499" cy="6686662"/>
            <a:chOff x="0" y="171338"/>
            <a:chExt cx="12207499" cy="6686662"/>
          </a:xfrm>
        </p:grpSpPr>
        <p:sp>
          <p:nvSpPr>
            <p:cNvPr id="29" name="Rectangle 28">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5" name="Rectangle 44">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pic>
          <p:nvPicPr>
            <p:cNvPr id="46" name="Picture 4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64117" y="171338"/>
              <a:ext cx="593852" cy="593852"/>
            </a:xfrm>
            <a:prstGeom prst="rect">
              <a:avLst/>
            </a:prstGeom>
          </p:spPr>
        </p:pic>
        <p:pic>
          <p:nvPicPr>
            <p:cNvPr id="47" name="Picture 4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11170087" y="187690"/>
              <a:ext cx="789439" cy="576356"/>
            </a:xfrm>
            <a:prstGeom prst="rect">
              <a:avLst/>
            </a:prstGeom>
          </p:spPr>
        </p:pic>
      </p:grpSp>
      <p:sp>
        <p:nvSpPr>
          <p:cNvPr id="48" name="TextBox 47"/>
          <p:cNvSpPr txBox="1"/>
          <p:nvPr/>
        </p:nvSpPr>
        <p:spPr>
          <a:xfrm>
            <a:off x="1483633" y="3014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Tonggak</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Keuangan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Syariah</a:t>
            </a:r>
            <a:r>
              <a:rPr lang="en-ID" sz="2400" dirty="0">
                <a:solidFill>
                  <a:srgbClr val="002060"/>
                </a:solidFill>
                <a:latin typeface="Arial Black" panose="020B0A04020102020204" pitchFamily="34" charset="0"/>
                <a:cs typeface="Times New Roman" panose="02020603050405020304" pitchFamily="18" charset="0"/>
              </a:rPr>
              <a:t> di Indonesia</a:t>
            </a:r>
            <a:endParaRPr lang="en-US" sz="1600" dirty="0">
              <a:solidFill>
                <a:srgbClr val="002060"/>
              </a:solidFill>
              <a:latin typeface="Arial Black" panose="020B0A04020102020204" pitchFamily="34" charset="0"/>
              <a:cs typeface="Times New Roman" panose="02020603050405020304" pitchFamily="18" charset="0"/>
            </a:endParaRPr>
          </a:p>
        </p:txBody>
      </p:sp>
      <p:sp>
        <p:nvSpPr>
          <p:cNvPr id="50" name="Diamond 49"/>
          <p:cNvSpPr/>
          <p:nvPr/>
        </p:nvSpPr>
        <p:spPr>
          <a:xfrm>
            <a:off x="3403092" y="2853316"/>
            <a:ext cx="443671" cy="443671"/>
          </a:xfrm>
          <a:prstGeom prst="diamond">
            <a:avLst/>
          </a:prstGeom>
          <a:solidFill>
            <a:schemeClr val="bg1"/>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52" name="Diamond 51"/>
          <p:cNvSpPr/>
          <p:nvPr/>
        </p:nvSpPr>
        <p:spPr>
          <a:xfrm>
            <a:off x="9359063" y="2875298"/>
            <a:ext cx="443671" cy="443671"/>
          </a:xfrm>
          <a:prstGeom prst="diamond">
            <a:avLst/>
          </a:prstGeom>
          <a:solidFill>
            <a:schemeClr val="bg1"/>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55" name="Diamond 54"/>
          <p:cNvSpPr/>
          <p:nvPr/>
        </p:nvSpPr>
        <p:spPr>
          <a:xfrm>
            <a:off x="1978446" y="2853317"/>
            <a:ext cx="443671" cy="443671"/>
          </a:xfrm>
          <a:prstGeom prst="diamond">
            <a:avLst/>
          </a:prstGeom>
          <a:solidFill>
            <a:schemeClr val="bg1"/>
          </a:solid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30" name="Diamond 29"/>
          <p:cNvSpPr/>
          <p:nvPr/>
        </p:nvSpPr>
        <p:spPr>
          <a:xfrm>
            <a:off x="10882432" y="2901317"/>
            <a:ext cx="443671" cy="443671"/>
          </a:xfrm>
          <a:prstGeom prst="diamond">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ko-KR" altLang="en-US" sz="2400">
              <a:solidFill>
                <a:schemeClr val="tx1">
                  <a:lumMod val="75000"/>
                  <a:lumOff val="25000"/>
                </a:schemeClr>
              </a:solidFill>
            </a:endParaRPr>
          </a:p>
        </p:txBody>
      </p:sp>
      <p:sp>
        <p:nvSpPr>
          <p:cNvPr id="32" name="TextBox 31"/>
          <p:cNvSpPr txBox="1"/>
          <p:nvPr/>
        </p:nvSpPr>
        <p:spPr>
          <a:xfrm>
            <a:off x="539304" y="2421905"/>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2004</a:t>
            </a:r>
            <a:endParaRPr lang="ko-KR" altLang="en-US" b="1" dirty="0">
              <a:solidFill>
                <a:schemeClr val="tx1">
                  <a:lumMod val="75000"/>
                  <a:lumOff val="25000"/>
                </a:schemeClr>
              </a:solidFill>
              <a:cs typeface="Arial" pitchFamily="34" charset="0"/>
            </a:endParaRPr>
          </a:p>
        </p:txBody>
      </p:sp>
      <p:sp>
        <p:nvSpPr>
          <p:cNvPr id="6" name="Rectangle 5"/>
          <p:cNvSpPr/>
          <p:nvPr/>
        </p:nvSpPr>
        <p:spPr>
          <a:xfrm>
            <a:off x="-809789" y="2079763"/>
            <a:ext cx="6096000" cy="577081"/>
          </a:xfrm>
          <a:prstGeom prst="rect">
            <a:avLst/>
          </a:prstGeom>
        </p:spPr>
        <p:txBody>
          <a:bodyPr>
            <a:spAutoFit/>
          </a:bodyPr>
          <a:lstStyle/>
          <a:p>
            <a:pPr algn="ctr"/>
            <a:r>
              <a:rPr lang="en-US" sz="1050" dirty="0"/>
              <a:t>Perusahaan </a:t>
            </a:r>
            <a:r>
              <a:rPr lang="en-US" sz="1050" dirty="0" err="1"/>
              <a:t>Pembiayaan</a:t>
            </a:r>
            <a:endParaRPr lang="en-US" sz="1050" dirty="0"/>
          </a:p>
          <a:p>
            <a:pPr algn="ctr"/>
            <a:r>
              <a:rPr lang="en-US" sz="1050" dirty="0" err="1"/>
              <a:t>Syariah</a:t>
            </a:r>
            <a:r>
              <a:rPr lang="en-US" sz="1050" dirty="0"/>
              <a:t> </a:t>
            </a:r>
            <a:r>
              <a:rPr lang="en-US" sz="1050" dirty="0" err="1"/>
              <a:t>Pertama</a:t>
            </a:r>
            <a:endParaRPr lang="en-US" sz="1050" dirty="0"/>
          </a:p>
          <a:p>
            <a:pPr algn="ctr"/>
            <a:r>
              <a:rPr lang="en-US" sz="1050" dirty="0"/>
              <a:t>(PT </a:t>
            </a:r>
            <a:r>
              <a:rPr lang="en-US" sz="1050" dirty="0" err="1"/>
              <a:t>Amanah</a:t>
            </a:r>
            <a:r>
              <a:rPr lang="en-US" sz="1050" dirty="0"/>
              <a:t> Finance)</a:t>
            </a:r>
          </a:p>
        </p:txBody>
      </p:sp>
      <p:sp>
        <p:nvSpPr>
          <p:cNvPr id="33" name="TextBox 32"/>
          <p:cNvSpPr txBox="1"/>
          <p:nvPr/>
        </p:nvSpPr>
        <p:spPr>
          <a:xfrm>
            <a:off x="3181219" y="2290674"/>
            <a:ext cx="887416" cy="369332"/>
          </a:xfrm>
          <a:prstGeom prst="rect">
            <a:avLst/>
          </a:prstGeom>
          <a:noFill/>
        </p:spPr>
        <p:txBody>
          <a:bodyPr wrap="square" rtlCol="0" anchor="ctr">
            <a:spAutoFit/>
          </a:bodyPr>
          <a:lstStyle/>
          <a:p>
            <a:pPr algn="ctr"/>
            <a:r>
              <a:rPr lang="en-US" altLang="ko-KR" b="1" dirty="0">
                <a:solidFill>
                  <a:schemeClr val="tx1">
                    <a:lumMod val="75000"/>
                    <a:lumOff val="25000"/>
                  </a:schemeClr>
                </a:solidFill>
                <a:cs typeface="Arial" pitchFamily="34" charset="0"/>
              </a:rPr>
              <a:t>2008</a:t>
            </a:r>
            <a:endParaRPr lang="ko-KR" altLang="en-US" b="1" dirty="0">
              <a:solidFill>
                <a:schemeClr val="tx1">
                  <a:lumMod val="75000"/>
                  <a:lumOff val="25000"/>
                </a:schemeClr>
              </a:solidFill>
              <a:cs typeface="Arial" pitchFamily="34" charset="0"/>
            </a:endParaRPr>
          </a:p>
        </p:txBody>
      </p:sp>
      <p:sp>
        <p:nvSpPr>
          <p:cNvPr id="14" name="Rectangle 13"/>
          <p:cNvSpPr/>
          <p:nvPr/>
        </p:nvSpPr>
        <p:spPr>
          <a:xfrm>
            <a:off x="576927" y="3573071"/>
            <a:ext cx="6096000" cy="1223412"/>
          </a:xfrm>
          <a:prstGeom prst="rect">
            <a:avLst/>
          </a:prstGeom>
        </p:spPr>
        <p:txBody>
          <a:bodyPr>
            <a:spAutoFit/>
          </a:bodyPr>
          <a:lstStyle/>
          <a:p>
            <a:pPr algn="ctr"/>
            <a:r>
              <a:rPr lang="es-ES" sz="1050" dirty="0"/>
              <a:t>UU No. 21 </a:t>
            </a:r>
            <a:r>
              <a:rPr lang="es-ES" sz="1050" dirty="0" err="1"/>
              <a:t>Tahun</a:t>
            </a:r>
            <a:r>
              <a:rPr lang="es-ES" sz="1050" dirty="0"/>
              <a:t> 2008</a:t>
            </a:r>
          </a:p>
          <a:p>
            <a:pPr algn="ctr"/>
            <a:r>
              <a:rPr lang="en-US" sz="1050" dirty="0" err="1"/>
              <a:t>tentang</a:t>
            </a:r>
            <a:r>
              <a:rPr lang="en-US" sz="1050" dirty="0"/>
              <a:t> </a:t>
            </a:r>
            <a:r>
              <a:rPr lang="en-US" sz="1050" dirty="0" err="1"/>
              <a:t>Perbankan</a:t>
            </a:r>
            <a:r>
              <a:rPr lang="en-US" sz="1050" dirty="0"/>
              <a:t> </a:t>
            </a:r>
            <a:r>
              <a:rPr lang="en-US" sz="1050" dirty="0" err="1"/>
              <a:t>Syariah</a:t>
            </a:r>
            <a:endParaRPr lang="en-US" sz="1050" dirty="0"/>
          </a:p>
          <a:p>
            <a:pPr algn="ctr"/>
            <a:r>
              <a:rPr lang="es-ES" sz="1050" b="1" dirty="0"/>
              <a:t>UU No. 19 </a:t>
            </a:r>
            <a:r>
              <a:rPr lang="es-ES" sz="1050" b="1" dirty="0" err="1"/>
              <a:t>Tahun</a:t>
            </a:r>
            <a:r>
              <a:rPr lang="es-ES" sz="1050" b="1" dirty="0"/>
              <a:t> 2008</a:t>
            </a:r>
          </a:p>
          <a:p>
            <a:pPr algn="ctr"/>
            <a:r>
              <a:rPr lang="en-US" sz="1050" b="1" dirty="0" err="1"/>
              <a:t>tentang</a:t>
            </a:r>
            <a:r>
              <a:rPr lang="en-US" sz="1050" b="1" dirty="0"/>
              <a:t> </a:t>
            </a:r>
            <a:r>
              <a:rPr lang="en-US" sz="1050" b="1" dirty="0" err="1"/>
              <a:t>Surat</a:t>
            </a:r>
            <a:r>
              <a:rPr lang="en-US" sz="1050" b="1" dirty="0"/>
              <a:t> </a:t>
            </a:r>
            <a:r>
              <a:rPr lang="en-US" sz="1050" b="1" dirty="0" err="1"/>
              <a:t>Berharga</a:t>
            </a:r>
            <a:endParaRPr lang="en-US" sz="1050" b="1" dirty="0"/>
          </a:p>
          <a:p>
            <a:pPr algn="ctr"/>
            <a:r>
              <a:rPr lang="en-US" sz="1050" b="1" dirty="0" err="1"/>
              <a:t>Syariah</a:t>
            </a:r>
            <a:r>
              <a:rPr lang="en-US" sz="1050" b="1" dirty="0"/>
              <a:t> Negara (SBSN)</a:t>
            </a:r>
          </a:p>
          <a:p>
            <a:pPr algn="ctr"/>
            <a:r>
              <a:rPr lang="en-US" sz="1050" b="1" dirty="0"/>
              <a:t>SBSN (</a:t>
            </a:r>
            <a:r>
              <a:rPr lang="en-US" sz="1050" b="1" dirty="0" err="1"/>
              <a:t>sukuk</a:t>
            </a:r>
            <a:r>
              <a:rPr lang="en-US" sz="1050" b="1" dirty="0"/>
              <a:t> </a:t>
            </a:r>
            <a:r>
              <a:rPr lang="en-US" sz="1050" b="1" dirty="0" err="1"/>
              <a:t>negara</a:t>
            </a:r>
            <a:r>
              <a:rPr lang="en-US" sz="1050" b="1" dirty="0"/>
              <a:t>)</a:t>
            </a:r>
          </a:p>
          <a:p>
            <a:pPr algn="ctr"/>
            <a:r>
              <a:rPr lang="en-US" sz="1050" b="1" dirty="0" err="1"/>
              <a:t>Pertama</a:t>
            </a:r>
            <a:endParaRPr lang="en-US" sz="1050" b="1" dirty="0"/>
          </a:p>
        </p:txBody>
      </p:sp>
      <p:sp>
        <p:nvSpPr>
          <p:cNvPr id="35" name="TextBox 34"/>
          <p:cNvSpPr txBox="1"/>
          <p:nvPr/>
        </p:nvSpPr>
        <p:spPr>
          <a:xfrm>
            <a:off x="4620667" y="3452156"/>
            <a:ext cx="887416" cy="369332"/>
          </a:xfrm>
          <a:prstGeom prst="rect">
            <a:avLst/>
          </a:prstGeom>
          <a:noFill/>
        </p:spPr>
        <p:txBody>
          <a:bodyPr wrap="square" rtlCol="0" anchor="ctr">
            <a:spAutoFit/>
          </a:bodyPr>
          <a:lstStyle/>
          <a:p>
            <a:pPr algn="ctr"/>
            <a:r>
              <a:rPr lang="en-ID" altLang="ko-KR" b="1" dirty="0">
                <a:solidFill>
                  <a:schemeClr val="tx1">
                    <a:lumMod val="75000"/>
                    <a:lumOff val="25000"/>
                  </a:schemeClr>
                </a:solidFill>
                <a:cs typeface="Arial" pitchFamily="34" charset="0"/>
              </a:rPr>
              <a:t>2011</a:t>
            </a:r>
            <a:endParaRPr lang="ko-KR" altLang="en-US" b="1" dirty="0">
              <a:solidFill>
                <a:schemeClr val="tx1">
                  <a:lumMod val="75000"/>
                  <a:lumOff val="25000"/>
                </a:schemeClr>
              </a:solidFill>
              <a:cs typeface="Arial" pitchFamily="34" charset="0"/>
            </a:endParaRPr>
          </a:p>
        </p:txBody>
      </p:sp>
      <p:sp>
        <p:nvSpPr>
          <p:cNvPr id="15" name="Rectangle 14"/>
          <p:cNvSpPr/>
          <p:nvPr/>
        </p:nvSpPr>
        <p:spPr>
          <a:xfrm>
            <a:off x="2016375" y="2050988"/>
            <a:ext cx="6096000" cy="577081"/>
          </a:xfrm>
          <a:prstGeom prst="rect">
            <a:avLst/>
          </a:prstGeom>
        </p:spPr>
        <p:txBody>
          <a:bodyPr>
            <a:spAutoFit/>
          </a:bodyPr>
          <a:lstStyle/>
          <a:p>
            <a:pPr algn="ctr"/>
            <a:r>
              <a:rPr lang="en-US" sz="1050" dirty="0" err="1"/>
              <a:t>Sistem</a:t>
            </a:r>
            <a:r>
              <a:rPr lang="en-US" sz="1050" dirty="0"/>
              <a:t> </a:t>
            </a:r>
            <a:r>
              <a:rPr lang="en-US" sz="1050" i="1" dirty="0"/>
              <a:t>Online Trading</a:t>
            </a:r>
          </a:p>
          <a:p>
            <a:pPr algn="ctr"/>
            <a:r>
              <a:rPr lang="en-US" sz="1050" dirty="0" err="1"/>
              <a:t>Syariah</a:t>
            </a:r>
            <a:r>
              <a:rPr lang="en-US" sz="1050" dirty="0"/>
              <a:t> (SOTS) </a:t>
            </a:r>
            <a:r>
              <a:rPr lang="en-US" sz="1050" dirty="0" err="1"/>
              <a:t>Pertama</a:t>
            </a:r>
            <a:endParaRPr lang="en-US" sz="1050" dirty="0"/>
          </a:p>
          <a:p>
            <a:pPr algn="ctr"/>
            <a:r>
              <a:rPr lang="en-US" sz="1050" dirty="0"/>
              <a:t>(IPOT </a:t>
            </a:r>
            <a:r>
              <a:rPr lang="en-US" sz="1050" dirty="0" err="1"/>
              <a:t>Syariah</a:t>
            </a:r>
            <a:r>
              <a:rPr lang="en-US" sz="1050" dirty="0"/>
              <a:t>)</a:t>
            </a:r>
          </a:p>
        </p:txBody>
      </p:sp>
      <p:sp>
        <p:nvSpPr>
          <p:cNvPr id="37" name="TextBox 36"/>
          <p:cNvSpPr txBox="1"/>
          <p:nvPr/>
        </p:nvSpPr>
        <p:spPr>
          <a:xfrm>
            <a:off x="6117244" y="2306967"/>
            <a:ext cx="887416" cy="369332"/>
          </a:xfrm>
          <a:prstGeom prst="rect">
            <a:avLst/>
          </a:prstGeom>
          <a:noFill/>
        </p:spPr>
        <p:txBody>
          <a:bodyPr wrap="square" rtlCol="0" anchor="ctr">
            <a:spAutoFit/>
          </a:bodyPr>
          <a:lstStyle/>
          <a:p>
            <a:pPr algn="ctr"/>
            <a:r>
              <a:rPr lang="en-ID" altLang="ko-KR" b="1" dirty="0">
                <a:solidFill>
                  <a:schemeClr val="tx1">
                    <a:lumMod val="75000"/>
                    <a:lumOff val="25000"/>
                  </a:schemeClr>
                </a:solidFill>
                <a:cs typeface="Arial" pitchFamily="34" charset="0"/>
              </a:rPr>
              <a:t>2012</a:t>
            </a:r>
            <a:endParaRPr lang="ko-KR" altLang="en-US" b="1" dirty="0">
              <a:solidFill>
                <a:schemeClr val="tx1">
                  <a:lumMod val="75000"/>
                  <a:lumOff val="25000"/>
                </a:schemeClr>
              </a:solidFill>
              <a:cs typeface="Arial" pitchFamily="34" charset="0"/>
            </a:endParaRPr>
          </a:p>
        </p:txBody>
      </p:sp>
      <p:sp>
        <p:nvSpPr>
          <p:cNvPr id="16" name="Rectangle 15"/>
          <p:cNvSpPr/>
          <p:nvPr/>
        </p:nvSpPr>
        <p:spPr>
          <a:xfrm>
            <a:off x="3512952" y="3603771"/>
            <a:ext cx="6096000" cy="738664"/>
          </a:xfrm>
          <a:prstGeom prst="rect">
            <a:avLst/>
          </a:prstGeom>
        </p:spPr>
        <p:txBody>
          <a:bodyPr>
            <a:spAutoFit/>
          </a:bodyPr>
          <a:lstStyle/>
          <a:p>
            <a:pPr algn="ctr"/>
            <a:r>
              <a:rPr lang="en-US" sz="1050" dirty="0">
                <a:latin typeface="ArialMT"/>
              </a:rPr>
              <a:t>Perusahaan </a:t>
            </a:r>
            <a:r>
              <a:rPr lang="en-US" sz="1050" dirty="0" err="1">
                <a:latin typeface="ArialMT"/>
              </a:rPr>
              <a:t>Penjaminan</a:t>
            </a:r>
            <a:endParaRPr lang="en-US" sz="1050" dirty="0">
              <a:latin typeface="ArialMT"/>
            </a:endParaRPr>
          </a:p>
          <a:p>
            <a:pPr algn="ctr"/>
            <a:r>
              <a:rPr lang="en-US" sz="1050" dirty="0" err="1">
                <a:latin typeface="ArialMT"/>
              </a:rPr>
              <a:t>Syariah</a:t>
            </a:r>
            <a:r>
              <a:rPr lang="en-US" sz="1050" dirty="0">
                <a:latin typeface="ArialMT"/>
              </a:rPr>
              <a:t> </a:t>
            </a:r>
            <a:r>
              <a:rPr lang="en-US" sz="1050" dirty="0" err="1">
                <a:latin typeface="ArialMT"/>
              </a:rPr>
              <a:t>pertama</a:t>
            </a:r>
            <a:endParaRPr lang="en-US" sz="1050" dirty="0">
              <a:latin typeface="ArialMT"/>
            </a:endParaRPr>
          </a:p>
          <a:p>
            <a:pPr algn="ctr"/>
            <a:r>
              <a:rPr lang="en-US" sz="1050" dirty="0">
                <a:latin typeface="ArialMT"/>
              </a:rPr>
              <a:t>(PT </a:t>
            </a:r>
            <a:r>
              <a:rPr lang="en-US" sz="1050" dirty="0" err="1">
                <a:latin typeface="ArialMT"/>
              </a:rPr>
              <a:t>Jaminan</a:t>
            </a:r>
            <a:r>
              <a:rPr lang="en-US" sz="1050" dirty="0">
                <a:latin typeface="ArialMT"/>
              </a:rPr>
              <a:t> </a:t>
            </a:r>
            <a:r>
              <a:rPr lang="en-US" sz="1050" dirty="0" err="1">
                <a:latin typeface="ArialMT"/>
              </a:rPr>
              <a:t>Pembiayaan</a:t>
            </a:r>
            <a:endParaRPr lang="en-US" sz="1050" dirty="0">
              <a:latin typeface="ArialMT"/>
            </a:endParaRPr>
          </a:p>
          <a:p>
            <a:pPr algn="ctr"/>
            <a:r>
              <a:rPr lang="en-US" sz="1050" dirty="0" err="1">
                <a:latin typeface="ArialMT"/>
              </a:rPr>
              <a:t>Askrindo</a:t>
            </a:r>
            <a:r>
              <a:rPr lang="en-US" sz="1050" dirty="0">
                <a:latin typeface="ArialMT"/>
              </a:rPr>
              <a:t> </a:t>
            </a:r>
            <a:r>
              <a:rPr lang="en-US" sz="1050" dirty="0" err="1">
                <a:latin typeface="ArialMT"/>
              </a:rPr>
              <a:t>Syariah</a:t>
            </a:r>
            <a:r>
              <a:rPr lang="en-US" sz="1050" dirty="0">
                <a:latin typeface="ArialMT"/>
              </a:rPr>
              <a:t>)</a:t>
            </a:r>
            <a:endParaRPr lang="en-US" sz="1050" dirty="0"/>
          </a:p>
        </p:txBody>
      </p:sp>
      <p:sp>
        <p:nvSpPr>
          <p:cNvPr id="17" name="Rectangle 16"/>
          <p:cNvSpPr/>
          <p:nvPr/>
        </p:nvSpPr>
        <p:spPr>
          <a:xfrm>
            <a:off x="5064375" y="1576626"/>
            <a:ext cx="6096000" cy="1061829"/>
          </a:xfrm>
          <a:prstGeom prst="rect">
            <a:avLst/>
          </a:prstGeom>
        </p:spPr>
        <p:txBody>
          <a:bodyPr>
            <a:spAutoFit/>
          </a:bodyPr>
          <a:lstStyle/>
          <a:p>
            <a:pPr algn="ctr"/>
            <a:r>
              <a:rPr lang="en-US" sz="1050" dirty="0" err="1"/>
              <a:t>Pembentukan</a:t>
            </a:r>
            <a:r>
              <a:rPr lang="en-US" sz="1050" dirty="0"/>
              <a:t> </a:t>
            </a:r>
            <a:r>
              <a:rPr lang="en-US" sz="1050" dirty="0" err="1"/>
              <a:t>Komite</a:t>
            </a:r>
            <a:endParaRPr lang="en-US" sz="1050" dirty="0"/>
          </a:p>
          <a:p>
            <a:pPr algn="ctr"/>
            <a:r>
              <a:rPr lang="en-US" sz="1050" dirty="0" err="1"/>
              <a:t>Pengembangan</a:t>
            </a:r>
            <a:r>
              <a:rPr lang="en-US" sz="1050" dirty="0"/>
              <a:t> </a:t>
            </a:r>
            <a:r>
              <a:rPr lang="en-US" sz="1050" dirty="0" err="1"/>
              <a:t>Jasa</a:t>
            </a:r>
            <a:r>
              <a:rPr lang="en-US" sz="1050" dirty="0"/>
              <a:t> </a:t>
            </a:r>
            <a:r>
              <a:rPr lang="en-US" sz="1050" dirty="0" err="1"/>
              <a:t>Keuangan</a:t>
            </a:r>
            <a:endParaRPr lang="en-US" sz="1050" dirty="0"/>
          </a:p>
          <a:p>
            <a:pPr algn="ctr"/>
            <a:r>
              <a:rPr lang="en-US" sz="1050" dirty="0" err="1"/>
              <a:t>Syariah</a:t>
            </a:r>
            <a:r>
              <a:rPr lang="en-US" sz="1050" dirty="0"/>
              <a:t> (KPJKS)</a:t>
            </a:r>
          </a:p>
          <a:p>
            <a:pPr algn="ctr"/>
            <a:r>
              <a:rPr lang="es-ES" sz="1050" dirty="0"/>
              <a:t>UU No. 40 </a:t>
            </a:r>
            <a:r>
              <a:rPr lang="es-ES" sz="1050" dirty="0" err="1"/>
              <a:t>Tahun</a:t>
            </a:r>
            <a:r>
              <a:rPr lang="es-ES" sz="1050" dirty="0"/>
              <a:t> 2014 </a:t>
            </a:r>
            <a:r>
              <a:rPr lang="es-ES" sz="1050" dirty="0" err="1"/>
              <a:t>tentang</a:t>
            </a:r>
            <a:endParaRPr lang="es-ES" sz="1050" dirty="0"/>
          </a:p>
          <a:p>
            <a:pPr algn="ctr"/>
            <a:r>
              <a:rPr lang="en-US" sz="1050" dirty="0" err="1"/>
              <a:t>Perasuransian</a:t>
            </a:r>
            <a:r>
              <a:rPr lang="en-US" sz="1050" dirty="0"/>
              <a:t>, </a:t>
            </a:r>
            <a:r>
              <a:rPr lang="en-US" sz="1050" dirty="0" err="1"/>
              <a:t>pengaturan</a:t>
            </a:r>
            <a:endParaRPr lang="en-US" sz="1050" dirty="0"/>
          </a:p>
          <a:p>
            <a:pPr algn="ctr"/>
            <a:r>
              <a:rPr lang="en-US" sz="1050" dirty="0" err="1"/>
              <a:t>pertama</a:t>
            </a:r>
            <a:r>
              <a:rPr lang="en-US" sz="1050" dirty="0"/>
              <a:t> </a:t>
            </a:r>
            <a:r>
              <a:rPr lang="en-US" sz="1050" dirty="0" err="1"/>
              <a:t>asuransi</a:t>
            </a:r>
            <a:r>
              <a:rPr lang="en-US" sz="1050" dirty="0"/>
              <a:t> </a:t>
            </a:r>
            <a:r>
              <a:rPr lang="en-US" sz="1050" dirty="0" err="1"/>
              <a:t>syariah</a:t>
            </a:r>
            <a:endParaRPr lang="en-US" sz="1050" dirty="0"/>
          </a:p>
        </p:txBody>
      </p:sp>
      <p:sp>
        <p:nvSpPr>
          <p:cNvPr id="40" name="TextBox 39"/>
          <p:cNvSpPr txBox="1"/>
          <p:nvPr/>
        </p:nvSpPr>
        <p:spPr>
          <a:xfrm>
            <a:off x="7615205" y="3467854"/>
            <a:ext cx="887416" cy="369332"/>
          </a:xfrm>
          <a:prstGeom prst="rect">
            <a:avLst/>
          </a:prstGeom>
          <a:noFill/>
        </p:spPr>
        <p:txBody>
          <a:bodyPr wrap="square" rtlCol="0" anchor="ctr">
            <a:spAutoFit/>
          </a:bodyPr>
          <a:lstStyle/>
          <a:p>
            <a:pPr algn="ctr"/>
            <a:r>
              <a:rPr lang="en-ID" altLang="ko-KR" b="1" dirty="0">
                <a:solidFill>
                  <a:schemeClr val="tx1">
                    <a:lumMod val="75000"/>
                    <a:lumOff val="25000"/>
                  </a:schemeClr>
                </a:solidFill>
                <a:cs typeface="Arial" pitchFamily="34" charset="0"/>
              </a:rPr>
              <a:t>2014</a:t>
            </a:r>
            <a:endParaRPr lang="ko-KR" altLang="en-US" b="1" dirty="0">
              <a:solidFill>
                <a:schemeClr val="tx1">
                  <a:lumMod val="75000"/>
                  <a:lumOff val="25000"/>
                </a:schemeClr>
              </a:solidFill>
              <a:cs typeface="Arial" pitchFamily="34" charset="0"/>
            </a:endParaRPr>
          </a:p>
        </p:txBody>
      </p:sp>
      <p:sp>
        <p:nvSpPr>
          <p:cNvPr id="19" name="Rectangle 18"/>
          <p:cNvSpPr/>
          <p:nvPr/>
        </p:nvSpPr>
        <p:spPr>
          <a:xfrm>
            <a:off x="6560952" y="3642490"/>
            <a:ext cx="6096000" cy="1869743"/>
          </a:xfrm>
          <a:prstGeom prst="rect">
            <a:avLst/>
          </a:prstGeom>
        </p:spPr>
        <p:txBody>
          <a:bodyPr>
            <a:spAutoFit/>
          </a:bodyPr>
          <a:lstStyle/>
          <a:p>
            <a:pPr algn="ctr"/>
            <a:r>
              <a:rPr lang="en-US" sz="1050" dirty="0" err="1"/>
              <a:t>Kampanye</a:t>
            </a:r>
            <a:r>
              <a:rPr lang="en-US" sz="1050" dirty="0"/>
              <a:t> </a:t>
            </a:r>
            <a:r>
              <a:rPr lang="en-US" sz="1050" dirty="0" err="1"/>
              <a:t>Aku</a:t>
            </a:r>
            <a:r>
              <a:rPr lang="en-US" sz="1050" dirty="0"/>
              <a:t> </a:t>
            </a:r>
            <a:r>
              <a:rPr lang="en-US" sz="1050" dirty="0" err="1"/>
              <a:t>Cinta</a:t>
            </a:r>
            <a:r>
              <a:rPr lang="en-US" sz="1050" dirty="0"/>
              <a:t> </a:t>
            </a:r>
            <a:r>
              <a:rPr lang="en-US" sz="1050" dirty="0" err="1"/>
              <a:t>Keuangan</a:t>
            </a:r>
            <a:endParaRPr lang="en-US" sz="1050" dirty="0"/>
          </a:p>
          <a:p>
            <a:pPr algn="ctr"/>
            <a:r>
              <a:rPr lang="en-US" sz="1050" dirty="0" err="1"/>
              <a:t>Syariah</a:t>
            </a:r>
            <a:r>
              <a:rPr lang="en-US" sz="1050" dirty="0"/>
              <a:t> (ACKS)</a:t>
            </a:r>
          </a:p>
          <a:p>
            <a:pPr algn="ctr"/>
            <a:r>
              <a:rPr lang="en-US" sz="1050" dirty="0"/>
              <a:t>Roadmap </a:t>
            </a:r>
            <a:r>
              <a:rPr lang="en-US" sz="1050" dirty="0" err="1"/>
              <a:t>Perbankan</a:t>
            </a:r>
            <a:r>
              <a:rPr lang="en-US" sz="1050" dirty="0"/>
              <a:t> </a:t>
            </a:r>
            <a:r>
              <a:rPr lang="en-US" sz="1050" dirty="0" err="1"/>
              <a:t>Syariah</a:t>
            </a:r>
            <a:endParaRPr lang="en-US" sz="1050" dirty="0"/>
          </a:p>
          <a:p>
            <a:pPr algn="ctr"/>
            <a:r>
              <a:rPr lang="en-US" sz="1050" dirty="0"/>
              <a:t>Indonesia 2015-2019, Roadmap</a:t>
            </a:r>
          </a:p>
          <a:p>
            <a:pPr algn="ctr"/>
            <a:r>
              <a:rPr lang="en-US" sz="1050" dirty="0" err="1"/>
              <a:t>Pasar</a:t>
            </a:r>
            <a:r>
              <a:rPr lang="en-US" sz="1050" dirty="0"/>
              <a:t> Modal </a:t>
            </a:r>
            <a:r>
              <a:rPr lang="en-US" sz="1050" dirty="0" err="1"/>
              <a:t>Syariah</a:t>
            </a:r>
            <a:r>
              <a:rPr lang="en-US" sz="1050" dirty="0"/>
              <a:t> 2015-2019,</a:t>
            </a:r>
          </a:p>
          <a:p>
            <a:pPr algn="ctr"/>
            <a:r>
              <a:rPr lang="en-US" sz="1050" dirty="0" err="1"/>
              <a:t>dan</a:t>
            </a:r>
            <a:r>
              <a:rPr lang="en-US" sz="1050" dirty="0"/>
              <a:t> Roadmap IKNB </a:t>
            </a:r>
            <a:r>
              <a:rPr lang="en-US" sz="1050" dirty="0" err="1"/>
              <a:t>Syariah</a:t>
            </a:r>
            <a:endParaRPr lang="en-US" sz="1050" dirty="0"/>
          </a:p>
          <a:p>
            <a:pPr algn="ctr"/>
            <a:r>
              <a:rPr lang="en-US" sz="1050" dirty="0"/>
              <a:t>2015-2019</a:t>
            </a:r>
          </a:p>
          <a:p>
            <a:pPr algn="ctr"/>
            <a:r>
              <a:rPr lang="sv-SE" sz="1050" dirty="0"/>
              <a:t>Terdaftar LKM syariah di OJK</a:t>
            </a:r>
          </a:p>
          <a:p>
            <a:pPr algn="ctr"/>
            <a:r>
              <a:rPr lang="en-US" sz="1050" dirty="0"/>
              <a:t>(</a:t>
            </a:r>
            <a:r>
              <a:rPr lang="en-US" sz="1050" dirty="0" err="1"/>
              <a:t>Koperasi</a:t>
            </a:r>
            <a:r>
              <a:rPr lang="en-US" sz="1050" dirty="0"/>
              <a:t> LKM </a:t>
            </a:r>
            <a:r>
              <a:rPr lang="en-US" sz="1050" dirty="0" err="1"/>
              <a:t>Syariah</a:t>
            </a:r>
            <a:r>
              <a:rPr lang="en-US" sz="1050" dirty="0"/>
              <a:t> </a:t>
            </a:r>
            <a:r>
              <a:rPr lang="en-US" sz="1050" dirty="0" err="1"/>
              <a:t>Baitul</a:t>
            </a:r>
            <a:endParaRPr lang="en-US" sz="1050" dirty="0"/>
          </a:p>
          <a:p>
            <a:pPr algn="ctr"/>
            <a:r>
              <a:rPr lang="en-US" sz="1050" dirty="0" err="1"/>
              <a:t>Maal</a:t>
            </a:r>
            <a:r>
              <a:rPr lang="en-US" sz="1050" dirty="0"/>
              <a:t> </a:t>
            </a:r>
            <a:r>
              <a:rPr lang="en-US" sz="1050" dirty="0" err="1"/>
              <a:t>Wat</a:t>
            </a:r>
            <a:r>
              <a:rPr lang="en-US" sz="1050" dirty="0"/>
              <a:t> </a:t>
            </a:r>
            <a:r>
              <a:rPr lang="en-US" sz="1050" dirty="0" err="1"/>
              <a:t>Tamwil</a:t>
            </a:r>
            <a:r>
              <a:rPr lang="en-US" sz="1050" dirty="0"/>
              <a:t> </a:t>
            </a:r>
            <a:r>
              <a:rPr lang="en-US" sz="1050" dirty="0" err="1"/>
              <a:t>Sumber</a:t>
            </a:r>
            <a:endParaRPr lang="en-US" sz="1050" dirty="0"/>
          </a:p>
          <a:p>
            <a:pPr algn="ctr"/>
            <a:r>
              <a:rPr lang="en-US" sz="1050" dirty="0" err="1"/>
              <a:t>Harapan</a:t>
            </a:r>
            <a:r>
              <a:rPr lang="en-US" sz="1050" dirty="0"/>
              <a:t> </a:t>
            </a:r>
            <a:r>
              <a:rPr lang="en-US" sz="1050" dirty="0" err="1"/>
              <a:t>Maju</a:t>
            </a:r>
            <a:r>
              <a:rPr lang="en-US" sz="1050" dirty="0"/>
              <a:t>)</a:t>
            </a:r>
          </a:p>
        </p:txBody>
      </p:sp>
      <p:sp>
        <p:nvSpPr>
          <p:cNvPr id="42" name="TextBox 41"/>
          <p:cNvSpPr txBox="1"/>
          <p:nvPr/>
        </p:nvSpPr>
        <p:spPr>
          <a:xfrm>
            <a:off x="9137190" y="2347800"/>
            <a:ext cx="887416" cy="369332"/>
          </a:xfrm>
          <a:prstGeom prst="rect">
            <a:avLst/>
          </a:prstGeom>
          <a:noFill/>
        </p:spPr>
        <p:txBody>
          <a:bodyPr wrap="square" rtlCol="0" anchor="ctr">
            <a:spAutoFit/>
          </a:bodyPr>
          <a:lstStyle/>
          <a:p>
            <a:pPr algn="ctr"/>
            <a:r>
              <a:rPr lang="en-ID" altLang="ko-KR" b="1" dirty="0">
                <a:solidFill>
                  <a:schemeClr val="tx1">
                    <a:lumMod val="75000"/>
                    <a:lumOff val="25000"/>
                  </a:schemeClr>
                </a:solidFill>
                <a:cs typeface="Arial" pitchFamily="34" charset="0"/>
              </a:rPr>
              <a:t>2015</a:t>
            </a:r>
            <a:endParaRPr lang="ko-KR" altLang="en-US" b="1" dirty="0">
              <a:solidFill>
                <a:schemeClr val="tx1">
                  <a:lumMod val="75000"/>
                  <a:lumOff val="25000"/>
                </a:schemeClr>
              </a:solidFill>
              <a:cs typeface="Arial" pitchFamily="34" charset="0"/>
            </a:endParaRPr>
          </a:p>
        </p:txBody>
      </p:sp>
      <p:sp>
        <p:nvSpPr>
          <p:cNvPr id="43" name="TextBox 42"/>
          <p:cNvSpPr txBox="1"/>
          <p:nvPr/>
        </p:nvSpPr>
        <p:spPr>
          <a:xfrm>
            <a:off x="10698214" y="3557581"/>
            <a:ext cx="887416" cy="369332"/>
          </a:xfrm>
          <a:prstGeom prst="rect">
            <a:avLst/>
          </a:prstGeom>
          <a:noFill/>
        </p:spPr>
        <p:txBody>
          <a:bodyPr wrap="square" rtlCol="0" anchor="ctr">
            <a:spAutoFit/>
          </a:bodyPr>
          <a:lstStyle/>
          <a:p>
            <a:pPr algn="ctr"/>
            <a:r>
              <a:rPr lang="en-ID" altLang="ko-KR" b="1" dirty="0">
                <a:solidFill>
                  <a:schemeClr val="tx1">
                    <a:lumMod val="75000"/>
                    <a:lumOff val="25000"/>
                  </a:schemeClr>
                </a:solidFill>
                <a:cs typeface="Arial" pitchFamily="34" charset="0"/>
              </a:rPr>
              <a:t>2016</a:t>
            </a:r>
            <a:endParaRPr lang="ko-KR" altLang="en-US" b="1" dirty="0">
              <a:solidFill>
                <a:schemeClr val="tx1">
                  <a:lumMod val="75000"/>
                  <a:lumOff val="25000"/>
                </a:schemeClr>
              </a:solidFill>
              <a:cs typeface="Arial" pitchFamily="34" charset="0"/>
            </a:endParaRPr>
          </a:p>
        </p:txBody>
      </p:sp>
      <p:sp>
        <p:nvSpPr>
          <p:cNvPr id="20" name="Rectangle 19"/>
          <p:cNvSpPr/>
          <p:nvPr/>
        </p:nvSpPr>
        <p:spPr>
          <a:xfrm>
            <a:off x="8009969" y="1505555"/>
            <a:ext cx="6096000" cy="1223412"/>
          </a:xfrm>
          <a:prstGeom prst="rect">
            <a:avLst/>
          </a:prstGeom>
        </p:spPr>
        <p:txBody>
          <a:bodyPr>
            <a:spAutoFit/>
          </a:bodyPr>
          <a:lstStyle/>
          <a:p>
            <a:pPr algn="ctr"/>
            <a:r>
              <a:rPr lang="es-ES" sz="1050" dirty="0"/>
              <a:t>UU No. 1 </a:t>
            </a:r>
            <a:r>
              <a:rPr lang="es-ES" sz="1050" dirty="0" err="1"/>
              <a:t>tahun</a:t>
            </a:r>
            <a:r>
              <a:rPr lang="es-ES" sz="1050" dirty="0"/>
              <a:t> 2016</a:t>
            </a:r>
          </a:p>
          <a:p>
            <a:pPr algn="ctr"/>
            <a:r>
              <a:rPr lang="en-US" sz="1050" dirty="0" err="1"/>
              <a:t>tentang</a:t>
            </a:r>
            <a:r>
              <a:rPr lang="en-US" sz="1050" dirty="0"/>
              <a:t> </a:t>
            </a:r>
            <a:r>
              <a:rPr lang="en-US" sz="1050" dirty="0" err="1"/>
              <a:t>Penjaminan</a:t>
            </a:r>
            <a:r>
              <a:rPr lang="en-US" sz="1050" dirty="0"/>
              <a:t>,</a:t>
            </a:r>
          </a:p>
          <a:p>
            <a:pPr algn="ctr"/>
            <a:r>
              <a:rPr lang="en-US" sz="1050" dirty="0" err="1"/>
              <a:t>pengaturan</a:t>
            </a:r>
            <a:r>
              <a:rPr lang="en-US" sz="1050" dirty="0"/>
              <a:t> </a:t>
            </a:r>
            <a:r>
              <a:rPr lang="en-US" sz="1050" dirty="0" err="1"/>
              <a:t>pertama</a:t>
            </a:r>
            <a:endParaRPr lang="en-US" sz="1050" dirty="0"/>
          </a:p>
          <a:p>
            <a:pPr algn="ctr"/>
            <a:r>
              <a:rPr lang="en-US" sz="1050" dirty="0" err="1"/>
              <a:t>penjaminan</a:t>
            </a:r>
            <a:r>
              <a:rPr lang="en-US" sz="1050" dirty="0"/>
              <a:t> </a:t>
            </a:r>
            <a:r>
              <a:rPr lang="en-US" sz="1050" dirty="0" err="1"/>
              <a:t>syariah</a:t>
            </a:r>
            <a:endParaRPr lang="en-US" sz="1050" dirty="0"/>
          </a:p>
          <a:p>
            <a:pPr algn="ctr"/>
            <a:r>
              <a:rPr lang="en-US" sz="1050" dirty="0"/>
              <a:t>Perusahaan </a:t>
            </a:r>
            <a:r>
              <a:rPr lang="en-US" sz="1050" dirty="0" err="1"/>
              <a:t>Reasuransi</a:t>
            </a:r>
            <a:endParaRPr lang="en-US" sz="1050" dirty="0"/>
          </a:p>
          <a:p>
            <a:pPr algn="ctr"/>
            <a:r>
              <a:rPr lang="en-US" sz="1050" dirty="0" err="1"/>
              <a:t>Syariah</a:t>
            </a:r>
            <a:r>
              <a:rPr lang="en-US" sz="1050" dirty="0"/>
              <a:t> </a:t>
            </a:r>
            <a:r>
              <a:rPr lang="en-US" sz="1050" dirty="0" err="1"/>
              <a:t>pertama</a:t>
            </a:r>
            <a:endParaRPr lang="en-US" sz="1050" dirty="0"/>
          </a:p>
          <a:p>
            <a:pPr algn="ctr"/>
            <a:r>
              <a:rPr lang="en-US" sz="1050" dirty="0"/>
              <a:t>(PT </a:t>
            </a:r>
            <a:r>
              <a:rPr lang="en-US" sz="1050" dirty="0" err="1"/>
              <a:t>ReINDO</a:t>
            </a:r>
            <a:r>
              <a:rPr lang="en-US" sz="1050" dirty="0"/>
              <a:t> </a:t>
            </a:r>
            <a:r>
              <a:rPr lang="en-US" sz="1050" dirty="0" err="1"/>
              <a:t>Syariah</a:t>
            </a:r>
            <a:r>
              <a:rPr lang="en-US" sz="1050" dirty="0"/>
              <a:t>)</a:t>
            </a:r>
          </a:p>
        </p:txBody>
      </p:sp>
    </p:spTree>
    <p:extLst>
      <p:ext uri="{BB962C8B-B14F-4D97-AF65-F5344CB8AC3E}">
        <p14:creationId xmlns:p14="http://schemas.microsoft.com/office/powerpoint/2010/main" val="280273429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0" y="171338"/>
            <a:ext cx="12207499" cy="6686662"/>
            <a:chOff x="0" y="171338"/>
            <a:chExt cx="12207499" cy="6686662"/>
          </a:xfrm>
        </p:grpSpPr>
        <p:sp>
          <p:nvSpPr>
            <p:cNvPr id="5" name="Rectangle 4">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6" name="Rectangle 5">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pic>
          <p:nvPicPr>
            <p:cNvPr id="7" name="Picture 6">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64117" y="171338"/>
              <a:ext cx="593852" cy="593852"/>
            </a:xfrm>
            <a:prstGeom prst="rect">
              <a:avLst/>
            </a:prstGeom>
          </p:spPr>
        </p:pic>
        <p:pic>
          <p:nvPicPr>
            <p:cNvPr id="8" name="Picture 7">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11170087" y="187690"/>
              <a:ext cx="789439" cy="576356"/>
            </a:xfrm>
            <a:prstGeom prst="rect">
              <a:avLst/>
            </a:prstGeom>
          </p:spPr>
        </p:pic>
      </p:grpSp>
      <p:sp>
        <p:nvSpPr>
          <p:cNvPr id="9" name="TextBox 8"/>
          <p:cNvSpPr txBox="1"/>
          <p:nvPr/>
        </p:nvSpPr>
        <p:spPr>
          <a:xfrm>
            <a:off x="1483633" y="3014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Perkembangan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Keuangan</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Syariah</a:t>
            </a:r>
            <a:r>
              <a:rPr lang="en-ID" sz="2400" dirty="0">
                <a:solidFill>
                  <a:srgbClr val="002060"/>
                </a:solidFill>
                <a:latin typeface="Arial Black" panose="020B0A04020102020204" pitchFamily="34" charset="0"/>
                <a:cs typeface="Times New Roman" panose="02020603050405020304" pitchFamily="18" charset="0"/>
              </a:rPr>
              <a:t> Non Bank</a:t>
            </a:r>
            <a:endParaRPr lang="en-US" sz="1600" dirty="0">
              <a:solidFill>
                <a:srgbClr val="002060"/>
              </a:solidFill>
              <a:latin typeface="Arial Black" panose="020B0A04020102020204" pitchFamily="34" charset="0"/>
              <a:cs typeface="Times New Roman" panose="02020603050405020304" pitchFamily="18" charset="0"/>
            </a:endParaRPr>
          </a:p>
        </p:txBody>
      </p:sp>
      <p:grpSp>
        <p:nvGrpSpPr>
          <p:cNvPr id="159" name="Group 158"/>
          <p:cNvGrpSpPr/>
          <p:nvPr/>
        </p:nvGrpSpPr>
        <p:grpSpPr>
          <a:xfrm>
            <a:off x="731646" y="1225148"/>
            <a:ext cx="10700835" cy="4755192"/>
            <a:chOff x="933124" y="357243"/>
            <a:chExt cx="10700835" cy="4755192"/>
          </a:xfrm>
        </p:grpSpPr>
        <p:sp>
          <p:nvSpPr>
            <p:cNvPr id="10" name="Freeform 4">
              <a:extLst>
                <a:ext uri="{FF2B5EF4-FFF2-40B4-BE49-F238E27FC236}">
                  <a16:creationId xmlns:a16="http://schemas.microsoft.com/office/drawing/2014/main" id="{5DF64969-2747-49C6-915E-2978D3B234AF}"/>
                </a:ext>
              </a:extLst>
            </p:cNvPr>
            <p:cNvSpPr/>
            <p:nvPr/>
          </p:nvSpPr>
          <p:spPr>
            <a:xfrm>
              <a:off x="6976092" y="2213692"/>
              <a:ext cx="3985962" cy="2898743"/>
            </a:xfrm>
            <a:custGeom>
              <a:avLst/>
              <a:gdLst>
                <a:gd name="connsiteX0" fmla="*/ 2186646 w 4678328"/>
                <a:gd name="connsiteY0" fmla="*/ 1274686 h 3401291"/>
                <a:gd name="connsiteX1" fmla="*/ 2336664 w 4678328"/>
                <a:gd name="connsiteY1" fmla="*/ 2146224 h 3401291"/>
                <a:gd name="connsiteX2" fmla="*/ 2393814 w 4678328"/>
                <a:gd name="connsiteY2" fmla="*/ 1929530 h 3401291"/>
                <a:gd name="connsiteX3" fmla="*/ 2474777 w 4678328"/>
                <a:gd name="connsiteY3" fmla="*/ 1710455 h 3401291"/>
                <a:gd name="connsiteX4" fmla="*/ 2346189 w 4678328"/>
                <a:gd name="connsiteY4" fmla="*/ 1579486 h 3401291"/>
                <a:gd name="connsiteX5" fmla="*/ 2396196 w 4678328"/>
                <a:gd name="connsiteY5" fmla="*/ 1527099 h 3401291"/>
                <a:gd name="connsiteX6" fmla="*/ 2186646 w 4678328"/>
                <a:gd name="connsiteY6" fmla="*/ 1274686 h 3401291"/>
                <a:gd name="connsiteX7" fmla="*/ 2784341 w 4678328"/>
                <a:gd name="connsiteY7" fmla="*/ 1174674 h 3401291"/>
                <a:gd name="connsiteX8" fmla="*/ 2570029 w 4678328"/>
                <a:gd name="connsiteY8" fmla="*/ 1512811 h 3401291"/>
                <a:gd name="connsiteX9" fmla="*/ 2627179 w 4678328"/>
                <a:gd name="connsiteY9" fmla="*/ 1555674 h 3401291"/>
                <a:gd name="connsiteX10" fmla="*/ 2581935 w 4678328"/>
                <a:gd name="connsiteY10" fmla="*/ 1698549 h 3401291"/>
                <a:gd name="connsiteX11" fmla="*/ 2655754 w 4678328"/>
                <a:gd name="connsiteY11" fmla="*/ 1881905 h 3401291"/>
                <a:gd name="connsiteX12" fmla="*/ 2667660 w 4678328"/>
                <a:gd name="connsiteY12" fmla="*/ 2248617 h 3401291"/>
                <a:gd name="connsiteX13" fmla="*/ 2784341 w 4678328"/>
                <a:gd name="connsiteY13" fmla="*/ 1174674 h 3401291"/>
                <a:gd name="connsiteX14" fmla="*/ 2443355 w 4678328"/>
                <a:gd name="connsiteY14" fmla="*/ 0 h 3401291"/>
                <a:gd name="connsiteX15" fmla="*/ 2829442 w 4678328"/>
                <a:gd name="connsiteY15" fmla="*/ 262774 h 3401291"/>
                <a:gd name="connsiteX16" fmla="*/ 2878765 w 4678328"/>
                <a:gd name="connsiteY16" fmla="*/ 644457 h 3401291"/>
                <a:gd name="connsiteX17" fmla="*/ 2830455 w 4678328"/>
                <a:gd name="connsiteY17" fmla="*/ 854031 h 3401291"/>
                <a:gd name="connsiteX18" fmla="*/ 2788464 w 4678328"/>
                <a:gd name="connsiteY18" fmla="*/ 922945 h 3401291"/>
                <a:gd name="connsiteX19" fmla="*/ 2757485 w 4678328"/>
                <a:gd name="connsiteY19" fmla="*/ 1098074 h 3401291"/>
                <a:gd name="connsiteX20" fmla="*/ 2960953 w 4678328"/>
                <a:gd name="connsiteY20" fmla="*/ 1273909 h 3401291"/>
                <a:gd name="connsiteX21" fmla="*/ 3155602 w 4678328"/>
                <a:gd name="connsiteY21" fmla="*/ 1337283 h 3401291"/>
                <a:gd name="connsiteX22" fmla="*/ 3504160 w 4678328"/>
                <a:gd name="connsiteY22" fmla="*/ 1436872 h 3401291"/>
                <a:gd name="connsiteX23" fmla="*/ 3703337 w 4678328"/>
                <a:gd name="connsiteY23" fmla="*/ 1658681 h 3401291"/>
                <a:gd name="connsiteX24" fmla="*/ 3755300 w 4678328"/>
                <a:gd name="connsiteY24" fmla="*/ 1870260 h 3401291"/>
                <a:gd name="connsiteX25" fmla="*/ 3857246 w 4678328"/>
                <a:gd name="connsiteY25" fmla="*/ 2197363 h 3401291"/>
                <a:gd name="connsiteX26" fmla="*/ 3912509 w 4678328"/>
                <a:gd name="connsiteY26" fmla="*/ 2546393 h 3401291"/>
                <a:gd name="connsiteX27" fmla="*/ 4032115 w 4678328"/>
                <a:gd name="connsiteY27" fmla="*/ 2715791 h 3401291"/>
                <a:gd name="connsiteX28" fmla="*/ 4293462 w 4678328"/>
                <a:gd name="connsiteY28" fmla="*/ 2597154 h 3401291"/>
                <a:gd name="connsiteX29" fmla="*/ 4378999 w 4678328"/>
                <a:gd name="connsiteY29" fmla="*/ 2353417 h 3401291"/>
                <a:gd name="connsiteX30" fmla="*/ 4540311 w 4678328"/>
                <a:gd name="connsiteY30" fmla="*/ 2071557 h 3401291"/>
                <a:gd name="connsiteX31" fmla="*/ 4554362 w 4678328"/>
                <a:gd name="connsiteY31" fmla="*/ 2270262 h 3401291"/>
                <a:gd name="connsiteX32" fmla="*/ 4659208 w 4678328"/>
                <a:gd name="connsiteY32" fmla="*/ 2297894 h 3401291"/>
                <a:gd name="connsiteX33" fmla="*/ 4640370 w 4678328"/>
                <a:gd name="connsiteY33" fmla="*/ 2455386 h 3401291"/>
                <a:gd name="connsiteX34" fmla="*/ 4634901 w 4678328"/>
                <a:gd name="connsiteY34" fmla="*/ 2541630 h 3401291"/>
                <a:gd name="connsiteX35" fmla="*/ 4535549 w 4678328"/>
                <a:gd name="connsiteY35" fmla="*/ 2780368 h 3401291"/>
                <a:gd name="connsiteX36" fmla="*/ 4489809 w 4678328"/>
                <a:gd name="connsiteY36" fmla="*/ 3177283 h 3401291"/>
                <a:gd name="connsiteX37" fmla="*/ 4232964 w 4678328"/>
                <a:gd name="connsiteY37" fmla="*/ 3315466 h 3401291"/>
                <a:gd name="connsiteX38" fmla="*/ 3818438 w 4678328"/>
                <a:gd name="connsiteY38" fmla="*/ 3394071 h 3401291"/>
                <a:gd name="connsiteX39" fmla="*/ 3605871 w 4678328"/>
                <a:gd name="connsiteY39" fmla="*/ 3291606 h 3401291"/>
                <a:gd name="connsiteX40" fmla="*/ 3481527 w 4678328"/>
                <a:gd name="connsiteY40" fmla="*/ 3188717 h 3401291"/>
                <a:gd name="connsiteX41" fmla="*/ 3464858 w 4678328"/>
                <a:gd name="connsiteY41" fmla="*/ 3381692 h 3401291"/>
                <a:gd name="connsiteX42" fmla="*/ 1512398 w 4678328"/>
                <a:gd name="connsiteY42" fmla="*/ 3377166 h 3401291"/>
                <a:gd name="connsiteX43" fmla="*/ 1503345 w 4678328"/>
                <a:gd name="connsiteY43" fmla="*/ 3169902 h 3401291"/>
                <a:gd name="connsiteX44" fmla="*/ 1179353 w 4678328"/>
                <a:gd name="connsiteY44" fmla="*/ 3278781 h 3401291"/>
                <a:gd name="connsiteX45" fmla="*/ 734673 w 4678328"/>
                <a:gd name="connsiteY45" fmla="*/ 3204182 h 3401291"/>
                <a:gd name="connsiteX46" fmla="*/ 586446 w 4678328"/>
                <a:gd name="connsiteY46" fmla="*/ 3134443 h 3401291"/>
                <a:gd name="connsiteX47" fmla="*/ 443618 w 4678328"/>
                <a:gd name="connsiteY47" fmla="*/ 3073168 h 3401291"/>
                <a:gd name="connsiteX48" fmla="*/ 432655 w 4678328"/>
                <a:gd name="connsiteY48" fmla="*/ 2752500 h 3401291"/>
                <a:gd name="connsiteX49" fmla="*/ 208699 w 4678328"/>
                <a:gd name="connsiteY49" fmla="*/ 2577608 h 3401291"/>
                <a:gd name="connsiteX50" fmla="*/ 116962 w 4678328"/>
                <a:gd name="connsiteY50" fmla="*/ 2489196 h 3401291"/>
                <a:gd name="connsiteX51" fmla="*/ 64952 w 4678328"/>
                <a:gd name="connsiteY51" fmla="*/ 2374824 h 3401291"/>
                <a:gd name="connsiteX52" fmla="*/ 27630 w 4678328"/>
                <a:gd name="connsiteY52" fmla="*/ 2221670 h 3401291"/>
                <a:gd name="connsiteX53" fmla="*/ 11669 w 4678328"/>
                <a:gd name="connsiteY53" fmla="*/ 2114915 h 3401291"/>
                <a:gd name="connsiteX54" fmla="*/ 303054 w 4678328"/>
                <a:gd name="connsiteY54" fmla="*/ 2227376 h 3401291"/>
                <a:gd name="connsiteX55" fmla="*/ 323070 w 4678328"/>
                <a:gd name="connsiteY55" fmla="*/ 1924085 h 3401291"/>
                <a:gd name="connsiteX56" fmla="*/ 503904 w 4678328"/>
                <a:gd name="connsiteY56" fmla="*/ 2297187 h 3401291"/>
                <a:gd name="connsiteX57" fmla="*/ 578690 w 4678328"/>
                <a:gd name="connsiteY57" fmla="*/ 2494689 h 3401291"/>
                <a:gd name="connsiteX58" fmla="*/ 891247 w 4678328"/>
                <a:gd name="connsiteY58" fmla="*/ 2641524 h 3401291"/>
                <a:gd name="connsiteX59" fmla="*/ 1102163 w 4678328"/>
                <a:gd name="connsiteY59" fmla="*/ 2655034 h 3401291"/>
                <a:gd name="connsiteX60" fmla="*/ 1171927 w 4678328"/>
                <a:gd name="connsiteY60" fmla="*/ 2481604 h 3401291"/>
                <a:gd name="connsiteX61" fmla="*/ 1344201 w 4678328"/>
                <a:gd name="connsiteY61" fmla="*/ 2194982 h 3401291"/>
                <a:gd name="connsiteX62" fmla="*/ 1326072 w 4678328"/>
                <a:gd name="connsiteY62" fmla="*/ 2079691 h 3401291"/>
                <a:gd name="connsiteX63" fmla="*/ 1516430 w 4678328"/>
                <a:gd name="connsiteY63" fmla="*/ 1580549 h 3401291"/>
                <a:gd name="connsiteX64" fmla="*/ 2014889 w 4678328"/>
                <a:gd name="connsiteY64" fmla="*/ 1373497 h 3401291"/>
                <a:gd name="connsiteX65" fmla="*/ 2161396 w 4678328"/>
                <a:gd name="connsiteY65" fmla="*/ 1188397 h 3401291"/>
                <a:gd name="connsiteX66" fmla="*/ 2128270 w 4678328"/>
                <a:gd name="connsiteY66" fmla="*/ 939638 h 3401291"/>
                <a:gd name="connsiteX67" fmla="*/ 2050844 w 4678328"/>
                <a:gd name="connsiteY67" fmla="*/ 872939 h 3401291"/>
                <a:gd name="connsiteX68" fmla="*/ 2014865 w 4678328"/>
                <a:gd name="connsiteY68" fmla="*/ 599426 h 3401291"/>
                <a:gd name="connsiteX69" fmla="*/ 2443355 w 4678328"/>
                <a:gd name="connsiteY69" fmla="*/ 0 h 3401291"/>
                <a:gd name="connsiteX0" fmla="*/ 2186646 w 4678328"/>
                <a:gd name="connsiteY0" fmla="*/ 1275654 h 3402259"/>
                <a:gd name="connsiteX1" fmla="*/ 2336664 w 4678328"/>
                <a:gd name="connsiteY1" fmla="*/ 2147192 h 3402259"/>
                <a:gd name="connsiteX2" fmla="*/ 2393814 w 4678328"/>
                <a:gd name="connsiteY2" fmla="*/ 1930498 h 3402259"/>
                <a:gd name="connsiteX3" fmla="*/ 2474777 w 4678328"/>
                <a:gd name="connsiteY3" fmla="*/ 1711423 h 3402259"/>
                <a:gd name="connsiteX4" fmla="*/ 2346189 w 4678328"/>
                <a:gd name="connsiteY4" fmla="*/ 1580454 h 3402259"/>
                <a:gd name="connsiteX5" fmla="*/ 2396196 w 4678328"/>
                <a:gd name="connsiteY5" fmla="*/ 1528067 h 3402259"/>
                <a:gd name="connsiteX6" fmla="*/ 2186646 w 4678328"/>
                <a:gd name="connsiteY6" fmla="*/ 1275654 h 3402259"/>
                <a:gd name="connsiteX7" fmla="*/ 2784341 w 4678328"/>
                <a:gd name="connsiteY7" fmla="*/ 1175642 h 3402259"/>
                <a:gd name="connsiteX8" fmla="*/ 2570029 w 4678328"/>
                <a:gd name="connsiteY8" fmla="*/ 1513779 h 3402259"/>
                <a:gd name="connsiteX9" fmla="*/ 2627179 w 4678328"/>
                <a:gd name="connsiteY9" fmla="*/ 1556642 h 3402259"/>
                <a:gd name="connsiteX10" fmla="*/ 2581935 w 4678328"/>
                <a:gd name="connsiteY10" fmla="*/ 1699517 h 3402259"/>
                <a:gd name="connsiteX11" fmla="*/ 2655754 w 4678328"/>
                <a:gd name="connsiteY11" fmla="*/ 1882873 h 3402259"/>
                <a:gd name="connsiteX12" fmla="*/ 2667660 w 4678328"/>
                <a:gd name="connsiteY12" fmla="*/ 2249585 h 3402259"/>
                <a:gd name="connsiteX13" fmla="*/ 2784341 w 4678328"/>
                <a:gd name="connsiteY13" fmla="*/ 1175642 h 3402259"/>
                <a:gd name="connsiteX14" fmla="*/ 2443355 w 4678328"/>
                <a:gd name="connsiteY14" fmla="*/ 968 h 3402259"/>
                <a:gd name="connsiteX15" fmla="*/ 2829442 w 4678328"/>
                <a:gd name="connsiteY15" fmla="*/ 263742 h 3402259"/>
                <a:gd name="connsiteX16" fmla="*/ 2878765 w 4678328"/>
                <a:gd name="connsiteY16" fmla="*/ 645425 h 3402259"/>
                <a:gd name="connsiteX17" fmla="*/ 2830455 w 4678328"/>
                <a:gd name="connsiteY17" fmla="*/ 854999 h 3402259"/>
                <a:gd name="connsiteX18" fmla="*/ 2788464 w 4678328"/>
                <a:gd name="connsiteY18" fmla="*/ 923913 h 3402259"/>
                <a:gd name="connsiteX19" fmla="*/ 2757485 w 4678328"/>
                <a:gd name="connsiteY19" fmla="*/ 1099042 h 3402259"/>
                <a:gd name="connsiteX20" fmla="*/ 2960953 w 4678328"/>
                <a:gd name="connsiteY20" fmla="*/ 1274877 h 3402259"/>
                <a:gd name="connsiteX21" fmla="*/ 3155602 w 4678328"/>
                <a:gd name="connsiteY21" fmla="*/ 1338251 h 3402259"/>
                <a:gd name="connsiteX22" fmla="*/ 3504160 w 4678328"/>
                <a:gd name="connsiteY22" fmla="*/ 1437840 h 3402259"/>
                <a:gd name="connsiteX23" fmla="*/ 3703337 w 4678328"/>
                <a:gd name="connsiteY23" fmla="*/ 1659649 h 3402259"/>
                <a:gd name="connsiteX24" fmla="*/ 3755300 w 4678328"/>
                <a:gd name="connsiteY24" fmla="*/ 1871228 h 3402259"/>
                <a:gd name="connsiteX25" fmla="*/ 3857246 w 4678328"/>
                <a:gd name="connsiteY25" fmla="*/ 2198331 h 3402259"/>
                <a:gd name="connsiteX26" fmla="*/ 3912509 w 4678328"/>
                <a:gd name="connsiteY26" fmla="*/ 2547361 h 3402259"/>
                <a:gd name="connsiteX27" fmla="*/ 4032115 w 4678328"/>
                <a:gd name="connsiteY27" fmla="*/ 2716759 h 3402259"/>
                <a:gd name="connsiteX28" fmla="*/ 4293462 w 4678328"/>
                <a:gd name="connsiteY28" fmla="*/ 2598122 h 3402259"/>
                <a:gd name="connsiteX29" fmla="*/ 4378999 w 4678328"/>
                <a:gd name="connsiteY29" fmla="*/ 2354385 h 3402259"/>
                <a:gd name="connsiteX30" fmla="*/ 4540311 w 4678328"/>
                <a:gd name="connsiteY30" fmla="*/ 2072525 h 3402259"/>
                <a:gd name="connsiteX31" fmla="*/ 4554362 w 4678328"/>
                <a:gd name="connsiteY31" fmla="*/ 2271230 h 3402259"/>
                <a:gd name="connsiteX32" fmla="*/ 4659208 w 4678328"/>
                <a:gd name="connsiteY32" fmla="*/ 2298862 h 3402259"/>
                <a:gd name="connsiteX33" fmla="*/ 4640370 w 4678328"/>
                <a:gd name="connsiteY33" fmla="*/ 2456354 h 3402259"/>
                <a:gd name="connsiteX34" fmla="*/ 4634901 w 4678328"/>
                <a:gd name="connsiteY34" fmla="*/ 2542598 h 3402259"/>
                <a:gd name="connsiteX35" fmla="*/ 4535549 w 4678328"/>
                <a:gd name="connsiteY35" fmla="*/ 2781336 h 3402259"/>
                <a:gd name="connsiteX36" fmla="*/ 4489809 w 4678328"/>
                <a:gd name="connsiteY36" fmla="*/ 3178251 h 3402259"/>
                <a:gd name="connsiteX37" fmla="*/ 4232964 w 4678328"/>
                <a:gd name="connsiteY37" fmla="*/ 3316434 h 3402259"/>
                <a:gd name="connsiteX38" fmla="*/ 3818438 w 4678328"/>
                <a:gd name="connsiteY38" fmla="*/ 3395039 h 3402259"/>
                <a:gd name="connsiteX39" fmla="*/ 3605871 w 4678328"/>
                <a:gd name="connsiteY39" fmla="*/ 3292574 h 3402259"/>
                <a:gd name="connsiteX40" fmla="*/ 3481527 w 4678328"/>
                <a:gd name="connsiteY40" fmla="*/ 3189685 h 3402259"/>
                <a:gd name="connsiteX41" fmla="*/ 3464858 w 4678328"/>
                <a:gd name="connsiteY41" fmla="*/ 3382660 h 3402259"/>
                <a:gd name="connsiteX42" fmla="*/ 1512398 w 4678328"/>
                <a:gd name="connsiteY42" fmla="*/ 3378134 h 3402259"/>
                <a:gd name="connsiteX43" fmla="*/ 1503345 w 4678328"/>
                <a:gd name="connsiteY43" fmla="*/ 3170870 h 3402259"/>
                <a:gd name="connsiteX44" fmla="*/ 1179353 w 4678328"/>
                <a:gd name="connsiteY44" fmla="*/ 3279749 h 3402259"/>
                <a:gd name="connsiteX45" fmla="*/ 734673 w 4678328"/>
                <a:gd name="connsiteY45" fmla="*/ 3205150 h 3402259"/>
                <a:gd name="connsiteX46" fmla="*/ 586446 w 4678328"/>
                <a:gd name="connsiteY46" fmla="*/ 3135411 h 3402259"/>
                <a:gd name="connsiteX47" fmla="*/ 443618 w 4678328"/>
                <a:gd name="connsiteY47" fmla="*/ 3074136 h 3402259"/>
                <a:gd name="connsiteX48" fmla="*/ 432655 w 4678328"/>
                <a:gd name="connsiteY48" fmla="*/ 2753468 h 3402259"/>
                <a:gd name="connsiteX49" fmla="*/ 208699 w 4678328"/>
                <a:gd name="connsiteY49" fmla="*/ 2578576 h 3402259"/>
                <a:gd name="connsiteX50" fmla="*/ 116962 w 4678328"/>
                <a:gd name="connsiteY50" fmla="*/ 2490164 h 3402259"/>
                <a:gd name="connsiteX51" fmla="*/ 64952 w 4678328"/>
                <a:gd name="connsiteY51" fmla="*/ 2375792 h 3402259"/>
                <a:gd name="connsiteX52" fmla="*/ 27630 w 4678328"/>
                <a:gd name="connsiteY52" fmla="*/ 2222638 h 3402259"/>
                <a:gd name="connsiteX53" fmla="*/ 11669 w 4678328"/>
                <a:gd name="connsiteY53" fmla="*/ 2115883 h 3402259"/>
                <a:gd name="connsiteX54" fmla="*/ 303054 w 4678328"/>
                <a:gd name="connsiteY54" fmla="*/ 2228344 h 3402259"/>
                <a:gd name="connsiteX55" fmla="*/ 323070 w 4678328"/>
                <a:gd name="connsiteY55" fmla="*/ 1925053 h 3402259"/>
                <a:gd name="connsiteX56" fmla="*/ 503904 w 4678328"/>
                <a:gd name="connsiteY56" fmla="*/ 2298155 h 3402259"/>
                <a:gd name="connsiteX57" fmla="*/ 578690 w 4678328"/>
                <a:gd name="connsiteY57" fmla="*/ 2495657 h 3402259"/>
                <a:gd name="connsiteX58" fmla="*/ 891247 w 4678328"/>
                <a:gd name="connsiteY58" fmla="*/ 2642492 h 3402259"/>
                <a:gd name="connsiteX59" fmla="*/ 1102163 w 4678328"/>
                <a:gd name="connsiteY59" fmla="*/ 2656002 h 3402259"/>
                <a:gd name="connsiteX60" fmla="*/ 1171927 w 4678328"/>
                <a:gd name="connsiteY60" fmla="*/ 2482572 h 3402259"/>
                <a:gd name="connsiteX61" fmla="*/ 1344201 w 4678328"/>
                <a:gd name="connsiteY61" fmla="*/ 2195950 h 3402259"/>
                <a:gd name="connsiteX62" fmla="*/ 1326072 w 4678328"/>
                <a:gd name="connsiteY62" fmla="*/ 2080659 h 3402259"/>
                <a:gd name="connsiteX63" fmla="*/ 1516430 w 4678328"/>
                <a:gd name="connsiteY63" fmla="*/ 1581517 h 3402259"/>
                <a:gd name="connsiteX64" fmla="*/ 2014889 w 4678328"/>
                <a:gd name="connsiteY64" fmla="*/ 1374465 h 3402259"/>
                <a:gd name="connsiteX65" fmla="*/ 2161396 w 4678328"/>
                <a:gd name="connsiteY65" fmla="*/ 1189365 h 3402259"/>
                <a:gd name="connsiteX66" fmla="*/ 2128270 w 4678328"/>
                <a:gd name="connsiteY66" fmla="*/ 940606 h 3402259"/>
                <a:gd name="connsiteX67" fmla="*/ 2050844 w 4678328"/>
                <a:gd name="connsiteY67" fmla="*/ 873907 h 3402259"/>
                <a:gd name="connsiteX68" fmla="*/ 2014865 w 4678328"/>
                <a:gd name="connsiteY68" fmla="*/ 600394 h 3402259"/>
                <a:gd name="connsiteX69" fmla="*/ 2443355 w 4678328"/>
                <a:gd name="connsiteY69" fmla="*/ 968 h 3402259"/>
                <a:gd name="connsiteX0" fmla="*/ 2186646 w 4678328"/>
                <a:gd name="connsiteY0" fmla="*/ 1275654 h 3402259"/>
                <a:gd name="connsiteX1" fmla="*/ 2336664 w 4678328"/>
                <a:gd name="connsiteY1" fmla="*/ 2147192 h 3402259"/>
                <a:gd name="connsiteX2" fmla="*/ 2393814 w 4678328"/>
                <a:gd name="connsiteY2" fmla="*/ 1930498 h 3402259"/>
                <a:gd name="connsiteX3" fmla="*/ 2474777 w 4678328"/>
                <a:gd name="connsiteY3" fmla="*/ 1711423 h 3402259"/>
                <a:gd name="connsiteX4" fmla="*/ 2346189 w 4678328"/>
                <a:gd name="connsiteY4" fmla="*/ 1580454 h 3402259"/>
                <a:gd name="connsiteX5" fmla="*/ 2396196 w 4678328"/>
                <a:gd name="connsiteY5" fmla="*/ 1528067 h 3402259"/>
                <a:gd name="connsiteX6" fmla="*/ 2186646 w 4678328"/>
                <a:gd name="connsiteY6" fmla="*/ 1275654 h 3402259"/>
                <a:gd name="connsiteX7" fmla="*/ 2784341 w 4678328"/>
                <a:gd name="connsiteY7" fmla="*/ 1175642 h 3402259"/>
                <a:gd name="connsiteX8" fmla="*/ 2570029 w 4678328"/>
                <a:gd name="connsiteY8" fmla="*/ 1513779 h 3402259"/>
                <a:gd name="connsiteX9" fmla="*/ 2627179 w 4678328"/>
                <a:gd name="connsiteY9" fmla="*/ 1556642 h 3402259"/>
                <a:gd name="connsiteX10" fmla="*/ 2581935 w 4678328"/>
                <a:gd name="connsiteY10" fmla="*/ 1699517 h 3402259"/>
                <a:gd name="connsiteX11" fmla="*/ 2655754 w 4678328"/>
                <a:gd name="connsiteY11" fmla="*/ 1882873 h 3402259"/>
                <a:gd name="connsiteX12" fmla="*/ 2667660 w 4678328"/>
                <a:gd name="connsiteY12" fmla="*/ 2249585 h 3402259"/>
                <a:gd name="connsiteX13" fmla="*/ 2784341 w 4678328"/>
                <a:gd name="connsiteY13" fmla="*/ 1175642 h 3402259"/>
                <a:gd name="connsiteX14" fmla="*/ 2443355 w 4678328"/>
                <a:gd name="connsiteY14" fmla="*/ 968 h 3402259"/>
                <a:gd name="connsiteX15" fmla="*/ 2829442 w 4678328"/>
                <a:gd name="connsiteY15" fmla="*/ 263742 h 3402259"/>
                <a:gd name="connsiteX16" fmla="*/ 2878765 w 4678328"/>
                <a:gd name="connsiteY16" fmla="*/ 645425 h 3402259"/>
                <a:gd name="connsiteX17" fmla="*/ 2830455 w 4678328"/>
                <a:gd name="connsiteY17" fmla="*/ 854999 h 3402259"/>
                <a:gd name="connsiteX18" fmla="*/ 2788464 w 4678328"/>
                <a:gd name="connsiteY18" fmla="*/ 923913 h 3402259"/>
                <a:gd name="connsiteX19" fmla="*/ 2757485 w 4678328"/>
                <a:gd name="connsiteY19" fmla="*/ 1099042 h 3402259"/>
                <a:gd name="connsiteX20" fmla="*/ 2960953 w 4678328"/>
                <a:gd name="connsiteY20" fmla="*/ 1274877 h 3402259"/>
                <a:gd name="connsiteX21" fmla="*/ 3155602 w 4678328"/>
                <a:gd name="connsiteY21" fmla="*/ 1338251 h 3402259"/>
                <a:gd name="connsiteX22" fmla="*/ 3504160 w 4678328"/>
                <a:gd name="connsiteY22" fmla="*/ 1437840 h 3402259"/>
                <a:gd name="connsiteX23" fmla="*/ 3703337 w 4678328"/>
                <a:gd name="connsiteY23" fmla="*/ 1659649 h 3402259"/>
                <a:gd name="connsiteX24" fmla="*/ 3755300 w 4678328"/>
                <a:gd name="connsiteY24" fmla="*/ 1871228 h 3402259"/>
                <a:gd name="connsiteX25" fmla="*/ 3857246 w 4678328"/>
                <a:gd name="connsiteY25" fmla="*/ 2198331 h 3402259"/>
                <a:gd name="connsiteX26" fmla="*/ 3912509 w 4678328"/>
                <a:gd name="connsiteY26" fmla="*/ 2547361 h 3402259"/>
                <a:gd name="connsiteX27" fmla="*/ 4032115 w 4678328"/>
                <a:gd name="connsiteY27" fmla="*/ 2716759 h 3402259"/>
                <a:gd name="connsiteX28" fmla="*/ 4293462 w 4678328"/>
                <a:gd name="connsiteY28" fmla="*/ 2598122 h 3402259"/>
                <a:gd name="connsiteX29" fmla="*/ 4378999 w 4678328"/>
                <a:gd name="connsiteY29" fmla="*/ 2354385 h 3402259"/>
                <a:gd name="connsiteX30" fmla="*/ 4540311 w 4678328"/>
                <a:gd name="connsiteY30" fmla="*/ 2072525 h 3402259"/>
                <a:gd name="connsiteX31" fmla="*/ 4554362 w 4678328"/>
                <a:gd name="connsiteY31" fmla="*/ 2271230 h 3402259"/>
                <a:gd name="connsiteX32" fmla="*/ 4659208 w 4678328"/>
                <a:gd name="connsiteY32" fmla="*/ 2298862 h 3402259"/>
                <a:gd name="connsiteX33" fmla="*/ 4640370 w 4678328"/>
                <a:gd name="connsiteY33" fmla="*/ 2456354 h 3402259"/>
                <a:gd name="connsiteX34" fmla="*/ 4634901 w 4678328"/>
                <a:gd name="connsiteY34" fmla="*/ 2542598 h 3402259"/>
                <a:gd name="connsiteX35" fmla="*/ 4535549 w 4678328"/>
                <a:gd name="connsiteY35" fmla="*/ 2781336 h 3402259"/>
                <a:gd name="connsiteX36" fmla="*/ 4489809 w 4678328"/>
                <a:gd name="connsiteY36" fmla="*/ 3178251 h 3402259"/>
                <a:gd name="connsiteX37" fmla="*/ 4232964 w 4678328"/>
                <a:gd name="connsiteY37" fmla="*/ 3316434 h 3402259"/>
                <a:gd name="connsiteX38" fmla="*/ 3818438 w 4678328"/>
                <a:gd name="connsiteY38" fmla="*/ 3395039 h 3402259"/>
                <a:gd name="connsiteX39" fmla="*/ 3605871 w 4678328"/>
                <a:gd name="connsiteY39" fmla="*/ 3292574 h 3402259"/>
                <a:gd name="connsiteX40" fmla="*/ 3481527 w 4678328"/>
                <a:gd name="connsiteY40" fmla="*/ 3189685 h 3402259"/>
                <a:gd name="connsiteX41" fmla="*/ 3464858 w 4678328"/>
                <a:gd name="connsiteY41" fmla="*/ 3382660 h 3402259"/>
                <a:gd name="connsiteX42" fmla="*/ 1512398 w 4678328"/>
                <a:gd name="connsiteY42" fmla="*/ 3378134 h 3402259"/>
                <a:gd name="connsiteX43" fmla="*/ 1503345 w 4678328"/>
                <a:gd name="connsiteY43" fmla="*/ 3170870 h 3402259"/>
                <a:gd name="connsiteX44" fmla="*/ 1179353 w 4678328"/>
                <a:gd name="connsiteY44" fmla="*/ 3279749 h 3402259"/>
                <a:gd name="connsiteX45" fmla="*/ 734673 w 4678328"/>
                <a:gd name="connsiteY45" fmla="*/ 3205150 h 3402259"/>
                <a:gd name="connsiteX46" fmla="*/ 586446 w 4678328"/>
                <a:gd name="connsiteY46" fmla="*/ 3135411 h 3402259"/>
                <a:gd name="connsiteX47" fmla="*/ 443618 w 4678328"/>
                <a:gd name="connsiteY47" fmla="*/ 3074136 h 3402259"/>
                <a:gd name="connsiteX48" fmla="*/ 432655 w 4678328"/>
                <a:gd name="connsiteY48" fmla="*/ 2753468 h 3402259"/>
                <a:gd name="connsiteX49" fmla="*/ 208699 w 4678328"/>
                <a:gd name="connsiteY49" fmla="*/ 2578576 h 3402259"/>
                <a:gd name="connsiteX50" fmla="*/ 116962 w 4678328"/>
                <a:gd name="connsiteY50" fmla="*/ 2490164 h 3402259"/>
                <a:gd name="connsiteX51" fmla="*/ 64952 w 4678328"/>
                <a:gd name="connsiteY51" fmla="*/ 2375792 h 3402259"/>
                <a:gd name="connsiteX52" fmla="*/ 27630 w 4678328"/>
                <a:gd name="connsiteY52" fmla="*/ 2222638 h 3402259"/>
                <a:gd name="connsiteX53" fmla="*/ 11669 w 4678328"/>
                <a:gd name="connsiteY53" fmla="*/ 2115883 h 3402259"/>
                <a:gd name="connsiteX54" fmla="*/ 303054 w 4678328"/>
                <a:gd name="connsiteY54" fmla="*/ 2228344 h 3402259"/>
                <a:gd name="connsiteX55" fmla="*/ 323070 w 4678328"/>
                <a:gd name="connsiteY55" fmla="*/ 1925053 h 3402259"/>
                <a:gd name="connsiteX56" fmla="*/ 503904 w 4678328"/>
                <a:gd name="connsiteY56" fmla="*/ 2298155 h 3402259"/>
                <a:gd name="connsiteX57" fmla="*/ 578690 w 4678328"/>
                <a:gd name="connsiteY57" fmla="*/ 2495657 h 3402259"/>
                <a:gd name="connsiteX58" fmla="*/ 891247 w 4678328"/>
                <a:gd name="connsiteY58" fmla="*/ 2642492 h 3402259"/>
                <a:gd name="connsiteX59" fmla="*/ 1102163 w 4678328"/>
                <a:gd name="connsiteY59" fmla="*/ 2656002 h 3402259"/>
                <a:gd name="connsiteX60" fmla="*/ 1171927 w 4678328"/>
                <a:gd name="connsiteY60" fmla="*/ 2482572 h 3402259"/>
                <a:gd name="connsiteX61" fmla="*/ 1344201 w 4678328"/>
                <a:gd name="connsiteY61" fmla="*/ 2195950 h 3402259"/>
                <a:gd name="connsiteX62" fmla="*/ 1326072 w 4678328"/>
                <a:gd name="connsiteY62" fmla="*/ 2080659 h 3402259"/>
                <a:gd name="connsiteX63" fmla="*/ 1516430 w 4678328"/>
                <a:gd name="connsiteY63" fmla="*/ 1581517 h 3402259"/>
                <a:gd name="connsiteX64" fmla="*/ 2014889 w 4678328"/>
                <a:gd name="connsiteY64" fmla="*/ 1374465 h 3402259"/>
                <a:gd name="connsiteX65" fmla="*/ 2161396 w 4678328"/>
                <a:gd name="connsiteY65" fmla="*/ 1189365 h 3402259"/>
                <a:gd name="connsiteX66" fmla="*/ 2128270 w 4678328"/>
                <a:gd name="connsiteY66" fmla="*/ 940606 h 3402259"/>
                <a:gd name="connsiteX67" fmla="*/ 2050844 w 4678328"/>
                <a:gd name="connsiteY67" fmla="*/ 873907 h 3402259"/>
                <a:gd name="connsiteX68" fmla="*/ 2014865 w 4678328"/>
                <a:gd name="connsiteY68" fmla="*/ 600394 h 3402259"/>
                <a:gd name="connsiteX69" fmla="*/ 2443355 w 4678328"/>
                <a:gd name="connsiteY69" fmla="*/ 968 h 3402259"/>
                <a:gd name="connsiteX0" fmla="*/ 2186646 w 4678328"/>
                <a:gd name="connsiteY0" fmla="*/ 1275654 h 3402259"/>
                <a:gd name="connsiteX1" fmla="*/ 2336664 w 4678328"/>
                <a:gd name="connsiteY1" fmla="*/ 2147192 h 3402259"/>
                <a:gd name="connsiteX2" fmla="*/ 2393814 w 4678328"/>
                <a:gd name="connsiteY2" fmla="*/ 1930498 h 3402259"/>
                <a:gd name="connsiteX3" fmla="*/ 2474777 w 4678328"/>
                <a:gd name="connsiteY3" fmla="*/ 1711423 h 3402259"/>
                <a:gd name="connsiteX4" fmla="*/ 2346189 w 4678328"/>
                <a:gd name="connsiteY4" fmla="*/ 1580454 h 3402259"/>
                <a:gd name="connsiteX5" fmla="*/ 2396196 w 4678328"/>
                <a:gd name="connsiteY5" fmla="*/ 1528067 h 3402259"/>
                <a:gd name="connsiteX6" fmla="*/ 2186646 w 4678328"/>
                <a:gd name="connsiteY6" fmla="*/ 1275654 h 3402259"/>
                <a:gd name="connsiteX7" fmla="*/ 2784341 w 4678328"/>
                <a:gd name="connsiteY7" fmla="*/ 1175642 h 3402259"/>
                <a:gd name="connsiteX8" fmla="*/ 2570029 w 4678328"/>
                <a:gd name="connsiteY8" fmla="*/ 1513779 h 3402259"/>
                <a:gd name="connsiteX9" fmla="*/ 2627179 w 4678328"/>
                <a:gd name="connsiteY9" fmla="*/ 1556642 h 3402259"/>
                <a:gd name="connsiteX10" fmla="*/ 2581935 w 4678328"/>
                <a:gd name="connsiteY10" fmla="*/ 1699517 h 3402259"/>
                <a:gd name="connsiteX11" fmla="*/ 2655754 w 4678328"/>
                <a:gd name="connsiteY11" fmla="*/ 1882873 h 3402259"/>
                <a:gd name="connsiteX12" fmla="*/ 2667660 w 4678328"/>
                <a:gd name="connsiteY12" fmla="*/ 2249585 h 3402259"/>
                <a:gd name="connsiteX13" fmla="*/ 2784341 w 4678328"/>
                <a:gd name="connsiteY13" fmla="*/ 1175642 h 3402259"/>
                <a:gd name="connsiteX14" fmla="*/ 2443355 w 4678328"/>
                <a:gd name="connsiteY14" fmla="*/ 968 h 3402259"/>
                <a:gd name="connsiteX15" fmla="*/ 2864576 w 4678328"/>
                <a:gd name="connsiteY15" fmla="*/ 252031 h 3402259"/>
                <a:gd name="connsiteX16" fmla="*/ 2878765 w 4678328"/>
                <a:gd name="connsiteY16" fmla="*/ 645425 h 3402259"/>
                <a:gd name="connsiteX17" fmla="*/ 2830455 w 4678328"/>
                <a:gd name="connsiteY17" fmla="*/ 854999 h 3402259"/>
                <a:gd name="connsiteX18" fmla="*/ 2788464 w 4678328"/>
                <a:gd name="connsiteY18" fmla="*/ 923913 h 3402259"/>
                <a:gd name="connsiteX19" fmla="*/ 2757485 w 4678328"/>
                <a:gd name="connsiteY19" fmla="*/ 1099042 h 3402259"/>
                <a:gd name="connsiteX20" fmla="*/ 2960953 w 4678328"/>
                <a:gd name="connsiteY20" fmla="*/ 1274877 h 3402259"/>
                <a:gd name="connsiteX21" fmla="*/ 3155602 w 4678328"/>
                <a:gd name="connsiteY21" fmla="*/ 1338251 h 3402259"/>
                <a:gd name="connsiteX22" fmla="*/ 3504160 w 4678328"/>
                <a:gd name="connsiteY22" fmla="*/ 1437840 h 3402259"/>
                <a:gd name="connsiteX23" fmla="*/ 3703337 w 4678328"/>
                <a:gd name="connsiteY23" fmla="*/ 1659649 h 3402259"/>
                <a:gd name="connsiteX24" fmla="*/ 3755300 w 4678328"/>
                <a:gd name="connsiteY24" fmla="*/ 1871228 h 3402259"/>
                <a:gd name="connsiteX25" fmla="*/ 3857246 w 4678328"/>
                <a:gd name="connsiteY25" fmla="*/ 2198331 h 3402259"/>
                <a:gd name="connsiteX26" fmla="*/ 3912509 w 4678328"/>
                <a:gd name="connsiteY26" fmla="*/ 2547361 h 3402259"/>
                <a:gd name="connsiteX27" fmla="*/ 4032115 w 4678328"/>
                <a:gd name="connsiteY27" fmla="*/ 2716759 h 3402259"/>
                <a:gd name="connsiteX28" fmla="*/ 4293462 w 4678328"/>
                <a:gd name="connsiteY28" fmla="*/ 2598122 h 3402259"/>
                <a:gd name="connsiteX29" fmla="*/ 4378999 w 4678328"/>
                <a:gd name="connsiteY29" fmla="*/ 2354385 h 3402259"/>
                <a:gd name="connsiteX30" fmla="*/ 4540311 w 4678328"/>
                <a:gd name="connsiteY30" fmla="*/ 2072525 h 3402259"/>
                <a:gd name="connsiteX31" fmla="*/ 4554362 w 4678328"/>
                <a:gd name="connsiteY31" fmla="*/ 2271230 h 3402259"/>
                <a:gd name="connsiteX32" fmla="*/ 4659208 w 4678328"/>
                <a:gd name="connsiteY32" fmla="*/ 2298862 h 3402259"/>
                <a:gd name="connsiteX33" fmla="*/ 4640370 w 4678328"/>
                <a:gd name="connsiteY33" fmla="*/ 2456354 h 3402259"/>
                <a:gd name="connsiteX34" fmla="*/ 4634901 w 4678328"/>
                <a:gd name="connsiteY34" fmla="*/ 2542598 h 3402259"/>
                <a:gd name="connsiteX35" fmla="*/ 4535549 w 4678328"/>
                <a:gd name="connsiteY35" fmla="*/ 2781336 h 3402259"/>
                <a:gd name="connsiteX36" fmla="*/ 4489809 w 4678328"/>
                <a:gd name="connsiteY36" fmla="*/ 3178251 h 3402259"/>
                <a:gd name="connsiteX37" fmla="*/ 4232964 w 4678328"/>
                <a:gd name="connsiteY37" fmla="*/ 3316434 h 3402259"/>
                <a:gd name="connsiteX38" fmla="*/ 3818438 w 4678328"/>
                <a:gd name="connsiteY38" fmla="*/ 3395039 h 3402259"/>
                <a:gd name="connsiteX39" fmla="*/ 3605871 w 4678328"/>
                <a:gd name="connsiteY39" fmla="*/ 3292574 h 3402259"/>
                <a:gd name="connsiteX40" fmla="*/ 3481527 w 4678328"/>
                <a:gd name="connsiteY40" fmla="*/ 3189685 h 3402259"/>
                <a:gd name="connsiteX41" fmla="*/ 3464858 w 4678328"/>
                <a:gd name="connsiteY41" fmla="*/ 3382660 h 3402259"/>
                <a:gd name="connsiteX42" fmla="*/ 1512398 w 4678328"/>
                <a:gd name="connsiteY42" fmla="*/ 3378134 h 3402259"/>
                <a:gd name="connsiteX43" fmla="*/ 1503345 w 4678328"/>
                <a:gd name="connsiteY43" fmla="*/ 3170870 h 3402259"/>
                <a:gd name="connsiteX44" fmla="*/ 1179353 w 4678328"/>
                <a:gd name="connsiteY44" fmla="*/ 3279749 h 3402259"/>
                <a:gd name="connsiteX45" fmla="*/ 734673 w 4678328"/>
                <a:gd name="connsiteY45" fmla="*/ 3205150 h 3402259"/>
                <a:gd name="connsiteX46" fmla="*/ 586446 w 4678328"/>
                <a:gd name="connsiteY46" fmla="*/ 3135411 h 3402259"/>
                <a:gd name="connsiteX47" fmla="*/ 443618 w 4678328"/>
                <a:gd name="connsiteY47" fmla="*/ 3074136 h 3402259"/>
                <a:gd name="connsiteX48" fmla="*/ 432655 w 4678328"/>
                <a:gd name="connsiteY48" fmla="*/ 2753468 h 3402259"/>
                <a:gd name="connsiteX49" fmla="*/ 208699 w 4678328"/>
                <a:gd name="connsiteY49" fmla="*/ 2578576 h 3402259"/>
                <a:gd name="connsiteX50" fmla="*/ 116962 w 4678328"/>
                <a:gd name="connsiteY50" fmla="*/ 2490164 h 3402259"/>
                <a:gd name="connsiteX51" fmla="*/ 64952 w 4678328"/>
                <a:gd name="connsiteY51" fmla="*/ 2375792 h 3402259"/>
                <a:gd name="connsiteX52" fmla="*/ 27630 w 4678328"/>
                <a:gd name="connsiteY52" fmla="*/ 2222638 h 3402259"/>
                <a:gd name="connsiteX53" fmla="*/ 11669 w 4678328"/>
                <a:gd name="connsiteY53" fmla="*/ 2115883 h 3402259"/>
                <a:gd name="connsiteX54" fmla="*/ 303054 w 4678328"/>
                <a:gd name="connsiteY54" fmla="*/ 2228344 h 3402259"/>
                <a:gd name="connsiteX55" fmla="*/ 323070 w 4678328"/>
                <a:gd name="connsiteY55" fmla="*/ 1925053 h 3402259"/>
                <a:gd name="connsiteX56" fmla="*/ 503904 w 4678328"/>
                <a:gd name="connsiteY56" fmla="*/ 2298155 h 3402259"/>
                <a:gd name="connsiteX57" fmla="*/ 578690 w 4678328"/>
                <a:gd name="connsiteY57" fmla="*/ 2495657 h 3402259"/>
                <a:gd name="connsiteX58" fmla="*/ 891247 w 4678328"/>
                <a:gd name="connsiteY58" fmla="*/ 2642492 h 3402259"/>
                <a:gd name="connsiteX59" fmla="*/ 1102163 w 4678328"/>
                <a:gd name="connsiteY59" fmla="*/ 2656002 h 3402259"/>
                <a:gd name="connsiteX60" fmla="*/ 1171927 w 4678328"/>
                <a:gd name="connsiteY60" fmla="*/ 2482572 h 3402259"/>
                <a:gd name="connsiteX61" fmla="*/ 1344201 w 4678328"/>
                <a:gd name="connsiteY61" fmla="*/ 2195950 h 3402259"/>
                <a:gd name="connsiteX62" fmla="*/ 1326072 w 4678328"/>
                <a:gd name="connsiteY62" fmla="*/ 2080659 h 3402259"/>
                <a:gd name="connsiteX63" fmla="*/ 1516430 w 4678328"/>
                <a:gd name="connsiteY63" fmla="*/ 1581517 h 3402259"/>
                <a:gd name="connsiteX64" fmla="*/ 2014889 w 4678328"/>
                <a:gd name="connsiteY64" fmla="*/ 1374465 h 3402259"/>
                <a:gd name="connsiteX65" fmla="*/ 2161396 w 4678328"/>
                <a:gd name="connsiteY65" fmla="*/ 1189365 h 3402259"/>
                <a:gd name="connsiteX66" fmla="*/ 2128270 w 4678328"/>
                <a:gd name="connsiteY66" fmla="*/ 940606 h 3402259"/>
                <a:gd name="connsiteX67" fmla="*/ 2050844 w 4678328"/>
                <a:gd name="connsiteY67" fmla="*/ 873907 h 3402259"/>
                <a:gd name="connsiteX68" fmla="*/ 2014865 w 4678328"/>
                <a:gd name="connsiteY68" fmla="*/ 600394 h 3402259"/>
                <a:gd name="connsiteX69" fmla="*/ 2443355 w 4678328"/>
                <a:gd name="connsiteY69" fmla="*/ 968 h 3402259"/>
                <a:gd name="connsiteX0" fmla="*/ 2186646 w 4678328"/>
                <a:gd name="connsiteY0" fmla="*/ 1275654 h 3402259"/>
                <a:gd name="connsiteX1" fmla="*/ 2336664 w 4678328"/>
                <a:gd name="connsiteY1" fmla="*/ 2147192 h 3402259"/>
                <a:gd name="connsiteX2" fmla="*/ 2393814 w 4678328"/>
                <a:gd name="connsiteY2" fmla="*/ 1930498 h 3402259"/>
                <a:gd name="connsiteX3" fmla="*/ 2474777 w 4678328"/>
                <a:gd name="connsiteY3" fmla="*/ 1711423 h 3402259"/>
                <a:gd name="connsiteX4" fmla="*/ 2346189 w 4678328"/>
                <a:gd name="connsiteY4" fmla="*/ 1580454 h 3402259"/>
                <a:gd name="connsiteX5" fmla="*/ 2396196 w 4678328"/>
                <a:gd name="connsiteY5" fmla="*/ 1528067 h 3402259"/>
                <a:gd name="connsiteX6" fmla="*/ 2186646 w 4678328"/>
                <a:gd name="connsiteY6" fmla="*/ 1275654 h 3402259"/>
                <a:gd name="connsiteX7" fmla="*/ 2784341 w 4678328"/>
                <a:gd name="connsiteY7" fmla="*/ 1175642 h 3402259"/>
                <a:gd name="connsiteX8" fmla="*/ 2570029 w 4678328"/>
                <a:gd name="connsiteY8" fmla="*/ 1513779 h 3402259"/>
                <a:gd name="connsiteX9" fmla="*/ 2627179 w 4678328"/>
                <a:gd name="connsiteY9" fmla="*/ 1556642 h 3402259"/>
                <a:gd name="connsiteX10" fmla="*/ 2581935 w 4678328"/>
                <a:gd name="connsiteY10" fmla="*/ 1699517 h 3402259"/>
                <a:gd name="connsiteX11" fmla="*/ 2655754 w 4678328"/>
                <a:gd name="connsiteY11" fmla="*/ 1882873 h 3402259"/>
                <a:gd name="connsiteX12" fmla="*/ 2667660 w 4678328"/>
                <a:gd name="connsiteY12" fmla="*/ 2249585 h 3402259"/>
                <a:gd name="connsiteX13" fmla="*/ 2784341 w 4678328"/>
                <a:gd name="connsiteY13" fmla="*/ 1175642 h 3402259"/>
                <a:gd name="connsiteX14" fmla="*/ 2443355 w 4678328"/>
                <a:gd name="connsiteY14" fmla="*/ 968 h 3402259"/>
                <a:gd name="connsiteX15" fmla="*/ 2864576 w 4678328"/>
                <a:gd name="connsiteY15" fmla="*/ 252031 h 3402259"/>
                <a:gd name="connsiteX16" fmla="*/ 2878765 w 4678328"/>
                <a:gd name="connsiteY16" fmla="*/ 645425 h 3402259"/>
                <a:gd name="connsiteX17" fmla="*/ 2830455 w 4678328"/>
                <a:gd name="connsiteY17" fmla="*/ 854999 h 3402259"/>
                <a:gd name="connsiteX18" fmla="*/ 2788464 w 4678328"/>
                <a:gd name="connsiteY18" fmla="*/ 923913 h 3402259"/>
                <a:gd name="connsiteX19" fmla="*/ 2757485 w 4678328"/>
                <a:gd name="connsiteY19" fmla="*/ 1099042 h 3402259"/>
                <a:gd name="connsiteX20" fmla="*/ 2960953 w 4678328"/>
                <a:gd name="connsiteY20" fmla="*/ 1274877 h 3402259"/>
                <a:gd name="connsiteX21" fmla="*/ 3155602 w 4678328"/>
                <a:gd name="connsiteY21" fmla="*/ 1338251 h 3402259"/>
                <a:gd name="connsiteX22" fmla="*/ 3504160 w 4678328"/>
                <a:gd name="connsiteY22" fmla="*/ 1437840 h 3402259"/>
                <a:gd name="connsiteX23" fmla="*/ 3703337 w 4678328"/>
                <a:gd name="connsiteY23" fmla="*/ 1659649 h 3402259"/>
                <a:gd name="connsiteX24" fmla="*/ 3755300 w 4678328"/>
                <a:gd name="connsiteY24" fmla="*/ 1871228 h 3402259"/>
                <a:gd name="connsiteX25" fmla="*/ 3857246 w 4678328"/>
                <a:gd name="connsiteY25" fmla="*/ 2198331 h 3402259"/>
                <a:gd name="connsiteX26" fmla="*/ 3912509 w 4678328"/>
                <a:gd name="connsiteY26" fmla="*/ 2547361 h 3402259"/>
                <a:gd name="connsiteX27" fmla="*/ 4032115 w 4678328"/>
                <a:gd name="connsiteY27" fmla="*/ 2716759 h 3402259"/>
                <a:gd name="connsiteX28" fmla="*/ 4293462 w 4678328"/>
                <a:gd name="connsiteY28" fmla="*/ 2598122 h 3402259"/>
                <a:gd name="connsiteX29" fmla="*/ 4378999 w 4678328"/>
                <a:gd name="connsiteY29" fmla="*/ 2354385 h 3402259"/>
                <a:gd name="connsiteX30" fmla="*/ 4540311 w 4678328"/>
                <a:gd name="connsiteY30" fmla="*/ 2072525 h 3402259"/>
                <a:gd name="connsiteX31" fmla="*/ 4554362 w 4678328"/>
                <a:gd name="connsiteY31" fmla="*/ 2271230 h 3402259"/>
                <a:gd name="connsiteX32" fmla="*/ 4659208 w 4678328"/>
                <a:gd name="connsiteY32" fmla="*/ 2298862 h 3402259"/>
                <a:gd name="connsiteX33" fmla="*/ 4640370 w 4678328"/>
                <a:gd name="connsiteY33" fmla="*/ 2456354 h 3402259"/>
                <a:gd name="connsiteX34" fmla="*/ 4634901 w 4678328"/>
                <a:gd name="connsiteY34" fmla="*/ 2542598 h 3402259"/>
                <a:gd name="connsiteX35" fmla="*/ 4535549 w 4678328"/>
                <a:gd name="connsiteY35" fmla="*/ 2781336 h 3402259"/>
                <a:gd name="connsiteX36" fmla="*/ 4489809 w 4678328"/>
                <a:gd name="connsiteY36" fmla="*/ 3178251 h 3402259"/>
                <a:gd name="connsiteX37" fmla="*/ 4232964 w 4678328"/>
                <a:gd name="connsiteY37" fmla="*/ 3316434 h 3402259"/>
                <a:gd name="connsiteX38" fmla="*/ 3818438 w 4678328"/>
                <a:gd name="connsiteY38" fmla="*/ 3395039 h 3402259"/>
                <a:gd name="connsiteX39" fmla="*/ 3605871 w 4678328"/>
                <a:gd name="connsiteY39" fmla="*/ 3292574 h 3402259"/>
                <a:gd name="connsiteX40" fmla="*/ 3481527 w 4678328"/>
                <a:gd name="connsiteY40" fmla="*/ 3189685 h 3402259"/>
                <a:gd name="connsiteX41" fmla="*/ 3464858 w 4678328"/>
                <a:gd name="connsiteY41" fmla="*/ 3382660 h 3402259"/>
                <a:gd name="connsiteX42" fmla="*/ 1512398 w 4678328"/>
                <a:gd name="connsiteY42" fmla="*/ 3378134 h 3402259"/>
                <a:gd name="connsiteX43" fmla="*/ 1503345 w 4678328"/>
                <a:gd name="connsiteY43" fmla="*/ 3170870 h 3402259"/>
                <a:gd name="connsiteX44" fmla="*/ 1179353 w 4678328"/>
                <a:gd name="connsiteY44" fmla="*/ 3279749 h 3402259"/>
                <a:gd name="connsiteX45" fmla="*/ 734673 w 4678328"/>
                <a:gd name="connsiteY45" fmla="*/ 3205150 h 3402259"/>
                <a:gd name="connsiteX46" fmla="*/ 586446 w 4678328"/>
                <a:gd name="connsiteY46" fmla="*/ 3135411 h 3402259"/>
                <a:gd name="connsiteX47" fmla="*/ 443618 w 4678328"/>
                <a:gd name="connsiteY47" fmla="*/ 3074136 h 3402259"/>
                <a:gd name="connsiteX48" fmla="*/ 432655 w 4678328"/>
                <a:gd name="connsiteY48" fmla="*/ 2753468 h 3402259"/>
                <a:gd name="connsiteX49" fmla="*/ 208699 w 4678328"/>
                <a:gd name="connsiteY49" fmla="*/ 2578576 h 3402259"/>
                <a:gd name="connsiteX50" fmla="*/ 116962 w 4678328"/>
                <a:gd name="connsiteY50" fmla="*/ 2490164 h 3402259"/>
                <a:gd name="connsiteX51" fmla="*/ 64952 w 4678328"/>
                <a:gd name="connsiteY51" fmla="*/ 2375792 h 3402259"/>
                <a:gd name="connsiteX52" fmla="*/ 27630 w 4678328"/>
                <a:gd name="connsiteY52" fmla="*/ 2222638 h 3402259"/>
                <a:gd name="connsiteX53" fmla="*/ 11669 w 4678328"/>
                <a:gd name="connsiteY53" fmla="*/ 2115883 h 3402259"/>
                <a:gd name="connsiteX54" fmla="*/ 303054 w 4678328"/>
                <a:gd name="connsiteY54" fmla="*/ 2228344 h 3402259"/>
                <a:gd name="connsiteX55" fmla="*/ 323070 w 4678328"/>
                <a:gd name="connsiteY55" fmla="*/ 1925053 h 3402259"/>
                <a:gd name="connsiteX56" fmla="*/ 503904 w 4678328"/>
                <a:gd name="connsiteY56" fmla="*/ 2298155 h 3402259"/>
                <a:gd name="connsiteX57" fmla="*/ 578690 w 4678328"/>
                <a:gd name="connsiteY57" fmla="*/ 2495657 h 3402259"/>
                <a:gd name="connsiteX58" fmla="*/ 891247 w 4678328"/>
                <a:gd name="connsiteY58" fmla="*/ 2642492 h 3402259"/>
                <a:gd name="connsiteX59" fmla="*/ 1102163 w 4678328"/>
                <a:gd name="connsiteY59" fmla="*/ 2656002 h 3402259"/>
                <a:gd name="connsiteX60" fmla="*/ 1171927 w 4678328"/>
                <a:gd name="connsiteY60" fmla="*/ 2482572 h 3402259"/>
                <a:gd name="connsiteX61" fmla="*/ 1344201 w 4678328"/>
                <a:gd name="connsiteY61" fmla="*/ 2195950 h 3402259"/>
                <a:gd name="connsiteX62" fmla="*/ 1326072 w 4678328"/>
                <a:gd name="connsiteY62" fmla="*/ 2080659 h 3402259"/>
                <a:gd name="connsiteX63" fmla="*/ 1516430 w 4678328"/>
                <a:gd name="connsiteY63" fmla="*/ 1581517 h 3402259"/>
                <a:gd name="connsiteX64" fmla="*/ 2014889 w 4678328"/>
                <a:gd name="connsiteY64" fmla="*/ 1374465 h 3402259"/>
                <a:gd name="connsiteX65" fmla="*/ 2161396 w 4678328"/>
                <a:gd name="connsiteY65" fmla="*/ 1189365 h 3402259"/>
                <a:gd name="connsiteX66" fmla="*/ 2128270 w 4678328"/>
                <a:gd name="connsiteY66" fmla="*/ 940606 h 3402259"/>
                <a:gd name="connsiteX67" fmla="*/ 2050844 w 4678328"/>
                <a:gd name="connsiteY67" fmla="*/ 873907 h 3402259"/>
                <a:gd name="connsiteX68" fmla="*/ 2014865 w 4678328"/>
                <a:gd name="connsiteY68" fmla="*/ 600394 h 3402259"/>
                <a:gd name="connsiteX69" fmla="*/ 2443355 w 4678328"/>
                <a:gd name="connsiteY69" fmla="*/ 968 h 3402259"/>
                <a:gd name="connsiteX0" fmla="*/ 2186646 w 4678328"/>
                <a:gd name="connsiteY0" fmla="*/ 1275654 h 3402259"/>
                <a:gd name="connsiteX1" fmla="*/ 2336664 w 4678328"/>
                <a:gd name="connsiteY1" fmla="*/ 2147192 h 3402259"/>
                <a:gd name="connsiteX2" fmla="*/ 2393814 w 4678328"/>
                <a:gd name="connsiteY2" fmla="*/ 1930498 h 3402259"/>
                <a:gd name="connsiteX3" fmla="*/ 2474777 w 4678328"/>
                <a:gd name="connsiteY3" fmla="*/ 1711423 h 3402259"/>
                <a:gd name="connsiteX4" fmla="*/ 2346189 w 4678328"/>
                <a:gd name="connsiteY4" fmla="*/ 1580454 h 3402259"/>
                <a:gd name="connsiteX5" fmla="*/ 2396196 w 4678328"/>
                <a:gd name="connsiteY5" fmla="*/ 1528067 h 3402259"/>
                <a:gd name="connsiteX6" fmla="*/ 2186646 w 4678328"/>
                <a:gd name="connsiteY6" fmla="*/ 1275654 h 3402259"/>
                <a:gd name="connsiteX7" fmla="*/ 2784341 w 4678328"/>
                <a:gd name="connsiteY7" fmla="*/ 1175642 h 3402259"/>
                <a:gd name="connsiteX8" fmla="*/ 2570029 w 4678328"/>
                <a:gd name="connsiteY8" fmla="*/ 1513779 h 3402259"/>
                <a:gd name="connsiteX9" fmla="*/ 2627179 w 4678328"/>
                <a:gd name="connsiteY9" fmla="*/ 1556642 h 3402259"/>
                <a:gd name="connsiteX10" fmla="*/ 2581935 w 4678328"/>
                <a:gd name="connsiteY10" fmla="*/ 1699517 h 3402259"/>
                <a:gd name="connsiteX11" fmla="*/ 2655754 w 4678328"/>
                <a:gd name="connsiteY11" fmla="*/ 1882873 h 3402259"/>
                <a:gd name="connsiteX12" fmla="*/ 2667660 w 4678328"/>
                <a:gd name="connsiteY12" fmla="*/ 2249585 h 3402259"/>
                <a:gd name="connsiteX13" fmla="*/ 2784341 w 4678328"/>
                <a:gd name="connsiteY13" fmla="*/ 1175642 h 3402259"/>
                <a:gd name="connsiteX14" fmla="*/ 2443355 w 4678328"/>
                <a:gd name="connsiteY14" fmla="*/ 968 h 3402259"/>
                <a:gd name="connsiteX15" fmla="*/ 2864576 w 4678328"/>
                <a:gd name="connsiteY15" fmla="*/ 252031 h 3402259"/>
                <a:gd name="connsiteX16" fmla="*/ 2878765 w 4678328"/>
                <a:gd name="connsiteY16" fmla="*/ 645425 h 3402259"/>
                <a:gd name="connsiteX17" fmla="*/ 2830455 w 4678328"/>
                <a:gd name="connsiteY17" fmla="*/ 854999 h 3402259"/>
                <a:gd name="connsiteX18" fmla="*/ 2788464 w 4678328"/>
                <a:gd name="connsiteY18" fmla="*/ 923913 h 3402259"/>
                <a:gd name="connsiteX19" fmla="*/ 2757485 w 4678328"/>
                <a:gd name="connsiteY19" fmla="*/ 1099042 h 3402259"/>
                <a:gd name="connsiteX20" fmla="*/ 2960953 w 4678328"/>
                <a:gd name="connsiteY20" fmla="*/ 1274877 h 3402259"/>
                <a:gd name="connsiteX21" fmla="*/ 3155602 w 4678328"/>
                <a:gd name="connsiteY21" fmla="*/ 1338251 h 3402259"/>
                <a:gd name="connsiteX22" fmla="*/ 3504160 w 4678328"/>
                <a:gd name="connsiteY22" fmla="*/ 1437840 h 3402259"/>
                <a:gd name="connsiteX23" fmla="*/ 3703337 w 4678328"/>
                <a:gd name="connsiteY23" fmla="*/ 1659649 h 3402259"/>
                <a:gd name="connsiteX24" fmla="*/ 3755300 w 4678328"/>
                <a:gd name="connsiteY24" fmla="*/ 1871228 h 3402259"/>
                <a:gd name="connsiteX25" fmla="*/ 3857246 w 4678328"/>
                <a:gd name="connsiteY25" fmla="*/ 2198331 h 3402259"/>
                <a:gd name="connsiteX26" fmla="*/ 3912509 w 4678328"/>
                <a:gd name="connsiteY26" fmla="*/ 2547361 h 3402259"/>
                <a:gd name="connsiteX27" fmla="*/ 4032115 w 4678328"/>
                <a:gd name="connsiteY27" fmla="*/ 2716759 h 3402259"/>
                <a:gd name="connsiteX28" fmla="*/ 4293462 w 4678328"/>
                <a:gd name="connsiteY28" fmla="*/ 2598122 h 3402259"/>
                <a:gd name="connsiteX29" fmla="*/ 4378999 w 4678328"/>
                <a:gd name="connsiteY29" fmla="*/ 2354385 h 3402259"/>
                <a:gd name="connsiteX30" fmla="*/ 4540311 w 4678328"/>
                <a:gd name="connsiteY30" fmla="*/ 2072525 h 3402259"/>
                <a:gd name="connsiteX31" fmla="*/ 4554362 w 4678328"/>
                <a:gd name="connsiteY31" fmla="*/ 2271230 h 3402259"/>
                <a:gd name="connsiteX32" fmla="*/ 4659208 w 4678328"/>
                <a:gd name="connsiteY32" fmla="*/ 2298862 h 3402259"/>
                <a:gd name="connsiteX33" fmla="*/ 4640370 w 4678328"/>
                <a:gd name="connsiteY33" fmla="*/ 2456354 h 3402259"/>
                <a:gd name="connsiteX34" fmla="*/ 4634901 w 4678328"/>
                <a:gd name="connsiteY34" fmla="*/ 2542598 h 3402259"/>
                <a:gd name="connsiteX35" fmla="*/ 4535549 w 4678328"/>
                <a:gd name="connsiteY35" fmla="*/ 2781336 h 3402259"/>
                <a:gd name="connsiteX36" fmla="*/ 4489809 w 4678328"/>
                <a:gd name="connsiteY36" fmla="*/ 3178251 h 3402259"/>
                <a:gd name="connsiteX37" fmla="*/ 4232964 w 4678328"/>
                <a:gd name="connsiteY37" fmla="*/ 3316434 h 3402259"/>
                <a:gd name="connsiteX38" fmla="*/ 3818438 w 4678328"/>
                <a:gd name="connsiteY38" fmla="*/ 3395039 h 3402259"/>
                <a:gd name="connsiteX39" fmla="*/ 3605871 w 4678328"/>
                <a:gd name="connsiteY39" fmla="*/ 3292574 h 3402259"/>
                <a:gd name="connsiteX40" fmla="*/ 3481527 w 4678328"/>
                <a:gd name="connsiteY40" fmla="*/ 3189685 h 3402259"/>
                <a:gd name="connsiteX41" fmla="*/ 3464858 w 4678328"/>
                <a:gd name="connsiteY41" fmla="*/ 3382660 h 3402259"/>
                <a:gd name="connsiteX42" fmla="*/ 1512398 w 4678328"/>
                <a:gd name="connsiteY42" fmla="*/ 3378134 h 3402259"/>
                <a:gd name="connsiteX43" fmla="*/ 1503345 w 4678328"/>
                <a:gd name="connsiteY43" fmla="*/ 3170870 h 3402259"/>
                <a:gd name="connsiteX44" fmla="*/ 1179353 w 4678328"/>
                <a:gd name="connsiteY44" fmla="*/ 3279749 h 3402259"/>
                <a:gd name="connsiteX45" fmla="*/ 734673 w 4678328"/>
                <a:gd name="connsiteY45" fmla="*/ 3205150 h 3402259"/>
                <a:gd name="connsiteX46" fmla="*/ 586446 w 4678328"/>
                <a:gd name="connsiteY46" fmla="*/ 3135411 h 3402259"/>
                <a:gd name="connsiteX47" fmla="*/ 443618 w 4678328"/>
                <a:gd name="connsiteY47" fmla="*/ 3074136 h 3402259"/>
                <a:gd name="connsiteX48" fmla="*/ 432655 w 4678328"/>
                <a:gd name="connsiteY48" fmla="*/ 2753468 h 3402259"/>
                <a:gd name="connsiteX49" fmla="*/ 208699 w 4678328"/>
                <a:gd name="connsiteY49" fmla="*/ 2578576 h 3402259"/>
                <a:gd name="connsiteX50" fmla="*/ 116962 w 4678328"/>
                <a:gd name="connsiteY50" fmla="*/ 2490164 h 3402259"/>
                <a:gd name="connsiteX51" fmla="*/ 64952 w 4678328"/>
                <a:gd name="connsiteY51" fmla="*/ 2375792 h 3402259"/>
                <a:gd name="connsiteX52" fmla="*/ 27630 w 4678328"/>
                <a:gd name="connsiteY52" fmla="*/ 2222638 h 3402259"/>
                <a:gd name="connsiteX53" fmla="*/ 11669 w 4678328"/>
                <a:gd name="connsiteY53" fmla="*/ 2115883 h 3402259"/>
                <a:gd name="connsiteX54" fmla="*/ 303054 w 4678328"/>
                <a:gd name="connsiteY54" fmla="*/ 2228344 h 3402259"/>
                <a:gd name="connsiteX55" fmla="*/ 323070 w 4678328"/>
                <a:gd name="connsiteY55" fmla="*/ 1925053 h 3402259"/>
                <a:gd name="connsiteX56" fmla="*/ 503904 w 4678328"/>
                <a:gd name="connsiteY56" fmla="*/ 2298155 h 3402259"/>
                <a:gd name="connsiteX57" fmla="*/ 578690 w 4678328"/>
                <a:gd name="connsiteY57" fmla="*/ 2495657 h 3402259"/>
                <a:gd name="connsiteX58" fmla="*/ 891247 w 4678328"/>
                <a:gd name="connsiteY58" fmla="*/ 2642492 h 3402259"/>
                <a:gd name="connsiteX59" fmla="*/ 1102163 w 4678328"/>
                <a:gd name="connsiteY59" fmla="*/ 2656002 h 3402259"/>
                <a:gd name="connsiteX60" fmla="*/ 1171927 w 4678328"/>
                <a:gd name="connsiteY60" fmla="*/ 2482572 h 3402259"/>
                <a:gd name="connsiteX61" fmla="*/ 1344201 w 4678328"/>
                <a:gd name="connsiteY61" fmla="*/ 2195950 h 3402259"/>
                <a:gd name="connsiteX62" fmla="*/ 1326072 w 4678328"/>
                <a:gd name="connsiteY62" fmla="*/ 2080659 h 3402259"/>
                <a:gd name="connsiteX63" fmla="*/ 1516430 w 4678328"/>
                <a:gd name="connsiteY63" fmla="*/ 1581517 h 3402259"/>
                <a:gd name="connsiteX64" fmla="*/ 2014889 w 4678328"/>
                <a:gd name="connsiteY64" fmla="*/ 1374465 h 3402259"/>
                <a:gd name="connsiteX65" fmla="*/ 2161396 w 4678328"/>
                <a:gd name="connsiteY65" fmla="*/ 1189365 h 3402259"/>
                <a:gd name="connsiteX66" fmla="*/ 2128270 w 4678328"/>
                <a:gd name="connsiteY66" fmla="*/ 940606 h 3402259"/>
                <a:gd name="connsiteX67" fmla="*/ 2050844 w 4678328"/>
                <a:gd name="connsiteY67" fmla="*/ 873907 h 3402259"/>
                <a:gd name="connsiteX68" fmla="*/ 2014865 w 4678328"/>
                <a:gd name="connsiteY68" fmla="*/ 600394 h 3402259"/>
                <a:gd name="connsiteX69" fmla="*/ 2443355 w 4678328"/>
                <a:gd name="connsiteY69" fmla="*/ 968 h 340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678328" h="3402259">
                  <a:moveTo>
                    <a:pt x="2186646" y="1275654"/>
                  </a:moveTo>
                  <a:cubicBezTo>
                    <a:pt x="2177121" y="1578073"/>
                    <a:pt x="2265227" y="1863823"/>
                    <a:pt x="2336664" y="2147192"/>
                  </a:cubicBezTo>
                  <a:cubicBezTo>
                    <a:pt x="2355714" y="2074961"/>
                    <a:pt x="2379527" y="2012254"/>
                    <a:pt x="2393814" y="1930498"/>
                  </a:cubicBezTo>
                  <a:cubicBezTo>
                    <a:pt x="2408896" y="1840804"/>
                    <a:pt x="2452552" y="1796355"/>
                    <a:pt x="2474777" y="1711423"/>
                  </a:cubicBezTo>
                  <a:cubicBezTo>
                    <a:pt x="2450964" y="1663005"/>
                    <a:pt x="2389052" y="1624110"/>
                    <a:pt x="2346189" y="1580454"/>
                  </a:cubicBezTo>
                  <a:lnTo>
                    <a:pt x="2396196" y="1528067"/>
                  </a:lnTo>
                  <a:cubicBezTo>
                    <a:pt x="2302534" y="1451073"/>
                    <a:pt x="2242208" y="1378842"/>
                    <a:pt x="2186646" y="1275654"/>
                  </a:cubicBezTo>
                  <a:close/>
                  <a:moveTo>
                    <a:pt x="2784341" y="1175642"/>
                  </a:moveTo>
                  <a:cubicBezTo>
                    <a:pt x="2724810" y="1340741"/>
                    <a:pt x="2641466" y="1401067"/>
                    <a:pt x="2570029" y="1513779"/>
                  </a:cubicBezTo>
                  <a:lnTo>
                    <a:pt x="2627179" y="1556642"/>
                  </a:lnTo>
                  <a:cubicBezTo>
                    <a:pt x="2600192" y="1609030"/>
                    <a:pt x="2597016" y="1651892"/>
                    <a:pt x="2581935" y="1699517"/>
                  </a:cubicBezTo>
                  <a:cubicBezTo>
                    <a:pt x="2632735" y="1765398"/>
                    <a:pt x="2654961" y="1809848"/>
                    <a:pt x="2655754" y="1882873"/>
                  </a:cubicBezTo>
                  <a:lnTo>
                    <a:pt x="2667660" y="2249585"/>
                  </a:lnTo>
                  <a:cubicBezTo>
                    <a:pt x="2754972" y="1925735"/>
                    <a:pt x="2844667" y="1654273"/>
                    <a:pt x="2784341" y="1175642"/>
                  </a:cubicBezTo>
                  <a:close/>
                  <a:moveTo>
                    <a:pt x="2443355" y="968"/>
                  </a:moveTo>
                  <a:cubicBezTo>
                    <a:pt x="2813216" y="1635"/>
                    <a:pt x="2786681" y="116410"/>
                    <a:pt x="2864576" y="252031"/>
                  </a:cubicBezTo>
                  <a:cubicBezTo>
                    <a:pt x="2964555" y="425117"/>
                    <a:pt x="2912331" y="530897"/>
                    <a:pt x="2878765" y="645425"/>
                  </a:cubicBezTo>
                  <a:cubicBezTo>
                    <a:pt x="2938068" y="658134"/>
                    <a:pt x="2911646" y="782760"/>
                    <a:pt x="2830455" y="854999"/>
                  </a:cubicBezTo>
                  <a:lnTo>
                    <a:pt x="2788464" y="923913"/>
                  </a:lnTo>
                  <a:cubicBezTo>
                    <a:pt x="2767025" y="989432"/>
                    <a:pt x="2719393" y="1057334"/>
                    <a:pt x="2757485" y="1099042"/>
                  </a:cubicBezTo>
                  <a:cubicBezTo>
                    <a:pt x="2820546" y="1169560"/>
                    <a:pt x="2888368" y="1244840"/>
                    <a:pt x="2960953" y="1274877"/>
                  </a:cubicBezTo>
                  <a:cubicBezTo>
                    <a:pt x="3030598" y="1307908"/>
                    <a:pt x="3059763" y="1312363"/>
                    <a:pt x="3155602" y="1338251"/>
                  </a:cubicBezTo>
                  <a:cubicBezTo>
                    <a:pt x="3293219" y="1364303"/>
                    <a:pt x="3373686" y="1390356"/>
                    <a:pt x="3504160" y="1437840"/>
                  </a:cubicBezTo>
                  <a:cubicBezTo>
                    <a:pt x="3651514" y="1492726"/>
                    <a:pt x="3689333" y="1547614"/>
                    <a:pt x="3703337" y="1659649"/>
                  </a:cubicBezTo>
                  <a:cubicBezTo>
                    <a:pt x="3717484" y="1780977"/>
                    <a:pt x="3769728" y="1726089"/>
                    <a:pt x="3755300" y="1871228"/>
                  </a:cubicBezTo>
                  <a:cubicBezTo>
                    <a:pt x="3741657" y="1956450"/>
                    <a:pt x="3861364" y="1901177"/>
                    <a:pt x="3857246" y="2198331"/>
                  </a:cubicBezTo>
                  <a:cubicBezTo>
                    <a:pt x="3852648" y="2342455"/>
                    <a:pt x="3900438" y="2434193"/>
                    <a:pt x="3912509" y="2547361"/>
                  </a:cubicBezTo>
                  <a:cubicBezTo>
                    <a:pt x="3926977" y="2622083"/>
                    <a:pt x="3993834" y="2661087"/>
                    <a:pt x="4032115" y="2716759"/>
                  </a:cubicBezTo>
                  <a:cubicBezTo>
                    <a:pt x="4072399" y="2749444"/>
                    <a:pt x="4288896" y="2639255"/>
                    <a:pt x="4293462" y="2598122"/>
                  </a:cubicBezTo>
                  <a:cubicBezTo>
                    <a:pt x="4299750" y="2515288"/>
                    <a:pt x="4332230" y="2430074"/>
                    <a:pt x="4378999" y="2354385"/>
                  </a:cubicBezTo>
                  <a:cubicBezTo>
                    <a:pt x="4426420" y="2235032"/>
                    <a:pt x="4478603" y="2053765"/>
                    <a:pt x="4540311" y="2072525"/>
                  </a:cubicBezTo>
                  <a:cubicBezTo>
                    <a:pt x="4577539" y="2084785"/>
                    <a:pt x="4552853" y="2201820"/>
                    <a:pt x="4554362" y="2271230"/>
                  </a:cubicBezTo>
                  <a:cubicBezTo>
                    <a:pt x="4554386" y="2326479"/>
                    <a:pt x="4632991" y="2269808"/>
                    <a:pt x="4659208" y="2298862"/>
                  </a:cubicBezTo>
                  <a:cubicBezTo>
                    <a:pt x="4700554" y="2341834"/>
                    <a:pt x="4665699" y="2408620"/>
                    <a:pt x="4640370" y="2456354"/>
                  </a:cubicBezTo>
                  <a:cubicBezTo>
                    <a:pt x="4606797" y="2493040"/>
                    <a:pt x="4632755" y="2503531"/>
                    <a:pt x="4634901" y="2542598"/>
                  </a:cubicBezTo>
                  <a:cubicBezTo>
                    <a:pt x="4649408" y="2589633"/>
                    <a:pt x="4559142" y="2569994"/>
                    <a:pt x="4535549" y="2781336"/>
                  </a:cubicBezTo>
                  <a:cubicBezTo>
                    <a:pt x="4554434" y="2947773"/>
                    <a:pt x="4539981" y="3057058"/>
                    <a:pt x="4489809" y="3178251"/>
                  </a:cubicBezTo>
                  <a:cubicBezTo>
                    <a:pt x="4430388" y="3307656"/>
                    <a:pt x="4385254" y="3284661"/>
                    <a:pt x="4232964" y="3316434"/>
                  </a:cubicBezTo>
                  <a:cubicBezTo>
                    <a:pt x="4088438" y="3364862"/>
                    <a:pt x="4032019" y="3422813"/>
                    <a:pt x="3818438" y="3395039"/>
                  </a:cubicBezTo>
                  <a:cubicBezTo>
                    <a:pt x="3723050" y="3365265"/>
                    <a:pt x="3697742" y="3331562"/>
                    <a:pt x="3605871" y="3292574"/>
                  </a:cubicBezTo>
                  <a:cubicBezTo>
                    <a:pt x="3549719" y="3258348"/>
                    <a:pt x="3528047" y="3167526"/>
                    <a:pt x="3481527" y="3189685"/>
                  </a:cubicBezTo>
                  <a:cubicBezTo>
                    <a:pt x="3429139" y="3216704"/>
                    <a:pt x="3464858" y="3322304"/>
                    <a:pt x="3464858" y="3382660"/>
                  </a:cubicBezTo>
                  <a:lnTo>
                    <a:pt x="1512398" y="3378134"/>
                  </a:lnTo>
                  <a:lnTo>
                    <a:pt x="1503345" y="3170870"/>
                  </a:lnTo>
                  <a:cubicBezTo>
                    <a:pt x="1419954" y="3222244"/>
                    <a:pt x="1317513" y="3295050"/>
                    <a:pt x="1179353" y="3279749"/>
                  </a:cubicBezTo>
                  <a:cubicBezTo>
                    <a:pt x="965244" y="3258852"/>
                    <a:pt x="817813" y="3237953"/>
                    <a:pt x="734673" y="3205150"/>
                  </a:cubicBezTo>
                  <a:cubicBezTo>
                    <a:pt x="610852" y="3190221"/>
                    <a:pt x="643290" y="3127878"/>
                    <a:pt x="586446" y="3135411"/>
                  </a:cubicBezTo>
                  <a:cubicBezTo>
                    <a:pt x="503408" y="3123894"/>
                    <a:pt x="462900" y="3136602"/>
                    <a:pt x="443618" y="3074136"/>
                  </a:cubicBezTo>
                  <a:cubicBezTo>
                    <a:pt x="443139" y="3033127"/>
                    <a:pt x="406941" y="2873057"/>
                    <a:pt x="432655" y="2753468"/>
                  </a:cubicBezTo>
                  <a:cubicBezTo>
                    <a:pt x="343716" y="2704696"/>
                    <a:pt x="273826" y="2655923"/>
                    <a:pt x="208699" y="2578576"/>
                  </a:cubicBezTo>
                  <a:cubicBezTo>
                    <a:pt x="185263" y="2553868"/>
                    <a:pt x="145160" y="2543447"/>
                    <a:pt x="116962" y="2490164"/>
                  </a:cubicBezTo>
                  <a:cubicBezTo>
                    <a:pt x="94989" y="2455970"/>
                    <a:pt x="132229" y="2430302"/>
                    <a:pt x="64952" y="2375792"/>
                  </a:cubicBezTo>
                  <a:cubicBezTo>
                    <a:pt x="38157" y="2352239"/>
                    <a:pt x="28573" y="2269925"/>
                    <a:pt x="27630" y="2222638"/>
                  </a:cubicBezTo>
                  <a:cubicBezTo>
                    <a:pt x="35010" y="2192610"/>
                    <a:pt x="-24286" y="2141149"/>
                    <a:pt x="11669" y="2115883"/>
                  </a:cubicBezTo>
                  <a:cubicBezTo>
                    <a:pt x="46885" y="2082726"/>
                    <a:pt x="177350" y="2287695"/>
                    <a:pt x="303054" y="2228344"/>
                  </a:cubicBezTo>
                  <a:cubicBezTo>
                    <a:pt x="382752" y="2203447"/>
                    <a:pt x="219561" y="1961856"/>
                    <a:pt x="323070" y="1925053"/>
                  </a:cubicBezTo>
                  <a:cubicBezTo>
                    <a:pt x="415892" y="1900195"/>
                    <a:pt x="415846" y="2163469"/>
                    <a:pt x="503904" y="2298155"/>
                  </a:cubicBezTo>
                  <a:cubicBezTo>
                    <a:pt x="550264" y="2363195"/>
                    <a:pt x="565668" y="2423473"/>
                    <a:pt x="578690" y="2495657"/>
                  </a:cubicBezTo>
                  <a:cubicBezTo>
                    <a:pt x="709923" y="2548284"/>
                    <a:pt x="763521" y="2634024"/>
                    <a:pt x="891247" y="2642492"/>
                  </a:cubicBezTo>
                  <a:cubicBezTo>
                    <a:pt x="1009449" y="2641435"/>
                    <a:pt x="1057367" y="2674717"/>
                    <a:pt x="1102163" y="2656002"/>
                  </a:cubicBezTo>
                  <a:cubicBezTo>
                    <a:pt x="1185743" y="2625974"/>
                    <a:pt x="1157404" y="2534032"/>
                    <a:pt x="1171927" y="2482572"/>
                  </a:cubicBezTo>
                  <a:cubicBezTo>
                    <a:pt x="1230939" y="2381475"/>
                    <a:pt x="1280426" y="2313715"/>
                    <a:pt x="1344201" y="2195950"/>
                  </a:cubicBezTo>
                  <a:cubicBezTo>
                    <a:pt x="1364351" y="2156725"/>
                    <a:pt x="1303541" y="2160365"/>
                    <a:pt x="1326072" y="2080659"/>
                  </a:cubicBezTo>
                  <a:cubicBezTo>
                    <a:pt x="1413336" y="1841254"/>
                    <a:pt x="1455359" y="1608991"/>
                    <a:pt x="1516430" y="1581517"/>
                  </a:cubicBezTo>
                  <a:lnTo>
                    <a:pt x="2014889" y="1374465"/>
                  </a:lnTo>
                  <a:lnTo>
                    <a:pt x="2161396" y="1189365"/>
                  </a:lnTo>
                  <a:cubicBezTo>
                    <a:pt x="2225760" y="1076284"/>
                    <a:pt x="2144868" y="1029875"/>
                    <a:pt x="2128270" y="940606"/>
                  </a:cubicBezTo>
                  <a:lnTo>
                    <a:pt x="2050844" y="873907"/>
                  </a:lnTo>
                  <a:cubicBezTo>
                    <a:pt x="2029326" y="830361"/>
                    <a:pt x="2034003" y="689184"/>
                    <a:pt x="2014865" y="600394"/>
                  </a:cubicBezTo>
                  <a:cubicBezTo>
                    <a:pt x="1875314" y="208904"/>
                    <a:pt x="2133628" y="-16727"/>
                    <a:pt x="2443355" y="96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bg1"/>
                </a:solidFill>
              </a:endParaRPr>
            </a:p>
          </p:txBody>
        </p:sp>
        <p:sp>
          <p:nvSpPr>
            <p:cNvPr id="11" name="Freeform 6">
              <a:extLst>
                <a:ext uri="{FF2B5EF4-FFF2-40B4-BE49-F238E27FC236}">
                  <a16:creationId xmlns:a16="http://schemas.microsoft.com/office/drawing/2014/main" id="{6C30F02F-4E2D-4313-A39D-FC28356FD3DA}"/>
                </a:ext>
              </a:extLst>
            </p:cNvPr>
            <p:cNvSpPr/>
            <p:nvPr/>
          </p:nvSpPr>
          <p:spPr>
            <a:xfrm>
              <a:off x="1598512" y="2773324"/>
              <a:ext cx="558349" cy="841503"/>
            </a:xfrm>
            <a:custGeom>
              <a:avLst/>
              <a:gdLst/>
              <a:ahLst/>
              <a:cxnLst/>
              <a:rect l="l" t="t" r="r" b="b"/>
              <a:pathLst>
                <a:path w="2258532" h="3403899">
                  <a:moveTo>
                    <a:pt x="1819655" y="82556"/>
                  </a:moveTo>
                  <a:cubicBezTo>
                    <a:pt x="1798438" y="82556"/>
                    <a:pt x="1781239" y="99755"/>
                    <a:pt x="1781239" y="120972"/>
                  </a:cubicBezTo>
                  <a:cubicBezTo>
                    <a:pt x="1781239" y="142189"/>
                    <a:pt x="1798438" y="159388"/>
                    <a:pt x="1819655" y="159388"/>
                  </a:cubicBezTo>
                  <a:cubicBezTo>
                    <a:pt x="1840872" y="159388"/>
                    <a:pt x="1858071" y="142189"/>
                    <a:pt x="1858071" y="120972"/>
                  </a:cubicBezTo>
                  <a:cubicBezTo>
                    <a:pt x="1858071" y="99755"/>
                    <a:pt x="1840872" y="82556"/>
                    <a:pt x="1819655" y="82556"/>
                  </a:cubicBezTo>
                  <a:close/>
                  <a:moveTo>
                    <a:pt x="1834662" y="0"/>
                  </a:moveTo>
                  <a:cubicBezTo>
                    <a:pt x="2065929" y="3371"/>
                    <a:pt x="2042682" y="153916"/>
                    <a:pt x="2068664" y="145489"/>
                  </a:cubicBezTo>
                  <a:cubicBezTo>
                    <a:pt x="2131008" y="154922"/>
                    <a:pt x="2246207" y="132643"/>
                    <a:pt x="2255695" y="173789"/>
                  </a:cubicBezTo>
                  <a:cubicBezTo>
                    <a:pt x="2271891" y="216386"/>
                    <a:pt x="2221026" y="279986"/>
                    <a:pt x="2044272" y="268929"/>
                  </a:cubicBezTo>
                  <a:cubicBezTo>
                    <a:pt x="1411409" y="594673"/>
                    <a:pt x="1824879" y="1251390"/>
                    <a:pt x="1829830" y="1804125"/>
                  </a:cubicBezTo>
                  <a:cubicBezTo>
                    <a:pt x="1835814" y="2114651"/>
                    <a:pt x="1752315" y="2311902"/>
                    <a:pt x="1525735" y="2448005"/>
                  </a:cubicBezTo>
                  <a:cubicBezTo>
                    <a:pt x="1389206" y="2547735"/>
                    <a:pt x="1277612" y="2597637"/>
                    <a:pt x="1190933" y="2774390"/>
                  </a:cubicBezTo>
                  <a:cubicBezTo>
                    <a:pt x="1152288" y="2824993"/>
                    <a:pt x="1215914" y="2907319"/>
                    <a:pt x="1249179" y="2985701"/>
                  </a:cubicBezTo>
                  <a:cubicBezTo>
                    <a:pt x="1279420" y="3016390"/>
                    <a:pt x="1426745" y="2931966"/>
                    <a:pt x="1499860" y="2969846"/>
                  </a:cubicBezTo>
                  <a:cubicBezTo>
                    <a:pt x="1559737" y="2985916"/>
                    <a:pt x="1494636" y="2988225"/>
                    <a:pt x="1499663" y="3034531"/>
                  </a:cubicBezTo>
                  <a:cubicBezTo>
                    <a:pt x="1514927" y="3065707"/>
                    <a:pt x="1582985" y="3046596"/>
                    <a:pt x="1584645" y="3099117"/>
                  </a:cubicBezTo>
                  <a:cubicBezTo>
                    <a:pt x="1609573" y="3134243"/>
                    <a:pt x="1505368" y="3111748"/>
                    <a:pt x="1513260" y="3150106"/>
                  </a:cubicBezTo>
                  <a:cubicBezTo>
                    <a:pt x="1521152" y="3188464"/>
                    <a:pt x="1554111" y="3173091"/>
                    <a:pt x="1533420" y="3203491"/>
                  </a:cubicBezTo>
                  <a:cubicBezTo>
                    <a:pt x="1486397" y="3188761"/>
                    <a:pt x="1300496" y="3255510"/>
                    <a:pt x="1190331" y="3031133"/>
                  </a:cubicBezTo>
                  <a:cubicBezTo>
                    <a:pt x="1135415" y="2933289"/>
                    <a:pt x="1114141" y="2842667"/>
                    <a:pt x="1091752" y="2776188"/>
                  </a:cubicBezTo>
                  <a:cubicBezTo>
                    <a:pt x="1046429" y="2759192"/>
                    <a:pt x="934548" y="2786579"/>
                    <a:pt x="880998" y="2789785"/>
                  </a:cubicBezTo>
                  <a:cubicBezTo>
                    <a:pt x="831709" y="2807348"/>
                    <a:pt x="849838" y="2980143"/>
                    <a:pt x="864002" y="3044729"/>
                  </a:cubicBezTo>
                  <a:cubicBezTo>
                    <a:pt x="884964" y="3085520"/>
                    <a:pt x="1118380" y="3046997"/>
                    <a:pt x="1180133" y="3126312"/>
                  </a:cubicBezTo>
                  <a:cubicBezTo>
                    <a:pt x="1190897" y="3163137"/>
                    <a:pt x="1155772" y="3160871"/>
                    <a:pt x="1149540" y="3187498"/>
                  </a:cubicBezTo>
                  <a:cubicBezTo>
                    <a:pt x="1143308" y="3214126"/>
                    <a:pt x="1197696" y="3254917"/>
                    <a:pt x="1200529" y="3286077"/>
                  </a:cubicBezTo>
                  <a:cubicBezTo>
                    <a:pt x="1203362" y="3317237"/>
                    <a:pt x="1131977" y="3298541"/>
                    <a:pt x="1115547" y="3316670"/>
                  </a:cubicBezTo>
                  <a:cubicBezTo>
                    <a:pt x="1099117" y="3334799"/>
                    <a:pt x="1163136" y="3433944"/>
                    <a:pt x="1101950" y="3394853"/>
                  </a:cubicBezTo>
                  <a:cubicBezTo>
                    <a:pt x="1037364" y="3399385"/>
                    <a:pt x="825206" y="3202989"/>
                    <a:pt x="799417" y="3139909"/>
                  </a:cubicBezTo>
                  <a:cubicBezTo>
                    <a:pt x="746434" y="3049635"/>
                    <a:pt x="751586" y="2864217"/>
                    <a:pt x="780652" y="2781826"/>
                  </a:cubicBezTo>
                  <a:cubicBezTo>
                    <a:pt x="748531" y="2733427"/>
                    <a:pt x="666250" y="2734554"/>
                    <a:pt x="582893" y="2594573"/>
                  </a:cubicBezTo>
                  <a:cubicBezTo>
                    <a:pt x="289743" y="2594219"/>
                    <a:pt x="125764" y="2515682"/>
                    <a:pt x="60363" y="2148208"/>
                  </a:cubicBezTo>
                  <a:cubicBezTo>
                    <a:pt x="-57029" y="1917661"/>
                    <a:pt x="22736" y="1751699"/>
                    <a:pt x="82104" y="1752301"/>
                  </a:cubicBezTo>
                  <a:cubicBezTo>
                    <a:pt x="139289" y="1752808"/>
                    <a:pt x="223669" y="1957272"/>
                    <a:pt x="369235" y="1954380"/>
                  </a:cubicBezTo>
                  <a:cubicBezTo>
                    <a:pt x="524799" y="1930301"/>
                    <a:pt x="639571" y="1794048"/>
                    <a:pt x="784936" y="1769970"/>
                  </a:cubicBezTo>
                  <a:cubicBezTo>
                    <a:pt x="1048312" y="1720291"/>
                    <a:pt x="1257299" y="1721601"/>
                    <a:pt x="1496880" y="1614135"/>
                  </a:cubicBezTo>
                  <a:cubicBezTo>
                    <a:pt x="1659461" y="1495620"/>
                    <a:pt x="1166555" y="69041"/>
                    <a:pt x="183466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nvGrpSpPr>
            <p:cNvPr id="12" name="Group 11">
              <a:extLst>
                <a:ext uri="{FF2B5EF4-FFF2-40B4-BE49-F238E27FC236}">
                  <a16:creationId xmlns:a16="http://schemas.microsoft.com/office/drawing/2014/main" id="{99E8E766-7DDA-4AE5-8B76-A4A61B091A4E}"/>
                </a:ext>
              </a:extLst>
            </p:cNvPr>
            <p:cNvGrpSpPr/>
            <p:nvPr/>
          </p:nvGrpSpPr>
          <p:grpSpPr>
            <a:xfrm>
              <a:off x="1184478" y="3785414"/>
              <a:ext cx="356309" cy="505725"/>
              <a:chOff x="611560" y="2420563"/>
              <a:chExt cx="356308" cy="505725"/>
            </a:xfrm>
          </p:grpSpPr>
          <p:grpSp>
            <p:nvGrpSpPr>
              <p:cNvPr id="13" name="Group 12">
                <a:extLst>
                  <a:ext uri="{FF2B5EF4-FFF2-40B4-BE49-F238E27FC236}">
                    <a16:creationId xmlns:a16="http://schemas.microsoft.com/office/drawing/2014/main" id="{37E0E0C8-AC66-4188-AF3A-D3693D2AD0B1}"/>
                  </a:ext>
                </a:extLst>
              </p:cNvPr>
              <p:cNvGrpSpPr/>
              <p:nvPr/>
            </p:nvGrpSpPr>
            <p:grpSpPr>
              <a:xfrm>
                <a:off x="611560" y="2420563"/>
                <a:ext cx="356308" cy="505725"/>
                <a:chOff x="3806184" y="2777603"/>
                <a:chExt cx="1526178" cy="2166176"/>
              </a:xfrm>
            </p:grpSpPr>
            <p:sp>
              <p:nvSpPr>
                <p:cNvPr id="15" name="Freeform 14">
                  <a:extLst>
                    <a:ext uri="{FF2B5EF4-FFF2-40B4-BE49-F238E27FC236}">
                      <a16:creationId xmlns:a16="http://schemas.microsoft.com/office/drawing/2014/main" id="{1E373EA4-47DC-46FE-A164-158A43783C36}"/>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16" name="Freeform 15">
                  <a:extLst>
                    <a:ext uri="{FF2B5EF4-FFF2-40B4-BE49-F238E27FC236}">
                      <a16:creationId xmlns:a16="http://schemas.microsoft.com/office/drawing/2014/main" id="{6055F5BB-488C-4CCD-B278-991344EE7240}"/>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4" name="TextBox 13">
                <a:extLst>
                  <a:ext uri="{FF2B5EF4-FFF2-40B4-BE49-F238E27FC236}">
                    <a16:creationId xmlns:a16="http://schemas.microsoft.com/office/drawing/2014/main" id="{A0EA5B80-0F97-4136-8444-E5CF27C97F29}"/>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1"/>
                    </a:solidFill>
                    <a:latin typeface="Arial" pitchFamily="34" charset="0"/>
                    <a:cs typeface="Arial" pitchFamily="34" charset="0"/>
                  </a:rPr>
                  <a:t>$</a:t>
                </a:r>
                <a:endParaRPr lang="ko-KR" altLang="en-US" sz="2400" b="1" dirty="0">
                  <a:solidFill>
                    <a:schemeClr val="accent1"/>
                  </a:solidFill>
                  <a:latin typeface="Arial" pitchFamily="34" charset="0"/>
                  <a:cs typeface="Arial" pitchFamily="34" charset="0"/>
                </a:endParaRPr>
              </a:p>
            </p:txBody>
          </p:sp>
        </p:grpSp>
        <p:sp>
          <p:nvSpPr>
            <p:cNvPr id="17" name="Freeform 54">
              <a:extLst>
                <a:ext uri="{FF2B5EF4-FFF2-40B4-BE49-F238E27FC236}">
                  <a16:creationId xmlns:a16="http://schemas.microsoft.com/office/drawing/2014/main" id="{27BD60E6-9085-4BFB-B566-E5898218F1E8}"/>
                </a:ext>
              </a:extLst>
            </p:cNvPr>
            <p:cNvSpPr/>
            <p:nvPr/>
          </p:nvSpPr>
          <p:spPr>
            <a:xfrm>
              <a:off x="3099780" y="2773324"/>
              <a:ext cx="558349" cy="841503"/>
            </a:xfrm>
            <a:custGeom>
              <a:avLst/>
              <a:gdLst/>
              <a:ahLst/>
              <a:cxnLst/>
              <a:rect l="l" t="t" r="r" b="b"/>
              <a:pathLst>
                <a:path w="2258532" h="3403899">
                  <a:moveTo>
                    <a:pt x="1819655" y="82556"/>
                  </a:moveTo>
                  <a:cubicBezTo>
                    <a:pt x="1798438" y="82556"/>
                    <a:pt x="1781239" y="99755"/>
                    <a:pt x="1781239" y="120972"/>
                  </a:cubicBezTo>
                  <a:cubicBezTo>
                    <a:pt x="1781239" y="142189"/>
                    <a:pt x="1798438" y="159388"/>
                    <a:pt x="1819655" y="159388"/>
                  </a:cubicBezTo>
                  <a:cubicBezTo>
                    <a:pt x="1840872" y="159388"/>
                    <a:pt x="1858071" y="142189"/>
                    <a:pt x="1858071" y="120972"/>
                  </a:cubicBezTo>
                  <a:cubicBezTo>
                    <a:pt x="1858071" y="99755"/>
                    <a:pt x="1840872" y="82556"/>
                    <a:pt x="1819655" y="82556"/>
                  </a:cubicBezTo>
                  <a:close/>
                  <a:moveTo>
                    <a:pt x="1834662" y="0"/>
                  </a:moveTo>
                  <a:cubicBezTo>
                    <a:pt x="2065929" y="3371"/>
                    <a:pt x="2042682" y="153916"/>
                    <a:pt x="2068664" y="145489"/>
                  </a:cubicBezTo>
                  <a:cubicBezTo>
                    <a:pt x="2131008" y="154922"/>
                    <a:pt x="2246207" y="132643"/>
                    <a:pt x="2255695" y="173789"/>
                  </a:cubicBezTo>
                  <a:cubicBezTo>
                    <a:pt x="2271891" y="216386"/>
                    <a:pt x="2221026" y="279986"/>
                    <a:pt x="2044272" y="268929"/>
                  </a:cubicBezTo>
                  <a:cubicBezTo>
                    <a:pt x="1411409" y="594673"/>
                    <a:pt x="1824879" y="1251390"/>
                    <a:pt x="1829830" y="1804125"/>
                  </a:cubicBezTo>
                  <a:cubicBezTo>
                    <a:pt x="1835814" y="2114651"/>
                    <a:pt x="1752315" y="2311902"/>
                    <a:pt x="1525735" y="2448005"/>
                  </a:cubicBezTo>
                  <a:cubicBezTo>
                    <a:pt x="1389206" y="2547735"/>
                    <a:pt x="1277612" y="2597637"/>
                    <a:pt x="1190933" y="2774390"/>
                  </a:cubicBezTo>
                  <a:cubicBezTo>
                    <a:pt x="1152288" y="2824993"/>
                    <a:pt x="1215914" y="2907319"/>
                    <a:pt x="1249179" y="2985701"/>
                  </a:cubicBezTo>
                  <a:cubicBezTo>
                    <a:pt x="1279420" y="3016390"/>
                    <a:pt x="1426745" y="2931966"/>
                    <a:pt x="1499860" y="2969846"/>
                  </a:cubicBezTo>
                  <a:cubicBezTo>
                    <a:pt x="1559737" y="2985916"/>
                    <a:pt x="1494636" y="2988225"/>
                    <a:pt x="1499663" y="3034531"/>
                  </a:cubicBezTo>
                  <a:cubicBezTo>
                    <a:pt x="1514927" y="3065707"/>
                    <a:pt x="1582985" y="3046596"/>
                    <a:pt x="1584645" y="3099117"/>
                  </a:cubicBezTo>
                  <a:cubicBezTo>
                    <a:pt x="1609573" y="3134243"/>
                    <a:pt x="1505368" y="3111748"/>
                    <a:pt x="1513260" y="3150106"/>
                  </a:cubicBezTo>
                  <a:cubicBezTo>
                    <a:pt x="1521152" y="3188464"/>
                    <a:pt x="1554111" y="3173091"/>
                    <a:pt x="1533420" y="3203491"/>
                  </a:cubicBezTo>
                  <a:cubicBezTo>
                    <a:pt x="1486397" y="3188761"/>
                    <a:pt x="1300496" y="3255510"/>
                    <a:pt x="1190331" y="3031133"/>
                  </a:cubicBezTo>
                  <a:cubicBezTo>
                    <a:pt x="1135415" y="2933289"/>
                    <a:pt x="1114141" y="2842667"/>
                    <a:pt x="1091752" y="2776188"/>
                  </a:cubicBezTo>
                  <a:cubicBezTo>
                    <a:pt x="1046429" y="2759192"/>
                    <a:pt x="934548" y="2786579"/>
                    <a:pt x="880998" y="2789785"/>
                  </a:cubicBezTo>
                  <a:cubicBezTo>
                    <a:pt x="831709" y="2807348"/>
                    <a:pt x="849838" y="2980143"/>
                    <a:pt x="864002" y="3044729"/>
                  </a:cubicBezTo>
                  <a:cubicBezTo>
                    <a:pt x="884964" y="3085520"/>
                    <a:pt x="1118380" y="3046997"/>
                    <a:pt x="1180133" y="3126312"/>
                  </a:cubicBezTo>
                  <a:cubicBezTo>
                    <a:pt x="1190897" y="3163137"/>
                    <a:pt x="1155772" y="3160871"/>
                    <a:pt x="1149540" y="3187498"/>
                  </a:cubicBezTo>
                  <a:cubicBezTo>
                    <a:pt x="1143308" y="3214126"/>
                    <a:pt x="1197696" y="3254917"/>
                    <a:pt x="1200529" y="3286077"/>
                  </a:cubicBezTo>
                  <a:cubicBezTo>
                    <a:pt x="1203362" y="3317237"/>
                    <a:pt x="1131977" y="3298541"/>
                    <a:pt x="1115547" y="3316670"/>
                  </a:cubicBezTo>
                  <a:cubicBezTo>
                    <a:pt x="1099117" y="3334799"/>
                    <a:pt x="1163136" y="3433944"/>
                    <a:pt x="1101950" y="3394853"/>
                  </a:cubicBezTo>
                  <a:cubicBezTo>
                    <a:pt x="1037364" y="3399385"/>
                    <a:pt x="825206" y="3202989"/>
                    <a:pt x="799417" y="3139909"/>
                  </a:cubicBezTo>
                  <a:cubicBezTo>
                    <a:pt x="746434" y="3049635"/>
                    <a:pt x="751586" y="2864217"/>
                    <a:pt x="780652" y="2781826"/>
                  </a:cubicBezTo>
                  <a:cubicBezTo>
                    <a:pt x="748531" y="2733427"/>
                    <a:pt x="666250" y="2734554"/>
                    <a:pt x="582893" y="2594573"/>
                  </a:cubicBezTo>
                  <a:cubicBezTo>
                    <a:pt x="289743" y="2594219"/>
                    <a:pt x="125764" y="2515682"/>
                    <a:pt x="60363" y="2148208"/>
                  </a:cubicBezTo>
                  <a:cubicBezTo>
                    <a:pt x="-57029" y="1917661"/>
                    <a:pt x="22736" y="1751699"/>
                    <a:pt x="82104" y="1752301"/>
                  </a:cubicBezTo>
                  <a:cubicBezTo>
                    <a:pt x="139289" y="1752808"/>
                    <a:pt x="223669" y="1957272"/>
                    <a:pt x="369235" y="1954380"/>
                  </a:cubicBezTo>
                  <a:cubicBezTo>
                    <a:pt x="524799" y="1930301"/>
                    <a:pt x="639571" y="1794048"/>
                    <a:pt x="784936" y="1769970"/>
                  </a:cubicBezTo>
                  <a:cubicBezTo>
                    <a:pt x="1048312" y="1720291"/>
                    <a:pt x="1257299" y="1721601"/>
                    <a:pt x="1496880" y="1614135"/>
                  </a:cubicBezTo>
                  <a:cubicBezTo>
                    <a:pt x="1659461" y="1495620"/>
                    <a:pt x="1166555" y="69041"/>
                    <a:pt x="183466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nvGrpSpPr>
            <p:cNvPr id="18" name="Group 17">
              <a:extLst>
                <a:ext uri="{FF2B5EF4-FFF2-40B4-BE49-F238E27FC236}">
                  <a16:creationId xmlns:a16="http://schemas.microsoft.com/office/drawing/2014/main" id="{1CFA4402-727E-4169-9CCE-E53D931505AB}"/>
                </a:ext>
              </a:extLst>
            </p:cNvPr>
            <p:cNvGrpSpPr/>
            <p:nvPr/>
          </p:nvGrpSpPr>
          <p:grpSpPr>
            <a:xfrm>
              <a:off x="2692602" y="3785414"/>
              <a:ext cx="356309" cy="505725"/>
              <a:chOff x="611560" y="2420563"/>
              <a:chExt cx="356308" cy="505725"/>
            </a:xfrm>
          </p:grpSpPr>
          <p:grpSp>
            <p:nvGrpSpPr>
              <p:cNvPr id="19" name="Group 18">
                <a:extLst>
                  <a:ext uri="{FF2B5EF4-FFF2-40B4-BE49-F238E27FC236}">
                    <a16:creationId xmlns:a16="http://schemas.microsoft.com/office/drawing/2014/main" id="{8161BD3E-76DC-44B4-8960-0D0CB07ABDAD}"/>
                  </a:ext>
                </a:extLst>
              </p:cNvPr>
              <p:cNvGrpSpPr/>
              <p:nvPr/>
            </p:nvGrpSpPr>
            <p:grpSpPr>
              <a:xfrm>
                <a:off x="611560" y="2420563"/>
                <a:ext cx="356308" cy="505725"/>
                <a:chOff x="3806184" y="2777603"/>
                <a:chExt cx="1526178" cy="2166176"/>
              </a:xfrm>
            </p:grpSpPr>
            <p:sp>
              <p:nvSpPr>
                <p:cNvPr id="21" name="Freeform 91">
                  <a:extLst>
                    <a:ext uri="{FF2B5EF4-FFF2-40B4-BE49-F238E27FC236}">
                      <a16:creationId xmlns:a16="http://schemas.microsoft.com/office/drawing/2014/main" id="{EC4464F4-3B3F-4E94-9BE3-DD246296B80C}"/>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22" name="Freeform 92">
                  <a:extLst>
                    <a:ext uri="{FF2B5EF4-FFF2-40B4-BE49-F238E27FC236}">
                      <a16:creationId xmlns:a16="http://schemas.microsoft.com/office/drawing/2014/main" id="{6788BA90-941A-43D7-8F0A-C13D1E2FC038}"/>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20" name="TextBox 19">
                <a:extLst>
                  <a:ext uri="{FF2B5EF4-FFF2-40B4-BE49-F238E27FC236}">
                    <a16:creationId xmlns:a16="http://schemas.microsoft.com/office/drawing/2014/main" id="{EEE567A1-2F2E-44B9-A7D2-F20431EFEFE0}"/>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2"/>
                    </a:solidFill>
                    <a:latin typeface="Arial" pitchFamily="34" charset="0"/>
                    <a:cs typeface="Arial" pitchFamily="34" charset="0"/>
                  </a:rPr>
                  <a:t>$</a:t>
                </a:r>
                <a:endParaRPr lang="ko-KR" altLang="en-US" sz="2400" b="1" dirty="0">
                  <a:solidFill>
                    <a:schemeClr val="accent2"/>
                  </a:solidFill>
                  <a:latin typeface="Arial" pitchFamily="34" charset="0"/>
                  <a:cs typeface="Arial" pitchFamily="34" charset="0"/>
                </a:endParaRPr>
              </a:p>
            </p:txBody>
          </p:sp>
        </p:grpSp>
        <p:sp>
          <p:nvSpPr>
            <p:cNvPr id="23" name="Freeform 94">
              <a:extLst>
                <a:ext uri="{FF2B5EF4-FFF2-40B4-BE49-F238E27FC236}">
                  <a16:creationId xmlns:a16="http://schemas.microsoft.com/office/drawing/2014/main" id="{98EBA4E3-011E-4C1F-BC52-B4E7D37463D0}"/>
                </a:ext>
              </a:extLst>
            </p:cNvPr>
            <p:cNvSpPr/>
            <p:nvPr/>
          </p:nvSpPr>
          <p:spPr>
            <a:xfrm>
              <a:off x="4601046" y="2773324"/>
              <a:ext cx="558349" cy="841503"/>
            </a:xfrm>
            <a:custGeom>
              <a:avLst/>
              <a:gdLst/>
              <a:ahLst/>
              <a:cxnLst/>
              <a:rect l="l" t="t" r="r" b="b"/>
              <a:pathLst>
                <a:path w="2258532" h="3403899">
                  <a:moveTo>
                    <a:pt x="1819655" y="82556"/>
                  </a:moveTo>
                  <a:cubicBezTo>
                    <a:pt x="1798438" y="82556"/>
                    <a:pt x="1781239" y="99755"/>
                    <a:pt x="1781239" y="120972"/>
                  </a:cubicBezTo>
                  <a:cubicBezTo>
                    <a:pt x="1781239" y="142189"/>
                    <a:pt x="1798438" y="159388"/>
                    <a:pt x="1819655" y="159388"/>
                  </a:cubicBezTo>
                  <a:cubicBezTo>
                    <a:pt x="1840872" y="159388"/>
                    <a:pt x="1858071" y="142189"/>
                    <a:pt x="1858071" y="120972"/>
                  </a:cubicBezTo>
                  <a:cubicBezTo>
                    <a:pt x="1858071" y="99755"/>
                    <a:pt x="1840872" y="82556"/>
                    <a:pt x="1819655" y="82556"/>
                  </a:cubicBezTo>
                  <a:close/>
                  <a:moveTo>
                    <a:pt x="1834662" y="0"/>
                  </a:moveTo>
                  <a:cubicBezTo>
                    <a:pt x="2065929" y="3371"/>
                    <a:pt x="2042682" y="153916"/>
                    <a:pt x="2068664" y="145489"/>
                  </a:cubicBezTo>
                  <a:cubicBezTo>
                    <a:pt x="2131008" y="154922"/>
                    <a:pt x="2246207" y="132643"/>
                    <a:pt x="2255695" y="173789"/>
                  </a:cubicBezTo>
                  <a:cubicBezTo>
                    <a:pt x="2271891" y="216386"/>
                    <a:pt x="2221026" y="279986"/>
                    <a:pt x="2044272" y="268929"/>
                  </a:cubicBezTo>
                  <a:cubicBezTo>
                    <a:pt x="1411409" y="594673"/>
                    <a:pt x="1824879" y="1251390"/>
                    <a:pt x="1829830" y="1804125"/>
                  </a:cubicBezTo>
                  <a:cubicBezTo>
                    <a:pt x="1835814" y="2114651"/>
                    <a:pt x="1752315" y="2311902"/>
                    <a:pt x="1525735" y="2448005"/>
                  </a:cubicBezTo>
                  <a:cubicBezTo>
                    <a:pt x="1389206" y="2547735"/>
                    <a:pt x="1277612" y="2597637"/>
                    <a:pt x="1190933" y="2774390"/>
                  </a:cubicBezTo>
                  <a:cubicBezTo>
                    <a:pt x="1152288" y="2824993"/>
                    <a:pt x="1215914" y="2907319"/>
                    <a:pt x="1249179" y="2985701"/>
                  </a:cubicBezTo>
                  <a:cubicBezTo>
                    <a:pt x="1279420" y="3016390"/>
                    <a:pt x="1426745" y="2931966"/>
                    <a:pt x="1499860" y="2969846"/>
                  </a:cubicBezTo>
                  <a:cubicBezTo>
                    <a:pt x="1559737" y="2985916"/>
                    <a:pt x="1494636" y="2988225"/>
                    <a:pt x="1499663" y="3034531"/>
                  </a:cubicBezTo>
                  <a:cubicBezTo>
                    <a:pt x="1514927" y="3065707"/>
                    <a:pt x="1582985" y="3046596"/>
                    <a:pt x="1584645" y="3099117"/>
                  </a:cubicBezTo>
                  <a:cubicBezTo>
                    <a:pt x="1609573" y="3134243"/>
                    <a:pt x="1505368" y="3111748"/>
                    <a:pt x="1513260" y="3150106"/>
                  </a:cubicBezTo>
                  <a:cubicBezTo>
                    <a:pt x="1521152" y="3188464"/>
                    <a:pt x="1554111" y="3173091"/>
                    <a:pt x="1533420" y="3203491"/>
                  </a:cubicBezTo>
                  <a:cubicBezTo>
                    <a:pt x="1486397" y="3188761"/>
                    <a:pt x="1300496" y="3255510"/>
                    <a:pt x="1190331" y="3031133"/>
                  </a:cubicBezTo>
                  <a:cubicBezTo>
                    <a:pt x="1135415" y="2933289"/>
                    <a:pt x="1114141" y="2842667"/>
                    <a:pt x="1091752" y="2776188"/>
                  </a:cubicBezTo>
                  <a:cubicBezTo>
                    <a:pt x="1046429" y="2759192"/>
                    <a:pt x="934548" y="2786579"/>
                    <a:pt x="880998" y="2789785"/>
                  </a:cubicBezTo>
                  <a:cubicBezTo>
                    <a:pt x="831709" y="2807348"/>
                    <a:pt x="849838" y="2980143"/>
                    <a:pt x="864002" y="3044729"/>
                  </a:cubicBezTo>
                  <a:cubicBezTo>
                    <a:pt x="884964" y="3085520"/>
                    <a:pt x="1118380" y="3046997"/>
                    <a:pt x="1180133" y="3126312"/>
                  </a:cubicBezTo>
                  <a:cubicBezTo>
                    <a:pt x="1190897" y="3163137"/>
                    <a:pt x="1155772" y="3160871"/>
                    <a:pt x="1149540" y="3187498"/>
                  </a:cubicBezTo>
                  <a:cubicBezTo>
                    <a:pt x="1143308" y="3214126"/>
                    <a:pt x="1197696" y="3254917"/>
                    <a:pt x="1200529" y="3286077"/>
                  </a:cubicBezTo>
                  <a:cubicBezTo>
                    <a:pt x="1203362" y="3317237"/>
                    <a:pt x="1131977" y="3298541"/>
                    <a:pt x="1115547" y="3316670"/>
                  </a:cubicBezTo>
                  <a:cubicBezTo>
                    <a:pt x="1099117" y="3334799"/>
                    <a:pt x="1163136" y="3433944"/>
                    <a:pt x="1101950" y="3394853"/>
                  </a:cubicBezTo>
                  <a:cubicBezTo>
                    <a:pt x="1037364" y="3399385"/>
                    <a:pt x="825206" y="3202989"/>
                    <a:pt x="799417" y="3139909"/>
                  </a:cubicBezTo>
                  <a:cubicBezTo>
                    <a:pt x="746434" y="3049635"/>
                    <a:pt x="751586" y="2864217"/>
                    <a:pt x="780652" y="2781826"/>
                  </a:cubicBezTo>
                  <a:cubicBezTo>
                    <a:pt x="748531" y="2733427"/>
                    <a:pt x="666250" y="2734554"/>
                    <a:pt x="582893" y="2594573"/>
                  </a:cubicBezTo>
                  <a:cubicBezTo>
                    <a:pt x="289743" y="2594219"/>
                    <a:pt x="125764" y="2515682"/>
                    <a:pt x="60363" y="2148208"/>
                  </a:cubicBezTo>
                  <a:cubicBezTo>
                    <a:pt x="-57029" y="1917661"/>
                    <a:pt x="22736" y="1751699"/>
                    <a:pt x="82104" y="1752301"/>
                  </a:cubicBezTo>
                  <a:cubicBezTo>
                    <a:pt x="139289" y="1752808"/>
                    <a:pt x="223669" y="1957272"/>
                    <a:pt x="369235" y="1954380"/>
                  </a:cubicBezTo>
                  <a:cubicBezTo>
                    <a:pt x="524799" y="1930301"/>
                    <a:pt x="639571" y="1794048"/>
                    <a:pt x="784936" y="1769970"/>
                  </a:cubicBezTo>
                  <a:cubicBezTo>
                    <a:pt x="1048312" y="1720291"/>
                    <a:pt x="1257299" y="1721601"/>
                    <a:pt x="1496880" y="1614135"/>
                  </a:cubicBezTo>
                  <a:cubicBezTo>
                    <a:pt x="1659461" y="1495620"/>
                    <a:pt x="1166555" y="69041"/>
                    <a:pt x="183466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nvGrpSpPr>
            <p:cNvPr id="24" name="Group 23">
              <a:extLst>
                <a:ext uri="{FF2B5EF4-FFF2-40B4-BE49-F238E27FC236}">
                  <a16:creationId xmlns:a16="http://schemas.microsoft.com/office/drawing/2014/main" id="{91C1A94F-B322-4245-8655-B1578F77835B}"/>
                </a:ext>
              </a:extLst>
            </p:cNvPr>
            <p:cNvGrpSpPr/>
            <p:nvPr/>
          </p:nvGrpSpPr>
          <p:grpSpPr>
            <a:xfrm>
              <a:off x="4200726" y="3785414"/>
              <a:ext cx="356309" cy="505725"/>
              <a:chOff x="611560" y="2420563"/>
              <a:chExt cx="356308" cy="505725"/>
            </a:xfrm>
          </p:grpSpPr>
          <p:grpSp>
            <p:nvGrpSpPr>
              <p:cNvPr id="25" name="Group 24">
                <a:extLst>
                  <a:ext uri="{FF2B5EF4-FFF2-40B4-BE49-F238E27FC236}">
                    <a16:creationId xmlns:a16="http://schemas.microsoft.com/office/drawing/2014/main" id="{6BF94FCD-0A40-4E98-A833-6DAC0DE2107B}"/>
                  </a:ext>
                </a:extLst>
              </p:cNvPr>
              <p:cNvGrpSpPr/>
              <p:nvPr/>
            </p:nvGrpSpPr>
            <p:grpSpPr>
              <a:xfrm>
                <a:off x="611560" y="2420563"/>
                <a:ext cx="356308" cy="505725"/>
                <a:chOff x="3806184" y="2777603"/>
                <a:chExt cx="1526178" cy="2166176"/>
              </a:xfrm>
            </p:grpSpPr>
            <p:sp>
              <p:nvSpPr>
                <p:cNvPr id="27" name="Freeform 131">
                  <a:extLst>
                    <a:ext uri="{FF2B5EF4-FFF2-40B4-BE49-F238E27FC236}">
                      <a16:creationId xmlns:a16="http://schemas.microsoft.com/office/drawing/2014/main" id="{A50BFC98-F3E8-4055-996B-F0815567F5F0}"/>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3">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28" name="Freeform 132">
                  <a:extLst>
                    <a:ext uri="{FF2B5EF4-FFF2-40B4-BE49-F238E27FC236}">
                      <a16:creationId xmlns:a16="http://schemas.microsoft.com/office/drawing/2014/main" id="{D2308AE1-AA1C-45F1-9447-840B16E20E41}"/>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26" name="TextBox 25">
                <a:extLst>
                  <a:ext uri="{FF2B5EF4-FFF2-40B4-BE49-F238E27FC236}">
                    <a16:creationId xmlns:a16="http://schemas.microsoft.com/office/drawing/2014/main" id="{AA971078-E93F-4343-A62E-D799BB44EAE2}"/>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3"/>
                    </a:solidFill>
                    <a:latin typeface="Arial" pitchFamily="34" charset="0"/>
                    <a:cs typeface="Arial" pitchFamily="34" charset="0"/>
                  </a:rPr>
                  <a:t>$</a:t>
                </a:r>
                <a:endParaRPr lang="ko-KR" altLang="en-US" sz="2400" b="1" dirty="0">
                  <a:solidFill>
                    <a:schemeClr val="accent3"/>
                  </a:solidFill>
                  <a:latin typeface="Arial" pitchFamily="34" charset="0"/>
                  <a:cs typeface="Arial" pitchFamily="34" charset="0"/>
                </a:endParaRPr>
              </a:p>
            </p:txBody>
          </p:sp>
        </p:grpSp>
        <p:sp>
          <p:nvSpPr>
            <p:cNvPr id="29" name="Freeform 134">
              <a:extLst>
                <a:ext uri="{FF2B5EF4-FFF2-40B4-BE49-F238E27FC236}">
                  <a16:creationId xmlns:a16="http://schemas.microsoft.com/office/drawing/2014/main" id="{93576E84-7901-45AD-A5CD-90641ED70627}"/>
                </a:ext>
              </a:extLst>
            </p:cNvPr>
            <p:cNvSpPr/>
            <p:nvPr/>
          </p:nvSpPr>
          <p:spPr>
            <a:xfrm>
              <a:off x="3096933" y="511843"/>
              <a:ext cx="558349" cy="841503"/>
            </a:xfrm>
            <a:custGeom>
              <a:avLst/>
              <a:gdLst/>
              <a:ahLst/>
              <a:cxnLst/>
              <a:rect l="l" t="t" r="r" b="b"/>
              <a:pathLst>
                <a:path w="2258532" h="3403899">
                  <a:moveTo>
                    <a:pt x="1819655" y="82556"/>
                  </a:moveTo>
                  <a:cubicBezTo>
                    <a:pt x="1798438" y="82556"/>
                    <a:pt x="1781239" y="99755"/>
                    <a:pt x="1781239" y="120972"/>
                  </a:cubicBezTo>
                  <a:cubicBezTo>
                    <a:pt x="1781239" y="142189"/>
                    <a:pt x="1798438" y="159388"/>
                    <a:pt x="1819655" y="159388"/>
                  </a:cubicBezTo>
                  <a:cubicBezTo>
                    <a:pt x="1840872" y="159388"/>
                    <a:pt x="1858071" y="142189"/>
                    <a:pt x="1858071" y="120972"/>
                  </a:cubicBezTo>
                  <a:cubicBezTo>
                    <a:pt x="1858071" y="99755"/>
                    <a:pt x="1840872" y="82556"/>
                    <a:pt x="1819655" y="82556"/>
                  </a:cubicBezTo>
                  <a:close/>
                  <a:moveTo>
                    <a:pt x="1834662" y="0"/>
                  </a:moveTo>
                  <a:cubicBezTo>
                    <a:pt x="2065929" y="3371"/>
                    <a:pt x="2042682" y="153916"/>
                    <a:pt x="2068664" y="145489"/>
                  </a:cubicBezTo>
                  <a:cubicBezTo>
                    <a:pt x="2131008" y="154922"/>
                    <a:pt x="2246207" y="132643"/>
                    <a:pt x="2255695" y="173789"/>
                  </a:cubicBezTo>
                  <a:cubicBezTo>
                    <a:pt x="2271891" y="216386"/>
                    <a:pt x="2221026" y="279986"/>
                    <a:pt x="2044272" y="268929"/>
                  </a:cubicBezTo>
                  <a:cubicBezTo>
                    <a:pt x="1411409" y="594673"/>
                    <a:pt x="1824879" y="1251390"/>
                    <a:pt x="1829830" y="1804125"/>
                  </a:cubicBezTo>
                  <a:cubicBezTo>
                    <a:pt x="1835814" y="2114651"/>
                    <a:pt x="1752315" y="2311902"/>
                    <a:pt x="1525735" y="2448005"/>
                  </a:cubicBezTo>
                  <a:cubicBezTo>
                    <a:pt x="1389206" y="2547735"/>
                    <a:pt x="1277612" y="2597637"/>
                    <a:pt x="1190933" y="2774390"/>
                  </a:cubicBezTo>
                  <a:cubicBezTo>
                    <a:pt x="1152288" y="2824993"/>
                    <a:pt x="1215914" y="2907319"/>
                    <a:pt x="1249179" y="2985701"/>
                  </a:cubicBezTo>
                  <a:cubicBezTo>
                    <a:pt x="1279420" y="3016390"/>
                    <a:pt x="1426745" y="2931966"/>
                    <a:pt x="1499860" y="2969846"/>
                  </a:cubicBezTo>
                  <a:cubicBezTo>
                    <a:pt x="1559737" y="2985916"/>
                    <a:pt x="1494636" y="2988225"/>
                    <a:pt x="1499663" y="3034531"/>
                  </a:cubicBezTo>
                  <a:cubicBezTo>
                    <a:pt x="1514927" y="3065707"/>
                    <a:pt x="1582985" y="3046596"/>
                    <a:pt x="1584645" y="3099117"/>
                  </a:cubicBezTo>
                  <a:cubicBezTo>
                    <a:pt x="1609573" y="3134243"/>
                    <a:pt x="1505368" y="3111748"/>
                    <a:pt x="1513260" y="3150106"/>
                  </a:cubicBezTo>
                  <a:cubicBezTo>
                    <a:pt x="1521152" y="3188464"/>
                    <a:pt x="1554111" y="3173091"/>
                    <a:pt x="1533420" y="3203491"/>
                  </a:cubicBezTo>
                  <a:cubicBezTo>
                    <a:pt x="1486397" y="3188761"/>
                    <a:pt x="1300496" y="3255510"/>
                    <a:pt x="1190331" y="3031133"/>
                  </a:cubicBezTo>
                  <a:cubicBezTo>
                    <a:pt x="1135415" y="2933289"/>
                    <a:pt x="1114141" y="2842667"/>
                    <a:pt x="1091752" y="2776188"/>
                  </a:cubicBezTo>
                  <a:cubicBezTo>
                    <a:pt x="1046429" y="2759192"/>
                    <a:pt x="934548" y="2786579"/>
                    <a:pt x="880998" y="2789785"/>
                  </a:cubicBezTo>
                  <a:cubicBezTo>
                    <a:pt x="831709" y="2807348"/>
                    <a:pt x="849838" y="2980143"/>
                    <a:pt x="864002" y="3044729"/>
                  </a:cubicBezTo>
                  <a:cubicBezTo>
                    <a:pt x="884964" y="3085520"/>
                    <a:pt x="1118380" y="3046997"/>
                    <a:pt x="1180133" y="3126312"/>
                  </a:cubicBezTo>
                  <a:cubicBezTo>
                    <a:pt x="1190897" y="3163137"/>
                    <a:pt x="1155772" y="3160871"/>
                    <a:pt x="1149540" y="3187498"/>
                  </a:cubicBezTo>
                  <a:cubicBezTo>
                    <a:pt x="1143308" y="3214126"/>
                    <a:pt x="1197696" y="3254917"/>
                    <a:pt x="1200529" y="3286077"/>
                  </a:cubicBezTo>
                  <a:cubicBezTo>
                    <a:pt x="1203362" y="3317237"/>
                    <a:pt x="1131977" y="3298541"/>
                    <a:pt x="1115547" y="3316670"/>
                  </a:cubicBezTo>
                  <a:cubicBezTo>
                    <a:pt x="1099117" y="3334799"/>
                    <a:pt x="1163136" y="3433944"/>
                    <a:pt x="1101950" y="3394853"/>
                  </a:cubicBezTo>
                  <a:cubicBezTo>
                    <a:pt x="1037364" y="3399385"/>
                    <a:pt x="825206" y="3202989"/>
                    <a:pt x="799417" y="3139909"/>
                  </a:cubicBezTo>
                  <a:cubicBezTo>
                    <a:pt x="746434" y="3049635"/>
                    <a:pt x="751586" y="2864217"/>
                    <a:pt x="780652" y="2781826"/>
                  </a:cubicBezTo>
                  <a:cubicBezTo>
                    <a:pt x="748531" y="2733427"/>
                    <a:pt x="666250" y="2734554"/>
                    <a:pt x="582893" y="2594573"/>
                  </a:cubicBezTo>
                  <a:cubicBezTo>
                    <a:pt x="289743" y="2594219"/>
                    <a:pt x="125764" y="2515682"/>
                    <a:pt x="60363" y="2148208"/>
                  </a:cubicBezTo>
                  <a:cubicBezTo>
                    <a:pt x="-57029" y="1917661"/>
                    <a:pt x="22736" y="1751699"/>
                    <a:pt x="82104" y="1752301"/>
                  </a:cubicBezTo>
                  <a:cubicBezTo>
                    <a:pt x="139289" y="1752808"/>
                    <a:pt x="223669" y="1957272"/>
                    <a:pt x="369235" y="1954380"/>
                  </a:cubicBezTo>
                  <a:cubicBezTo>
                    <a:pt x="524799" y="1930301"/>
                    <a:pt x="639571" y="1794048"/>
                    <a:pt x="784936" y="1769970"/>
                  </a:cubicBezTo>
                  <a:cubicBezTo>
                    <a:pt x="1048312" y="1720291"/>
                    <a:pt x="1257299" y="1721601"/>
                    <a:pt x="1496880" y="1614135"/>
                  </a:cubicBezTo>
                  <a:cubicBezTo>
                    <a:pt x="1659461" y="1495620"/>
                    <a:pt x="1166555" y="69041"/>
                    <a:pt x="183466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nvGrpSpPr>
            <p:cNvPr id="30" name="그룹 44">
              <a:extLst>
                <a:ext uri="{FF2B5EF4-FFF2-40B4-BE49-F238E27FC236}">
                  <a16:creationId xmlns:a16="http://schemas.microsoft.com/office/drawing/2014/main" id="{F586E1BD-76D6-4C82-A709-EC5C1A8A2C91}"/>
                </a:ext>
              </a:extLst>
            </p:cNvPr>
            <p:cNvGrpSpPr/>
            <p:nvPr/>
          </p:nvGrpSpPr>
          <p:grpSpPr>
            <a:xfrm>
              <a:off x="1599902" y="1685874"/>
              <a:ext cx="356309" cy="505725"/>
              <a:chOff x="1214118" y="1556791"/>
              <a:chExt cx="356308" cy="505725"/>
            </a:xfrm>
          </p:grpSpPr>
          <p:grpSp>
            <p:nvGrpSpPr>
              <p:cNvPr id="31" name="Group 30">
                <a:extLst>
                  <a:ext uri="{FF2B5EF4-FFF2-40B4-BE49-F238E27FC236}">
                    <a16:creationId xmlns:a16="http://schemas.microsoft.com/office/drawing/2014/main" id="{F649B6C8-7534-4E26-B17E-6A1281DE7B16}"/>
                  </a:ext>
                </a:extLst>
              </p:cNvPr>
              <p:cNvGrpSpPr/>
              <p:nvPr/>
            </p:nvGrpSpPr>
            <p:grpSpPr>
              <a:xfrm>
                <a:off x="1214118" y="1556791"/>
                <a:ext cx="356308" cy="505725"/>
                <a:chOff x="3806184" y="2777603"/>
                <a:chExt cx="1526178" cy="2166176"/>
              </a:xfrm>
            </p:grpSpPr>
            <p:sp>
              <p:nvSpPr>
                <p:cNvPr id="33" name="Freeform 159">
                  <a:extLst>
                    <a:ext uri="{FF2B5EF4-FFF2-40B4-BE49-F238E27FC236}">
                      <a16:creationId xmlns:a16="http://schemas.microsoft.com/office/drawing/2014/main" id="{E9864F51-AC87-4566-AD9E-0D09D54B3C37}"/>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4">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34" name="Freeform 160">
                  <a:extLst>
                    <a:ext uri="{FF2B5EF4-FFF2-40B4-BE49-F238E27FC236}">
                      <a16:creationId xmlns:a16="http://schemas.microsoft.com/office/drawing/2014/main" id="{1D8D2C1C-6D46-43D1-BCCB-20C10314CD84}"/>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sp>
            <p:nvSpPr>
              <p:cNvPr id="32" name="TextBox 31">
                <a:extLst>
                  <a:ext uri="{FF2B5EF4-FFF2-40B4-BE49-F238E27FC236}">
                    <a16:creationId xmlns:a16="http://schemas.microsoft.com/office/drawing/2014/main" id="{06B19D33-8756-428B-94C6-56A30F41FD5E}"/>
                  </a:ext>
                </a:extLst>
              </p:cNvPr>
              <p:cNvSpPr txBox="1"/>
              <p:nvPr/>
            </p:nvSpPr>
            <p:spPr>
              <a:xfrm>
                <a:off x="1250909" y="1582994"/>
                <a:ext cx="301349" cy="461665"/>
              </a:xfrm>
              <a:prstGeom prst="rect">
                <a:avLst/>
              </a:prstGeom>
              <a:noFill/>
            </p:spPr>
            <p:txBody>
              <a:bodyPr wrap="square" rtlCol="0">
                <a:spAutoFit/>
              </a:bodyPr>
              <a:lstStyle/>
              <a:p>
                <a:pPr algn="ctr"/>
                <a:r>
                  <a:rPr lang="en-US" altLang="ko-KR" sz="2400" b="1" dirty="0">
                    <a:solidFill>
                      <a:schemeClr val="accent4"/>
                    </a:solidFill>
                    <a:latin typeface="Arial" pitchFamily="34" charset="0"/>
                    <a:cs typeface="Arial" pitchFamily="34" charset="0"/>
                  </a:rPr>
                  <a:t>$</a:t>
                </a:r>
                <a:endParaRPr lang="ko-KR" altLang="en-US" sz="2400" b="1" dirty="0">
                  <a:solidFill>
                    <a:schemeClr val="accent4"/>
                  </a:solidFill>
                  <a:latin typeface="Arial" pitchFamily="34" charset="0"/>
                  <a:cs typeface="Arial" pitchFamily="34" charset="0"/>
                </a:endParaRPr>
              </a:p>
            </p:txBody>
          </p:sp>
        </p:grpSp>
        <p:cxnSp>
          <p:nvCxnSpPr>
            <p:cNvPr id="35" name="Straight Connector 34">
              <a:extLst>
                <a:ext uri="{FF2B5EF4-FFF2-40B4-BE49-F238E27FC236}">
                  <a16:creationId xmlns:a16="http://schemas.microsoft.com/office/drawing/2014/main" id="{7B068EFF-58DB-4900-86A3-B8FDEEABB38D}"/>
                </a:ext>
              </a:extLst>
            </p:cNvPr>
            <p:cNvCxnSpPr/>
            <p:nvPr/>
          </p:nvCxnSpPr>
          <p:spPr>
            <a:xfrm>
              <a:off x="3376104" y="1423684"/>
              <a:ext cx="0" cy="216653"/>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8AC9D92-E5CB-4425-B391-13A8BA000CA7}"/>
                </a:ext>
              </a:extLst>
            </p:cNvPr>
            <p:cNvCxnSpPr/>
            <p:nvPr/>
          </p:nvCxnSpPr>
          <p:spPr>
            <a:xfrm flipH="1">
              <a:off x="2970098" y="1423682"/>
              <a:ext cx="304142" cy="228229"/>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D42786D-929E-4E88-AB0F-0F2494B51C75}"/>
                </a:ext>
              </a:extLst>
            </p:cNvPr>
            <p:cNvCxnSpPr/>
            <p:nvPr/>
          </p:nvCxnSpPr>
          <p:spPr>
            <a:xfrm>
              <a:off x="3488590" y="1423682"/>
              <a:ext cx="301282" cy="228229"/>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7D5C369-A00D-4AE0-BF89-7B870D8B2B9D}"/>
                </a:ext>
              </a:extLst>
            </p:cNvPr>
            <p:cNvCxnSpPr/>
            <p:nvPr/>
          </p:nvCxnSpPr>
          <p:spPr>
            <a:xfrm flipH="1">
              <a:off x="3385360" y="2284228"/>
              <a:ext cx="4197" cy="327981"/>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44ED775-2DD4-45D1-84B5-32BCB6A4BC04}"/>
                </a:ext>
              </a:extLst>
            </p:cNvPr>
            <p:cNvCxnSpPr/>
            <p:nvPr/>
          </p:nvCxnSpPr>
          <p:spPr>
            <a:xfrm flipH="1">
              <a:off x="2303317" y="2266407"/>
              <a:ext cx="710714" cy="34580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9903A5A-1109-44D8-AA02-1FECE43CD479}"/>
                </a:ext>
              </a:extLst>
            </p:cNvPr>
            <p:cNvCxnSpPr/>
            <p:nvPr/>
          </p:nvCxnSpPr>
          <p:spPr>
            <a:xfrm>
              <a:off x="3760884" y="2284228"/>
              <a:ext cx="822798" cy="327981"/>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5701412F-70EE-4141-9126-8F895DD9CB34}"/>
                </a:ext>
              </a:extLst>
            </p:cNvPr>
            <p:cNvSpPr txBox="1"/>
            <p:nvPr/>
          </p:nvSpPr>
          <p:spPr>
            <a:xfrm>
              <a:off x="6550792" y="357243"/>
              <a:ext cx="5083167" cy="1600438"/>
            </a:xfrm>
            <a:prstGeom prst="rect">
              <a:avLst/>
            </a:prstGeom>
            <a:noFill/>
          </p:spPr>
          <p:txBody>
            <a:bodyPr wrap="square" rtlCol="0">
              <a:spAutoFit/>
            </a:bodyPr>
            <a:lstStyle/>
            <a:p>
              <a:pPr algn="just"/>
              <a:r>
                <a:rPr lang="en-US" sz="1400" i="1" dirty="0" err="1"/>
                <a:t>Perkembangan</a:t>
              </a:r>
              <a:r>
                <a:rPr lang="en-US" sz="1400" i="1" dirty="0"/>
                <a:t> </a:t>
              </a:r>
              <a:r>
                <a:rPr lang="en-US" sz="1400" i="1" dirty="0" err="1"/>
                <a:t>keuangan</a:t>
              </a:r>
              <a:r>
                <a:rPr lang="en-US" sz="1400" i="1" dirty="0"/>
                <a:t> </a:t>
              </a:r>
              <a:r>
                <a:rPr lang="en-US" sz="1400" i="1" dirty="0" err="1"/>
                <a:t>syariah</a:t>
              </a:r>
              <a:r>
                <a:rPr lang="en-US" sz="1400" i="1" dirty="0"/>
                <a:t> Indonesia </a:t>
              </a:r>
              <a:r>
                <a:rPr lang="en-US" sz="1400" i="1" dirty="0" err="1"/>
                <a:t>secara</a:t>
              </a:r>
              <a:r>
                <a:rPr lang="en-US" sz="1400" i="1" dirty="0"/>
                <a:t> </a:t>
              </a:r>
              <a:r>
                <a:rPr lang="en-US" sz="1400" i="1" dirty="0" err="1"/>
                <a:t>umum</a:t>
              </a:r>
              <a:r>
                <a:rPr lang="en-US" sz="1400" i="1" dirty="0"/>
                <a:t> </a:t>
              </a:r>
              <a:r>
                <a:rPr lang="en-US" sz="1400" i="1" dirty="0" err="1"/>
                <a:t>menunjukkan</a:t>
              </a:r>
              <a:r>
                <a:rPr lang="en-US" sz="1400" i="1" dirty="0"/>
                <a:t> </a:t>
              </a:r>
              <a:r>
                <a:rPr lang="en-US" sz="1400" i="1" dirty="0" err="1"/>
                <a:t>pergerakan</a:t>
              </a:r>
              <a:r>
                <a:rPr lang="en-US" sz="1400" i="1" dirty="0"/>
                <a:t> yang </a:t>
              </a:r>
              <a:r>
                <a:rPr lang="en-US" sz="1400" i="1" dirty="0" err="1"/>
                <a:t>cukup</a:t>
              </a:r>
              <a:r>
                <a:rPr lang="en-US" sz="1400" i="1" dirty="0"/>
                <a:t> </a:t>
              </a:r>
              <a:r>
                <a:rPr lang="en-US" sz="1400" i="1" dirty="0" err="1"/>
                <a:t>menggembirakan</a:t>
              </a:r>
              <a:r>
                <a:rPr lang="en-US" sz="1400" i="1" dirty="0"/>
                <a:t> </a:t>
              </a:r>
              <a:r>
                <a:rPr lang="en-US" sz="1400" i="1" dirty="0" err="1"/>
                <a:t>baik</a:t>
              </a:r>
              <a:r>
                <a:rPr lang="en-US" sz="1400" i="1" dirty="0"/>
                <a:t> di </a:t>
              </a:r>
              <a:r>
                <a:rPr lang="en-US" sz="1400" i="1" dirty="0" err="1"/>
                <a:t>skala</a:t>
              </a:r>
              <a:r>
                <a:rPr lang="en-US" sz="1400" i="1" dirty="0"/>
                <a:t> </a:t>
              </a:r>
              <a:r>
                <a:rPr lang="en-US" sz="1400" i="1" dirty="0" err="1"/>
                <a:t>nasional</a:t>
              </a:r>
              <a:r>
                <a:rPr lang="en-US" sz="1400" i="1" dirty="0"/>
                <a:t> </a:t>
              </a:r>
              <a:r>
                <a:rPr lang="en-US" sz="1400" i="1" dirty="0" err="1"/>
                <a:t>maupun</a:t>
              </a:r>
              <a:r>
                <a:rPr lang="en-US" sz="1400" i="1" dirty="0"/>
                <a:t> </a:t>
              </a:r>
              <a:r>
                <a:rPr lang="en-US" sz="1400" i="1" dirty="0" err="1"/>
                <a:t>internasional</a:t>
              </a:r>
              <a:r>
                <a:rPr lang="en-US" sz="1400" i="1" dirty="0"/>
                <a:t>. Hal </a:t>
              </a:r>
              <a:r>
                <a:rPr lang="en-US" sz="1400" i="1" dirty="0" err="1"/>
                <a:t>ini</a:t>
              </a:r>
              <a:r>
                <a:rPr lang="en-US" sz="1400" i="1" dirty="0"/>
                <a:t> </a:t>
              </a:r>
              <a:r>
                <a:rPr lang="en-US" sz="1400" i="1" dirty="0" err="1"/>
                <a:t>antara</a:t>
              </a:r>
              <a:r>
                <a:rPr lang="en-US" sz="1400" i="1" dirty="0"/>
                <a:t> lain </a:t>
              </a:r>
              <a:r>
                <a:rPr lang="en-US" sz="1400" i="1" dirty="0" err="1"/>
                <a:t>ditandai</a:t>
              </a:r>
              <a:r>
                <a:rPr lang="en-US" sz="1400" i="1" dirty="0"/>
                <a:t> </a:t>
              </a:r>
              <a:r>
                <a:rPr lang="en-US" sz="1400" i="1" dirty="0" err="1"/>
                <a:t>dengan</a:t>
              </a:r>
              <a:r>
                <a:rPr lang="en-US" sz="1400" i="1" dirty="0"/>
                <a:t> </a:t>
              </a:r>
              <a:r>
                <a:rPr lang="sv-SE" sz="1400" i="1" dirty="0"/>
                <a:t>adanya peningkatan aset keuangan, makin banyaknya variasi produk, awareness dan pemahaman </a:t>
              </a:r>
              <a:r>
                <a:rPr lang="en-US" sz="1400" i="1" dirty="0" err="1"/>
                <a:t>terhadap</a:t>
              </a:r>
              <a:r>
                <a:rPr lang="en-US" sz="1400" i="1" dirty="0"/>
                <a:t> </a:t>
              </a:r>
              <a:r>
                <a:rPr lang="en-US" sz="1400" i="1" dirty="0" err="1"/>
                <a:t>keuangan</a:t>
              </a:r>
              <a:r>
                <a:rPr lang="en-US" sz="1400" i="1" dirty="0"/>
                <a:t> </a:t>
              </a:r>
              <a:r>
                <a:rPr lang="en-US" sz="1400" i="1" dirty="0" err="1"/>
                <a:t>syariah</a:t>
              </a:r>
              <a:r>
                <a:rPr lang="en-US" sz="1400" i="1" dirty="0"/>
                <a:t> di </a:t>
              </a:r>
              <a:r>
                <a:rPr lang="en-US" sz="1400" i="1" dirty="0" err="1"/>
                <a:t>kalangan</a:t>
              </a:r>
              <a:r>
                <a:rPr lang="en-US" sz="1400" i="1" dirty="0"/>
                <a:t> </a:t>
              </a:r>
              <a:r>
                <a:rPr lang="en-US" sz="1400" i="1" dirty="0" err="1"/>
                <a:t>pelaku</a:t>
              </a:r>
              <a:r>
                <a:rPr lang="en-US" sz="1400" i="1" dirty="0"/>
                <a:t> </a:t>
              </a:r>
              <a:r>
                <a:rPr lang="en-US" sz="1400" i="1" dirty="0" err="1"/>
                <a:t>dan</a:t>
              </a:r>
              <a:r>
                <a:rPr lang="en-US" sz="1400" i="1" dirty="0"/>
                <a:t> </a:t>
              </a:r>
              <a:r>
                <a:rPr lang="en-US" sz="1400" i="1" dirty="0" err="1"/>
                <a:t>masyarakat</a:t>
              </a:r>
              <a:r>
                <a:rPr lang="en-US" sz="1400" i="1" dirty="0"/>
                <a:t> </a:t>
              </a:r>
              <a:r>
                <a:rPr lang="en-US" sz="1400" i="1" dirty="0" err="1"/>
                <a:t>makin</a:t>
              </a:r>
              <a:r>
                <a:rPr lang="en-US" sz="1400" i="1" dirty="0"/>
                <a:t> </a:t>
              </a:r>
              <a:r>
                <a:rPr lang="en-US" sz="1400" i="1" dirty="0" err="1"/>
                <a:t>meningkat</a:t>
              </a:r>
              <a:r>
                <a:rPr lang="en-US" sz="1400" i="1" dirty="0"/>
                <a:t>, </a:t>
              </a:r>
              <a:r>
                <a:rPr lang="en-US" sz="1400" i="1" dirty="0" err="1"/>
                <a:t>serta</a:t>
              </a:r>
              <a:r>
                <a:rPr lang="en-US" sz="1400" i="1" dirty="0"/>
                <a:t> </a:t>
              </a:r>
              <a:r>
                <a:rPr lang="en-US" sz="1400" i="1" dirty="0" err="1"/>
                <a:t>kerangka</a:t>
              </a:r>
              <a:r>
                <a:rPr lang="en-US" sz="1400" i="1" dirty="0"/>
                <a:t> </a:t>
              </a:r>
              <a:r>
                <a:rPr lang="en-US" sz="1400" i="1" dirty="0" err="1"/>
                <a:t>regulasi</a:t>
              </a:r>
              <a:r>
                <a:rPr lang="en-US" sz="1400" i="1" dirty="0"/>
                <a:t> yang </a:t>
              </a:r>
              <a:r>
                <a:rPr lang="en-US" sz="1400" i="1" dirty="0" err="1"/>
                <a:t>semakin</a:t>
              </a:r>
              <a:r>
                <a:rPr lang="en-US" sz="1400" i="1" dirty="0"/>
                <a:t> </a:t>
              </a:r>
              <a:r>
                <a:rPr lang="en-US" sz="1400" i="1" dirty="0" err="1"/>
                <a:t>komprehensif</a:t>
              </a:r>
              <a:r>
                <a:rPr lang="en-US" sz="1400" i="1" dirty="0"/>
                <a:t>.</a:t>
              </a:r>
              <a:endParaRPr lang="en-US" altLang="ko-KR" sz="1400" dirty="0">
                <a:solidFill>
                  <a:schemeClr val="tx1">
                    <a:lumMod val="75000"/>
                    <a:lumOff val="25000"/>
                  </a:schemeClr>
                </a:solidFill>
                <a:cs typeface="Arial" pitchFamily="34" charset="0"/>
              </a:endParaRPr>
            </a:p>
          </p:txBody>
        </p:sp>
        <p:grpSp>
          <p:nvGrpSpPr>
            <p:cNvPr id="43" name="그룹 176">
              <a:extLst>
                <a:ext uri="{FF2B5EF4-FFF2-40B4-BE49-F238E27FC236}">
                  <a16:creationId xmlns:a16="http://schemas.microsoft.com/office/drawing/2014/main" id="{DF33B19D-C54F-48DE-BCC9-FE458ED59DC5}"/>
                </a:ext>
              </a:extLst>
            </p:cNvPr>
            <p:cNvGrpSpPr/>
            <p:nvPr/>
          </p:nvGrpSpPr>
          <p:grpSpPr>
            <a:xfrm>
              <a:off x="2132110" y="1685874"/>
              <a:ext cx="356309" cy="505725"/>
              <a:chOff x="1214118" y="1556791"/>
              <a:chExt cx="356308" cy="505725"/>
            </a:xfrm>
          </p:grpSpPr>
          <p:grpSp>
            <p:nvGrpSpPr>
              <p:cNvPr id="44" name="Group 157">
                <a:extLst>
                  <a:ext uri="{FF2B5EF4-FFF2-40B4-BE49-F238E27FC236}">
                    <a16:creationId xmlns:a16="http://schemas.microsoft.com/office/drawing/2014/main" id="{9F3FCA66-5C53-4F91-A9D6-EE7B6E75D8C2}"/>
                  </a:ext>
                </a:extLst>
              </p:cNvPr>
              <p:cNvGrpSpPr/>
              <p:nvPr/>
            </p:nvGrpSpPr>
            <p:grpSpPr>
              <a:xfrm>
                <a:off x="1214118" y="1556791"/>
                <a:ext cx="356308" cy="505725"/>
                <a:chOff x="3806184" y="2777603"/>
                <a:chExt cx="1526178" cy="2166176"/>
              </a:xfrm>
            </p:grpSpPr>
            <p:sp>
              <p:nvSpPr>
                <p:cNvPr id="46" name="Freeform 159">
                  <a:extLst>
                    <a:ext uri="{FF2B5EF4-FFF2-40B4-BE49-F238E27FC236}">
                      <a16:creationId xmlns:a16="http://schemas.microsoft.com/office/drawing/2014/main" id="{1B27AA71-352B-4E69-9659-C363AD9B7AB9}"/>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4">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47" name="Freeform 160">
                  <a:extLst>
                    <a:ext uri="{FF2B5EF4-FFF2-40B4-BE49-F238E27FC236}">
                      <a16:creationId xmlns:a16="http://schemas.microsoft.com/office/drawing/2014/main" id="{2E7CD444-BC95-4AD0-AE4F-CB1AA555959A}"/>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sp>
            <p:nvSpPr>
              <p:cNvPr id="45" name="TextBox 44">
                <a:extLst>
                  <a:ext uri="{FF2B5EF4-FFF2-40B4-BE49-F238E27FC236}">
                    <a16:creationId xmlns:a16="http://schemas.microsoft.com/office/drawing/2014/main" id="{67CF61A1-D910-40CE-B17E-94D4C55C4A9D}"/>
                  </a:ext>
                </a:extLst>
              </p:cNvPr>
              <p:cNvSpPr txBox="1"/>
              <p:nvPr/>
            </p:nvSpPr>
            <p:spPr>
              <a:xfrm>
                <a:off x="1250909" y="1582994"/>
                <a:ext cx="301349" cy="461665"/>
              </a:xfrm>
              <a:prstGeom prst="rect">
                <a:avLst/>
              </a:prstGeom>
              <a:noFill/>
            </p:spPr>
            <p:txBody>
              <a:bodyPr wrap="square" rtlCol="0">
                <a:spAutoFit/>
              </a:bodyPr>
              <a:lstStyle/>
              <a:p>
                <a:pPr algn="ctr"/>
                <a:r>
                  <a:rPr lang="en-US" altLang="ko-KR" sz="2400" b="1" dirty="0">
                    <a:solidFill>
                      <a:schemeClr val="accent4"/>
                    </a:solidFill>
                    <a:latin typeface="Arial" pitchFamily="34" charset="0"/>
                    <a:cs typeface="Arial" pitchFamily="34" charset="0"/>
                  </a:rPr>
                  <a:t>$</a:t>
                </a:r>
                <a:endParaRPr lang="ko-KR" altLang="en-US" sz="2400" b="1" dirty="0">
                  <a:solidFill>
                    <a:schemeClr val="accent4"/>
                  </a:solidFill>
                  <a:latin typeface="Arial" pitchFamily="34" charset="0"/>
                  <a:cs typeface="Arial" pitchFamily="34" charset="0"/>
                </a:endParaRPr>
              </a:p>
            </p:txBody>
          </p:sp>
        </p:grpSp>
        <p:grpSp>
          <p:nvGrpSpPr>
            <p:cNvPr id="48" name="그룹 184">
              <a:extLst>
                <a:ext uri="{FF2B5EF4-FFF2-40B4-BE49-F238E27FC236}">
                  <a16:creationId xmlns:a16="http://schemas.microsoft.com/office/drawing/2014/main" id="{2FB88DB6-0375-41A6-844F-0991333F83CB}"/>
                </a:ext>
              </a:extLst>
            </p:cNvPr>
            <p:cNvGrpSpPr/>
            <p:nvPr/>
          </p:nvGrpSpPr>
          <p:grpSpPr>
            <a:xfrm>
              <a:off x="2664316" y="1685874"/>
              <a:ext cx="356309" cy="505725"/>
              <a:chOff x="1214118" y="1556791"/>
              <a:chExt cx="356308" cy="505725"/>
            </a:xfrm>
          </p:grpSpPr>
          <p:grpSp>
            <p:nvGrpSpPr>
              <p:cNvPr id="49" name="Group 157">
                <a:extLst>
                  <a:ext uri="{FF2B5EF4-FFF2-40B4-BE49-F238E27FC236}">
                    <a16:creationId xmlns:a16="http://schemas.microsoft.com/office/drawing/2014/main" id="{F647CEC8-E480-405D-B07B-2702CB2DFEB2}"/>
                  </a:ext>
                </a:extLst>
              </p:cNvPr>
              <p:cNvGrpSpPr/>
              <p:nvPr/>
            </p:nvGrpSpPr>
            <p:grpSpPr>
              <a:xfrm>
                <a:off x="1214118" y="1556791"/>
                <a:ext cx="356308" cy="505725"/>
                <a:chOff x="3806184" y="2777603"/>
                <a:chExt cx="1526178" cy="2166176"/>
              </a:xfrm>
            </p:grpSpPr>
            <p:sp>
              <p:nvSpPr>
                <p:cNvPr id="51" name="Freeform 159">
                  <a:extLst>
                    <a:ext uri="{FF2B5EF4-FFF2-40B4-BE49-F238E27FC236}">
                      <a16:creationId xmlns:a16="http://schemas.microsoft.com/office/drawing/2014/main" id="{03D7867E-8B9C-47AE-8742-876C444805D2}"/>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4">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2" name="Freeform 160">
                  <a:extLst>
                    <a:ext uri="{FF2B5EF4-FFF2-40B4-BE49-F238E27FC236}">
                      <a16:creationId xmlns:a16="http://schemas.microsoft.com/office/drawing/2014/main" id="{A062ADC5-24DF-462B-8611-D5686FE21C3B}"/>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sp>
            <p:nvSpPr>
              <p:cNvPr id="50" name="TextBox 49">
                <a:extLst>
                  <a:ext uri="{FF2B5EF4-FFF2-40B4-BE49-F238E27FC236}">
                    <a16:creationId xmlns:a16="http://schemas.microsoft.com/office/drawing/2014/main" id="{652585CD-6DCC-432D-A414-08B85FB3E9C9}"/>
                  </a:ext>
                </a:extLst>
              </p:cNvPr>
              <p:cNvSpPr txBox="1"/>
              <p:nvPr/>
            </p:nvSpPr>
            <p:spPr>
              <a:xfrm>
                <a:off x="1250909" y="1582994"/>
                <a:ext cx="301349" cy="461665"/>
              </a:xfrm>
              <a:prstGeom prst="rect">
                <a:avLst/>
              </a:prstGeom>
              <a:noFill/>
            </p:spPr>
            <p:txBody>
              <a:bodyPr wrap="square" rtlCol="0">
                <a:spAutoFit/>
              </a:bodyPr>
              <a:lstStyle/>
              <a:p>
                <a:pPr algn="ctr"/>
                <a:r>
                  <a:rPr lang="en-US" altLang="ko-KR" sz="2400" b="1" dirty="0">
                    <a:solidFill>
                      <a:schemeClr val="accent4"/>
                    </a:solidFill>
                    <a:latin typeface="Arial" pitchFamily="34" charset="0"/>
                    <a:cs typeface="Arial" pitchFamily="34" charset="0"/>
                  </a:rPr>
                  <a:t>$</a:t>
                </a:r>
                <a:endParaRPr lang="ko-KR" altLang="en-US" sz="2400" b="1" dirty="0">
                  <a:solidFill>
                    <a:schemeClr val="accent4"/>
                  </a:solidFill>
                  <a:latin typeface="Arial" pitchFamily="34" charset="0"/>
                  <a:cs typeface="Arial" pitchFamily="34" charset="0"/>
                </a:endParaRPr>
              </a:p>
            </p:txBody>
          </p:sp>
        </p:grpSp>
        <p:grpSp>
          <p:nvGrpSpPr>
            <p:cNvPr id="53" name="그룹 189">
              <a:extLst>
                <a:ext uri="{FF2B5EF4-FFF2-40B4-BE49-F238E27FC236}">
                  <a16:creationId xmlns:a16="http://schemas.microsoft.com/office/drawing/2014/main" id="{A0B21EE5-6694-42B9-9F7A-D19DDAB121A4}"/>
                </a:ext>
              </a:extLst>
            </p:cNvPr>
            <p:cNvGrpSpPr/>
            <p:nvPr/>
          </p:nvGrpSpPr>
          <p:grpSpPr>
            <a:xfrm>
              <a:off x="3197953" y="1685874"/>
              <a:ext cx="356309" cy="505725"/>
              <a:chOff x="1214118" y="1556791"/>
              <a:chExt cx="356308" cy="505725"/>
            </a:xfrm>
          </p:grpSpPr>
          <p:grpSp>
            <p:nvGrpSpPr>
              <p:cNvPr id="54" name="Group 157">
                <a:extLst>
                  <a:ext uri="{FF2B5EF4-FFF2-40B4-BE49-F238E27FC236}">
                    <a16:creationId xmlns:a16="http://schemas.microsoft.com/office/drawing/2014/main" id="{7EA19EBC-7FE9-45B0-8D34-0F21C96B6C0C}"/>
                  </a:ext>
                </a:extLst>
              </p:cNvPr>
              <p:cNvGrpSpPr/>
              <p:nvPr/>
            </p:nvGrpSpPr>
            <p:grpSpPr>
              <a:xfrm>
                <a:off x="1214118" y="1556791"/>
                <a:ext cx="356308" cy="505725"/>
                <a:chOff x="3806184" y="2777603"/>
                <a:chExt cx="1526178" cy="2166176"/>
              </a:xfrm>
            </p:grpSpPr>
            <p:sp>
              <p:nvSpPr>
                <p:cNvPr id="56" name="Freeform 159">
                  <a:extLst>
                    <a:ext uri="{FF2B5EF4-FFF2-40B4-BE49-F238E27FC236}">
                      <a16:creationId xmlns:a16="http://schemas.microsoft.com/office/drawing/2014/main" id="{DAA73D0E-0828-4309-A3B5-AFEE91049E81}"/>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4">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57" name="Freeform 160">
                  <a:extLst>
                    <a:ext uri="{FF2B5EF4-FFF2-40B4-BE49-F238E27FC236}">
                      <a16:creationId xmlns:a16="http://schemas.microsoft.com/office/drawing/2014/main" id="{767E92AA-32AA-4EA6-B230-EEA26C32726C}"/>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sp>
            <p:nvSpPr>
              <p:cNvPr id="55" name="TextBox 54">
                <a:extLst>
                  <a:ext uri="{FF2B5EF4-FFF2-40B4-BE49-F238E27FC236}">
                    <a16:creationId xmlns:a16="http://schemas.microsoft.com/office/drawing/2014/main" id="{90A9AC97-4EB2-467F-8E38-8E9B2B669854}"/>
                  </a:ext>
                </a:extLst>
              </p:cNvPr>
              <p:cNvSpPr txBox="1"/>
              <p:nvPr/>
            </p:nvSpPr>
            <p:spPr>
              <a:xfrm>
                <a:off x="1250909" y="1582994"/>
                <a:ext cx="301349" cy="461665"/>
              </a:xfrm>
              <a:prstGeom prst="rect">
                <a:avLst/>
              </a:prstGeom>
              <a:noFill/>
            </p:spPr>
            <p:txBody>
              <a:bodyPr wrap="square" rtlCol="0">
                <a:spAutoFit/>
              </a:bodyPr>
              <a:lstStyle/>
              <a:p>
                <a:pPr algn="ctr"/>
                <a:r>
                  <a:rPr lang="en-US" altLang="ko-KR" sz="2400" b="1" dirty="0">
                    <a:solidFill>
                      <a:schemeClr val="accent4"/>
                    </a:solidFill>
                    <a:latin typeface="Arial" pitchFamily="34" charset="0"/>
                    <a:cs typeface="Arial" pitchFamily="34" charset="0"/>
                  </a:rPr>
                  <a:t>$</a:t>
                </a:r>
                <a:endParaRPr lang="ko-KR" altLang="en-US" sz="2400" b="1" dirty="0">
                  <a:solidFill>
                    <a:schemeClr val="accent4"/>
                  </a:solidFill>
                  <a:latin typeface="Arial" pitchFamily="34" charset="0"/>
                  <a:cs typeface="Arial" pitchFamily="34" charset="0"/>
                </a:endParaRPr>
              </a:p>
            </p:txBody>
          </p:sp>
        </p:grpSp>
        <p:grpSp>
          <p:nvGrpSpPr>
            <p:cNvPr id="58" name="그룹 194">
              <a:extLst>
                <a:ext uri="{FF2B5EF4-FFF2-40B4-BE49-F238E27FC236}">
                  <a16:creationId xmlns:a16="http://schemas.microsoft.com/office/drawing/2014/main" id="{A62B7C75-E8E7-4E65-AF8C-61BAA92DA506}"/>
                </a:ext>
              </a:extLst>
            </p:cNvPr>
            <p:cNvGrpSpPr/>
            <p:nvPr/>
          </p:nvGrpSpPr>
          <p:grpSpPr>
            <a:xfrm>
              <a:off x="3728730" y="1685874"/>
              <a:ext cx="356309" cy="505725"/>
              <a:chOff x="1214118" y="1556791"/>
              <a:chExt cx="356308" cy="505725"/>
            </a:xfrm>
          </p:grpSpPr>
          <p:grpSp>
            <p:nvGrpSpPr>
              <p:cNvPr id="59" name="Group 157">
                <a:extLst>
                  <a:ext uri="{FF2B5EF4-FFF2-40B4-BE49-F238E27FC236}">
                    <a16:creationId xmlns:a16="http://schemas.microsoft.com/office/drawing/2014/main" id="{6EAAE37E-D8B0-4F20-8591-69A9BF89E2CB}"/>
                  </a:ext>
                </a:extLst>
              </p:cNvPr>
              <p:cNvGrpSpPr/>
              <p:nvPr/>
            </p:nvGrpSpPr>
            <p:grpSpPr>
              <a:xfrm>
                <a:off x="1214118" y="1556791"/>
                <a:ext cx="356308" cy="505725"/>
                <a:chOff x="3806184" y="2777603"/>
                <a:chExt cx="1526178" cy="2166176"/>
              </a:xfrm>
            </p:grpSpPr>
            <p:sp>
              <p:nvSpPr>
                <p:cNvPr id="61" name="Freeform 159">
                  <a:extLst>
                    <a:ext uri="{FF2B5EF4-FFF2-40B4-BE49-F238E27FC236}">
                      <a16:creationId xmlns:a16="http://schemas.microsoft.com/office/drawing/2014/main" id="{77630AC8-BD3B-40BD-974A-AB3BB72AA576}"/>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4">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2" name="Freeform 160">
                  <a:extLst>
                    <a:ext uri="{FF2B5EF4-FFF2-40B4-BE49-F238E27FC236}">
                      <a16:creationId xmlns:a16="http://schemas.microsoft.com/office/drawing/2014/main" id="{2614F32B-714C-4EEB-A335-FB000C293F60}"/>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sp>
            <p:nvSpPr>
              <p:cNvPr id="60" name="TextBox 59">
                <a:extLst>
                  <a:ext uri="{FF2B5EF4-FFF2-40B4-BE49-F238E27FC236}">
                    <a16:creationId xmlns:a16="http://schemas.microsoft.com/office/drawing/2014/main" id="{EAC6804B-368C-4C85-88E0-EF7FD5F36A3E}"/>
                  </a:ext>
                </a:extLst>
              </p:cNvPr>
              <p:cNvSpPr txBox="1"/>
              <p:nvPr/>
            </p:nvSpPr>
            <p:spPr>
              <a:xfrm>
                <a:off x="1250909" y="1582994"/>
                <a:ext cx="301349" cy="461665"/>
              </a:xfrm>
              <a:prstGeom prst="rect">
                <a:avLst/>
              </a:prstGeom>
              <a:noFill/>
            </p:spPr>
            <p:txBody>
              <a:bodyPr wrap="square" rtlCol="0">
                <a:spAutoFit/>
              </a:bodyPr>
              <a:lstStyle/>
              <a:p>
                <a:pPr algn="ctr"/>
                <a:r>
                  <a:rPr lang="en-US" altLang="ko-KR" sz="2400" b="1" dirty="0">
                    <a:solidFill>
                      <a:schemeClr val="accent4"/>
                    </a:solidFill>
                    <a:latin typeface="Arial" pitchFamily="34" charset="0"/>
                    <a:cs typeface="Arial" pitchFamily="34" charset="0"/>
                  </a:rPr>
                  <a:t>$</a:t>
                </a:r>
                <a:endParaRPr lang="ko-KR" altLang="en-US" sz="2400" b="1" dirty="0">
                  <a:solidFill>
                    <a:schemeClr val="accent4"/>
                  </a:solidFill>
                  <a:latin typeface="Arial" pitchFamily="34" charset="0"/>
                  <a:cs typeface="Arial" pitchFamily="34" charset="0"/>
                </a:endParaRPr>
              </a:p>
            </p:txBody>
          </p:sp>
        </p:grpSp>
        <p:grpSp>
          <p:nvGrpSpPr>
            <p:cNvPr id="63" name="그룹 199">
              <a:extLst>
                <a:ext uri="{FF2B5EF4-FFF2-40B4-BE49-F238E27FC236}">
                  <a16:creationId xmlns:a16="http://schemas.microsoft.com/office/drawing/2014/main" id="{7BD9B80A-FFD0-4D68-9C3E-C6888D0A565B}"/>
                </a:ext>
              </a:extLst>
            </p:cNvPr>
            <p:cNvGrpSpPr/>
            <p:nvPr/>
          </p:nvGrpSpPr>
          <p:grpSpPr>
            <a:xfrm>
              <a:off x="4260938" y="1685874"/>
              <a:ext cx="356309" cy="505725"/>
              <a:chOff x="1214118" y="1556791"/>
              <a:chExt cx="356308" cy="505725"/>
            </a:xfrm>
          </p:grpSpPr>
          <p:grpSp>
            <p:nvGrpSpPr>
              <p:cNvPr id="64" name="Group 157">
                <a:extLst>
                  <a:ext uri="{FF2B5EF4-FFF2-40B4-BE49-F238E27FC236}">
                    <a16:creationId xmlns:a16="http://schemas.microsoft.com/office/drawing/2014/main" id="{A6DCF477-26D6-4C93-BBC0-D7253938F1BF}"/>
                  </a:ext>
                </a:extLst>
              </p:cNvPr>
              <p:cNvGrpSpPr/>
              <p:nvPr/>
            </p:nvGrpSpPr>
            <p:grpSpPr>
              <a:xfrm>
                <a:off x="1214118" y="1556791"/>
                <a:ext cx="356308" cy="505725"/>
                <a:chOff x="3806184" y="2777603"/>
                <a:chExt cx="1526178" cy="2166176"/>
              </a:xfrm>
            </p:grpSpPr>
            <p:sp>
              <p:nvSpPr>
                <p:cNvPr id="66" name="Freeform 159">
                  <a:extLst>
                    <a:ext uri="{FF2B5EF4-FFF2-40B4-BE49-F238E27FC236}">
                      <a16:creationId xmlns:a16="http://schemas.microsoft.com/office/drawing/2014/main" id="{6E178767-AD02-4F6C-BAE2-02D9119B96DE}"/>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4">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67" name="Freeform 160">
                  <a:extLst>
                    <a:ext uri="{FF2B5EF4-FFF2-40B4-BE49-F238E27FC236}">
                      <a16:creationId xmlns:a16="http://schemas.microsoft.com/office/drawing/2014/main" id="{5F1F83B0-A4F5-403F-9353-B4A29D7795E3}"/>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sp>
            <p:nvSpPr>
              <p:cNvPr id="65" name="TextBox 64">
                <a:extLst>
                  <a:ext uri="{FF2B5EF4-FFF2-40B4-BE49-F238E27FC236}">
                    <a16:creationId xmlns:a16="http://schemas.microsoft.com/office/drawing/2014/main" id="{A0A3D4D5-B20B-41F5-87AF-44AA6A6FF64D}"/>
                  </a:ext>
                </a:extLst>
              </p:cNvPr>
              <p:cNvSpPr txBox="1"/>
              <p:nvPr/>
            </p:nvSpPr>
            <p:spPr>
              <a:xfrm>
                <a:off x="1250909" y="1582994"/>
                <a:ext cx="301349" cy="461665"/>
              </a:xfrm>
              <a:prstGeom prst="rect">
                <a:avLst/>
              </a:prstGeom>
              <a:noFill/>
            </p:spPr>
            <p:txBody>
              <a:bodyPr wrap="square" rtlCol="0">
                <a:spAutoFit/>
              </a:bodyPr>
              <a:lstStyle/>
              <a:p>
                <a:pPr algn="ctr"/>
                <a:r>
                  <a:rPr lang="en-US" altLang="ko-KR" sz="2400" b="1" dirty="0">
                    <a:solidFill>
                      <a:schemeClr val="accent4"/>
                    </a:solidFill>
                    <a:latin typeface="Arial" pitchFamily="34" charset="0"/>
                    <a:cs typeface="Arial" pitchFamily="34" charset="0"/>
                  </a:rPr>
                  <a:t>$</a:t>
                </a:r>
                <a:endParaRPr lang="ko-KR" altLang="en-US" sz="2400" b="1" dirty="0">
                  <a:solidFill>
                    <a:schemeClr val="accent4"/>
                  </a:solidFill>
                  <a:latin typeface="Arial" pitchFamily="34" charset="0"/>
                  <a:cs typeface="Arial" pitchFamily="34" charset="0"/>
                </a:endParaRPr>
              </a:p>
            </p:txBody>
          </p:sp>
        </p:grpSp>
        <p:grpSp>
          <p:nvGrpSpPr>
            <p:cNvPr id="68" name="그룹 204">
              <a:extLst>
                <a:ext uri="{FF2B5EF4-FFF2-40B4-BE49-F238E27FC236}">
                  <a16:creationId xmlns:a16="http://schemas.microsoft.com/office/drawing/2014/main" id="{5EF5D258-582E-45E9-88FC-F07531AF2DBD}"/>
                </a:ext>
              </a:extLst>
            </p:cNvPr>
            <p:cNvGrpSpPr/>
            <p:nvPr/>
          </p:nvGrpSpPr>
          <p:grpSpPr>
            <a:xfrm>
              <a:off x="4793146" y="1685874"/>
              <a:ext cx="356309" cy="505725"/>
              <a:chOff x="1214118" y="1556791"/>
              <a:chExt cx="356308" cy="505725"/>
            </a:xfrm>
          </p:grpSpPr>
          <p:grpSp>
            <p:nvGrpSpPr>
              <p:cNvPr id="69" name="Group 157">
                <a:extLst>
                  <a:ext uri="{FF2B5EF4-FFF2-40B4-BE49-F238E27FC236}">
                    <a16:creationId xmlns:a16="http://schemas.microsoft.com/office/drawing/2014/main" id="{3BBAD6A2-779E-4760-8352-EC2CF018AB08}"/>
                  </a:ext>
                </a:extLst>
              </p:cNvPr>
              <p:cNvGrpSpPr/>
              <p:nvPr/>
            </p:nvGrpSpPr>
            <p:grpSpPr>
              <a:xfrm>
                <a:off x="1214118" y="1556791"/>
                <a:ext cx="356308" cy="505725"/>
                <a:chOff x="3806184" y="2777603"/>
                <a:chExt cx="1526178" cy="2166176"/>
              </a:xfrm>
            </p:grpSpPr>
            <p:sp>
              <p:nvSpPr>
                <p:cNvPr id="71" name="Freeform 159">
                  <a:extLst>
                    <a:ext uri="{FF2B5EF4-FFF2-40B4-BE49-F238E27FC236}">
                      <a16:creationId xmlns:a16="http://schemas.microsoft.com/office/drawing/2014/main" id="{68A5B37C-9BDE-4681-A2D7-91965A353E42}"/>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4">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72" name="Freeform 160">
                  <a:extLst>
                    <a:ext uri="{FF2B5EF4-FFF2-40B4-BE49-F238E27FC236}">
                      <a16:creationId xmlns:a16="http://schemas.microsoft.com/office/drawing/2014/main" id="{7C3125D7-248E-43BC-9F29-0BC4771287C0}"/>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grpSp>
          <p:sp>
            <p:nvSpPr>
              <p:cNvPr id="70" name="TextBox 69">
                <a:extLst>
                  <a:ext uri="{FF2B5EF4-FFF2-40B4-BE49-F238E27FC236}">
                    <a16:creationId xmlns:a16="http://schemas.microsoft.com/office/drawing/2014/main" id="{7628EDB2-71A2-4F19-AB00-0D4AC5E5026A}"/>
                  </a:ext>
                </a:extLst>
              </p:cNvPr>
              <p:cNvSpPr txBox="1"/>
              <p:nvPr/>
            </p:nvSpPr>
            <p:spPr>
              <a:xfrm>
                <a:off x="1250909" y="1582994"/>
                <a:ext cx="301349" cy="461665"/>
              </a:xfrm>
              <a:prstGeom prst="rect">
                <a:avLst/>
              </a:prstGeom>
              <a:noFill/>
            </p:spPr>
            <p:txBody>
              <a:bodyPr wrap="square" rtlCol="0">
                <a:spAutoFit/>
              </a:bodyPr>
              <a:lstStyle/>
              <a:p>
                <a:pPr algn="ctr"/>
                <a:r>
                  <a:rPr lang="en-US" altLang="ko-KR" sz="2400" b="1" dirty="0">
                    <a:solidFill>
                      <a:schemeClr val="accent4"/>
                    </a:solidFill>
                    <a:latin typeface="Arial" pitchFamily="34" charset="0"/>
                    <a:cs typeface="Arial" pitchFamily="34" charset="0"/>
                  </a:rPr>
                  <a:t>$</a:t>
                </a:r>
                <a:endParaRPr lang="ko-KR" altLang="en-US" sz="2400" b="1" dirty="0">
                  <a:solidFill>
                    <a:schemeClr val="accent4"/>
                  </a:solidFill>
                  <a:latin typeface="Arial" pitchFamily="34" charset="0"/>
                  <a:cs typeface="Arial" pitchFamily="34" charset="0"/>
                </a:endParaRPr>
              </a:p>
            </p:txBody>
          </p:sp>
        </p:grpSp>
        <p:grpSp>
          <p:nvGrpSpPr>
            <p:cNvPr id="73" name="Group 11">
              <a:extLst>
                <a:ext uri="{FF2B5EF4-FFF2-40B4-BE49-F238E27FC236}">
                  <a16:creationId xmlns:a16="http://schemas.microsoft.com/office/drawing/2014/main" id="{3E5A5496-1CE5-4E27-9215-779339BBE02F}"/>
                </a:ext>
              </a:extLst>
            </p:cNvPr>
            <p:cNvGrpSpPr/>
            <p:nvPr/>
          </p:nvGrpSpPr>
          <p:grpSpPr>
            <a:xfrm>
              <a:off x="1687186" y="3785414"/>
              <a:ext cx="356309" cy="505725"/>
              <a:chOff x="611560" y="2420563"/>
              <a:chExt cx="356308" cy="505725"/>
            </a:xfrm>
          </p:grpSpPr>
          <p:grpSp>
            <p:nvGrpSpPr>
              <p:cNvPr id="74" name="Group 7">
                <a:extLst>
                  <a:ext uri="{FF2B5EF4-FFF2-40B4-BE49-F238E27FC236}">
                    <a16:creationId xmlns:a16="http://schemas.microsoft.com/office/drawing/2014/main" id="{38D05826-D202-488B-BAEE-0E2594945E71}"/>
                  </a:ext>
                </a:extLst>
              </p:cNvPr>
              <p:cNvGrpSpPr/>
              <p:nvPr/>
            </p:nvGrpSpPr>
            <p:grpSpPr>
              <a:xfrm>
                <a:off x="611560" y="2420563"/>
                <a:ext cx="356308" cy="505725"/>
                <a:chOff x="3806184" y="2777603"/>
                <a:chExt cx="1526178" cy="2166176"/>
              </a:xfrm>
            </p:grpSpPr>
            <p:sp>
              <p:nvSpPr>
                <p:cNvPr id="76" name="Freeform 8">
                  <a:extLst>
                    <a:ext uri="{FF2B5EF4-FFF2-40B4-BE49-F238E27FC236}">
                      <a16:creationId xmlns:a16="http://schemas.microsoft.com/office/drawing/2014/main" id="{A76DD04B-59BD-4E7D-8F6E-BEFB80F85E5B}"/>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77" name="Freeform 9">
                  <a:extLst>
                    <a:ext uri="{FF2B5EF4-FFF2-40B4-BE49-F238E27FC236}">
                      <a16:creationId xmlns:a16="http://schemas.microsoft.com/office/drawing/2014/main" id="{1F2BBA7E-0010-432B-9866-B4F215849652}"/>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75" name="TextBox 74">
                <a:extLst>
                  <a:ext uri="{FF2B5EF4-FFF2-40B4-BE49-F238E27FC236}">
                    <a16:creationId xmlns:a16="http://schemas.microsoft.com/office/drawing/2014/main" id="{B3EF72F2-F4D3-419E-92C4-F328924662B0}"/>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1"/>
                    </a:solidFill>
                    <a:latin typeface="Arial" pitchFamily="34" charset="0"/>
                    <a:cs typeface="Arial" pitchFamily="34" charset="0"/>
                  </a:rPr>
                  <a:t>$</a:t>
                </a:r>
                <a:endParaRPr lang="ko-KR" altLang="en-US" sz="2400" b="1" dirty="0">
                  <a:solidFill>
                    <a:schemeClr val="accent1"/>
                  </a:solidFill>
                  <a:latin typeface="Arial" pitchFamily="34" charset="0"/>
                  <a:cs typeface="Arial" pitchFamily="34" charset="0"/>
                </a:endParaRPr>
              </a:p>
            </p:txBody>
          </p:sp>
        </p:grpSp>
        <p:grpSp>
          <p:nvGrpSpPr>
            <p:cNvPr id="78" name="Group 11">
              <a:extLst>
                <a:ext uri="{FF2B5EF4-FFF2-40B4-BE49-F238E27FC236}">
                  <a16:creationId xmlns:a16="http://schemas.microsoft.com/office/drawing/2014/main" id="{CA5F87BD-B89C-4B9D-BFCF-DCD5CE006EDE}"/>
                </a:ext>
              </a:extLst>
            </p:cNvPr>
            <p:cNvGrpSpPr/>
            <p:nvPr/>
          </p:nvGrpSpPr>
          <p:grpSpPr>
            <a:xfrm>
              <a:off x="2189894" y="3785414"/>
              <a:ext cx="356309" cy="505725"/>
              <a:chOff x="611560" y="2420563"/>
              <a:chExt cx="356308" cy="505725"/>
            </a:xfrm>
          </p:grpSpPr>
          <p:grpSp>
            <p:nvGrpSpPr>
              <p:cNvPr id="79" name="Group 7">
                <a:extLst>
                  <a:ext uri="{FF2B5EF4-FFF2-40B4-BE49-F238E27FC236}">
                    <a16:creationId xmlns:a16="http://schemas.microsoft.com/office/drawing/2014/main" id="{22A27F79-3BF9-441F-91E0-8EB615CEAF5D}"/>
                  </a:ext>
                </a:extLst>
              </p:cNvPr>
              <p:cNvGrpSpPr/>
              <p:nvPr/>
            </p:nvGrpSpPr>
            <p:grpSpPr>
              <a:xfrm>
                <a:off x="611560" y="2420563"/>
                <a:ext cx="356308" cy="505725"/>
                <a:chOff x="3806184" y="2777603"/>
                <a:chExt cx="1526178" cy="2166176"/>
              </a:xfrm>
            </p:grpSpPr>
            <p:sp>
              <p:nvSpPr>
                <p:cNvPr id="81" name="Freeform 8">
                  <a:extLst>
                    <a:ext uri="{FF2B5EF4-FFF2-40B4-BE49-F238E27FC236}">
                      <a16:creationId xmlns:a16="http://schemas.microsoft.com/office/drawing/2014/main" id="{32002B23-E4CA-4569-BBED-07FAA432C69F}"/>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82" name="Freeform 9">
                  <a:extLst>
                    <a:ext uri="{FF2B5EF4-FFF2-40B4-BE49-F238E27FC236}">
                      <a16:creationId xmlns:a16="http://schemas.microsoft.com/office/drawing/2014/main" id="{A80F7EB3-20FF-47C4-8EA9-DABFB6153989}"/>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80" name="TextBox 79">
                <a:extLst>
                  <a:ext uri="{FF2B5EF4-FFF2-40B4-BE49-F238E27FC236}">
                    <a16:creationId xmlns:a16="http://schemas.microsoft.com/office/drawing/2014/main" id="{7F9CC52E-527E-4E57-851F-30F16EA9590B}"/>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1"/>
                    </a:solidFill>
                    <a:latin typeface="Arial" pitchFamily="34" charset="0"/>
                    <a:cs typeface="Arial" pitchFamily="34" charset="0"/>
                  </a:rPr>
                  <a:t>$</a:t>
                </a:r>
                <a:endParaRPr lang="ko-KR" altLang="en-US" sz="2400" b="1" dirty="0">
                  <a:solidFill>
                    <a:schemeClr val="accent1"/>
                  </a:solidFill>
                  <a:latin typeface="Arial" pitchFamily="34" charset="0"/>
                  <a:cs typeface="Arial" pitchFamily="34" charset="0"/>
                </a:endParaRPr>
              </a:p>
            </p:txBody>
          </p:sp>
        </p:grpSp>
        <p:grpSp>
          <p:nvGrpSpPr>
            <p:cNvPr id="83" name="Group 11">
              <a:extLst>
                <a:ext uri="{FF2B5EF4-FFF2-40B4-BE49-F238E27FC236}">
                  <a16:creationId xmlns:a16="http://schemas.microsoft.com/office/drawing/2014/main" id="{68F0507A-C97B-4C94-BA71-107D57D987E5}"/>
                </a:ext>
              </a:extLst>
            </p:cNvPr>
            <p:cNvGrpSpPr/>
            <p:nvPr/>
          </p:nvGrpSpPr>
          <p:grpSpPr>
            <a:xfrm>
              <a:off x="933124" y="4329300"/>
              <a:ext cx="356309" cy="505725"/>
              <a:chOff x="611560" y="2420563"/>
              <a:chExt cx="356308" cy="505725"/>
            </a:xfrm>
          </p:grpSpPr>
          <p:grpSp>
            <p:nvGrpSpPr>
              <p:cNvPr id="84" name="Group 7">
                <a:extLst>
                  <a:ext uri="{FF2B5EF4-FFF2-40B4-BE49-F238E27FC236}">
                    <a16:creationId xmlns:a16="http://schemas.microsoft.com/office/drawing/2014/main" id="{39E8E54F-A011-4EF6-BC76-1E6090E9609F}"/>
                  </a:ext>
                </a:extLst>
              </p:cNvPr>
              <p:cNvGrpSpPr/>
              <p:nvPr/>
            </p:nvGrpSpPr>
            <p:grpSpPr>
              <a:xfrm>
                <a:off x="611560" y="2420563"/>
                <a:ext cx="356308" cy="505725"/>
                <a:chOff x="3806184" y="2777603"/>
                <a:chExt cx="1526178" cy="2166176"/>
              </a:xfrm>
            </p:grpSpPr>
            <p:sp>
              <p:nvSpPr>
                <p:cNvPr id="86" name="Freeform 8">
                  <a:extLst>
                    <a:ext uri="{FF2B5EF4-FFF2-40B4-BE49-F238E27FC236}">
                      <a16:creationId xmlns:a16="http://schemas.microsoft.com/office/drawing/2014/main" id="{D2EFD492-EF26-4528-8551-48C2D1AC5B15}"/>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87" name="Freeform 9">
                  <a:extLst>
                    <a:ext uri="{FF2B5EF4-FFF2-40B4-BE49-F238E27FC236}">
                      <a16:creationId xmlns:a16="http://schemas.microsoft.com/office/drawing/2014/main" id="{9666DB56-7768-430C-992D-457AE311D36B}"/>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85" name="TextBox 84">
                <a:extLst>
                  <a:ext uri="{FF2B5EF4-FFF2-40B4-BE49-F238E27FC236}">
                    <a16:creationId xmlns:a16="http://schemas.microsoft.com/office/drawing/2014/main" id="{BE5A4E6E-71D6-48CA-9CAA-A7A5C2F8824B}"/>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1"/>
                    </a:solidFill>
                    <a:latin typeface="Arial" pitchFamily="34" charset="0"/>
                    <a:cs typeface="Arial" pitchFamily="34" charset="0"/>
                  </a:rPr>
                  <a:t>$</a:t>
                </a:r>
                <a:endParaRPr lang="ko-KR" altLang="en-US" sz="2400" b="1" dirty="0">
                  <a:solidFill>
                    <a:schemeClr val="accent1"/>
                  </a:solidFill>
                  <a:latin typeface="Arial" pitchFamily="34" charset="0"/>
                  <a:cs typeface="Arial" pitchFamily="34" charset="0"/>
                </a:endParaRPr>
              </a:p>
            </p:txBody>
          </p:sp>
        </p:grpSp>
        <p:grpSp>
          <p:nvGrpSpPr>
            <p:cNvPr id="88" name="Group 11">
              <a:extLst>
                <a:ext uri="{FF2B5EF4-FFF2-40B4-BE49-F238E27FC236}">
                  <a16:creationId xmlns:a16="http://schemas.microsoft.com/office/drawing/2014/main" id="{5333ECB5-85EA-4896-8136-E76EE1DA8FA4}"/>
                </a:ext>
              </a:extLst>
            </p:cNvPr>
            <p:cNvGrpSpPr/>
            <p:nvPr/>
          </p:nvGrpSpPr>
          <p:grpSpPr>
            <a:xfrm>
              <a:off x="1435832" y="4329300"/>
              <a:ext cx="356309" cy="505725"/>
              <a:chOff x="611560" y="2420563"/>
              <a:chExt cx="356308" cy="505725"/>
            </a:xfrm>
          </p:grpSpPr>
          <p:grpSp>
            <p:nvGrpSpPr>
              <p:cNvPr id="89" name="Group 7">
                <a:extLst>
                  <a:ext uri="{FF2B5EF4-FFF2-40B4-BE49-F238E27FC236}">
                    <a16:creationId xmlns:a16="http://schemas.microsoft.com/office/drawing/2014/main" id="{640160BC-2C0E-40D0-A2C1-2ED0C44A3FED}"/>
                  </a:ext>
                </a:extLst>
              </p:cNvPr>
              <p:cNvGrpSpPr/>
              <p:nvPr/>
            </p:nvGrpSpPr>
            <p:grpSpPr>
              <a:xfrm>
                <a:off x="611560" y="2420563"/>
                <a:ext cx="356308" cy="505725"/>
                <a:chOff x="3806184" y="2777603"/>
                <a:chExt cx="1526178" cy="2166176"/>
              </a:xfrm>
            </p:grpSpPr>
            <p:sp>
              <p:nvSpPr>
                <p:cNvPr id="91" name="Freeform 8">
                  <a:extLst>
                    <a:ext uri="{FF2B5EF4-FFF2-40B4-BE49-F238E27FC236}">
                      <a16:creationId xmlns:a16="http://schemas.microsoft.com/office/drawing/2014/main" id="{6E213D91-F08D-421E-BB65-4465B0C85C8A}"/>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92" name="Freeform 9">
                  <a:extLst>
                    <a:ext uri="{FF2B5EF4-FFF2-40B4-BE49-F238E27FC236}">
                      <a16:creationId xmlns:a16="http://schemas.microsoft.com/office/drawing/2014/main" id="{DA6EDA79-7FB5-4E24-9D48-4E0CBEE93352}"/>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90" name="TextBox 89">
                <a:extLst>
                  <a:ext uri="{FF2B5EF4-FFF2-40B4-BE49-F238E27FC236}">
                    <a16:creationId xmlns:a16="http://schemas.microsoft.com/office/drawing/2014/main" id="{9DAAD545-257D-4654-85AE-4F0555FF4EE9}"/>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1"/>
                    </a:solidFill>
                    <a:latin typeface="Arial" pitchFamily="34" charset="0"/>
                    <a:cs typeface="Arial" pitchFamily="34" charset="0"/>
                  </a:rPr>
                  <a:t>$</a:t>
                </a:r>
                <a:endParaRPr lang="ko-KR" altLang="en-US" sz="2400" b="1" dirty="0">
                  <a:solidFill>
                    <a:schemeClr val="accent1"/>
                  </a:solidFill>
                  <a:latin typeface="Arial" pitchFamily="34" charset="0"/>
                  <a:cs typeface="Arial" pitchFamily="34" charset="0"/>
                </a:endParaRPr>
              </a:p>
            </p:txBody>
          </p:sp>
        </p:grpSp>
        <p:grpSp>
          <p:nvGrpSpPr>
            <p:cNvPr id="93" name="Group 11">
              <a:extLst>
                <a:ext uri="{FF2B5EF4-FFF2-40B4-BE49-F238E27FC236}">
                  <a16:creationId xmlns:a16="http://schemas.microsoft.com/office/drawing/2014/main" id="{5876AA02-49DB-473B-A89E-2C5F4BD3E8CA}"/>
                </a:ext>
              </a:extLst>
            </p:cNvPr>
            <p:cNvGrpSpPr/>
            <p:nvPr/>
          </p:nvGrpSpPr>
          <p:grpSpPr>
            <a:xfrm>
              <a:off x="1938540" y="4329300"/>
              <a:ext cx="356309" cy="505725"/>
              <a:chOff x="611560" y="2420563"/>
              <a:chExt cx="356308" cy="505725"/>
            </a:xfrm>
          </p:grpSpPr>
          <p:grpSp>
            <p:nvGrpSpPr>
              <p:cNvPr id="94" name="Group 7">
                <a:extLst>
                  <a:ext uri="{FF2B5EF4-FFF2-40B4-BE49-F238E27FC236}">
                    <a16:creationId xmlns:a16="http://schemas.microsoft.com/office/drawing/2014/main" id="{1B59F77E-1018-40F4-9943-87A5A8627828}"/>
                  </a:ext>
                </a:extLst>
              </p:cNvPr>
              <p:cNvGrpSpPr/>
              <p:nvPr/>
            </p:nvGrpSpPr>
            <p:grpSpPr>
              <a:xfrm>
                <a:off x="611560" y="2420563"/>
                <a:ext cx="356308" cy="505725"/>
                <a:chOff x="3806184" y="2777603"/>
                <a:chExt cx="1526178" cy="2166176"/>
              </a:xfrm>
            </p:grpSpPr>
            <p:sp>
              <p:nvSpPr>
                <p:cNvPr id="96" name="Freeform 8">
                  <a:extLst>
                    <a:ext uri="{FF2B5EF4-FFF2-40B4-BE49-F238E27FC236}">
                      <a16:creationId xmlns:a16="http://schemas.microsoft.com/office/drawing/2014/main" id="{B6BA0C9B-839F-44D7-A0A1-4BD6D2B1BE41}"/>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1">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97" name="Freeform 9">
                  <a:extLst>
                    <a:ext uri="{FF2B5EF4-FFF2-40B4-BE49-F238E27FC236}">
                      <a16:creationId xmlns:a16="http://schemas.microsoft.com/office/drawing/2014/main" id="{86D941BF-BE96-4653-8B2B-E586173BDDAB}"/>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95" name="TextBox 94">
                <a:extLst>
                  <a:ext uri="{FF2B5EF4-FFF2-40B4-BE49-F238E27FC236}">
                    <a16:creationId xmlns:a16="http://schemas.microsoft.com/office/drawing/2014/main" id="{E7B50D9D-6BCC-414C-A536-F2B8BDC846A9}"/>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1"/>
                    </a:solidFill>
                    <a:latin typeface="Arial" pitchFamily="34" charset="0"/>
                    <a:cs typeface="Arial" pitchFamily="34" charset="0"/>
                  </a:rPr>
                  <a:t>$</a:t>
                </a:r>
                <a:endParaRPr lang="ko-KR" altLang="en-US" sz="2400" b="1" dirty="0">
                  <a:solidFill>
                    <a:schemeClr val="accent1"/>
                  </a:solidFill>
                  <a:latin typeface="Arial" pitchFamily="34" charset="0"/>
                  <a:cs typeface="Arial" pitchFamily="34" charset="0"/>
                </a:endParaRPr>
              </a:p>
            </p:txBody>
          </p:sp>
        </p:grpSp>
        <p:grpSp>
          <p:nvGrpSpPr>
            <p:cNvPr id="98" name="Group 11">
              <a:extLst>
                <a:ext uri="{FF2B5EF4-FFF2-40B4-BE49-F238E27FC236}">
                  <a16:creationId xmlns:a16="http://schemas.microsoft.com/office/drawing/2014/main" id="{F03254B0-F6A8-446D-8CF8-90D0EFED500B}"/>
                </a:ext>
              </a:extLst>
            </p:cNvPr>
            <p:cNvGrpSpPr/>
            <p:nvPr/>
          </p:nvGrpSpPr>
          <p:grpSpPr>
            <a:xfrm>
              <a:off x="2441248" y="4329300"/>
              <a:ext cx="356309" cy="505725"/>
              <a:chOff x="611560" y="2420563"/>
              <a:chExt cx="356308" cy="505725"/>
            </a:xfrm>
          </p:grpSpPr>
          <p:grpSp>
            <p:nvGrpSpPr>
              <p:cNvPr id="99" name="Group 7">
                <a:extLst>
                  <a:ext uri="{FF2B5EF4-FFF2-40B4-BE49-F238E27FC236}">
                    <a16:creationId xmlns:a16="http://schemas.microsoft.com/office/drawing/2014/main" id="{74F7789E-6197-4833-8C84-F2B89F533F32}"/>
                  </a:ext>
                </a:extLst>
              </p:cNvPr>
              <p:cNvGrpSpPr/>
              <p:nvPr/>
            </p:nvGrpSpPr>
            <p:grpSpPr>
              <a:xfrm>
                <a:off x="611560" y="2420563"/>
                <a:ext cx="356308" cy="505725"/>
                <a:chOff x="3806184" y="2777603"/>
                <a:chExt cx="1526178" cy="2166176"/>
              </a:xfrm>
            </p:grpSpPr>
            <p:sp>
              <p:nvSpPr>
                <p:cNvPr id="101" name="Freeform 8">
                  <a:extLst>
                    <a:ext uri="{FF2B5EF4-FFF2-40B4-BE49-F238E27FC236}">
                      <a16:creationId xmlns:a16="http://schemas.microsoft.com/office/drawing/2014/main" id="{C77F47F6-F3F2-4E95-8B47-CA374A25E06E}"/>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102" name="Freeform 9">
                  <a:extLst>
                    <a:ext uri="{FF2B5EF4-FFF2-40B4-BE49-F238E27FC236}">
                      <a16:creationId xmlns:a16="http://schemas.microsoft.com/office/drawing/2014/main" id="{3A688A99-F70B-4B30-B301-9B7EC1BCD517}"/>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00" name="TextBox 99">
                <a:extLst>
                  <a:ext uri="{FF2B5EF4-FFF2-40B4-BE49-F238E27FC236}">
                    <a16:creationId xmlns:a16="http://schemas.microsoft.com/office/drawing/2014/main" id="{A993AC15-4B60-4278-832D-4CBA50080E73}"/>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2"/>
                    </a:solidFill>
                    <a:latin typeface="Arial" pitchFamily="34" charset="0"/>
                    <a:cs typeface="Arial" pitchFamily="34" charset="0"/>
                  </a:rPr>
                  <a:t>$</a:t>
                </a:r>
                <a:endParaRPr lang="ko-KR" altLang="en-US" sz="2400" b="1" dirty="0">
                  <a:solidFill>
                    <a:schemeClr val="accent2"/>
                  </a:solidFill>
                  <a:latin typeface="Arial" pitchFamily="34" charset="0"/>
                  <a:cs typeface="Arial" pitchFamily="34" charset="0"/>
                </a:endParaRPr>
              </a:p>
            </p:txBody>
          </p:sp>
        </p:grpSp>
        <p:grpSp>
          <p:nvGrpSpPr>
            <p:cNvPr id="103" name="Group 55">
              <a:extLst>
                <a:ext uri="{FF2B5EF4-FFF2-40B4-BE49-F238E27FC236}">
                  <a16:creationId xmlns:a16="http://schemas.microsoft.com/office/drawing/2014/main" id="{AC3876B7-D174-4FDB-9CB7-DCB46BF8A7D2}"/>
                </a:ext>
              </a:extLst>
            </p:cNvPr>
            <p:cNvGrpSpPr/>
            <p:nvPr/>
          </p:nvGrpSpPr>
          <p:grpSpPr>
            <a:xfrm>
              <a:off x="3195310" y="3785414"/>
              <a:ext cx="356309" cy="505725"/>
              <a:chOff x="611560" y="2420563"/>
              <a:chExt cx="356308" cy="505725"/>
            </a:xfrm>
          </p:grpSpPr>
          <p:grpSp>
            <p:nvGrpSpPr>
              <p:cNvPr id="104" name="Group 89">
                <a:extLst>
                  <a:ext uri="{FF2B5EF4-FFF2-40B4-BE49-F238E27FC236}">
                    <a16:creationId xmlns:a16="http://schemas.microsoft.com/office/drawing/2014/main" id="{B3C7119F-E1D4-42A2-8414-311EC5696EFE}"/>
                  </a:ext>
                </a:extLst>
              </p:cNvPr>
              <p:cNvGrpSpPr/>
              <p:nvPr/>
            </p:nvGrpSpPr>
            <p:grpSpPr>
              <a:xfrm>
                <a:off x="611560" y="2420563"/>
                <a:ext cx="356308" cy="505725"/>
                <a:chOff x="3806184" y="2777603"/>
                <a:chExt cx="1526178" cy="2166176"/>
              </a:xfrm>
            </p:grpSpPr>
            <p:sp>
              <p:nvSpPr>
                <p:cNvPr id="106" name="Freeform 91">
                  <a:extLst>
                    <a:ext uri="{FF2B5EF4-FFF2-40B4-BE49-F238E27FC236}">
                      <a16:creationId xmlns:a16="http://schemas.microsoft.com/office/drawing/2014/main" id="{C2A43984-0446-453E-87BF-B16EF43CAB68}"/>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07" name="Freeform 92">
                  <a:extLst>
                    <a:ext uri="{FF2B5EF4-FFF2-40B4-BE49-F238E27FC236}">
                      <a16:creationId xmlns:a16="http://schemas.microsoft.com/office/drawing/2014/main" id="{C1676722-A6F1-466C-B2E9-BC46CF8A34CD}"/>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05" name="TextBox 104">
                <a:extLst>
                  <a:ext uri="{FF2B5EF4-FFF2-40B4-BE49-F238E27FC236}">
                    <a16:creationId xmlns:a16="http://schemas.microsoft.com/office/drawing/2014/main" id="{10B9C1A1-C1B1-48DA-81A9-9D8D608DF02C}"/>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2"/>
                    </a:solidFill>
                    <a:latin typeface="Arial" pitchFamily="34" charset="0"/>
                    <a:cs typeface="Arial" pitchFamily="34" charset="0"/>
                  </a:rPr>
                  <a:t>$</a:t>
                </a:r>
                <a:endParaRPr lang="ko-KR" altLang="en-US" sz="2400" b="1" dirty="0">
                  <a:solidFill>
                    <a:schemeClr val="accent2"/>
                  </a:solidFill>
                  <a:latin typeface="Arial" pitchFamily="34" charset="0"/>
                  <a:cs typeface="Arial" pitchFamily="34" charset="0"/>
                </a:endParaRPr>
              </a:p>
            </p:txBody>
          </p:sp>
        </p:grpSp>
        <p:grpSp>
          <p:nvGrpSpPr>
            <p:cNvPr id="108" name="Group 55">
              <a:extLst>
                <a:ext uri="{FF2B5EF4-FFF2-40B4-BE49-F238E27FC236}">
                  <a16:creationId xmlns:a16="http://schemas.microsoft.com/office/drawing/2014/main" id="{5C9852F8-FC32-454C-9145-4550FA493463}"/>
                </a:ext>
              </a:extLst>
            </p:cNvPr>
            <p:cNvGrpSpPr/>
            <p:nvPr/>
          </p:nvGrpSpPr>
          <p:grpSpPr>
            <a:xfrm>
              <a:off x="3698018" y="3785414"/>
              <a:ext cx="356309" cy="505725"/>
              <a:chOff x="611560" y="2420563"/>
              <a:chExt cx="356308" cy="505725"/>
            </a:xfrm>
          </p:grpSpPr>
          <p:grpSp>
            <p:nvGrpSpPr>
              <p:cNvPr id="109" name="Group 89">
                <a:extLst>
                  <a:ext uri="{FF2B5EF4-FFF2-40B4-BE49-F238E27FC236}">
                    <a16:creationId xmlns:a16="http://schemas.microsoft.com/office/drawing/2014/main" id="{DCF16B26-EE08-4BC4-B724-96ADF8C2104D}"/>
                  </a:ext>
                </a:extLst>
              </p:cNvPr>
              <p:cNvGrpSpPr/>
              <p:nvPr/>
            </p:nvGrpSpPr>
            <p:grpSpPr>
              <a:xfrm>
                <a:off x="611560" y="2420563"/>
                <a:ext cx="356308" cy="505725"/>
                <a:chOff x="3806184" y="2777603"/>
                <a:chExt cx="1526178" cy="2166176"/>
              </a:xfrm>
            </p:grpSpPr>
            <p:sp>
              <p:nvSpPr>
                <p:cNvPr id="111" name="Freeform 91">
                  <a:extLst>
                    <a:ext uri="{FF2B5EF4-FFF2-40B4-BE49-F238E27FC236}">
                      <a16:creationId xmlns:a16="http://schemas.microsoft.com/office/drawing/2014/main" id="{B08F3E88-79BB-426F-BAD6-06DD4C6B56BC}"/>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12" name="Freeform 92">
                  <a:extLst>
                    <a:ext uri="{FF2B5EF4-FFF2-40B4-BE49-F238E27FC236}">
                      <a16:creationId xmlns:a16="http://schemas.microsoft.com/office/drawing/2014/main" id="{90A260CF-1FBE-44A6-ADC7-B03F1D83595F}"/>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10" name="TextBox 109">
                <a:extLst>
                  <a:ext uri="{FF2B5EF4-FFF2-40B4-BE49-F238E27FC236}">
                    <a16:creationId xmlns:a16="http://schemas.microsoft.com/office/drawing/2014/main" id="{E264AF65-1798-46E0-B3D8-018EE2D92BFD}"/>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2"/>
                    </a:solidFill>
                    <a:latin typeface="Arial" pitchFamily="34" charset="0"/>
                    <a:cs typeface="Arial" pitchFamily="34" charset="0"/>
                  </a:rPr>
                  <a:t>$</a:t>
                </a:r>
                <a:endParaRPr lang="ko-KR" altLang="en-US" sz="2400" b="1" dirty="0">
                  <a:solidFill>
                    <a:schemeClr val="accent2"/>
                  </a:solidFill>
                  <a:latin typeface="Arial" pitchFamily="34" charset="0"/>
                  <a:cs typeface="Arial" pitchFamily="34" charset="0"/>
                </a:endParaRPr>
              </a:p>
            </p:txBody>
          </p:sp>
        </p:grpSp>
        <p:grpSp>
          <p:nvGrpSpPr>
            <p:cNvPr id="113" name="Group 55">
              <a:extLst>
                <a:ext uri="{FF2B5EF4-FFF2-40B4-BE49-F238E27FC236}">
                  <a16:creationId xmlns:a16="http://schemas.microsoft.com/office/drawing/2014/main" id="{15B25D13-2E79-4F80-95A7-A650CDBDF900}"/>
                </a:ext>
              </a:extLst>
            </p:cNvPr>
            <p:cNvGrpSpPr/>
            <p:nvPr/>
          </p:nvGrpSpPr>
          <p:grpSpPr>
            <a:xfrm>
              <a:off x="2943956" y="4333460"/>
              <a:ext cx="356309" cy="505725"/>
              <a:chOff x="611560" y="2420563"/>
              <a:chExt cx="356308" cy="505725"/>
            </a:xfrm>
          </p:grpSpPr>
          <p:grpSp>
            <p:nvGrpSpPr>
              <p:cNvPr id="114" name="Group 89">
                <a:extLst>
                  <a:ext uri="{FF2B5EF4-FFF2-40B4-BE49-F238E27FC236}">
                    <a16:creationId xmlns:a16="http://schemas.microsoft.com/office/drawing/2014/main" id="{A261FA5C-AE49-44FA-B726-3B95869E1A77}"/>
                  </a:ext>
                </a:extLst>
              </p:cNvPr>
              <p:cNvGrpSpPr/>
              <p:nvPr/>
            </p:nvGrpSpPr>
            <p:grpSpPr>
              <a:xfrm>
                <a:off x="611560" y="2420563"/>
                <a:ext cx="356308" cy="505725"/>
                <a:chOff x="3806184" y="2777603"/>
                <a:chExt cx="1526178" cy="2166176"/>
              </a:xfrm>
            </p:grpSpPr>
            <p:sp>
              <p:nvSpPr>
                <p:cNvPr id="116" name="Freeform 91">
                  <a:extLst>
                    <a:ext uri="{FF2B5EF4-FFF2-40B4-BE49-F238E27FC236}">
                      <a16:creationId xmlns:a16="http://schemas.microsoft.com/office/drawing/2014/main" id="{2EEC8713-9969-4659-803A-73DEE8CB2D8B}"/>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17" name="Freeform 92">
                  <a:extLst>
                    <a:ext uri="{FF2B5EF4-FFF2-40B4-BE49-F238E27FC236}">
                      <a16:creationId xmlns:a16="http://schemas.microsoft.com/office/drawing/2014/main" id="{C70AF772-BC91-4045-8518-DBA18CDAEA23}"/>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15" name="TextBox 114">
                <a:extLst>
                  <a:ext uri="{FF2B5EF4-FFF2-40B4-BE49-F238E27FC236}">
                    <a16:creationId xmlns:a16="http://schemas.microsoft.com/office/drawing/2014/main" id="{2C81EBDD-D8A8-4610-97E6-0E0B75F40F49}"/>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2"/>
                    </a:solidFill>
                    <a:latin typeface="Arial" pitchFamily="34" charset="0"/>
                    <a:cs typeface="Arial" pitchFamily="34" charset="0"/>
                  </a:rPr>
                  <a:t>$</a:t>
                </a:r>
                <a:endParaRPr lang="ko-KR" altLang="en-US" sz="2400" b="1" dirty="0">
                  <a:solidFill>
                    <a:schemeClr val="accent2"/>
                  </a:solidFill>
                  <a:latin typeface="Arial" pitchFamily="34" charset="0"/>
                  <a:cs typeface="Arial" pitchFamily="34" charset="0"/>
                </a:endParaRPr>
              </a:p>
            </p:txBody>
          </p:sp>
        </p:grpSp>
        <p:grpSp>
          <p:nvGrpSpPr>
            <p:cNvPr id="118" name="Group 55">
              <a:extLst>
                <a:ext uri="{FF2B5EF4-FFF2-40B4-BE49-F238E27FC236}">
                  <a16:creationId xmlns:a16="http://schemas.microsoft.com/office/drawing/2014/main" id="{B272D17B-AB6E-400C-B8D8-D9642E455A2B}"/>
                </a:ext>
              </a:extLst>
            </p:cNvPr>
            <p:cNvGrpSpPr/>
            <p:nvPr/>
          </p:nvGrpSpPr>
          <p:grpSpPr>
            <a:xfrm>
              <a:off x="3446664" y="4333460"/>
              <a:ext cx="356309" cy="505725"/>
              <a:chOff x="611560" y="2420563"/>
              <a:chExt cx="356308" cy="505725"/>
            </a:xfrm>
          </p:grpSpPr>
          <p:grpSp>
            <p:nvGrpSpPr>
              <p:cNvPr id="119" name="Group 89">
                <a:extLst>
                  <a:ext uri="{FF2B5EF4-FFF2-40B4-BE49-F238E27FC236}">
                    <a16:creationId xmlns:a16="http://schemas.microsoft.com/office/drawing/2014/main" id="{B53BD84E-451B-46D8-8BEE-627C05430CF7}"/>
                  </a:ext>
                </a:extLst>
              </p:cNvPr>
              <p:cNvGrpSpPr/>
              <p:nvPr/>
            </p:nvGrpSpPr>
            <p:grpSpPr>
              <a:xfrm>
                <a:off x="611560" y="2420563"/>
                <a:ext cx="356308" cy="505725"/>
                <a:chOff x="3806184" y="2777603"/>
                <a:chExt cx="1526178" cy="2166176"/>
              </a:xfrm>
            </p:grpSpPr>
            <p:sp>
              <p:nvSpPr>
                <p:cNvPr id="121" name="Freeform 91">
                  <a:extLst>
                    <a:ext uri="{FF2B5EF4-FFF2-40B4-BE49-F238E27FC236}">
                      <a16:creationId xmlns:a16="http://schemas.microsoft.com/office/drawing/2014/main" id="{3B6C6328-4DC6-4C29-9B91-8D48E46AE7E0}"/>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22" name="Freeform 92">
                  <a:extLst>
                    <a:ext uri="{FF2B5EF4-FFF2-40B4-BE49-F238E27FC236}">
                      <a16:creationId xmlns:a16="http://schemas.microsoft.com/office/drawing/2014/main" id="{0CA19634-C8FE-4A9C-BE0D-1CF87669A3F5}"/>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20" name="TextBox 119">
                <a:extLst>
                  <a:ext uri="{FF2B5EF4-FFF2-40B4-BE49-F238E27FC236}">
                    <a16:creationId xmlns:a16="http://schemas.microsoft.com/office/drawing/2014/main" id="{AA77A486-0302-4258-A463-98384502AD0A}"/>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2"/>
                    </a:solidFill>
                    <a:latin typeface="Arial" pitchFamily="34" charset="0"/>
                    <a:cs typeface="Arial" pitchFamily="34" charset="0"/>
                  </a:rPr>
                  <a:t>$</a:t>
                </a:r>
                <a:endParaRPr lang="ko-KR" altLang="en-US" sz="2400" b="1" dirty="0">
                  <a:solidFill>
                    <a:schemeClr val="accent2"/>
                  </a:solidFill>
                  <a:latin typeface="Arial" pitchFamily="34" charset="0"/>
                  <a:cs typeface="Arial" pitchFamily="34" charset="0"/>
                </a:endParaRPr>
              </a:p>
            </p:txBody>
          </p:sp>
        </p:grpSp>
        <p:grpSp>
          <p:nvGrpSpPr>
            <p:cNvPr id="123" name="Group 55">
              <a:extLst>
                <a:ext uri="{FF2B5EF4-FFF2-40B4-BE49-F238E27FC236}">
                  <a16:creationId xmlns:a16="http://schemas.microsoft.com/office/drawing/2014/main" id="{37FC1400-1052-42FB-82F1-38F0EAC1E506}"/>
                </a:ext>
              </a:extLst>
            </p:cNvPr>
            <p:cNvGrpSpPr/>
            <p:nvPr/>
          </p:nvGrpSpPr>
          <p:grpSpPr>
            <a:xfrm>
              <a:off x="3949372" y="4333460"/>
              <a:ext cx="356309" cy="505725"/>
              <a:chOff x="611560" y="2420563"/>
              <a:chExt cx="356308" cy="505725"/>
            </a:xfrm>
          </p:grpSpPr>
          <p:grpSp>
            <p:nvGrpSpPr>
              <p:cNvPr id="124" name="Group 89">
                <a:extLst>
                  <a:ext uri="{FF2B5EF4-FFF2-40B4-BE49-F238E27FC236}">
                    <a16:creationId xmlns:a16="http://schemas.microsoft.com/office/drawing/2014/main" id="{E937F56D-94AE-4B41-BD8A-9E26A4629206}"/>
                  </a:ext>
                </a:extLst>
              </p:cNvPr>
              <p:cNvGrpSpPr/>
              <p:nvPr/>
            </p:nvGrpSpPr>
            <p:grpSpPr>
              <a:xfrm>
                <a:off x="611560" y="2420563"/>
                <a:ext cx="356308" cy="505725"/>
                <a:chOff x="3806184" y="2777603"/>
                <a:chExt cx="1526178" cy="2166176"/>
              </a:xfrm>
            </p:grpSpPr>
            <p:sp>
              <p:nvSpPr>
                <p:cNvPr id="126" name="Freeform 91">
                  <a:extLst>
                    <a:ext uri="{FF2B5EF4-FFF2-40B4-BE49-F238E27FC236}">
                      <a16:creationId xmlns:a16="http://schemas.microsoft.com/office/drawing/2014/main" id="{EB0724A2-2F48-4475-B6FC-2B9066C4D107}"/>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2">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sp>
              <p:nvSpPr>
                <p:cNvPr id="127" name="Freeform 92">
                  <a:extLst>
                    <a:ext uri="{FF2B5EF4-FFF2-40B4-BE49-F238E27FC236}">
                      <a16:creationId xmlns:a16="http://schemas.microsoft.com/office/drawing/2014/main" id="{68C2A6C0-43F6-431B-9AA4-3CFE57FA84BE}"/>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25" name="TextBox 124">
                <a:extLst>
                  <a:ext uri="{FF2B5EF4-FFF2-40B4-BE49-F238E27FC236}">
                    <a16:creationId xmlns:a16="http://schemas.microsoft.com/office/drawing/2014/main" id="{A5B2E0BC-6EC7-4380-86AB-8D0967438DBD}"/>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2"/>
                    </a:solidFill>
                    <a:latin typeface="Arial" pitchFamily="34" charset="0"/>
                    <a:cs typeface="Arial" pitchFamily="34" charset="0"/>
                  </a:rPr>
                  <a:t>$</a:t>
                </a:r>
                <a:endParaRPr lang="ko-KR" altLang="en-US" sz="2400" b="1" dirty="0">
                  <a:solidFill>
                    <a:schemeClr val="accent2"/>
                  </a:solidFill>
                  <a:latin typeface="Arial" pitchFamily="34" charset="0"/>
                  <a:cs typeface="Arial" pitchFamily="34" charset="0"/>
                </a:endParaRPr>
              </a:p>
            </p:txBody>
          </p:sp>
        </p:grpSp>
        <p:grpSp>
          <p:nvGrpSpPr>
            <p:cNvPr id="128" name="Group 95">
              <a:extLst>
                <a:ext uri="{FF2B5EF4-FFF2-40B4-BE49-F238E27FC236}">
                  <a16:creationId xmlns:a16="http://schemas.microsoft.com/office/drawing/2014/main" id="{C50CA8AE-2555-4E50-89BD-671FD4811584}"/>
                </a:ext>
              </a:extLst>
            </p:cNvPr>
            <p:cNvGrpSpPr/>
            <p:nvPr/>
          </p:nvGrpSpPr>
          <p:grpSpPr>
            <a:xfrm>
              <a:off x="4703434" y="3785414"/>
              <a:ext cx="356309" cy="505725"/>
              <a:chOff x="611560" y="2420563"/>
              <a:chExt cx="356308" cy="505725"/>
            </a:xfrm>
          </p:grpSpPr>
          <p:grpSp>
            <p:nvGrpSpPr>
              <p:cNvPr id="129" name="Group 129">
                <a:extLst>
                  <a:ext uri="{FF2B5EF4-FFF2-40B4-BE49-F238E27FC236}">
                    <a16:creationId xmlns:a16="http://schemas.microsoft.com/office/drawing/2014/main" id="{3E987E33-0D57-4750-ADA8-0B7E7A02BBB7}"/>
                  </a:ext>
                </a:extLst>
              </p:cNvPr>
              <p:cNvGrpSpPr/>
              <p:nvPr/>
            </p:nvGrpSpPr>
            <p:grpSpPr>
              <a:xfrm>
                <a:off x="611560" y="2420563"/>
                <a:ext cx="356308" cy="505725"/>
                <a:chOff x="3806184" y="2777603"/>
                <a:chExt cx="1526178" cy="2166176"/>
              </a:xfrm>
            </p:grpSpPr>
            <p:sp>
              <p:nvSpPr>
                <p:cNvPr id="131" name="Freeform 131">
                  <a:extLst>
                    <a:ext uri="{FF2B5EF4-FFF2-40B4-BE49-F238E27FC236}">
                      <a16:creationId xmlns:a16="http://schemas.microsoft.com/office/drawing/2014/main" id="{8A3CC2DC-87CE-4507-B523-15E9480E580C}"/>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3">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132" name="Freeform 132">
                  <a:extLst>
                    <a:ext uri="{FF2B5EF4-FFF2-40B4-BE49-F238E27FC236}">
                      <a16:creationId xmlns:a16="http://schemas.microsoft.com/office/drawing/2014/main" id="{537CA9D8-4329-4C0D-BEBA-B18B915F35F8}"/>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30" name="TextBox 129">
                <a:extLst>
                  <a:ext uri="{FF2B5EF4-FFF2-40B4-BE49-F238E27FC236}">
                    <a16:creationId xmlns:a16="http://schemas.microsoft.com/office/drawing/2014/main" id="{429A9B64-1AF2-413C-88B9-5F068804FE81}"/>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3"/>
                    </a:solidFill>
                    <a:latin typeface="Arial" pitchFamily="34" charset="0"/>
                    <a:cs typeface="Arial" pitchFamily="34" charset="0"/>
                  </a:rPr>
                  <a:t>$</a:t>
                </a:r>
                <a:endParaRPr lang="ko-KR" altLang="en-US" sz="2400" b="1" dirty="0">
                  <a:solidFill>
                    <a:schemeClr val="accent3"/>
                  </a:solidFill>
                  <a:latin typeface="Arial" pitchFamily="34" charset="0"/>
                  <a:cs typeface="Arial" pitchFamily="34" charset="0"/>
                </a:endParaRPr>
              </a:p>
            </p:txBody>
          </p:sp>
        </p:grpSp>
        <p:grpSp>
          <p:nvGrpSpPr>
            <p:cNvPr id="133" name="Group 95">
              <a:extLst>
                <a:ext uri="{FF2B5EF4-FFF2-40B4-BE49-F238E27FC236}">
                  <a16:creationId xmlns:a16="http://schemas.microsoft.com/office/drawing/2014/main" id="{2E599FFB-24EE-419D-BCE3-6EE0A248C7F3}"/>
                </a:ext>
              </a:extLst>
            </p:cNvPr>
            <p:cNvGrpSpPr/>
            <p:nvPr/>
          </p:nvGrpSpPr>
          <p:grpSpPr>
            <a:xfrm>
              <a:off x="5206142" y="3785414"/>
              <a:ext cx="356309" cy="505725"/>
              <a:chOff x="611560" y="2420563"/>
              <a:chExt cx="356308" cy="505725"/>
            </a:xfrm>
          </p:grpSpPr>
          <p:grpSp>
            <p:nvGrpSpPr>
              <p:cNvPr id="134" name="Group 129">
                <a:extLst>
                  <a:ext uri="{FF2B5EF4-FFF2-40B4-BE49-F238E27FC236}">
                    <a16:creationId xmlns:a16="http://schemas.microsoft.com/office/drawing/2014/main" id="{2373BB75-51F4-4497-9B81-BDA7A34625AA}"/>
                  </a:ext>
                </a:extLst>
              </p:cNvPr>
              <p:cNvGrpSpPr/>
              <p:nvPr/>
            </p:nvGrpSpPr>
            <p:grpSpPr>
              <a:xfrm>
                <a:off x="611560" y="2420563"/>
                <a:ext cx="356308" cy="505725"/>
                <a:chOff x="3806184" y="2777603"/>
                <a:chExt cx="1526178" cy="2166176"/>
              </a:xfrm>
            </p:grpSpPr>
            <p:sp>
              <p:nvSpPr>
                <p:cNvPr id="136" name="Freeform 131">
                  <a:extLst>
                    <a:ext uri="{FF2B5EF4-FFF2-40B4-BE49-F238E27FC236}">
                      <a16:creationId xmlns:a16="http://schemas.microsoft.com/office/drawing/2014/main" id="{931A756A-6DC9-43C5-8CC6-26954A886E5E}"/>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3">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137" name="Freeform 132">
                  <a:extLst>
                    <a:ext uri="{FF2B5EF4-FFF2-40B4-BE49-F238E27FC236}">
                      <a16:creationId xmlns:a16="http://schemas.microsoft.com/office/drawing/2014/main" id="{C5DAE936-01A7-4507-AA41-EC01F2F9CF92}"/>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35" name="TextBox 134">
                <a:extLst>
                  <a:ext uri="{FF2B5EF4-FFF2-40B4-BE49-F238E27FC236}">
                    <a16:creationId xmlns:a16="http://schemas.microsoft.com/office/drawing/2014/main" id="{5EE51F57-86C7-4A62-A993-28E984183F52}"/>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3"/>
                    </a:solidFill>
                    <a:latin typeface="Arial" pitchFamily="34" charset="0"/>
                    <a:cs typeface="Arial" pitchFamily="34" charset="0"/>
                  </a:rPr>
                  <a:t>$</a:t>
                </a:r>
                <a:endParaRPr lang="ko-KR" altLang="en-US" sz="2400" b="1" dirty="0">
                  <a:solidFill>
                    <a:schemeClr val="accent3"/>
                  </a:solidFill>
                  <a:latin typeface="Arial" pitchFamily="34" charset="0"/>
                  <a:cs typeface="Arial" pitchFamily="34" charset="0"/>
                </a:endParaRPr>
              </a:p>
            </p:txBody>
          </p:sp>
        </p:grpSp>
        <p:grpSp>
          <p:nvGrpSpPr>
            <p:cNvPr id="138" name="Group 95">
              <a:extLst>
                <a:ext uri="{FF2B5EF4-FFF2-40B4-BE49-F238E27FC236}">
                  <a16:creationId xmlns:a16="http://schemas.microsoft.com/office/drawing/2014/main" id="{D56917CF-B7D4-43CB-943E-4B8365FA66BB}"/>
                </a:ext>
              </a:extLst>
            </p:cNvPr>
            <p:cNvGrpSpPr/>
            <p:nvPr/>
          </p:nvGrpSpPr>
          <p:grpSpPr>
            <a:xfrm>
              <a:off x="4452080" y="4323028"/>
              <a:ext cx="356309" cy="505725"/>
              <a:chOff x="611560" y="2420563"/>
              <a:chExt cx="356308" cy="505725"/>
            </a:xfrm>
          </p:grpSpPr>
          <p:grpSp>
            <p:nvGrpSpPr>
              <p:cNvPr id="139" name="Group 129">
                <a:extLst>
                  <a:ext uri="{FF2B5EF4-FFF2-40B4-BE49-F238E27FC236}">
                    <a16:creationId xmlns:a16="http://schemas.microsoft.com/office/drawing/2014/main" id="{7D4465FE-9742-4A9E-AE7E-53AA7FD747FE}"/>
                  </a:ext>
                </a:extLst>
              </p:cNvPr>
              <p:cNvGrpSpPr/>
              <p:nvPr/>
            </p:nvGrpSpPr>
            <p:grpSpPr>
              <a:xfrm>
                <a:off x="611560" y="2420563"/>
                <a:ext cx="356308" cy="505725"/>
                <a:chOff x="3806184" y="2777603"/>
                <a:chExt cx="1526178" cy="2166176"/>
              </a:xfrm>
            </p:grpSpPr>
            <p:sp>
              <p:nvSpPr>
                <p:cNvPr id="141" name="Freeform 131">
                  <a:extLst>
                    <a:ext uri="{FF2B5EF4-FFF2-40B4-BE49-F238E27FC236}">
                      <a16:creationId xmlns:a16="http://schemas.microsoft.com/office/drawing/2014/main" id="{D2D2C972-EC20-4B70-875E-85D8D5400ADE}"/>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3">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142" name="Freeform 132">
                  <a:extLst>
                    <a:ext uri="{FF2B5EF4-FFF2-40B4-BE49-F238E27FC236}">
                      <a16:creationId xmlns:a16="http://schemas.microsoft.com/office/drawing/2014/main" id="{35BF19D2-4BD0-45EC-8BFC-6F2A02F3496A}"/>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40" name="TextBox 139">
                <a:extLst>
                  <a:ext uri="{FF2B5EF4-FFF2-40B4-BE49-F238E27FC236}">
                    <a16:creationId xmlns:a16="http://schemas.microsoft.com/office/drawing/2014/main" id="{760E814D-715A-4163-BBE3-86135BA73B14}"/>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3"/>
                    </a:solidFill>
                    <a:latin typeface="Arial" pitchFamily="34" charset="0"/>
                    <a:cs typeface="Arial" pitchFamily="34" charset="0"/>
                  </a:rPr>
                  <a:t>$</a:t>
                </a:r>
                <a:endParaRPr lang="ko-KR" altLang="en-US" sz="2400" b="1" dirty="0">
                  <a:solidFill>
                    <a:schemeClr val="accent3"/>
                  </a:solidFill>
                  <a:latin typeface="Arial" pitchFamily="34" charset="0"/>
                  <a:cs typeface="Arial" pitchFamily="34" charset="0"/>
                </a:endParaRPr>
              </a:p>
            </p:txBody>
          </p:sp>
        </p:grpSp>
        <p:grpSp>
          <p:nvGrpSpPr>
            <p:cNvPr id="143" name="Group 95">
              <a:extLst>
                <a:ext uri="{FF2B5EF4-FFF2-40B4-BE49-F238E27FC236}">
                  <a16:creationId xmlns:a16="http://schemas.microsoft.com/office/drawing/2014/main" id="{BEF844F9-541F-40A8-88E5-1567BAC1F335}"/>
                </a:ext>
              </a:extLst>
            </p:cNvPr>
            <p:cNvGrpSpPr/>
            <p:nvPr/>
          </p:nvGrpSpPr>
          <p:grpSpPr>
            <a:xfrm>
              <a:off x="4954788" y="4323028"/>
              <a:ext cx="356309" cy="505725"/>
              <a:chOff x="611560" y="2420563"/>
              <a:chExt cx="356308" cy="505725"/>
            </a:xfrm>
          </p:grpSpPr>
          <p:grpSp>
            <p:nvGrpSpPr>
              <p:cNvPr id="144" name="Group 129">
                <a:extLst>
                  <a:ext uri="{FF2B5EF4-FFF2-40B4-BE49-F238E27FC236}">
                    <a16:creationId xmlns:a16="http://schemas.microsoft.com/office/drawing/2014/main" id="{79AA955D-8108-4593-BCDA-748B830F5F84}"/>
                  </a:ext>
                </a:extLst>
              </p:cNvPr>
              <p:cNvGrpSpPr/>
              <p:nvPr/>
            </p:nvGrpSpPr>
            <p:grpSpPr>
              <a:xfrm>
                <a:off x="611560" y="2420563"/>
                <a:ext cx="356308" cy="505725"/>
                <a:chOff x="3806184" y="2777603"/>
                <a:chExt cx="1526178" cy="2166176"/>
              </a:xfrm>
            </p:grpSpPr>
            <p:sp>
              <p:nvSpPr>
                <p:cNvPr id="146" name="Freeform 131">
                  <a:extLst>
                    <a:ext uri="{FF2B5EF4-FFF2-40B4-BE49-F238E27FC236}">
                      <a16:creationId xmlns:a16="http://schemas.microsoft.com/office/drawing/2014/main" id="{CD56C7F1-408A-4DBF-A826-355A47B861BD}"/>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3">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147" name="Freeform 132">
                  <a:extLst>
                    <a:ext uri="{FF2B5EF4-FFF2-40B4-BE49-F238E27FC236}">
                      <a16:creationId xmlns:a16="http://schemas.microsoft.com/office/drawing/2014/main" id="{40AA3E1A-89F1-4556-B5C2-1CC2F841EBD6}"/>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45" name="TextBox 144">
                <a:extLst>
                  <a:ext uri="{FF2B5EF4-FFF2-40B4-BE49-F238E27FC236}">
                    <a16:creationId xmlns:a16="http://schemas.microsoft.com/office/drawing/2014/main" id="{F0564A9A-AEA7-42A9-840E-34DF2E2B3085}"/>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3"/>
                    </a:solidFill>
                    <a:latin typeface="Arial" pitchFamily="34" charset="0"/>
                    <a:cs typeface="Arial" pitchFamily="34" charset="0"/>
                  </a:rPr>
                  <a:t>$</a:t>
                </a:r>
                <a:endParaRPr lang="ko-KR" altLang="en-US" sz="2400" b="1" dirty="0">
                  <a:solidFill>
                    <a:schemeClr val="accent3"/>
                  </a:solidFill>
                  <a:latin typeface="Arial" pitchFamily="34" charset="0"/>
                  <a:cs typeface="Arial" pitchFamily="34" charset="0"/>
                </a:endParaRPr>
              </a:p>
            </p:txBody>
          </p:sp>
        </p:grpSp>
        <p:grpSp>
          <p:nvGrpSpPr>
            <p:cNvPr id="148" name="Group 95">
              <a:extLst>
                <a:ext uri="{FF2B5EF4-FFF2-40B4-BE49-F238E27FC236}">
                  <a16:creationId xmlns:a16="http://schemas.microsoft.com/office/drawing/2014/main" id="{D2C9C104-B4FE-469B-A24D-A0D6AFFC3BC5}"/>
                </a:ext>
              </a:extLst>
            </p:cNvPr>
            <p:cNvGrpSpPr/>
            <p:nvPr/>
          </p:nvGrpSpPr>
          <p:grpSpPr>
            <a:xfrm>
              <a:off x="5457498" y="4323028"/>
              <a:ext cx="356309" cy="505725"/>
              <a:chOff x="611560" y="2420563"/>
              <a:chExt cx="356308" cy="505725"/>
            </a:xfrm>
          </p:grpSpPr>
          <p:grpSp>
            <p:nvGrpSpPr>
              <p:cNvPr id="149" name="Group 129">
                <a:extLst>
                  <a:ext uri="{FF2B5EF4-FFF2-40B4-BE49-F238E27FC236}">
                    <a16:creationId xmlns:a16="http://schemas.microsoft.com/office/drawing/2014/main" id="{73DC69F5-3C9E-4951-A6C4-72C8C0CE3285}"/>
                  </a:ext>
                </a:extLst>
              </p:cNvPr>
              <p:cNvGrpSpPr/>
              <p:nvPr/>
            </p:nvGrpSpPr>
            <p:grpSpPr>
              <a:xfrm>
                <a:off x="611560" y="2420563"/>
                <a:ext cx="356308" cy="505725"/>
                <a:chOff x="3806184" y="2777603"/>
                <a:chExt cx="1526178" cy="2166176"/>
              </a:xfrm>
            </p:grpSpPr>
            <p:sp>
              <p:nvSpPr>
                <p:cNvPr id="151" name="Freeform 131">
                  <a:extLst>
                    <a:ext uri="{FF2B5EF4-FFF2-40B4-BE49-F238E27FC236}">
                      <a16:creationId xmlns:a16="http://schemas.microsoft.com/office/drawing/2014/main" id="{FCE2D025-BBA6-4F97-A6B2-1948FFDA7CD1}"/>
                    </a:ext>
                  </a:extLst>
                </p:cNvPr>
                <p:cNvSpPr/>
                <p:nvPr/>
              </p:nvSpPr>
              <p:spPr>
                <a:xfrm>
                  <a:off x="4563148" y="2777603"/>
                  <a:ext cx="769214" cy="2166176"/>
                </a:xfrm>
                <a:custGeom>
                  <a:avLst/>
                  <a:gdLst/>
                  <a:ahLst/>
                  <a:cxnLst/>
                  <a:rect l="l" t="t" r="r" b="b"/>
                  <a:pathLst>
                    <a:path w="769214" h="2166176">
                      <a:moveTo>
                        <a:pt x="13655" y="0"/>
                      </a:moveTo>
                      <a:cubicBezTo>
                        <a:pt x="383848" y="3034"/>
                        <a:pt x="754041" y="688805"/>
                        <a:pt x="769214" y="1110582"/>
                      </a:cubicBezTo>
                      <a:cubicBezTo>
                        <a:pt x="763164" y="1760939"/>
                        <a:pt x="485720" y="2148949"/>
                        <a:pt x="0" y="2166176"/>
                      </a:cubicBezTo>
                      <a:lnTo>
                        <a:pt x="0" y="1147"/>
                      </a:lnTo>
                      <a:close/>
                    </a:path>
                  </a:pathLst>
                </a:custGeom>
                <a:solidFill>
                  <a:schemeClr val="accent3">
                    <a:lumMod val="20000"/>
                    <a:lumOff val="80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p>
              </p:txBody>
            </p:sp>
            <p:sp>
              <p:nvSpPr>
                <p:cNvPr id="152" name="Freeform 132">
                  <a:extLst>
                    <a:ext uri="{FF2B5EF4-FFF2-40B4-BE49-F238E27FC236}">
                      <a16:creationId xmlns:a16="http://schemas.microsoft.com/office/drawing/2014/main" id="{5B7840A0-0865-4CDC-8BD2-CC794DA052AD}"/>
                    </a:ext>
                  </a:extLst>
                </p:cNvPr>
                <p:cNvSpPr/>
                <p:nvPr/>
              </p:nvSpPr>
              <p:spPr>
                <a:xfrm>
                  <a:off x="3806184" y="2777603"/>
                  <a:ext cx="769213" cy="2165396"/>
                </a:xfrm>
                <a:custGeom>
                  <a:avLst/>
                  <a:gdLst/>
                  <a:ahLst/>
                  <a:cxnLst/>
                  <a:rect l="l" t="t" r="r" b="b"/>
                  <a:pathLst>
                    <a:path w="769213" h="2165396">
                      <a:moveTo>
                        <a:pt x="769213" y="0"/>
                      </a:moveTo>
                      <a:lnTo>
                        <a:pt x="769213" y="2165029"/>
                      </a:lnTo>
                      <a:lnTo>
                        <a:pt x="764662" y="2165396"/>
                      </a:lnTo>
                      <a:cubicBezTo>
                        <a:pt x="303437" y="2147190"/>
                        <a:pt x="6069" y="1783065"/>
                        <a:pt x="0" y="1127640"/>
                      </a:cubicBezTo>
                      <a:cubicBezTo>
                        <a:pt x="5997" y="716807"/>
                        <a:pt x="385407" y="3691"/>
                        <a:pt x="769213" y="0"/>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p>
              </p:txBody>
            </p:sp>
          </p:grpSp>
          <p:sp>
            <p:nvSpPr>
              <p:cNvPr id="150" name="TextBox 149">
                <a:extLst>
                  <a:ext uri="{FF2B5EF4-FFF2-40B4-BE49-F238E27FC236}">
                    <a16:creationId xmlns:a16="http://schemas.microsoft.com/office/drawing/2014/main" id="{FD41C893-D364-4181-8431-9033CF885D67}"/>
                  </a:ext>
                </a:extLst>
              </p:cNvPr>
              <p:cNvSpPr txBox="1"/>
              <p:nvPr/>
            </p:nvSpPr>
            <p:spPr>
              <a:xfrm>
                <a:off x="648351" y="2446766"/>
                <a:ext cx="301349" cy="461665"/>
              </a:xfrm>
              <a:prstGeom prst="rect">
                <a:avLst/>
              </a:prstGeom>
              <a:noFill/>
            </p:spPr>
            <p:txBody>
              <a:bodyPr wrap="square" rtlCol="0">
                <a:spAutoFit/>
              </a:bodyPr>
              <a:lstStyle/>
              <a:p>
                <a:pPr algn="ctr"/>
                <a:r>
                  <a:rPr lang="en-US" altLang="ko-KR" sz="2400" b="1" dirty="0">
                    <a:solidFill>
                      <a:schemeClr val="accent3"/>
                    </a:solidFill>
                    <a:latin typeface="Arial" pitchFamily="34" charset="0"/>
                    <a:cs typeface="Arial" pitchFamily="34" charset="0"/>
                  </a:rPr>
                  <a:t>$</a:t>
                </a:r>
                <a:endParaRPr lang="ko-KR" altLang="en-US" sz="2400" b="1" dirty="0">
                  <a:solidFill>
                    <a:schemeClr val="accent3"/>
                  </a:solidFill>
                  <a:latin typeface="Arial" pitchFamily="34" charset="0"/>
                  <a:cs typeface="Arial" pitchFamily="34" charset="0"/>
                </a:endParaRPr>
              </a:p>
            </p:txBody>
          </p:sp>
        </p:grpSp>
        <p:grpSp>
          <p:nvGrpSpPr>
            <p:cNvPr id="153" name="Group 152">
              <a:extLst>
                <a:ext uri="{FF2B5EF4-FFF2-40B4-BE49-F238E27FC236}">
                  <a16:creationId xmlns:a16="http://schemas.microsoft.com/office/drawing/2014/main" id="{5E8B328F-DB57-4B02-A0FC-70E1E347E94B}"/>
                </a:ext>
              </a:extLst>
            </p:cNvPr>
            <p:cNvGrpSpPr/>
            <p:nvPr/>
          </p:nvGrpSpPr>
          <p:grpSpPr>
            <a:xfrm flipH="1">
              <a:off x="10088960" y="3030959"/>
              <a:ext cx="1544222" cy="551701"/>
              <a:chOff x="6607592" y="3847770"/>
              <a:chExt cx="1023769" cy="365760"/>
            </a:xfrm>
          </p:grpSpPr>
          <p:sp>
            <p:nvSpPr>
              <p:cNvPr id="154" name="Arrow: Pentagon 153">
                <a:extLst>
                  <a:ext uri="{FF2B5EF4-FFF2-40B4-BE49-F238E27FC236}">
                    <a16:creationId xmlns:a16="http://schemas.microsoft.com/office/drawing/2014/main" id="{F9F666A9-8763-49D7-B80F-AE5173E56818}"/>
                  </a:ext>
                </a:extLst>
              </p:cNvPr>
              <p:cNvSpPr/>
              <p:nvPr/>
            </p:nvSpPr>
            <p:spPr>
              <a:xfrm>
                <a:off x="6607592" y="3847770"/>
                <a:ext cx="1023769" cy="365760"/>
              </a:xfrm>
              <a:prstGeom prst="homePlat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55" name="TextBox 154">
                <a:extLst>
                  <a:ext uri="{FF2B5EF4-FFF2-40B4-BE49-F238E27FC236}">
                    <a16:creationId xmlns:a16="http://schemas.microsoft.com/office/drawing/2014/main" id="{C777EC73-C75D-486F-8591-C5578AAE53A4}"/>
                  </a:ext>
                </a:extLst>
              </p:cNvPr>
              <p:cNvSpPr txBox="1"/>
              <p:nvPr/>
            </p:nvSpPr>
            <p:spPr>
              <a:xfrm>
                <a:off x="6640850" y="3857211"/>
                <a:ext cx="773241" cy="346878"/>
              </a:xfrm>
              <a:prstGeom prst="rect">
                <a:avLst/>
              </a:prstGeom>
              <a:noFill/>
            </p:spPr>
            <p:txBody>
              <a:bodyPr wrap="square" rtlCol="0">
                <a:spAutoFit/>
              </a:bodyPr>
              <a:lstStyle/>
              <a:p>
                <a:pPr algn="ctr"/>
                <a:r>
                  <a:rPr lang="en-US" altLang="ko-KR" sz="2800" b="1" dirty="0">
                    <a:solidFill>
                      <a:schemeClr val="bg1"/>
                    </a:solidFill>
                    <a:cs typeface="Arial" pitchFamily="34" charset="0"/>
                  </a:rPr>
                  <a:t>SELL</a:t>
                </a:r>
                <a:endParaRPr lang="ko-KR" altLang="en-US" sz="2800" b="1" dirty="0">
                  <a:solidFill>
                    <a:schemeClr val="bg1"/>
                  </a:solidFill>
                  <a:cs typeface="Arial" pitchFamily="34" charset="0"/>
                </a:endParaRPr>
              </a:p>
            </p:txBody>
          </p:sp>
        </p:grpSp>
        <p:grpSp>
          <p:nvGrpSpPr>
            <p:cNvPr id="156" name="Group 155">
              <a:extLst>
                <a:ext uri="{FF2B5EF4-FFF2-40B4-BE49-F238E27FC236}">
                  <a16:creationId xmlns:a16="http://schemas.microsoft.com/office/drawing/2014/main" id="{C58CB89F-FDDC-4202-9E9D-D22DA0FA649D}"/>
                </a:ext>
              </a:extLst>
            </p:cNvPr>
            <p:cNvGrpSpPr/>
            <p:nvPr/>
          </p:nvGrpSpPr>
          <p:grpSpPr>
            <a:xfrm>
              <a:off x="6423551" y="3030959"/>
              <a:ext cx="1544222" cy="551701"/>
              <a:chOff x="6607592" y="3847770"/>
              <a:chExt cx="1023769" cy="365760"/>
            </a:xfrm>
          </p:grpSpPr>
          <p:sp>
            <p:nvSpPr>
              <p:cNvPr id="157" name="Arrow: Pentagon 156">
                <a:extLst>
                  <a:ext uri="{FF2B5EF4-FFF2-40B4-BE49-F238E27FC236}">
                    <a16:creationId xmlns:a16="http://schemas.microsoft.com/office/drawing/2014/main" id="{9825A853-7EEA-48E3-97E2-A7D30BAF9647}"/>
                  </a:ext>
                </a:extLst>
              </p:cNvPr>
              <p:cNvSpPr/>
              <p:nvPr/>
            </p:nvSpPr>
            <p:spPr>
              <a:xfrm>
                <a:off x="6607592" y="3847770"/>
                <a:ext cx="1023769" cy="365760"/>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158" name="TextBox 157">
                <a:extLst>
                  <a:ext uri="{FF2B5EF4-FFF2-40B4-BE49-F238E27FC236}">
                    <a16:creationId xmlns:a16="http://schemas.microsoft.com/office/drawing/2014/main" id="{C53BC613-4923-49CD-8266-E8CD03EF4C58}"/>
                  </a:ext>
                </a:extLst>
              </p:cNvPr>
              <p:cNvSpPr txBox="1"/>
              <p:nvPr/>
            </p:nvSpPr>
            <p:spPr>
              <a:xfrm>
                <a:off x="6640850" y="3857211"/>
                <a:ext cx="773241" cy="346878"/>
              </a:xfrm>
              <a:prstGeom prst="rect">
                <a:avLst/>
              </a:prstGeom>
              <a:noFill/>
            </p:spPr>
            <p:txBody>
              <a:bodyPr wrap="square" rtlCol="0">
                <a:spAutoFit/>
              </a:bodyPr>
              <a:lstStyle/>
              <a:p>
                <a:pPr algn="ctr"/>
                <a:r>
                  <a:rPr lang="en-US" altLang="ko-KR" sz="2800" b="1" dirty="0">
                    <a:solidFill>
                      <a:schemeClr val="bg1"/>
                    </a:solidFill>
                    <a:cs typeface="Arial" pitchFamily="34" charset="0"/>
                  </a:rPr>
                  <a:t>BUY</a:t>
                </a:r>
                <a:endParaRPr lang="ko-KR" altLang="en-US" sz="2800" b="1" dirty="0">
                  <a:solidFill>
                    <a:schemeClr val="bg1"/>
                  </a:solidFill>
                  <a:cs typeface="Arial" pitchFamily="34" charset="0"/>
                </a:endParaRPr>
              </a:p>
            </p:txBody>
          </p:sp>
        </p:grpSp>
      </p:grpSp>
    </p:spTree>
    <p:extLst>
      <p:ext uri="{BB962C8B-B14F-4D97-AF65-F5344CB8AC3E}">
        <p14:creationId xmlns:p14="http://schemas.microsoft.com/office/powerpoint/2010/main" val="19206727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171338"/>
            <a:ext cx="12207499" cy="6686662"/>
            <a:chOff x="0" y="171338"/>
            <a:chExt cx="12207499" cy="6686662"/>
          </a:xfrm>
        </p:grpSpPr>
        <p:sp>
          <p:nvSpPr>
            <p:cNvPr id="3" name="Rectangle 2">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4" name="Rectangle 3">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grpSp>
          <p:nvGrpSpPr>
            <p:cNvPr id="5" name="Group 4">
              <a:extLst>
                <a:ext uri="{FF2B5EF4-FFF2-40B4-BE49-F238E27FC236}">
                  <a16:creationId xmlns:a16="http://schemas.microsoft.com/office/drawing/2014/main" id="{93A252F7-484F-42E9-AEF6-1FB9F707B778}"/>
                </a:ext>
              </a:extLst>
            </p:cNvPr>
            <p:cNvGrpSpPr/>
            <p:nvPr/>
          </p:nvGrpSpPr>
          <p:grpSpPr>
            <a:xfrm>
              <a:off x="10464117" y="171338"/>
              <a:ext cx="1495409" cy="593852"/>
              <a:chOff x="4572001" y="1093721"/>
              <a:chExt cx="1495409" cy="593852"/>
            </a:xfrm>
          </p:grpSpPr>
          <p:pic>
            <p:nvPicPr>
              <p:cNvPr id="6" name="Picture 5">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572001" y="1093721"/>
                <a:ext cx="593852" cy="593852"/>
              </a:xfrm>
              <a:prstGeom prst="rect">
                <a:avLst/>
              </a:prstGeom>
            </p:spPr>
          </p:pic>
          <p:pic>
            <p:nvPicPr>
              <p:cNvPr id="7" name="Picture 6">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5277971" y="1110073"/>
                <a:ext cx="789439" cy="576356"/>
              </a:xfrm>
              <a:prstGeom prst="rect">
                <a:avLst/>
              </a:prstGeom>
            </p:spPr>
          </p:pic>
        </p:grpSp>
      </p:grpSp>
      <p:grpSp>
        <p:nvGrpSpPr>
          <p:cNvPr id="10" name="Group 9"/>
          <p:cNvGrpSpPr/>
          <p:nvPr/>
        </p:nvGrpSpPr>
        <p:grpSpPr>
          <a:xfrm>
            <a:off x="15499" y="779863"/>
            <a:ext cx="12192000" cy="4896565"/>
            <a:chOff x="0" y="779863"/>
            <a:chExt cx="12192000" cy="4896565"/>
          </a:xfrm>
        </p:grpSpPr>
        <p:grpSp>
          <p:nvGrpSpPr>
            <p:cNvPr id="11" name="Group 10">
              <a:extLst>
                <a:ext uri="{FF2B5EF4-FFF2-40B4-BE49-F238E27FC236}">
                  <a16:creationId xmlns:a16="http://schemas.microsoft.com/office/drawing/2014/main" id="{E09F8985-DB9A-450F-AE50-A456FEFCC14B}"/>
                </a:ext>
              </a:extLst>
            </p:cNvPr>
            <p:cNvGrpSpPr/>
            <p:nvPr/>
          </p:nvGrpSpPr>
          <p:grpSpPr>
            <a:xfrm>
              <a:off x="0" y="2124465"/>
              <a:ext cx="12192000" cy="2597869"/>
              <a:chOff x="0" y="2092574"/>
              <a:chExt cx="12192000" cy="2597869"/>
            </a:xfrm>
            <a:solidFill>
              <a:schemeClr val="accent1">
                <a:lumMod val="60000"/>
                <a:lumOff val="40000"/>
              </a:schemeClr>
            </a:solidFill>
          </p:grpSpPr>
          <p:sp>
            <p:nvSpPr>
              <p:cNvPr id="71" name="Rectangle 70">
                <a:extLst>
                  <a:ext uri="{FF2B5EF4-FFF2-40B4-BE49-F238E27FC236}">
                    <a16:creationId xmlns:a16="http://schemas.microsoft.com/office/drawing/2014/main" id="{1BD6D9B2-F343-42BF-84B2-B257FAF0C92B}"/>
                  </a:ext>
                </a:extLst>
              </p:cNvPr>
              <p:cNvSpPr/>
              <p:nvPr/>
            </p:nvSpPr>
            <p:spPr>
              <a:xfrm>
                <a:off x="0" y="209257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a:extLst>
                  <a:ext uri="{FF2B5EF4-FFF2-40B4-BE49-F238E27FC236}">
                    <a16:creationId xmlns:a16="http://schemas.microsoft.com/office/drawing/2014/main" id="{C0FE38A2-D5FB-4137-96B7-D67804F18A3E}"/>
                  </a:ext>
                </a:extLst>
              </p:cNvPr>
              <p:cNvSpPr/>
              <p:nvPr/>
            </p:nvSpPr>
            <p:spPr>
              <a:xfrm>
                <a:off x="0" y="4644724"/>
                <a:ext cx="12192000" cy="4571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Rectangle 72">
                <a:extLst>
                  <a:ext uri="{FF2B5EF4-FFF2-40B4-BE49-F238E27FC236}">
                    <a16:creationId xmlns:a16="http://schemas.microsoft.com/office/drawing/2014/main" id="{95C8A077-0151-4717-A793-5EE0732D5A3F}"/>
                  </a:ext>
                </a:extLst>
              </p:cNvPr>
              <p:cNvSpPr/>
              <p:nvPr/>
            </p:nvSpPr>
            <p:spPr>
              <a:xfrm>
                <a:off x="0" y="2187799"/>
                <a:ext cx="12192000" cy="24074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a:extLst>
                <a:ext uri="{FF2B5EF4-FFF2-40B4-BE49-F238E27FC236}">
                  <a16:creationId xmlns:a16="http://schemas.microsoft.com/office/drawing/2014/main" id="{844828CC-6F61-47EC-85E2-B21863D23656}"/>
                </a:ext>
              </a:extLst>
            </p:cNvPr>
            <p:cNvGrpSpPr/>
            <p:nvPr/>
          </p:nvGrpSpPr>
          <p:grpSpPr>
            <a:xfrm>
              <a:off x="697602" y="779863"/>
              <a:ext cx="10870585" cy="4896565"/>
              <a:chOff x="697602" y="853605"/>
              <a:chExt cx="10870585" cy="4896565"/>
            </a:xfrm>
          </p:grpSpPr>
          <p:sp>
            <p:nvSpPr>
              <p:cNvPr id="13" name="Freeform: Shape 144">
                <a:extLst>
                  <a:ext uri="{FF2B5EF4-FFF2-40B4-BE49-F238E27FC236}">
                    <a16:creationId xmlns:a16="http://schemas.microsoft.com/office/drawing/2014/main" id="{18D175AA-4F47-4729-B0F3-B094AA2B4497}"/>
                  </a:ext>
                </a:extLst>
              </p:cNvPr>
              <p:cNvSpPr>
                <a:spLocks/>
              </p:cNvSpPr>
              <p:nvPr/>
            </p:nvSpPr>
            <p:spPr bwMode="auto">
              <a:xfrm rot="3516856">
                <a:off x="6331046" y="1303566"/>
                <a:ext cx="4651277" cy="4241931"/>
              </a:xfrm>
              <a:custGeom>
                <a:avLst/>
                <a:gdLst>
                  <a:gd name="connsiteX0" fmla="*/ 3897079 w 4651277"/>
                  <a:gd name="connsiteY0" fmla="*/ 2775104 h 4241931"/>
                  <a:gd name="connsiteX1" fmla="*/ 3897072 w 4651277"/>
                  <a:gd name="connsiteY1" fmla="*/ 2775245 h 4241931"/>
                  <a:gd name="connsiteX2" fmla="*/ 3897236 w 4651277"/>
                  <a:gd name="connsiteY2" fmla="*/ 2775218 h 4241931"/>
                  <a:gd name="connsiteX3" fmla="*/ 3870002 w 4651277"/>
                  <a:gd name="connsiteY3" fmla="*/ 2525312 h 4241931"/>
                  <a:gd name="connsiteX4" fmla="*/ 3868144 w 4651277"/>
                  <a:gd name="connsiteY4" fmla="*/ 2533137 h 4241931"/>
                  <a:gd name="connsiteX5" fmla="*/ 3873257 w 4651277"/>
                  <a:gd name="connsiteY5" fmla="*/ 2535878 h 4241931"/>
                  <a:gd name="connsiteX6" fmla="*/ 3875291 w 4651277"/>
                  <a:gd name="connsiteY6" fmla="*/ 2517798 h 4241931"/>
                  <a:gd name="connsiteX7" fmla="*/ 3877729 w 4651277"/>
                  <a:gd name="connsiteY7" fmla="*/ 2513815 h 4241931"/>
                  <a:gd name="connsiteX8" fmla="*/ 3877901 w 4651277"/>
                  <a:gd name="connsiteY8" fmla="*/ 2487464 h 4241931"/>
                  <a:gd name="connsiteX9" fmla="*/ 3888276 w 4651277"/>
                  <a:gd name="connsiteY9" fmla="*/ 2487069 h 4241931"/>
                  <a:gd name="connsiteX10" fmla="*/ 3891886 w 4651277"/>
                  <a:gd name="connsiteY10" fmla="*/ 2490770 h 4241931"/>
                  <a:gd name="connsiteX11" fmla="*/ 3891216 w 4651277"/>
                  <a:gd name="connsiteY11" fmla="*/ 2494296 h 4241931"/>
                  <a:gd name="connsiteX12" fmla="*/ 3905570 w 4651277"/>
                  <a:gd name="connsiteY12" fmla="*/ 2476507 h 4241931"/>
                  <a:gd name="connsiteX13" fmla="*/ 3910941 w 4651277"/>
                  <a:gd name="connsiteY13" fmla="*/ 2469934 h 4241931"/>
                  <a:gd name="connsiteX14" fmla="*/ 3903635 w 4651277"/>
                  <a:gd name="connsiteY14" fmla="*/ 2473107 h 4241931"/>
                  <a:gd name="connsiteX15" fmla="*/ 3861532 w 4651277"/>
                  <a:gd name="connsiteY15" fmla="*/ 2480806 h 4241931"/>
                  <a:gd name="connsiteX16" fmla="*/ 3861510 w 4651277"/>
                  <a:gd name="connsiteY16" fmla="*/ 2481282 h 4241931"/>
                  <a:gd name="connsiteX17" fmla="*/ 3864548 w 4651277"/>
                  <a:gd name="connsiteY17" fmla="*/ 2490422 h 4241931"/>
                  <a:gd name="connsiteX18" fmla="*/ 3870148 w 4651277"/>
                  <a:gd name="connsiteY18" fmla="*/ 2488776 h 4241931"/>
                  <a:gd name="connsiteX19" fmla="*/ 3869606 w 4651277"/>
                  <a:gd name="connsiteY19" fmla="*/ 2488750 h 4241931"/>
                  <a:gd name="connsiteX20" fmla="*/ 3844058 w 4651277"/>
                  <a:gd name="connsiteY20" fmla="*/ 2490243 h 4241931"/>
                  <a:gd name="connsiteX21" fmla="*/ 3842985 w 4651277"/>
                  <a:gd name="connsiteY21" fmla="*/ 2493698 h 4241931"/>
                  <a:gd name="connsiteX22" fmla="*/ 3843598 w 4651277"/>
                  <a:gd name="connsiteY22" fmla="*/ 2492828 h 4241931"/>
                  <a:gd name="connsiteX23" fmla="*/ 4088505 w 4651277"/>
                  <a:gd name="connsiteY23" fmla="*/ 2054563 h 4241931"/>
                  <a:gd name="connsiteX24" fmla="*/ 4088402 w 4651277"/>
                  <a:gd name="connsiteY24" fmla="*/ 2054951 h 4241931"/>
                  <a:gd name="connsiteX25" fmla="*/ 4089266 w 4651277"/>
                  <a:gd name="connsiteY25" fmla="*/ 2055669 h 4241931"/>
                  <a:gd name="connsiteX26" fmla="*/ 3885513 w 4651277"/>
                  <a:gd name="connsiteY26" fmla="*/ 1821923 h 4241931"/>
                  <a:gd name="connsiteX27" fmla="*/ 3885167 w 4651277"/>
                  <a:gd name="connsiteY27" fmla="*/ 1822589 h 4241931"/>
                  <a:gd name="connsiteX28" fmla="*/ 3886626 w 4651277"/>
                  <a:gd name="connsiteY28" fmla="*/ 1822716 h 4241931"/>
                  <a:gd name="connsiteX29" fmla="*/ 3891162 w 4651277"/>
                  <a:gd name="connsiteY29" fmla="*/ 1820860 h 4241931"/>
                  <a:gd name="connsiteX30" fmla="*/ 3821509 w 4651277"/>
                  <a:gd name="connsiteY30" fmla="*/ 1811281 h 4241931"/>
                  <a:gd name="connsiteX31" fmla="*/ 3822504 w 4651277"/>
                  <a:gd name="connsiteY31" fmla="*/ 1811642 h 4241931"/>
                  <a:gd name="connsiteX32" fmla="*/ 3822243 w 4651277"/>
                  <a:gd name="connsiteY32" fmla="*/ 1811284 h 4241931"/>
                  <a:gd name="connsiteX33" fmla="*/ 3767516 w 4651277"/>
                  <a:gd name="connsiteY33" fmla="*/ 1561443 h 4241931"/>
                  <a:gd name="connsiteX34" fmla="*/ 3765081 w 4651277"/>
                  <a:gd name="connsiteY34" fmla="*/ 1577440 h 4241931"/>
                  <a:gd name="connsiteX35" fmla="*/ 3767063 w 4651277"/>
                  <a:gd name="connsiteY35" fmla="*/ 1592964 h 4241931"/>
                  <a:gd name="connsiteX36" fmla="*/ 3763927 w 4651277"/>
                  <a:gd name="connsiteY36" fmla="*/ 1607782 h 4241931"/>
                  <a:gd name="connsiteX37" fmla="*/ 3761546 w 4651277"/>
                  <a:gd name="connsiteY37" fmla="*/ 1609280 h 4241931"/>
                  <a:gd name="connsiteX38" fmla="*/ 3797457 w 4651277"/>
                  <a:gd name="connsiteY38" fmla="*/ 1614968 h 4241931"/>
                  <a:gd name="connsiteX39" fmla="*/ 3788624 w 4651277"/>
                  <a:gd name="connsiteY39" fmla="*/ 1604063 h 4241931"/>
                  <a:gd name="connsiteX40" fmla="*/ 3776032 w 4651277"/>
                  <a:gd name="connsiteY40" fmla="*/ 1576162 h 4241931"/>
                  <a:gd name="connsiteX41" fmla="*/ 2526548 w 4651277"/>
                  <a:gd name="connsiteY41" fmla="*/ 3066943 h 4241931"/>
                  <a:gd name="connsiteX42" fmla="*/ 2526941 w 4651277"/>
                  <a:gd name="connsiteY42" fmla="*/ 3067714 h 4241931"/>
                  <a:gd name="connsiteX43" fmla="*/ 2540254 w 4651277"/>
                  <a:gd name="connsiteY43" fmla="*/ 3062845 h 4241931"/>
                  <a:gd name="connsiteX44" fmla="*/ 2539881 w 4651277"/>
                  <a:gd name="connsiteY44" fmla="*/ 3062027 h 4241931"/>
                  <a:gd name="connsiteX45" fmla="*/ 2539743 w 4651277"/>
                  <a:gd name="connsiteY45" fmla="*/ 3061741 h 4241931"/>
                  <a:gd name="connsiteX46" fmla="*/ 3386337 w 4651277"/>
                  <a:gd name="connsiteY46" fmla="*/ 529816 h 4241931"/>
                  <a:gd name="connsiteX47" fmla="*/ 3387319 w 4651277"/>
                  <a:gd name="connsiteY47" fmla="*/ 533022 h 4241931"/>
                  <a:gd name="connsiteX48" fmla="*/ 3390370 w 4651277"/>
                  <a:gd name="connsiteY48" fmla="*/ 545620 h 4241931"/>
                  <a:gd name="connsiteX49" fmla="*/ 3423565 w 4651277"/>
                  <a:gd name="connsiteY49" fmla="*/ 548694 h 4241931"/>
                  <a:gd name="connsiteX50" fmla="*/ 3424013 w 4651277"/>
                  <a:gd name="connsiteY50" fmla="*/ 548364 h 4241931"/>
                  <a:gd name="connsiteX51" fmla="*/ 3429555 w 4651277"/>
                  <a:gd name="connsiteY51" fmla="*/ 530803 h 4241931"/>
                  <a:gd name="connsiteX52" fmla="*/ 3427865 w 4651277"/>
                  <a:gd name="connsiteY52" fmla="*/ 511430 h 4241931"/>
                  <a:gd name="connsiteX53" fmla="*/ 3425437 w 4651277"/>
                  <a:gd name="connsiteY53" fmla="*/ 507611 h 4241931"/>
                  <a:gd name="connsiteX54" fmla="*/ 3420176 w 4651277"/>
                  <a:gd name="connsiteY54" fmla="*/ 511007 h 4241931"/>
                  <a:gd name="connsiteX55" fmla="*/ 3392266 w 4651277"/>
                  <a:gd name="connsiteY55" fmla="*/ 521522 h 4241931"/>
                  <a:gd name="connsiteX56" fmla="*/ 1071940 w 4651277"/>
                  <a:gd name="connsiteY56" fmla="*/ 3407137 h 4241931"/>
                  <a:gd name="connsiteX57" fmla="*/ 1073275 w 4651277"/>
                  <a:gd name="connsiteY57" fmla="*/ 3407279 h 4241931"/>
                  <a:gd name="connsiteX58" fmla="*/ 1073048 w 4651277"/>
                  <a:gd name="connsiteY58" fmla="*/ 3406948 h 4241931"/>
                  <a:gd name="connsiteX59" fmla="*/ 842232 w 4651277"/>
                  <a:gd name="connsiteY59" fmla="*/ 3128002 h 4241931"/>
                  <a:gd name="connsiteX60" fmla="*/ 853613 w 4651277"/>
                  <a:gd name="connsiteY60" fmla="*/ 3150615 h 4241931"/>
                  <a:gd name="connsiteX61" fmla="*/ 883500 w 4651277"/>
                  <a:gd name="connsiteY61" fmla="*/ 3172512 h 4241931"/>
                  <a:gd name="connsiteX62" fmla="*/ 895668 w 4651277"/>
                  <a:gd name="connsiteY62" fmla="*/ 3159366 h 4241931"/>
                  <a:gd name="connsiteX63" fmla="*/ 895051 w 4651277"/>
                  <a:gd name="connsiteY63" fmla="*/ 3159242 h 4241931"/>
                  <a:gd name="connsiteX64" fmla="*/ 884086 w 4651277"/>
                  <a:gd name="connsiteY64" fmla="*/ 3150235 h 4241931"/>
                  <a:gd name="connsiteX65" fmla="*/ 861788 w 4651277"/>
                  <a:gd name="connsiteY65" fmla="*/ 3130176 h 4241931"/>
                  <a:gd name="connsiteX66" fmla="*/ 846830 w 4651277"/>
                  <a:gd name="connsiteY66" fmla="*/ 3126461 h 4241931"/>
                  <a:gd name="connsiteX67" fmla="*/ 1182718 w 4651277"/>
                  <a:gd name="connsiteY67" fmla="*/ 1487138 h 4241931"/>
                  <a:gd name="connsiteX68" fmla="*/ 1184885 w 4651277"/>
                  <a:gd name="connsiteY68" fmla="*/ 1486780 h 4241931"/>
                  <a:gd name="connsiteX69" fmla="*/ 1184389 w 4651277"/>
                  <a:gd name="connsiteY69" fmla="*/ 1486142 h 4241931"/>
                  <a:gd name="connsiteX70" fmla="*/ 1183954 w 4651277"/>
                  <a:gd name="connsiteY70" fmla="*/ 1486556 h 4241931"/>
                  <a:gd name="connsiteX71" fmla="*/ 1182718 w 4651277"/>
                  <a:gd name="connsiteY71" fmla="*/ 1487138 h 4241931"/>
                  <a:gd name="connsiteX72" fmla="*/ 1148542 w 4651277"/>
                  <a:gd name="connsiteY72" fmla="*/ 1390278 h 4241931"/>
                  <a:gd name="connsiteX73" fmla="*/ 1148805 w 4651277"/>
                  <a:gd name="connsiteY73" fmla="*/ 1398307 h 4241931"/>
                  <a:gd name="connsiteX74" fmla="*/ 1150120 w 4651277"/>
                  <a:gd name="connsiteY74" fmla="*/ 1419807 h 4241931"/>
                  <a:gd name="connsiteX75" fmla="*/ 1148674 w 4651277"/>
                  <a:gd name="connsiteY75" fmla="*/ 1423488 h 4241931"/>
                  <a:gd name="connsiteX76" fmla="*/ 1150306 w 4651277"/>
                  <a:gd name="connsiteY76" fmla="*/ 1421569 h 4241931"/>
                  <a:gd name="connsiteX77" fmla="*/ 1150446 w 4651277"/>
                  <a:gd name="connsiteY77" fmla="*/ 1406292 h 4241931"/>
                  <a:gd name="connsiteX78" fmla="*/ 1150974 w 4651277"/>
                  <a:gd name="connsiteY78" fmla="*/ 1390797 h 4241931"/>
                  <a:gd name="connsiteX79" fmla="*/ 1160764 w 4651277"/>
                  <a:gd name="connsiteY79" fmla="*/ 1385670 h 4241931"/>
                  <a:gd name="connsiteX80" fmla="*/ 1158556 w 4651277"/>
                  <a:gd name="connsiteY80" fmla="*/ 1383721 h 4241931"/>
                  <a:gd name="connsiteX81" fmla="*/ 1152826 w 4651277"/>
                  <a:gd name="connsiteY81" fmla="*/ 1383736 h 4241931"/>
                  <a:gd name="connsiteX82" fmla="*/ 1148542 w 4651277"/>
                  <a:gd name="connsiteY82" fmla="*/ 1390278 h 4241931"/>
                  <a:gd name="connsiteX83" fmla="*/ 1176775 w 4651277"/>
                  <a:gd name="connsiteY83" fmla="*/ 1335146 h 4241931"/>
                  <a:gd name="connsiteX84" fmla="*/ 1176922 w 4651277"/>
                  <a:gd name="connsiteY84" fmla="*/ 1344593 h 4241931"/>
                  <a:gd name="connsiteX85" fmla="*/ 1178171 w 4651277"/>
                  <a:gd name="connsiteY85" fmla="*/ 1355232 h 4241931"/>
                  <a:gd name="connsiteX86" fmla="*/ 1178988 w 4651277"/>
                  <a:gd name="connsiteY86" fmla="*/ 1344413 h 4241931"/>
                  <a:gd name="connsiteX87" fmla="*/ 1434125 w 4651277"/>
                  <a:gd name="connsiteY87" fmla="*/ 357635 h 4241931"/>
                  <a:gd name="connsiteX88" fmla="*/ 1444615 w 4651277"/>
                  <a:gd name="connsiteY88" fmla="*/ 349964 h 4241931"/>
                  <a:gd name="connsiteX89" fmla="*/ 1442833 w 4651277"/>
                  <a:gd name="connsiteY89" fmla="*/ 352363 h 4241931"/>
                  <a:gd name="connsiteX90" fmla="*/ 1435282 w 4651277"/>
                  <a:gd name="connsiteY90" fmla="*/ 357773 h 4241931"/>
                  <a:gd name="connsiteX91" fmla="*/ 901578 w 4651277"/>
                  <a:gd name="connsiteY91" fmla="*/ 1089026 h 4241931"/>
                  <a:gd name="connsiteX92" fmla="*/ 902450 w 4651277"/>
                  <a:gd name="connsiteY92" fmla="*/ 1097146 h 4241931"/>
                  <a:gd name="connsiteX93" fmla="*/ 902526 w 4651277"/>
                  <a:gd name="connsiteY93" fmla="*/ 1097155 h 4241931"/>
                  <a:gd name="connsiteX94" fmla="*/ 903198 w 4651277"/>
                  <a:gd name="connsiteY94" fmla="*/ 1086956 h 4241931"/>
                  <a:gd name="connsiteX95" fmla="*/ 757666 w 4651277"/>
                  <a:gd name="connsiteY95" fmla="*/ 1050727 h 4241931"/>
                  <a:gd name="connsiteX96" fmla="*/ 751018 w 4651277"/>
                  <a:gd name="connsiteY96" fmla="*/ 1071490 h 4241931"/>
                  <a:gd name="connsiteX97" fmla="*/ 758841 w 4651277"/>
                  <a:gd name="connsiteY97" fmla="*/ 1071058 h 4241931"/>
                  <a:gd name="connsiteX98" fmla="*/ 769344 w 4651277"/>
                  <a:gd name="connsiteY98" fmla="*/ 1066423 h 4241931"/>
                  <a:gd name="connsiteX99" fmla="*/ 764664 w 4651277"/>
                  <a:gd name="connsiteY99" fmla="*/ 1057752 h 4241931"/>
                  <a:gd name="connsiteX100" fmla="*/ 394920 w 4651277"/>
                  <a:gd name="connsiteY100" fmla="*/ 954017 h 4241931"/>
                  <a:gd name="connsiteX101" fmla="*/ 407227 w 4651277"/>
                  <a:gd name="connsiteY101" fmla="*/ 946656 h 4241931"/>
                  <a:gd name="connsiteX102" fmla="*/ 424128 w 4651277"/>
                  <a:gd name="connsiteY102" fmla="*/ 922299 h 4241931"/>
                  <a:gd name="connsiteX103" fmla="*/ 452395 w 4651277"/>
                  <a:gd name="connsiteY103" fmla="*/ 908274 h 4241931"/>
                  <a:gd name="connsiteX104" fmla="*/ 459935 w 4651277"/>
                  <a:gd name="connsiteY104" fmla="*/ 911515 h 4241931"/>
                  <a:gd name="connsiteX105" fmla="*/ 483116 w 4651277"/>
                  <a:gd name="connsiteY105" fmla="*/ 899146 h 4241931"/>
                  <a:gd name="connsiteX106" fmla="*/ 490125 w 4651277"/>
                  <a:gd name="connsiteY106" fmla="*/ 893227 h 4241931"/>
                  <a:gd name="connsiteX107" fmla="*/ 505508 w 4651277"/>
                  <a:gd name="connsiteY107" fmla="*/ 899211 h 4241931"/>
                  <a:gd name="connsiteX108" fmla="*/ 533045 w 4651277"/>
                  <a:gd name="connsiteY108" fmla="*/ 903097 h 4241931"/>
                  <a:gd name="connsiteX109" fmla="*/ 549057 w 4651277"/>
                  <a:gd name="connsiteY109" fmla="*/ 904707 h 4241931"/>
                  <a:gd name="connsiteX110" fmla="*/ 576911 w 4651277"/>
                  <a:gd name="connsiteY110" fmla="*/ 960445 h 4241931"/>
                  <a:gd name="connsiteX111" fmla="*/ 592268 w 4651277"/>
                  <a:gd name="connsiteY111" fmla="*/ 969814 h 4241931"/>
                  <a:gd name="connsiteX112" fmla="*/ 635566 w 4651277"/>
                  <a:gd name="connsiteY112" fmla="*/ 969038 h 4241931"/>
                  <a:gd name="connsiteX113" fmla="*/ 656699 w 4651277"/>
                  <a:gd name="connsiteY113" fmla="*/ 977852 h 4241931"/>
                  <a:gd name="connsiteX114" fmla="*/ 677578 w 4651277"/>
                  <a:gd name="connsiteY114" fmla="*/ 980396 h 4241931"/>
                  <a:gd name="connsiteX115" fmla="*/ 708863 w 4651277"/>
                  <a:gd name="connsiteY115" fmla="*/ 989282 h 4241931"/>
                  <a:gd name="connsiteX116" fmla="*/ 709249 w 4651277"/>
                  <a:gd name="connsiteY116" fmla="*/ 990880 h 4241931"/>
                  <a:gd name="connsiteX117" fmla="*/ 730538 w 4651277"/>
                  <a:gd name="connsiteY117" fmla="*/ 987041 h 4241931"/>
                  <a:gd name="connsiteX118" fmla="*/ 733369 w 4651277"/>
                  <a:gd name="connsiteY118" fmla="*/ 981508 h 4241931"/>
                  <a:gd name="connsiteX119" fmla="*/ 741250 w 4651277"/>
                  <a:gd name="connsiteY119" fmla="*/ 939228 h 4241931"/>
                  <a:gd name="connsiteX120" fmla="*/ 770388 w 4651277"/>
                  <a:gd name="connsiteY120" fmla="*/ 922209 h 4241931"/>
                  <a:gd name="connsiteX121" fmla="*/ 772846 w 4651277"/>
                  <a:gd name="connsiteY121" fmla="*/ 931130 h 4241931"/>
                  <a:gd name="connsiteX122" fmla="*/ 771985 w 4651277"/>
                  <a:gd name="connsiteY122" fmla="*/ 935690 h 4241931"/>
                  <a:gd name="connsiteX123" fmla="*/ 777370 w 4651277"/>
                  <a:gd name="connsiteY123" fmla="*/ 940500 h 4241931"/>
                  <a:gd name="connsiteX124" fmla="*/ 782283 w 4651277"/>
                  <a:gd name="connsiteY124" fmla="*/ 952504 h 4241931"/>
                  <a:gd name="connsiteX125" fmla="*/ 776624 w 4651277"/>
                  <a:gd name="connsiteY125" fmla="*/ 964007 h 4241931"/>
                  <a:gd name="connsiteX126" fmla="*/ 768714 w 4651277"/>
                  <a:gd name="connsiteY126" fmla="*/ 968596 h 4241931"/>
                  <a:gd name="connsiteX127" fmla="*/ 769873 w 4651277"/>
                  <a:gd name="connsiteY127" fmla="*/ 975063 h 4241931"/>
                  <a:gd name="connsiteX128" fmla="*/ 789860 w 4651277"/>
                  <a:gd name="connsiteY128" fmla="*/ 1001522 h 4241931"/>
                  <a:gd name="connsiteX129" fmla="*/ 801796 w 4651277"/>
                  <a:gd name="connsiteY129" fmla="*/ 1013423 h 4241931"/>
                  <a:gd name="connsiteX130" fmla="*/ 804836 w 4651277"/>
                  <a:gd name="connsiteY130" fmla="*/ 1014108 h 4241931"/>
                  <a:gd name="connsiteX131" fmla="*/ 810408 w 4651277"/>
                  <a:gd name="connsiteY131" fmla="*/ 1011186 h 4241931"/>
                  <a:gd name="connsiteX132" fmla="*/ 847470 w 4651277"/>
                  <a:gd name="connsiteY132" fmla="*/ 994970 h 4241931"/>
                  <a:gd name="connsiteX133" fmla="*/ 858657 w 4651277"/>
                  <a:gd name="connsiteY133" fmla="*/ 987297 h 4241931"/>
                  <a:gd name="connsiteX134" fmla="*/ 874361 w 4651277"/>
                  <a:gd name="connsiteY134" fmla="*/ 995010 h 4241931"/>
                  <a:gd name="connsiteX135" fmla="*/ 927779 w 4651277"/>
                  <a:gd name="connsiteY135" fmla="*/ 1035418 h 4241931"/>
                  <a:gd name="connsiteX136" fmla="*/ 932742 w 4651277"/>
                  <a:gd name="connsiteY136" fmla="*/ 1035538 h 4241931"/>
                  <a:gd name="connsiteX137" fmla="*/ 935226 w 4651277"/>
                  <a:gd name="connsiteY137" fmla="*/ 1039553 h 4241931"/>
                  <a:gd name="connsiteX138" fmla="*/ 940983 w 4651277"/>
                  <a:gd name="connsiteY138" fmla="*/ 1033338 h 4241931"/>
                  <a:gd name="connsiteX139" fmla="*/ 935821 w 4651277"/>
                  <a:gd name="connsiteY139" fmla="*/ 1023593 h 4241931"/>
                  <a:gd name="connsiteX140" fmla="*/ 913760 w 4651277"/>
                  <a:gd name="connsiteY140" fmla="*/ 1010868 h 4241931"/>
                  <a:gd name="connsiteX141" fmla="*/ 908193 w 4651277"/>
                  <a:gd name="connsiteY141" fmla="*/ 1013124 h 4241931"/>
                  <a:gd name="connsiteX142" fmla="*/ 918086 w 4651277"/>
                  <a:gd name="connsiteY142" fmla="*/ 991595 h 4241931"/>
                  <a:gd name="connsiteX143" fmla="*/ 923864 w 4651277"/>
                  <a:gd name="connsiteY143" fmla="*/ 967585 h 4241931"/>
                  <a:gd name="connsiteX144" fmla="*/ 911850 w 4651277"/>
                  <a:gd name="connsiteY144" fmla="*/ 958668 h 4241931"/>
                  <a:gd name="connsiteX145" fmla="*/ 893528 w 4651277"/>
                  <a:gd name="connsiteY145" fmla="*/ 951841 h 4241931"/>
                  <a:gd name="connsiteX146" fmla="*/ 898383 w 4651277"/>
                  <a:gd name="connsiteY146" fmla="*/ 935411 h 4241931"/>
                  <a:gd name="connsiteX147" fmla="*/ 900622 w 4651277"/>
                  <a:gd name="connsiteY147" fmla="*/ 928906 h 4241931"/>
                  <a:gd name="connsiteX148" fmla="*/ 889714 w 4651277"/>
                  <a:gd name="connsiteY148" fmla="*/ 923737 h 4241931"/>
                  <a:gd name="connsiteX149" fmla="*/ 871980 w 4651277"/>
                  <a:gd name="connsiteY149" fmla="*/ 910814 h 4241931"/>
                  <a:gd name="connsiteX150" fmla="*/ 847332 w 4651277"/>
                  <a:gd name="connsiteY150" fmla="*/ 874932 h 4241931"/>
                  <a:gd name="connsiteX151" fmla="*/ 841915 w 4651277"/>
                  <a:gd name="connsiteY151" fmla="*/ 864377 h 4241931"/>
                  <a:gd name="connsiteX152" fmla="*/ 826359 w 4651277"/>
                  <a:gd name="connsiteY152" fmla="*/ 834814 h 4241931"/>
                  <a:gd name="connsiteX153" fmla="*/ 827615 w 4651277"/>
                  <a:gd name="connsiteY153" fmla="*/ 825752 h 4241931"/>
                  <a:gd name="connsiteX154" fmla="*/ 837279 w 4651277"/>
                  <a:gd name="connsiteY154" fmla="*/ 794828 h 4241931"/>
                  <a:gd name="connsiteX155" fmla="*/ 836885 w 4651277"/>
                  <a:gd name="connsiteY155" fmla="*/ 786176 h 4241931"/>
                  <a:gd name="connsiteX156" fmla="*/ 852800 w 4651277"/>
                  <a:gd name="connsiteY156" fmla="*/ 762101 h 4241931"/>
                  <a:gd name="connsiteX157" fmla="*/ 864539 w 4651277"/>
                  <a:gd name="connsiteY157" fmla="*/ 744488 h 4241931"/>
                  <a:gd name="connsiteX158" fmla="*/ 871755 w 4651277"/>
                  <a:gd name="connsiteY158" fmla="*/ 722748 h 4241931"/>
                  <a:gd name="connsiteX159" fmla="*/ 872404 w 4651277"/>
                  <a:gd name="connsiteY159" fmla="*/ 707713 h 4241931"/>
                  <a:gd name="connsiteX160" fmla="*/ 866503 w 4651277"/>
                  <a:gd name="connsiteY160" fmla="*/ 692377 h 4241931"/>
                  <a:gd name="connsiteX161" fmla="*/ 859922 w 4651277"/>
                  <a:gd name="connsiteY161" fmla="*/ 687011 h 4241931"/>
                  <a:gd name="connsiteX162" fmla="*/ 847757 w 4651277"/>
                  <a:gd name="connsiteY162" fmla="*/ 690905 h 4241931"/>
                  <a:gd name="connsiteX163" fmla="*/ 831296 w 4651277"/>
                  <a:gd name="connsiteY163" fmla="*/ 680990 h 4241931"/>
                  <a:gd name="connsiteX164" fmla="*/ 830431 w 4651277"/>
                  <a:gd name="connsiteY164" fmla="*/ 660556 h 4241931"/>
                  <a:gd name="connsiteX165" fmla="*/ 842534 w 4651277"/>
                  <a:gd name="connsiteY165" fmla="*/ 646527 h 4241931"/>
                  <a:gd name="connsiteX166" fmla="*/ 847783 w 4651277"/>
                  <a:gd name="connsiteY166" fmla="*/ 638749 h 4241931"/>
                  <a:gd name="connsiteX167" fmla="*/ 835406 w 4651277"/>
                  <a:gd name="connsiteY167" fmla="*/ 626246 h 4241931"/>
                  <a:gd name="connsiteX168" fmla="*/ 833304 w 4651277"/>
                  <a:gd name="connsiteY168" fmla="*/ 626943 h 4241931"/>
                  <a:gd name="connsiteX169" fmla="*/ 819248 w 4651277"/>
                  <a:gd name="connsiteY169" fmla="*/ 628857 h 4241931"/>
                  <a:gd name="connsiteX170" fmla="*/ 813029 w 4651277"/>
                  <a:gd name="connsiteY170" fmla="*/ 608001 h 4241931"/>
                  <a:gd name="connsiteX171" fmla="*/ 821182 w 4651277"/>
                  <a:gd name="connsiteY171" fmla="*/ 590753 h 4241931"/>
                  <a:gd name="connsiteX172" fmla="*/ 831485 w 4651277"/>
                  <a:gd name="connsiteY172" fmla="*/ 589945 h 4241931"/>
                  <a:gd name="connsiteX173" fmla="*/ 836962 w 4651277"/>
                  <a:gd name="connsiteY173" fmla="*/ 591560 h 4241931"/>
                  <a:gd name="connsiteX174" fmla="*/ 838006 w 4651277"/>
                  <a:gd name="connsiteY174" fmla="*/ 585177 h 4241931"/>
                  <a:gd name="connsiteX175" fmla="*/ 832589 w 4651277"/>
                  <a:gd name="connsiteY175" fmla="*/ 574621 h 4241931"/>
                  <a:gd name="connsiteX176" fmla="*/ 844297 w 4651277"/>
                  <a:gd name="connsiteY176" fmla="*/ 551941 h 4241931"/>
                  <a:gd name="connsiteX177" fmla="*/ 848337 w 4651277"/>
                  <a:gd name="connsiteY177" fmla="*/ 551287 h 4241931"/>
                  <a:gd name="connsiteX178" fmla="*/ 866763 w 4651277"/>
                  <a:gd name="connsiteY178" fmla="*/ 528166 h 4241931"/>
                  <a:gd name="connsiteX179" fmla="*/ 874296 w 4651277"/>
                  <a:gd name="connsiteY179" fmla="*/ 511946 h 4241931"/>
                  <a:gd name="connsiteX180" fmla="*/ 881271 w 4651277"/>
                  <a:gd name="connsiteY180" fmla="*/ 506890 h 4241931"/>
                  <a:gd name="connsiteX181" fmla="*/ 895567 w 4651277"/>
                  <a:gd name="connsiteY181" fmla="*/ 469218 h 4241931"/>
                  <a:gd name="connsiteX182" fmla="*/ 893053 w 4651277"/>
                  <a:gd name="connsiteY182" fmla="*/ 449192 h 4241931"/>
                  <a:gd name="connsiteX183" fmla="*/ 900284 w 4651277"/>
                  <a:gd name="connsiteY183" fmla="*/ 439523 h 4241931"/>
                  <a:gd name="connsiteX184" fmla="*/ 908015 w 4651277"/>
                  <a:gd name="connsiteY184" fmla="*/ 446703 h 4241931"/>
                  <a:gd name="connsiteX185" fmla="*/ 935325 w 4651277"/>
                  <a:gd name="connsiteY185" fmla="*/ 451650 h 4241931"/>
                  <a:gd name="connsiteX186" fmla="*/ 955007 w 4651277"/>
                  <a:gd name="connsiteY186" fmla="*/ 438541 h 4241931"/>
                  <a:gd name="connsiteX187" fmla="*/ 977460 w 4651277"/>
                  <a:gd name="connsiteY187" fmla="*/ 440844 h 4241931"/>
                  <a:gd name="connsiteX188" fmla="*/ 1019519 w 4651277"/>
                  <a:gd name="connsiteY188" fmla="*/ 426905 h 4241931"/>
                  <a:gd name="connsiteX189" fmla="*/ 1024027 w 4651277"/>
                  <a:gd name="connsiteY189" fmla="*/ 418962 h 4241931"/>
                  <a:gd name="connsiteX190" fmla="*/ 1054530 w 4651277"/>
                  <a:gd name="connsiteY190" fmla="*/ 433965 h 4241931"/>
                  <a:gd name="connsiteX191" fmla="*/ 1082669 w 4651277"/>
                  <a:gd name="connsiteY191" fmla="*/ 416132 h 4241931"/>
                  <a:gd name="connsiteX192" fmla="*/ 1084016 w 4651277"/>
                  <a:gd name="connsiteY192" fmla="*/ 422272 h 4241931"/>
                  <a:gd name="connsiteX193" fmla="*/ 1107832 w 4651277"/>
                  <a:gd name="connsiteY193" fmla="*/ 442787 h 4241931"/>
                  <a:gd name="connsiteX194" fmla="*/ 1128122 w 4651277"/>
                  <a:gd name="connsiteY194" fmla="*/ 454725 h 4241931"/>
                  <a:gd name="connsiteX195" fmla="*/ 1153601 w 4651277"/>
                  <a:gd name="connsiteY195" fmla="*/ 467827 h 4241931"/>
                  <a:gd name="connsiteX196" fmla="*/ 1155642 w 4651277"/>
                  <a:gd name="connsiteY196" fmla="*/ 456996 h 4241931"/>
                  <a:gd name="connsiteX197" fmla="*/ 1156095 w 4651277"/>
                  <a:gd name="connsiteY197" fmla="*/ 437634 h 4241931"/>
                  <a:gd name="connsiteX198" fmla="*/ 1165444 w 4651277"/>
                  <a:gd name="connsiteY198" fmla="*/ 439339 h 4241931"/>
                  <a:gd name="connsiteX199" fmla="*/ 1198671 w 4651277"/>
                  <a:gd name="connsiteY199" fmla="*/ 452617 h 4241931"/>
                  <a:gd name="connsiteX200" fmla="*/ 1270353 w 4651277"/>
                  <a:gd name="connsiteY200" fmla="*/ 440250 h 4241931"/>
                  <a:gd name="connsiteX201" fmla="*/ 1308223 w 4651277"/>
                  <a:gd name="connsiteY201" fmla="*/ 439777 h 4241931"/>
                  <a:gd name="connsiteX202" fmla="*/ 1321763 w 4651277"/>
                  <a:gd name="connsiteY202" fmla="*/ 428016 h 4241931"/>
                  <a:gd name="connsiteX203" fmla="*/ 1334516 w 4651277"/>
                  <a:gd name="connsiteY203" fmla="*/ 418027 h 4241931"/>
                  <a:gd name="connsiteX204" fmla="*/ 1338527 w 4651277"/>
                  <a:gd name="connsiteY204" fmla="*/ 431380 h 4241931"/>
                  <a:gd name="connsiteX205" fmla="*/ 1348242 w 4651277"/>
                  <a:gd name="connsiteY205" fmla="*/ 455745 h 4241931"/>
                  <a:gd name="connsiteX206" fmla="*/ 1387252 w 4651277"/>
                  <a:gd name="connsiteY206" fmla="*/ 495472 h 4241931"/>
                  <a:gd name="connsiteX207" fmla="*/ 1391837 w 4651277"/>
                  <a:gd name="connsiteY207" fmla="*/ 495408 h 4241931"/>
                  <a:gd name="connsiteX208" fmla="*/ 1416978 w 4651277"/>
                  <a:gd name="connsiteY208" fmla="*/ 473734 h 4241931"/>
                  <a:gd name="connsiteX209" fmla="*/ 1459404 w 4651277"/>
                  <a:gd name="connsiteY209" fmla="*/ 441306 h 4241931"/>
                  <a:gd name="connsiteX210" fmla="*/ 1469781 w 4651277"/>
                  <a:gd name="connsiteY210" fmla="*/ 440250 h 4241931"/>
                  <a:gd name="connsiteX211" fmla="*/ 1481549 w 4651277"/>
                  <a:gd name="connsiteY211" fmla="*/ 423949 h 4241931"/>
                  <a:gd name="connsiteX212" fmla="*/ 1461863 w 4651277"/>
                  <a:gd name="connsiteY212" fmla="*/ 391126 h 4241931"/>
                  <a:gd name="connsiteX213" fmla="*/ 1459824 w 4651277"/>
                  <a:gd name="connsiteY213" fmla="*/ 373082 h 4241931"/>
                  <a:gd name="connsiteX214" fmla="*/ 1468739 w 4651277"/>
                  <a:gd name="connsiteY214" fmla="*/ 351406 h 4241931"/>
                  <a:gd name="connsiteX215" fmla="*/ 1464112 w 4651277"/>
                  <a:gd name="connsiteY215" fmla="*/ 338871 h 4241931"/>
                  <a:gd name="connsiteX216" fmla="*/ 1460545 w 4651277"/>
                  <a:gd name="connsiteY216" fmla="*/ 338313 h 4241931"/>
                  <a:gd name="connsiteX217" fmla="*/ 1512110 w 4651277"/>
                  <a:gd name="connsiteY217" fmla="*/ 300603 h 4241931"/>
                  <a:gd name="connsiteX218" fmla="*/ 1512639 w 4651277"/>
                  <a:gd name="connsiteY218" fmla="*/ 301468 h 4241931"/>
                  <a:gd name="connsiteX219" fmla="*/ 1518925 w 4651277"/>
                  <a:gd name="connsiteY219" fmla="*/ 302455 h 4241931"/>
                  <a:gd name="connsiteX220" fmla="*/ 1592775 w 4651277"/>
                  <a:gd name="connsiteY220" fmla="*/ 337949 h 4241931"/>
                  <a:gd name="connsiteX221" fmla="*/ 1609283 w 4651277"/>
                  <a:gd name="connsiteY221" fmla="*/ 384943 h 4241931"/>
                  <a:gd name="connsiteX222" fmla="*/ 1618784 w 4651277"/>
                  <a:gd name="connsiteY222" fmla="*/ 393836 h 4241931"/>
                  <a:gd name="connsiteX223" fmla="*/ 1646487 w 4651277"/>
                  <a:gd name="connsiteY223" fmla="*/ 387871 h 4241931"/>
                  <a:gd name="connsiteX224" fmla="*/ 1656853 w 4651277"/>
                  <a:gd name="connsiteY224" fmla="*/ 392900 h 4241931"/>
                  <a:gd name="connsiteX225" fmla="*/ 1697241 w 4651277"/>
                  <a:gd name="connsiteY225" fmla="*/ 414806 h 4241931"/>
                  <a:gd name="connsiteX226" fmla="*/ 1703912 w 4651277"/>
                  <a:gd name="connsiteY226" fmla="*/ 406155 h 4241931"/>
                  <a:gd name="connsiteX227" fmla="*/ 1723639 w 4651277"/>
                  <a:gd name="connsiteY227" fmla="*/ 381491 h 4241931"/>
                  <a:gd name="connsiteX228" fmla="*/ 1751084 w 4651277"/>
                  <a:gd name="connsiteY228" fmla="*/ 397791 h 4241931"/>
                  <a:gd name="connsiteX229" fmla="*/ 1750050 w 4651277"/>
                  <a:gd name="connsiteY229" fmla="*/ 414469 h 4241931"/>
                  <a:gd name="connsiteX230" fmla="*/ 1771479 w 4651277"/>
                  <a:gd name="connsiteY230" fmla="*/ 433479 h 4241931"/>
                  <a:gd name="connsiteX231" fmla="*/ 1791671 w 4651277"/>
                  <a:gd name="connsiteY231" fmla="*/ 427858 h 4241931"/>
                  <a:gd name="connsiteX232" fmla="*/ 1811648 w 4651277"/>
                  <a:gd name="connsiteY232" fmla="*/ 420162 h 4241931"/>
                  <a:gd name="connsiteX233" fmla="*/ 1828465 w 4651277"/>
                  <a:gd name="connsiteY233" fmla="*/ 420549 h 4241931"/>
                  <a:gd name="connsiteX234" fmla="*/ 1828507 w 4651277"/>
                  <a:gd name="connsiteY234" fmla="*/ 435439 h 4241931"/>
                  <a:gd name="connsiteX235" fmla="*/ 1831732 w 4651277"/>
                  <a:gd name="connsiteY235" fmla="*/ 469308 h 4241931"/>
                  <a:gd name="connsiteX236" fmla="*/ 1847892 w 4651277"/>
                  <a:gd name="connsiteY236" fmla="*/ 475634 h 4241931"/>
                  <a:gd name="connsiteX237" fmla="*/ 1880126 w 4651277"/>
                  <a:gd name="connsiteY237" fmla="*/ 458510 h 4241931"/>
                  <a:gd name="connsiteX238" fmla="*/ 1931438 w 4651277"/>
                  <a:gd name="connsiteY238" fmla="*/ 455808 h 4241931"/>
                  <a:gd name="connsiteX239" fmla="*/ 1943892 w 4651277"/>
                  <a:gd name="connsiteY239" fmla="*/ 454541 h 4241931"/>
                  <a:gd name="connsiteX240" fmla="*/ 1961453 w 4651277"/>
                  <a:gd name="connsiteY240" fmla="*/ 439538 h 4241931"/>
                  <a:gd name="connsiteX241" fmla="*/ 1987828 w 4651277"/>
                  <a:gd name="connsiteY241" fmla="*/ 418394 h 4241931"/>
                  <a:gd name="connsiteX242" fmla="*/ 1975043 w 4651277"/>
                  <a:gd name="connsiteY242" fmla="*/ 406059 h 4241931"/>
                  <a:gd name="connsiteX243" fmla="*/ 1967342 w 4651277"/>
                  <a:gd name="connsiteY243" fmla="*/ 392156 h 4241931"/>
                  <a:gd name="connsiteX244" fmla="*/ 1982906 w 4651277"/>
                  <a:gd name="connsiteY244" fmla="*/ 373999 h 4241931"/>
                  <a:gd name="connsiteX245" fmla="*/ 1993404 w 4651277"/>
                  <a:gd name="connsiteY245" fmla="*/ 384469 h 4241931"/>
                  <a:gd name="connsiteX246" fmla="*/ 2001183 w 4651277"/>
                  <a:gd name="connsiteY246" fmla="*/ 395007 h 4241931"/>
                  <a:gd name="connsiteX247" fmla="*/ 2026849 w 4651277"/>
                  <a:gd name="connsiteY247" fmla="*/ 370998 h 4241931"/>
                  <a:gd name="connsiteX248" fmla="*/ 2023876 w 4651277"/>
                  <a:gd name="connsiteY248" fmla="*/ 354098 h 4241931"/>
                  <a:gd name="connsiteX249" fmla="*/ 2033778 w 4651277"/>
                  <a:gd name="connsiteY249" fmla="*/ 340083 h 4241931"/>
                  <a:gd name="connsiteX250" fmla="*/ 2048794 w 4651277"/>
                  <a:gd name="connsiteY250" fmla="*/ 345479 h 4241931"/>
                  <a:gd name="connsiteX251" fmla="*/ 2057325 w 4651277"/>
                  <a:gd name="connsiteY251" fmla="*/ 373772 h 4241931"/>
                  <a:gd name="connsiteX252" fmla="*/ 2070321 w 4651277"/>
                  <a:gd name="connsiteY252" fmla="*/ 397232 h 4241931"/>
                  <a:gd name="connsiteX253" fmla="*/ 2071511 w 4651277"/>
                  <a:gd name="connsiteY253" fmla="*/ 397143 h 4241931"/>
                  <a:gd name="connsiteX254" fmla="*/ 2069934 w 4651277"/>
                  <a:gd name="connsiteY254" fmla="*/ 387948 h 4241931"/>
                  <a:gd name="connsiteX255" fmla="*/ 2060255 w 4651277"/>
                  <a:gd name="connsiteY255" fmla="*/ 375986 h 4241931"/>
                  <a:gd name="connsiteX256" fmla="*/ 2064924 w 4651277"/>
                  <a:gd name="connsiteY256" fmla="*/ 367708 h 4241931"/>
                  <a:gd name="connsiteX257" fmla="*/ 2081666 w 4651277"/>
                  <a:gd name="connsiteY257" fmla="*/ 366819 h 4241931"/>
                  <a:gd name="connsiteX258" fmla="*/ 2129578 w 4651277"/>
                  <a:gd name="connsiteY258" fmla="*/ 334347 h 4241931"/>
                  <a:gd name="connsiteX259" fmla="*/ 2116160 w 4651277"/>
                  <a:gd name="connsiteY259" fmla="*/ 315351 h 4241931"/>
                  <a:gd name="connsiteX260" fmla="*/ 2102325 w 4651277"/>
                  <a:gd name="connsiteY260" fmla="*/ 302218 h 4241931"/>
                  <a:gd name="connsiteX261" fmla="*/ 2119407 w 4651277"/>
                  <a:gd name="connsiteY261" fmla="*/ 294010 h 4241931"/>
                  <a:gd name="connsiteX262" fmla="*/ 2224738 w 4651277"/>
                  <a:gd name="connsiteY262" fmla="*/ 243162 h 4241931"/>
                  <a:gd name="connsiteX263" fmla="*/ 2229478 w 4651277"/>
                  <a:gd name="connsiteY263" fmla="*/ 222474 h 4241931"/>
                  <a:gd name="connsiteX264" fmla="*/ 2233028 w 4651277"/>
                  <a:gd name="connsiteY264" fmla="*/ 193087 h 4241931"/>
                  <a:gd name="connsiteX265" fmla="*/ 2257860 w 4651277"/>
                  <a:gd name="connsiteY265" fmla="*/ 207097 h 4241931"/>
                  <a:gd name="connsiteX266" fmla="*/ 2292598 w 4651277"/>
                  <a:gd name="connsiteY266" fmla="*/ 187735 h 4241931"/>
                  <a:gd name="connsiteX267" fmla="*/ 2292817 w 4651277"/>
                  <a:gd name="connsiteY267" fmla="*/ 187109 h 4241931"/>
                  <a:gd name="connsiteX268" fmla="*/ 2286426 w 4651277"/>
                  <a:gd name="connsiteY268" fmla="*/ 166089 h 4241931"/>
                  <a:gd name="connsiteX269" fmla="*/ 2271697 w 4651277"/>
                  <a:gd name="connsiteY269" fmla="*/ 148167 h 4241931"/>
                  <a:gd name="connsiteX270" fmla="*/ 2200551 w 4651277"/>
                  <a:gd name="connsiteY270" fmla="*/ 141725 h 4241931"/>
                  <a:gd name="connsiteX271" fmla="*/ 2177954 w 4651277"/>
                  <a:gd name="connsiteY271" fmla="*/ 156063 h 4241931"/>
                  <a:gd name="connsiteX272" fmla="*/ 2161941 w 4651277"/>
                  <a:gd name="connsiteY272" fmla="*/ 156914 h 4241931"/>
                  <a:gd name="connsiteX273" fmla="*/ 2166815 w 4651277"/>
                  <a:gd name="connsiteY273" fmla="*/ 128838 h 4241931"/>
                  <a:gd name="connsiteX274" fmla="*/ 2176178 w 4651277"/>
                  <a:gd name="connsiteY274" fmla="*/ 122581 h 4241931"/>
                  <a:gd name="connsiteX275" fmla="*/ 2220346 w 4651277"/>
                  <a:gd name="connsiteY275" fmla="*/ 115856 h 4241931"/>
                  <a:gd name="connsiteX276" fmla="*/ 2224591 w 4651277"/>
                  <a:gd name="connsiteY276" fmla="*/ 99573 h 4241931"/>
                  <a:gd name="connsiteX277" fmla="*/ 2236573 w 4651277"/>
                  <a:gd name="connsiteY277" fmla="*/ 77768 h 4241931"/>
                  <a:gd name="connsiteX278" fmla="*/ 2240288 w 4651277"/>
                  <a:gd name="connsiteY278" fmla="*/ 79030 h 4241931"/>
                  <a:gd name="connsiteX279" fmla="*/ 2269604 w 4651277"/>
                  <a:gd name="connsiteY279" fmla="*/ 94992 h 4241931"/>
                  <a:gd name="connsiteX280" fmla="*/ 2282204 w 4651277"/>
                  <a:gd name="connsiteY280" fmla="*/ 84835 h 4241931"/>
                  <a:gd name="connsiteX281" fmla="*/ 2285805 w 4651277"/>
                  <a:gd name="connsiteY281" fmla="*/ 83914 h 4241931"/>
                  <a:gd name="connsiteX282" fmla="*/ 2306411 w 4651277"/>
                  <a:gd name="connsiteY282" fmla="*/ 73331 h 4241931"/>
                  <a:gd name="connsiteX283" fmla="*/ 2339875 w 4651277"/>
                  <a:gd name="connsiteY283" fmla="*/ 29946 h 4241931"/>
                  <a:gd name="connsiteX284" fmla="*/ 2392011 w 4651277"/>
                  <a:gd name="connsiteY284" fmla="*/ 22069 h 4241931"/>
                  <a:gd name="connsiteX285" fmla="*/ 2449746 w 4651277"/>
                  <a:gd name="connsiteY285" fmla="*/ 23384 h 4241931"/>
                  <a:gd name="connsiteX286" fmla="*/ 2451124 w 4651277"/>
                  <a:gd name="connsiteY286" fmla="*/ 21850 h 4241931"/>
                  <a:gd name="connsiteX287" fmla="*/ 2508326 w 4651277"/>
                  <a:gd name="connsiteY287" fmla="*/ 26842 h 4241931"/>
                  <a:gd name="connsiteX288" fmla="*/ 2528565 w 4651277"/>
                  <a:gd name="connsiteY288" fmla="*/ 50586 h 4241931"/>
                  <a:gd name="connsiteX289" fmla="*/ 2545177 w 4651277"/>
                  <a:gd name="connsiteY289" fmla="*/ 19776 h 4241931"/>
                  <a:gd name="connsiteX290" fmla="*/ 2549345 w 4651277"/>
                  <a:gd name="connsiteY290" fmla="*/ 2036 h 4241931"/>
                  <a:gd name="connsiteX291" fmla="*/ 2559883 w 4651277"/>
                  <a:gd name="connsiteY291" fmla="*/ 8046 h 4241931"/>
                  <a:gd name="connsiteX292" fmla="*/ 2562074 w 4651277"/>
                  <a:gd name="connsiteY292" fmla="*/ 21798 h 4241931"/>
                  <a:gd name="connsiteX293" fmla="*/ 2568791 w 4651277"/>
                  <a:gd name="connsiteY293" fmla="*/ 52100 h 4241931"/>
                  <a:gd name="connsiteX294" fmla="*/ 2601553 w 4651277"/>
                  <a:gd name="connsiteY294" fmla="*/ 64228 h 4241931"/>
                  <a:gd name="connsiteX295" fmla="*/ 2625296 w 4651277"/>
                  <a:gd name="connsiteY295" fmla="*/ 43989 h 4241931"/>
                  <a:gd name="connsiteX296" fmla="*/ 2645290 w 4651277"/>
                  <a:gd name="connsiteY296" fmla="*/ 35628 h 4241931"/>
                  <a:gd name="connsiteX297" fmla="*/ 2655912 w 4651277"/>
                  <a:gd name="connsiteY297" fmla="*/ 56963 h 4241931"/>
                  <a:gd name="connsiteX298" fmla="*/ 2657690 w 4651277"/>
                  <a:gd name="connsiteY298" fmla="*/ 90445 h 4241931"/>
                  <a:gd name="connsiteX299" fmla="*/ 2676280 w 4651277"/>
                  <a:gd name="connsiteY299" fmla="*/ 110626 h 4241931"/>
                  <a:gd name="connsiteX300" fmla="*/ 2711006 w 4651277"/>
                  <a:gd name="connsiteY300" fmla="*/ 146010 h 4241931"/>
                  <a:gd name="connsiteX301" fmla="*/ 2766305 w 4651277"/>
                  <a:gd name="connsiteY301" fmla="*/ 183951 h 4241931"/>
                  <a:gd name="connsiteX302" fmla="*/ 2774785 w 4651277"/>
                  <a:gd name="connsiteY302" fmla="*/ 182383 h 4241931"/>
                  <a:gd name="connsiteX303" fmla="*/ 2787061 w 4651277"/>
                  <a:gd name="connsiteY303" fmla="*/ 171241 h 4241931"/>
                  <a:gd name="connsiteX304" fmla="*/ 2822613 w 4651277"/>
                  <a:gd name="connsiteY304" fmla="*/ 167164 h 4241931"/>
                  <a:gd name="connsiteX305" fmla="*/ 2851379 w 4651277"/>
                  <a:gd name="connsiteY305" fmla="*/ 159068 h 4241931"/>
                  <a:gd name="connsiteX306" fmla="*/ 2865410 w 4651277"/>
                  <a:gd name="connsiteY306" fmla="*/ 175841 h 4241931"/>
                  <a:gd name="connsiteX307" fmla="*/ 2868616 w 4651277"/>
                  <a:gd name="connsiteY307" fmla="*/ 203591 h 4241931"/>
                  <a:gd name="connsiteX308" fmla="*/ 2876460 w 4651277"/>
                  <a:gd name="connsiteY308" fmla="*/ 217590 h 4241931"/>
                  <a:gd name="connsiteX309" fmla="*/ 2879988 w 4651277"/>
                  <a:gd name="connsiteY309" fmla="*/ 214776 h 4241931"/>
                  <a:gd name="connsiteX310" fmla="*/ 2883159 w 4651277"/>
                  <a:gd name="connsiteY310" fmla="*/ 198914 h 4241931"/>
                  <a:gd name="connsiteX311" fmla="*/ 2919613 w 4651277"/>
                  <a:gd name="connsiteY311" fmla="*/ 156832 h 4241931"/>
                  <a:gd name="connsiteX312" fmla="*/ 2928147 w 4651277"/>
                  <a:gd name="connsiteY312" fmla="*/ 138860 h 4241931"/>
                  <a:gd name="connsiteX313" fmla="*/ 2945881 w 4651277"/>
                  <a:gd name="connsiteY313" fmla="*/ 129160 h 4241931"/>
                  <a:gd name="connsiteX314" fmla="*/ 3020035 w 4651277"/>
                  <a:gd name="connsiteY314" fmla="*/ 96025 h 4241931"/>
                  <a:gd name="connsiteX315" fmla="*/ 3059179 w 4651277"/>
                  <a:gd name="connsiteY315" fmla="*/ 77157 h 4241931"/>
                  <a:gd name="connsiteX316" fmla="*/ 3077043 w 4651277"/>
                  <a:gd name="connsiteY316" fmla="*/ 97377 h 4241931"/>
                  <a:gd name="connsiteX317" fmla="*/ 3110061 w 4651277"/>
                  <a:gd name="connsiteY317" fmla="*/ 86865 h 4241931"/>
                  <a:gd name="connsiteX318" fmla="*/ 3141966 w 4651277"/>
                  <a:gd name="connsiteY318" fmla="*/ 69112 h 4241931"/>
                  <a:gd name="connsiteX319" fmla="*/ 3160021 w 4651277"/>
                  <a:gd name="connsiteY319" fmla="*/ 92972 h 4241931"/>
                  <a:gd name="connsiteX320" fmla="*/ 3174507 w 4651277"/>
                  <a:gd name="connsiteY320" fmla="*/ 104612 h 4241931"/>
                  <a:gd name="connsiteX321" fmla="*/ 3184041 w 4651277"/>
                  <a:gd name="connsiteY321" fmla="*/ 91696 h 4241931"/>
                  <a:gd name="connsiteX322" fmla="*/ 3184575 w 4651277"/>
                  <a:gd name="connsiteY322" fmla="*/ 88018 h 4241931"/>
                  <a:gd name="connsiteX323" fmla="*/ 3192073 w 4651277"/>
                  <a:gd name="connsiteY323" fmla="*/ 64262 h 4241931"/>
                  <a:gd name="connsiteX324" fmla="*/ 3201007 w 4651277"/>
                  <a:gd name="connsiteY324" fmla="*/ 81307 h 4241931"/>
                  <a:gd name="connsiteX325" fmla="*/ 3205002 w 4651277"/>
                  <a:gd name="connsiteY325" fmla="*/ 101532 h 4241931"/>
                  <a:gd name="connsiteX326" fmla="*/ 3239907 w 4651277"/>
                  <a:gd name="connsiteY326" fmla="*/ 112818 h 4241931"/>
                  <a:gd name="connsiteX327" fmla="*/ 3253692 w 4651277"/>
                  <a:gd name="connsiteY327" fmla="*/ 97487 h 4241931"/>
                  <a:gd name="connsiteX328" fmla="*/ 3276340 w 4651277"/>
                  <a:gd name="connsiteY328" fmla="*/ 111615 h 4241931"/>
                  <a:gd name="connsiteX329" fmla="*/ 3277538 w 4651277"/>
                  <a:gd name="connsiteY329" fmla="*/ 134178 h 4241931"/>
                  <a:gd name="connsiteX330" fmla="*/ 3294633 w 4651277"/>
                  <a:gd name="connsiteY330" fmla="*/ 153709 h 4241931"/>
                  <a:gd name="connsiteX331" fmla="*/ 3319511 w 4651277"/>
                  <a:gd name="connsiteY331" fmla="*/ 182315 h 4241931"/>
                  <a:gd name="connsiteX332" fmla="*/ 3357761 w 4651277"/>
                  <a:gd name="connsiteY332" fmla="*/ 215322 h 4241931"/>
                  <a:gd name="connsiteX333" fmla="*/ 3375693 w 4651277"/>
                  <a:gd name="connsiteY333" fmla="*/ 223128 h 4241931"/>
                  <a:gd name="connsiteX334" fmla="*/ 3367384 w 4651277"/>
                  <a:gd name="connsiteY334" fmla="*/ 231599 h 4241931"/>
                  <a:gd name="connsiteX335" fmla="*/ 3377007 w 4651277"/>
                  <a:gd name="connsiteY335" fmla="*/ 247876 h 4241931"/>
                  <a:gd name="connsiteX336" fmla="*/ 3404679 w 4651277"/>
                  <a:gd name="connsiteY336" fmla="*/ 274146 h 4241931"/>
                  <a:gd name="connsiteX337" fmla="*/ 3412506 w 4651277"/>
                  <a:gd name="connsiteY337" fmla="*/ 297817 h 4241931"/>
                  <a:gd name="connsiteX338" fmla="*/ 3404705 w 4651277"/>
                  <a:gd name="connsiteY338" fmla="*/ 329618 h 4241931"/>
                  <a:gd name="connsiteX339" fmla="*/ 3403810 w 4651277"/>
                  <a:gd name="connsiteY339" fmla="*/ 381492 h 4241931"/>
                  <a:gd name="connsiteX340" fmla="*/ 3416229 w 4651277"/>
                  <a:gd name="connsiteY340" fmla="*/ 395431 h 4241931"/>
                  <a:gd name="connsiteX341" fmla="*/ 3415823 w 4651277"/>
                  <a:gd name="connsiteY341" fmla="*/ 429030 h 4241931"/>
                  <a:gd name="connsiteX342" fmla="*/ 3401628 w 4651277"/>
                  <a:gd name="connsiteY342" fmla="*/ 453598 h 4241931"/>
                  <a:gd name="connsiteX343" fmla="*/ 3406630 w 4651277"/>
                  <a:gd name="connsiteY343" fmla="*/ 464271 h 4241931"/>
                  <a:gd name="connsiteX344" fmla="*/ 3407669 w 4651277"/>
                  <a:gd name="connsiteY344" fmla="*/ 464755 h 4241931"/>
                  <a:gd name="connsiteX345" fmla="*/ 3418321 w 4651277"/>
                  <a:gd name="connsiteY345" fmla="*/ 455507 h 4241931"/>
                  <a:gd name="connsiteX346" fmla="*/ 3436938 w 4651277"/>
                  <a:gd name="connsiteY346" fmla="*/ 446109 h 4241931"/>
                  <a:gd name="connsiteX347" fmla="*/ 3438909 w 4651277"/>
                  <a:gd name="connsiteY347" fmla="*/ 448742 h 4241931"/>
                  <a:gd name="connsiteX348" fmla="*/ 3451615 w 4651277"/>
                  <a:gd name="connsiteY348" fmla="*/ 473672 h 4241931"/>
                  <a:gd name="connsiteX349" fmla="*/ 3465140 w 4651277"/>
                  <a:gd name="connsiteY349" fmla="*/ 472618 h 4241931"/>
                  <a:gd name="connsiteX350" fmla="*/ 3468067 w 4651277"/>
                  <a:gd name="connsiteY350" fmla="*/ 473688 h 4241931"/>
                  <a:gd name="connsiteX351" fmla="*/ 3487330 w 4651277"/>
                  <a:gd name="connsiteY351" fmla="*/ 476135 h 4241931"/>
                  <a:gd name="connsiteX352" fmla="*/ 3531027 w 4651277"/>
                  <a:gd name="connsiteY352" fmla="*/ 461995 h 4241931"/>
                  <a:gd name="connsiteX353" fmla="*/ 3570810 w 4651277"/>
                  <a:gd name="connsiteY353" fmla="*/ 481255 h 4241931"/>
                  <a:gd name="connsiteX354" fmla="*/ 3610106 w 4651277"/>
                  <a:gd name="connsiteY354" fmla="*/ 509524 h 4241931"/>
                  <a:gd name="connsiteX355" fmla="*/ 3611787 w 4651277"/>
                  <a:gd name="connsiteY355" fmla="*/ 509117 h 4241931"/>
                  <a:gd name="connsiteX356" fmla="*/ 3648972 w 4651277"/>
                  <a:gd name="connsiteY356" fmla="*/ 539676 h 4241931"/>
                  <a:gd name="connsiteX357" fmla="*/ 3651715 w 4651277"/>
                  <a:gd name="connsiteY357" fmla="*/ 565684 h 4241931"/>
                  <a:gd name="connsiteX358" fmla="*/ 3677800 w 4651277"/>
                  <a:gd name="connsiteY358" fmla="*/ 552253 h 4241931"/>
                  <a:gd name="connsiteX359" fmla="*/ 3689090 w 4651277"/>
                  <a:gd name="connsiteY359" fmla="*/ 541962 h 4241931"/>
                  <a:gd name="connsiteX360" fmla="*/ 3693528 w 4651277"/>
                  <a:gd name="connsiteY360" fmla="*/ 551111 h 4241931"/>
                  <a:gd name="connsiteX361" fmla="*/ 3688525 w 4651277"/>
                  <a:gd name="connsiteY361" fmla="*/ 561659 h 4241931"/>
                  <a:gd name="connsiteX362" fmla="*/ 3678811 w 4651277"/>
                  <a:gd name="connsiteY362" fmla="*/ 585793 h 4241931"/>
                  <a:gd name="connsiteX363" fmla="*/ 3695717 w 4651277"/>
                  <a:gd name="connsiteY363" fmla="*/ 609705 h 4241931"/>
                  <a:gd name="connsiteX364" fmla="*/ 3721724 w 4651277"/>
                  <a:gd name="connsiteY364" fmla="*/ 606963 h 4241931"/>
                  <a:gd name="connsiteX365" fmla="*/ 3739511 w 4651277"/>
                  <a:gd name="connsiteY365" fmla="*/ 610656 h 4241931"/>
                  <a:gd name="connsiteX366" fmla="*/ 3736745 w 4651277"/>
                  <a:gd name="connsiteY366" fmla="*/ 630441 h 4241931"/>
                  <a:gd name="connsiteX367" fmla="*/ 3722108 w 4651277"/>
                  <a:gd name="connsiteY367" fmla="*/ 654435 h 4241931"/>
                  <a:gd name="connsiteX368" fmla="*/ 3725398 w 4651277"/>
                  <a:gd name="connsiteY368" fmla="*/ 677198 h 4241931"/>
                  <a:gd name="connsiteX369" fmla="*/ 3732642 w 4651277"/>
                  <a:gd name="connsiteY369" fmla="*/ 718120 h 4241931"/>
                  <a:gd name="connsiteX370" fmla="*/ 3752899 w 4651277"/>
                  <a:gd name="connsiteY370" fmla="*/ 770559 h 4241931"/>
                  <a:gd name="connsiteX371" fmla="*/ 3759505 w 4651277"/>
                  <a:gd name="connsiteY371" fmla="*/ 773492 h 4241931"/>
                  <a:gd name="connsiteX372" fmla="*/ 3773273 w 4651277"/>
                  <a:gd name="connsiteY372" fmla="*/ 771607 h 4241931"/>
                  <a:gd name="connsiteX373" fmla="*/ 3799787 w 4651277"/>
                  <a:gd name="connsiteY373" fmla="*/ 785635 h 4241931"/>
                  <a:gd name="connsiteX374" fmla="*/ 3823514 w 4651277"/>
                  <a:gd name="connsiteY374" fmla="*/ 793669 h 4241931"/>
                  <a:gd name="connsiteX375" fmla="*/ 3825266 w 4651277"/>
                  <a:gd name="connsiteY375" fmla="*/ 811916 h 4241931"/>
                  <a:gd name="connsiteX376" fmla="*/ 3814334 w 4651277"/>
                  <a:gd name="connsiteY376" fmla="*/ 832622 h 4241931"/>
                  <a:gd name="connsiteX377" fmla="*/ 3813124 w 4651277"/>
                  <a:gd name="connsiteY377" fmla="*/ 846019 h 4241931"/>
                  <a:gd name="connsiteX378" fmla="*/ 3816896 w 4651277"/>
                  <a:gd name="connsiteY378" fmla="*/ 845745 h 4241931"/>
                  <a:gd name="connsiteX379" fmla="*/ 3826606 w 4651277"/>
                  <a:gd name="connsiteY379" fmla="*/ 836281 h 4241931"/>
                  <a:gd name="connsiteX380" fmla="*/ 3871753 w 4651277"/>
                  <a:gd name="connsiteY380" fmla="*/ 824457 h 4241931"/>
                  <a:gd name="connsiteX381" fmla="*/ 3886171 w 4651277"/>
                  <a:gd name="connsiteY381" fmla="*/ 816075 h 4241931"/>
                  <a:gd name="connsiteX382" fmla="*/ 3903030 w 4651277"/>
                  <a:gd name="connsiteY382" fmla="*/ 817772 h 4241931"/>
                  <a:gd name="connsiteX383" fmla="*/ 3970004 w 4651277"/>
                  <a:gd name="connsiteY383" fmla="*/ 830001 h 4241931"/>
                  <a:gd name="connsiteX384" fmla="*/ 4006011 w 4651277"/>
                  <a:gd name="connsiteY384" fmla="*/ 835505 h 4241931"/>
                  <a:gd name="connsiteX385" fmla="*/ 4008781 w 4651277"/>
                  <a:gd name="connsiteY385" fmla="*/ 857952 h 4241931"/>
                  <a:gd name="connsiteX386" fmla="*/ 4036593 w 4651277"/>
                  <a:gd name="connsiteY386" fmla="*/ 866329 h 4241931"/>
                  <a:gd name="connsiteX387" fmla="*/ 4067065 w 4651277"/>
                  <a:gd name="connsiteY387" fmla="*/ 869173 h 4241931"/>
                  <a:gd name="connsiteX388" fmla="*/ 4068243 w 4651277"/>
                  <a:gd name="connsiteY388" fmla="*/ 894227 h 4241931"/>
                  <a:gd name="connsiteX389" fmla="*/ 4072744 w 4651277"/>
                  <a:gd name="connsiteY389" fmla="*/ 909141 h 4241931"/>
                  <a:gd name="connsiteX390" fmla="*/ 4085456 w 4651277"/>
                  <a:gd name="connsiteY390" fmla="*/ 904728 h 4241931"/>
                  <a:gd name="connsiteX391" fmla="*/ 4087569 w 4651277"/>
                  <a:gd name="connsiteY391" fmla="*/ 902438 h 4241931"/>
                  <a:gd name="connsiteX392" fmla="*/ 4104011 w 4651277"/>
                  <a:gd name="connsiteY392" fmla="*/ 889565 h 4241931"/>
                  <a:gd name="connsiteX393" fmla="*/ 4102112 w 4651277"/>
                  <a:gd name="connsiteY393" fmla="*/ 905585 h 4241931"/>
                  <a:gd name="connsiteX394" fmla="*/ 4095288 w 4651277"/>
                  <a:gd name="connsiteY394" fmla="*/ 921462 h 4241931"/>
                  <a:gd name="connsiteX395" fmla="*/ 4114076 w 4651277"/>
                  <a:gd name="connsiteY395" fmla="*/ 945806 h 4241931"/>
                  <a:gd name="connsiteX396" fmla="*/ 4130871 w 4651277"/>
                  <a:gd name="connsiteY396" fmla="*/ 941738 h 4241931"/>
                  <a:gd name="connsiteX397" fmla="*/ 4139837 w 4651277"/>
                  <a:gd name="connsiteY397" fmla="*/ 962239 h 4241931"/>
                  <a:gd name="connsiteX398" fmla="*/ 4129972 w 4651277"/>
                  <a:gd name="connsiteY398" fmla="*/ 978409 h 4241931"/>
                  <a:gd name="connsiteX399" fmla="*/ 4132538 w 4651277"/>
                  <a:gd name="connsiteY399" fmla="*/ 1000014 h 4241931"/>
                  <a:gd name="connsiteX400" fmla="*/ 4136184 w 4651277"/>
                  <a:gd name="connsiteY400" fmla="*/ 1031582 h 4241931"/>
                  <a:gd name="connsiteX401" fmla="*/ 4146989 w 4651277"/>
                  <a:gd name="connsiteY401" fmla="*/ 1072530 h 4241931"/>
                  <a:gd name="connsiteX402" fmla="*/ 4155689 w 4651277"/>
                  <a:gd name="connsiteY402" fmla="*/ 1086426 h 4241931"/>
                  <a:gd name="connsiteX403" fmla="*/ 4145929 w 4651277"/>
                  <a:gd name="connsiteY403" fmla="*/ 1088346 h 4241931"/>
                  <a:gd name="connsiteX404" fmla="*/ 4144869 w 4651277"/>
                  <a:gd name="connsiteY404" fmla="*/ 1104161 h 4241931"/>
                  <a:gd name="connsiteX405" fmla="*/ 4151555 w 4651277"/>
                  <a:gd name="connsiteY405" fmla="*/ 1135437 h 4241931"/>
                  <a:gd name="connsiteX406" fmla="*/ 4145749 w 4651277"/>
                  <a:gd name="connsiteY406" fmla="*/ 1155514 h 4241931"/>
                  <a:gd name="connsiteX407" fmla="*/ 4125285 w 4651277"/>
                  <a:gd name="connsiteY407" fmla="*/ 1173806 h 4241931"/>
                  <a:gd name="connsiteX408" fmla="*/ 4100084 w 4651277"/>
                  <a:gd name="connsiteY408" fmla="*/ 1209249 h 4241931"/>
                  <a:gd name="connsiteX409" fmla="*/ 4102065 w 4651277"/>
                  <a:gd name="connsiteY409" fmla="*/ 1224773 h 4241931"/>
                  <a:gd name="connsiteX410" fmla="*/ 4085863 w 4651277"/>
                  <a:gd name="connsiteY410" fmla="*/ 1247811 h 4241931"/>
                  <a:gd name="connsiteX411" fmla="*/ 4062766 w 4651277"/>
                  <a:gd name="connsiteY411" fmla="*/ 1268076 h 4241931"/>
                  <a:gd name="connsiteX412" fmla="*/ 4083268 w 4651277"/>
                  <a:gd name="connsiteY412" fmla="*/ 1301340 h 4241931"/>
                  <a:gd name="connsiteX413" fmla="*/ 4087529 w 4651277"/>
                  <a:gd name="connsiteY413" fmla="*/ 1306087 h 4241931"/>
                  <a:gd name="connsiteX414" fmla="*/ 4075365 w 4651277"/>
                  <a:gd name="connsiteY414" fmla="*/ 1307255 h 4241931"/>
                  <a:gd name="connsiteX415" fmla="*/ 4025745 w 4651277"/>
                  <a:gd name="connsiteY415" fmla="*/ 1300601 h 4241931"/>
                  <a:gd name="connsiteX416" fmla="*/ 4008463 w 4651277"/>
                  <a:gd name="connsiteY416" fmla="*/ 1313678 h 4241931"/>
                  <a:gd name="connsiteX417" fmla="*/ 3997211 w 4651277"/>
                  <a:gd name="connsiteY417" fmla="*/ 1333296 h 4241931"/>
                  <a:gd name="connsiteX418" fmla="*/ 3959711 w 4651277"/>
                  <a:gd name="connsiteY418" fmla="*/ 1345489 h 4241931"/>
                  <a:gd name="connsiteX419" fmla="*/ 3934694 w 4651277"/>
                  <a:gd name="connsiteY419" fmla="*/ 1355993 h 4241931"/>
                  <a:gd name="connsiteX420" fmla="*/ 3923281 w 4651277"/>
                  <a:gd name="connsiteY420" fmla="*/ 1354756 h 4241931"/>
                  <a:gd name="connsiteX421" fmla="*/ 3922998 w 4651277"/>
                  <a:gd name="connsiteY421" fmla="*/ 1364605 h 4241931"/>
                  <a:gd name="connsiteX422" fmla="*/ 3927995 w 4651277"/>
                  <a:gd name="connsiteY422" fmla="*/ 1383399 h 4241931"/>
                  <a:gd name="connsiteX423" fmla="*/ 3949876 w 4651277"/>
                  <a:gd name="connsiteY423" fmla="*/ 1400327 h 4241931"/>
                  <a:gd name="connsiteX424" fmla="*/ 3968971 w 4651277"/>
                  <a:gd name="connsiteY424" fmla="*/ 1411261 h 4241931"/>
                  <a:gd name="connsiteX425" fmla="*/ 3957365 w 4651277"/>
                  <a:gd name="connsiteY425" fmla="*/ 1422073 h 4241931"/>
                  <a:gd name="connsiteX426" fmla="*/ 3884013 w 4651277"/>
                  <a:gd name="connsiteY426" fmla="*/ 1478958 h 4241931"/>
                  <a:gd name="connsiteX427" fmla="*/ 3859917 w 4651277"/>
                  <a:gd name="connsiteY427" fmla="*/ 1489419 h 4241931"/>
                  <a:gd name="connsiteX428" fmla="*/ 3852809 w 4651277"/>
                  <a:gd name="connsiteY428" fmla="*/ 1481837 h 4241931"/>
                  <a:gd name="connsiteX429" fmla="*/ 3841864 w 4651277"/>
                  <a:gd name="connsiteY429" fmla="*/ 1492090 h 4241931"/>
                  <a:gd name="connsiteX430" fmla="*/ 3840531 w 4651277"/>
                  <a:gd name="connsiteY430" fmla="*/ 1496285 h 4241931"/>
                  <a:gd name="connsiteX431" fmla="*/ 3850294 w 4651277"/>
                  <a:gd name="connsiteY431" fmla="*/ 1497108 h 4241931"/>
                  <a:gd name="connsiteX432" fmla="*/ 3872107 w 4651277"/>
                  <a:gd name="connsiteY432" fmla="*/ 1537613 h 4241931"/>
                  <a:gd name="connsiteX433" fmla="*/ 3857531 w 4651277"/>
                  <a:gd name="connsiteY433" fmla="*/ 1567371 h 4241931"/>
                  <a:gd name="connsiteX434" fmla="*/ 3876636 w 4651277"/>
                  <a:gd name="connsiteY434" fmla="*/ 1591193 h 4241931"/>
                  <a:gd name="connsiteX435" fmla="*/ 3893839 w 4651277"/>
                  <a:gd name="connsiteY435" fmla="*/ 1588805 h 4241931"/>
                  <a:gd name="connsiteX436" fmla="*/ 3910000 w 4651277"/>
                  <a:gd name="connsiteY436" fmla="*/ 1585781 h 4241931"/>
                  <a:gd name="connsiteX437" fmla="*/ 3841479 w 4651277"/>
                  <a:gd name="connsiteY437" fmla="*/ 1598374 h 4241931"/>
                  <a:gd name="connsiteX438" fmla="*/ 3820166 w 4651277"/>
                  <a:gd name="connsiteY438" fmla="*/ 1603981 h 4241931"/>
                  <a:gd name="connsiteX439" fmla="*/ 3821044 w 4651277"/>
                  <a:gd name="connsiteY439" fmla="*/ 1616327 h 4241931"/>
                  <a:gd name="connsiteX440" fmla="*/ 3820601 w 4651277"/>
                  <a:gd name="connsiteY440" fmla="*/ 1618633 h 4241931"/>
                  <a:gd name="connsiteX441" fmla="*/ 3856796 w 4651277"/>
                  <a:gd name="connsiteY441" fmla="*/ 1624365 h 4241931"/>
                  <a:gd name="connsiteX442" fmla="*/ 3878963 w 4651277"/>
                  <a:gd name="connsiteY442" fmla="*/ 1632824 h 4241931"/>
                  <a:gd name="connsiteX443" fmla="*/ 3881060 w 4651277"/>
                  <a:gd name="connsiteY443" fmla="*/ 1631301 h 4241931"/>
                  <a:gd name="connsiteX444" fmla="*/ 3946493 w 4651277"/>
                  <a:gd name="connsiteY444" fmla="*/ 1636097 h 4241931"/>
                  <a:gd name="connsiteX445" fmla="*/ 4070600 w 4651277"/>
                  <a:gd name="connsiteY445" fmla="*/ 1629769 h 4241931"/>
                  <a:gd name="connsiteX446" fmla="*/ 4108464 w 4651277"/>
                  <a:gd name="connsiteY446" fmla="*/ 1628962 h 4241931"/>
                  <a:gd name="connsiteX447" fmla="*/ 4169224 w 4651277"/>
                  <a:gd name="connsiteY447" fmla="*/ 1639821 h 4241931"/>
                  <a:gd name="connsiteX448" fmla="*/ 4200098 w 4651277"/>
                  <a:gd name="connsiteY448" fmla="*/ 1644093 h 4241931"/>
                  <a:gd name="connsiteX449" fmla="*/ 4211147 w 4651277"/>
                  <a:gd name="connsiteY449" fmla="*/ 1656359 h 4241931"/>
                  <a:gd name="connsiteX450" fmla="*/ 4233230 w 4651277"/>
                  <a:gd name="connsiteY450" fmla="*/ 1641916 h 4241931"/>
                  <a:gd name="connsiteX451" fmla="*/ 4300563 w 4651277"/>
                  <a:gd name="connsiteY451" fmla="*/ 1658147 h 4241931"/>
                  <a:gd name="connsiteX452" fmla="*/ 4319080 w 4651277"/>
                  <a:gd name="connsiteY452" fmla="*/ 1662318 h 4241931"/>
                  <a:gd name="connsiteX453" fmla="*/ 4374375 w 4651277"/>
                  <a:gd name="connsiteY453" fmla="*/ 1680353 h 4241931"/>
                  <a:gd name="connsiteX454" fmla="*/ 4434018 w 4651277"/>
                  <a:gd name="connsiteY454" fmla="*/ 1702171 h 4241931"/>
                  <a:gd name="connsiteX455" fmla="*/ 4465268 w 4651277"/>
                  <a:gd name="connsiteY455" fmla="*/ 1715781 h 4241931"/>
                  <a:gd name="connsiteX456" fmla="*/ 4467174 w 4651277"/>
                  <a:gd name="connsiteY456" fmla="*/ 1715464 h 4241931"/>
                  <a:gd name="connsiteX457" fmla="*/ 4467174 w 4651277"/>
                  <a:gd name="connsiteY457" fmla="*/ 1715465 h 4241931"/>
                  <a:gd name="connsiteX458" fmla="*/ 4467651 w 4651277"/>
                  <a:gd name="connsiteY458" fmla="*/ 1715385 h 4241931"/>
                  <a:gd name="connsiteX459" fmla="*/ 4467174 w 4651277"/>
                  <a:gd name="connsiteY459" fmla="*/ 1715464 h 4241931"/>
                  <a:gd name="connsiteX460" fmla="*/ 4466063 w 4651277"/>
                  <a:gd name="connsiteY460" fmla="*/ 1714670 h 4241931"/>
                  <a:gd name="connsiteX461" fmla="*/ 4467370 w 4651277"/>
                  <a:gd name="connsiteY461" fmla="*/ 1702505 h 4241931"/>
                  <a:gd name="connsiteX462" fmla="*/ 4476105 w 4651277"/>
                  <a:gd name="connsiteY462" fmla="*/ 1702032 h 4241931"/>
                  <a:gd name="connsiteX463" fmla="*/ 4572318 w 4651277"/>
                  <a:gd name="connsiteY463" fmla="*/ 1711701 h 4241931"/>
                  <a:gd name="connsiteX464" fmla="*/ 4589311 w 4651277"/>
                  <a:gd name="connsiteY464" fmla="*/ 1713774 h 4241931"/>
                  <a:gd name="connsiteX465" fmla="*/ 4593344 w 4651277"/>
                  <a:gd name="connsiteY465" fmla="*/ 1715650 h 4241931"/>
                  <a:gd name="connsiteX466" fmla="*/ 4601154 w 4651277"/>
                  <a:gd name="connsiteY466" fmla="*/ 1724929 h 4241931"/>
                  <a:gd name="connsiteX467" fmla="*/ 4602993 w 4651277"/>
                  <a:gd name="connsiteY467" fmla="*/ 1728933 h 4241931"/>
                  <a:gd name="connsiteX468" fmla="*/ 4603083 w 4651277"/>
                  <a:gd name="connsiteY468" fmla="*/ 1740082 h 4241931"/>
                  <a:gd name="connsiteX469" fmla="*/ 4603239 w 4651277"/>
                  <a:gd name="connsiteY469" fmla="*/ 1746912 h 4241931"/>
                  <a:gd name="connsiteX470" fmla="*/ 4630175 w 4651277"/>
                  <a:gd name="connsiteY470" fmla="*/ 1748703 h 4241931"/>
                  <a:gd name="connsiteX471" fmla="*/ 4649928 w 4651277"/>
                  <a:gd name="connsiteY471" fmla="*/ 1756780 h 4241931"/>
                  <a:gd name="connsiteX472" fmla="*/ 4642711 w 4651277"/>
                  <a:gd name="connsiteY472" fmla="*/ 1771103 h 4241931"/>
                  <a:gd name="connsiteX473" fmla="*/ 4560387 w 4651277"/>
                  <a:gd name="connsiteY473" fmla="*/ 1751878 h 4241931"/>
                  <a:gd name="connsiteX474" fmla="*/ 4517474 w 4651277"/>
                  <a:gd name="connsiteY474" fmla="*/ 1749413 h 4241931"/>
                  <a:gd name="connsiteX475" fmla="*/ 4509436 w 4651277"/>
                  <a:gd name="connsiteY475" fmla="*/ 1749377 h 4241931"/>
                  <a:gd name="connsiteX476" fmla="*/ 4460463 w 4651277"/>
                  <a:gd name="connsiteY476" fmla="*/ 1730486 h 4241931"/>
                  <a:gd name="connsiteX477" fmla="*/ 4435148 w 4651277"/>
                  <a:gd name="connsiteY477" fmla="*/ 1730189 h 4241931"/>
                  <a:gd name="connsiteX478" fmla="*/ 4420091 w 4651277"/>
                  <a:gd name="connsiteY478" fmla="*/ 1731516 h 4241931"/>
                  <a:gd name="connsiteX479" fmla="*/ 4358507 w 4651277"/>
                  <a:gd name="connsiteY479" fmla="*/ 1718051 h 4241931"/>
                  <a:gd name="connsiteX480" fmla="*/ 4315402 w 4651277"/>
                  <a:gd name="connsiteY480" fmla="*/ 1716792 h 4241931"/>
                  <a:gd name="connsiteX481" fmla="*/ 4279957 w 4651277"/>
                  <a:gd name="connsiteY481" fmla="*/ 1706229 h 4241931"/>
                  <a:gd name="connsiteX482" fmla="*/ 4243898 w 4651277"/>
                  <a:gd name="connsiteY482" fmla="*/ 1719077 h 4241931"/>
                  <a:gd name="connsiteX483" fmla="*/ 4242561 w 4651277"/>
                  <a:gd name="connsiteY483" fmla="*/ 1727526 h 4241931"/>
                  <a:gd name="connsiteX484" fmla="*/ 4197062 w 4651277"/>
                  <a:gd name="connsiteY484" fmla="*/ 1753107 h 4241931"/>
                  <a:gd name="connsiteX485" fmla="*/ 4171232 w 4651277"/>
                  <a:gd name="connsiteY485" fmla="*/ 1763864 h 4241931"/>
                  <a:gd name="connsiteX486" fmla="*/ 4148247 w 4651277"/>
                  <a:gd name="connsiteY486" fmla="*/ 1803527 h 4241931"/>
                  <a:gd name="connsiteX487" fmla="*/ 4142937 w 4651277"/>
                  <a:gd name="connsiteY487" fmla="*/ 1817531 h 4241931"/>
                  <a:gd name="connsiteX488" fmla="*/ 4116091 w 4651277"/>
                  <a:gd name="connsiteY488" fmla="*/ 1826890 h 4241931"/>
                  <a:gd name="connsiteX489" fmla="*/ 4104976 w 4651277"/>
                  <a:gd name="connsiteY489" fmla="*/ 1818944 h 4241931"/>
                  <a:gd name="connsiteX490" fmla="*/ 4097318 w 4651277"/>
                  <a:gd name="connsiteY490" fmla="*/ 1828247 h 4241931"/>
                  <a:gd name="connsiteX491" fmla="*/ 4085236 w 4651277"/>
                  <a:gd name="connsiteY491" fmla="*/ 1849842 h 4241931"/>
                  <a:gd name="connsiteX492" fmla="*/ 4074972 w 4651277"/>
                  <a:gd name="connsiteY492" fmla="*/ 1859969 h 4241931"/>
                  <a:gd name="connsiteX493" fmla="*/ 4084939 w 4651277"/>
                  <a:gd name="connsiteY493" fmla="*/ 1875159 h 4241931"/>
                  <a:gd name="connsiteX494" fmla="*/ 4100715 w 4651277"/>
                  <a:gd name="connsiteY494" fmla="*/ 1900545 h 4241931"/>
                  <a:gd name="connsiteX495" fmla="*/ 4096318 w 4651277"/>
                  <a:gd name="connsiteY495" fmla="*/ 1928305 h 4241931"/>
                  <a:gd name="connsiteX496" fmla="*/ 4108759 w 4651277"/>
                  <a:gd name="connsiteY496" fmla="*/ 1951308 h 4241931"/>
                  <a:gd name="connsiteX497" fmla="*/ 4131370 w 4651277"/>
                  <a:gd name="connsiteY497" fmla="*/ 1964787 h 4241931"/>
                  <a:gd name="connsiteX498" fmla="*/ 4154147 w 4651277"/>
                  <a:gd name="connsiteY498" fmla="*/ 1961590 h 4241931"/>
                  <a:gd name="connsiteX499" fmla="*/ 4170691 w 4651277"/>
                  <a:gd name="connsiteY499" fmla="*/ 1970397 h 4241931"/>
                  <a:gd name="connsiteX500" fmla="*/ 4162195 w 4651277"/>
                  <a:gd name="connsiteY500" fmla="*/ 2000601 h 4241931"/>
                  <a:gd name="connsiteX501" fmla="*/ 4160762 w 4651277"/>
                  <a:gd name="connsiteY501" fmla="*/ 2009654 h 4241931"/>
                  <a:gd name="connsiteX502" fmla="*/ 4164444 w 4651277"/>
                  <a:gd name="connsiteY502" fmla="*/ 2017660 h 4241931"/>
                  <a:gd name="connsiteX503" fmla="*/ 4161732 w 4651277"/>
                  <a:gd name="connsiteY503" fmla="*/ 2042594 h 4241931"/>
                  <a:gd name="connsiteX504" fmla="*/ 4183266 w 4651277"/>
                  <a:gd name="connsiteY504" fmla="*/ 2047242 h 4241931"/>
                  <a:gd name="connsiteX505" fmla="*/ 4188028 w 4651277"/>
                  <a:gd name="connsiteY505" fmla="*/ 2052326 h 4241931"/>
                  <a:gd name="connsiteX506" fmla="*/ 4207826 w 4651277"/>
                  <a:gd name="connsiteY506" fmla="*/ 2103095 h 4241931"/>
                  <a:gd name="connsiteX507" fmla="*/ 4208997 w 4651277"/>
                  <a:gd name="connsiteY507" fmla="*/ 2111323 h 4241931"/>
                  <a:gd name="connsiteX508" fmla="*/ 4203675 w 4651277"/>
                  <a:gd name="connsiteY508" fmla="*/ 2148834 h 4241931"/>
                  <a:gd name="connsiteX509" fmla="*/ 4180972 w 4651277"/>
                  <a:gd name="connsiteY509" fmla="*/ 2198440 h 4241931"/>
                  <a:gd name="connsiteX510" fmla="*/ 4169590 w 4651277"/>
                  <a:gd name="connsiteY510" fmla="*/ 2219526 h 4241931"/>
                  <a:gd name="connsiteX511" fmla="*/ 4158340 w 4651277"/>
                  <a:gd name="connsiteY511" fmla="*/ 2231974 h 4241931"/>
                  <a:gd name="connsiteX512" fmla="*/ 4107541 w 4651277"/>
                  <a:gd name="connsiteY512" fmla="*/ 2248055 h 4241931"/>
                  <a:gd name="connsiteX513" fmla="*/ 4097438 w 4651277"/>
                  <a:gd name="connsiteY513" fmla="*/ 2253258 h 4241931"/>
                  <a:gd name="connsiteX514" fmla="*/ 4081921 w 4651277"/>
                  <a:gd name="connsiteY514" fmla="*/ 2284825 h 4241931"/>
                  <a:gd name="connsiteX515" fmla="*/ 4073974 w 4651277"/>
                  <a:gd name="connsiteY515" fmla="*/ 2295941 h 4241931"/>
                  <a:gd name="connsiteX516" fmla="*/ 4052681 w 4651277"/>
                  <a:gd name="connsiteY516" fmla="*/ 2321023 h 4241931"/>
                  <a:gd name="connsiteX517" fmla="*/ 4057216 w 4651277"/>
                  <a:gd name="connsiteY517" fmla="*/ 2335352 h 4241931"/>
                  <a:gd name="connsiteX518" fmla="*/ 4073447 w 4651277"/>
                  <a:gd name="connsiteY518" fmla="*/ 2336856 h 4241931"/>
                  <a:gd name="connsiteX519" fmla="*/ 4053350 w 4651277"/>
                  <a:gd name="connsiteY519" fmla="*/ 2363122 h 4241931"/>
                  <a:gd name="connsiteX520" fmla="*/ 4026071 w 4651277"/>
                  <a:gd name="connsiteY520" fmla="*/ 2415619 h 4241931"/>
                  <a:gd name="connsiteX521" fmla="*/ 4026496 w 4651277"/>
                  <a:gd name="connsiteY521" fmla="*/ 2412144 h 4241931"/>
                  <a:gd name="connsiteX522" fmla="*/ 4036450 w 4651277"/>
                  <a:gd name="connsiteY522" fmla="*/ 2388356 h 4241931"/>
                  <a:gd name="connsiteX523" fmla="*/ 4033639 w 4651277"/>
                  <a:gd name="connsiteY523" fmla="*/ 2351413 h 4241931"/>
                  <a:gd name="connsiteX524" fmla="*/ 4007815 w 4651277"/>
                  <a:gd name="connsiteY524" fmla="*/ 2350417 h 4241931"/>
                  <a:gd name="connsiteX525" fmla="*/ 4002760 w 4651277"/>
                  <a:gd name="connsiteY525" fmla="*/ 2358895 h 4241931"/>
                  <a:gd name="connsiteX526" fmla="*/ 3990263 w 4651277"/>
                  <a:gd name="connsiteY526" fmla="*/ 2390940 h 4241931"/>
                  <a:gd name="connsiteX527" fmla="*/ 3968627 w 4651277"/>
                  <a:gd name="connsiteY527" fmla="*/ 2398648 h 4241931"/>
                  <a:gd name="connsiteX528" fmla="*/ 3931553 w 4651277"/>
                  <a:gd name="connsiteY528" fmla="*/ 2410099 h 4241931"/>
                  <a:gd name="connsiteX529" fmla="*/ 3913538 w 4651277"/>
                  <a:gd name="connsiteY529" fmla="*/ 2418380 h 4241931"/>
                  <a:gd name="connsiteX530" fmla="*/ 3904576 w 4651277"/>
                  <a:gd name="connsiteY530" fmla="*/ 2428097 h 4241931"/>
                  <a:gd name="connsiteX531" fmla="*/ 3915152 w 4651277"/>
                  <a:gd name="connsiteY531" fmla="*/ 2431628 h 4241931"/>
                  <a:gd name="connsiteX532" fmla="*/ 3952295 w 4651277"/>
                  <a:gd name="connsiteY532" fmla="*/ 2478339 h 4241931"/>
                  <a:gd name="connsiteX533" fmla="*/ 3926585 w 4651277"/>
                  <a:gd name="connsiteY533" fmla="*/ 2503961 h 4241931"/>
                  <a:gd name="connsiteX534" fmla="*/ 3914218 w 4651277"/>
                  <a:gd name="connsiteY534" fmla="*/ 2527366 h 4241931"/>
                  <a:gd name="connsiteX535" fmla="*/ 3927394 w 4651277"/>
                  <a:gd name="connsiteY535" fmla="*/ 2541826 h 4241931"/>
                  <a:gd name="connsiteX536" fmla="*/ 3961310 w 4651277"/>
                  <a:gd name="connsiteY536" fmla="*/ 2562043 h 4241931"/>
                  <a:gd name="connsiteX537" fmla="*/ 3965845 w 4651277"/>
                  <a:gd name="connsiteY537" fmla="*/ 2576371 h 4241931"/>
                  <a:gd name="connsiteX538" fmla="*/ 3944723 w 4651277"/>
                  <a:gd name="connsiteY538" fmla="*/ 2709741 h 4241931"/>
                  <a:gd name="connsiteX539" fmla="*/ 3933742 w 4651277"/>
                  <a:gd name="connsiteY539" fmla="*/ 2755635 h 4241931"/>
                  <a:gd name="connsiteX540" fmla="*/ 3942916 w 4651277"/>
                  <a:gd name="connsiteY540" fmla="*/ 2771935 h 4241931"/>
                  <a:gd name="connsiteX541" fmla="*/ 3958242 w 4651277"/>
                  <a:gd name="connsiteY541" fmla="*/ 2804057 h 4241931"/>
                  <a:gd name="connsiteX542" fmla="*/ 3993102 w 4651277"/>
                  <a:gd name="connsiteY542" fmla="*/ 2841746 h 4241931"/>
                  <a:gd name="connsiteX543" fmla="*/ 4028260 w 4651277"/>
                  <a:gd name="connsiteY543" fmla="*/ 2854118 h 4241931"/>
                  <a:gd name="connsiteX544" fmla="*/ 4030417 w 4651277"/>
                  <a:gd name="connsiteY544" fmla="*/ 2860027 h 4241931"/>
                  <a:gd name="connsiteX545" fmla="*/ 4028877 w 4651277"/>
                  <a:gd name="connsiteY545" fmla="*/ 2893189 h 4241931"/>
                  <a:gd name="connsiteX546" fmla="*/ 4020657 w 4651277"/>
                  <a:gd name="connsiteY546" fmla="*/ 2945090 h 4241931"/>
                  <a:gd name="connsiteX547" fmla="*/ 4008391 w 4651277"/>
                  <a:gd name="connsiteY547" fmla="*/ 2956138 h 4241931"/>
                  <a:gd name="connsiteX548" fmla="*/ 4007340 w 4651277"/>
                  <a:gd name="connsiteY548" fmla="*/ 2962776 h 4241931"/>
                  <a:gd name="connsiteX549" fmla="*/ 3981780 w 4651277"/>
                  <a:gd name="connsiteY549" fmla="*/ 3006980 h 4241931"/>
                  <a:gd name="connsiteX550" fmla="*/ 3962714 w 4651277"/>
                  <a:gd name="connsiteY550" fmla="*/ 3021901 h 4241931"/>
                  <a:gd name="connsiteX551" fmla="*/ 3936483 w 4651277"/>
                  <a:gd name="connsiteY551" fmla="*/ 3007848 h 4241931"/>
                  <a:gd name="connsiteX552" fmla="*/ 3932864 w 4651277"/>
                  <a:gd name="connsiteY552" fmla="*/ 3007275 h 4241931"/>
                  <a:gd name="connsiteX553" fmla="*/ 3836556 w 4651277"/>
                  <a:gd name="connsiteY553" fmla="*/ 2998210 h 4241931"/>
                  <a:gd name="connsiteX554" fmla="*/ 3826596 w 4651277"/>
                  <a:gd name="connsiteY554" fmla="*/ 2971268 h 4241931"/>
                  <a:gd name="connsiteX555" fmla="*/ 3819102 w 4651277"/>
                  <a:gd name="connsiteY555" fmla="*/ 2963896 h 4241931"/>
                  <a:gd name="connsiteX556" fmla="*/ 3803698 w 4651277"/>
                  <a:gd name="connsiteY556" fmla="*/ 2959600 h 4241931"/>
                  <a:gd name="connsiteX557" fmla="*/ 3816539 w 4651277"/>
                  <a:gd name="connsiteY557" fmla="*/ 2944930 h 4241931"/>
                  <a:gd name="connsiteX558" fmla="*/ 3806099 w 4651277"/>
                  <a:gd name="connsiteY558" fmla="*/ 2921006 h 4241931"/>
                  <a:gd name="connsiteX559" fmla="*/ 3804324 w 4651277"/>
                  <a:gd name="connsiteY559" fmla="*/ 2912684 h 4241931"/>
                  <a:gd name="connsiteX560" fmla="*/ 3795618 w 4651277"/>
                  <a:gd name="connsiteY560" fmla="*/ 2916872 h 4241931"/>
                  <a:gd name="connsiteX561" fmla="*/ 3786147 w 4651277"/>
                  <a:gd name="connsiteY561" fmla="*/ 2925889 h 4241931"/>
                  <a:gd name="connsiteX562" fmla="*/ 3773865 w 4651277"/>
                  <a:gd name="connsiteY562" fmla="*/ 2925935 h 4241931"/>
                  <a:gd name="connsiteX563" fmla="*/ 3773518 w 4651277"/>
                  <a:gd name="connsiteY563" fmla="*/ 2926280 h 4241931"/>
                  <a:gd name="connsiteX564" fmla="*/ 3784754 w 4651277"/>
                  <a:gd name="connsiteY564" fmla="*/ 2933616 h 4241931"/>
                  <a:gd name="connsiteX565" fmla="*/ 3777010 w 4651277"/>
                  <a:gd name="connsiteY565" fmla="*/ 2940205 h 4241931"/>
                  <a:gd name="connsiteX566" fmla="*/ 3767057 w 4651277"/>
                  <a:gd name="connsiteY566" fmla="*/ 2938295 h 4241931"/>
                  <a:gd name="connsiteX567" fmla="*/ 3765045 w 4651277"/>
                  <a:gd name="connsiteY567" fmla="*/ 2949766 h 4241931"/>
                  <a:gd name="connsiteX568" fmla="*/ 3751466 w 4651277"/>
                  <a:gd name="connsiteY568" fmla="*/ 2984733 h 4241931"/>
                  <a:gd name="connsiteX569" fmla="*/ 3751078 w 4651277"/>
                  <a:gd name="connsiteY569" fmla="*/ 2998901 h 4241931"/>
                  <a:gd name="connsiteX570" fmla="*/ 3763368 w 4651277"/>
                  <a:gd name="connsiteY570" fmla="*/ 3003321 h 4241931"/>
                  <a:gd name="connsiteX571" fmla="*/ 3779627 w 4651277"/>
                  <a:gd name="connsiteY571" fmla="*/ 3013937 h 4241931"/>
                  <a:gd name="connsiteX572" fmla="*/ 3782528 w 4651277"/>
                  <a:gd name="connsiteY572" fmla="*/ 3062030 h 4241931"/>
                  <a:gd name="connsiteX573" fmla="*/ 3780892 w 4651277"/>
                  <a:gd name="connsiteY573" fmla="*/ 3069427 h 4241931"/>
                  <a:gd name="connsiteX574" fmla="*/ 3778294 w 4651277"/>
                  <a:gd name="connsiteY574" fmla="*/ 3073382 h 4241931"/>
                  <a:gd name="connsiteX575" fmla="*/ 3789082 w 4651277"/>
                  <a:gd name="connsiteY575" fmla="*/ 3087723 h 4241931"/>
                  <a:gd name="connsiteX576" fmla="*/ 3795809 w 4651277"/>
                  <a:gd name="connsiteY576" fmla="*/ 3086560 h 4241931"/>
                  <a:gd name="connsiteX577" fmla="*/ 3806757 w 4651277"/>
                  <a:gd name="connsiteY577" fmla="*/ 3077003 h 4241931"/>
                  <a:gd name="connsiteX578" fmla="*/ 3840146 w 4651277"/>
                  <a:gd name="connsiteY578" fmla="*/ 3069300 h 4241931"/>
                  <a:gd name="connsiteX579" fmla="*/ 3868293 w 4651277"/>
                  <a:gd name="connsiteY579" fmla="*/ 3059530 h 4241931"/>
                  <a:gd name="connsiteX580" fmla="*/ 3888279 w 4651277"/>
                  <a:gd name="connsiteY580" fmla="*/ 3046611 h 4241931"/>
                  <a:gd name="connsiteX581" fmla="*/ 3901102 w 4651277"/>
                  <a:gd name="connsiteY581" fmla="*/ 3067199 h 4241931"/>
                  <a:gd name="connsiteX582" fmla="*/ 3910137 w 4651277"/>
                  <a:gd name="connsiteY582" fmla="*/ 3103892 h 4241931"/>
                  <a:gd name="connsiteX583" fmla="*/ 3912964 w 4651277"/>
                  <a:gd name="connsiteY583" fmla="*/ 3105577 h 4241931"/>
                  <a:gd name="connsiteX584" fmla="*/ 3932587 w 4651277"/>
                  <a:gd name="connsiteY584" fmla="*/ 3122294 h 4241931"/>
                  <a:gd name="connsiteX585" fmla="*/ 3925389 w 4651277"/>
                  <a:gd name="connsiteY585" fmla="*/ 3163840 h 4241931"/>
                  <a:gd name="connsiteX586" fmla="*/ 3918081 w 4651277"/>
                  <a:gd name="connsiteY586" fmla="*/ 3167012 h 4241931"/>
                  <a:gd name="connsiteX587" fmla="*/ 3905062 w 4651277"/>
                  <a:gd name="connsiteY587" fmla="*/ 3159383 h 4241931"/>
                  <a:gd name="connsiteX588" fmla="*/ 3901125 w 4651277"/>
                  <a:gd name="connsiteY588" fmla="*/ 3156903 h 4241931"/>
                  <a:gd name="connsiteX589" fmla="*/ 3877568 w 4651277"/>
                  <a:gd name="connsiteY589" fmla="*/ 3125953 h 4241931"/>
                  <a:gd name="connsiteX590" fmla="*/ 3864614 w 4651277"/>
                  <a:gd name="connsiteY590" fmla="*/ 3114004 h 4241931"/>
                  <a:gd name="connsiteX591" fmla="*/ 3827867 w 4651277"/>
                  <a:gd name="connsiteY591" fmla="*/ 3103854 h 4241931"/>
                  <a:gd name="connsiteX592" fmla="*/ 3792335 w 4651277"/>
                  <a:gd name="connsiteY592" fmla="*/ 3120584 h 4241931"/>
                  <a:gd name="connsiteX593" fmla="*/ 3788652 w 4651277"/>
                  <a:gd name="connsiteY593" fmla="*/ 3128340 h 4241931"/>
                  <a:gd name="connsiteX594" fmla="*/ 3794472 w 4651277"/>
                  <a:gd name="connsiteY594" fmla="*/ 3139166 h 4241931"/>
                  <a:gd name="connsiteX595" fmla="*/ 3785947 w 4651277"/>
                  <a:gd name="connsiteY595" fmla="*/ 3136398 h 4241931"/>
                  <a:gd name="connsiteX596" fmla="*/ 3783580 w 4651277"/>
                  <a:gd name="connsiteY596" fmla="*/ 3147180 h 4241931"/>
                  <a:gd name="connsiteX597" fmla="*/ 3785751 w 4651277"/>
                  <a:gd name="connsiteY597" fmla="*/ 3162758 h 4241931"/>
                  <a:gd name="connsiteX598" fmla="*/ 3780632 w 4651277"/>
                  <a:gd name="connsiteY598" fmla="*/ 3175556 h 4241931"/>
                  <a:gd name="connsiteX599" fmla="*/ 3768818 w 4651277"/>
                  <a:gd name="connsiteY599" fmla="*/ 3168119 h 4241931"/>
                  <a:gd name="connsiteX600" fmla="*/ 3764521 w 4651277"/>
                  <a:gd name="connsiteY600" fmla="*/ 3149205 h 4241931"/>
                  <a:gd name="connsiteX601" fmla="*/ 3758745 w 4651277"/>
                  <a:gd name="connsiteY601" fmla="*/ 3149338 h 4241931"/>
                  <a:gd name="connsiteX602" fmla="*/ 3750332 w 4651277"/>
                  <a:gd name="connsiteY602" fmla="*/ 3153082 h 4241931"/>
                  <a:gd name="connsiteX603" fmla="*/ 3754299 w 4651277"/>
                  <a:gd name="connsiteY603" fmla="*/ 3159710 h 4241931"/>
                  <a:gd name="connsiteX604" fmla="*/ 3746580 w 4651277"/>
                  <a:gd name="connsiteY604" fmla="*/ 3175731 h 4241931"/>
                  <a:gd name="connsiteX605" fmla="*/ 3726880 w 4651277"/>
                  <a:gd name="connsiteY605" fmla="*/ 3186840 h 4241931"/>
                  <a:gd name="connsiteX606" fmla="*/ 3729726 w 4651277"/>
                  <a:gd name="connsiteY606" fmla="*/ 3215747 h 4241931"/>
                  <a:gd name="connsiteX607" fmla="*/ 3738701 w 4651277"/>
                  <a:gd name="connsiteY607" fmla="*/ 3245006 h 4241931"/>
                  <a:gd name="connsiteX608" fmla="*/ 3715986 w 4651277"/>
                  <a:gd name="connsiteY608" fmla="*/ 3255636 h 4241931"/>
                  <a:gd name="connsiteX609" fmla="*/ 3703909 w 4651277"/>
                  <a:gd name="connsiteY609" fmla="*/ 3265478 h 4241931"/>
                  <a:gd name="connsiteX610" fmla="*/ 3712832 w 4651277"/>
                  <a:gd name="connsiteY610" fmla="*/ 3275552 h 4241931"/>
                  <a:gd name="connsiteX611" fmla="*/ 3715754 w 4651277"/>
                  <a:gd name="connsiteY611" fmla="*/ 3276634 h 4241931"/>
                  <a:gd name="connsiteX612" fmla="*/ 3733918 w 4651277"/>
                  <a:gd name="connsiteY612" fmla="*/ 3286934 h 4241931"/>
                  <a:gd name="connsiteX613" fmla="*/ 3718383 w 4651277"/>
                  <a:gd name="connsiteY613" fmla="*/ 3291278 h 4241931"/>
                  <a:gd name="connsiteX614" fmla="*/ 3701104 w 4651277"/>
                  <a:gd name="connsiteY614" fmla="*/ 3291017 h 4241931"/>
                  <a:gd name="connsiteX615" fmla="*/ 3685748 w 4651277"/>
                  <a:gd name="connsiteY615" fmla="*/ 3317659 h 4241931"/>
                  <a:gd name="connsiteX616" fmla="*/ 3695906 w 4651277"/>
                  <a:gd name="connsiteY616" fmla="*/ 3331641 h 4241931"/>
                  <a:gd name="connsiteX617" fmla="*/ 3680365 w 4651277"/>
                  <a:gd name="connsiteY617" fmla="*/ 3347738 h 4241931"/>
                  <a:gd name="connsiteX618" fmla="*/ 3661658 w 4651277"/>
                  <a:gd name="connsiteY618" fmla="*/ 3344775 h 4241931"/>
                  <a:gd name="connsiteX619" fmla="*/ 3642658 w 4651277"/>
                  <a:gd name="connsiteY619" fmla="*/ 3355375 h 4241931"/>
                  <a:gd name="connsiteX620" fmla="*/ 3614856 w 4651277"/>
                  <a:gd name="connsiteY620" fmla="*/ 3370769 h 4241931"/>
                  <a:gd name="connsiteX621" fmla="*/ 3581110 w 4651277"/>
                  <a:gd name="connsiteY621" fmla="*/ 3396356 h 4241931"/>
                  <a:gd name="connsiteX622" fmla="*/ 3571575 w 4651277"/>
                  <a:gd name="connsiteY622" fmla="*/ 3409691 h 4241931"/>
                  <a:gd name="connsiteX623" fmla="*/ 3566083 w 4651277"/>
                  <a:gd name="connsiteY623" fmla="*/ 3401399 h 4241931"/>
                  <a:gd name="connsiteX624" fmla="*/ 3551057 w 4651277"/>
                  <a:gd name="connsiteY624" fmla="*/ 3406442 h 4241931"/>
                  <a:gd name="connsiteX625" fmla="*/ 3545766 w 4651277"/>
                  <a:gd name="connsiteY625" fmla="*/ 3415251 h 4241931"/>
                  <a:gd name="connsiteX626" fmla="*/ 3552178 w 4651277"/>
                  <a:gd name="connsiteY626" fmla="*/ 3422386 h 4241931"/>
                  <a:gd name="connsiteX627" fmla="*/ 3536193 w 4651277"/>
                  <a:gd name="connsiteY627" fmla="*/ 3424560 h 4241931"/>
                  <a:gd name="connsiteX628" fmla="*/ 3529977 w 4651277"/>
                  <a:gd name="connsiteY628" fmla="*/ 3423604 h 4241931"/>
                  <a:gd name="connsiteX629" fmla="*/ 3524683 w 4651277"/>
                  <a:gd name="connsiteY629" fmla="*/ 3424536 h 4241931"/>
                  <a:gd name="connsiteX630" fmla="*/ 3503908 w 4651277"/>
                  <a:gd name="connsiteY630" fmla="*/ 3426814 h 4241931"/>
                  <a:gd name="connsiteX631" fmla="*/ 3498752 w 4651277"/>
                  <a:gd name="connsiteY631" fmla="*/ 3426054 h 4241931"/>
                  <a:gd name="connsiteX632" fmla="*/ 3497136 w 4651277"/>
                  <a:gd name="connsiteY632" fmla="*/ 3433401 h 4241931"/>
                  <a:gd name="connsiteX633" fmla="*/ 3500251 w 4651277"/>
                  <a:gd name="connsiteY633" fmla="*/ 3446219 h 4241931"/>
                  <a:gd name="connsiteX634" fmla="*/ 3508398 w 4651277"/>
                  <a:gd name="connsiteY634" fmla="*/ 3461460 h 4241931"/>
                  <a:gd name="connsiteX635" fmla="*/ 3490797 w 4651277"/>
                  <a:gd name="connsiteY635" fmla="*/ 3475276 h 4241931"/>
                  <a:gd name="connsiteX636" fmla="*/ 3472671 w 4651277"/>
                  <a:gd name="connsiteY636" fmla="*/ 3469777 h 4241931"/>
                  <a:gd name="connsiteX637" fmla="*/ 3460862 w 4651277"/>
                  <a:gd name="connsiteY637" fmla="*/ 3468188 h 4241931"/>
                  <a:gd name="connsiteX638" fmla="*/ 3453331 w 4651277"/>
                  <a:gd name="connsiteY638" fmla="*/ 3476626 h 4241931"/>
                  <a:gd name="connsiteX639" fmla="*/ 3454386 w 4651277"/>
                  <a:gd name="connsiteY639" fmla="*/ 3477165 h 4241931"/>
                  <a:gd name="connsiteX640" fmla="*/ 3446789 w 4651277"/>
                  <a:gd name="connsiteY640" fmla="*/ 3491117 h 4241931"/>
                  <a:gd name="connsiteX641" fmla="*/ 3400060 w 4651277"/>
                  <a:gd name="connsiteY641" fmla="*/ 3577309 h 4241931"/>
                  <a:gd name="connsiteX642" fmla="*/ 3406973 w 4651277"/>
                  <a:gd name="connsiteY642" fmla="*/ 3593703 h 4241931"/>
                  <a:gd name="connsiteX643" fmla="*/ 3418956 w 4651277"/>
                  <a:gd name="connsiteY643" fmla="*/ 3615430 h 4241931"/>
                  <a:gd name="connsiteX644" fmla="*/ 3395203 w 4651277"/>
                  <a:gd name="connsiteY644" fmla="*/ 3618067 h 4241931"/>
                  <a:gd name="connsiteX645" fmla="*/ 3381062 w 4651277"/>
                  <a:gd name="connsiteY645" fmla="*/ 3648256 h 4241931"/>
                  <a:gd name="connsiteX646" fmla="*/ 3389340 w 4651277"/>
                  <a:gd name="connsiteY646" fmla="*/ 3676099 h 4241931"/>
                  <a:gd name="connsiteX647" fmla="*/ 3387297 w 4651277"/>
                  <a:gd name="connsiteY647" fmla="*/ 3734980 h 4241931"/>
                  <a:gd name="connsiteX648" fmla="*/ 3365114 w 4651277"/>
                  <a:gd name="connsiteY648" fmla="*/ 3755173 h 4241931"/>
                  <a:gd name="connsiteX649" fmla="*/ 3349515 w 4651277"/>
                  <a:gd name="connsiteY649" fmla="*/ 3774773 h 4241931"/>
                  <a:gd name="connsiteX650" fmla="*/ 3331755 w 4651277"/>
                  <a:gd name="connsiteY650" fmla="*/ 3770238 h 4241931"/>
                  <a:gd name="connsiteX651" fmla="*/ 3295139 w 4651277"/>
                  <a:gd name="connsiteY651" fmla="*/ 3743233 h 4241931"/>
                  <a:gd name="connsiteX652" fmla="*/ 3262091 w 4651277"/>
                  <a:gd name="connsiteY652" fmla="*/ 3731390 h 4241931"/>
                  <a:gd name="connsiteX653" fmla="*/ 3205351 w 4651277"/>
                  <a:gd name="connsiteY653" fmla="*/ 3745657 h 4241931"/>
                  <a:gd name="connsiteX654" fmla="*/ 3194120 w 4651277"/>
                  <a:gd name="connsiteY654" fmla="*/ 3757041 h 4241931"/>
                  <a:gd name="connsiteX655" fmla="*/ 3176971 w 4651277"/>
                  <a:gd name="connsiteY655" fmla="*/ 3766914 h 4241931"/>
                  <a:gd name="connsiteX656" fmla="*/ 3172726 w 4651277"/>
                  <a:gd name="connsiteY656" fmla="*/ 3749940 h 4241931"/>
                  <a:gd name="connsiteX657" fmla="*/ 3169365 w 4651277"/>
                  <a:gd name="connsiteY657" fmla="*/ 3740884 h 4241931"/>
                  <a:gd name="connsiteX658" fmla="*/ 3161839 w 4651277"/>
                  <a:gd name="connsiteY658" fmla="*/ 3746151 h 4241931"/>
                  <a:gd name="connsiteX659" fmla="*/ 3103961 w 4651277"/>
                  <a:gd name="connsiteY659" fmla="*/ 3762903 h 4241931"/>
                  <a:gd name="connsiteX660" fmla="*/ 3079445 w 4651277"/>
                  <a:gd name="connsiteY660" fmla="*/ 3757920 h 4241931"/>
                  <a:gd name="connsiteX661" fmla="*/ 3076595 w 4651277"/>
                  <a:gd name="connsiteY661" fmla="*/ 3753244 h 4241931"/>
                  <a:gd name="connsiteX662" fmla="*/ 3073963 w 4651277"/>
                  <a:gd name="connsiteY662" fmla="*/ 3755235 h 4241931"/>
                  <a:gd name="connsiteX663" fmla="*/ 3064222 w 4651277"/>
                  <a:gd name="connsiteY663" fmla="*/ 3749147 h 4241931"/>
                  <a:gd name="connsiteX664" fmla="*/ 3062184 w 4651277"/>
                  <a:gd name="connsiteY664" fmla="*/ 3744246 h 4241931"/>
                  <a:gd name="connsiteX665" fmla="*/ 3049858 w 4651277"/>
                  <a:gd name="connsiteY665" fmla="*/ 3739106 h 4241931"/>
                  <a:gd name="connsiteX666" fmla="*/ 3044792 w 4651277"/>
                  <a:gd name="connsiteY666" fmla="*/ 3733879 h 4241931"/>
                  <a:gd name="connsiteX667" fmla="*/ 3044128 w 4651277"/>
                  <a:gd name="connsiteY667" fmla="*/ 3738922 h 4241931"/>
                  <a:gd name="connsiteX668" fmla="*/ 2984298 w 4651277"/>
                  <a:gd name="connsiteY668" fmla="*/ 3791655 h 4241931"/>
                  <a:gd name="connsiteX669" fmla="*/ 2940903 w 4651277"/>
                  <a:gd name="connsiteY669" fmla="*/ 3792129 h 4241931"/>
                  <a:gd name="connsiteX670" fmla="*/ 2874058 w 4651277"/>
                  <a:gd name="connsiteY670" fmla="*/ 3781642 h 4241931"/>
                  <a:gd name="connsiteX671" fmla="*/ 2865991 w 4651277"/>
                  <a:gd name="connsiteY671" fmla="*/ 3778096 h 4241931"/>
                  <a:gd name="connsiteX672" fmla="*/ 2857815 w 4651277"/>
                  <a:gd name="connsiteY672" fmla="*/ 3786799 h 4241931"/>
                  <a:gd name="connsiteX673" fmla="*/ 2856425 w 4651277"/>
                  <a:gd name="connsiteY673" fmla="*/ 3795390 h 4241931"/>
                  <a:gd name="connsiteX674" fmla="*/ 2860563 w 4651277"/>
                  <a:gd name="connsiteY674" fmla="*/ 3807410 h 4241931"/>
                  <a:gd name="connsiteX675" fmla="*/ 2856998 w 4651277"/>
                  <a:gd name="connsiteY675" fmla="*/ 3813863 h 4241931"/>
                  <a:gd name="connsiteX676" fmla="*/ 2854422 w 4651277"/>
                  <a:gd name="connsiteY676" fmla="*/ 3814137 h 4241931"/>
                  <a:gd name="connsiteX677" fmla="*/ 2854754 w 4651277"/>
                  <a:gd name="connsiteY677" fmla="*/ 3831215 h 4241931"/>
                  <a:gd name="connsiteX678" fmla="*/ 2843360 w 4651277"/>
                  <a:gd name="connsiteY678" fmla="*/ 3850708 h 4241931"/>
                  <a:gd name="connsiteX679" fmla="*/ 2807827 w 4651277"/>
                  <a:gd name="connsiteY679" fmla="*/ 3846654 h 4241931"/>
                  <a:gd name="connsiteX680" fmla="*/ 2785810 w 4651277"/>
                  <a:gd name="connsiteY680" fmla="*/ 3849588 h 4241931"/>
                  <a:gd name="connsiteX681" fmla="*/ 2789121 w 4651277"/>
                  <a:gd name="connsiteY681" fmla="*/ 3868487 h 4241931"/>
                  <a:gd name="connsiteX682" fmla="*/ 2791863 w 4651277"/>
                  <a:gd name="connsiteY682" fmla="*/ 3871984 h 4241931"/>
                  <a:gd name="connsiteX683" fmla="*/ 2806233 w 4651277"/>
                  <a:gd name="connsiteY683" fmla="*/ 3898062 h 4241931"/>
                  <a:gd name="connsiteX684" fmla="*/ 2784118 w 4651277"/>
                  <a:gd name="connsiteY684" fmla="*/ 3891736 h 4241931"/>
                  <a:gd name="connsiteX685" fmla="*/ 2763325 w 4651277"/>
                  <a:gd name="connsiteY685" fmla="*/ 3878511 h 4241931"/>
                  <a:gd name="connsiteX686" fmla="*/ 2724775 w 4651277"/>
                  <a:gd name="connsiteY686" fmla="*/ 3899406 h 4241931"/>
                  <a:gd name="connsiteX687" fmla="*/ 2726671 w 4651277"/>
                  <a:gd name="connsiteY687" fmla="*/ 3923975 h 4241931"/>
                  <a:gd name="connsiteX688" fmla="*/ 2695770 w 4651277"/>
                  <a:gd name="connsiteY688" fmla="*/ 3931920 h 4241931"/>
                  <a:gd name="connsiteX689" fmla="*/ 2675260 w 4651277"/>
                  <a:gd name="connsiteY689" fmla="*/ 3914348 h 4241931"/>
                  <a:gd name="connsiteX690" fmla="*/ 2660753 w 4651277"/>
                  <a:gd name="connsiteY690" fmla="*/ 3905503 h 4241931"/>
                  <a:gd name="connsiteX691" fmla="*/ 2646083 w 4651277"/>
                  <a:gd name="connsiteY691" fmla="*/ 3912202 h 4241931"/>
                  <a:gd name="connsiteX692" fmla="*/ 2647150 w 4651277"/>
                  <a:gd name="connsiteY692" fmla="*/ 3913511 h 4241931"/>
                  <a:gd name="connsiteX693" fmla="*/ 2629231 w 4651277"/>
                  <a:gd name="connsiteY693" fmla="*/ 3927369 h 4241931"/>
                  <a:gd name="connsiteX694" fmla="*/ 2518807 w 4651277"/>
                  <a:gd name="connsiteY694" fmla="*/ 4013107 h 4241931"/>
                  <a:gd name="connsiteX695" fmla="*/ 2518432 w 4651277"/>
                  <a:gd name="connsiteY695" fmla="*/ 4038475 h 4241931"/>
                  <a:gd name="connsiteX696" fmla="*/ 2521619 w 4651277"/>
                  <a:gd name="connsiteY696" fmla="*/ 4073711 h 4241931"/>
                  <a:gd name="connsiteX697" fmla="*/ 2489096 w 4651277"/>
                  <a:gd name="connsiteY697" fmla="*/ 4063534 h 4241931"/>
                  <a:gd name="connsiteX698" fmla="*/ 2453324 w 4651277"/>
                  <a:gd name="connsiteY698" fmla="*/ 4094842 h 4241931"/>
                  <a:gd name="connsiteX699" fmla="*/ 2448168 w 4651277"/>
                  <a:gd name="connsiteY699" fmla="*/ 4135938 h 4241931"/>
                  <a:gd name="connsiteX700" fmla="*/ 2411741 w 4651277"/>
                  <a:gd name="connsiteY700" fmla="*/ 4211641 h 4241931"/>
                  <a:gd name="connsiteX701" fmla="*/ 2371202 w 4651277"/>
                  <a:gd name="connsiteY701" fmla="*/ 4225283 h 4241931"/>
                  <a:gd name="connsiteX702" fmla="*/ 2339599 w 4651277"/>
                  <a:gd name="connsiteY702" fmla="*/ 4241931 h 4241931"/>
                  <a:gd name="connsiteX703" fmla="*/ 2319011 w 4651277"/>
                  <a:gd name="connsiteY703" fmla="*/ 4225827 h 4241931"/>
                  <a:gd name="connsiteX704" fmla="*/ 2286691 w 4651277"/>
                  <a:gd name="connsiteY704" fmla="*/ 4169575 h 4241931"/>
                  <a:gd name="connsiteX705" fmla="*/ 2250336 w 4651277"/>
                  <a:gd name="connsiteY705" fmla="*/ 4135165 h 4241931"/>
                  <a:gd name="connsiteX706" fmla="*/ 2168075 w 4651277"/>
                  <a:gd name="connsiteY706" fmla="*/ 4121259 h 4241931"/>
                  <a:gd name="connsiteX707" fmla="*/ 2146887 w 4651277"/>
                  <a:gd name="connsiteY707" fmla="*/ 4129683 h 4241931"/>
                  <a:gd name="connsiteX708" fmla="*/ 2118834 w 4651277"/>
                  <a:gd name="connsiteY708" fmla="*/ 4132741 h 4241931"/>
                  <a:gd name="connsiteX709" fmla="*/ 2123027 w 4651277"/>
                  <a:gd name="connsiteY709" fmla="*/ 4108146 h 4241931"/>
                  <a:gd name="connsiteX710" fmla="*/ 2123831 w 4651277"/>
                  <a:gd name="connsiteY710" fmla="*/ 4094395 h 4241931"/>
                  <a:gd name="connsiteX711" fmla="*/ 2110984 w 4651277"/>
                  <a:gd name="connsiteY711" fmla="*/ 4096957 h 4241931"/>
                  <a:gd name="connsiteX712" fmla="*/ 2025816 w 4651277"/>
                  <a:gd name="connsiteY712" fmla="*/ 4085641 h 4241931"/>
                  <a:gd name="connsiteX713" fmla="*/ 1994734 w 4651277"/>
                  <a:gd name="connsiteY713" fmla="*/ 4050712 h 4241931"/>
                  <a:gd name="connsiteX714" fmla="*/ 1924097 w 4651277"/>
                  <a:gd name="connsiteY714" fmla="*/ 3922677 h 4241931"/>
                  <a:gd name="connsiteX715" fmla="*/ 1905006 w 4651277"/>
                  <a:gd name="connsiteY715" fmla="*/ 3918804 h 4241931"/>
                  <a:gd name="connsiteX716" fmla="*/ 1887982 w 4651277"/>
                  <a:gd name="connsiteY716" fmla="*/ 3912568 h 4241931"/>
                  <a:gd name="connsiteX717" fmla="*/ 1885017 w 4651277"/>
                  <a:gd name="connsiteY717" fmla="*/ 3901578 h 4241931"/>
                  <a:gd name="connsiteX718" fmla="*/ 1862111 w 4651277"/>
                  <a:gd name="connsiteY718" fmla="*/ 3897986 h 4241931"/>
                  <a:gd name="connsiteX719" fmla="*/ 1858625 w 4651277"/>
                  <a:gd name="connsiteY719" fmla="*/ 3892341 h 4241931"/>
                  <a:gd name="connsiteX720" fmla="*/ 1837794 w 4651277"/>
                  <a:gd name="connsiteY720" fmla="*/ 3907157 h 4241931"/>
                  <a:gd name="connsiteX721" fmla="*/ 1836714 w 4651277"/>
                  <a:gd name="connsiteY721" fmla="*/ 3883084 h 4241931"/>
                  <a:gd name="connsiteX722" fmla="*/ 1816165 w 4651277"/>
                  <a:gd name="connsiteY722" fmla="*/ 3880505 h 4241931"/>
                  <a:gd name="connsiteX723" fmla="*/ 1816633 w 4651277"/>
                  <a:gd name="connsiteY723" fmla="*/ 3878350 h 4241931"/>
                  <a:gd name="connsiteX724" fmla="*/ 1800539 w 4651277"/>
                  <a:gd name="connsiteY724" fmla="*/ 3891482 h 4241931"/>
                  <a:gd name="connsiteX725" fmla="*/ 1764303 w 4651277"/>
                  <a:gd name="connsiteY725" fmla="*/ 3915801 h 4241931"/>
                  <a:gd name="connsiteX726" fmla="*/ 1740423 w 4651277"/>
                  <a:gd name="connsiteY726" fmla="*/ 3889176 h 4241931"/>
                  <a:gd name="connsiteX727" fmla="*/ 1722011 w 4651277"/>
                  <a:gd name="connsiteY727" fmla="*/ 3876752 h 4241931"/>
                  <a:gd name="connsiteX728" fmla="*/ 1711940 w 4651277"/>
                  <a:gd name="connsiteY728" fmla="*/ 3893083 h 4241931"/>
                  <a:gd name="connsiteX729" fmla="*/ 1711668 w 4651277"/>
                  <a:gd name="connsiteY729" fmla="*/ 3897518 h 4241931"/>
                  <a:gd name="connsiteX730" fmla="*/ 1705099 w 4651277"/>
                  <a:gd name="connsiteY730" fmla="*/ 3926559 h 4241931"/>
                  <a:gd name="connsiteX731" fmla="*/ 1692762 w 4651277"/>
                  <a:gd name="connsiteY731" fmla="*/ 3907147 h 4241931"/>
                  <a:gd name="connsiteX732" fmla="*/ 1685994 w 4651277"/>
                  <a:gd name="connsiteY732" fmla="*/ 3883452 h 4241931"/>
                  <a:gd name="connsiteX733" fmla="*/ 1643295 w 4651277"/>
                  <a:gd name="connsiteY733" fmla="*/ 3873479 h 4241931"/>
                  <a:gd name="connsiteX734" fmla="*/ 1628399 w 4651277"/>
                  <a:gd name="connsiteY734" fmla="*/ 3893111 h 4241931"/>
                  <a:gd name="connsiteX735" fmla="*/ 1600019 w 4651277"/>
                  <a:gd name="connsiteY735" fmla="*/ 3878537 h 4241931"/>
                  <a:gd name="connsiteX736" fmla="*/ 1596347 w 4651277"/>
                  <a:gd name="connsiteY736" fmla="*/ 3851778 h 4241931"/>
                  <a:gd name="connsiteX737" fmla="*/ 1574043 w 4651277"/>
                  <a:gd name="connsiteY737" fmla="*/ 3830214 h 4241931"/>
                  <a:gd name="connsiteX738" fmla="*/ 1541567 w 4651277"/>
                  <a:gd name="connsiteY738" fmla="*/ 3798615 h 4241931"/>
                  <a:gd name="connsiteX739" fmla="*/ 1492724 w 4651277"/>
                  <a:gd name="connsiteY739" fmla="*/ 3763103 h 4241931"/>
                  <a:gd name="connsiteX740" fmla="*/ 1470589 w 4651277"/>
                  <a:gd name="connsiteY740" fmla="*/ 3755587 h 4241931"/>
                  <a:gd name="connsiteX741" fmla="*/ 1479644 w 4651277"/>
                  <a:gd name="connsiteY741" fmla="*/ 3744670 h 4241931"/>
                  <a:gd name="connsiteX742" fmla="*/ 1466562 w 4651277"/>
                  <a:gd name="connsiteY742" fmla="*/ 3726239 h 4241931"/>
                  <a:gd name="connsiteX743" fmla="*/ 1430989 w 4651277"/>
                  <a:gd name="connsiteY743" fmla="*/ 3697700 h 4241931"/>
                  <a:gd name="connsiteX744" fmla="*/ 1419313 w 4651277"/>
                  <a:gd name="connsiteY744" fmla="*/ 3670284 h 4241931"/>
                  <a:gd name="connsiteX745" fmla="*/ 1417125 w 4651277"/>
                  <a:gd name="connsiteY745" fmla="*/ 3655509 h 4241931"/>
                  <a:gd name="connsiteX746" fmla="*/ 1407563 w 4651277"/>
                  <a:gd name="connsiteY746" fmla="*/ 3669999 h 4241931"/>
                  <a:gd name="connsiteX747" fmla="*/ 1383547 w 4651277"/>
                  <a:gd name="connsiteY747" fmla="*/ 3699284 h 4241931"/>
                  <a:gd name="connsiteX748" fmla="*/ 1335775 w 4651277"/>
                  <a:gd name="connsiteY748" fmla="*/ 3738369 h 4241931"/>
                  <a:gd name="connsiteX749" fmla="*/ 1312449 w 4651277"/>
                  <a:gd name="connsiteY749" fmla="*/ 3759039 h 4241931"/>
                  <a:gd name="connsiteX750" fmla="*/ 1295945 w 4651277"/>
                  <a:gd name="connsiteY750" fmla="*/ 3759452 h 4241931"/>
                  <a:gd name="connsiteX751" fmla="*/ 1292551 w 4651277"/>
                  <a:gd name="connsiteY751" fmla="*/ 3785619 h 4241931"/>
                  <a:gd name="connsiteX752" fmla="*/ 1236423 w 4651277"/>
                  <a:gd name="connsiteY752" fmla="*/ 3826202 h 4241931"/>
                  <a:gd name="connsiteX753" fmla="*/ 1221212 w 4651277"/>
                  <a:gd name="connsiteY753" fmla="*/ 3837554 h 4241931"/>
                  <a:gd name="connsiteX754" fmla="*/ 1171545 w 4651277"/>
                  <a:gd name="connsiteY754" fmla="*/ 3867819 h 4241931"/>
                  <a:gd name="connsiteX755" fmla="*/ 1116177 w 4651277"/>
                  <a:gd name="connsiteY755" fmla="*/ 3898927 h 4241931"/>
                  <a:gd name="connsiteX756" fmla="*/ 1085512 w 4651277"/>
                  <a:gd name="connsiteY756" fmla="*/ 3913810 h 4241931"/>
                  <a:gd name="connsiteX757" fmla="*/ 1084513 w 4651277"/>
                  <a:gd name="connsiteY757" fmla="*/ 3915463 h 4241931"/>
                  <a:gd name="connsiteX758" fmla="*/ 1084512 w 4651277"/>
                  <a:gd name="connsiteY758" fmla="*/ 3915463 h 4241931"/>
                  <a:gd name="connsiteX759" fmla="*/ 1084263 w 4651277"/>
                  <a:gd name="connsiteY759" fmla="*/ 3915876 h 4241931"/>
                  <a:gd name="connsiteX760" fmla="*/ 1084513 w 4651277"/>
                  <a:gd name="connsiteY760" fmla="*/ 3915463 h 4241931"/>
                  <a:gd name="connsiteX761" fmla="*/ 1085839 w 4651277"/>
                  <a:gd name="connsiteY761" fmla="*/ 3915136 h 4241931"/>
                  <a:gd name="connsiteX762" fmla="*/ 1094228 w 4651277"/>
                  <a:gd name="connsiteY762" fmla="*/ 3924043 h 4241931"/>
                  <a:gd name="connsiteX763" fmla="*/ 1088904 w 4651277"/>
                  <a:gd name="connsiteY763" fmla="*/ 3930985 h 4241931"/>
                  <a:gd name="connsiteX764" fmla="*/ 1018977 w 4651277"/>
                  <a:gd name="connsiteY764" fmla="*/ 3997770 h 4241931"/>
                  <a:gd name="connsiteX765" fmla="*/ 1006350 w 4651277"/>
                  <a:gd name="connsiteY765" fmla="*/ 4009328 h 4241931"/>
                  <a:gd name="connsiteX766" fmla="*/ 1002301 w 4651277"/>
                  <a:gd name="connsiteY766" fmla="*/ 4011171 h 4241931"/>
                  <a:gd name="connsiteX767" fmla="*/ 990173 w 4651277"/>
                  <a:gd name="connsiteY767" fmla="*/ 4011068 h 4241931"/>
                  <a:gd name="connsiteX768" fmla="*/ 985936 w 4651277"/>
                  <a:gd name="connsiteY768" fmla="*/ 4009861 h 4241931"/>
                  <a:gd name="connsiteX769" fmla="*/ 977409 w 4651277"/>
                  <a:gd name="connsiteY769" fmla="*/ 4002677 h 4241931"/>
                  <a:gd name="connsiteX770" fmla="*/ 972121 w 4651277"/>
                  <a:gd name="connsiteY770" fmla="*/ 3998352 h 4241931"/>
                  <a:gd name="connsiteX771" fmla="*/ 953239 w 4651277"/>
                  <a:gd name="connsiteY771" fmla="*/ 4017645 h 4241931"/>
                  <a:gd name="connsiteX772" fmla="*/ 934255 w 4651277"/>
                  <a:gd name="connsiteY772" fmla="*/ 4027395 h 4241931"/>
                  <a:gd name="connsiteX773" fmla="*/ 928071 w 4651277"/>
                  <a:gd name="connsiteY773" fmla="*/ 4012596 h 4241931"/>
                  <a:gd name="connsiteX774" fmla="*/ 996223 w 4651277"/>
                  <a:gd name="connsiteY774" fmla="*/ 3962574 h 4241931"/>
                  <a:gd name="connsiteX775" fmla="*/ 1026009 w 4651277"/>
                  <a:gd name="connsiteY775" fmla="*/ 3931585 h 4241931"/>
                  <a:gd name="connsiteX776" fmla="*/ 1031264 w 4651277"/>
                  <a:gd name="connsiteY776" fmla="*/ 3925503 h 4241931"/>
                  <a:gd name="connsiteX777" fmla="*/ 1077468 w 4651277"/>
                  <a:gd name="connsiteY777" fmla="*/ 3900596 h 4241931"/>
                  <a:gd name="connsiteX778" fmla="*/ 1094162 w 4651277"/>
                  <a:gd name="connsiteY778" fmla="*/ 3881561 h 4241931"/>
                  <a:gd name="connsiteX779" fmla="*/ 1102948 w 4651277"/>
                  <a:gd name="connsiteY779" fmla="*/ 3869261 h 4241931"/>
                  <a:gd name="connsiteX780" fmla="*/ 1153234 w 4651277"/>
                  <a:gd name="connsiteY780" fmla="*/ 3831245 h 4241931"/>
                  <a:gd name="connsiteX781" fmla="*/ 1182230 w 4651277"/>
                  <a:gd name="connsiteY781" fmla="*/ 3799326 h 4241931"/>
                  <a:gd name="connsiteX782" fmla="*/ 1213308 w 4651277"/>
                  <a:gd name="connsiteY782" fmla="*/ 3779276 h 4241931"/>
                  <a:gd name="connsiteX783" fmla="*/ 1227005 w 4651277"/>
                  <a:gd name="connsiteY783" fmla="*/ 3743531 h 4241931"/>
                  <a:gd name="connsiteX784" fmla="*/ 1221458 w 4651277"/>
                  <a:gd name="connsiteY784" fmla="*/ 3737019 h 4241931"/>
                  <a:gd name="connsiteX785" fmla="*/ 1231625 w 4651277"/>
                  <a:gd name="connsiteY785" fmla="*/ 3685821 h 4241931"/>
                  <a:gd name="connsiteX786" fmla="*/ 1240257 w 4651277"/>
                  <a:gd name="connsiteY786" fmla="*/ 3659206 h 4241931"/>
                  <a:gd name="connsiteX787" fmla="*/ 1240179 w 4651277"/>
                  <a:gd name="connsiteY787" fmla="*/ 3659067 h 4241931"/>
                  <a:gd name="connsiteX788" fmla="*/ 1230192 w 4651277"/>
                  <a:gd name="connsiteY788" fmla="*/ 3642988 h 4241931"/>
                  <a:gd name="connsiteX789" fmla="*/ 1231048 w 4651277"/>
                  <a:gd name="connsiteY789" fmla="*/ 3642849 h 4241931"/>
                  <a:gd name="connsiteX790" fmla="*/ 1229111 w 4651277"/>
                  <a:gd name="connsiteY790" fmla="*/ 3639405 h 4241931"/>
                  <a:gd name="connsiteX791" fmla="*/ 1225082 w 4651277"/>
                  <a:gd name="connsiteY791" fmla="*/ 3615948 h 4241931"/>
                  <a:gd name="connsiteX792" fmla="*/ 1223380 w 4651277"/>
                  <a:gd name="connsiteY792" fmla="*/ 3610558 h 4241931"/>
                  <a:gd name="connsiteX793" fmla="*/ 1222745 w 4651277"/>
                  <a:gd name="connsiteY793" fmla="*/ 3611001 h 4241931"/>
                  <a:gd name="connsiteX794" fmla="*/ 1190494 w 4651277"/>
                  <a:gd name="connsiteY794" fmla="*/ 3651565 h 4241931"/>
                  <a:gd name="connsiteX795" fmla="*/ 1166783 w 4651277"/>
                  <a:gd name="connsiteY795" fmla="*/ 3661736 h 4241931"/>
                  <a:gd name="connsiteX796" fmla="*/ 1154637 w 4651277"/>
                  <a:gd name="connsiteY796" fmla="*/ 3670210 h 4241931"/>
                  <a:gd name="connsiteX797" fmla="*/ 1116633 w 4651277"/>
                  <a:gd name="connsiteY797" fmla="*/ 3690352 h 4241931"/>
                  <a:gd name="connsiteX798" fmla="*/ 1090960 w 4651277"/>
                  <a:gd name="connsiteY798" fmla="*/ 3676395 h 4241931"/>
                  <a:gd name="connsiteX799" fmla="*/ 1152057 w 4651277"/>
                  <a:gd name="connsiteY799" fmla="*/ 3582771 h 4241931"/>
                  <a:gd name="connsiteX800" fmla="*/ 1146988 w 4651277"/>
                  <a:gd name="connsiteY800" fmla="*/ 3583121 h 4241931"/>
                  <a:gd name="connsiteX801" fmla="*/ 1174341 w 4651277"/>
                  <a:gd name="connsiteY801" fmla="*/ 3554475 h 4241931"/>
                  <a:gd name="connsiteX802" fmla="*/ 1195008 w 4651277"/>
                  <a:gd name="connsiteY802" fmla="*/ 3526369 h 4241931"/>
                  <a:gd name="connsiteX803" fmla="*/ 1182314 w 4651277"/>
                  <a:gd name="connsiteY803" fmla="*/ 3516738 h 4241931"/>
                  <a:gd name="connsiteX804" fmla="*/ 1164089 w 4651277"/>
                  <a:gd name="connsiteY804" fmla="*/ 3495341 h 4241931"/>
                  <a:gd name="connsiteX805" fmla="*/ 1138525 w 4651277"/>
                  <a:gd name="connsiteY805" fmla="*/ 3489826 h 4241931"/>
                  <a:gd name="connsiteX806" fmla="*/ 1113579 w 4651277"/>
                  <a:gd name="connsiteY806" fmla="*/ 3498232 h 4241931"/>
                  <a:gd name="connsiteX807" fmla="*/ 1101193 w 4651277"/>
                  <a:gd name="connsiteY807" fmla="*/ 3517611 h 4241931"/>
                  <a:gd name="connsiteX808" fmla="*/ 1083741 w 4651277"/>
                  <a:gd name="connsiteY808" fmla="*/ 3524449 h 4241931"/>
                  <a:gd name="connsiteX809" fmla="*/ 1066327 w 4651277"/>
                  <a:gd name="connsiteY809" fmla="*/ 3498350 h 4241931"/>
                  <a:gd name="connsiteX810" fmla="*/ 1060384 w 4651277"/>
                  <a:gd name="connsiteY810" fmla="*/ 3491373 h 4241931"/>
                  <a:gd name="connsiteX811" fmla="*/ 1051908 w 4651277"/>
                  <a:gd name="connsiteY811" fmla="*/ 3488960 h 4241931"/>
                  <a:gd name="connsiteX812" fmla="*/ 1034735 w 4651277"/>
                  <a:gd name="connsiteY812" fmla="*/ 3470682 h 4241931"/>
                  <a:gd name="connsiteX813" fmla="*/ 1017197 w 4651277"/>
                  <a:gd name="connsiteY813" fmla="*/ 3484015 h 4241931"/>
                  <a:gd name="connsiteX814" fmla="*/ 1010237 w 4651277"/>
                  <a:gd name="connsiteY814" fmla="*/ 3484323 h 4241931"/>
                  <a:gd name="connsiteX815" fmla="*/ 958799 w 4651277"/>
                  <a:gd name="connsiteY815" fmla="*/ 3466337 h 4241931"/>
                  <a:gd name="connsiteX816" fmla="*/ 951788 w 4651277"/>
                  <a:gd name="connsiteY816" fmla="*/ 3461874 h 4241931"/>
                  <a:gd name="connsiteX817" fmla="*/ 926759 w 4651277"/>
                  <a:gd name="connsiteY817" fmla="*/ 3433431 h 4241931"/>
                  <a:gd name="connsiteX818" fmla="*/ 903850 w 4651277"/>
                  <a:gd name="connsiteY818" fmla="*/ 3383920 h 4241931"/>
                  <a:gd name="connsiteX819" fmla="*/ 895238 w 4651277"/>
                  <a:gd name="connsiteY819" fmla="*/ 3361559 h 4241931"/>
                  <a:gd name="connsiteX820" fmla="*/ 893102 w 4651277"/>
                  <a:gd name="connsiteY820" fmla="*/ 3344918 h 4241931"/>
                  <a:gd name="connsiteX821" fmla="*/ 913932 w 4651277"/>
                  <a:gd name="connsiteY821" fmla="*/ 3295875 h 4241931"/>
                  <a:gd name="connsiteX822" fmla="*/ 916552 w 4651277"/>
                  <a:gd name="connsiteY822" fmla="*/ 3284815 h 4241931"/>
                  <a:gd name="connsiteX823" fmla="*/ 902668 w 4651277"/>
                  <a:gd name="connsiteY823" fmla="*/ 3252497 h 4241931"/>
                  <a:gd name="connsiteX824" fmla="*/ 899396 w 4651277"/>
                  <a:gd name="connsiteY824" fmla="*/ 3239232 h 4241931"/>
                  <a:gd name="connsiteX825" fmla="*/ 894195 w 4651277"/>
                  <a:gd name="connsiteY825" fmla="*/ 3206742 h 4241931"/>
                  <a:gd name="connsiteX826" fmla="*/ 880363 w 4651277"/>
                  <a:gd name="connsiteY826" fmla="*/ 3200867 h 4241931"/>
                  <a:gd name="connsiteX827" fmla="*/ 868662 w 4651277"/>
                  <a:gd name="connsiteY827" fmla="*/ 3212216 h 4241931"/>
                  <a:gd name="connsiteX828" fmla="*/ 861785 w 4651277"/>
                  <a:gd name="connsiteY828" fmla="*/ 3179867 h 4241931"/>
                  <a:gd name="connsiteX829" fmla="*/ 841031 w 4651277"/>
                  <a:gd name="connsiteY829" fmla="*/ 3128406 h 4241931"/>
                  <a:gd name="connsiteX830" fmla="*/ 835094 w 4651277"/>
                  <a:gd name="connsiteY830" fmla="*/ 3130395 h 4241931"/>
                  <a:gd name="connsiteX831" fmla="*/ 836894 w 4651277"/>
                  <a:gd name="connsiteY831" fmla="*/ 3131712 h 4241931"/>
                  <a:gd name="connsiteX832" fmla="*/ 828164 w 4651277"/>
                  <a:gd name="connsiteY832" fmla="*/ 3141426 h 4241931"/>
                  <a:gd name="connsiteX833" fmla="*/ 810249 w 4651277"/>
                  <a:gd name="connsiteY833" fmla="*/ 3168564 h 4241931"/>
                  <a:gd name="connsiteX834" fmla="*/ 805666 w 4651277"/>
                  <a:gd name="connsiteY834" fmla="*/ 3182762 h 4241931"/>
                  <a:gd name="connsiteX835" fmla="*/ 762994 w 4651277"/>
                  <a:gd name="connsiteY835" fmla="*/ 3247137 h 4241931"/>
                  <a:gd name="connsiteX836" fmla="*/ 769696 w 4651277"/>
                  <a:gd name="connsiteY836" fmla="*/ 3269578 h 4241931"/>
                  <a:gd name="connsiteX837" fmla="*/ 788985 w 4651277"/>
                  <a:gd name="connsiteY837" fmla="*/ 3312615 h 4241931"/>
                  <a:gd name="connsiteX838" fmla="*/ 783024 w 4651277"/>
                  <a:gd name="connsiteY838" fmla="*/ 3324613 h 4241931"/>
                  <a:gd name="connsiteX839" fmla="*/ 758660 w 4651277"/>
                  <a:gd name="connsiteY839" fmla="*/ 3335580 h 4241931"/>
                  <a:gd name="connsiteX840" fmla="*/ 671389 w 4651277"/>
                  <a:gd name="connsiteY840" fmla="*/ 3280299 h 4241931"/>
                  <a:gd name="connsiteX841" fmla="*/ 650969 w 4651277"/>
                  <a:gd name="connsiteY841" fmla="*/ 3269201 h 4241931"/>
                  <a:gd name="connsiteX842" fmla="*/ 641617 w 4651277"/>
                  <a:gd name="connsiteY842" fmla="*/ 3268933 h 4241931"/>
                  <a:gd name="connsiteX843" fmla="*/ 644406 w 4651277"/>
                  <a:gd name="connsiteY843" fmla="*/ 3282190 h 4241931"/>
                  <a:gd name="connsiteX844" fmla="*/ 650760 w 4651277"/>
                  <a:gd name="connsiteY844" fmla="*/ 3284028 h 4241931"/>
                  <a:gd name="connsiteX845" fmla="*/ 664657 w 4651277"/>
                  <a:gd name="connsiteY845" fmla="*/ 3289107 h 4241931"/>
                  <a:gd name="connsiteX846" fmla="*/ 653088 w 4651277"/>
                  <a:gd name="connsiteY846" fmla="*/ 3305841 h 4241931"/>
                  <a:gd name="connsiteX847" fmla="*/ 681811 w 4651277"/>
                  <a:gd name="connsiteY847" fmla="*/ 3311127 h 4241931"/>
                  <a:gd name="connsiteX848" fmla="*/ 681325 w 4651277"/>
                  <a:gd name="connsiteY848" fmla="*/ 3323067 h 4241931"/>
                  <a:gd name="connsiteX849" fmla="*/ 642947 w 4651277"/>
                  <a:gd name="connsiteY849" fmla="*/ 3318009 h 4241931"/>
                  <a:gd name="connsiteX850" fmla="*/ 616859 w 4651277"/>
                  <a:gd name="connsiteY850" fmla="*/ 3306172 h 4241931"/>
                  <a:gd name="connsiteX851" fmla="*/ 615221 w 4651277"/>
                  <a:gd name="connsiteY851" fmla="*/ 3285459 h 4241931"/>
                  <a:gd name="connsiteX852" fmla="*/ 603851 w 4651277"/>
                  <a:gd name="connsiteY852" fmla="*/ 3275124 h 4241931"/>
                  <a:gd name="connsiteX853" fmla="*/ 584006 w 4651277"/>
                  <a:gd name="connsiteY853" fmla="*/ 3294285 h 4241931"/>
                  <a:gd name="connsiteX854" fmla="*/ 576030 w 4651277"/>
                  <a:gd name="connsiteY854" fmla="*/ 3296216 h 4241931"/>
                  <a:gd name="connsiteX855" fmla="*/ 595446 w 4651277"/>
                  <a:gd name="connsiteY855" fmla="*/ 3254362 h 4241931"/>
                  <a:gd name="connsiteX856" fmla="*/ 582146 w 4651277"/>
                  <a:gd name="connsiteY856" fmla="*/ 3236050 h 4241931"/>
                  <a:gd name="connsiteX857" fmla="*/ 559040 w 4651277"/>
                  <a:gd name="connsiteY857" fmla="*/ 3238269 h 4241931"/>
                  <a:gd name="connsiteX858" fmla="*/ 547418 w 4651277"/>
                  <a:gd name="connsiteY858" fmla="*/ 3221663 h 4241931"/>
                  <a:gd name="connsiteX859" fmla="*/ 555276 w 4651277"/>
                  <a:gd name="connsiteY859" fmla="*/ 3208783 h 4241931"/>
                  <a:gd name="connsiteX860" fmla="*/ 552916 w 4651277"/>
                  <a:gd name="connsiteY860" fmla="*/ 3178113 h 4241931"/>
                  <a:gd name="connsiteX861" fmla="*/ 554759 w 4651277"/>
                  <a:gd name="connsiteY861" fmla="*/ 3143891 h 4241931"/>
                  <a:gd name="connsiteX862" fmla="*/ 546452 w 4651277"/>
                  <a:gd name="connsiteY862" fmla="*/ 3109595 h 4241931"/>
                  <a:gd name="connsiteX863" fmla="*/ 531314 w 4651277"/>
                  <a:gd name="connsiteY863" fmla="*/ 3097640 h 4241931"/>
                  <a:gd name="connsiteX864" fmla="*/ 544016 w 4651277"/>
                  <a:gd name="connsiteY864" fmla="*/ 3089076 h 4241931"/>
                  <a:gd name="connsiteX865" fmla="*/ 547970 w 4651277"/>
                  <a:gd name="connsiteY865" fmla="*/ 3079252 h 4241931"/>
                  <a:gd name="connsiteX866" fmla="*/ 536113 w 4651277"/>
                  <a:gd name="connsiteY866" fmla="*/ 3040749 h 4241931"/>
                  <a:gd name="connsiteX867" fmla="*/ 536514 w 4651277"/>
                  <a:gd name="connsiteY867" fmla="*/ 3026719 h 4241931"/>
                  <a:gd name="connsiteX868" fmla="*/ 518069 w 4651277"/>
                  <a:gd name="connsiteY868" fmla="*/ 3044697 h 4241931"/>
                  <a:gd name="connsiteX869" fmla="*/ 505030 w 4651277"/>
                  <a:gd name="connsiteY869" fmla="*/ 3044899 h 4241931"/>
                  <a:gd name="connsiteX870" fmla="*/ 469088 w 4651277"/>
                  <a:gd name="connsiteY870" fmla="*/ 3060358 h 4241931"/>
                  <a:gd name="connsiteX871" fmla="*/ 446865 w 4651277"/>
                  <a:gd name="connsiteY871" fmla="*/ 3064475 h 4241931"/>
                  <a:gd name="connsiteX872" fmla="*/ 428168 w 4651277"/>
                  <a:gd name="connsiteY872" fmla="*/ 3076179 h 4241931"/>
                  <a:gd name="connsiteX873" fmla="*/ 421376 w 4651277"/>
                  <a:gd name="connsiteY873" fmla="*/ 3079513 h 4241931"/>
                  <a:gd name="connsiteX874" fmla="*/ 387850 w 4651277"/>
                  <a:gd name="connsiteY874" fmla="*/ 3050903 h 4241931"/>
                  <a:gd name="connsiteX875" fmla="*/ 356247 w 4651277"/>
                  <a:gd name="connsiteY875" fmla="*/ 3058134 h 4241931"/>
                  <a:gd name="connsiteX876" fmla="*/ 329279 w 4651277"/>
                  <a:gd name="connsiteY876" fmla="*/ 3044401 h 4241931"/>
                  <a:gd name="connsiteX877" fmla="*/ 308607 w 4651277"/>
                  <a:gd name="connsiteY877" fmla="*/ 3027031 h 4241931"/>
                  <a:gd name="connsiteX878" fmla="*/ 279538 w 4651277"/>
                  <a:gd name="connsiteY878" fmla="*/ 3001141 h 4241931"/>
                  <a:gd name="connsiteX879" fmla="*/ 267950 w 4651277"/>
                  <a:gd name="connsiteY879" fmla="*/ 2993392 h 4241931"/>
                  <a:gd name="connsiteX880" fmla="*/ 257547 w 4651277"/>
                  <a:gd name="connsiteY880" fmla="*/ 2987046 h 4241931"/>
                  <a:gd name="connsiteX881" fmla="*/ 263834 w 4651277"/>
                  <a:gd name="connsiteY881" fmla="*/ 2971168 h 4241931"/>
                  <a:gd name="connsiteX882" fmla="*/ 275244 w 4651277"/>
                  <a:gd name="connsiteY882" fmla="*/ 2962494 h 4241931"/>
                  <a:gd name="connsiteX883" fmla="*/ 283127 w 4651277"/>
                  <a:gd name="connsiteY883" fmla="*/ 2946230 h 4241931"/>
                  <a:gd name="connsiteX884" fmla="*/ 271842 w 4651277"/>
                  <a:gd name="connsiteY884" fmla="*/ 2937986 h 4241931"/>
                  <a:gd name="connsiteX885" fmla="*/ 255949 w 4651277"/>
                  <a:gd name="connsiteY885" fmla="*/ 2947324 h 4241931"/>
                  <a:gd name="connsiteX886" fmla="*/ 248671 w 4651277"/>
                  <a:gd name="connsiteY886" fmla="*/ 2962598 h 4241931"/>
                  <a:gd name="connsiteX887" fmla="*/ 220889 w 4651277"/>
                  <a:gd name="connsiteY887" fmla="*/ 2964682 h 4241931"/>
                  <a:gd name="connsiteX888" fmla="*/ 224312 w 4651277"/>
                  <a:gd name="connsiteY888" fmla="*/ 2945699 h 4241931"/>
                  <a:gd name="connsiteX889" fmla="*/ 224403 w 4651277"/>
                  <a:gd name="connsiteY889" fmla="*/ 2919922 h 4241931"/>
                  <a:gd name="connsiteX890" fmla="*/ 221120 w 4651277"/>
                  <a:gd name="connsiteY890" fmla="*/ 2906363 h 4241931"/>
                  <a:gd name="connsiteX891" fmla="*/ 227734 w 4651277"/>
                  <a:gd name="connsiteY891" fmla="*/ 2886607 h 4241931"/>
                  <a:gd name="connsiteX892" fmla="*/ 230419 w 4651277"/>
                  <a:gd name="connsiteY892" fmla="*/ 2873291 h 4241931"/>
                  <a:gd name="connsiteX893" fmla="*/ 220334 w 4651277"/>
                  <a:gd name="connsiteY893" fmla="*/ 2850825 h 4241931"/>
                  <a:gd name="connsiteX894" fmla="*/ 210854 w 4651277"/>
                  <a:gd name="connsiteY894" fmla="*/ 2827368 h 4241931"/>
                  <a:gd name="connsiteX895" fmla="*/ 241764 w 4651277"/>
                  <a:gd name="connsiteY895" fmla="*/ 2778929 h 4241931"/>
                  <a:gd name="connsiteX896" fmla="*/ 255002 w 4651277"/>
                  <a:gd name="connsiteY896" fmla="*/ 2751657 h 4241931"/>
                  <a:gd name="connsiteX897" fmla="*/ 276350 w 4651277"/>
                  <a:gd name="connsiteY897" fmla="*/ 2717777 h 4241931"/>
                  <a:gd name="connsiteX898" fmla="*/ 285282 w 4651277"/>
                  <a:gd name="connsiteY898" fmla="*/ 2707593 h 4241931"/>
                  <a:gd name="connsiteX899" fmla="*/ 276926 w 4651277"/>
                  <a:gd name="connsiteY899" fmla="*/ 2680064 h 4241931"/>
                  <a:gd name="connsiteX900" fmla="*/ 264542 w 4651277"/>
                  <a:gd name="connsiteY900" fmla="*/ 2672508 h 4241931"/>
                  <a:gd name="connsiteX901" fmla="*/ 308116 w 4651277"/>
                  <a:gd name="connsiteY901" fmla="*/ 2674621 h 4241931"/>
                  <a:gd name="connsiteX902" fmla="*/ 327864 w 4651277"/>
                  <a:gd name="connsiteY902" fmla="*/ 2668993 h 4241931"/>
                  <a:gd name="connsiteX903" fmla="*/ 339456 w 4651277"/>
                  <a:gd name="connsiteY903" fmla="*/ 2648876 h 4241931"/>
                  <a:gd name="connsiteX904" fmla="*/ 368061 w 4651277"/>
                  <a:gd name="connsiteY904" fmla="*/ 2643216 h 4241931"/>
                  <a:gd name="connsiteX905" fmla="*/ 389537 w 4651277"/>
                  <a:gd name="connsiteY905" fmla="*/ 2632526 h 4241931"/>
                  <a:gd name="connsiteX906" fmla="*/ 396992 w 4651277"/>
                  <a:gd name="connsiteY906" fmla="*/ 2633675 h 4241931"/>
                  <a:gd name="connsiteX907" fmla="*/ 398142 w 4651277"/>
                  <a:gd name="connsiteY907" fmla="*/ 2626219 h 4241931"/>
                  <a:gd name="connsiteX908" fmla="*/ 385394 w 4651277"/>
                  <a:gd name="connsiteY908" fmla="*/ 2597603 h 4241931"/>
                  <a:gd name="connsiteX909" fmla="*/ 377546 w 4651277"/>
                  <a:gd name="connsiteY909" fmla="*/ 2596603 h 4241931"/>
                  <a:gd name="connsiteX910" fmla="*/ 376221 w 4651277"/>
                  <a:gd name="connsiteY910" fmla="*/ 2597323 h 4241931"/>
                  <a:gd name="connsiteX911" fmla="*/ 363730 w 4651277"/>
                  <a:gd name="connsiteY911" fmla="*/ 2594317 h 4241931"/>
                  <a:gd name="connsiteX912" fmla="*/ 336858 w 4651277"/>
                  <a:gd name="connsiteY912" fmla="*/ 2561827 h 4241931"/>
                  <a:gd name="connsiteX913" fmla="*/ 337956 w 4651277"/>
                  <a:gd name="connsiteY913" fmla="*/ 2558256 h 4241931"/>
                  <a:gd name="connsiteX914" fmla="*/ 331405 w 4651277"/>
                  <a:gd name="connsiteY914" fmla="*/ 2552878 h 4241931"/>
                  <a:gd name="connsiteX915" fmla="*/ 308578 w 4651277"/>
                  <a:gd name="connsiteY915" fmla="*/ 2557984 h 4241931"/>
                  <a:gd name="connsiteX916" fmla="*/ 294264 w 4651277"/>
                  <a:gd name="connsiteY916" fmla="*/ 2582561 h 4241931"/>
                  <a:gd name="connsiteX917" fmla="*/ 283956 w 4651277"/>
                  <a:gd name="connsiteY917" fmla="*/ 2590545 h 4241931"/>
                  <a:gd name="connsiteX918" fmla="*/ 279462 w 4651277"/>
                  <a:gd name="connsiteY918" fmla="*/ 2578968 h 4241931"/>
                  <a:gd name="connsiteX919" fmla="*/ 280886 w 4651277"/>
                  <a:gd name="connsiteY919" fmla="*/ 2534293 h 4241931"/>
                  <a:gd name="connsiteX920" fmla="*/ 293312 w 4651277"/>
                  <a:gd name="connsiteY920" fmla="*/ 2522841 h 4241931"/>
                  <a:gd name="connsiteX921" fmla="*/ 313664 w 4651277"/>
                  <a:gd name="connsiteY921" fmla="*/ 2509256 h 4241931"/>
                  <a:gd name="connsiteX922" fmla="*/ 322562 w 4651277"/>
                  <a:gd name="connsiteY922" fmla="*/ 2501743 h 4241931"/>
                  <a:gd name="connsiteX923" fmla="*/ 322347 w 4651277"/>
                  <a:gd name="connsiteY923" fmla="*/ 2500403 h 4241931"/>
                  <a:gd name="connsiteX924" fmla="*/ 325012 w 4651277"/>
                  <a:gd name="connsiteY924" fmla="*/ 2494504 h 4241931"/>
                  <a:gd name="connsiteX925" fmla="*/ 327121 w 4651277"/>
                  <a:gd name="connsiteY925" fmla="*/ 2489822 h 4241931"/>
                  <a:gd name="connsiteX926" fmla="*/ 325375 w 4651277"/>
                  <a:gd name="connsiteY926" fmla="*/ 2483801 h 4241931"/>
                  <a:gd name="connsiteX927" fmla="*/ 319894 w 4651277"/>
                  <a:gd name="connsiteY927" fmla="*/ 2485096 h 4241931"/>
                  <a:gd name="connsiteX928" fmla="*/ 311599 w 4651277"/>
                  <a:gd name="connsiteY928" fmla="*/ 2486736 h 4241931"/>
                  <a:gd name="connsiteX929" fmla="*/ 310423 w 4651277"/>
                  <a:gd name="connsiteY929" fmla="*/ 2477683 h 4241931"/>
                  <a:gd name="connsiteX930" fmla="*/ 311281 w 4651277"/>
                  <a:gd name="connsiteY930" fmla="*/ 2475872 h 4241931"/>
                  <a:gd name="connsiteX931" fmla="*/ 304224 w 4651277"/>
                  <a:gd name="connsiteY931" fmla="*/ 2463706 h 4241931"/>
                  <a:gd name="connsiteX932" fmla="*/ 295275 w 4651277"/>
                  <a:gd name="connsiteY932" fmla="*/ 2457135 h 4241931"/>
                  <a:gd name="connsiteX933" fmla="*/ 294859 w 4651277"/>
                  <a:gd name="connsiteY933" fmla="*/ 2454016 h 4241931"/>
                  <a:gd name="connsiteX934" fmla="*/ 286910 w 4651277"/>
                  <a:gd name="connsiteY934" fmla="*/ 2446244 h 4241931"/>
                  <a:gd name="connsiteX935" fmla="*/ 278232 w 4651277"/>
                  <a:gd name="connsiteY935" fmla="*/ 2442183 h 4241931"/>
                  <a:gd name="connsiteX936" fmla="*/ 256502 w 4651277"/>
                  <a:gd name="connsiteY936" fmla="*/ 2431877 h 4241931"/>
                  <a:gd name="connsiteX937" fmla="*/ 233566 w 4651277"/>
                  <a:gd name="connsiteY937" fmla="*/ 2432796 h 4241931"/>
                  <a:gd name="connsiteX938" fmla="*/ 225585 w 4651277"/>
                  <a:gd name="connsiteY938" fmla="*/ 2427605 h 4241931"/>
                  <a:gd name="connsiteX939" fmla="*/ 218516 w 4651277"/>
                  <a:gd name="connsiteY939" fmla="*/ 2409611 h 4241931"/>
                  <a:gd name="connsiteX940" fmla="*/ 219702 w 4651277"/>
                  <a:gd name="connsiteY940" fmla="*/ 2396654 h 4241931"/>
                  <a:gd name="connsiteX941" fmla="*/ 203612 w 4651277"/>
                  <a:gd name="connsiteY941" fmla="*/ 2390201 h 4241931"/>
                  <a:gd name="connsiteX942" fmla="*/ 185454 w 4651277"/>
                  <a:gd name="connsiteY942" fmla="*/ 2384308 h 4241931"/>
                  <a:gd name="connsiteX943" fmla="*/ 180651 w 4651277"/>
                  <a:gd name="connsiteY943" fmla="*/ 2360984 h 4241931"/>
                  <a:gd name="connsiteX944" fmla="*/ 188954 w 4651277"/>
                  <a:gd name="connsiteY944" fmla="*/ 2355173 h 4241931"/>
                  <a:gd name="connsiteX945" fmla="*/ 203232 w 4651277"/>
                  <a:gd name="connsiteY945" fmla="*/ 2321739 h 4241931"/>
                  <a:gd name="connsiteX946" fmla="*/ 198358 w 4651277"/>
                  <a:gd name="connsiteY946" fmla="*/ 2280702 h 4241931"/>
                  <a:gd name="connsiteX947" fmla="*/ 181129 w 4651277"/>
                  <a:gd name="connsiteY947" fmla="*/ 2268831 h 4241931"/>
                  <a:gd name="connsiteX948" fmla="*/ 161542 w 4651277"/>
                  <a:gd name="connsiteY948" fmla="*/ 2266396 h 4241931"/>
                  <a:gd name="connsiteX949" fmla="*/ 170152 w 4651277"/>
                  <a:gd name="connsiteY949" fmla="*/ 2232225 h 4241931"/>
                  <a:gd name="connsiteX950" fmla="*/ 182158 w 4651277"/>
                  <a:gd name="connsiteY950" fmla="*/ 2210319 h 4241931"/>
                  <a:gd name="connsiteX951" fmla="*/ 185087 w 4651277"/>
                  <a:gd name="connsiteY951" fmla="*/ 2204960 h 4241931"/>
                  <a:gd name="connsiteX952" fmla="*/ 183548 w 4651277"/>
                  <a:gd name="connsiteY952" fmla="*/ 2204931 h 4241931"/>
                  <a:gd name="connsiteX953" fmla="*/ 176985 w 4651277"/>
                  <a:gd name="connsiteY953" fmla="*/ 2201655 h 4241931"/>
                  <a:gd name="connsiteX954" fmla="*/ 158195 w 4651277"/>
                  <a:gd name="connsiteY954" fmla="*/ 2192908 h 4241931"/>
                  <a:gd name="connsiteX955" fmla="*/ 153725 w 4651277"/>
                  <a:gd name="connsiteY955" fmla="*/ 2186242 h 4241931"/>
                  <a:gd name="connsiteX956" fmla="*/ 153180 w 4651277"/>
                  <a:gd name="connsiteY956" fmla="*/ 2181643 h 4241931"/>
                  <a:gd name="connsiteX957" fmla="*/ 148907 w 4651277"/>
                  <a:gd name="connsiteY957" fmla="*/ 2184596 h 4241931"/>
                  <a:gd name="connsiteX958" fmla="*/ 133549 w 4651277"/>
                  <a:gd name="connsiteY958" fmla="*/ 2192221 h 4241931"/>
                  <a:gd name="connsiteX959" fmla="*/ 130014 w 4651277"/>
                  <a:gd name="connsiteY959" fmla="*/ 2191909 h 4241931"/>
                  <a:gd name="connsiteX960" fmla="*/ 130318 w 4651277"/>
                  <a:gd name="connsiteY960" fmla="*/ 2192823 h 4241931"/>
                  <a:gd name="connsiteX961" fmla="*/ 126283 w 4651277"/>
                  <a:gd name="connsiteY961" fmla="*/ 2195305 h 4241931"/>
                  <a:gd name="connsiteX962" fmla="*/ 107338 w 4651277"/>
                  <a:gd name="connsiteY962" fmla="*/ 2192707 h 4241931"/>
                  <a:gd name="connsiteX963" fmla="*/ 90588 w 4651277"/>
                  <a:gd name="connsiteY963" fmla="*/ 2196667 h 4241931"/>
                  <a:gd name="connsiteX964" fmla="*/ 85329 w 4651277"/>
                  <a:gd name="connsiteY964" fmla="*/ 2204345 h 4241931"/>
                  <a:gd name="connsiteX965" fmla="*/ 82412 w 4651277"/>
                  <a:gd name="connsiteY965" fmla="*/ 2206965 h 4241931"/>
                  <a:gd name="connsiteX966" fmla="*/ 79791 w 4651277"/>
                  <a:gd name="connsiteY966" fmla="*/ 2204045 h 4241931"/>
                  <a:gd name="connsiteX967" fmla="*/ 72187 w 4651277"/>
                  <a:gd name="connsiteY967" fmla="*/ 2199087 h 4241931"/>
                  <a:gd name="connsiteX968" fmla="*/ 56610 w 4651277"/>
                  <a:gd name="connsiteY968" fmla="*/ 2194405 h 4241931"/>
                  <a:gd name="connsiteX969" fmla="*/ 49228 w 4651277"/>
                  <a:gd name="connsiteY969" fmla="*/ 2195828 h 4241931"/>
                  <a:gd name="connsiteX970" fmla="*/ 44932 w 4651277"/>
                  <a:gd name="connsiteY970" fmla="*/ 2199419 h 4241931"/>
                  <a:gd name="connsiteX971" fmla="*/ 40358 w 4651277"/>
                  <a:gd name="connsiteY971" fmla="*/ 2195030 h 4241931"/>
                  <a:gd name="connsiteX972" fmla="*/ 38739 w 4651277"/>
                  <a:gd name="connsiteY972" fmla="*/ 2190908 h 4241931"/>
                  <a:gd name="connsiteX973" fmla="*/ 25029 w 4651277"/>
                  <a:gd name="connsiteY973" fmla="*/ 2188681 h 4241931"/>
                  <a:gd name="connsiteX974" fmla="*/ 22953 w 4651277"/>
                  <a:gd name="connsiteY974" fmla="*/ 2190781 h 4241931"/>
                  <a:gd name="connsiteX975" fmla="*/ 17398 w 4651277"/>
                  <a:gd name="connsiteY975" fmla="*/ 2191771 h 4241931"/>
                  <a:gd name="connsiteX976" fmla="*/ 17464 w 4651277"/>
                  <a:gd name="connsiteY976" fmla="*/ 2186609 h 4241931"/>
                  <a:gd name="connsiteX977" fmla="*/ 20703 w 4651277"/>
                  <a:gd name="connsiteY977" fmla="*/ 2182626 h 4241931"/>
                  <a:gd name="connsiteX978" fmla="*/ 20175 w 4651277"/>
                  <a:gd name="connsiteY978" fmla="*/ 2176316 h 4241931"/>
                  <a:gd name="connsiteX979" fmla="*/ 10908 w 4651277"/>
                  <a:gd name="connsiteY979" fmla="*/ 2158882 h 4241931"/>
                  <a:gd name="connsiteX980" fmla="*/ 3909 w 4651277"/>
                  <a:gd name="connsiteY980" fmla="*/ 2136084 h 4241931"/>
                  <a:gd name="connsiteX981" fmla="*/ 5354 w 4651277"/>
                  <a:gd name="connsiteY981" fmla="*/ 2129952 h 4241931"/>
                  <a:gd name="connsiteX982" fmla="*/ 9185 w 4651277"/>
                  <a:gd name="connsiteY982" fmla="*/ 2123453 h 4241931"/>
                  <a:gd name="connsiteX983" fmla="*/ 8263 w 4651277"/>
                  <a:gd name="connsiteY983" fmla="*/ 2119867 h 4241931"/>
                  <a:gd name="connsiteX984" fmla="*/ 0 w 4651277"/>
                  <a:gd name="connsiteY984" fmla="*/ 2106669 h 4241931"/>
                  <a:gd name="connsiteX985" fmla="*/ 1997 w 4651277"/>
                  <a:gd name="connsiteY985" fmla="*/ 2092253 h 4241931"/>
                  <a:gd name="connsiteX986" fmla="*/ 18461 w 4651277"/>
                  <a:gd name="connsiteY986" fmla="*/ 2073068 h 4241931"/>
                  <a:gd name="connsiteX987" fmla="*/ 22909 w 4651277"/>
                  <a:gd name="connsiteY987" fmla="*/ 2063545 h 4241931"/>
                  <a:gd name="connsiteX988" fmla="*/ 31396 w 4651277"/>
                  <a:gd name="connsiteY988" fmla="*/ 2046292 h 4241931"/>
                  <a:gd name="connsiteX989" fmla="*/ 31352 w 4651277"/>
                  <a:gd name="connsiteY989" fmla="*/ 2025192 h 4241931"/>
                  <a:gd name="connsiteX990" fmla="*/ 63886 w 4651277"/>
                  <a:gd name="connsiteY990" fmla="*/ 2013091 h 4241931"/>
                  <a:gd name="connsiteX991" fmla="*/ 81239 w 4651277"/>
                  <a:gd name="connsiteY991" fmla="*/ 2008044 h 4241931"/>
                  <a:gd name="connsiteX992" fmla="*/ 111405 w 4651277"/>
                  <a:gd name="connsiteY992" fmla="*/ 1993139 h 4241931"/>
                  <a:gd name="connsiteX993" fmla="*/ 126677 w 4651277"/>
                  <a:gd name="connsiteY993" fmla="*/ 2000417 h 4241931"/>
                  <a:gd name="connsiteX994" fmla="*/ 139632 w 4651277"/>
                  <a:gd name="connsiteY994" fmla="*/ 1998124 h 4241931"/>
                  <a:gd name="connsiteX995" fmla="*/ 146533 w 4651277"/>
                  <a:gd name="connsiteY995" fmla="*/ 1993496 h 4241931"/>
                  <a:gd name="connsiteX996" fmla="*/ 153736 w 4651277"/>
                  <a:gd name="connsiteY996" fmla="*/ 1988375 h 4241931"/>
                  <a:gd name="connsiteX997" fmla="*/ 154376 w 4651277"/>
                  <a:gd name="connsiteY997" fmla="*/ 1996242 h 4241931"/>
                  <a:gd name="connsiteX998" fmla="*/ 153285 w 4651277"/>
                  <a:gd name="connsiteY998" fmla="*/ 2009173 h 4241931"/>
                  <a:gd name="connsiteX999" fmla="*/ 164872 w 4651277"/>
                  <a:gd name="connsiteY999" fmla="*/ 2016921 h 4241931"/>
                  <a:gd name="connsiteX1000" fmla="*/ 175266 w 4651277"/>
                  <a:gd name="connsiteY1000" fmla="*/ 2011025 h 4241931"/>
                  <a:gd name="connsiteX1001" fmla="*/ 179204 w 4651277"/>
                  <a:gd name="connsiteY1001" fmla="*/ 2016827 h 4241931"/>
                  <a:gd name="connsiteX1002" fmla="*/ 185964 w 4651277"/>
                  <a:gd name="connsiteY1002" fmla="*/ 2044743 h 4241931"/>
                  <a:gd name="connsiteX1003" fmla="*/ 192136 w 4651277"/>
                  <a:gd name="connsiteY1003" fmla="*/ 2058025 h 4241931"/>
                  <a:gd name="connsiteX1004" fmla="*/ 191400 w 4651277"/>
                  <a:gd name="connsiteY1004" fmla="*/ 2065222 h 4241931"/>
                  <a:gd name="connsiteX1005" fmla="*/ 193705 w 4651277"/>
                  <a:gd name="connsiteY1005" fmla="*/ 2064625 h 4241931"/>
                  <a:gd name="connsiteX1006" fmla="*/ 201345 w 4651277"/>
                  <a:gd name="connsiteY1006" fmla="*/ 2058516 h 4241931"/>
                  <a:gd name="connsiteX1007" fmla="*/ 208726 w 4651277"/>
                  <a:gd name="connsiteY1007" fmla="*/ 2057092 h 4241931"/>
                  <a:gd name="connsiteX1008" fmla="*/ 228242 w 4651277"/>
                  <a:gd name="connsiteY1008" fmla="*/ 2063119 h 4241931"/>
                  <a:gd name="connsiteX1009" fmla="*/ 231942 w 4651277"/>
                  <a:gd name="connsiteY1009" fmla="*/ 2058516 h 4241931"/>
                  <a:gd name="connsiteX1010" fmla="*/ 254423 w 4651277"/>
                  <a:gd name="connsiteY1010" fmla="*/ 2032807 h 4241931"/>
                  <a:gd name="connsiteX1011" fmla="*/ 259562 w 4651277"/>
                  <a:gd name="connsiteY1011" fmla="*/ 2024385 h 4241931"/>
                  <a:gd name="connsiteX1012" fmla="*/ 260350 w 4651277"/>
                  <a:gd name="connsiteY1012" fmla="*/ 2011951 h 4241931"/>
                  <a:gd name="connsiteX1013" fmla="*/ 243934 w 4651277"/>
                  <a:gd name="connsiteY1013" fmla="*/ 1984262 h 4241931"/>
                  <a:gd name="connsiteX1014" fmla="*/ 241968 w 4651277"/>
                  <a:gd name="connsiteY1014" fmla="*/ 1967429 h 4241931"/>
                  <a:gd name="connsiteX1015" fmla="*/ 257810 w 4651277"/>
                  <a:gd name="connsiteY1015" fmla="*/ 1964858 h 4241931"/>
                  <a:gd name="connsiteX1016" fmla="*/ 278777 w 4651277"/>
                  <a:gd name="connsiteY1016" fmla="*/ 1969490 h 4241931"/>
                  <a:gd name="connsiteX1017" fmla="*/ 293797 w 4651277"/>
                  <a:gd name="connsiteY1017" fmla="*/ 1970497 h 4241931"/>
                  <a:gd name="connsiteX1018" fmla="*/ 304189 w 4651277"/>
                  <a:gd name="connsiteY1018" fmla="*/ 1964603 h 4241931"/>
                  <a:gd name="connsiteX1019" fmla="*/ 323849 w 4651277"/>
                  <a:gd name="connsiteY1019" fmla="*/ 1916778 h 4241931"/>
                  <a:gd name="connsiteX1020" fmla="*/ 339900 w 4651277"/>
                  <a:gd name="connsiteY1020" fmla="*/ 1899380 h 4241931"/>
                  <a:gd name="connsiteX1021" fmla="*/ 366172 w 4651277"/>
                  <a:gd name="connsiteY1021" fmla="*/ 1899774 h 4241931"/>
                  <a:gd name="connsiteX1022" fmla="*/ 386796 w 4651277"/>
                  <a:gd name="connsiteY1022" fmla="*/ 1855936 h 4241931"/>
                  <a:gd name="connsiteX1023" fmla="*/ 382353 w 4651277"/>
                  <a:gd name="connsiteY1023" fmla="*/ 1837591 h 4241931"/>
                  <a:gd name="connsiteX1024" fmla="*/ 397618 w 4651277"/>
                  <a:gd name="connsiteY1024" fmla="*/ 1832628 h 4241931"/>
                  <a:gd name="connsiteX1025" fmla="*/ 428633 w 4651277"/>
                  <a:gd name="connsiteY1025" fmla="*/ 1850870 h 4241931"/>
                  <a:gd name="connsiteX1026" fmla="*/ 421799 w 4651277"/>
                  <a:gd name="connsiteY1026" fmla="*/ 1833105 h 4241931"/>
                  <a:gd name="connsiteX1027" fmla="*/ 416893 w 4651277"/>
                  <a:gd name="connsiteY1027" fmla="*/ 1823315 h 4241931"/>
                  <a:gd name="connsiteX1028" fmla="*/ 392973 w 4651277"/>
                  <a:gd name="connsiteY1028" fmla="*/ 1801244 h 4241931"/>
                  <a:gd name="connsiteX1029" fmla="*/ 372974 w 4651277"/>
                  <a:gd name="connsiteY1029" fmla="*/ 1800599 h 4241931"/>
                  <a:gd name="connsiteX1030" fmla="*/ 385949 w 4651277"/>
                  <a:gd name="connsiteY1030" fmla="*/ 1754815 h 4241931"/>
                  <a:gd name="connsiteX1031" fmla="*/ 398951 w 4651277"/>
                  <a:gd name="connsiteY1031" fmla="*/ 1705649 h 4241931"/>
                  <a:gd name="connsiteX1032" fmla="*/ 389494 w 4651277"/>
                  <a:gd name="connsiteY1032" fmla="*/ 1678807 h 4241931"/>
                  <a:gd name="connsiteX1033" fmla="*/ 363309 w 4651277"/>
                  <a:gd name="connsiteY1033" fmla="*/ 1680505 h 4241931"/>
                  <a:gd name="connsiteX1034" fmla="*/ 342496 w 4651277"/>
                  <a:gd name="connsiteY1034" fmla="*/ 1695679 h 4241931"/>
                  <a:gd name="connsiteX1035" fmla="*/ 298105 w 4651277"/>
                  <a:gd name="connsiteY1035" fmla="*/ 1669277 h 4241931"/>
                  <a:gd name="connsiteX1036" fmla="*/ 291363 w 4651277"/>
                  <a:gd name="connsiteY1036" fmla="*/ 1665844 h 4241931"/>
                  <a:gd name="connsiteX1037" fmla="*/ 294593 w 4651277"/>
                  <a:gd name="connsiteY1037" fmla="*/ 1646062 h 4241931"/>
                  <a:gd name="connsiteX1038" fmla="*/ 308882 w 4651277"/>
                  <a:gd name="connsiteY1038" fmla="*/ 1624869 h 4241931"/>
                  <a:gd name="connsiteX1039" fmla="*/ 350575 w 4651277"/>
                  <a:gd name="connsiteY1039" fmla="*/ 1612239 h 4241931"/>
                  <a:gd name="connsiteX1040" fmla="*/ 368300 w 4651277"/>
                  <a:gd name="connsiteY1040" fmla="*/ 1624411 h 4241931"/>
                  <a:gd name="connsiteX1041" fmla="*/ 381481 w 4651277"/>
                  <a:gd name="connsiteY1041" fmla="*/ 1631773 h 4241931"/>
                  <a:gd name="connsiteX1042" fmla="*/ 447262 w 4651277"/>
                  <a:gd name="connsiteY1042" fmla="*/ 1605288 h 4241931"/>
                  <a:gd name="connsiteX1043" fmla="*/ 459886 w 4651277"/>
                  <a:gd name="connsiteY1043" fmla="*/ 1566766 h 4241931"/>
                  <a:gd name="connsiteX1044" fmla="*/ 453689 w 4651277"/>
                  <a:gd name="connsiteY1044" fmla="*/ 1556868 h 4241931"/>
                  <a:gd name="connsiteX1045" fmla="*/ 470485 w 4651277"/>
                  <a:gd name="connsiteY1045" fmla="*/ 1505937 h 4241931"/>
                  <a:gd name="connsiteX1046" fmla="*/ 499433 w 4651277"/>
                  <a:gd name="connsiteY1046" fmla="*/ 1480773 h 4241931"/>
                  <a:gd name="connsiteX1047" fmla="*/ 547531 w 4651277"/>
                  <a:gd name="connsiteY1047" fmla="*/ 1463211 h 4241931"/>
                  <a:gd name="connsiteX1048" fmla="*/ 567253 w 4651277"/>
                  <a:gd name="connsiteY1048" fmla="*/ 1460968 h 4241931"/>
                  <a:gd name="connsiteX1049" fmla="*/ 536841 w 4651277"/>
                  <a:gd name="connsiteY1049" fmla="*/ 1441738 h 4241931"/>
                  <a:gd name="connsiteX1050" fmla="*/ 534666 w 4651277"/>
                  <a:gd name="connsiteY1050" fmla="*/ 1439730 h 4241931"/>
                  <a:gd name="connsiteX1051" fmla="*/ 534280 w 4651277"/>
                  <a:gd name="connsiteY1051" fmla="*/ 1438135 h 4241931"/>
                  <a:gd name="connsiteX1052" fmla="*/ 490714 w 4651277"/>
                  <a:gd name="connsiteY1052" fmla="*/ 1340184 h 4241931"/>
                  <a:gd name="connsiteX1053" fmla="*/ 488780 w 4651277"/>
                  <a:gd name="connsiteY1053" fmla="*/ 1292099 h 4241931"/>
                  <a:gd name="connsiteX1054" fmla="*/ 496936 w 4651277"/>
                  <a:gd name="connsiteY1054" fmla="*/ 1238618 h 4241931"/>
                  <a:gd name="connsiteX1055" fmla="*/ 497422 w 4651277"/>
                  <a:gd name="connsiteY1055" fmla="*/ 1226678 h 4241931"/>
                  <a:gd name="connsiteX1056" fmla="*/ 498708 w 4651277"/>
                  <a:gd name="connsiteY1056" fmla="*/ 1146573 h 4241931"/>
                  <a:gd name="connsiteX1057" fmla="*/ 494266 w 4651277"/>
                  <a:gd name="connsiteY1057" fmla="*/ 1128228 h 4241931"/>
                  <a:gd name="connsiteX1058" fmla="*/ 491300 w 4651277"/>
                  <a:gd name="connsiteY1058" fmla="*/ 1098549 h 4241931"/>
                  <a:gd name="connsiteX1059" fmla="*/ 474258 w 4651277"/>
                  <a:gd name="connsiteY1059" fmla="*/ 1115342 h 4241931"/>
                  <a:gd name="connsiteX1060" fmla="*/ 456676 w 4651277"/>
                  <a:gd name="connsiteY1060" fmla="*/ 1110733 h 4241931"/>
                  <a:gd name="connsiteX1061" fmla="*/ 424274 w 4651277"/>
                  <a:gd name="connsiteY1061" fmla="*/ 1078049 h 4241931"/>
                  <a:gd name="connsiteX1062" fmla="*/ 407590 w 4651277"/>
                  <a:gd name="connsiteY1062" fmla="*/ 1059716 h 4241931"/>
                  <a:gd name="connsiteX1063" fmla="*/ 403785 w 4651277"/>
                  <a:gd name="connsiteY1063" fmla="*/ 1049238 h 4241931"/>
                  <a:gd name="connsiteX1064" fmla="*/ 396629 w 4651277"/>
                  <a:gd name="connsiteY1064" fmla="*/ 1007485 h 4241931"/>
                  <a:gd name="connsiteX1065" fmla="*/ 398423 w 4651277"/>
                  <a:gd name="connsiteY1065" fmla="*/ 980030 h 4241931"/>
                  <a:gd name="connsiteX1066" fmla="*/ 397121 w 4651277"/>
                  <a:gd name="connsiteY1066" fmla="*/ 967680 h 4241931"/>
                  <a:gd name="connsiteX1067" fmla="*/ 394920 w 4651277"/>
                  <a:gd name="connsiteY1067" fmla="*/ 954017 h 424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Lst>
                <a:rect l="l" t="t" r="r" b="b"/>
                <a:pathLst>
                  <a:path w="4651277" h="4241931">
                    <a:moveTo>
                      <a:pt x="3897079" y="2775104"/>
                    </a:moveTo>
                    <a:lnTo>
                      <a:pt x="3897072" y="2775245"/>
                    </a:lnTo>
                    <a:lnTo>
                      <a:pt x="3897236" y="2775218"/>
                    </a:lnTo>
                    <a:close/>
                    <a:moveTo>
                      <a:pt x="3870002" y="2525312"/>
                    </a:moveTo>
                    <a:cubicBezTo>
                      <a:pt x="3867714" y="2528042"/>
                      <a:pt x="3867110" y="2530885"/>
                      <a:pt x="3868144" y="2533137"/>
                    </a:cubicBezTo>
                    <a:lnTo>
                      <a:pt x="3873257" y="2535878"/>
                    </a:lnTo>
                    <a:lnTo>
                      <a:pt x="3875291" y="2517798"/>
                    </a:lnTo>
                    <a:lnTo>
                      <a:pt x="3877729" y="2513815"/>
                    </a:lnTo>
                    <a:close/>
                    <a:moveTo>
                      <a:pt x="3877901" y="2487464"/>
                    </a:moveTo>
                    <a:lnTo>
                      <a:pt x="3888276" y="2487069"/>
                    </a:lnTo>
                    <a:cubicBezTo>
                      <a:pt x="3890138" y="2487517"/>
                      <a:pt x="3891479" y="2488580"/>
                      <a:pt x="3891886" y="2490770"/>
                    </a:cubicBezTo>
                    <a:lnTo>
                      <a:pt x="3891216" y="2494296"/>
                    </a:lnTo>
                    <a:lnTo>
                      <a:pt x="3905570" y="2476507"/>
                    </a:lnTo>
                    <a:cubicBezTo>
                      <a:pt x="3907159" y="2474284"/>
                      <a:pt x="3909352" y="2472157"/>
                      <a:pt x="3910941" y="2469934"/>
                    </a:cubicBezTo>
                    <a:cubicBezTo>
                      <a:pt x="3907829" y="2470059"/>
                      <a:pt x="3906239" y="2472282"/>
                      <a:pt x="3903635" y="2473107"/>
                    </a:cubicBezTo>
                    <a:close/>
                    <a:moveTo>
                      <a:pt x="3861532" y="2480806"/>
                    </a:moveTo>
                    <a:lnTo>
                      <a:pt x="3861510" y="2481282"/>
                    </a:lnTo>
                    <a:cubicBezTo>
                      <a:pt x="3862240" y="2484491"/>
                      <a:pt x="3862849" y="2488453"/>
                      <a:pt x="3864548" y="2490422"/>
                    </a:cubicBezTo>
                    <a:lnTo>
                      <a:pt x="3870148" y="2488776"/>
                    </a:lnTo>
                    <a:lnTo>
                      <a:pt x="3869606" y="2488750"/>
                    </a:lnTo>
                    <a:close/>
                    <a:moveTo>
                      <a:pt x="3844058" y="2490243"/>
                    </a:moveTo>
                    <a:lnTo>
                      <a:pt x="3842985" y="2493698"/>
                    </a:lnTo>
                    <a:lnTo>
                      <a:pt x="3843598" y="2492828"/>
                    </a:lnTo>
                    <a:close/>
                    <a:moveTo>
                      <a:pt x="4088505" y="2054563"/>
                    </a:moveTo>
                    <a:lnTo>
                      <a:pt x="4088402" y="2054951"/>
                    </a:lnTo>
                    <a:lnTo>
                      <a:pt x="4089266" y="2055669"/>
                    </a:lnTo>
                    <a:close/>
                    <a:moveTo>
                      <a:pt x="3885513" y="1821923"/>
                    </a:moveTo>
                    <a:lnTo>
                      <a:pt x="3885167" y="1822589"/>
                    </a:lnTo>
                    <a:lnTo>
                      <a:pt x="3886626" y="1822716"/>
                    </a:lnTo>
                    <a:lnTo>
                      <a:pt x="3891162" y="1820860"/>
                    </a:lnTo>
                    <a:close/>
                    <a:moveTo>
                      <a:pt x="3821509" y="1811281"/>
                    </a:moveTo>
                    <a:lnTo>
                      <a:pt x="3822504" y="1811642"/>
                    </a:lnTo>
                    <a:lnTo>
                      <a:pt x="3822243" y="1811284"/>
                    </a:lnTo>
                    <a:close/>
                    <a:moveTo>
                      <a:pt x="3767516" y="1561443"/>
                    </a:moveTo>
                    <a:lnTo>
                      <a:pt x="3765081" y="1577440"/>
                    </a:lnTo>
                    <a:cubicBezTo>
                      <a:pt x="3765461" y="1582682"/>
                      <a:pt x="3766682" y="1587722"/>
                      <a:pt x="3767063" y="1592964"/>
                    </a:cubicBezTo>
                    <a:cubicBezTo>
                      <a:pt x="3767647" y="1599046"/>
                      <a:pt x="3766615" y="1603964"/>
                      <a:pt x="3763927" y="1607782"/>
                    </a:cubicBezTo>
                    <a:lnTo>
                      <a:pt x="3761546" y="1609280"/>
                    </a:lnTo>
                    <a:lnTo>
                      <a:pt x="3797457" y="1614968"/>
                    </a:lnTo>
                    <a:lnTo>
                      <a:pt x="3788624" y="1604063"/>
                    </a:lnTo>
                    <a:cubicBezTo>
                      <a:pt x="3785763" y="1594087"/>
                      <a:pt x="3781115" y="1584988"/>
                      <a:pt x="3776032" y="1576162"/>
                    </a:cubicBezTo>
                    <a:close/>
                    <a:moveTo>
                      <a:pt x="2526548" y="3066943"/>
                    </a:moveTo>
                    <a:lnTo>
                      <a:pt x="2526941" y="3067714"/>
                    </a:lnTo>
                    <a:lnTo>
                      <a:pt x="2540254" y="3062845"/>
                    </a:lnTo>
                    <a:lnTo>
                      <a:pt x="2539881" y="3062027"/>
                    </a:lnTo>
                    <a:lnTo>
                      <a:pt x="2539743" y="3061741"/>
                    </a:lnTo>
                    <a:close/>
                    <a:moveTo>
                      <a:pt x="3386337" y="529816"/>
                    </a:moveTo>
                    <a:lnTo>
                      <a:pt x="3387319" y="533022"/>
                    </a:lnTo>
                    <a:cubicBezTo>
                      <a:pt x="3387837" y="537454"/>
                      <a:pt x="3387616" y="542508"/>
                      <a:pt x="3390370" y="545620"/>
                    </a:cubicBezTo>
                    <a:cubicBezTo>
                      <a:pt x="3403040" y="561222"/>
                      <a:pt x="3409325" y="561477"/>
                      <a:pt x="3423565" y="548694"/>
                    </a:cubicBezTo>
                    <a:lnTo>
                      <a:pt x="3424013" y="548364"/>
                    </a:lnTo>
                    <a:lnTo>
                      <a:pt x="3429555" y="530803"/>
                    </a:lnTo>
                    <a:cubicBezTo>
                      <a:pt x="3430271" y="524351"/>
                      <a:pt x="3429730" y="517757"/>
                      <a:pt x="3427865" y="511430"/>
                    </a:cubicBezTo>
                    <a:lnTo>
                      <a:pt x="3425437" y="507611"/>
                    </a:lnTo>
                    <a:lnTo>
                      <a:pt x="3420176" y="511007"/>
                    </a:lnTo>
                    <a:cubicBezTo>
                      <a:pt x="3411083" y="515050"/>
                      <a:pt x="3401574" y="518109"/>
                      <a:pt x="3392266" y="521522"/>
                    </a:cubicBezTo>
                    <a:close/>
                    <a:moveTo>
                      <a:pt x="1071940" y="3407137"/>
                    </a:moveTo>
                    <a:lnTo>
                      <a:pt x="1073275" y="3407279"/>
                    </a:lnTo>
                    <a:lnTo>
                      <a:pt x="1073048" y="3406948"/>
                    </a:lnTo>
                    <a:close/>
                    <a:moveTo>
                      <a:pt x="842232" y="3128002"/>
                    </a:moveTo>
                    <a:lnTo>
                      <a:pt x="853613" y="3150615"/>
                    </a:lnTo>
                    <a:cubicBezTo>
                      <a:pt x="857212" y="3165206"/>
                      <a:pt x="876110" y="3161952"/>
                      <a:pt x="883500" y="3172512"/>
                    </a:cubicBezTo>
                    <a:lnTo>
                      <a:pt x="895668" y="3159366"/>
                    </a:lnTo>
                    <a:lnTo>
                      <a:pt x="895051" y="3159242"/>
                    </a:lnTo>
                    <a:cubicBezTo>
                      <a:pt x="890962" y="3157291"/>
                      <a:pt x="887431" y="3154321"/>
                      <a:pt x="884086" y="3150235"/>
                    </a:cubicBezTo>
                    <a:cubicBezTo>
                      <a:pt x="877397" y="3142805"/>
                      <a:pt x="871451" y="3134634"/>
                      <a:pt x="861788" y="3130176"/>
                    </a:cubicBezTo>
                    <a:cubicBezTo>
                      <a:pt x="856586" y="3127947"/>
                      <a:pt x="851755" y="3126461"/>
                      <a:pt x="846830" y="3126461"/>
                    </a:cubicBezTo>
                    <a:close/>
                    <a:moveTo>
                      <a:pt x="1182718" y="1487138"/>
                    </a:moveTo>
                    <a:lnTo>
                      <a:pt x="1184885" y="1486780"/>
                    </a:lnTo>
                    <a:lnTo>
                      <a:pt x="1184389" y="1486142"/>
                    </a:lnTo>
                    <a:lnTo>
                      <a:pt x="1183954" y="1486556"/>
                    </a:lnTo>
                    <a:cubicBezTo>
                      <a:pt x="1182777" y="1484694"/>
                      <a:pt x="1180289" y="1486468"/>
                      <a:pt x="1182718" y="1487138"/>
                    </a:cubicBezTo>
                    <a:close/>
                    <a:moveTo>
                      <a:pt x="1148542" y="1390278"/>
                    </a:moveTo>
                    <a:cubicBezTo>
                      <a:pt x="1147867" y="1392936"/>
                      <a:pt x="1147949" y="1395841"/>
                      <a:pt x="1148805" y="1398307"/>
                    </a:cubicBezTo>
                    <a:cubicBezTo>
                      <a:pt x="1151676" y="1406017"/>
                      <a:pt x="1151658" y="1413045"/>
                      <a:pt x="1150120" y="1419807"/>
                    </a:cubicBezTo>
                    <a:lnTo>
                      <a:pt x="1148674" y="1423488"/>
                    </a:lnTo>
                    <a:lnTo>
                      <a:pt x="1150306" y="1421569"/>
                    </a:lnTo>
                    <a:cubicBezTo>
                      <a:pt x="1151410" y="1417011"/>
                      <a:pt x="1150925" y="1411805"/>
                      <a:pt x="1150446" y="1406292"/>
                    </a:cubicBezTo>
                    <a:cubicBezTo>
                      <a:pt x="1150266" y="1401093"/>
                      <a:pt x="1149491" y="1395268"/>
                      <a:pt x="1150974" y="1390797"/>
                    </a:cubicBezTo>
                    <a:lnTo>
                      <a:pt x="1160764" y="1385670"/>
                    </a:lnTo>
                    <a:lnTo>
                      <a:pt x="1158556" y="1383721"/>
                    </a:lnTo>
                    <a:cubicBezTo>
                      <a:pt x="1156669" y="1382760"/>
                      <a:pt x="1154688" y="1382558"/>
                      <a:pt x="1152826" y="1383736"/>
                    </a:cubicBezTo>
                    <a:cubicBezTo>
                      <a:pt x="1150651" y="1385211"/>
                      <a:pt x="1149218" y="1387621"/>
                      <a:pt x="1148542" y="1390278"/>
                    </a:cubicBezTo>
                    <a:close/>
                    <a:moveTo>
                      <a:pt x="1176775" y="1335146"/>
                    </a:moveTo>
                    <a:lnTo>
                      <a:pt x="1176922" y="1344593"/>
                    </a:lnTo>
                    <a:lnTo>
                      <a:pt x="1178171" y="1355232"/>
                    </a:lnTo>
                    <a:lnTo>
                      <a:pt x="1178988" y="1344413"/>
                    </a:lnTo>
                    <a:close/>
                    <a:moveTo>
                      <a:pt x="1434125" y="357635"/>
                    </a:moveTo>
                    <a:lnTo>
                      <a:pt x="1444615" y="349964"/>
                    </a:lnTo>
                    <a:lnTo>
                      <a:pt x="1442833" y="352363"/>
                    </a:lnTo>
                    <a:cubicBezTo>
                      <a:pt x="1440502" y="355223"/>
                      <a:pt x="1438066" y="357044"/>
                      <a:pt x="1435282" y="357773"/>
                    </a:cubicBezTo>
                    <a:close/>
                    <a:moveTo>
                      <a:pt x="901578" y="1089026"/>
                    </a:moveTo>
                    <a:cubicBezTo>
                      <a:pt x="900293" y="1091592"/>
                      <a:pt x="900074" y="1094338"/>
                      <a:pt x="902450" y="1097146"/>
                    </a:cubicBezTo>
                    <a:lnTo>
                      <a:pt x="902526" y="1097155"/>
                    </a:lnTo>
                    <a:lnTo>
                      <a:pt x="903198" y="1086956"/>
                    </a:lnTo>
                    <a:close/>
                    <a:moveTo>
                      <a:pt x="757666" y="1050727"/>
                    </a:moveTo>
                    <a:lnTo>
                      <a:pt x="751018" y="1071490"/>
                    </a:lnTo>
                    <a:lnTo>
                      <a:pt x="758841" y="1071058"/>
                    </a:lnTo>
                    <a:cubicBezTo>
                      <a:pt x="763118" y="1071161"/>
                      <a:pt x="767408" y="1070654"/>
                      <a:pt x="769344" y="1066423"/>
                    </a:cubicBezTo>
                    <a:cubicBezTo>
                      <a:pt x="771280" y="1062191"/>
                      <a:pt x="767048" y="1060255"/>
                      <a:pt x="764664" y="1057752"/>
                    </a:cubicBezTo>
                    <a:close/>
                    <a:moveTo>
                      <a:pt x="394920" y="954017"/>
                    </a:moveTo>
                    <a:cubicBezTo>
                      <a:pt x="396227" y="950481"/>
                      <a:pt x="399953" y="947995"/>
                      <a:pt x="407227" y="946656"/>
                    </a:cubicBezTo>
                    <a:cubicBezTo>
                      <a:pt x="418889" y="944254"/>
                      <a:pt x="421466" y="932231"/>
                      <a:pt x="424128" y="922299"/>
                    </a:cubicBezTo>
                    <a:cubicBezTo>
                      <a:pt x="429969" y="899351"/>
                      <a:pt x="429969" y="899351"/>
                      <a:pt x="452395" y="908274"/>
                    </a:cubicBezTo>
                    <a:cubicBezTo>
                      <a:pt x="454872" y="909785"/>
                      <a:pt x="457155" y="910500"/>
                      <a:pt x="459935" y="911515"/>
                    </a:cubicBezTo>
                    <a:cubicBezTo>
                      <a:pt x="471849" y="915384"/>
                      <a:pt x="481311" y="914360"/>
                      <a:pt x="483116" y="899146"/>
                    </a:cubicBezTo>
                    <a:cubicBezTo>
                      <a:pt x="482560" y="893369"/>
                      <a:pt x="486053" y="892100"/>
                      <a:pt x="490125" y="893227"/>
                    </a:cubicBezTo>
                    <a:cubicBezTo>
                      <a:pt x="495490" y="894460"/>
                      <a:pt x="501350" y="895995"/>
                      <a:pt x="505508" y="899211"/>
                    </a:cubicBezTo>
                    <a:cubicBezTo>
                      <a:pt x="514314" y="905945"/>
                      <a:pt x="522954" y="908496"/>
                      <a:pt x="533045" y="903097"/>
                    </a:cubicBezTo>
                    <a:cubicBezTo>
                      <a:pt x="538738" y="900451"/>
                      <a:pt x="543994" y="902977"/>
                      <a:pt x="549057" y="904707"/>
                    </a:cubicBezTo>
                    <a:cubicBezTo>
                      <a:pt x="558974" y="922993"/>
                      <a:pt x="551705" y="950506"/>
                      <a:pt x="576911" y="960445"/>
                    </a:cubicBezTo>
                    <a:cubicBezTo>
                      <a:pt x="582964" y="962779"/>
                      <a:pt x="582479" y="974718"/>
                      <a:pt x="592268" y="969814"/>
                    </a:cubicBezTo>
                    <a:cubicBezTo>
                      <a:pt x="612778" y="955137"/>
                      <a:pt x="612476" y="955631"/>
                      <a:pt x="635566" y="969038"/>
                    </a:cubicBezTo>
                    <a:cubicBezTo>
                      <a:pt x="642005" y="972967"/>
                      <a:pt x="647127" y="980170"/>
                      <a:pt x="656699" y="977852"/>
                    </a:cubicBezTo>
                    <a:cubicBezTo>
                      <a:pt x="663852" y="979496"/>
                      <a:pt x="669880" y="985215"/>
                      <a:pt x="677578" y="980396"/>
                    </a:cubicBezTo>
                    <a:cubicBezTo>
                      <a:pt x="689736" y="978295"/>
                      <a:pt x="699861" y="981753"/>
                      <a:pt x="708863" y="989282"/>
                    </a:cubicBezTo>
                    <a:cubicBezTo>
                      <a:pt x="709057" y="990081"/>
                      <a:pt x="709057" y="990081"/>
                      <a:pt x="709249" y="990880"/>
                    </a:cubicBezTo>
                    <a:cubicBezTo>
                      <a:pt x="719278" y="993938"/>
                      <a:pt x="725838" y="991822"/>
                      <a:pt x="730538" y="987041"/>
                    </a:cubicBezTo>
                    <a:lnTo>
                      <a:pt x="733369" y="981508"/>
                    </a:lnTo>
                    <a:lnTo>
                      <a:pt x="741250" y="939228"/>
                    </a:lnTo>
                    <a:cubicBezTo>
                      <a:pt x="743019" y="916657"/>
                      <a:pt x="748591" y="913736"/>
                      <a:pt x="770388" y="922209"/>
                    </a:cubicBezTo>
                    <a:cubicBezTo>
                      <a:pt x="772764" y="925016"/>
                      <a:pt x="773149" y="928081"/>
                      <a:pt x="772846" y="931130"/>
                    </a:cubicBezTo>
                    <a:lnTo>
                      <a:pt x="771985" y="935690"/>
                    </a:lnTo>
                    <a:lnTo>
                      <a:pt x="777370" y="940500"/>
                    </a:lnTo>
                    <a:cubicBezTo>
                      <a:pt x="778541" y="943594"/>
                      <a:pt x="779432" y="947706"/>
                      <a:pt x="782283" y="952504"/>
                    </a:cubicBezTo>
                    <a:cubicBezTo>
                      <a:pt x="782149" y="957181"/>
                      <a:pt x="780033" y="960648"/>
                      <a:pt x="776624" y="964007"/>
                    </a:cubicBezTo>
                    <a:lnTo>
                      <a:pt x="768714" y="968596"/>
                    </a:lnTo>
                    <a:lnTo>
                      <a:pt x="769873" y="975063"/>
                    </a:lnTo>
                    <a:cubicBezTo>
                      <a:pt x="773893" y="985704"/>
                      <a:pt x="781464" y="994901"/>
                      <a:pt x="789860" y="1001522"/>
                    </a:cubicBezTo>
                    <a:cubicBezTo>
                      <a:pt x="794047" y="1005291"/>
                      <a:pt x="800723" y="1007285"/>
                      <a:pt x="801796" y="1013423"/>
                    </a:cubicBezTo>
                    <a:cubicBezTo>
                      <a:pt x="802915" y="1017729"/>
                      <a:pt x="802930" y="1017117"/>
                      <a:pt x="804836" y="1014108"/>
                    </a:cubicBezTo>
                    <a:cubicBezTo>
                      <a:pt x="806116" y="1011694"/>
                      <a:pt x="808603" y="1009921"/>
                      <a:pt x="810408" y="1011186"/>
                    </a:cubicBezTo>
                    <a:cubicBezTo>
                      <a:pt x="828554" y="1018960"/>
                      <a:pt x="837446" y="1005119"/>
                      <a:pt x="847470" y="994970"/>
                    </a:cubicBezTo>
                    <a:cubicBezTo>
                      <a:pt x="850598" y="991990"/>
                      <a:pt x="854351" y="988414"/>
                      <a:pt x="858657" y="987297"/>
                    </a:cubicBezTo>
                    <a:cubicBezTo>
                      <a:pt x="865406" y="986236"/>
                      <a:pt x="872081" y="988232"/>
                      <a:pt x="874361" y="995010"/>
                    </a:cubicBezTo>
                    <a:cubicBezTo>
                      <a:pt x="882904" y="1020886"/>
                      <a:pt x="907844" y="1025768"/>
                      <a:pt x="927779" y="1035418"/>
                    </a:cubicBezTo>
                    <a:cubicBezTo>
                      <a:pt x="929008" y="1035142"/>
                      <a:pt x="931001" y="1034884"/>
                      <a:pt x="932742" y="1035538"/>
                    </a:cubicBezTo>
                    <a:lnTo>
                      <a:pt x="935226" y="1039553"/>
                    </a:lnTo>
                    <a:lnTo>
                      <a:pt x="940983" y="1033338"/>
                    </a:lnTo>
                    <a:lnTo>
                      <a:pt x="935821" y="1023593"/>
                    </a:lnTo>
                    <a:cubicBezTo>
                      <a:pt x="931931" y="1011433"/>
                      <a:pt x="926045" y="1008168"/>
                      <a:pt x="913760" y="1010868"/>
                    </a:cubicBezTo>
                    <a:cubicBezTo>
                      <a:pt x="912112" y="1011276"/>
                      <a:pt x="910749" y="1012140"/>
                      <a:pt x="908193" y="1013124"/>
                    </a:cubicBezTo>
                    <a:cubicBezTo>
                      <a:pt x="907678" y="1003278"/>
                      <a:pt x="913624" y="997602"/>
                      <a:pt x="918086" y="991595"/>
                    </a:cubicBezTo>
                    <a:cubicBezTo>
                      <a:pt x="923623" y="984271"/>
                      <a:pt x="926482" y="976736"/>
                      <a:pt x="923864" y="967585"/>
                    </a:cubicBezTo>
                    <a:cubicBezTo>
                      <a:pt x="922684" y="960704"/>
                      <a:pt x="919188" y="957197"/>
                      <a:pt x="911850" y="958668"/>
                    </a:cubicBezTo>
                    <a:cubicBezTo>
                      <a:pt x="904058" y="960427"/>
                      <a:pt x="897962" y="959840"/>
                      <a:pt x="893528" y="951841"/>
                    </a:cubicBezTo>
                    <a:cubicBezTo>
                      <a:pt x="888928" y="944582"/>
                      <a:pt x="893799" y="940223"/>
                      <a:pt x="898383" y="935411"/>
                    </a:cubicBezTo>
                    <a:cubicBezTo>
                      <a:pt x="899911" y="933807"/>
                      <a:pt x="903088" y="931793"/>
                      <a:pt x="900622" y="928906"/>
                    </a:cubicBezTo>
                    <a:cubicBezTo>
                      <a:pt x="898322" y="925276"/>
                      <a:pt x="893920" y="922343"/>
                      <a:pt x="889714" y="923737"/>
                    </a:cubicBezTo>
                    <a:cubicBezTo>
                      <a:pt x="878002" y="927344"/>
                      <a:pt x="874887" y="920417"/>
                      <a:pt x="871980" y="910814"/>
                    </a:cubicBezTo>
                    <a:cubicBezTo>
                      <a:pt x="866942" y="896840"/>
                      <a:pt x="858725" y="884879"/>
                      <a:pt x="847332" y="874932"/>
                    </a:cubicBezTo>
                    <a:cubicBezTo>
                      <a:pt x="844124" y="871878"/>
                      <a:pt x="841658" y="868990"/>
                      <a:pt x="841915" y="864377"/>
                    </a:cubicBezTo>
                    <a:cubicBezTo>
                      <a:pt x="842065" y="851565"/>
                      <a:pt x="839779" y="840932"/>
                      <a:pt x="826359" y="834814"/>
                    </a:cubicBezTo>
                    <a:cubicBezTo>
                      <a:pt x="821502" y="832169"/>
                      <a:pt x="824603" y="827024"/>
                      <a:pt x="827615" y="825752"/>
                    </a:cubicBezTo>
                    <a:cubicBezTo>
                      <a:pt x="844604" y="819436"/>
                      <a:pt x="844709" y="808559"/>
                      <a:pt x="837279" y="794828"/>
                    </a:cubicBezTo>
                    <a:cubicBezTo>
                      <a:pt x="836297" y="792273"/>
                      <a:pt x="836961" y="789307"/>
                      <a:pt x="836885" y="786176"/>
                    </a:cubicBezTo>
                    <a:cubicBezTo>
                      <a:pt x="836385" y="769326"/>
                      <a:pt x="836718" y="767844"/>
                      <a:pt x="852800" y="762101"/>
                    </a:cubicBezTo>
                    <a:cubicBezTo>
                      <a:pt x="861666" y="759027"/>
                      <a:pt x="866084" y="754956"/>
                      <a:pt x="864539" y="744488"/>
                    </a:cubicBezTo>
                    <a:cubicBezTo>
                      <a:pt x="863525" y="736866"/>
                      <a:pt x="865068" y="728258"/>
                      <a:pt x="871755" y="722748"/>
                    </a:cubicBezTo>
                    <a:cubicBezTo>
                      <a:pt x="877987" y="717526"/>
                      <a:pt x="875567" y="712703"/>
                      <a:pt x="872404" y="707713"/>
                    </a:cubicBezTo>
                    <a:cubicBezTo>
                      <a:pt x="869242" y="702722"/>
                      <a:pt x="865912" y="698474"/>
                      <a:pt x="866503" y="692377"/>
                    </a:cubicBezTo>
                    <a:cubicBezTo>
                      <a:pt x="866759" y="687764"/>
                      <a:pt x="863052" y="686934"/>
                      <a:pt x="859922" y="687011"/>
                    </a:cubicBezTo>
                    <a:cubicBezTo>
                      <a:pt x="855428" y="687951"/>
                      <a:pt x="851675" y="689057"/>
                      <a:pt x="847757" y="690905"/>
                    </a:cubicBezTo>
                    <a:cubicBezTo>
                      <a:pt x="833944" y="695208"/>
                      <a:pt x="832916" y="694588"/>
                      <a:pt x="831296" y="680990"/>
                    </a:cubicBezTo>
                    <a:cubicBezTo>
                      <a:pt x="830116" y="674108"/>
                      <a:pt x="830871" y="667272"/>
                      <a:pt x="830431" y="660556"/>
                    </a:cubicBezTo>
                    <a:cubicBezTo>
                      <a:pt x="830324" y="652357"/>
                      <a:pt x="830218" y="644158"/>
                      <a:pt x="842534" y="646527"/>
                    </a:cubicBezTo>
                    <a:cubicBezTo>
                      <a:pt x="846696" y="647069"/>
                      <a:pt x="849463" y="643408"/>
                      <a:pt x="847783" y="638749"/>
                    </a:cubicBezTo>
                    <a:cubicBezTo>
                      <a:pt x="845983" y="632896"/>
                      <a:pt x="844347" y="626303"/>
                      <a:pt x="835406" y="626246"/>
                    </a:cubicBezTo>
                    <a:cubicBezTo>
                      <a:pt x="834953" y="626533"/>
                      <a:pt x="834499" y="626822"/>
                      <a:pt x="833304" y="626943"/>
                    </a:cubicBezTo>
                    <a:cubicBezTo>
                      <a:pt x="828810" y="627883"/>
                      <a:pt x="824468" y="635086"/>
                      <a:pt x="819248" y="628857"/>
                    </a:cubicBezTo>
                    <a:cubicBezTo>
                      <a:pt x="814316" y="623080"/>
                      <a:pt x="812393" y="616033"/>
                      <a:pt x="813029" y="608001"/>
                    </a:cubicBezTo>
                    <a:cubicBezTo>
                      <a:pt x="814071" y="601617"/>
                      <a:pt x="817339" y="595732"/>
                      <a:pt x="821182" y="590753"/>
                    </a:cubicBezTo>
                    <a:cubicBezTo>
                      <a:pt x="824404" y="586803"/>
                      <a:pt x="827582" y="584789"/>
                      <a:pt x="831485" y="589945"/>
                    </a:cubicBezTo>
                    <a:cubicBezTo>
                      <a:pt x="833088" y="591472"/>
                      <a:pt x="835147" y="592711"/>
                      <a:pt x="836962" y="591560"/>
                    </a:cubicBezTo>
                    <a:cubicBezTo>
                      <a:pt x="840139" y="589547"/>
                      <a:pt x="839156" y="586991"/>
                      <a:pt x="838006" y="585177"/>
                    </a:cubicBezTo>
                    <a:cubicBezTo>
                      <a:pt x="836160" y="581260"/>
                      <a:pt x="834146" y="578085"/>
                      <a:pt x="832589" y="574621"/>
                    </a:cubicBezTo>
                    <a:cubicBezTo>
                      <a:pt x="827051" y="562871"/>
                      <a:pt x="831726" y="554185"/>
                      <a:pt x="844297" y="551941"/>
                    </a:cubicBezTo>
                    <a:cubicBezTo>
                      <a:pt x="845947" y="551532"/>
                      <a:pt x="847142" y="551410"/>
                      <a:pt x="848337" y="551287"/>
                    </a:cubicBezTo>
                    <a:cubicBezTo>
                      <a:pt x="867747" y="549797"/>
                      <a:pt x="869730" y="547904"/>
                      <a:pt x="866763" y="528166"/>
                    </a:cubicBezTo>
                    <a:cubicBezTo>
                      <a:pt x="865749" y="520543"/>
                      <a:pt x="866914" y="515353"/>
                      <a:pt x="874296" y="511946"/>
                    </a:cubicBezTo>
                    <a:cubicBezTo>
                      <a:pt x="877307" y="510674"/>
                      <a:pt x="879289" y="508783"/>
                      <a:pt x="881271" y="506890"/>
                    </a:cubicBezTo>
                    <a:cubicBezTo>
                      <a:pt x="894599" y="497807"/>
                      <a:pt x="901875" y="486203"/>
                      <a:pt x="895567" y="469218"/>
                    </a:cubicBezTo>
                    <a:cubicBezTo>
                      <a:pt x="893478" y="462911"/>
                      <a:pt x="892297" y="456030"/>
                      <a:pt x="893053" y="449192"/>
                    </a:cubicBezTo>
                    <a:cubicBezTo>
                      <a:pt x="893310" y="444578"/>
                      <a:pt x="895790" y="440463"/>
                      <a:pt x="900284" y="439523"/>
                    </a:cubicBezTo>
                    <a:cubicBezTo>
                      <a:pt x="905685" y="438008"/>
                      <a:pt x="906457" y="443241"/>
                      <a:pt x="908015" y="446703"/>
                    </a:cubicBezTo>
                    <a:cubicBezTo>
                      <a:pt x="918849" y="467814"/>
                      <a:pt x="918849" y="467814"/>
                      <a:pt x="935325" y="451650"/>
                    </a:cubicBezTo>
                    <a:cubicBezTo>
                      <a:pt x="941270" y="445976"/>
                      <a:pt x="947336" y="441495"/>
                      <a:pt x="955007" y="438541"/>
                    </a:cubicBezTo>
                    <a:cubicBezTo>
                      <a:pt x="962966" y="436041"/>
                      <a:pt x="969274" y="433949"/>
                      <a:pt x="977460" y="440844"/>
                    </a:cubicBezTo>
                    <a:cubicBezTo>
                      <a:pt x="989760" y="450215"/>
                      <a:pt x="1009307" y="442914"/>
                      <a:pt x="1019519" y="426905"/>
                    </a:cubicBezTo>
                    <a:cubicBezTo>
                      <a:pt x="1021214" y="424559"/>
                      <a:pt x="1022167" y="422048"/>
                      <a:pt x="1024027" y="418962"/>
                    </a:cubicBezTo>
                    <a:cubicBezTo>
                      <a:pt x="1032455" y="428245"/>
                      <a:pt x="1041215" y="436046"/>
                      <a:pt x="1054530" y="433965"/>
                    </a:cubicBezTo>
                    <a:cubicBezTo>
                      <a:pt x="1066648" y="432008"/>
                      <a:pt x="1074288" y="423987"/>
                      <a:pt x="1082669" y="416132"/>
                    </a:cubicBezTo>
                    <a:cubicBezTo>
                      <a:pt x="1085301" y="418279"/>
                      <a:pt x="1084061" y="420336"/>
                      <a:pt x="1084016" y="422272"/>
                    </a:cubicBezTo>
                    <a:cubicBezTo>
                      <a:pt x="1081264" y="438006"/>
                      <a:pt x="1092082" y="447046"/>
                      <a:pt x="1107832" y="442787"/>
                    </a:cubicBezTo>
                    <a:cubicBezTo>
                      <a:pt x="1124035" y="438240"/>
                      <a:pt x="1124035" y="438240"/>
                      <a:pt x="1128122" y="454725"/>
                    </a:cubicBezTo>
                    <a:cubicBezTo>
                      <a:pt x="1130981" y="466266"/>
                      <a:pt x="1142753" y="472793"/>
                      <a:pt x="1153601" y="467827"/>
                    </a:cubicBezTo>
                    <a:cubicBezTo>
                      <a:pt x="1159168" y="465570"/>
                      <a:pt x="1156747" y="460746"/>
                      <a:pt x="1155642" y="456996"/>
                    </a:cubicBezTo>
                    <a:cubicBezTo>
                      <a:pt x="1153554" y="450689"/>
                      <a:pt x="1150436" y="443762"/>
                      <a:pt x="1156095" y="437634"/>
                    </a:cubicBezTo>
                    <a:cubicBezTo>
                      <a:pt x="1160058" y="433849"/>
                      <a:pt x="1162948" y="431383"/>
                      <a:pt x="1165444" y="439339"/>
                    </a:cubicBezTo>
                    <a:cubicBezTo>
                      <a:pt x="1172285" y="459165"/>
                      <a:pt x="1180561" y="462186"/>
                      <a:pt x="1198671" y="452617"/>
                    </a:cubicBezTo>
                    <a:cubicBezTo>
                      <a:pt x="1221607" y="440624"/>
                      <a:pt x="1245102" y="436543"/>
                      <a:pt x="1270353" y="440250"/>
                    </a:cubicBezTo>
                    <a:cubicBezTo>
                      <a:pt x="1283123" y="442331"/>
                      <a:pt x="1295484" y="442763"/>
                      <a:pt x="1308223" y="439777"/>
                    </a:cubicBezTo>
                    <a:cubicBezTo>
                      <a:pt x="1314819" y="438140"/>
                      <a:pt x="1319812" y="434976"/>
                      <a:pt x="1321763" y="428016"/>
                    </a:cubicBezTo>
                    <a:cubicBezTo>
                      <a:pt x="1323548" y="421799"/>
                      <a:pt x="1327103" y="416367"/>
                      <a:pt x="1334516" y="418027"/>
                    </a:cubicBezTo>
                    <a:cubicBezTo>
                      <a:pt x="1342217" y="420140"/>
                      <a:pt x="1339525" y="426934"/>
                      <a:pt x="1338527" y="431380"/>
                    </a:cubicBezTo>
                    <a:cubicBezTo>
                      <a:pt x="1336031" y="442501"/>
                      <a:pt x="1339602" y="449138"/>
                      <a:pt x="1348242" y="455745"/>
                    </a:cubicBezTo>
                    <a:lnTo>
                      <a:pt x="1387252" y="495472"/>
                    </a:lnTo>
                    <a:lnTo>
                      <a:pt x="1391837" y="495408"/>
                    </a:lnTo>
                    <a:cubicBezTo>
                      <a:pt x="1404436" y="492736"/>
                      <a:pt x="1415417" y="485221"/>
                      <a:pt x="1416978" y="473734"/>
                    </a:cubicBezTo>
                    <a:cubicBezTo>
                      <a:pt x="1420965" y="446896"/>
                      <a:pt x="1437005" y="441698"/>
                      <a:pt x="1459404" y="441306"/>
                    </a:cubicBezTo>
                    <a:cubicBezTo>
                      <a:pt x="1462911" y="440739"/>
                      <a:pt x="1466274" y="440817"/>
                      <a:pt x="1469781" y="440250"/>
                    </a:cubicBezTo>
                    <a:cubicBezTo>
                      <a:pt x="1484809" y="439561"/>
                      <a:pt x="1485743" y="438417"/>
                      <a:pt x="1481549" y="423949"/>
                    </a:cubicBezTo>
                    <a:cubicBezTo>
                      <a:pt x="1477566" y="411556"/>
                      <a:pt x="1470432" y="401163"/>
                      <a:pt x="1461863" y="391126"/>
                    </a:cubicBezTo>
                    <a:cubicBezTo>
                      <a:pt x="1456437" y="385175"/>
                      <a:pt x="1454727" y="380734"/>
                      <a:pt x="1459824" y="373082"/>
                    </a:cubicBezTo>
                    <a:cubicBezTo>
                      <a:pt x="1463987" y="366575"/>
                      <a:pt x="1466363" y="358991"/>
                      <a:pt x="1468739" y="351406"/>
                    </a:cubicBezTo>
                    <a:cubicBezTo>
                      <a:pt x="1470539" y="346398"/>
                      <a:pt x="1468975" y="341312"/>
                      <a:pt x="1464112" y="338871"/>
                    </a:cubicBezTo>
                    <a:lnTo>
                      <a:pt x="1460545" y="338313"/>
                    </a:lnTo>
                    <a:lnTo>
                      <a:pt x="1512110" y="300603"/>
                    </a:lnTo>
                    <a:lnTo>
                      <a:pt x="1512639" y="301468"/>
                    </a:lnTo>
                    <a:cubicBezTo>
                      <a:pt x="1514202" y="302412"/>
                      <a:pt x="1516208" y="302521"/>
                      <a:pt x="1518925" y="302455"/>
                    </a:cubicBezTo>
                    <a:cubicBezTo>
                      <a:pt x="1549337" y="302509"/>
                      <a:pt x="1572854" y="315221"/>
                      <a:pt x="1592775" y="337949"/>
                    </a:cubicBezTo>
                    <a:cubicBezTo>
                      <a:pt x="1604626" y="351430"/>
                      <a:pt x="1610607" y="366976"/>
                      <a:pt x="1609283" y="384943"/>
                    </a:cubicBezTo>
                    <a:cubicBezTo>
                      <a:pt x="1608837" y="392959"/>
                      <a:pt x="1611124" y="394824"/>
                      <a:pt x="1618784" y="393836"/>
                    </a:cubicBezTo>
                    <a:cubicBezTo>
                      <a:pt x="1627874" y="392491"/>
                      <a:pt x="1638107" y="392080"/>
                      <a:pt x="1646487" y="387871"/>
                    </a:cubicBezTo>
                    <a:cubicBezTo>
                      <a:pt x="1652648" y="384516"/>
                      <a:pt x="1654934" y="386382"/>
                      <a:pt x="1656853" y="392900"/>
                    </a:cubicBezTo>
                    <a:cubicBezTo>
                      <a:pt x="1659904" y="406436"/>
                      <a:pt x="1684065" y="419293"/>
                      <a:pt x="1697241" y="414806"/>
                    </a:cubicBezTo>
                    <a:cubicBezTo>
                      <a:pt x="1701679" y="413095"/>
                      <a:pt x="1702546" y="409230"/>
                      <a:pt x="1703912" y="406155"/>
                    </a:cubicBezTo>
                    <a:cubicBezTo>
                      <a:pt x="1708798" y="396427"/>
                      <a:pt x="1714181" y="387489"/>
                      <a:pt x="1723639" y="381491"/>
                    </a:cubicBezTo>
                    <a:cubicBezTo>
                      <a:pt x="1739900" y="372285"/>
                      <a:pt x="1751265" y="378892"/>
                      <a:pt x="1751084" y="397791"/>
                    </a:cubicBezTo>
                    <a:cubicBezTo>
                      <a:pt x="1751216" y="403232"/>
                      <a:pt x="1749918" y="409028"/>
                      <a:pt x="1750050" y="414469"/>
                    </a:cubicBezTo>
                    <a:cubicBezTo>
                      <a:pt x="1750736" y="429504"/>
                      <a:pt x="1756307" y="434812"/>
                      <a:pt x="1771479" y="433479"/>
                    </a:cubicBezTo>
                    <a:cubicBezTo>
                      <a:pt x="1778994" y="433134"/>
                      <a:pt x="1785010" y="430423"/>
                      <a:pt x="1791671" y="427858"/>
                    </a:cubicBezTo>
                    <a:cubicBezTo>
                      <a:pt x="1798474" y="424649"/>
                      <a:pt x="1804491" y="421937"/>
                      <a:pt x="1811648" y="420162"/>
                    </a:cubicBezTo>
                    <a:cubicBezTo>
                      <a:pt x="1816733" y="418595"/>
                      <a:pt x="1822961" y="417960"/>
                      <a:pt x="1828465" y="420549"/>
                    </a:cubicBezTo>
                    <a:cubicBezTo>
                      <a:pt x="1835612" y="424856"/>
                      <a:pt x="1828874" y="430786"/>
                      <a:pt x="1828507" y="435439"/>
                    </a:cubicBezTo>
                    <a:cubicBezTo>
                      <a:pt x="1828628" y="446966"/>
                      <a:pt x="1826673" y="458702"/>
                      <a:pt x="1831732" y="469308"/>
                    </a:cubicBezTo>
                    <a:cubicBezTo>
                      <a:pt x="1835582" y="476258"/>
                      <a:pt x="1839799" y="478556"/>
                      <a:pt x="1847892" y="475634"/>
                    </a:cubicBezTo>
                    <a:cubicBezTo>
                      <a:pt x="1858991" y="471359"/>
                      <a:pt x="1870025" y="464363"/>
                      <a:pt x="1880126" y="458510"/>
                    </a:cubicBezTo>
                    <a:cubicBezTo>
                      <a:pt x="1897175" y="448804"/>
                      <a:pt x="1913648" y="441674"/>
                      <a:pt x="1931438" y="455808"/>
                    </a:cubicBezTo>
                    <a:cubicBezTo>
                      <a:pt x="1936155" y="458895"/>
                      <a:pt x="1940095" y="456395"/>
                      <a:pt x="1943892" y="454541"/>
                    </a:cubicBezTo>
                    <a:cubicBezTo>
                      <a:pt x="1951340" y="451475"/>
                      <a:pt x="1956790" y="445257"/>
                      <a:pt x="1961453" y="439538"/>
                    </a:cubicBezTo>
                    <a:cubicBezTo>
                      <a:pt x="1968913" y="430388"/>
                      <a:pt x="1975086" y="420949"/>
                      <a:pt x="1987828" y="418394"/>
                    </a:cubicBezTo>
                    <a:cubicBezTo>
                      <a:pt x="1985264" y="411731"/>
                      <a:pt x="1978971" y="409645"/>
                      <a:pt x="1975043" y="406059"/>
                    </a:cubicBezTo>
                    <a:cubicBezTo>
                      <a:pt x="1971114" y="402472"/>
                      <a:pt x="1965110" y="399096"/>
                      <a:pt x="1967342" y="392156"/>
                    </a:cubicBezTo>
                    <a:cubicBezTo>
                      <a:pt x="1969863" y="383928"/>
                      <a:pt x="1973671" y="375987"/>
                      <a:pt x="1982906" y="373999"/>
                    </a:cubicBezTo>
                    <a:cubicBezTo>
                      <a:pt x="1990854" y="371723"/>
                      <a:pt x="1996357" y="374310"/>
                      <a:pt x="1993404" y="384469"/>
                    </a:cubicBezTo>
                    <a:cubicBezTo>
                      <a:pt x="1991172" y="391411"/>
                      <a:pt x="1995389" y="393709"/>
                      <a:pt x="2001183" y="395007"/>
                    </a:cubicBezTo>
                    <a:cubicBezTo>
                      <a:pt x="2016988" y="399903"/>
                      <a:pt x="2030607" y="387399"/>
                      <a:pt x="2026849" y="370998"/>
                    </a:cubicBezTo>
                    <a:cubicBezTo>
                      <a:pt x="2026072" y="365413"/>
                      <a:pt x="2024508" y="360326"/>
                      <a:pt x="2023876" y="354098"/>
                    </a:cubicBezTo>
                    <a:cubicBezTo>
                      <a:pt x="2024031" y="347368"/>
                      <a:pt x="2027118" y="342649"/>
                      <a:pt x="2033778" y="340083"/>
                    </a:cubicBezTo>
                    <a:cubicBezTo>
                      <a:pt x="2040583" y="336874"/>
                      <a:pt x="2044367" y="341105"/>
                      <a:pt x="2048794" y="345479"/>
                    </a:cubicBezTo>
                    <a:cubicBezTo>
                      <a:pt x="2056507" y="353296"/>
                      <a:pt x="2056273" y="363390"/>
                      <a:pt x="2057325" y="373772"/>
                    </a:cubicBezTo>
                    <a:cubicBezTo>
                      <a:pt x="2059221" y="392461"/>
                      <a:pt x="2059695" y="397132"/>
                      <a:pt x="2070321" y="397232"/>
                    </a:cubicBezTo>
                    <a:lnTo>
                      <a:pt x="2071511" y="397143"/>
                    </a:lnTo>
                    <a:lnTo>
                      <a:pt x="2069934" y="387948"/>
                    </a:lnTo>
                    <a:cubicBezTo>
                      <a:pt x="2068111" y="383917"/>
                      <a:pt x="2065026" y="379929"/>
                      <a:pt x="2060255" y="375986"/>
                    </a:cubicBezTo>
                    <a:cubicBezTo>
                      <a:pt x="2056461" y="373267"/>
                      <a:pt x="2059830" y="367979"/>
                      <a:pt x="2064924" y="367708"/>
                    </a:cubicBezTo>
                    <a:cubicBezTo>
                      <a:pt x="2070748" y="367399"/>
                      <a:pt x="2075842" y="367129"/>
                      <a:pt x="2081666" y="366819"/>
                    </a:cubicBezTo>
                    <a:cubicBezTo>
                      <a:pt x="2107986" y="367612"/>
                      <a:pt x="2120663" y="358908"/>
                      <a:pt x="2129578" y="334347"/>
                    </a:cubicBezTo>
                    <a:cubicBezTo>
                      <a:pt x="2134016" y="321703"/>
                      <a:pt x="2123671" y="319333"/>
                      <a:pt x="2116160" y="315351"/>
                    </a:cubicBezTo>
                    <a:cubicBezTo>
                      <a:pt x="2110145" y="312021"/>
                      <a:pt x="2101294" y="310302"/>
                      <a:pt x="2102325" y="302218"/>
                    </a:cubicBezTo>
                    <a:cubicBezTo>
                      <a:pt x="2104083" y="294094"/>
                      <a:pt x="2112817" y="293631"/>
                      <a:pt x="2119407" y="294010"/>
                    </a:cubicBezTo>
                    <a:cubicBezTo>
                      <a:pt x="2164845" y="297438"/>
                      <a:pt x="2192376" y="266049"/>
                      <a:pt x="2224738" y="243162"/>
                    </a:cubicBezTo>
                    <a:cubicBezTo>
                      <a:pt x="2232474" y="237642"/>
                      <a:pt x="2229865" y="229752"/>
                      <a:pt x="2229478" y="222474"/>
                    </a:cubicBezTo>
                    <a:cubicBezTo>
                      <a:pt x="2229666" y="212244"/>
                      <a:pt x="2223108" y="198724"/>
                      <a:pt x="2233028" y="193087"/>
                    </a:cubicBezTo>
                    <a:cubicBezTo>
                      <a:pt x="2245093" y="186607"/>
                      <a:pt x="2248242" y="204688"/>
                      <a:pt x="2257860" y="207097"/>
                    </a:cubicBezTo>
                    <a:cubicBezTo>
                      <a:pt x="2280850" y="213905"/>
                      <a:pt x="2287208" y="209918"/>
                      <a:pt x="2292598" y="187735"/>
                    </a:cubicBezTo>
                    <a:lnTo>
                      <a:pt x="2292817" y="187109"/>
                    </a:lnTo>
                    <a:lnTo>
                      <a:pt x="2286426" y="166089"/>
                    </a:lnTo>
                    <a:cubicBezTo>
                      <a:pt x="2282779" y="159257"/>
                      <a:pt x="2277801" y="153134"/>
                      <a:pt x="2271697" y="148167"/>
                    </a:cubicBezTo>
                    <a:cubicBezTo>
                      <a:pt x="2252651" y="133119"/>
                      <a:pt x="2225333" y="127270"/>
                      <a:pt x="2200551" y="141725"/>
                    </a:cubicBezTo>
                    <a:cubicBezTo>
                      <a:pt x="2193465" y="145752"/>
                      <a:pt x="2180094" y="141351"/>
                      <a:pt x="2177954" y="156063"/>
                    </a:cubicBezTo>
                    <a:cubicBezTo>
                      <a:pt x="2177459" y="160470"/>
                      <a:pt x="2167500" y="165378"/>
                      <a:pt x="2161941" y="156914"/>
                    </a:cubicBezTo>
                    <a:cubicBezTo>
                      <a:pt x="2160845" y="146570"/>
                      <a:pt x="2160158" y="136205"/>
                      <a:pt x="2166815" y="128838"/>
                    </a:cubicBezTo>
                    <a:cubicBezTo>
                      <a:pt x="2169034" y="126381"/>
                      <a:pt x="2172069" y="124259"/>
                      <a:pt x="2176178" y="122581"/>
                    </a:cubicBezTo>
                    <a:cubicBezTo>
                      <a:pt x="2190465" y="116713"/>
                      <a:pt x="2206825" y="122414"/>
                      <a:pt x="2220346" y="115856"/>
                    </a:cubicBezTo>
                    <a:cubicBezTo>
                      <a:pt x="2227471" y="112559"/>
                      <a:pt x="2238235" y="109067"/>
                      <a:pt x="2224591" y="99573"/>
                    </a:cubicBezTo>
                    <a:cubicBezTo>
                      <a:pt x="2222555" y="88731"/>
                      <a:pt x="2211553" y="73987"/>
                      <a:pt x="2236573" y="77768"/>
                    </a:cubicBezTo>
                    <a:cubicBezTo>
                      <a:pt x="2238028" y="77691"/>
                      <a:pt x="2238757" y="77652"/>
                      <a:pt x="2240288" y="79030"/>
                    </a:cubicBezTo>
                    <a:cubicBezTo>
                      <a:pt x="2247381" y="88873"/>
                      <a:pt x="2259833" y="89671"/>
                      <a:pt x="2269604" y="94992"/>
                    </a:cubicBezTo>
                    <a:cubicBezTo>
                      <a:pt x="2277114" y="98973"/>
                      <a:pt x="2283472" y="94987"/>
                      <a:pt x="2282204" y="84835"/>
                    </a:cubicBezTo>
                    <a:cubicBezTo>
                      <a:pt x="2282893" y="84068"/>
                      <a:pt x="2284309" y="83264"/>
                      <a:pt x="2285805" y="83914"/>
                    </a:cubicBezTo>
                    <a:cubicBezTo>
                      <a:pt x="2292124" y="79198"/>
                      <a:pt x="2301741" y="81608"/>
                      <a:pt x="2306411" y="73331"/>
                    </a:cubicBezTo>
                    <a:cubicBezTo>
                      <a:pt x="2320350" y="60911"/>
                      <a:pt x="2332834" y="48569"/>
                      <a:pt x="2339875" y="29946"/>
                    </a:cubicBezTo>
                    <a:cubicBezTo>
                      <a:pt x="2352809" y="-1397"/>
                      <a:pt x="2370239" y="-3053"/>
                      <a:pt x="2392011" y="22069"/>
                    </a:cubicBezTo>
                    <a:cubicBezTo>
                      <a:pt x="2415354" y="49298"/>
                      <a:pt x="2423401" y="49599"/>
                      <a:pt x="2449746" y="23384"/>
                    </a:cubicBezTo>
                    <a:cubicBezTo>
                      <a:pt x="2450436" y="22617"/>
                      <a:pt x="2450436" y="22617"/>
                      <a:pt x="2451124" y="21850"/>
                    </a:cubicBezTo>
                    <a:cubicBezTo>
                      <a:pt x="2481072" y="-5288"/>
                      <a:pt x="2484595" y="-7665"/>
                      <a:pt x="2508326" y="26842"/>
                    </a:cubicBezTo>
                    <a:cubicBezTo>
                      <a:pt x="2514650" y="35996"/>
                      <a:pt x="2516957" y="51932"/>
                      <a:pt x="2528565" y="50586"/>
                    </a:cubicBezTo>
                    <a:cubicBezTo>
                      <a:pt x="2543084" y="49084"/>
                      <a:pt x="2541428" y="31654"/>
                      <a:pt x="2545177" y="19776"/>
                    </a:cubicBezTo>
                    <a:cubicBezTo>
                      <a:pt x="2547052" y="13837"/>
                      <a:pt x="2548199" y="7937"/>
                      <a:pt x="2549345" y="2036"/>
                    </a:cubicBezTo>
                    <a:cubicBezTo>
                      <a:pt x="2556391" y="-2718"/>
                      <a:pt x="2559535" y="1495"/>
                      <a:pt x="2559883" y="8046"/>
                    </a:cubicBezTo>
                    <a:cubicBezTo>
                      <a:pt x="2560882" y="13102"/>
                      <a:pt x="2559657" y="17549"/>
                      <a:pt x="2562074" y="21798"/>
                    </a:cubicBezTo>
                    <a:cubicBezTo>
                      <a:pt x="2564070" y="31912"/>
                      <a:pt x="2566066" y="42025"/>
                      <a:pt x="2568791" y="52100"/>
                    </a:cubicBezTo>
                    <a:cubicBezTo>
                      <a:pt x="2575008" y="72937"/>
                      <a:pt x="2583208" y="76153"/>
                      <a:pt x="2601553" y="64228"/>
                    </a:cubicBezTo>
                    <a:cubicBezTo>
                      <a:pt x="2610018" y="58670"/>
                      <a:pt x="2616871" y="50277"/>
                      <a:pt x="2625296" y="43989"/>
                    </a:cubicBezTo>
                    <a:cubicBezTo>
                      <a:pt x="2630888" y="39313"/>
                      <a:pt x="2637090" y="32415"/>
                      <a:pt x="2645290" y="35628"/>
                    </a:cubicBezTo>
                    <a:cubicBezTo>
                      <a:pt x="2654257" y="39532"/>
                      <a:pt x="2654721" y="48267"/>
                      <a:pt x="2655912" y="56963"/>
                    </a:cubicBezTo>
                    <a:cubicBezTo>
                      <a:pt x="2657220" y="67843"/>
                      <a:pt x="2657072" y="78799"/>
                      <a:pt x="2657690" y="90445"/>
                    </a:cubicBezTo>
                    <a:cubicBezTo>
                      <a:pt x="2658347" y="102820"/>
                      <a:pt x="2663062" y="109139"/>
                      <a:pt x="2676280" y="110626"/>
                    </a:cubicBezTo>
                    <a:cubicBezTo>
                      <a:pt x="2699766" y="113029"/>
                      <a:pt x="2709119" y="124213"/>
                      <a:pt x="2711006" y="146010"/>
                    </a:cubicBezTo>
                    <a:cubicBezTo>
                      <a:pt x="2715741" y="193934"/>
                      <a:pt x="2718768" y="195963"/>
                      <a:pt x="2766305" y="183951"/>
                    </a:cubicBezTo>
                    <a:lnTo>
                      <a:pt x="2774785" y="182383"/>
                    </a:lnTo>
                    <a:lnTo>
                      <a:pt x="2787061" y="171241"/>
                    </a:lnTo>
                    <a:cubicBezTo>
                      <a:pt x="2798361" y="164073"/>
                      <a:pt x="2812957" y="164028"/>
                      <a:pt x="2822613" y="167164"/>
                    </a:cubicBezTo>
                    <a:cubicBezTo>
                      <a:pt x="2833762" y="170951"/>
                      <a:pt x="2840275" y="169876"/>
                      <a:pt x="2851379" y="159068"/>
                    </a:cubicBezTo>
                    <a:cubicBezTo>
                      <a:pt x="2843193" y="183589"/>
                      <a:pt x="2851927" y="183125"/>
                      <a:pt x="2865410" y="175841"/>
                    </a:cubicBezTo>
                    <a:cubicBezTo>
                      <a:pt x="2866295" y="185648"/>
                      <a:pt x="2866605" y="194939"/>
                      <a:pt x="2868616" y="203591"/>
                    </a:cubicBezTo>
                    <a:lnTo>
                      <a:pt x="2876460" y="217590"/>
                    </a:lnTo>
                    <a:lnTo>
                      <a:pt x="2879988" y="214776"/>
                    </a:lnTo>
                    <a:cubicBezTo>
                      <a:pt x="2882505" y="210629"/>
                      <a:pt x="2883508" y="205465"/>
                      <a:pt x="2883159" y="198914"/>
                    </a:cubicBezTo>
                    <a:cubicBezTo>
                      <a:pt x="2881344" y="164704"/>
                      <a:pt x="2883373" y="161676"/>
                      <a:pt x="2919613" y="156832"/>
                    </a:cubicBezTo>
                    <a:cubicBezTo>
                      <a:pt x="2934860" y="155293"/>
                      <a:pt x="2934511" y="148741"/>
                      <a:pt x="2928147" y="138860"/>
                    </a:cubicBezTo>
                    <a:cubicBezTo>
                      <a:pt x="2925764" y="121468"/>
                      <a:pt x="2937836" y="128857"/>
                      <a:pt x="2945881" y="129160"/>
                    </a:cubicBezTo>
                    <a:cubicBezTo>
                      <a:pt x="2979943" y="138301"/>
                      <a:pt x="3002044" y="128368"/>
                      <a:pt x="3020035" y="96025"/>
                    </a:cubicBezTo>
                    <a:cubicBezTo>
                      <a:pt x="3035385" y="68933"/>
                      <a:pt x="3041054" y="65712"/>
                      <a:pt x="3059179" y="77157"/>
                    </a:cubicBezTo>
                    <a:cubicBezTo>
                      <a:pt x="3063973" y="84932"/>
                      <a:pt x="3065279" y="95813"/>
                      <a:pt x="3077043" y="97377"/>
                    </a:cubicBezTo>
                    <a:cubicBezTo>
                      <a:pt x="3090414" y="101777"/>
                      <a:pt x="3100334" y="96140"/>
                      <a:pt x="3110061" y="86865"/>
                    </a:cubicBezTo>
                    <a:cubicBezTo>
                      <a:pt x="3119098" y="78356"/>
                      <a:pt x="3126447" y="65557"/>
                      <a:pt x="3141966" y="69112"/>
                    </a:cubicBezTo>
                    <a:cubicBezTo>
                      <a:pt x="3147524" y="77576"/>
                      <a:pt x="3152355" y="86080"/>
                      <a:pt x="3160021" y="92972"/>
                    </a:cubicBezTo>
                    <a:cubicBezTo>
                      <a:pt x="3164620" y="97106"/>
                      <a:pt x="3163055" y="108869"/>
                      <a:pt x="3174507" y="104612"/>
                    </a:cubicBezTo>
                    <a:cubicBezTo>
                      <a:pt x="3179448" y="101429"/>
                      <a:pt x="3180594" y="95529"/>
                      <a:pt x="3184041" y="91696"/>
                    </a:cubicBezTo>
                    <a:cubicBezTo>
                      <a:pt x="3184731" y="90929"/>
                      <a:pt x="3184653" y="89475"/>
                      <a:pt x="3184575" y="88018"/>
                    </a:cubicBezTo>
                    <a:cubicBezTo>
                      <a:pt x="3188556" y="80507"/>
                      <a:pt x="3182153" y="69898"/>
                      <a:pt x="3192073" y="64262"/>
                    </a:cubicBezTo>
                    <a:cubicBezTo>
                      <a:pt x="3200962" y="66710"/>
                      <a:pt x="3199932" y="74794"/>
                      <a:pt x="3201007" y="81307"/>
                    </a:cubicBezTo>
                    <a:cubicBezTo>
                      <a:pt x="3202083" y="87819"/>
                      <a:pt x="3203197" y="95059"/>
                      <a:pt x="3205002" y="101532"/>
                    </a:cubicBezTo>
                    <a:cubicBezTo>
                      <a:pt x="3211448" y="126738"/>
                      <a:pt x="3219610" y="129226"/>
                      <a:pt x="3239907" y="112818"/>
                    </a:cubicBezTo>
                    <a:cubicBezTo>
                      <a:pt x="3244771" y="108180"/>
                      <a:pt x="3249596" y="102815"/>
                      <a:pt x="3253692" y="97487"/>
                    </a:cubicBezTo>
                    <a:cubicBezTo>
                      <a:pt x="3267940" y="90891"/>
                      <a:pt x="3274878" y="97822"/>
                      <a:pt x="3276340" y="111615"/>
                    </a:cubicBezTo>
                    <a:cubicBezTo>
                      <a:pt x="3277455" y="118854"/>
                      <a:pt x="3277880" y="126859"/>
                      <a:pt x="3277538" y="134178"/>
                    </a:cubicBezTo>
                    <a:cubicBezTo>
                      <a:pt x="3277428" y="145864"/>
                      <a:pt x="3279999" y="153025"/>
                      <a:pt x="3294633" y="153709"/>
                    </a:cubicBezTo>
                    <a:cubicBezTo>
                      <a:pt x="3310725" y="154314"/>
                      <a:pt x="3317971" y="167069"/>
                      <a:pt x="3319511" y="182315"/>
                    </a:cubicBezTo>
                    <a:cubicBezTo>
                      <a:pt x="3323589" y="217866"/>
                      <a:pt x="3323589" y="217866"/>
                      <a:pt x="3357761" y="215322"/>
                    </a:cubicBezTo>
                    <a:cubicBezTo>
                      <a:pt x="3365040" y="214935"/>
                      <a:pt x="3376222" y="205581"/>
                      <a:pt x="3375693" y="223128"/>
                    </a:cubicBezTo>
                    <a:cubicBezTo>
                      <a:pt x="3372937" y="226194"/>
                      <a:pt x="3370180" y="229261"/>
                      <a:pt x="3367384" y="231599"/>
                    </a:cubicBezTo>
                    <a:cubicBezTo>
                      <a:pt x="3359268" y="243708"/>
                      <a:pt x="3368118" y="245428"/>
                      <a:pt x="3377007" y="247876"/>
                    </a:cubicBezTo>
                    <a:cubicBezTo>
                      <a:pt x="3393174" y="249938"/>
                      <a:pt x="3404403" y="255181"/>
                      <a:pt x="3404679" y="274146"/>
                    </a:cubicBezTo>
                    <a:cubicBezTo>
                      <a:pt x="3404377" y="282190"/>
                      <a:pt x="3409897" y="289926"/>
                      <a:pt x="3412506" y="297817"/>
                    </a:cubicBezTo>
                    <a:cubicBezTo>
                      <a:pt x="3416074" y="310037"/>
                      <a:pt x="3414431" y="320343"/>
                      <a:pt x="3404705" y="329618"/>
                    </a:cubicBezTo>
                    <a:cubicBezTo>
                      <a:pt x="3386707" y="348093"/>
                      <a:pt x="3386714" y="361961"/>
                      <a:pt x="3403810" y="381492"/>
                    </a:cubicBezTo>
                    <a:cubicBezTo>
                      <a:pt x="3407719" y="386394"/>
                      <a:pt x="3412319" y="390529"/>
                      <a:pt x="3416229" y="395431"/>
                    </a:cubicBezTo>
                    <a:cubicBezTo>
                      <a:pt x="3425582" y="406614"/>
                      <a:pt x="3425434" y="417571"/>
                      <a:pt x="3415823" y="429030"/>
                    </a:cubicBezTo>
                    <a:cubicBezTo>
                      <a:pt x="3409102" y="436503"/>
                      <a:pt x="3400313" y="443677"/>
                      <a:pt x="3401628" y="453598"/>
                    </a:cubicBezTo>
                    <a:lnTo>
                      <a:pt x="3406630" y="464271"/>
                    </a:lnTo>
                    <a:lnTo>
                      <a:pt x="3407669" y="464755"/>
                    </a:lnTo>
                    <a:cubicBezTo>
                      <a:pt x="3414157" y="465851"/>
                      <a:pt x="3423255" y="468537"/>
                      <a:pt x="3418321" y="455507"/>
                    </a:cubicBezTo>
                    <a:cubicBezTo>
                      <a:pt x="3422051" y="447047"/>
                      <a:pt x="3421431" y="431638"/>
                      <a:pt x="3436938" y="446109"/>
                    </a:cubicBezTo>
                    <a:cubicBezTo>
                      <a:pt x="3437981" y="446745"/>
                      <a:pt x="3438503" y="447063"/>
                      <a:pt x="3438909" y="448742"/>
                    </a:cubicBezTo>
                    <a:cubicBezTo>
                      <a:pt x="3439149" y="458909"/>
                      <a:pt x="3447381" y="465362"/>
                      <a:pt x="3451615" y="473672"/>
                    </a:cubicBezTo>
                    <a:cubicBezTo>
                      <a:pt x="3454921" y="479983"/>
                      <a:pt x="3461208" y="480239"/>
                      <a:pt x="3465140" y="472618"/>
                    </a:cubicBezTo>
                    <a:cubicBezTo>
                      <a:pt x="3465981" y="472415"/>
                      <a:pt x="3467341" y="472531"/>
                      <a:pt x="3468067" y="473688"/>
                    </a:cubicBezTo>
                    <a:cubicBezTo>
                      <a:pt x="3474671" y="473422"/>
                      <a:pt x="3480179" y="479645"/>
                      <a:pt x="3487330" y="476135"/>
                    </a:cubicBezTo>
                    <a:cubicBezTo>
                      <a:pt x="3502854" y="474154"/>
                      <a:pt x="3517334" y="471536"/>
                      <a:pt x="3531027" y="461995"/>
                    </a:cubicBezTo>
                    <a:cubicBezTo>
                      <a:pt x="3554823" y="446453"/>
                      <a:pt x="3567661" y="453568"/>
                      <a:pt x="3570810" y="481255"/>
                    </a:cubicBezTo>
                    <a:cubicBezTo>
                      <a:pt x="3574048" y="511145"/>
                      <a:pt x="3579467" y="515167"/>
                      <a:pt x="3610106" y="509524"/>
                    </a:cubicBezTo>
                    <a:cubicBezTo>
                      <a:pt x="3610947" y="509321"/>
                      <a:pt x="3610947" y="509321"/>
                      <a:pt x="3611787" y="509117"/>
                    </a:cubicBezTo>
                    <a:cubicBezTo>
                      <a:pt x="3645353" y="504545"/>
                      <a:pt x="3648916" y="504571"/>
                      <a:pt x="3648972" y="539676"/>
                    </a:cubicBezTo>
                    <a:cubicBezTo>
                      <a:pt x="3649008" y="549002"/>
                      <a:pt x="3643051" y="561113"/>
                      <a:pt x="3651715" y="565684"/>
                    </a:cubicBezTo>
                    <a:cubicBezTo>
                      <a:pt x="3662465" y="571526"/>
                      <a:pt x="3669581" y="558689"/>
                      <a:pt x="3677800" y="552253"/>
                    </a:cubicBezTo>
                    <a:cubicBezTo>
                      <a:pt x="3681913" y="549035"/>
                      <a:pt x="3685501" y="545499"/>
                      <a:pt x="3689090" y="541962"/>
                    </a:cubicBezTo>
                    <a:cubicBezTo>
                      <a:pt x="3696215" y="542014"/>
                      <a:pt x="3696392" y="546416"/>
                      <a:pt x="3693528" y="551111"/>
                    </a:cubicBezTo>
                    <a:cubicBezTo>
                      <a:pt x="3691823" y="555081"/>
                      <a:pt x="3688870" y="557574"/>
                      <a:pt x="3688525" y="561659"/>
                    </a:cubicBezTo>
                    <a:cubicBezTo>
                      <a:pt x="3685113" y="569597"/>
                      <a:pt x="3681701" y="577536"/>
                      <a:pt x="3678811" y="585793"/>
                    </a:cubicBezTo>
                    <a:cubicBezTo>
                      <a:pt x="3673235" y="603147"/>
                      <a:pt x="3677382" y="609256"/>
                      <a:pt x="3695717" y="609705"/>
                    </a:cubicBezTo>
                    <a:cubicBezTo>
                      <a:pt x="3704203" y="609872"/>
                      <a:pt x="3712920" y="607317"/>
                      <a:pt x="3721724" y="606963"/>
                    </a:cubicBezTo>
                    <a:cubicBezTo>
                      <a:pt x="3727807" y="606379"/>
                      <a:pt x="3735364" y="604548"/>
                      <a:pt x="3739511" y="610656"/>
                    </a:cubicBezTo>
                    <a:cubicBezTo>
                      <a:pt x="3743862" y="617605"/>
                      <a:pt x="3740043" y="623864"/>
                      <a:pt x="3736745" y="630441"/>
                    </a:cubicBezTo>
                    <a:cubicBezTo>
                      <a:pt x="3732495" y="638583"/>
                      <a:pt x="3727200" y="646089"/>
                      <a:pt x="3722108" y="654435"/>
                    </a:cubicBezTo>
                    <a:cubicBezTo>
                      <a:pt x="3716698" y="663301"/>
                      <a:pt x="3716964" y="669905"/>
                      <a:pt x="3725398" y="677198"/>
                    </a:cubicBezTo>
                    <a:cubicBezTo>
                      <a:pt x="3740499" y="689988"/>
                      <a:pt x="3741667" y="702153"/>
                      <a:pt x="3732642" y="718120"/>
                    </a:cubicBezTo>
                    <a:cubicBezTo>
                      <a:pt x="3713205" y="753500"/>
                      <a:pt x="3714336" y="756337"/>
                      <a:pt x="3752899" y="770559"/>
                    </a:cubicBezTo>
                    <a:lnTo>
                      <a:pt x="3759505" y="773492"/>
                    </a:lnTo>
                    <a:lnTo>
                      <a:pt x="3773273" y="771607"/>
                    </a:lnTo>
                    <a:cubicBezTo>
                      <a:pt x="3784483" y="772004"/>
                      <a:pt x="3794597" y="778891"/>
                      <a:pt x="3799787" y="785635"/>
                    </a:cubicBezTo>
                    <a:cubicBezTo>
                      <a:pt x="3805701" y="793538"/>
                      <a:pt x="3810714" y="795880"/>
                      <a:pt x="3823514" y="793669"/>
                    </a:cubicBezTo>
                    <a:cubicBezTo>
                      <a:pt x="3806234" y="806745"/>
                      <a:pt x="3812492" y="810563"/>
                      <a:pt x="3825266" y="811916"/>
                    </a:cubicBezTo>
                    <a:cubicBezTo>
                      <a:pt x="3821231" y="819116"/>
                      <a:pt x="3817043" y="825686"/>
                      <a:pt x="3814334" y="832622"/>
                    </a:cubicBezTo>
                    <a:lnTo>
                      <a:pt x="3813124" y="846019"/>
                    </a:lnTo>
                    <a:lnTo>
                      <a:pt x="3816896" y="845745"/>
                    </a:lnTo>
                    <a:cubicBezTo>
                      <a:pt x="3820602" y="844069"/>
                      <a:pt x="3823742" y="840975"/>
                      <a:pt x="3826606" y="836281"/>
                    </a:cubicBezTo>
                    <a:cubicBezTo>
                      <a:pt x="3841561" y="811766"/>
                      <a:pt x="3844399" y="810633"/>
                      <a:pt x="3871753" y="824457"/>
                    </a:cubicBezTo>
                    <a:cubicBezTo>
                      <a:pt x="3883024" y="830618"/>
                      <a:pt x="3885888" y="825924"/>
                      <a:pt x="3886171" y="816075"/>
                    </a:cubicBezTo>
                    <a:cubicBezTo>
                      <a:pt x="3892765" y="802920"/>
                      <a:pt x="3897610" y="813750"/>
                      <a:pt x="3903030" y="817772"/>
                    </a:cubicBezTo>
                    <a:cubicBezTo>
                      <a:pt x="3922250" y="840234"/>
                      <a:pt x="3942237" y="843839"/>
                      <a:pt x="3970004" y="830001"/>
                    </a:cubicBezTo>
                    <a:cubicBezTo>
                      <a:pt x="3993457" y="818542"/>
                      <a:pt x="3998903" y="819002"/>
                      <a:pt x="4006011" y="835505"/>
                    </a:cubicBezTo>
                    <a:cubicBezTo>
                      <a:pt x="4005641" y="843153"/>
                      <a:pt x="4001389" y="851294"/>
                      <a:pt x="4008781" y="857952"/>
                    </a:cubicBezTo>
                    <a:cubicBezTo>
                      <a:pt x="4015942" y="867330"/>
                      <a:pt x="4025472" y="868134"/>
                      <a:pt x="4036593" y="866329"/>
                    </a:cubicBezTo>
                    <a:cubicBezTo>
                      <a:pt x="4046874" y="864729"/>
                      <a:pt x="4058021" y="859362"/>
                      <a:pt x="4067065" y="869173"/>
                    </a:cubicBezTo>
                    <a:cubicBezTo>
                      <a:pt x="4066898" y="877660"/>
                      <a:pt x="4066209" y="885829"/>
                      <a:pt x="4068243" y="894227"/>
                    </a:cubicBezTo>
                    <a:cubicBezTo>
                      <a:pt x="4069463" y="899266"/>
                      <a:pt x="4062807" y="906657"/>
                      <a:pt x="4072744" y="909141"/>
                    </a:cubicBezTo>
                    <a:cubicBezTo>
                      <a:pt x="4077668" y="909281"/>
                      <a:pt x="4081257" y="905745"/>
                      <a:pt x="4085456" y="904728"/>
                    </a:cubicBezTo>
                    <a:cubicBezTo>
                      <a:pt x="4086296" y="904525"/>
                      <a:pt x="4086932" y="903481"/>
                      <a:pt x="4087569" y="902438"/>
                    </a:cubicBezTo>
                    <a:cubicBezTo>
                      <a:pt x="4093880" y="899131"/>
                      <a:pt x="4094481" y="888762"/>
                      <a:pt x="4104011" y="889565"/>
                    </a:cubicBezTo>
                    <a:cubicBezTo>
                      <a:pt x="4108996" y="895470"/>
                      <a:pt x="4104453" y="900573"/>
                      <a:pt x="4102112" y="905585"/>
                    </a:cubicBezTo>
                    <a:cubicBezTo>
                      <a:pt x="4099768" y="910596"/>
                      <a:pt x="4097108" y="916132"/>
                      <a:pt x="4095288" y="921462"/>
                    </a:cubicBezTo>
                    <a:cubicBezTo>
                      <a:pt x="4087801" y="941946"/>
                      <a:pt x="4092266" y="947533"/>
                      <a:pt x="4114076" y="945806"/>
                    </a:cubicBezTo>
                    <a:cubicBezTo>
                      <a:pt x="4119636" y="944905"/>
                      <a:pt x="4125514" y="943481"/>
                      <a:pt x="4130871" y="941738"/>
                    </a:cubicBezTo>
                    <a:cubicBezTo>
                      <a:pt x="4143850" y="943930"/>
                      <a:pt x="4145362" y="952010"/>
                      <a:pt x="4139837" y="962239"/>
                    </a:cubicBezTo>
                    <a:cubicBezTo>
                      <a:pt x="4137177" y="967774"/>
                      <a:pt x="4133677" y="973510"/>
                      <a:pt x="4129972" y="978409"/>
                    </a:cubicBezTo>
                    <a:cubicBezTo>
                      <a:pt x="4124359" y="986436"/>
                      <a:pt x="4122741" y="992607"/>
                      <a:pt x="4132538" y="1000014"/>
                    </a:cubicBezTo>
                    <a:cubicBezTo>
                      <a:pt x="4143377" y="1008058"/>
                      <a:pt x="4142344" y="1020311"/>
                      <a:pt x="4136184" y="1031582"/>
                    </a:cubicBezTo>
                    <a:cubicBezTo>
                      <a:pt x="4122155" y="1058096"/>
                      <a:pt x="4122155" y="1058096"/>
                      <a:pt x="4146989" y="1072530"/>
                    </a:cubicBezTo>
                    <a:cubicBezTo>
                      <a:pt x="4152205" y="1075713"/>
                      <a:pt x="4164370" y="1074544"/>
                      <a:pt x="4155689" y="1086426"/>
                    </a:cubicBezTo>
                    <a:cubicBezTo>
                      <a:pt x="4152330" y="1087240"/>
                      <a:pt x="4148971" y="1088053"/>
                      <a:pt x="4145929" y="1088346"/>
                    </a:cubicBezTo>
                    <a:cubicBezTo>
                      <a:pt x="4134580" y="1092872"/>
                      <a:pt x="4139884" y="1098255"/>
                      <a:pt x="4144869" y="1104161"/>
                    </a:cubicBezTo>
                    <a:cubicBezTo>
                      <a:pt x="4155072" y="1113248"/>
                      <a:pt x="4160351" y="1122193"/>
                      <a:pt x="4151555" y="1135437"/>
                    </a:cubicBezTo>
                    <a:cubicBezTo>
                      <a:pt x="4147533" y="1140857"/>
                      <a:pt x="4147683" y="1148821"/>
                      <a:pt x="4145749" y="1155514"/>
                    </a:cubicBezTo>
                    <a:cubicBezTo>
                      <a:pt x="4142425" y="1165654"/>
                      <a:pt x="4136406" y="1172002"/>
                      <a:pt x="4125285" y="1173806"/>
                    </a:cubicBezTo>
                    <a:cubicBezTo>
                      <a:pt x="4104086" y="1178051"/>
                      <a:pt x="4097520" y="1187644"/>
                      <a:pt x="4100084" y="1209249"/>
                    </a:cubicBezTo>
                    <a:cubicBezTo>
                      <a:pt x="4100465" y="1214492"/>
                      <a:pt x="4101685" y="1219531"/>
                      <a:pt x="4102065" y="1224773"/>
                    </a:cubicBezTo>
                    <a:cubicBezTo>
                      <a:pt x="4103234" y="1236937"/>
                      <a:pt x="4097939" y="1244443"/>
                      <a:pt x="4085863" y="1247811"/>
                    </a:cubicBezTo>
                    <a:cubicBezTo>
                      <a:pt x="4074945" y="1250455"/>
                      <a:pt x="4061738" y="1250987"/>
                      <a:pt x="4062766" y="1268076"/>
                    </a:cubicBezTo>
                    <a:cubicBezTo>
                      <a:pt x="4063703" y="1282962"/>
                      <a:pt x="4064642" y="1297849"/>
                      <a:pt x="4083268" y="1301340"/>
                    </a:cubicBezTo>
                    <a:cubicBezTo>
                      <a:pt x="4085151" y="1301774"/>
                      <a:pt x="4088078" y="1302842"/>
                      <a:pt x="4087529" y="1306087"/>
                    </a:cubicBezTo>
                    <a:cubicBezTo>
                      <a:pt x="4084144" y="1310464"/>
                      <a:pt x="4079449" y="1307599"/>
                      <a:pt x="4075365" y="1307255"/>
                    </a:cubicBezTo>
                    <a:cubicBezTo>
                      <a:pt x="4057845" y="1310164"/>
                      <a:pt x="4041852" y="1304703"/>
                      <a:pt x="4025745" y="1300601"/>
                    </a:cubicBezTo>
                    <a:cubicBezTo>
                      <a:pt x="4016737" y="1300117"/>
                      <a:pt x="4012599" y="1306897"/>
                      <a:pt x="4008463" y="1313678"/>
                    </a:cubicBezTo>
                    <a:cubicBezTo>
                      <a:pt x="4004644" y="1319937"/>
                      <a:pt x="4001030" y="1327036"/>
                      <a:pt x="3997211" y="1333296"/>
                    </a:cubicBezTo>
                    <a:cubicBezTo>
                      <a:pt x="3983731" y="1356565"/>
                      <a:pt x="3982892" y="1356768"/>
                      <a:pt x="3959711" y="1345489"/>
                    </a:cubicBezTo>
                    <a:cubicBezTo>
                      <a:pt x="3954629" y="1366725"/>
                      <a:pt x="3954629" y="1366725"/>
                      <a:pt x="3934694" y="1355993"/>
                    </a:cubicBezTo>
                    <a:cubicBezTo>
                      <a:pt x="3931042" y="1353766"/>
                      <a:pt x="3927072" y="1352059"/>
                      <a:pt x="3923281" y="1354756"/>
                    </a:cubicBezTo>
                    <a:cubicBezTo>
                      <a:pt x="3919488" y="1357454"/>
                      <a:pt x="3922185" y="1361246"/>
                      <a:pt x="3922998" y="1364605"/>
                    </a:cubicBezTo>
                    <a:cubicBezTo>
                      <a:pt x="3924944" y="1370803"/>
                      <a:pt x="3926889" y="1376999"/>
                      <a:pt x="3927995" y="1383399"/>
                    </a:cubicBezTo>
                    <a:cubicBezTo>
                      <a:pt x="3930524" y="1395678"/>
                      <a:pt x="3936872" y="1401698"/>
                      <a:pt x="3949876" y="1400327"/>
                    </a:cubicBezTo>
                    <a:cubicBezTo>
                      <a:pt x="3959000" y="1399450"/>
                      <a:pt x="3965895" y="1402226"/>
                      <a:pt x="3968971" y="1411261"/>
                    </a:cubicBezTo>
                    <a:cubicBezTo>
                      <a:pt x="3969123" y="1419226"/>
                      <a:pt x="3962925" y="1421171"/>
                      <a:pt x="3957365" y="1422073"/>
                    </a:cubicBezTo>
                    <a:cubicBezTo>
                      <a:pt x="3922845" y="1428211"/>
                      <a:pt x="3902965" y="1452585"/>
                      <a:pt x="3884013" y="1478958"/>
                    </a:cubicBezTo>
                    <a:cubicBezTo>
                      <a:pt x="3874400" y="1492955"/>
                      <a:pt x="3868462" y="1496310"/>
                      <a:pt x="3859917" y="1489419"/>
                    </a:cubicBezTo>
                    <a:lnTo>
                      <a:pt x="3852809" y="1481837"/>
                    </a:lnTo>
                    <a:lnTo>
                      <a:pt x="3841864" y="1492090"/>
                    </a:lnTo>
                    <a:lnTo>
                      <a:pt x="3840531" y="1496285"/>
                    </a:lnTo>
                    <a:lnTo>
                      <a:pt x="3850294" y="1497108"/>
                    </a:lnTo>
                    <a:cubicBezTo>
                      <a:pt x="3875525" y="1500333"/>
                      <a:pt x="3883385" y="1514432"/>
                      <a:pt x="3872107" y="1537613"/>
                    </a:cubicBezTo>
                    <a:cubicBezTo>
                      <a:pt x="3867421" y="1547638"/>
                      <a:pt x="3860129" y="1556073"/>
                      <a:pt x="3857531" y="1567371"/>
                    </a:cubicBezTo>
                    <a:cubicBezTo>
                      <a:pt x="3852883" y="1586722"/>
                      <a:pt x="3857029" y="1592830"/>
                      <a:pt x="3876636" y="1591193"/>
                    </a:cubicBezTo>
                    <a:cubicBezTo>
                      <a:pt x="3882402" y="1591131"/>
                      <a:pt x="3888279" y="1589708"/>
                      <a:pt x="3893839" y="1588805"/>
                    </a:cubicBezTo>
                    <a:cubicBezTo>
                      <a:pt x="3898879" y="1587585"/>
                      <a:pt x="3903918" y="1586365"/>
                      <a:pt x="3910000" y="1585781"/>
                    </a:cubicBezTo>
                    <a:cubicBezTo>
                      <a:pt x="3887371" y="1613488"/>
                      <a:pt x="3869009" y="1616601"/>
                      <a:pt x="3841479" y="1598374"/>
                    </a:cubicBezTo>
                    <a:cubicBezTo>
                      <a:pt x="3828236" y="1589580"/>
                      <a:pt x="3822039" y="1591525"/>
                      <a:pt x="3820166" y="1603981"/>
                    </a:cubicBezTo>
                    <a:cubicBezTo>
                      <a:pt x="3819878" y="1607385"/>
                      <a:pt x="3820969" y="1612345"/>
                      <a:pt x="3821044" y="1616327"/>
                    </a:cubicBezTo>
                    <a:lnTo>
                      <a:pt x="3820601" y="1618633"/>
                    </a:lnTo>
                    <a:lnTo>
                      <a:pt x="3856796" y="1624365"/>
                    </a:lnTo>
                    <a:cubicBezTo>
                      <a:pt x="3864640" y="1625607"/>
                      <a:pt x="3873279" y="1625739"/>
                      <a:pt x="3878963" y="1632824"/>
                    </a:cubicBezTo>
                    <a:cubicBezTo>
                      <a:pt x="3879662" y="1632317"/>
                      <a:pt x="3880361" y="1631809"/>
                      <a:pt x="3881060" y="1631301"/>
                    </a:cubicBezTo>
                    <a:cubicBezTo>
                      <a:pt x="3903233" y="1628009"/>
                      <a:pt x="3924385" y="1635070"/>
                      <a:pt x="3946493" y="1636097"/>
                    </a:cubicBezTo>
                    <a:cubicBezTo>
                      <a:pt x="3987691" y="1637671"/>
                      <a:pt x="4029301" y="1640551"/>
                      <a:pt x="4070600" y="1629769"/>
                    </a:cubicBezTo>
                    <a:cubicBezTo>
                      <a:pt x="4082831" y="1626757"/>
                      <a:pt x="4095982" y="1625747"/>
                      <a:pt x="4108464" y="1628962"/>
                    </a:cubicBezTo>
                    <a:cubicBezTo>
                      <a:pt x="4128696" y="1634021"/>
                      <a:pt x="4146574" y="1646132"/>
                      <a:pt x="4169224" y="1639821"/>
                    </a:cubicBezTo>
                    <a:cubicBezTo>
                      <a:pt x="4178947" y="1637030"/>
                      <a:pt x="4190031" y="1641260"/>
                      <a:pt x="4200098" y="1644093"/>
                    </a:cubicBezTo>
                    <a:cubicBezTo>
                      <a:pt x="4206038" y="1645651"/>
                      <a:pt x="4211182" y="1648322"/>
                      <a:pt x="4211147" y="1656359"/>
                    </a:cubicBezTo>
                    <a:cubicBezTo>
                      <a:pt x="4214361" y="1643877"/>
                      <a:pt x="4222463" y="1639593"/>
                      <a:pt x="4233230" y="1641916"/>
                    </a:cubicBezTo>
                    <a:cubicBezTo>
                      <a:pt x="4255971" y="1646755"/>
                      <a:pt x="4279860" y="1644351"/>
                      <a:pt x="4300563" y="1658147"/>
                    </a:cubicBezTo>
                    <a:cubicBezTo>
                      <a:pt x="4305612" y="1661421"/>
                      <a:pt x="4313140" y="1660757"/>
                      <a:pt x="4319080" y="1662318"/>
                    </a:cubicBezTo>
                    <a:cubicBezTo>
                      <a:pt x="4337405" y="1667694"/>
                      <a:pt x="4355923" y="1671864"/>
                      <a:pt x="4374375" y="1680353"/>
                    </a:cubicBezTo>
                    <a:cubicBezTo>
                      <a:pt x="4392126" y="1689350"/>
                      <a:pt x="4410924" y="1703463"/>
                      <a:pt x="4434018" y="1702171"/>
                    </a:cubicBezTo>
                    <a:cubicBezTo>
                      <a:pt x="4445166" y="1702081"/>
                      <a:pt x="4457840" y="1704088"/>
                      <a:pt x="4465268" y="1715781"/>
                    </a:cubicBezTo>
                    <a:lnTo>
                      <a:pt x="4467174" y="1715464"/>
                    </a:lnTo>
                    <a:lnTo>
                      <a:pt x="4467174" y="1715465"/>
                    </a:lnTo>
                    <a:cubicBezTo>
                      <a:pt x="4468222" y="1714702"/>
                      <a:pt x="4468175" y="1715004"/>
                      <a:pt x="4467651" y="1715385"/>
                    </a:cubicBezTo>
                    <a:lnTo>
                      <a:pt x="4467174" y="1715464"/>
                    </a:lnTo>
                    <a:lnTo>
                      <a:pt x="4466063" y="1714670"/>
                    </a:lnTo>
                    <a:cubicBezTo>
                      <a:pt x="4458791" y="1709807"/>
                      <a:pt x="4459459" y="1705582"/>
                      <a:pt x="4467370" y="1702505"/>
                    </a:cubicBezTo>
                    <a:cubicBezTo>
                      <a:pt x="4470071" y="1701077"/>
                      <a:pt x="4473089" y="1701554"/>
                      <a:pt x="4476105" y="1702032"/>
                    </a:cubicBezTo>
                    <a:cubicBezTo>
                      <a:pt x="4507614" y="1710115"/>
                      <a:pt x="4540876" y="1699299"/>
                      <a:pt x="4572318" y="1711701"/>
                    </a:cubicBezTo>
                    <a:cubicBezTo>
                      <a:pt x="4576954" y="1713673"/>
                      <a:pt x="4583370" y="1712215"/>
                      <a:pt x="4589311" y="1713774"/>
                    </a:cubicBezTo>
                    <a:cubicBezTo>
                      <a:pt x="4590518" y="1713966"/>
                      <a:pt x="4592232" y="1714855"/>
                      <a:pt x="4593344" y="1715650"/>
                    </a:cubicBezTo>
                    <a:cubicBezTo>
                      <a:pt x="4596582" y="1718639"/>
                      <a:pt x="4596420" y="1723562"/>
                      <a:pt x="4601154" y="1724929"/>
                    </a:cubicBezTo>
                    <a:cubicBezTo>
                      <a:pt x="4602169" y="1726327"/>
                      <a:pt x="4602581" y="1727630"/>
                      <a:pt x="4602993" y="1728933"/>
                    </a:cubicBezTo>
                    <a:cubicBezTo>
                      <a:pt x="4603627" y="1732745"/>
                      <a:pt x="4603657" y="1736461"/>
                      <a:pt x="4603083" y="1740082"/>
                    </a:cubicBezTo>
                    <a:cubicBezTo>
                      <a:pt x="4603304" y="1742592"/>
                      <a:pt x="4602923" y="1745006"/>
                      <a:pt x="4603239" y="1746912"/>
                    </a:cubicBezTo>
                    <a:cubicBezTo>
                      <a:pt x="4611844" y="1755078"/>
                      <a:pt x="4620675" y="1754003"/>
                      <a:pt x="4630175" y="1748703"/>
                    </a:cubicBezTo>
                    <a:cubicBezTo>
                      <a:pt x="4639388" y="1745213"/>
                      <a:pt x="4645740" y="1748074"/>
                      <a:pt x="4649928" y="1756780"/>
                    </a:cubicBezTo>
                    <a:cubicBezTo>
                      <a:pt x="4653196" y="1763484"/>
                      <a:pt x="4650431" y="1769232"/>
                      <a:pt x="4642711" y="1771103"/>
                    </a:cubicBezTo>
                    <a:cubicBezTo>
                      <a:pt x="4616892" y="1758352"/>
                      <a:pt x="4587764" y="1758689"/>
                      <a:pt x="4560387" y="1751878"/>
                    </a:cubicBezTo>
                    <a:cubicBezTo>
                      <a:pt x="4549111" y="1748855"/>
                      <a:pt x="4532124" y="1735030"/>
                      <a:pt x="4517474" y="1749413"/>
                    </a:cubicBezTo>
                    <a:cubicBezTo>
                      <a:pt x="4515980" y="1751032"/>
                      <a:pt x="4511057" y="1750870"/>
                      <a:pt x="4509436" y="1749377"/>
                    </a:cubicBezTo>
                    <a:cubicBezTo>
                      <a:pt x="4495275" y="1737237"/>
                      <a:pt x="4475707" y="1739705"/>
                      <a:pt x="4460463" y="1730486"/>
                    </a:cubicBezTo>
                    <a:cubicBezTo>
                      <a:pt x="4451986" y="1725431"/>
                      <a:pt x="4443919" y="1721680"/>
                      <a:pt x="4435148" y="1730189"/>
                    </a:cubicBezTo>
                    <a:cubicBezTo>
                      <a:pt x="4430762" y="1734443"/>
                      <a:pt x="4424728" y="1733487"/>
                      <a:pt x="4420091" y="1731516"/>
                    </a:cubicBezTo>
                    <a:cubicBezTo>
                      <a:pt x="4400338" y="1723437"/>
                      <a:pt x="4379217" y="1720092"/>
                      <a:pt x="4358507" y="1718051"/>
                    </a:cubicBezTo>
                    <a:cubicBezTo>
                      <a:pt x="4343927" y="1716359"/>
                      <a:pt x="4330142" y="1713558"/>
                      <a:pt x="4315402" y="1716792"/>
                    </a:cubicBezTo>
                    <a:cubicBezTo>
                      <a:pt x="4303267" y="1719199"/>
                      <a:pt x="4290880" y="1715382"/>
                      <a:pt x="4279957" y="1706229"/>
                    </a:cubicBezTo>
                    <a:cubicBezTo>
                      <a:pt x="4264780" y="1692690"/>
                      <a:pt x="4247656" y="1699257"/>
                      <a:pt x="4243898" y="1719077"/>
                    </a:cubicBezTo>
                    <a:cubicBezTo>
                      <a:pt x="4243516" y="1721492"/>
                      <a:pt x="4243039" y="1724509"/>
                      <a:pt x="4242561" y="1727526"/>
                    </a:cubicBezTo>
                    <a:cubicBezTo>
                      <a:pt x="4237590" y="1758907"/>
                      <a:pt x="4227487" y="1764111"/>
                      <a:pt x="4197062" y="1753107"/>
                    </a:cubicBezTo>
                    <a:cubicBezTo>
                      <a:pt x="4185374" y="1748781"/>
                      <a:pt x="4177117" y="1746236"/>
                      <a:pt x="4171232" y="1763864"/>
                    </a:cubicBezTo>
                    <a:cubicBezTo>
                      <a:pt x="4166620" y="1777361"/>
                      <a:pt x="4162737" y="1794067"/>
                      <a:pt x="4148247" y="1803527"/>
                    </a:cubicBezTo>
                    <a:cubicBezTo>
                      <a:pt x="4143450" y="1806479"/>
                      <a:pt x="4144304" y="1812800"/>
                      <a:pt x="4142937" y="1817531"/>
                    </a:cubicBezTo>
                    <a:cubicBezTo>
                      <a:pt x="4139245" y="1833030"/>
                      <a:pt x="4129428" y="1836426"/>
                      <a:pt x="4116091" y="1826890"/>
                    </a:cubicBezTo>
                    <a:cubicBezTo>
                      <a:pt x="4112249" y="1823808"/>
                      <a:pt x="4109997" y="1818501"/>
                      <a:pt x="4104976" y="1818944"/>
                    </a:cubicBezTo>
                    <a:cubicBezTo>
                      <a:pt x="4100561" y="1819482"/>
                      <a:pt x="4090905" y="1817953"/>
                      <a:pt x="4097318" y="1828247"/>
                    </a:cubicBezTo>
                    <a:cubicBezTo>
                      <a:pt x="4105061" y="1841846"/>
                      <a:pt x="4097372" y="1847434"/>
                      <a:pt x="4085236" y="1849842"/>
                    </a:cubicBezTo>
                    <a:cubicBezTo>
                      <a:pt x="4078915" y="1850697"/>
                      <a:pt x="4074500" y="1851235"/>
                      <a:pt x="4074972" y="1859969"/>
                    </a:cubicBezTo>
                    <a:cubicBezTo>
                      <a:pt x="4075032" y="1867403"/>
                      <a:pt x="4075791" y="1874328"/>
                      <a:pt x="4084939" y="1875159"/>
                    </a:cubicBezTo>
                    <a:cubicBezTo>
                      <a:pt x="4101330" y="1877135"/>
                      <a:pt x="4102721" y="1887872"/>
                      <a:pt x="4100715" y="1900545"/>
                    </a:cubicBezTo>
                    <a:cubicBezTo>
                      <a:pt x="4099281" y="1909598"/>
                      <a:pt x="4098355" y="1919348"/>
                      <a:pt x="4096318" y="1928305"/>
                    </a:cubicBezTo>
                    <a:cubicBezTo>
                      <a:pt x="4093898" y="1939677"/>
                      <a:pt x="4089764" y="1950156"/>
                      <a:pt x="4108759" y="1951308"/>
                    </a:cubicBezTo>
                    <a:cubicBezTo>
                      <a:pt x="4116699" y="1951948"/>
                      <a:pt x="4120123" y="1965481"/>
                      <a:pt x="4131370" y="1964787"/>
                    </a:cubicBezTo>
                    <a:cubicBezTo>
                      <a:pt x="4138801" y="1964727"/>
                      <a:pt x="4146360" y="1967781"/>
                      <a:pt x="4154147" y="1961590"/>
                    </a:cubicBezTo>
                    <a:cubicBezTo>
                      <a:pt x="4161932" y="1955400"/>
                      <a:pt x="4170697" y="1958643"/>
                      <a:pt x="4170691" y="1970397"/>
                    </a:cubicBezTo>
                    <a:cubicBezTo>
                      <a:pt x="4170877" y="1980943"/>
                      <a:pt x="4173889" y="1993173"/>
                      <a:pt x="4162195" y="2000601"/>
                    </a:cubicBezTo>
                    <a:cubicBezTo>
                      <a:pt x="4158796" y="2002537"/>
                      <a:pt x="4158826" y="2006253"/>
                      <a:pt x="4160762" y="2009654"/>
                    </a:cubicBezTo>
                    <a:cubicBezTo>
                      <a:pt x="4162191" y="2012353"/>
                      <a:pt x="4163619" y="2015054"/>
                      <a:pt x="4164444" y="2017660"/>
                    </a:cubicBezTo>
                    <a:cubicBezTo>
                      <a:pt x="4168029" y="2026269"/>
                      <a:pt x="4156940" y="2033793"/>
                      <a:pt x="4161732" y="2042594"/>
                    </a:cubicBezTo>
                    <a:cubicBezTo>
                      <a:pt x="4166429" y="2051997"/>
                      <a:pt x="4177267" y="2038249"/>
                      <a:pt x="4183266" y="2047242"/>
                    </a:cubicBezTo>
                    <a:cubicBezTo>
                      <a:pt x="4184790" y="2049338"/>
                      <a:pt x="4188219" y="2051119"/>
                      <a:pt x="4188028" y="2052326"/>
                    </a:cubicBezTo>
                    <a:cubicBezTo>
                      <a:pt x="4186081" y="2072432"/>
                      <a:pt x="4203260" y="2085051"/>
                      <a:pt x="4207826" y="2103095"/>
                    </a:cubicBezTo>
                    <a:cubicBezTo>
                      <a:pt x="4208650" y="2105700"/>
                      <a:pt x="4210491" y="2109703"/>
                      <a:pt x="4208997" y="2111323"/>
                    </a:cubicBezTo>
                    <a:cubicBezTo>
                      <a:pt x="4199145" y="2122753"/>
                      <a:pt x="4203776" y="2136478"/>
                      <a:pt x="4203675" y="2148834"/>
                    </a:cubicBezTo>
                    <a:cubicBezTo>
                      <a:pt x="4203635" y="2168623"/>
                      <a:pt x="4188572" y="2181704"/>
                      <a:pt x="4180972" y="2198440"/>
                    </a:cubicBezTo>
                    <a:cubicBezTo>
                      <a:pt x="4177411" y="2205300"/>
                      <a:pt x="4172135" y="2211269"/>
                      <a:pt x="4169590" y="2219526"/>
                    </a:cubicBezTo>
                    <a:cubicBezTo>
                      <a:pt x="4168126" y="2224863"/>
                      <a:pt x="4163867" y="2232229"/>
                      <a:pt x="4158340" y="2231974"/>
                    </a:cubicBezTo>
                    <a:cubicBezTo>
                      <a:pt x="4139249" y="2231424"/>
                      <a:pt x="4126124" y="2247903"/>
                      <a:pt x="4107541" y="2248055"/>
                    </a:cubicBezTo>
                    <a:cubicBezTo>
                      <a:pt x="4103221" y="2247988"/>
                      <a:pt x="4097215" y="2250749"/>
                      <a:pt x="4097438" y="2253258"/>
                    </a:cubicBezTo>
                    <a:cubicBezTo>
                      <a:pt x="4100067" y="2267903"/>
                      <a:pt x="4085548" y="2273646"/>
                      <a:pt x="4081921" y="2284825"/>
                    </a:cubicBezTo>
                    <a:cubicBezTo>
                      <a:pt x="4080648" y="2288954"/>
                      <a:pt x="4077088" y="2295814"/>
                      <a:pt x="4073974" y="2295941"/>
                    </a:cubicBezTo>
                    <a:cubicBezTo>
                      <a:pt x="4057712" y="2297075"/>
                      <a:pt x="4060657" y="2313626"/>
                      <a:pt x="4052681" y="2321023"/>
                    </a:cubicBezTo>
                    <a:cubicBezTo>
                      <a:pt x="4048295" y="2325278"/>
                      <a:pt x="4050357" y="2331791"/>
                      <a:pt x="4057216" y="2335352"/>
                    </a:cubicBezTo>
                    <a:lnTo>
                      <a:pt x="4073447" y="2336856"/>
                    </a:lnTo>
                    <a:lnTo>
                      <a:pt x="4053350" y="2363122"/>
                    </a:lnTo>
                    <a:lnTo>
                      <a:pt x="4026071" y="2415619"/>
                    </a:lnTo>
                    <a:lnTo>
                      <a:pt x="4026496" y="2412144"/>
                    </a:lnTo>
                    <a:cubicBezTo>
                      <a:pt x="4027930" y="2403092"/>
                      <a:pt x="4030983" y="2395533"/>
                      <a:pt x="4036450" y="2388356"/>
                    </a:cubicBezTo>
                    <a:cubicBezTo>
                      <a:pt x="4045191" y="2376132"/>
                      <a:pt x="4030425" y="2363894"/>
                      <a:pt x="4033639" y="2351413"/>
                    </a:cubicBezTo>
                    <a:cubicBezTo>
                      <a:pt x="4025000" y="2351282"/>
                      <a:pt x="4016551" y="2349945"/>
                      <a:pt x="4007815" y="2350417"/>
                    </a:cubicBezTo>
                    <a:cubicBezTo>
                      <a:pt x="4004004" y="2351050"/>
                      <a:pt x="4003843" y="2355973"/>
                      <a:pt x="4002760" y="2358895"/>
                    </a:cubicBezTo>
                    <a:cubicBezTo>
                      <a:pt x="3998627" y="2369376"/>
                      <a:pt x="3995000" y="2380555"/>
                      <a:pt x="3990263" y="2390940"/>
                    </a:cubicBezTo>
                    <a:cubicBezTo>
                      <a:pt x="3986224" y="2400817"/>
                      <a:pt x="3976598" y="2403004"/>
                      <a:pt x="3968627" y="2398648"/>
                    </a:cubicBezTo>
                    <a:cubicBezTo>
                      <a:pt x="3951574" y="2389144"/>
                      <a:pt x="3939313" y="2388439"/>
                      <a:pt x="3931553" y="2410099"/>
                    </a:cubicBezTo>
                    <a:cubicBezTo>
                      <a:pt x="3928596" y="2417053"/>
                      <a:pt x="3920367" y="2418225"/>
                      <a:pt x="3913538" y="2418380"/>
                    </a:cubicBezTo>
                    <a:cubicBezTo>
                      <a:pt x="3906709" y="2418537"/>
                      <a:pt x="3903721" y="2421775"/>
                      <a:pt x="3904576" y="2428097"/>
                    </a:cubicBezTo>
                    <a:cubicBezTo>
                      <a:pt x="3905939" y="2435118"/>
                      <a:pt x="3910133" y="2432070"/>
                      <a:pt x="3915152" y="2431628"/>
                    </a:cubicBezTo>
                    <a:cubicBezTo>
                      <a:pt x="3944949" y="2427067"/>
                      <a:pt x="3963013" y="2449724"/>
                      <a:pt x="3952295" y="2478339"/>
                    </a:cubicBezTo>
                    <a:cubicBezTo>
                      <a:pt x="3947778" y="2491233"/>
                      <a:pt x="3944563" y="2503715"/>
                      <a:pt x="3926585" y="2503961"/>
                    </a:cubicBezTo>
                    <a:cubicBezTo>
                      <a:pt x="3912323" y="2504176"/>
                      <a:pt x="3915048" y="2518218"/>
                      <a:pt x="3914218" y="2527366"/>
                    </a:cubicBezTo>
                    <a:cubicBezTo>
                      <a:pt x="3912784" y="2536418"/>
                      <a:pt x="3918150" y="2541598"/>
                      <a:pt x="3927394" y="2541826"/>
                    </a:cubicBezTo>
                    <a:cubicBezTo>
                      <a:pt x="3942863" y="2541800"/>
                      <a:pt x="3950799" y="2554193"/>
                      <a:pt x="3961310" y="2562043"/>
                    </a:cubicBezTo>
                    <a:cubicBezTo>
                      <a:pt x="3965754" y="2565221"/>
                      <a:pt x="3966706" y="2570940"/>
                      <a:pt x="3965845" y="2576371"/>
                    </a:cubicBezTo>
                    <a:cubicBezTo>
                      <a:pt x="3958772" y="2621030"/>
                      <a:pt x="3951796" y="2665082"/>
                      <a:pt x="3944723" y="2709741"/>
                    </a:cubicBezTo>
                    <a:cubicBezTo>
                      <a:pt x="3942238" y="2725432"/>
                      <a:pt x="3935020" y="2739754"/>
                      <a:pt x="3933742" y="2755635"/>
                    </a:cubicBezTo>
                    <a:cubicBezTo>
                      <a:pt x="3933103" y="2763577"/>
                      <a:pt x="3934054" y="2769295"/>
                      <a:pt x="3942916" y="2771935"/>
                    </a:cubicBezTo>
                    <a:cubicBezTo>
                      <a:pt x="3958828" y="2776930"/>
                      <a:pt x="3960631" y="2788970"/>
                      <a:pt x="3958242" y="2804057"/>
                    </a:cubicBezTo>
                    <a:cubicBezTo>
                      <a:pt x="3953654" y="2833024"/>
                      <a:pt x="3963496" y="2845098"/>
                      <a:pt x="3993102" y="2841746"/>
                    </a:cubicBezTo>
                    <a:cubicBezTo>
                      <a:pt x="4008159" y="2840418"/>
                      <a:pt x="4015300" y="2853922"/>
                      <a:pt x="4028260" y="2854118"/>
                    </a:cubicBezTo>
                    <a:cubicBezTo>
                      <a:pt x="4028864" y="2854214"/>
                      <a:pt x="4030704" y="2858217"/>
                      <a:pt x="4030417" y="2860027"/>
                    </a:cubicBezTo>
                    <a:cubicBezTo>
                      <a:pt x="4030508" y="2871177"/>
                      <a:pt x="4030597" y="2882326"/>
                      <a:pt x="4028877" y="2893189"/>
                    </a:cubicBezTo>
                    <a:cubicBezTo>
                      <a:pt x="4025502" y="2910594"/>
                      <a:pt x="4016188" y="2926441"/>
                      <a:pt x="4020657" y="2945090"/>
                    </a:cubicBezTo>
                    <a:cubicBezTo>
                      <a:pt x="4022116" y="2951507"/>
                      <a:pt x="4016936" y="2956871"/>
                      <a:pt x="4008391" y="2956138"/>
                    </a:cubicBezTo>
                    <a:cubicBezTo>
                      <a:pt x="4003880" y="2957278"/>
                      <a:pt x="4005912" y="2960075"/>
                      <a:pt x="4007340" y="2962776"/>
                    </a:cubicBezTo>
                    <a:cubicBezTo>
                      <a:pt x="3985800" y="2969881"/>
                      <a:pt x="3985251" y="2988971"/>
                      <a:pt x="3981780" y="3006980"/>
                    </a:cubicBezTo>
                    <a:cubicBezTo>
                      <a:pt x="3979744" y="3015937"/>
                      <a:pt x="3972054" y="3021525"/>
                      <a:pt x="3962714" y="3021901"/>
                    </a:cubicBezTo>
                    <a:cubicBezTo>
                      <a:pt x="3952168" y="3022087"/>
                      <a:pt x="3940512" y="3021477"/>
                      <a:pt x="3936483" y="3007848"/>
                    </a:cubicBezTo>
                    <a:cubicBezTo>
                      <a:pt x="3935945" y="3003434"/>
                      <a:pt x="3934452" y="3005052"/>
                      <a:pt x="3932864" y="3007275"/>
                    </a:cubicBezTo>
                    <a:cubicBezTo>
                      <a:pt x="3899887" y="3016282"/>
                      <a:pt x="3866439" y="3016551"/>
                      <a:pt x="3836556" y="2998210"/>
                    </a:cubicBezTo>
                    <a:cubicBezTo>
                      <a:pt x="3828681" y="2993251"/>
                      <a:pt x="3830084" y="2980481"/>
                      <a:pt x="3826596" y="2971268"/>
                    </a:cubicBezTo>
                    <a:cubicBezTo>
                      <a:pt x="3825357" y="2967361"/>
                      <a:pt x="3827109" y="2960213"/>
                      <a:pt x="3819102" y="2963896"/>
                    </a:cubicBezTo>
                    <a:cubicBezTo>
                      <a:pt x="3812398" y="2967164"/>
                      <a:pt x="3806076" y="2968018"/>
                      <a:pt x="3803698" y="2959600"/>
                    </a:cubicBezTo>
                    <a:cubicBezTo>
                      <a:pt x="3801510" y="2949974"/>
                      <a:pt x="3807706" y="2946006"/>
                      <a:pt x="3816539" y="2944930"/>
                    </a:cubicBezTo>
                    <a:cubicBezTo>
                      <a:pt x="3810348" y="2937145"/>
                      <a:pt x="3803966" y="2930566"/>
                      <a:pt x="3806099" y="2921006"/>
                    </a:cubicBezTo>
                    <a:cubicBezTo>
                      <a:pt x="3807276" y="2917482"/>
                      <a:pt x="3809660" y="2914147"/>
                      <a:pt x="3804324" y="2912684"/>
                    </a:cubicBezTo>
                    <a:cubicBezTo>
                      <a:pt x="3800195" y="2911412"/>
                      <a:pt x="3797399" y="2913443"/>
                      <a:pt x="3795618" y="2916872"/>
                    </a:cubicBezTo>
                    <a:cubicBezTo>
                      <a:pt x="3793138" y="2920810"/>
                      <a:pt x="3790880" y="2927257"/>
                      <a:pt x="3786147" y="2925889"/>
                    </a:cubicBezTo>
                    <a:cubicBezTo>
                      <a:pt x="3780613" y="2924703"/>
                      <a:pt x="3776684" y="2924854"/>
                      <a:pt x="3773865" y="2925935"/>
                    </a:cubicBezTo>
                    <a:lnTo>
                      <a:pt x="3773518" y="2926280"/>
                    </a:lnTo>
                    <a:lnTo>
                      <a:pt x="3784754" y="2933616"/>
                    </a:lnTo>
                    <a:cubicBezTo>
                      <a:pt x="3786489" y="2940527"/>
                      <a:pt x="3782271" y="2941801"/>
                      <a:pt x="3777010" y="2940205"/>
                    </a:cubicBezTo>
                    <a:lnTo>
                      <a:pt x="3767057" y="2938295"/>
                    </a:lnTo>
                    <a:lnTo>
                      <a:pt x="3765045" y="2949766"/>
                    </a:lnTo>
                    <a:cubicBezTo>
                      <a:pt x="3762434" y="2962345"/>
                      <a:pt x="3762841" y="2975400"/>
                      <a:pt x="3751466" y="2984733"/>
                    </a:cubicBezTo>
                    <a:cubicBezTo>
                      <a:pt x="3746476" y="2988892"/>
                      <a:pt x="3748824" y="2993595"/>
                      <a:pt x="3751078" y="2998901"/>
                    </a:cubicBezTo>
                    <a:cubicBezTo>
                      <a:pt x="3753742" y="3005509"/>
                      <a:pt x="3757555" y="3004875"/>
                      <a:pt x="3763368" y="3003321"/>
                    </a:cubicBezTo>
                    <a:cubicBezTo>
                      <a:pt x="3772390" y="3001038"/>
                      <a:pt x="3778044" y="3004407"/>
                      <a:pt x="3779627" y="3013937"/>
                    </a:cubicBezTo>
                    <a:cubicBezTo>
                      <a:pt x="3782669" y="3029884"/>
                      <a:pt x="3787015" y="3045419"/>
                      <a:pt x="3782528" y="3062030"/>
                    </a:cubicBezTo>
                    <a:cubicBezTo>
                      <a:pt x="3781843" y="3064397"/>
                      <a:pt x="3781588" y="3066986"/>
                      <a:pt x="3780892" y="3069427"/>
                    </a:cubicBezTo>
                    <a:lnTo>
                      <a:pt x="3778294" y="3073382"/>
                    </a:lnTo>
                    <a:lnTo>
                      <a:pt x="3789082" y="3087723"/>
                    </a:lnTo>
                    <a:lnTo>
                      <a:pt x="3795809" y="3086560"/>
                    </a:lnTo>
                    <a:cubicBezTo>
                      <a:pt x="3799907" y="3084116"/>
                      <a:pt x="3803420" y="3080495"/>
                      <a:pt x="3806757" y="3077003"/>
                    </a:cubicBezTo>
                    <a:cubicBezTo>
                      <a:pt x="3816513" y="3066176"/>
                      <a:pt x="3825823" y="3062083"/>
                      <a:pt x="3840146" y="3069300"/>
                    </a:cubicBezTo>
                    <a:cubicBezTo>
                      <a:pt x="3851038" y="3074737"/>
                      <a:pt x="3862790" y="3074742"/>
                      <a:pt x="3868293" y="3059530"/>
                    </a:cubicBezTo>
                    <a:cubicBezTo>
                      <a:pt x="3871537" y="3050763"/>
                      <a:pt x="3878814" y="3043874"/>
                      <a:pt x="3888279" y="3046611"/>
                    </a:cubicBezTo>
                    <a:cubicBezTo>
                      <a:pt x="3897743" y="3049347"/>
                      <a:pt x="3903139" y="3058244"/>
                      <a:pt x="3901102" y="3067199"/>
                    </a:cubicBezTo>
                    <a:cubicBezTo>
                      <a:pt x="3898903" y="3081080"/>
                      <a:pt x="3916752" y="3089474"/>
                      <a:pt x="3910137" y="3103892"/>
                    </a:cubicBezTo>
                    <a:cubicBezTo>
                      <a:pt x="3910137" y="3103892"/>
                      <a:pt x="3911757" y="3105386"/>
                      <a:pt x="3912964" y="3105577"/>
                    </a:cubicBezTo>
                    <a:cubicBezTo>
                      <a:pt x="3922524" y="3107710"/>
                      <a:pt x="3933609" y="3111939"/>
                      <a:pt x="3932587" y="3122294"/>
                    </a:cubicBezTo>
                    <a:cubicBezTo>
                      <a:pt x="3930992" y="3136271"/>
                      <a:pt x="3934829" y="3151107"/>
                      <a:pt x="3925389" y="3163840"/>
                    </a:cubicBezTo>
                    <a:cubicBezTo>
                      <a:pt x="3923195" y="3165967"/>
                      <a:pt x="3921194" y="3166887"/>
                      <a:pt x="3918081" y="3167012"/>
                    </a:cubicBezTo>
                    <a:cubicBezTo>
                      <a:pt x="3913540" y="3164437"/>
                      <a:pt x="3909793" y="3160751"/>
                      <a:pt x="3905062" y="3159383"/>
                    </a:cubicBezTo>
                    <a:cubicBezTo>
                      <a:pt x="3903252" y="3159096"/>
                      <a:pt x="3902235" y="3157697"/>
                      <a:pt x="3901125" y="3156903"/>
                    </a:cubicBezTo>
                    <a:cubicBezTo>
                      <a:pt x="3889311" y="3149465"/>
                      <a:pt x="3880295" y="3139996"/>
                      <a:pt x="3877568" y="3125953"/>
                    </a:cubicBezTo>
                    <a:cubicBezTo>
                      <a:pt x="3876206" y="3118933"/>
                      <a:pt x="3871061" y="3116262"/>
                      <a:pt x="3864614" y="3114004"/>
                    </a:cubicBezTo>
                    <a:cubicBezTo>
                      <a:pt x="3852926" y="3109679"/>
                      <a:pt x="3840255" y="3107671"/>
                      <a:pt x="3827867" y="3103854"/>
                    </a:cubicBezTo>
                    <a:cubicBezTo>
                      <a:pt x="3817291" y="3100323"/>
                      <a:pt x="3800884" y="3109440"/>
                      <a:pt x="3792335" y="3120584"/>
                    </a:cubicBezTo>
                    <a:lnTo>
                      <a:pt x="3788652" y="3128340"/>
                    </a:lnTo>
                    <a:lnTo>
                      <a:pt x="3794472" y="3139166"/>
                    </a:lnTo>
                    <a:lnTo>
                      <a:pt x="3785947" y="3136398"/>
                    </a:lnTo>
                    <a:lnTo>
                      <a:pt x="3783580" y="3147180"/>
                    </a:lnTo>
                    <a:cubicBezTo>
                      <a:pt x="3782779" y="3152235"/>
                      <a:pt x="3782896" y="3157357"/>
                      <a:pt x="3785751" y="3162758"/>
                    </a:cubicBezTo>
                    <a:cubicBezTo>
                      <a:pt x="3788705" y="3167556"/>
                      <a:pt x="3786541" y="3173400"/>
                      <a:pt x="3780632" y="3175556"/>
                    </a:cubicBezTo>
                    <a:cubicBezTo>
                      <a:pt x="3774723" y="3177715"/>
                      <a:pt x="3770469" y="3173328"/>
                      <a:pt x="3768818" y="3168119"/>
                    </a:cubicBezTo>
                    <a:lnTo>
                      <a:pt x="3764521" y="3149205"/>
                    </a:lnTo>
                    <a:lnTo>
                      <a:pt x="3758745" y="3149338"/>
                    </a:lnTo>
                    <a:lnTo>
                      <a:pt x="3750332" y="3153082"/>
                    </a:lnTo>
                    <a:lnTo>
                      <a:pt x="3754299" y="3159710"/>
                    </a:lnTo>
                    <a:cubicBezTo>
                      <a:pt x="3755583" y="3164784"/>
                      <a:pt x="3752857" y="3169301"/>
                      <a:pt x="3746580" y="3175731"/>
                    </a:cubicBezTo>
                    <a:cubicBezTo>
                      <a:pt x="3739368" y="3178301"/>
                      <a:pt x="3730220" y="3177471"/>
                      <a:pt x="3726880" y="3186840"/>
                    </a:cubicBezTo>
                    <a:cubicBezTo>
                      <a:pt x="3720935" y="3197034"/>
                      <a:pt x="3723822" y="3206152"/>
                      <a:pt x="3729726" y="3215747"/>
                    </a:cubicBezTo>
                    <a:cubicBezTo>
                      <a:pt x="3735122" y="3224644"/>
                      <a:pt x="3744330" y="3232907"/>
                      <a:pt x="3738701" y="3245006"/>
                    </a:cubicBezTo>
                    <a:cubicBezTo>
                      <a:pt x="3730791" y="3248084"/>
                      <a:pt x="3722976" y="3250558"/>
                      <a:pt x="3715986" y="3255636"/>
                    </a:cubicBezTo>
                    <a:cubicBezTo>
                      <a:pt x="3711791" y="3258685"/>
                      <a:pt x="3702422" y="3255345"/>
                      <a:pt x="3703909" y="3265478"/>
                    </a:cubicBezTo>
                    <a:cubicBezTo>
                      <a:pt x="3705655" y="3270085"/>
                      <a:pt x="3710292" y="3272057"/>
                      <a:pt x="3712832" y="3275552"/>
                    </a:cubicBezTo>
                    <a:cubicBezTo>
                      <a:pt x="3713339" y="3276252"/>
                      <a:pt x="3714546" y="3276443"/>
                      <a:pt x="3715754" y="3276634"/>
                    </a:cubicBezTo>
                    <a:cubicBezTo>
                      <a:pt x="3721214" y="3281210"/>
                      <a:pt x="3731032" y="3277816"/>
                      <a:pt x="3733918" y="3286934"/>
                    </a:cubicBezTo>
                    <a:cubicBezTo>
                      <a:pt x="3730357" y="3293793"/>
                      <a:pt x="3723909" y="3291535"/>
                      <a:pt x="3718383" y="3291278"/>
                    </a:cubicBezTo>
                    <a:cubicBezTo>
                      <a:pt x="3712856" y="3291022"/>
                      <a:pt x="3706725" y="3290670"/>
                      <a:pt x="3701104" y="3291017"/>
                    </a:cubicBezTo>
                    <a:cubicBezTo>
                      <a:pt x="3679312" y="3291895"/>
                      <a:pt x="3675846" y="3298151"/>
                      <a:pt x="3685748" y="3317659"/>
                    </a:cubicBezTo>
                    <a:cubicBezTo>
                      <a:pt x="3688700" y="3322457"/>
                      <a:pt x="3692256" y="3327351"/>
                      <a:pt x="3695906" y="3331641"/>
                    </a:cubicBezTo>
                    <a:cubicBezTo>
                      <a:pt x="3698823" y="3344475"/>
                      <a:pt x="3691928" y="3348950"/>
                      <a:pt x="3680365" y="3347738"/>
                    </a:cubicBezTo>
                    <a:cubicBezTo>
                      <a:pt x="3674236" y="3347385"/>
                      <a:pt x="3667598" y="3346335"/>
                      <a:pt x="3661658" y="3344775"/>
                    </a:cubicBezTo>
                    <a:cubicBezTo>
                      <a:pt x="3652097" y="3342642"/>
                      <a:pt x="3645775" y="3343497"/>
                      <a:pt x="3642658" y="3355375"/>
                    </a:cubicBezTo>
                    <a:cubicBezTo>
                      <a:pt x="3639348" y="3368462"/>
                      <a:pt x="3627624" y="3372173"/>
                      <a:pt x="3614856" y="3370769"/>
                    </a:cubicBezTo>
                    <a:cubicBezTo>
                      <a:pt x="3584999" y="3367896"/>
                      <a:pt x="3584999" y="3367896"/>
                      <a:pt x="3581110" y="3396356"/>
                    </a:cubicBezTo>
                    <a:cubicBezTo>
                      <a:pt x="3580155" y="3402391"/>
                      <a:pt x="3585868" y="3413194"/>
                      <a:pt x="3571575" y="3409691"/>
                    </a:cubicBezTo>
                    <a:cubicBezTo>
                      <a:pt x="3569544" y="3406896"/>
                      <a:pt x="3567511" y="3404100"/>
                      <a:pt x="3566083" y="3401399"/>
                    </a:cubicBezTo>
                    <a:cubicBezTo>
                      <a:pt x="3557575" y="3392628"/>
                      <a:pt x="3554617" y="3399584"/>
                      <a:pt x="3551057" y="3406442"/>
                    </a:cubicBezTo>
                    <a:lnTo>
                      <a:pt x="3545766" y="3415251"/>
                    </a:lnTo>
                    <a:lnTo>
                      <a:pt x="3552178" y="3422386"/>
                    </a:lnTo>
                    <a:cubicBezTo>
                      <a:pt x="3547711" y="3428692"/>
                      <a:pt x="3541633" y="3425572"/>
                      <a:pt x="3536193" y="3424560"/>
                    </a:cubicBezTo>
                    <a:lnTo>
                      <a:pt x="3529977" y="3423604"/>
                    </a:lnTo>
                    <a:lnTo>
                      <a:pt x="3524683" y="3424536"/>
                    </a:lnTo>
                    <a:cubicBezTo>
                      <a:pt x="3518140" y="3422882"/>
                      <a:pt x="3510833" y="3426054"/>
                      <a:pt x="3503908" y="3426814"/>
                    </a:cubicBezTo>
                    <a:lnTo>
                      <a:pt x="3498752" y="3426054"/>
                    </a:lnTo>
                    <a:lnTo>
                      <a:pt x="3497136" y="3433401"/>
                    </a:lnTo>
                    <a:cubicBezTo>
                      <a:pt x="3497398" y="3436813"/>
                      <a:pt x="3498468" y="3441049"/>
                      <a:pt x="3500251" y="3446219"/>
                    </a:cubicBezTo>
                    <a:cubicBezTo>
                      <a:pt x="3502517" y="3451376"/>
                      <a:pt x="3505369" y="3456710"/>
                      <a:pt x="3508398" y="3461460"/>
                    </a:cubicBezTo>
                    <a:cubicBezTo>
                      <a:pt x="3509527" y="3474573"/>
                      <a:pt x="3502083" y="3478061"/>
                      <a:pt x="3490797" y="3475276"/>
                    </a:cubicBezTo>
                    <a:cubicBezTo>
                      <a:pt x="3484771" y="3474086"/>
                      <a:pt x="3478342" y="3472135"/>
                      <a:pt x="3472671" y="3469777"/>
                    </a:cubicBezTo>
                    <a:cubicBezTo>
                      <a:pt x="3468082" y="3468065"/>
                      <a:pt x="3464193" y="3467203"/>
                      <a:pt x="3460862" y="3468188"/>
                    </a:cubicBezTo>
                    <a:lnTo>
                      <a:pt x="3453331" y="3476626"/>
                    </a:lnTo>
                    <a:lnTo>
                      <a:pt x="3454386" y="3477165"/>
                    </a:lnTo>
                    <a:cubicBezTo>
                      <a:pt x="3457170" y="3483552"/>
                      <a:pt x="3451456" y="3488147"/>
                      <a:pt x="3446789" y="3491117"/>
                    </a:cubicBezTo>
                    <a:cubicBezTo>
                      <a:pt x="3414205" y="3511049"/>
                      <a:pt x="3410859" y="3545887"/>
                      <a:pt x="3400060" y="3577309"/>
                    </a:cubicBezTo>
                    <a:cubicBezTo>
                      <a:pt x="3397504" y="3584854"/>
                      <a:pt x="3403143" y="3588942"/>
                      <a:pt x="3406973" y="3593703"/>
                    </a:cubicBezTo>
                    <a:cubicBezTo>
                      <a:pt x="3411857" y="3600752"/>
                      <a:pt x="3422942" y="3606735"/>
                      <a:pt x="3418956" y="3615430"/>
                    </a:cubicBezTo>
                    <a:cubicBezTo>
                      <a:pt x="3413926" y="3625748"/>
                      <a:pt x="3402924" y="3614994"/>
                      <a:pt x="3395203" y="3618067"/>
                    </a:cubicBezTo>
                    <a:cubicBezTo>
                      <a:pt x="3376230" y="3624700"/>
                      <a:pt x="3373860" y="3630526"/>
                      <a:pt x="3381062" y="3648256"/>
                    </a:cubicBezTo>
                    <a:cubicBezTo>
                      <a:pt x="3384901" y="3656931"/>
                      <a:pt x="3385500" y="3667427"/>
                      <a:pt x="3389340" y="3676099"/>
                    </a:cubicBezTo>
                    <a:cubicBezTo>
                      <a:pt x="3394544" y="3696220"/>
                      <a:pt x="3395930" y="3715493"/>
                      <a:pt x="3387297" y="3734980"/>
                    </a:cubicBezTo>
                    <a:cubicBezTo>
                      <a:pt x="3383124" y="3745392"/>
                      <a:pt x="3373219" y="3752575"/>
                      <a:pt x="3365114" y="3755173"/>
                    </a:cubicBezTo>
                    <a:cubicBezTo>
                      <a:pt x="3355675" y="3758059"/>
                      <a:pt x="3351772" y="3761981"/>
                      <a:pt x="3349515" y="3774773"/>
                    </a:cubicBezTo>
                    <a:cubicBezTo>
                      <a:pt x="3343069" y="3754084"/>
                      <a:pt x="3337356" y="3758679"/>
                      <a:pt x="3331755" y="3770238"/>
                    </a:cubicBezTo>
                    <a:cubicBezTo>
                      <a:pt x="3320939" y="3757766"/>
                      <a:pt x="3312703" y="3745573"/>
                      <a:pt x="3295139" y="3743233"/>
                    </a:cubicBezTo>
                    <a:cubicBezTo>
                      <a:pt x="3283971" y="3742020"/>
                      <a:pt x="3273363" y="3735654"/>
                      <a:pt x="3262091" y="3731390"/>
                    </a:cubicBezTo>
                    <a:cubicBezTo>
                      <a:pt x="3240026" y="3722475"/>
                      <a:pt x="3221241" y="3727390"/>
                      <a:pt x="3205351" y="3745657"/>
                    </a:cubicBezTo>
                    <a:cubicBezTo>
                      <a:pt x="3201925" y="3749197"/>
                      <a:pt x="3198023" y="3753119"/>
                      <a:pt x="3194120" y="3757041"/>
                    </a:cubicBezTo>
                    <a:cubicBezTo>
                      <a:pt x="3189266" y="3761730"/>
                      <a:pt x="3184897" y="3769948"/>
                      <a:pt x="3176971" y="3766914"/>
                    </a:cubicBezTo>
                    <a:cubicBezTo>
                      <a:pt x="3169424" y="3764358"/>
                      <a:pt x="3173410" y="3755664"/>
                      <a:pt x="3172726" y="3749940"/>
                    </a:cubicBezTo>
                    <a:cubicBezTo>
                      <a:pt x="3172241" y="3746411"/>
                      <a:pt x="3172707" y="3742114"/>
                      <a:pt x="3169365" y="3740884"/>
                    </a:cubicBezTo>
                    <a:cubicBezTo>
                      <a:pt x="3164779" y="3739082"/>
                      <a:pt x="3163361" y="3744143"/>
                      <a:pt x="3161839" y="3746151"/>
                    </a:cubicBezTo>
                    <a:cubicBezTo>
                      <a:pt x="3147203" y="3768900"/>
                      <a:pt x="3124578" y="3765140"/>
                      <a:pt x="3103961" y="3762903"/>
                    </a:cubicBezTo>
                    <a:cubicBezTo>
                      <a:pt x="3096516" y="3762421"/>
                      <a:pt x="3086178" y="3763825"/>
                      <a:pt x="3079445" y="3757920"/>
                    </a:cubicBezTo>
                    <a:lnTo>
                      <a:pt x="3076595" y="3753244"/>
                    </a:lnTo>
                    <a:lnTo>
                      <a:pt x="3073963" y="3755235"/>
                    </a:lnTo>
                    <a:cubicBezTo>
                      <a:pt x="3068724" y="3755834"/>
                      <a:pt x="3066071" y="3752970"/>
                      <a:pt x="3064222" y="3749147"/>
                    </a:cubicBezTo>
                    <a:lnTo>
                      <a:pt x="3062184" y="3744246"/>
                    </a:lnTo>
                    <a:lnTo>
                      <a:pt x="3049858" y="3739106"/>
                    </a:lnTo>
                    <a:lnTo>
                      <a:pt x="3044792" y="3733879"/>
                    </a:lnTo>
                    <a:lnTo>
                      <a:pt x="3044128" y="3738922"/>
                    </a:lnTo>
                    <a:cubicBezTo>
                      <a:pt x="3039449" y="3774418"/>
                      <a:pt x="3010243" y="3782693"/>
                      <a:pt x="2984298" y="3791655"/>
                    </a:cubicBezTo>
                    <a:cubicBezTo>
                      <a:pt x="2972054" y="3796491"/>
                      <a:pt x="2955545" y="3808245"/>
                      <a:pt x="2940903" y="3792129"/>
                    </a:cubicBezTo>
                    <a:cubicBezTo>
                      <a:pt x="2916216" y="3800353"/>
                      <a:pt x="2895053" y="3791632"/>
                      <a:pt x="2874058" y="3781642"/>
                    </a:cubicBezTo>
                    <a:lnTo>
                      <a:pt x="2865991" y="3778096"/>
                    </a:lnTo>
                    <a:lnTo>
                      <a:pt x="2857815" y="3786799"/>
                    </a:lnTo>
                    <a:lnTo>
                      <a:pt x="2856425" y="3795390"/>
                    </a:lnTo>
                    <a:lnTo>
                      <a:pt x="2860563" y="3807410"/>
                    </a:lnTo>
                    <a:cubicBezTo>
                      <a:pt x="2860718" y="3810137"/>
                      <a:pt x="2859820" y="3812404"/>
                      <a:pt x="2856998" y="3813863"/>
                    </a:cubicBezTo>
                    <a:lnTo>
                      <a:pt x="2854422" y="3814137"/>
                    </a:lnTo>
                    <a:lnTo>
                      <a:pt x="2854754" y="3831215"/>
                    </a:lnTo>
                    <a:cubicBezTo>
                      <a:pt x="2854012" y="3838609"/>
                      <a:pt x="2851297" y="3845462"/>
                      <a:pt x="2843360" y="3850708"/>
                    </a:cubicBezTo>
                    <a:cubicBezTo>
                      <a:pt x="2831452" y="3848538"/>
                      <a:pt x="2820112" y="3845704"/>
                      <a:pt x="2807827" y="3846654"/>
                    </a:cubicBezTo>
                    <a:cubicBezTo>
                      <a:pt x="2800456" y="3847223"/>
                      <a:pt x="2791571" y="3836168"/>
                      <a:pt x="2785810" y="3849588"/>
                    </a:cubicBezTo>
                    <a:cubicBezTo>
                      <a:pt x="2784489" y="3856487"/>
                      <a:pt x="2788649" y="3862345"/>
                      <a:pt x="2789121" y="3868487"/>
                    </a:cubicBezTo>
                    <a:cubicBezTo>
                      <a:pt x="2789216" y="3869716"/>
                      <a:pt x="2790539" y="3870850"/>
                      <a:pt x="2791863" y="3871984"/>
                    </a:cubicBezTo>
                    <a:cubicBezTo>
                      <a:pt x="2795079" y="3881622"/>
                      <a:pt x="2809538" y="3884830"/>
                      <a:pt x="2806233" y="3898062"/>
                    </a:cubicBezTo>
                    <a:cubicBezTo>
                      <a:pt x="2796785" y="3903734"/>
                      <a:pt x="2790640" y="3896176"/>
                      <a:pt x="2784118" y="3891736"/>
                    </a:cubicBezTo>
                    <a:cubicBezTo>
                      <a:pt x="2777598" y="3887296"/>
                      <a:pt x="2770415" y="3882289"/>
                      <a:pt x="2763325" y="3878511"/>
                    </a:cubicBezTo>
                    <a:cubicBezTo>
                      <a:pt x="2736200" y="3863302"/>
                      <a:pt x="2727318" y="3868314"/>
                      <a:pt x="2724775" y="3899406"/>
                    </a:cubicBezTo>
                    <a:cubicBezTo>
                      <a:pt x="2724777" y="3907437"/>
                      <a:pt x="2725439" y="3916036"/>
                      <a:pt x="2726671" y="3923975"/>
                    </a:cubicBezTo>
                    <a:cubicBezTo>
                      <a:pt x="2720629" y="3941742"/>
                      <a:pt x="2708909" y="3942028"/>
                      <a:pt x="2695770" y="3931920"/>
                    </a:cubicBezTo>
                    <a:cubicBezTo>
                      <a:pt x="2688587" y="3926912"/>
                      <a:pt x="2681309" y="3920678"/>
                      <a:pt x="2675260" y="3914348"/>
                    </a:cubicBezTo>
                    <a:cubicBezTo>
                      <a:pt x="2670251" y="3909481"/>
                      <a:pt x="2665666" y="3906128"/>
                      <a:pt x="2660753" y="3905503"/>
                    </a:cubicBezTo>
                    <a:lnTo>
                      <a:pt x="2646083" y="3912202"/>
                    </a:lnTo>
                    <a:lnTo>
                      <a:pt x="2647150" y="3913511"/>
                    </a:lnTo>
                    <a:cubicBezTo>
                      <a:pt x="2647124" y="3923446"/>
                      <a:pt x="2637029" y="3926168"/>
                      <a:pt x="2629231" y="3927369"/>
                    </a:cubicBezTo>
                    <a:cubicBezTo>
                      <a:pt x="2575263" y="3934709"/>
                      <a:pt x="2550921" y="3978274"/>
                      <a:pt x="2518807" y="4013107"/>
                    </a:cubicBezTo>
                    <a:cubicBezTo>
                      <a:pt x="2511143" y="4021492"/>
                      <a:pt x="2516162" y="4030063"/>
                      <a:pt x="2518432" y="4038475"/>
                    </a:cubicBezTo>
                    <a:cubicBezTo>
                      <a:pt x="2520767" y="4050478"/>
                      <a:pt x="2531809" y="4064644"/>
                      <a:pt x="2521619" y="4073711"/>
                    </a:cubicBezTo>
                    <a:cubicBezTo>
                      <a:pt x="2509136" y="4084298"/>
                      <a:pt x="2500938" y="4063950"/>
                      <a:pt x="2489096" y="4063534"/>
                    </a:cubicBezTo>
                    <a:cubicBezTo>
                      <a:pt x="2460522" y="4061316"/>
                      <a:pt x="2454087" y="4067564"/>
                      <a:pt x="2453324" y="4094842"/>
                    </a:cubicBezTo>
                    <a:cubicBezTo>
                      <a:pt x="2453363" y="4108368"/>
                      <a:pt x="2448129" y="4122414"/>
                      <a:pt x="2448168" y="4135938"/>
                    </a:cubicBezTo>
                    <a:cubicBezTo>
                      <a:pt x="2443426" y="4165192"/>
                      <a:pt x="2434185" y="4191149"/>
                      <a:pt x="2411741" y="4211641"/>
                    </a:cubicBezTo>
                    <a:cubicBezTo>
                      <a:pt x="2400323" y="4222841"/>
                      <a:pt x="2383272" y="4226539"/>
                      <a:pt x="2371202" y="4225283"/>
                    </a:cubicBezTo>
                    <a:cubicBezTo>
                      <a:pt x="2357224" y="4223641"/>
                      <a:pt x="2349880" y="4226524"/>
                      <a:pt x="2339599" y="4241931"/>
                    </a:cubicBezTo>
                    <a:cubicBezTo>
                      <a:pt x="2343045" y="4211222"/>
                      <a:pt x="2332951" y="4213947"/>
                      <a:pt x="2319011" y="4225827"/>
                    </a:cubicBezTo>
                    <a:cubicBezTo>
                      <a:pt x="2312042" y="4203343"/>
                      <a:pt x="2308279" y="4182700"/>
                      <a:pt x="2286691" y="4169575"/>
                    </a:cubicBezTo>
                    <a:cubicBezTo>
                      <a:pt x="2272805" y="4161589"/>
                      <a:pt x="2262605" y="4147195"/>
                      <a:pt x="2250336" y="4135165"/>
                    </a:cubicBezTo>
                    <a:cubicBezTo>
                      <a:pt x="2226638" y="4110875"/>
                      <a:pt x="2199293" y="4106522"/>
                      <a:pt x="2168075" y="4121259"/>
                    </a:cubicBezTo>
                    <a:cubicBezTo>
                      <a:pt x="2161573" y="4123918"/>
                      <a:pt x="2154229" y="4126801"/>
                      <a:pt x="2146887" y="4129683"/>
                    </a:cubicBezTo>
                    <a:cubicBezTo>
                      <a:pt x="2137861" y="4133020"/>
                      <a:pt x="2127444" y="4141245"/>
                      <a:pt x="2118834" y="4132741"/>
                    </a:cubicBezTo>
                    <a:cubicBezTo>
                      <a:pt x="2110449" y="4125075"/>
                      <a:pt x="2120638" y="4116010"/>
                      <a:pt x="2123027" y="4108146"/>
                    </a:cubicBezTo>
                    <a:cubicBezTo>
                      <a:pt x="2124417" y="4103259"/>
                      <a:pt x="2127488" y="4097918"/>
                      <a:pt x="2123831" y="4094395"/>
                    </a:cubicBezTo>
                    <a:cubicBezTo>
                      <a:pt x="2118877" y="4089412"/>
                      <a:pt x="2114123" y="4095208"/>
                      <a:pt x="2110984" y="4096957"/>
                    </a:cubicBezTo>
                    <a:cubicBezTo>
                      <a:pt x="2078833" y="4118264"/>
                      <a:pt x="2051449" y="4100385"/>
                      <a:pt x="2025816" y="4085641"/>
                    </a:cubicBezTo>
                    <a:cubicBezTo>
                      <a:pt x="2013224" y="4079112"/>
                      <a:pt x="1991996" y="4074010"/>
                      <a:pt x="1994734" y="4050712"/>
                    </a:cubicBezTo>
                    <a:cubicBezTo>
                      <a:pt x="1946444" y="4022230"/>
                      <a:pt x="1963203" y="3957247"/>
                      <a:pt x="1924097" y="3922677"/>
                    </a:cubicBezTo>
                    <a:cubicBezTo>
                      <a:pt x="1917236" y="3917310"/>
                      <a:pt x="1913898" y="3908284"/>
                      <a:pt x="1905006" y="3918804"/>
                    </a:cubicBezTo>
                    <a:cubicBezTo>
                      <a:pt x="1893429" y="3932757"/>
                      <a:pt x="1890479" y="3921820"/>
                      <a:pt x="1887982" y="3912568"/>
                    </a:cubicBezTo>
                    <a:lnTo>
                      <a:pt x="1885017" y="3901578"/>
                    </a:lnTo>
                    <a:lnTo>
                      <a:pt x="1862111" y="3897986"/>
                    </a:lnTo>
                    <a:lnTo>
                      <a:pt x="1858625" y="3892341"/>
                    </a:lnTo>
                    <a:lnTo>
                      <a:pt x="1837794" y="3907157"/>
                    </a:lnTo>
                    <a:cubicBezTo>
                      <a:pt x="1822226" y="3899624"/>
                      <a:pt x="1836007" y="3890494"/>
                      <a:pt x="1836714" y="3883084"/>
                    </a:cubicBezTo>
                    <a:cubicBezTo>
                      <a:pt x="1829690" y="3880467"/>
                      <a:pt x="1820571" y="3890146"/>
                      <a:pt x="1816165" y="3880505"/>
                    </a:cubicBezTo>
                    <a:lnTo>
                      <a:pt x="1816633" y="3878350"/>
                    </a:lnTo>
                    <a:lnTo>
                      <a:pt x="1800539" y="3891482"/>
                    </a:lnTo>
                    <a:cubicBezTo>
                      <a:pt x="1790621" y="3902516"/>
                      <a:pt x="1783139" y="3918493"/>
                      <a:pt x="1764303" y="3915801"/>
                    </a:cubicBezTo>
                    <a:cubicBezTo>
                      <a:pt x="1756838" y="3906270"/>
                      <a:pt x="1750239" y="3896623"/>
                      <a:pt x="1740423" y="3889176"/>
                    </a:cubicBezTo>
                    <a:cubicBezTo>
                      <a:pt x="1734534" y="3884708"/>
                      <a:pt x="1735229" y="3870542"/>
                      <a:pt x="1722011" y="3876752"/>
                    </a:cubicBezTo>
                    <a:cubicBezTo>
                      <a:pt x="1716442" y="3881033"/>
                      <a:pt x="1715664" y="3888175"/>
                      <a:pt x="1711940" y="3893083"/>
                    </a:cubicBezTo>
                    <a:cubicBezTo>
                      <a:pt x="1711193" y="3894066"/>
                      <a:pt x="1711431" y="3895791"/>
                      <a:pt x="1711668" y="3897518"/>
                    </a:cubicBezTo>
                    <a:cubicBezTo>
                      <a:pt x="1707672" y="3906861"/>
                      <a:pt x="1716355" y="3918860"/>
                      <a:pt x="1705099" y="3926559"/>
                    </a:cubicBezTo>
                    <a:cubicBezTo>
                      <a:pt x="1694267" y="3924528"/>
                      <a:pt x="1694692" y="3914796"/>
                      <a:pt x="1692762" y="3907147"/>
                    </a:cubicBezTo>
                    <a:cubicBezTo>
                      <a:pt x="1690834" y="3899496"/>
                      <a:pt x="1688787" y="3890983"/>
                      <a:pt x="1685994" y="3883452"/>
                    </a:cubicBezTo>
                    <a:cubicBezTo>
                      <a:pt x="1675808" y="3854070"/>
                      <a:pt x="1665840" y="3851919"/>
                      <a:pt x="1643295" y="3873479"/>
                    </a:cubicBezTo>
                    <a:cubicBezTo>
                      <a:pt x="1637963" y="3879486"/>
                      <a:pt x="1632749" y="3886358"/>
                      <a:pt x="1628399" y="3893111"/>
                    </a:cubicBezTo>
                    <a:cubicBezTo>
                      <a:pt x="1612084" y="3902386"/>
                      <a:pt x="1603130" y="3894819"/>
                      <a:pt x="1600019" y="3878537"/>
                    </a:cubicBezTo>
                    <a:cubicBezTo>
                      <a:pt x="1597971" y="3870023"/>
                      <a:pt x="1596668" y="3860529"/>
                      <a:pt x="1596347" y="3851778"/>
                    </a:cubicBezTo>
                    <a:cubicBezTo>
                      <a:pt x="1595317" y="3837849"/>
                      <a:pt x="1591543" y="3829573"/>
                      <a:pt x="1574043" y="3830214"/>
                    </a:cubicBezTo>
                    <a:cubicBezTo>
                      <a:pt x="1554817" y="3831094"/>
                      <a:pt x="1544917" y="3816622"/>
                      <a:pt x="1541567" y="3798615"/>
                    </a:cubicBezTo>
                    <a:cubicBezTo>
                      <a:pt x="1533176" y="3756674"/>
                      <a:pt x="1533176" y="3756674"/>
                      <a:pt x="1492724" y="3763103"/>
                    </a:cubicBezTo>
                    <a:cubicBezTo>
                      <a:pt x="1484092" y="3764286"/>
                      <a:pt x="1471703" y="3776539"/>
                      <a:pt x="1470589" y="3755587"/>
                    </a:cubicBezTo>
                    <a:cubicBezTo>
                      <a:pt x="1473566" y="3751661"/>
                      <a:pt x="1476545" y="3747733"/>
                      <a:pt x="1479644" y="3744670"/>
                    </a:cubicBezTo>
                    <a:cubicBezTo>
                      <a:pt x="1488107" y="3729440"/>
                      <a:pt x="1477393" y="3728270"/>
                      <a:pt x="1466562" y="3726239"/>
                    </a:cubicBezTo>
                    <a:cubicBezTo>
                      <a:pt x="1447100" y="3725390"/>
                      <a:pt x="1433204" y="3720262"/>
                      <a:pt x="1430989" y="3697700"/>
                    </a:cubicBezTo>
                    <a:cubicBezTo>
                      <a:pt x="1430550" y="3688088"/>
                      <a:pt x="1423206" y="3679421"/>
                      <a:pt x="1419313" y="3670284"/>
                    </a:cubicBezTo>
                    <a:lnTo>
                      <a:pt x="1417125" y="3655509"/>
                    </a:lnTo>
                    <a:lnTo>
                      <a:pt x="1407563" y="3669999"/>
                    </a:lnTo>
                    <a:cubicBezTo>
                      <a:pt x="1401895" y="3681248"/>
                      <a:pt x="1394108" y="3691893"/>
                      <a:pt x="1383547" y="3699284"/>
                    </a:cubicBezTo>
                    <a:cubicBezTo>
                      <a:pt x="1366543" y="3711358"/>
                      <a:pt x="1345717" y="3717059"/>
                      <a:pt x="1335775" y="3738369"/>
                    </a:cubicBezTo>
                    <a:cubicBezTo>
                      <a:pt x="1331571" y="3747568"/>
                      <a:pt x="1321149" y="3753234"/>
                      <a:pt x="1312449" y="3759039"/>
                    </a:cubicBezTo>
                    <a:cubicBezTo>
                      <a:pt x="1307402" y="3762536"/>
                      <a:pt x="1302027" y="3764707"/>
                      <a:pt x="1295945" y="3759452"/>
                    </a:cubicBezTo>
                    <a:cubicBezTo>
                      <a:pt x="1303336" y="3770012"/>
                      <a:pt x="1301319" y="3778953"/>
                      <a:pt x="1292551" y="3785619"/>
                    </a:cubicBezTo>
                    <a:cubicBezTo>
                      <a:pt x="1274082" y="3799744"/>
                      <a:pt x="1260369" y="3819451"/>
                      <a:pt x="1236423" y="3826202"/>
                    </a:cubicBezTo>
                    <a:cubicBezTo>
                      <a:pt x="1230652" y="3827908"/>
                      <a:pt x="1226260" y="3834058"/>
                      <a:pt x="1221212" y="3837554"/>
                    </a:cubicBezTo>
                    <a:cubicBezTo>
                      <a:pt x="1205207" y="3847975"/>
                      <a:pt x="1189996" y="3859328"/>
                      <a:pt x="1171545" y="3867819"/>
                    </a:cubicBezTo>
                    <a:cubicBezTo>
                      <a:pt x="1153165" y="3875450"/>
                      <a:pt x="1130218" y="3880548"/>
                      <a:pt x="1116177" y="3898927"/>
                    </a:cubicBezTo>
                    <a:cubicBezTo>
                      <a:pt x="1108993" y="3907454"/>
                      <a:pt x="1099225" y="3915774"/>
                      <a:pt x="1085512" y="3913810"/>
                    </a:cubicBezTo>
                    <a:lnTo>
                      <a:pt x="1084513" y="3915463"/>
                    </a:lnTo>
                    <a:lnTo>
                      <a:pt x="1084512" y="3915463"/>
                    </a:lnTo>
                    <a:cubicBezTo>
                      <a:pt x="1084409" y="3916755"/>
                      <a:pt x="1084211" y="3916523"/>
                      <a:pt x="1084263" y="3915876"/>
                    </a:cubicBezTo>
                    <a:lnTo>
                      <a:pt x="1084513" y="3915463"/>
                    </a:lnTo>
                    <a:lnTo>
                      <a:pt x="1085839" y="3915136"/>
                    </a:lnTo>
                    <a:cubicBezTo>
                      <a:pt x="1094263" y="3912776"/>
                      <a:pt x="1097037" y="3916032"/>
                      <a:pt x="1094228" y="3924043"/>
                    </a:cubicBezTo>
                    <a:cubicBezTo>
                      <a:pt x="1093556" y="3927023"/>
                      <a:pt x="1091230" y="3929004"/>
                      <a:pt x="1088904" y="3930985"/>
                    </a:cubicBezTo>
                    <a:cubicBezTo>
                      <a:pt x="1062271" y="3949658"/>
                      <a:pt x="1048850" y="3981957"/>
                      <a:pt x="1018977" y="3997770"/>
                    </a:cubicBezTo>
                    <a:cubicBezTo>
                      <a:pt x="1014463" y="4000009"/>
                      <a:pt x="1011398" y="4005831"/>
                      <a:pt x="1006350" y="4009328"/>
                    </a:cubicBezTo>
                    <a:cubicBezTo>
                      <a:pt x="1005418" y="4010121"/>
                      <a:pt x="1003628" y="4010843"/>
                      <a:pt x="1002301" y="4011171"/>
                    </a:cubicBezTo>
                    <a:cubicBezTo>
                      <a:pt x="997926" y="4011688"/>
                      <a:pt x="994291" y="4008363"/>
                      <a:pt x="990173" y="4011068"/>
                    </a:cubicBezTo>
                    <a:cubicBezTo>
                      <a:pt x="988450" y="4010929"/>
                      <a:pt x="987194" y="4010395"/>
                      <a:pt x="985936" y="4009861"/>
                    </a:cubicBezTo>
                    <a:cubicBezTo>
                      <a:pt x="982628" y="4007862"/>
                      <a:pt x="979786" y="4005468"/>
                      <a:pt x="977409" y="4002677"/>
                    </a:cubicBezTo>
                    <a:cubicBezTo>
                      <a:pt x="975359" y="4001212"/>
                      <a:pt x="973773" y="3999351"/>
                      <a:pt x="972121" y="3998352"/>
                    </a:cubicBezTo>
                    <a:cubicBezTo>
                      <a:pt x="960320" y="3999575"/>
                      <a:pt x="955393" y="4006983"/>
                      <a:pt x="953239" y="4017645"/>
                    </a:cubicBezTo>
                    <a:cubicBezTo>
                      <a:pt x="949897" y="4026914"/>
                      <a:pt x="943591" y="4029876"/>
                      <a:pt x="934255" y="4027395"/>
                    </a:cubicBezTo>
                    <a:cubicBezTo>
                      <a:pt x="927037" y="4025517"/>
                      <a:pt x="924470" y="4019677"/>
                      <a:pt x="928071" y="4012596"/>
                    </a:cubicBezTo>
                    <a:cubicBezTo>
                      <a:pt x="954549" y="4001280"/>
                      <a:pt x="973242" y="3978937"/>
                      <a:pt x="996223" y="3962574"/>
                    </a:cubicBezTo>
                    <a:cubicBezTo>
                      <a:pt x="1005853" y="3955977"/>
                      <a:pt x="1027403" y="3952068"/>
                      <a:pt x="1026009" y="3931585"/>
                    </a:cubicBezTo>
                    <a:cubicBezTo>
                      <a:pt x="1025752" y="3929396"/>
                      <a:pt x="1029075" y="3925762"/>
                      <a:pt x="1031264" y="3925503"/>
                    </a:cubicBezTo>
                    <a:cubicBezTo>
                      <a:pt x="1049697" y="3922645"/>
                      <a:pt x="1060551" y="3906177"/>
                      <a:pt x="1077468" y="3900596"/>
                    </a:cubicBezTo>
                    <a:cubicBezTo>
                      <a:pt x="1086822" y="3897444"/>
                      <a:pt x="1094918" y="3893758"/>
                      <a:pt x="1094162" y="3881561"/>
                    </a:cubicBezTo>
                    <a:cubicBezTo>
                      <a:pt x="1093783" y="3875464"/>
                      <a:pt x="1098434" y="3871502"/>
                      <a:pt x="1102948" y="3869261"/>
                    </a:cubicBezTo>
                    <a:cubicBezTo>
                      <a:pt x="1121932" y="3859514"/>
                      <a:pt x="1138212" y="3845647"/>
                      <a:pt x="1153234" y="3831245"/>
                    </a:cubicBezTo>
                    <a:cubicBezTo>
                      <a:pt x="1164003" y="3821272"/>
                      <a:pt x="1175096" y="3812624"/>
                      <a:pt x="1182230" y="3799326"/>
                    </a:cubicBezTo>
                    <a:cubicBezTo>
                      <a:pt x="1188294" y="3788542"/>
                      <a:pt x="1199251" y="3781617"/>
                      <a:pt x="1213308" y="3779276"/>
                    </a:cubicBezTo>
                    <a:cubicBezTo>
                      <a:pt x="1233463" y="3776554"/>
                      <a:pt x="1239614" y="3759276"/>
                      <a:pt x="1227005" y="3743531"/>
                    </a:cubicBezTo>
                    <a:cubicBezTo>
                      <a:pt x="1225420" y="3741670"/>
                      <a:pt x="1223439" y="3739344"/>
                      <a:pt x="1221458" y="3737019"/>
                    </a:cubicBezTo>
                    <a:cubicBezTo>
                      <a:pt x="1200857" y="3712831"/>
                      <a:pt x="1203476" y="3701771"/>
                      <a:pt x="1231625" y="3685821"/>
                    </a:cubicBezTo>
                    <a:cubicBezTo>
                      <a:pt x="1242513" y="3679758"/>
                      <a:pt x="1249817" y="3675141"/>
                      <a:pt x="1240257" y="3659206"/>
                    </a:cubicBezTo>
                    <a:lnTo>
                      <a:pt x="1240179" y="3659067"/>
                    </a:lnTo>
                    <a:lnTo>
                      <a:pt x="1230192" y="3642988"/>
                    </a:lnTo>
                    <a:lnTo>
                      <a:pt x="1231048" y="3642849"/>
                    </a:lnTo>
                    <a:lnTo>
                      <a:pt x="1229111" y="3639405"/>
                    </a:lnTo>
                    <a:cubicBezTo>
                      <a:pt x="1225943" y="3632271"/>
                      <a:pt x="1223963" y="3624528"/>
                      <a:pt x="1225082" y="3615948"/>
                    </a:cubicBezTo>
                    <a:lnTo>
                      <a:pt x="1223380" y="3610558"/>
                    </a:lnTo>
                    <a:lnTo>
                      <a:pt x="1222745" y="3611001"/>
                    </a:lnTo>
                    <a:cubicBezTo>
                      <a:pt x="1211165" y="3623331"/>
                      <a:pt x="1193951" y="3632156"/>
                      <a:pt x="1190494" y="3651565"/>
                    </a:cubicBezTo>
                    <a:cubicBezTo>
                      <a:pt x="1182352" y="3655121"/>
                      <a:pt x="1174924" y="3658179"/>
                      <a:pt x="1166783" y="3661736"/>
                    </a:cubicBezTo>
                    <a:cubicBezTo>
                      <a:pt x="1162495" y="3664727"/>
                      <a:pt x="1158923" y="3667219"/>
                      <a:pt x="1154637" y="3670210"/>
                    </a:cubicBezTo>
                    <a:cubicBezTo>
                      <a:pt x="1145979" y="3683687"/>
                      <a:pt x="1131058" y="3686662"/>
                      <a:pt x="1116633" y="3690352"/>
                    </a:cubicBezTo>
                    <a:cubicBezTo>
                      <a:pt x="1105999" y="3690337"/>
                      <a:pt x="1094649" y="3690818"/>
                      <a:pt x="1090960" y="3676395"/>
                    </a:cubicBezTo>
                    <a:cubicBezTo>
                      <a:pt x="1104933" y="3640086"/>
                      <a:pt x="1123543" y="3605853"/>
                      <a:pt x="1152057" y="3582771"/>
                    </a:cubicBezTo>
                    <a:cubicBezTo>
                      <a:pt x="1150627" y="3583769"/>
                      <a:pt x="1149414" y="3583552"/>
                      <a:pt x="1146988" y="3583121"/>
                    </a:cubicBezTo>
                    <a:cubicBezTo>
                      <a:pt x="1156762" y="3573911"/>
                      <a:pt x="1165926" y="3564396"/>
                      <a:pt x="1174341" y="3554475"/>
                    </a:cubicBezTo>
                    <a:lnTo>
                      <a:pt x="1195008" y="3526369"/>
                    </a:lnTo>
                    <a:lnTo>
                      <a:pt x="1182314" y="3516738"/>
                    </a:lnTo>
                    <a:cubicBezTo>
                      <a:pt x="1176370" y="3509760"/>
                      <a:pt x="1169567" y="3502713"/>
                      <a:pt x="1164089" y="3495341"/>
                    </a:cubicBezTo>
                    <a:cubicBezTo>
                      <a:pt x="1157027" y="3486106"/>
                      <a:pt x="1151755" y="3476150"/>
                      <a:pt x="1138525" y="3489826"/>
                    </a:cubicBezTo>
                    <a:cubicBezTo>
                      <a:pt x="1132874" y="3495443"/>
                      <a:pt x="1120368" y="3489240"/>
                      <a:pt x="1113579" y="3498232"/>
                    </a:cubicBezTo>
                    <a:cubicBezTo>
                      <a:pt x="1108791" y="3503916"/>
                      <a:pt x="1101555" y="3507672"/>
                      <a:pt x="1101193" y="3517611"/>
                    </a:cubicBezTo>
                    <a:cubicBezTo>
                      <a:pt x="1100831" y="3527551"/>
                      <a:pt x="1092665" y="3532099"/>
                      <a:pt x="1083741" y="3524449"/>
                    </a:cubicBezTo>
                    <a:cubicBezTo>
                      <a:pt x="1075611" y="3517730"/>
                      <a:pt x="1064362" y="3512062"/>
                      <a:pt x="1066327" y="3498350"/>
                    </a:cubicBezTo>
                    <a:cubicBezTo>
                      <a:pt x="1067067" y="3494508"/>
                      <a:pt x="1064226" y="3492113"/>
                      <a:pt x="1060384" y="3491373"/>
                    </a:cubicBezTo>
                    <a:cubicBezTo>
                      <a:pt x="1057404" y="3490701"/>
                      <a:pt x="1054424" y="3490029"/>
                      <a:pt x="1051908" y="3488960"/>
                    </a:cubicBezTo>
                    <a:cubicBezTo>
                      <a:pt x="1043037" y="3486083"/>
                      <a:pt x="1044536" y="3472766"/>
                      <a:pt x="1034735" y="3470682"/>
                    </a:cubicBezTo>
                    <a:cubicBezTo>
                      <a:pt x="1024536" y="3468132"/>
                      <a:pt x="1027929" y="3485307"/>
                      <a:pt x="1017197" y="3484015"/>
                    </a:cubicBezTo>
                    <a:cubicBezTo>
                      <a:pt x="1014613" y="3483808"/>
                      <a:pt x="1011030" y="3485255"/>
                      <a:pt x="1010237" y="3484323"/>
                    </a:cubicBezTo>
                    <a:cubicBezTo>
                      <a:pt x="996233" y="3469766"/>
                      <a:pt x="975474" y="3474606"/>
                      <a:pt x="958799" y="3466337"/>
                    </a:cubicBezTo>
                    <a:cubicBezTo>
                      <a:pt x="956284" y="3465269"/>
                      <a:pt x="952046" y="3464063"/>
                      <a:pt x="951788" y="3461874"/>
                    </a:cubicBezTo>
                    <a:cubicBezTo>
                      <a:pt x="949515" y="3446956"/>
                      <a:pt x="936078" y="3441546"/>
                      <a:pt x="926759" y="3433431"/>
                    </a:cubicBezTo>
                    <a:cubicBezTo>
                      <a:pt x="911755" y="3420529"/>
                      <a:pt x="911618" y="3400579"/>
                      <a:pt x="903850" y="3383920"/>
                    </a:cubicBezTo>
                    <a:cubicBezTo>
                      <a:pt x="900957" y="3376754"/>
                      <a:pt x="899854" y="3368864"/>
                      <a:pt x="895238" y="3361559"/>
                    </a:cubicBezTo>
                    <a:cubicBezTo>
                      <a:pt x="892137" y="3356976"/>
                      <a:pt x="889313" y="3348949"/>
                      <a:pt x="893102" y="3344918"/>
                    </a:cubicBezTo>
                    <a:cubicBezTo>
                      <a:pt x="905938" y="3330776"/>
                      <a:pt x="901959" y="3310087"/>
                      <a:pt x="913932" y="3295875"/>
                    </a:cubicBezTo>
                    <a:cubicBezTo>
                      <a:pt x="916793" y="3292637"/>
                      <a:pt x="918601" y="3286279"/>
                      <a:pt x="916552" y="3284815"/>
                    </a:cubicBezTo>
                    <a:cubicBezTo>
                      <a:pt x="903718" y="3277287"/>
                      <a:pt x="908800" y="3262523"/>
                      <a:pt x="902668" y="3252497"/>
                    </a:cubicBezTo>
                    <a:cubicBezTo>
                      <a:pt x="900360" y="3248845"/>
                      <a:pt x="897466" y="3241679"/>
                      <a:pt x="899396" y="3239232"/>
                    </a:cubicBezTo>
                    <a:cubicBezTo>
                      <a:pt x="909112" y="3226141"/>
                      <a:pt x="894626" y="3217612"/>
                      <a:pt x="894195" y="3206742"/>
                    </a:cubicBezTo>
                    <a:cubicBezTo>
                      <a:pt x="893817" y="3200644"/>
                      <a:pt x="887529" y="3197974"/>
                      <a:pt x="880363" y="3200867"/>
                    </a:cubicBezTo>
                    <a:lnTo>
                      <a:pt x="868662" y="3212216"/>
                    </a:lnTo>
                    <a:lnTo>
                      <a:pt x="861785" y="3179867"/>
                    </a:lnTo>
                    <a:lnTo>
                      <a:pt x="841031" y="3128406"/>
                    </a:lnTo>
                    <a:lnTo>
                      <a:pt x="835094" y="3130395"/>
                    </a:lnTo>
                    <a:lnTo>
                      <a:pt x="836894" y="3131712"/>
                    </a:lnTo>
                    <a:cubicBezTo>
                      <a:pt x="837023" y="3134426"/>
                      <a:pt x="833965" y="3137488"/>
                      <a:pt x="828164" y="3141426"/>
                    </a:cubicBezTo>
                    <a:cubicBezTo>
                      <a:pt x="818458" y="3148422"/>
                      <a:pt x="813018" y="3157337"/>
                      <a:pt x="810249" y="3168564"/>
                    </a:cubicBezTo>
                    <a:cubicBezTo>
                      <a:pt x="809318" y="3173433"/>
                      <a:pt x="809074" y="3179403"/>
                      <a:pt x="805666" y="3182762"/>
                    </a:cubicBezTo>
                    <a:cubicBezTo>
                      <a:pt x="787414" y="3201536"/>
                      <a:pt x="780751" y="3228059"/>
                      <a:pt x="762994" y="3247137"/>
                    </a:cubicBezTo>
                    <a:cubicBezTo>
                      <a:pt x="751258" y="3259688"/>
                      <a:pt x="753600" y="3265877"/>
                      <a:pt x="769696" y="3269578"/>
                    </a:cubicBezTo>
                    <a:cubicBezTo>
                      <a:pt x="792945" y="3274925"/>
                      <a:pt x="800386" y="3291698"/>
                      <a:pt x="788985" y="3312615"/>
                    </a:cubicBezTo>
                    <a:cubicBezTo>
                      <a:pt x="786568" y="3316577"/>
                      <a:pt x="784452" y="3320045"/>
                      <a:pt x="783024" y="3324613"/>
                    </a:cubicBezTo>
                    <a:cubicBezTo>
                      <a:pt x="776218" y="3343570"/>
                      <a:pt x="776326" y="3342279"/>
                      <a:pt x="758660" y="3335580"/>
                    </a:cubicBezTo>
                    <a:cubicBezTo>
                      <a:pt x="725312" y="3323390"/>
                      <a:pt x="700012" y="3299121"/>
                      <a:pt x="671389" y="3280299"/>
                    </a:cubicBezTo>
                    <a:cubicBezTo>
                      <a:pt x="664454" y="3276068"/>
                      <a:pt x="658316" y="3271644"/>
                      <a:pt x="650969" y="3269201"/>
                    </a:cubicBezTo>
                    <a:cubicBezTo>
                      <a:pt x="647695" y="3267882"/>
                      <a:pt x="644252" y="3262384"/>
                      <a:pt x="641617" y="3268933"/>
                    </a:cubicBezTo>
                    <a:cubicBezTo>
                      <a:pt x="639392" y="3273694"/>
                      <a:pt x="638956" y="3278866"/>
                      <a:pt x="644406" y="3282190"/>
                    </a:cubicBezTo>
                    <a:cubicBezTo>
                      <a:pt x="646387" y="3283399"/>
                      <a:pt x="648476" y="3283314"/>
                      <a:pt x="650760" y="3284028"/>
                    </a:cubicBezTo>
                    <a:cubicBezTo>
                      <a:pt x="655328" y="3285455"/>
                      <a:pt x="662423" y="3281626"/>
                      <a:pt x="664657" y="3289107"/>
                    </a:cubicBezTo>
                    <a:cubicBezTo>
                      <a:pt x="666890" y="3296588"/>
                      <a:pt x="658310" y="3299510"/>
                      <a:pt x="653088" y="3305841"/>
                    </a:cubicBezTo>
                    <a:cubicBezTo>
                      <a:pt x="664943" y="3304236"/>
                      <a:pt x="673994" y="3305000"/>
                      <a:pt x="681811" y="3311127"/>
                    </a:cubicBezTo>
                    <a:cubicBezTo>
                      <a:pt x="686161" y="3315142"/>
                      <a:pt x="689712" y="3319347"/>
                      <a:pt x="681325" y="3323067"/>
                    </a:cubicBezTo>
                    <a:cubicBezTo>
                      <a:pt x="670368" y="3310944"/>
                      <a:pt x="656397" y="3316018"/>
                      <a:pt x="642947" y="3318009"/>
                    </a:cubicBezTo>
                    <a:cubicBezTo>
                      <a:pt x="631587" y="3319914"/>
                      <a:pt x="621135" y="3320335"/>
                      <a:pt x="616859" y="3306172"/>
                    </a:cubicBezTo>
                    <a:cubicBezTo>
                      <a:pt x="612232" y="3299271"/>
                      <a:pt x="615172" y="3292226"/>
                      <a:pt x="615221" y="3285459"/>
                    </a:cubicBezTo>
                    <a:cubicBezTo>
                      <a:pt x="615078" y="3277895"/>
                      <a:pt x="613230" y="3272008"/>
                      <a:pt x="603851" y="3275124"/>
                    </a:cubicBezTo>
                    <a:cubicBezTo>
                      <a:pt x="597338" y="3281347"/>
                      <a:pt x="590822" y="3287568"/>
                      <a:pt x="584006" y="3294285"/>
                    </a:cubicBezTo>
                    <a:cubicBezTo>
                      <a:pt x="581394" y="3297450"/>
                      <a:pt x="579691" y="3299130"/>
                      <a:pt x="576030" y="3296216"/>
                    </a:cubicBezTo>
                    <a:cubicBezTo>
                      <a:pt x="583887" y="3283337"/>
                      <a:pt x="590066" y="3268752"/>
                      <a:pt x="595446" y="3254362"/>
                    </a:cubicBezTo>
                    <a:cubicBezTo>
                      <a:pt x="600718" y="3241263"/>
                      <a:pt x="595184" y="3235849"/>
                      <a:pt x="582146" y="3236050"/>
                    </a:cubicBezTo>
                    <a:cubicBezTo>
                      <a:pt x="574581" y="3236194"/>
                      <a:pt x="566907" y="3237630"/>
                      <a:pt x="559040" y="3238269"/>
                    </a:cubicBezTo>
                    <a:cubicBezTo>
                      <a:pt x="545396" y="3239463"/>
                      <a:pt x="541651" y="3234459"/>
                      <a:pt x="547418" y="3221663"/>
                    </a:cubicBezTo>
                    <a:cubicBezTo>
                      <a:pt x="549644" y="3216903"/>
                      <a:pt x="552364" y="3212445"/>
                      <a:pt x="555276" y="3208783"/>
                    </a:cubicBezTo>
                    <a:cubicBezTo>
                      <a:pt x="563218" y="3197993"/>
                      <a:pt x="565770" y="3189354"/>
                      <a:pt x="552916" y="3178113"/>
                    </a:cubicBezTo>
                    <a:cubicBezTo>
                      <a:pt x="541244" y="3168275"/>
                      <a:pt x="547808" y="3155285"/>
                      <a:pt x="554759" y="3143891"/>
                    </a:cubicBezTo>
                    <a:cubicBezTo>
                      <a:pt x="566243" y="3125067"/>
                      <a:pt x="564975" y="3121575"/>
                      <a:pt x="546452" y="3109595"/>
                    </a:cubicBezTo>
                    <a:cubicBezTo>
                      <a:pt x="540701" y="3106766"/>
                      <a:pt x="532640" y="3106607"/>
                      <a:pt x="531314" y="3097640"/>
                    </a:cubicBezTo>
                    <a:cubicBezTo>
                      <a:pt x="533647" y="3091586"/>
                      <a:pt x="538239" y="3089630"/>
                      <a:pt x="544016" y="3089076"/>
                    </a:cubicBezTo>
                    <a:cubicBezTo>
                      <a:pt x="551086" y="3088629"/>
                      <a:pt x="550917" y="3084449"/>
                      <a:pt x="547970" y="3079252"/>
                    </a:cubicBezTo>
                    <a:cubicBezTo>
                      <a:pt x="535005" y="3069303"/>
                      <a:pt x="524737" y="3058280"/>
                      <a:pt x="536113" y="3040749"/>
                    </a:cubicBezTo>
                    <a:cubicBezTo>
                      <a:pt x="534651" y="3036458"/>
                      <a:pt x="536573" y="3032193"/>
                      <a:pt x="536514" y="3026719"/>
                    </a:cubicBezTo>
                    <a:cubicBezTo>
                      <a:pt x="527824" y="3030935"/>
                      <a:pt x="526650" y="3041773"/>
                      <a:pt x="518069" y="3044697"/>
                    </a:cubicBezTo>
                    <a:cubicBezTo>
                      <a:pt x="513393" y="3044561"/>
                      <a:pt x="509103" y="3046023"/>
                      <a:pt x="505030" y="3044899"/>
                    </a:cubicBezTo>
                    <a:cubicBezTo>
                      <a:pt x="488742" y="3040400"/>
                      <a:pt x="476283" y="3042996"/>
                      <a:pt x="469088" y="3060358"/>
                    </a:cubicBezTo>
                    <a:cubicBezTo>
                      <a:pt x="464531" y="3071173"/>
                      <a:pt x="455891" y="3068621"/>
                      <a:pt x="446865" y="3064475"/>
                    </a:cubicBezTo>
                    <a:cubicBezTo>
                      <a:pt x="427327" y="3055274"/>
                      <a:pt x="427327" y="3055274"/>
                      <a:pt x="428168" y="3076179"/>
                    </a:cubicBezTo>
                    <a:cubicBezTo>
                      <a:pt x="428034" y="3080857"/>
                      <a:pt x="426028" y="3083029"/>
                      <a:pt x="421376" y="3079513"/>
                    </a:cubicBezTo>
                    <a:cubicBezTo>
                      <a:pt x="412206" y="3067802"/>
                      <a:pt x="406748" y="3052236"/>
                      <a:pt x="387850" y="3050903"/>
                    </a:cubicBezTo>
                    <a:cubicBezTo>
                      <a:pt x="376213" y="3049921"/>
                      <a:pt x="366533" y="3053532"/>
                      <a:pt x="356247" y="3058134"/>
                    </a:cubicBezTo>
                    <a:cubicBezTo>
                      <a:pt x="336669" y="3067942"/>
                      <a:pt x="330918" y="3065114"/>
                      <a:pt x="329279" y="3044401"/>
                    </a:cubicBezTo>
                    <a:cubicBezTo>
                      <a:pt x="328084" y="3030757"/>
                      <a:pt x="321453" y="3026031"/>
                      <a:pt x="308607" y="3027031"/>
                    </a:cubicBezTo>
                    <a:cubicBezTo>
                      <a:pt x="279229" y="3029502"/>
                      <a:pt x="278733" y="3029198"/>
                      <a:pt x="279538" y="3001141"/>
                    </a:cubicBezTo>
                    <a:cubicBezTo>
                      <a:pt x="280108" y="2991291"/>
                      <a:pt x="276338" y="2989671"/>
                      <a:pt x="267950" y="2993392"/>
                    </a:cubicBezTo>
                    <a:cubicBezTo>
                      <a:pt x="260856" y="2997221"/>
                      <a:pt x="258597" y="2993124"/>
                      <a:pt x="257547" y="2987046"/>
                    </a:cubicBezTo>
                    <a:cubicBezTo>
                      <a:pt x="260075" y="2981789"/>
                      <a:pt x="261803" y="2976727"/>
                      <a:pt x="263834" y="2971168"/>
                    </a:cubicBezTo>
                    <a:cubicBezTo>
                      <a:pt x="265565" y="2966106"/>
                      <a:pt x="271147" y="2964754"/>
                      <a:pt x="275244" y="2962494"/>
                    </a:cubicBezTo>
                    <a:cubicBezTo>
                      <a:pt x="281540" y="2958859"/>
                      <a:pt x="284865" y="2953409"/>
                      <a:pt x="283127" y="2946230"/>
                    </a:cubicBezTo>
                    <a:cubicBezTo>
                      <a:pt x="281774" y="2940646"/>
                      <a:pt x="277014" y="2938422"/>
                      <a:pt x="271842" y="2937986"/>
                    </a:cubicBezTo>
                    <a:cubicBezTo>
                      <a:pt x="264084" y="2937332"/>
                      <a:pt x="259383" y="2940582"/>
                      <a:pt x="255949" y="2947324"/>
                    </a:cubicBezTo>
                    <a:cubicBezTo>
                      <a:pt x="253724" y="2952085"/>
                      <a:pt x="255959" y="2959566"/>
                      <a:pt x="248671" y="2962598"/>
                    </a:cubicBezTo>
                    <a:cubicBezTo>
                      <a:pt x="239403" y="2964419"/>
                      <a:pt x="230520" y="2967838"/>
                      <a:pt x="220889" y="2964682"/>
                    </a:cubicBezTo>
                    <a:cubicBezTo>
                      <a:pt x="215271" y="2957176"/>
                      <a:pt x="220191" y="2951340"/>
                      <a:pt x="224312" y="2945699"/>
                    </a:cubicBezTo>
                    <a:cubicBezTo>
                      <a:pt x="230248" y="2937083"/>
                      <a:pt x="234093" y="2928553"/>
                      <a:pt x="224403" y="2919922"/>
                    </a:cubicBezTo>
                    <a:cubicBezTo>
                      <a:pt x="221045" y="2916514"/>
                      <a:pt x="220683" y="2911535"/>
                      <a:pt x="221120" y="2906363"/>
                    </a:cubicBezTo>
                    <a:cubicBezTo>
                      <a:pt x="220481" y="2898496"/>
                      <a:pt x="223611" y="2892250"/>
                      <a:pt x="227734" y="2886607"/>
                    </a:cubicBezTo>
                    <a:cubicBezTo>
                      <a:pt x="230949" y="2882452"/>
                      <a:pt x="232570" y="2878681"/>
                      <a:pt x="230419" y="2873291"/>
                    </a:cubicBezTo>
                    <a:cubicBezTo>
                      <a:pt x="231485" y="2863744"/>
                      <a:pt x="216574" y="2861446"/>
                      <a:pt x="220334" y="2850825"/>
                    </a:cubicBezTo>
                    <a:cubicBezTo>
                      <a:pt x="229485" y="2838054"/>
                      <a:pt x="212181" y="2836334"/>
                      <a:pt x="210854" y="2827368"/>
                    </a:cubicBezTo>
                    <a:cubicBezTo>
                      <a:pt x="210642" y="2802088"/>
                      <a:pt x="220203" y="2787527"/>
                      <a:pt x="241764" y="2778929"/>
                    </a:cubicBezTo>
                    <a:cubicBezTo>
                      <a:pt x="254139" y="2774242"/>
                      <a:pt x="256909" y="2763016"/>
                      <a:pt x="255002" y="2751657"/>
                    </a:cubicBezTo>
                    <a:cubicBezTo>
                      <a:pt x="251852" y="2733421"/>
                      <a:pt x="254043" y="2719803"/>
                      <a:pt x="276350" y="2717777"/>
                    </a:cubicBezTo>
                    <a:cubicBezTo>
                      <a:pt x="282127" y="2717223"/>
                      <a:pt x="285837" y="2713370"/>
                      <a:pt x="285282" y="2707593"/>
                    </a:cubicBezTo>
                    <a:cubicBezTo>
                      <a:pt x="284559" y="2697636"/>
                      <a:pt x="286229" y="2687100"/>
                      <a:pt x="276926" y="2680064"/>
                    </a:cubicBezTo>
                    <a:cubicBezTo>
                      <a:pt x="273458" y="2677948"/>
                      <a:pt x="269496" y="2675530"/>
                      <a:pt x="264542" y="2672508"/>
                    </a:cubicBezTo>
                    <a:cubicBezTo>
                      <a:pt x="280384" y="2669938"/>
                      <a:pt x="293859" y="2664564"/>
                      <a:pt x="308116" y="2674621"/>
                    </a:cubicBezTo>
                    <a:cubicBezTo>
                      <a:pt x="315740" y="2679952"/>
                      <a:pt x="323028" y="2676920"/>
                      <a:pt x="327864" y="2668993"/>
                    </a:cubicBezTo>
                    <a:cubicBezTo>
                      <a:pt x="331792" y="2662553"/>
                      <a:pt x="336023" y="2655618"/>
                      <a:pt x="339456" y="2648876"/>
                    </a:cubicBezTo>
                    <a:cubicBezTo>
                      <a:pt x="345913" y="2637181"/>
                      <a:pt x="353636" y="2628976"/>
                      <a:pt x="368061" y="2643216"/>
                    </a:cubicBezTo>
                    <a:cubicBezTo>
                      <a:pt x="369890" y="2624619"/>
                      <a:pt x="377177" y="2621587"/>
                      <a:pt x="389537" y="2632526"/>
                    </a:cubicBezTo>
                    <a:cubicBezTo>
                      <a:pt x="391519" y="2633735"/>
                      <a:pt x="393995" y="2635245"/>
                      <a:pt x="396992" y="2633675"/>
                    </a:cubicBezTo>
                    <a:cubicBezTo>
                      <a:pt x="400292" y="2631609"/>
                      <a:pt x="398721" y="2628612"/>
                      <a:pt x="398142" y="2626219"/>
                    </a:cubicBezTo>
                    <a:cubicBezTo>
                      <a:pt x="394936" y="2615596"/>
                      <a:pt x="395164" y="2602479"/>
                      <a:pt x="385394" y="2597603"/>
                    </a:cubicBezTo>
                    <a:lnTo>
                      <a:pt x="377546" y="2596603"/>
                    </a:lnTo>
                    <a:lnTo>
                      <a:pt x="376221" y="2597323"/>
                    </a:lnTo>
                    <a:cubicBezTo>
                      <a:pt x="371736" y="2598535"/>
                      <a:pt x="367330" y="2598074"/>
                      <a:pt x="363730" y="2594317"/>
                    </a:cubicBezTo>
                    <a:cubicBezTo>
                      <a:pt x="354152" y="2584016"/>
                      <a:pt x="340388" y="2577279"/>
                      <a:pt x="336858" y="2561827"/>
                    </a:cubicBezTo>
                    <a:lnTo>
                      <a:pt x="337956" y="2558256"/>
                    </a:lnTo>
                    <a:lnTo>
                      <a:pt x="331405" y="2552878"/>
                    </a:lnTo>
                    <a:cubicBezTo>
                      <a:pt x="322102" y="2545844"/>
                      <a:pt x="314127" y="2547774"/>
                      <a:pt x="308578" y="2557984"/>
                    </a:cubicBezTo>
                    <a:cubicBezTo>
                      <a:pt x="303440" y="2566405"/>
                      <a:pt x="299100" y="2574634"/>
                      <a:pt x="294264" y="2582561"/>
                    </a:cubicBezTo>
                    <a:cubicBezTo>
                      <a:pt x="292149" y="2586028"/>
                      <a:pt x="290806" y="2592686"/>
                      <a:pt x="283956" y="2590545"/>
                    </a:cubicBezTo>
                    <a:cubicBezTo>
                      <a:pt x="278892" y="2588816"/>
                      <a:pt x="279630" y="2583149"/>
                      <a:pt x="279462" y="2578968"/>
                    </a:cubicBezTo>
                    <a:cubicBezTo>
                      <a:pt x="279671" y="2564141"/>
                      <a:pt x="280677" y="2549121"/>
                      <a:pt x="280886" y="2534293"/>
                    </a:cubicBezTo>
                    <a:cubicBezTo>
                      <a:pt x="282229" y="2527635"/>
                      <a:pt x="287920" y="2524990"/>
                      <a:pt x="293312" y="2522841"/>
                    </a:cubicBezTo>
                    <a:cubicBezTo>
                      <a:pt x="300902" y="2519313"/>
                      <a:pt x="307430" y="2514460"/>
                      <a:pt x="313664" y="2509256"/>
                    </a:cubicBezTo>
                    <a:lnTo>
                      <a:pt x="322562" y="2501743"/>
                    </a:lnTo>
                    <a:lnTo>
                      <a:pt x="322347" y="2500403"/>
                    </a:lnTo>
                    <a:cubicBezTo>
                      <a:pt x="322951" y="2498369"/>
                      <a:pt x="324153" y="2496315"/>
                      <a:pt x="325012" y="2494504"/>
                    </a:cubicBezTo>
                    <a:cubicBezTo>
                      <a:pt x="325942" y="2492996"/>
                      <a:pt x="326567" y="2491562"/>
                      <a:pt x="327121" y="2489822"/>
                    </a:cubicBezTo>
                    <a:cubicBezTo>
                      <a:pt x="327907" y="2487706"/>
                      <a:pt x="327635" y="2485197"/>
                      <a:pt x="325375" y="2483801"/>
                    </a:cubicBezTo>
                    <a:cubicBezTo>
                      <a:pt x="323420" y="2482332"/>
                      <a:pt x="321433" y="2483446"/>
                      <a:pt x="319894" y="2485096"/>
                    </a:cubicBezTo>
                    <a:cubicBezTo>
                      <a:pt x="317513" y="2487268"/>
                      <a:pt x="315060" y="2489134"/>
                      <a:pt x="311599" y="2486736"/>
                    </a:cubicBezTo>
                    <a:cubicBezTo>
                      <a:pt x="308442" y="2484265"/>
                      <a:pt x="309244" y="2480857"/>
                      <a:pt x="310423" y="2477683"/>
                    </a:cubicBezTo>
                    <a:cubicBezTo>
                      <a:pt x="310655" y="2477307"/>
                      <a:pt x="311120" y="2476555"/>
                      <a:pt x="311281" y="2475872"/>
                    </a:cubicBezTo>
                    <a:cubicBezTo>
                      <a:pt x="314962" y="2466960"/>
                      <a:pt x="313921" y="2465274"/>
                      <a:pt x="304224" y="2463706"/>
                    </a:cubicBezTo>
                    <a:cubicBezTo>
                      <a:pt x="299601" y="2463191"/>
                      <a:pt x="295890" y="2462459"/>
                      <a:pt x="295275" y="2457135"/>
                    </a:cubicBezTo>
                    <a:cubicBezTo>
                      <a:pt x="294986" y="2455917"/>
                      <a:pt x="294770" y="2455003"/>
                      <a:pt x="294859" y="2454016"/>
                    </a:cubicBezTo>
                    <a:cubicBezTo>
                      <a:pt x="295461" y="2448405"/>
                      <a:pt x="291944" y="2444410"/>
                      <a:pt x="286910" y="2446244"/>
                    </a:cubicBezTo>
                    <a:cubicBezTo>
                      <a:pt x="281877" y="2448077"/>
                      <a:pt x="279401" y="2445767"/>
                      <a:pt x="278232" y="2442183"/>
                    </a:cubicBezTo>
                    <a:cubicBezTo>
                      <a:pt x="274814" y="2430443"/>
                      <a:pt x="266929" y="2429735"/>
                      <a:pt x="256502" y="2431877"/>
                    </a:cubicBezTo>
                    <a:cubicBezTo>
                      <a:pt x="249121" y="2433301"/>
                      <a:pt x="241379" y="2433200"/>
                      <a:pt x="233566" y="2432796"/>
                    </a:cubicBezTo>
                    <a:cubicBezTo>
                      <a:pt x="229927" y="2432370"/>
                      <a:pt x="227364" y="2431045"/>
                      <a:pt x="225585" y="2427605"/>
                    </a:cubicBezTo>
                    <a:cubicBezTo>
                      <a:pt x="222281" y="2421790"/>
                      <a:pt x="219661" y="2415815"/>
                      <a:pt x="218516" y="2409611"/>
                    </a:cubicBezTo>
                    <a:lnTo>
                      <a:pt x="219702" y="2396654"/>
                    </a:lnTo>
                    <a:lnTo>
                      <a:pt x="203612" y="2390201"/>
                    </a:lnTo>
                    <a:cubicBezTo>
                      <a:pt x="197466" y="2388576"/>
                      <a:pt x="191205" y="2387137"/>
                      <a:pt x="185454" y="2384308"/>
                    </a:cubicBezTo>
                    <a:cubicBezTo>
                      <a:pt x="171667" y="2377936"/>
                      <a:pt x="170122" y="2371555"/>
                      <a:pt x="180651" y="2360984"/>
                    </a:cubicBezTo>
                    <a:cubicBezTo>
                      <a:pt x="183455" y="2358616"/>
                      <a:pt x="186451" y="2357046"/>
                      <a:pt x="188954" y="2355173"/>
                    </a:cubicBezTo>
                    <a:cubicBezTo>
                      <a:pt x="201353" y="2347104"/>
                      <a:pt x="207397" y="2337195"/>
                      <a:pt x="203232" y="2321739"/>
                    </a:cubicBezTo>
                    <a:cubicBezTo>
                      <a:pt x="199949" y="2308181"/>
                      <a:pt x="199553" y="2294345"/>
                      <a:pt x="198358" y="2280702"/>
                    </a:cubicBezTo>
                    <a:cubicBezTo>
                      <a:pt x="196947" y="2269642"/>
                      <a:pt x="193010" y="2263843"/>
                      <a:pt x="181129" y="2268831"/>
                    </a:cubicBezTo>
                    <a:cubicBezTo>
                      <a:pt x="174338" y="2272164"/>
                      <a:pt x="167461" y="2273408"/>
                      <a:pt x="161542" y="2266396"/>
                    </a:cubicBezTo>
                    <a:cubicBezTo>
                      <a:pt x="159249" y="2253442"/>
                      <a:pt x="166586" y="2243644"/>
                      <a:pt x="170152" y="2232225"/>
                    </a:cubicBezTo>
                    <a:cubicBezTo>
                      <a:pt x="172898" y="2224382"/>
                      <a:pt x="177430" y="2216952"/>
                      <a:pt x="182158" y="2210319"/>
                    </a:cubicBezTo>
                    <a:lnTo>
                      <a:pt x="185087" y="2204960"/>
                    </a:lnTo>
                    <a:lnTo>
                      <a:pt x="183548" y="2204931"/>
                    </a:lnTo>
                    <a:cubicBezTo>
                      <a:pt x="180415" y="2206636"/>
                      <a:pt x="178099" y="2203645"/>
                      <a:pt x="176985" y="2201655"/>
                    </a:cubicBezTo>
                    <a:cubicBezTo>
                      <a:pt x="172371" y="2194382"/>
                      <a:pt x="166329" y="2191949"/>
                      <a:pt x="158195" y="2192908"/>
                    </a:cubicBezTo>
                    <a:cubicBezTo>
                      <a:pt x="153178" y="2193451"/>
                      <a:pt x="151831" y="2191838"/>
                      <a:pt x="153725" y="2186242"/>
                    </a:cubicBezTo>
                    <a:lnTo>
                      <a:pt x="153180" y="2181643"/>
                    </a:lnTo>
                    <a:lnTo>
                      <a:pt x="148907" y="2184596"/>
                    </a:lnTo>
                    <a:cubicBezTo>
                      <a:pt x="144000" y="2188740"/>
                      <a:pt x="138907" y="2191241"/>
                      <a:pt x="133549" y="2192221"/>
                    </a:cubicBezTo>
                    <a:lnTo>
                      <a:pt x="130014" y="2191909"/>
                    </a:lnTo>
                    <a:lnTo>
                      <a:pt x="130318" y="2192823"/>
                    </a:lnTo>
                    <a:cubicBezTo>
                      <a:pt x="129999" y="2194023"/>
                      <a:pt x="128755" y="2194881"/>
                      <a:pt x="126283" y="2195305"/>
                    </a:cubicBezTo>
                    <a:cubicBezTo>
                      <a:pt x="119511" y="2196585"/>
                      <a:pt x="113381" y="2195139"/>
                      <a:pt x="107338" y="2192707"/>
                    </a:cubicBezTo>
                    <a:cubicBezTo>
                      <a:pt x="99558" y="2189719"/>
                      <a:pt x="95832" y="2190279"/>
                      <a:pt x="90588" y="2196667"/>
                    </a:cubicBezTo>
                    <a:cubicBezTo>
                      <a:pt x="88512" y="2198766"/>
                      <a:pt x="86956" y="2201708"/>
                      <a:pt x="85329" y="2204345"/>
                    </a:cubicBezTo>
                    <a:cubicBezTo>
                      <a:pt x="84631" y="2205475"/>
                      <a:pt x="84079" y="2207214"/>
                      <a:pt x="82412" y="2206965"/>
                    </a:cubicBezTo>
                    <a:cubicBezTo>
                      <a:pt x="80440" y="2206787"/>
                      <a:pt x="79775" y="2205337"/>
                      <a:pt x="79791" y="2204045"/>
                    </a:cubicBezTo>
                    <a:cubicBezTo>
                      <a:pt x="79714" y="2198273"/>
                      <a:pt x="76988" y="2197631"/>
                      <a:pt x="72187" y="2199087"/>
                    </a:cubicBezTo>
                    <a:cubicBezTo>
                      <a:pt x="66169" y="2200831"/>
                      <a:pt x="60968" y="2197880"/>
                      <a:pt x="56610" y="2194405"/>
                    </a:cubicBezTo>
                    <a:cubicBezTo>
                      <a:pt x="53077" y="2191701"/>
                      <a:pt x="50872" y="2191900"/>
                      <a:pt x="49228" y="2195828"/>
                    </a:cubicBezTo>
                    <a:cubicBezTo>
                      <a:pt x="48442" y="2197945"/>
                      <a:pt x="47513" y="2199452"/>
                      <a:pt x="44932" y="2199419"/>
                    </a:cubicBezTo>
                    <a:cubicBezTo>
                      <a:pt x="41439" y="2199601"/>
                      <a:pt x="41471" y="2197020"/>
                      <a:pt x="40358" y="2195030"/>
                    </a:cubicBezTo>
                    <a:cubicBezTo>
                      <a:pt x="39764" y="2193884"/>
                      <a:pt x="39404" y="2192360"/>
                      <a:pt x="38739" y="2190908"/>
                    </a:cubicBezTo>
                    <a:cubicBezTo>
                      <a:pt x="35881" y="2182898"/>
                      <a:pt x="30881" y="2182150"/>
                      <a:pt x="25029" y="2188681"/>
                    </a:cubicBezTo>
                    <a:cubicBezTo>
                      <a:pt x="24258" y="2189507"/>
                      <a:pt x="23794" y="2190261"/>
                      <a:pt x="22953" y="2190781"/>
                    </a:cubicBezTo>
                    <a:cubicBezTo>
                      <a:pt x="21341" y="2192127"/>
                      <a:pt x="19049" y="2193312"/>
                      <a:pt x="17398" y="2191771"/>
                    </a:cubicBezTo>
                    <a:cubicBezTo>
                      <a:pt x="15820" y="2190537"/>
                      <a:pt x="16534" y="2188116"/>
                      <a:pt x="17464" y="2186609"/>
                    </a:cubicBezTo>
                    <a:cubicBezTo>
                      <a:pt x="18394" y="2185102"/>
                      <a:pt x="19395" y="2183901"/>
                      <a:pt x="20703" y="2182626"/>
                    </a:cubicBezTo>
                    <a:cubicBezTo>
                      <a:pt x="22403" y="2180293"/>
                      <a:pt x="22580" y="2178321"/>
                      <a:pt x="20175" y="2176316"/>
                    </a:cubicBezTo>
                    <a:cubicBezTo>
                      <a:pt x="14847" y="2171463"/>
                      <a:pt x="12726" y="2165208"/>
                      <a:pt x="10908" y="2158882"/>
                    </a:cubicBezTo>
                    <a:cubicBezTo>
                      <a:pt x="8498" y="2151407"/>
                      <a:pt x="7539" y="2143269"/>
                      <a:pt x="3909" y="2136084"/>
                    </a:cubicBezTo>
                    <a:cubicBezTo>
                      <a:pt x="2653" y="2133485"/>
                      <a:pt x="4120" y="2131530"/>
                      <a:pt x="5354" y="2129952"/>
                    </a:cubicBezTo>
                    <a:lnTo>
                      <a:pt x="9185" y="2123453"/>
                    </a:lnTo>
                    <a:lnTo>
                      <a:pt x="8263" y="2119867"/>
                    </a:lnTo>
                    <a:cubicBezTo>
                      <a:pt x="5811" y="2114972"/>
                      <a:pt x="252" y="2112941"/>
                      <a:pt x="0" y="2106669"/>
                    </a:cubicBezTo>
                    <a:cubicBezTo>
                      <a:pt x="6599" y="2102537"/>
                      <a:pt x="1066" y="2097122"/>
                      <a:pt x="1997" y="2092253"/>
                    </a:cubicBezTo>
                    <a:cubicBezTo>
                      <a:pt x="6531" y="2084822"/>
                      <a:pt x="7100" y="2074973"/>
                      <a:pt x="18461" y="2073068"/>
                    </a:cubicBezTo>
                    <a:cubicBezTo>
                      <a:pt x="22642" y="2072898"/>
                      <a:pt x="23574" y="2068029"/>
                      <a:pt x="22909" y="2063545"/>
                    </a:cubicBezTo>
                    <a:cubicBezTo>
                      <a:pt x="21473" y="2055872"/>
                      <a:pt x="23504" y="2050313"/>
                      <a:pt x="31396" y="2046292"/>
                    </a:cubicBezTo>
                    <a:cubicBezTo>
                      <a:pt x="40689" y="2041086"/>
                      <a:pt x="33972" y="2034267"/>
                      <a:pt x="31352" y="2025192"/>
                    </a:cubicBezTo>
                    <a:cubicBezTo>
                      <a:pt x="45852" y="2029280"/>
                      <a:pt x="56523" y="2026274"/>
                      <a:pt x="63886" y="2013091"/>
                    </a:cubicBezTo>
                    <a:cubicBezTo>
                      <a:pt x="65396" y="2010614"/>
                      <a:pt x="74278" y="2007196"/>
                      <a:pt x="81239" y="2008044"/>
                    </a:cubicBezTo>
                    <a:cubicBezTo>
                      <a:pt x="94363" y="2009931"/>
                      <a:pt x="101700" y="2000134"/>
                      <a:pt x="111405" y="1993139"/>
                    </a:cubicBezTo>
                    <a:cubicBezTo>
                      <a:pt x="111305" y="2006673"/>
                      <a:pt x="117770" y="2007219"/>
                      <a:pt x="126677" y="2000417"/>
                    </a:cubicBezTo>
                    <a:cubicBezTo>
                      <a:pt x="131161" y="1999753"/>
                      <a:pt x="135728" y="2001180"/>
                      <a:pt x="139632" y="1998124"/>
                    </a:cubicBezTo>
                    <a:cubicBezTo>
                      <a:pt x="141832" y="1996747"/>
                      <a:pt x="144334" y="1994875"/>
                      <a:pt x="146533" y="1993496"/>
                    </a:cubicBezTo>
                    <a:cubicBezTo>
                      <a:pt x="149035" y="1991624"/>
                      <a:pt x="151948" y="1987964"/>
                      <a:pt x="153736" y="1988375"/>
                    </a:cubicBezTo>
                    <a:cubicBezTo>
                      <a:pt x="158305" y="1989802"/>
                      <a:pt x="154593" y="1993656"/>
                      <a:pt x="154376" y="1996242"/>
                    </a:cubicBezTo>
                    <a:cubicBezTo>
                      <a:pt x="154241" y="2000919"/>
                      <a:pt x="153914" y="2004797"/>
                      <a:pt x="153285" y="2009173"/>
                    </a:cubicBezTo>
                    <a:cubicBezTo>
                      <a:pt x="154336" y="2015250"/>
                      <a:pt x="159397" y="2016979"/>
                      <a:pt x="164872" y="2016921"/>
                    </a:cubicBezTo>
                    <a:cubicBezTo>
                      <a:pt x="168171" y="2014855"/>
                      <a:pt x="171966" y="2013091"/>
                      <a:pt x="175266" y="2011025"/>
                    </a:cubicBezTo>
                    <a:cubicBezTo>
                      <a:pt x="179447" y="2010857"/>
                      <a:pt x="178624" y="2014433"/>
                      <a:pt x="179204" y="2016827"/>
                    </a:cubicBezTo>
                    <a:cubicBezTo>
                      <a:pt x="173050" y="2028027"/>
                      <a:pt x="172975" y="2038177"/>
                      <a:pt x="185964" y="2044743"/>
                    </a:cubicBezTo>
                    <a:cubicBezTo>
                      <a:pt x="191221" y="2047270"/>
                      <a:pt x="195570" y="2051282"/>
                      <a:pt x="192136" y="2058025"/>
                    </a:cubicBezTo>
                    <a:lnTo>
                      <a:pt x="191400" y="2065222"/>
                    </a:lnTo>
                    <a:lnTo>
                      <a:pt x="193705" y="2064625"/>
                    </a:lnTo>
                    <a:cubicBezTo>
                      <a:pt x="196450" y="2062971"/>
                      <a:pt x="198965" y="2060687"/>
                      <a:pt x="201345" y="2058516"/>
                    </a:cubicBezTo>
                    <a:cubicBezTo>
                      <a:pt x="203798" y="2056649"/>
                      <a:pt x="205481" y="2055607"/>
                      <a:pt x="208726" y="2057092"/>
                    </a:cubicBezTo>
                    <a:lnTo>
                      <a:pt x="228242" y="2063119"/>
                    </a:lnTo>
                    <a:lnTo>
                      <a:pt x="231942" y="2058516"/>
                    </a:lnTo>
                    <a:cubicBezTo>
                      <a:pt x="240656" y="2050918"/>
                      <a:pt x="244031" y="2038701"/>
                      <a:pt x="254423" y="2032807"/>
                    </a:cubicBezTo>
                    <a:cubicBezTo>
                      <a:pt x="256237" y="2029835"/>
                      <a:pt x="257748" y="2027358"/>
                      <a:pt x="259562" y="2024385"/>
                    </a:cubicBezTo>
                    <a:cubicBezTo>
                      <a:pt x="258100" y="2020095"/>
                      <a:pt x="261014" y="2016434"/>
                      <a:pt x="260350" y="2011951"/>
                    </a:cubicBezTo>
                    <a:cubicBezTo>
                      <a:pt x="259241" y="2000398"/>
                      <a:pt x="248040" y="1994245"/>
                      <a:pt x="243934" y="1984262"/>
                    </a:cubicBezTo>
                    <a:cubicBezTo>
                      <a:pt x="241288" y="1978570"/>
                      <a:pt x="238148" y="1972575"/>
                      <a:pt x="241968" y="1967429"/>
                    </a:cubicBezTo>
                    <a:cubicBezTo>
                      <a:pt x="245788" y="1962282"/>
                      <a:pt x="252445" y="1963625"/>
                      <a:pt x="257810" y="1964858"/>
                    </a:cubicBezTo>
                    <a:cubicBezTo>
                      <a:pt x="264964" y="1966502"/>
                      <a:pt x="271404" y="1970433"/>
                      <a:pt x="278777" y="1969490"/>
                    </a:cubicBezTo>
                    <a:cubicBezTo>
                      <a:pt x="283973" y="1966543"/>
                      <a:pt x="288817" y="1970860"/>
                      <a:pt x="293797" y="1970497"/>
                    </a:cubicBezTo>
                    <a:cubicBezTo>
                      <a:pt x="297096" y="1968432"/>
                      <a:pt x="300201" y="1965569"/>
                      <a:pt x="304189" y="1964603"/>
                    </a:cubicBezTo>
                    <a:cubicBezTo>
                      <a:pt x="318017" y="1951966"/>
                      <a:pt x="330854" y="1938723"/>
                      <a:pt x="323849" y="1916778"/>
                    </a:cubicBezTo>
                    <a:cubicBezTo>
                      <a:pt x="320347" y="1905805"/>
                      <a:pt x="328953" y="1899498"/>
                      <a:pt x="339900" y="1899380"/>
                    </a:cubicBezTo>
                    <a:cubicBezTo>
                      <a:pt x="348759" y="1899346"/>
                      <a:pt x="357507" y="1900605"/>
                      <a:pt x="366172" y="1899774"/>
                    </a:cubicBezTo>
                    <a:cubicBezTo>
                      <a:pt x="385399" y="1897227"/>
                      <a:pt x="399610" y="1886186"/>
                      <a:pt x="386796" y="1855936"/>
                    </a:cubicBezTo>
                    <a:cubicBezTo>
                      <a:pt x="388938" y="1849085"/>
                      <a:pt x="381809" y="1844057"/>
                      <a:pt x="382353" y="1837591"/>
                    </a:cubicBezTo>
                    <a:cubicBezTo>
                      <a:pt x="386937" y="1823393"/>
                      <a:pt x="387735" y="1823200"/>
                      <a:pt x="397618" y="1832628"/>
                    </a:cubicBezTo>
                    <a:cubicBezTo>
                      <a:pt x="406317" y="1840654"/>
                      <a:pt x="417626" y="1845514"/>
                      <a:pt x="428633" y="1850870"/>
                    </a:cubicBezTo>
                    <a:cubicBezTo>
                      <a:pt x="424695" y="1845069"/>
                      <a:pt x="427138" y="1837723"/>
                      <a:pt x="421799" y="1833105"/>
                    </a:cubicBezTo>
                    <a:cubicBezTo>
                      <a:pt x="418632" y="1830494"/>
                      <a:pt x="416567" y="1827194"/>
                      <a:pt x="416893" y="1823315"/>
                    </a:cubicBezTo>
                    <a:cubicBezTo>
                      <a:pt x="417514" y="1806700"/>
                      <a:pt x="407003" y="1801646"/>
                      <a:pt x="392973" y="1801244"/>
                    </a:cubicBezTo>
                    <a:cubicBezTo>
                      <a:pt x="386338" y="1796518"/>
                      <a:pt x="378867" y="1810993"/>
                      <a:pt x="372974" y="1800599"/>
                    </a:cubicBezTo>
                    <a:cubicBezTo>
                      <a:pt x="365944" y="1782037"/>
                      <a:pt x="382055" y="1770114"/>
                      <a:pt x="385949" y="1754815"/>
                    </a:cubicBezTo>
                    <a:cubicBezTo>
                      <a:pt x="390449" y="1738528"/>
                      <a:pt x="396735" y="1722650"/>
                      <a:pt x="398951" y="1705649"/>
                    </a:cubicBezTo>
                    <a:cubicBezTo>
                      <a:pt x="400621" y="1695112"/>
                      <a:pt x="398001" y="1686035"/>
                      <a:pt x="389494" y="1678807"/>
                    </a:cubicBezTo>
                    <a:cubicBezTo>
                      <a:pt x="379504" y="1670672"/>
                      <a:pt x="371057" y="1668918"/>
                      <a:pt x="363309" y="1680505"/>
                    </a:cubicBezTo>
                    <a:cubicBezTo>
                      <a:pt x="357977" y="1688129"/>
                      <a:pt x="348708" y="1689952"/>
                      <a:pt x="342496" y="1695679"/>
                    </a:cubicBezTo>
                    <a:cubicBezTo>
                      <a:pt x="322085" y="1696822"/>
                      <a:pt x="303295" y="1694196"/>
                      <a:pt x="298105" y="1669277"/>
                    </a:cubicBezTo>
                    <a:cubicBezTo>
                      <a:pt x="297247" y="1663995"/>
                      <a:pt x="292932" y="1668839"/>
                      <a:pt x="291363" y="1665844"/>
                    </a:cubicBezTo>
                    <a:cubicBezTo>
                      <a:pt x="289623" y="1658665"/>
                      <a:pt x="294047" y="1652528"/>
                      <a:pt x="294593" y="1646062"/>
                    </a:cubicBezTo>
                    <a:cubicBezTo>
                      <a:pt x="298136" y="1638026"/>
                      <a:pt x="306825" y="1633812"/>
                      <a:pt x="308882" y="1624869"/>
                    </a:cubicBezTo>
                    <a:cubicBezTo>
                      <a:pt x="322164" y="1618699"/>
                      <a:pt x="335444" y="1612525"/>
                      <a:pt x="350575" y="1612239"/>
                    </a:cubicBezTo>
                    <a:cubicBezTo>
                      <a:pt x="353160" y="1612458"/>
                      <a:pt x="367718" y="1622019"/>
                      <a:pt x="368300" y="1624411"/>
                    </a:cubicBezTo>
                    <a:cubicBezTo>
                      <a:pt x="369433" y="1632581"/>
                      <a:pt x="374496" y="1634309"/>
                      <a:pt x="381481" y="1631773"/>
                    </a:cubicBezTo>
                    <a:cubicBezTo>
                      <a:pt x="403343" y="1622679"/>
                      <a:pt x="426281" y="1616280"/>
                      <a:pt x="447262" y="1605288"/>
                    </a:cubicBezTo>
                    <a:cubicBezTo>
                      <a:pt x="464446" y="1596060"/>
                      <a:pt x="468123" y="1583348"/>
                      <a:pt x="459886" y="1566766"/>
                    </a:cubicBezTo>
                    <a:cubicBezTo>
                      <a:pt x="457820" y="1563467"/>
                      <a:pt x="455755" y="1560167"/>
                      <a:pt x="453689" y="1556868"/>
                    </a:cubicBezTo>
                    <a:cubicBezTo>
                      <a:pt x="438565" y="1529288"/>
                      <a:pt x="441528" y="1518861"/>
                      <a:pt x="470485" y="1505937"/>
                    </a:cubicBezTo>
                    <a:cubicBezTo>
                      <a:pt x="483163" y="1500755"/>
                      <a:pt x="492675" y="1492964"/>
                      <a:pt x="499433" y="1480773"/>
                    </a:cubicBezTo>
                    <a:cubicBezTo>
                      <a:pt x="509925" y="1461344"/>
                      <a:pt x="529127" y="1462182"/>
                      <a:pt x="547531" y="1463211"/>
                    </a:cubicBezTo>
                    <a:cubicBezTo>
                      <a:pt x="553223" y="1460568"/>
                      <a:pt x="560074" y="1462707"/>
                      <a:pt x="567253" y="1460968"/>
                    </a:cubicBezTo>
                    <a:cubicBezTo>
                      <a:pt x="555146" y="1456301"/>
                      <a:pt x="543727" y="1452735"/>
                      <a:pt x="536841" y="1441738"/>
                    </a:cubicBezTo>
                    <a:cubicBezTo>
                      <a:pt x="536648" y="1440939"/>
                      <a:pt x="535657" y="1440335"/>
                      <a:pt x="534666" y="1439730"/>
                    </a:cubicBezTo>
                    <a:cubicBezTo>
                      <a:pt x="534172" y="1439428"/>
                      <a:pt x="533978" y="1438631"/>
                      <a:pt x="534280" y="1438135"/>
                    </a:cubicBezTo>
                    <a:cubicBezTo>
                      <a:pt x="536368" y="1397943"/>
                      <a:pt x="520472" y="1367174"/>
                      <a:pt x="490714" y="1340184"/>
                    </a:cubicBezTo>
                    <a:cubicBezTo>
                      <a:pt x="472519" y="1324325"/>
                      <a:pt x="474298" y="1312494"/>
                      <a:pt x="488780" y="1292099"/>
                    </a:cubicBezTo>
                    <a:cubicBezTo>
                      <a:pt x="500842" y="1275668"/>
                      <a:pt x="496206" y="1256526"/>
                      <a:pt x="496936" y="1238618"/>
                    </a:cubicBezTo>
                    <a:cubicBezTo>
                      <a:pt x="495971" y="1234629"/>
                      <a:pt x="496298" y="1230750"/>
                      <a:pt x="497422" y="1226678"/>
                    </a:cubicBezTo>
                    <a:cubicBezTo>
                      <a:pt x="501501" y="1199936"/>
                      <a:pt x="504781" y="1173389"/>
                      <a:pt x="498708" y="1146573"/>
                    </a:cubicBezTo>
                    <a:cubicBezTo>
                      <a:pt x="501647" y="1139528"/>
                      <a:pt x="498204" y="1134029"/>
                      <a:pt x="494266" y="1128228"/>
                    </a:cubicBezTo>
                    <a:cubicBezTo>
                      <a:pt x="489857" y="1118741"/>
                      <a:pt x="492023" y="1108506"/>
                      <a:pt x="491300" y="1098549"/>
                    </a:cubicBezTo>
                    <a:cubicBezTo>
                      <a:pt x="482720" y="1101472"/>
                      <a:pt x="479672" y="1109808"/>
                      <a:pt x="474258" y="1115342"/>
                    </a:cubicBezTo>
                    <a:cubicBezTo>
                      <a:pt x="465132" y="1124729"/>
                      <a:pt x="456686" y="1122975"/>
                      <a:pt x="456676" y="1110733"/>
                    </a:cubicBezTo>
                    <a:cubicBezTo>
                      <a:pt x="455943" y="1088535"/>
                      <a:pt x="441662" y="1081860"/>
                      <a:pt x="424274" y="1078049"/>
                    </a:cubicBezTo>
                    <a:cubicBezTo>
                      <a:pt x="414341" y="1075391"/>
                      <a:pt x="406802" y="1072149"/>
                      <a:pt x="407590" y="1059716"/>
                    </a:cubicBezTo>
                    <a:cubicBezTo>
                      <a:pt x="407916" y="1055836"/>
                      <a:pt x="406456" y="1051545"/>
                      <a:pt x="403785" y="1049238"/>
                    </a:cubicBezTo>
                    <a:cubicBezTo>
                      <a:pt x="389141" y="1037584"/>
                      <a:pt x="389048" y="1023254"/>
                      <a:pt x="396629" y="1007485"/>
                    </a:cubicBezTo>
                    <a:cubicBezTo>
                      <a:pt x="399483" y="998349"/>
                      <a:pt x="402832" y="989518"/>
                      <a:pt x="398423" y="980030"/>
                    </a:cubicBezTo>
                    <a:cubicBezTo>
                      <a:pt x="398256" y="975849"/>
                      <a:pt x="400177" y="971584"/>
                      <a:pt x="397121" y="967680"/>
                    </a:cubicBezTo>
                    <a:cubicBezTo>
                      <a:pt x="394723" y="962138"/>
                      <a:pt x="393612" y="957553"/>
                      <a:pt x="394920" y="954017"/>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grpSp>
            <p:nvGrpSpPr>
              <p:cNvPr id="14" name="Group 13">
                <a:extLst>
                  <a:ext uri="{FF2B5EF4-FFF2-40B4-BE49-F238E27FC236}">
                    <a16:creationId xmlns:a16="http://schemas.microsoft.com/office/drawing/2014/main" id="{653B38FE-2126-4BA6-8C69-473DBAAA5C20}"/>
                  </a:ext>
                </a:extLst>
              </p:cNvPr>
              <p:cNvGrpSpPr/>
              <p:nvPr/>
            </p:nvGrpSpPr>
            <p:grpSpPr>
              <a:xfrm>
                <a:off x="5899199" y="853605"/>
                <a:ext cx="5668988" cy="4846071"/>
                <a:chOff x="5899199" y="853605"/>
                <a:chExt cx="5668988" cy="4846071"/>
              </a:xfrm>
            </p:grpSpPr>
            <p:sp>
              <p:nvSpPr>
                <p:cNvPr id="23" name="Freeform: Shape 143">
                  <a:extLst>
                    <a:ext uri="{FF2B5EF4-FFF2-40B4-BE49-F238E27FC236}">
                      <a16:creationId xmlns:a16="http://schemas.microsoft.com/office/drawing/2014/main" id="{DF0C07E1-8379-4176-9101-15455407DD93}"/>
                    </a:ext>
                  </a:extLst>
                </p:cNvPr>
                <p:cNvSpPr/>
                <p:nvPr/>
              </p:nvSpPr>
              <p:spPr>
                <a:xfrm>
                  <a:off x="6303964" y="2304805"/>
                  <a:ext cx="4572368" cy="2407420"/>
                </a:xfrm>
                <a:custGeom>
                  <a:avLst/>
                  <a:gdLst>
                    <a:gd name="connsiteX0" fmla="*/ 3420385 w 4572368"/>
                    <a:gd name="connsiteY0" fmla="*/ 2295621 h 2407420"/>
                    <a:gd name="connsiteX1" fmla="*/ 3419637 w 4572368"/>
                    <a:gd name="connsiteY1" fmla="*/ 2295672 h 2407420"/>
                    <a:gd name="connsiteX2" fmla="*/ 3420288 w 4572368"/>
                    <a:gd name="connsiteY2" fmla="*/ 2296984 h 2407420"/>
                    <a:gd name="connsiteX3" fmla="*/ 3424235 w 4572368"/>
                    <a:gd name="connsiteY3" fmla="*/ 2299890 h 2407420"/>
                    <a:gd name="connsiteX4" fmla="*/ 3396137 w 4572368"/>
                    <a:gd name="connsiteY4" fmla="*/ 2235439 h 2407420"/>
                    <a:gd name="connsiteX5" fmla="*/ 3396347 w 4572368"/>
                    <a:gd name="connsiteY5" fmla="*/ 2236477 h 2407420"/>
                    <a:gd name="connsiteX6" fmla="*/ 3396517 w 4572368"/>
                    <a:gd name="connsiteY6" fmla="*/ 2236068 h 2407420"/>
                    <a:gd name="connsiteX7" fmla="*/ 3581300 w 4572368"/>
                    <a:gd name="connsiteY7" fmla="*/ 2059232 h 2407420"/>
                    <a:gd name="connsiteX8" fmla="*/ 3566375 w 4572368"/>
                    <a:gd name="connsiteY8" fmla="*/ 2065484 h 2407420"/>
                    <a:gd name="connsiteX9" fmla="*/ 3554155 w 4572368"/>
                    <a:gd name="connsiteY9" fmla="*/ 2075261 h 2407420"/>
                    <a:gd name="connsiteX10" fmla="*/ 3539872 w 4572368"/>
                    <a:gd name="connsiteY10" fmla="*/ 2080301 h 2407420"/>
                    <a:gd name="connsiteX11" fmla="*/ 3537353 w 4572368"/>
                    <a:gd name="connsiteY11" fmla="*/ 2079049 h 2407420"/>
                    <a:gd name="connsiteX12" fmla="*/ 3551199 w 4572368"/>
                    <a:gd name="connsiteY12" fmla="*/ 2112667 h 2407420"/>
                    <a:gd name="connsiteX13" fmla="*/ 3555909 w 4572368"/>
                    <a:gd name="connsiteY13" fmla="*/ 2099448 h 2407420"/>
                    <a:gd name="connsiteX14" fmla="*/ 3573169 w 4572368"/>
                    <a:gd name="connsiteY14" fmla="*/ 2074167 h 2407420"/>
                    <a:gd name="connsiteX15" fmla="*/ 1649791 w 4572368"/>
                    <a:gd name="connsiteY15" fmla="*/ 1783901 h 2407420"/>
                    <a:gd name="connsiteX16" fmla="*/ 1649338 w 4572368"/>
                    <a:gd name="connsiteY16" fmla="*/ 1784638 h 2407420"/>
                    <a:gd name="connsiteX17" fmla="*/ 1660428 w 4572368"/>
                    <a:gd name="connsiteY17" fmla="*/ 1793468 h 2407420"/>
                    <a:gd name="connsiteX18" fmla="*/ 1660932 w 4572368"/>
                    <a:gd name="connsiteY18" fmla="*/ 1792723 h 2407420"/>
                    <a:gd name="connsiteX19" fmla="*/ 1661104 w 4572368"/>
                    <a:gd name="connsiteY19" fmla="*/ 1792457 h 2407420"/>
                    <a:gd name="connsiteX20" fmla="*/ 4263462 w 4572368"/>
                    <a:gd name="connsiteY20" fmla="*/ 1196558 h 2407420"/>
                    <a:gd name="connsiteX21" fmla="*/ 4261237 w 4572368"/>
                    <a:gd name="connsiteY21" fmla="*/ 1199066 h 2407420"/>
                    <a:gd name="connsiteX22" fmla="*/ 4252071 w 4572368"/>
                    <a:gd name="connsiteY22" fmla="*/ 1208232 h 2407420"/>
                    <a:gd name="connsiteX23" fmla="*/ 4266735 w 4572368"/>
                    <a:gd name="connsiteY23" fmla="*/ 1238171 h 2407420"/>
                    <a:gd name="connsiteX24" fmla="*/ 4267250 w 4572368"/>
                    <a:gd name="connsiteY24" fmla="*/ 1238381 h 2407420"/>
                    <a:gd name="connsiteX25" fmla="*/ 4285128 w 4572368"/>
                    <a:gd name="connsiteY25" fmla="*/ 1233967 h 2407420"/>
                    <a:gd name="connsiteX26" fmla="*/ 4300786 w 4572368"/>
                    <a:gd name="connsiteY26" fmla="*/ 1222435 h 2407420"/>
                    <a:gd name="connsiteX27" fmla="*/ 4302782 w 4572368"/>
                    <a:gd name="connsiteY27" fmla="*/ 1218373 h 2407420"/>
                    <a:gd name="connsiteX28" fmla="*/ 4297143 w 4572368"/>
                    <a:gd name="connsiteY28" fmla="*/ 1215650 h 2407420"/>
                    <a:gd name="connsiteX29" fmla="*/ 4273631 w 4572368"/>
                    <a:gd name="connsiteY29" fmla="*/ 1197300 h 2407420"/>
                    <a:gd name="connsiteX30" fmla="*/ 601819 w 4572368"/>
                    <a:gd name="connsiteY30" fmla="*/ 719303 h 2407420"/>
                    <a:gd name="connsiteX31" fmla="*/ 602393 w 4572368"/>
                    <a:gd name="connsiteY31" fmla="*/ 720517 h 2407420"/>
                    <a:gd name="connsiteX32" fmla="*/ 602557 w 4572368"/>
                    <a:gd name="connsiteY32" fmla="*/ 720150 h 2407420"/>
                    <a:gd name="connsiteX33" fmla="*/ 720480 w 4572368"/>
                    <a:gd name="connsiteY33" fmla="*/ 377833 h 2407420"/>
                    <a:gd name="connsiteX34" fmla="*/ 707102 w 4572368"/>
                    <a:gd name="connsiteY34" fmla="*/ 399326 h 2407420"/>
                    <a:gd name="connsiteX35" fmla="*/ 703974 w 4572368"/>
                    <a:gd name="connsiteY35" fmla="*/ 436243 h 2407420"/>
                    <a:gd name="connsiteX36" fmla="*/ 721534 w 4572368"/>
                    <a:gd name="connsiteY36" fmla="*/ 439785 h 2407420"/>
                    <a:gd name="connsiteX37" fmla="*/ 721319 w 4572368"/>
                    <a:gd name="connsiteY37" fmla="*/ 439193 h 2407420"/>
                    <a:gd name="connsiteX38" fmla="*/ 723297 w 4572368"/>
                    <a:gd name="connsiteY38" fmla="*/ 425142 h 2407420"/>
                    <a:gd name="connsiteX39" fmla="*/ 728808 w 4572368"/>
                    <a:gd name="connsiteY39" fmla="*/ 395660 h 2407420"/>
                    <a:gd name="connsiteX40" fmla="*/ 724190 w 4572368"/>
                    <a:gd name="connsiteY40" fmla="*/ 380956 h 2407420"/>
                    <a:gd name="connsiteX41" fmla="*/ 567851 w 4572368"/>
                    <a:gd name="connsiteY41" fmla="*/ 0 h 2407420"/>
                    <a:gd name="connsiteX42" fmla="*/ 3690886 w 4572368"/>
                    <a:gd name="connsiteY42" fmla="*/ 0 h 2407420"/>
                    <a:gd name="connsiteX43" fmla="*/ 3691270 w 4572368"/>
                    <a:gd name="connsiteY43" fmla="*/ 4052 h 2407420"/>
                    <a:gd name="connsiteX44" fmla="*/ 3691965 w 4572368"/>
                    <a:gd name="connsiteY44" fmla="*/ 5021 h 2407420"/>
                    <a:gd name="connsiteX45" fmla="*/ 3697718 w 4572368"/>
                    <a:gd name="connsiteY45" fmla="*/ 0 h 2407420"/>
                    <a:gd name="connsiteX46" fmla="*/ 3725160 w 4572368"/>
                    <a:gd name="connsiteY46" fmla="*/ 0 h 2407420"/>
                    <a:gd name="connsiteX47" fmla="*/ 3744760 w 4572368"/>
                    <a:gd name="connsiteY47" fmla="*/ 20416 h 2407420"/>
                    <a:gd name="connsiteX48" fmla="*/ 3775814 w 4572368"/>
                    <a:gd name="connsiteY48" fmla="*/ 21888 h 2407420"/>
                    <a:gd name="connsiteX49" fmla="*/ 3785043 w 4572368"/>
                    <a:gd name="connsiteY49" fmla="*/ 540 h 2407420"/>
                    <a:gd name="connsiteX50" fmla="*/ 3784998 w 4572368"/>
                    <a:gd name="connsiteY50" fmla="*/ 0 h 2407420"/>
                    <a:gd name="connsiteX51" fmla="*/ 3810920 w 4572368"/>
                    <a:gd name="connsiteY51" fmla="*/ 0 h 2407420"/>
                    <a:gd name="connsiteX52" fmla="*/ 3823937 w 4572368"/>
                    <a:gd name="connsiteY52" fmla="*/ 17019 h 2407420"/>
                    <a:gd name="connsiteX53" fmla="*/ 3903216 w 4572368"/>
                    <a:gd name="connsiteY53" fmla="*/ 55635 h 2407420"/>
                    <a:gd name="connsiteX54" fmla="*/ 3923346 w 4572368"/>
                    <a:gd name="connsiteY54" fmla="*/ 48907 h 2407420"/>
                    <a:gd name="connsiteX55" fmla="*/ 3950282 w 4572368"/>
                    <a:gd name="connsiteY55" fmla="*/ 36633 h 2407420"/>
                    <a:gd name="connsiteX56" fmla="*/ 3951254 w 4572368"/>
                    <a:gd name="connsiteY56" fmla="*/ 65128 h 2407420"/>
                    <a:gd name="connsiteX57" fmla="*/ 3985874 w 4572368"/>
                    <a:gd name="connsiteY57" fmla="*/ 84700 h 2407420"/>
                    <a:gd name="connsiteX58" fmla="*/ 3986523 w 4572368"/>
                    <a:gd name="connsiteY58" fmla="*/ 84561 h 2407420"/>
                    <a:gd name="connsiteX59" fmla="*/ 4001139 w 4572368"/>
                    <a:gd name="connsiteY59" fmla="*/ 68158 h 2407420"/>
                    <a:gd name="connsiteX60" fmla="*/ 4008768 w 4572368"/>
                    <a:gd name="connsiteY60" fmla="*/ 46250 h 2407420"/>
                    <a:gd name="connsiteX61" fmla="*/ 4003556 w 4572368"/>
                    <a:gd name="connsiteY61" fmla="*/ 10279 h 2407420"/>
                    <a:gd name="connsiteX62" fmla="*/ 3993927 w 4572368"/>
                    <a:gd name="connsiteY62" fmla="*/ 0 h 2407420"/>
                    <a:gd name="connsiteX63" fmla="*/ 4052247 w 4572368"/>
                    <a:gd name="connsiteY63" fmla="*/ 0 h 2407420"/>
                    <a:gd name="connsiteX64" fmla="*/ 4053072 w 4572368"/>
                    <a:gd name="connsiteY64" fmla="*/ 16770 h 2407420"/>
                    <a:gd name="connsiteX65" fmla="*/ 4068305 w 4572368"/>
                    <a:gd name="connsiteY65" fmla="*/ 22237 h 2407420"/>
                    <a:gd name="connsiteX66" fmla="*/ 4070966 w 4572368"/>
                    <a:gd name="connsiteY66" fmla="*/ 24831 h 2407420"/>
                    <a:gd name="connsiteX67" fmla="*/ 4090733 w 4572368"/>
                    <a:gd name="connsiteY67" fmla="*/ 36910 h 2407420"/>
                    <a:gd name="connsiteX68" fmla="*/ 4145197 w 4572368"/>
                    <a:gd name="connsiteY68" fmla="*/ 42883 h 2407420"/>
                    <a:gd name="connsiteX69" fmla="*/ 4179074 w 4572368"/>
                    <a:gd name="connsiteY69" fmla="*/ 83288 h 2407420"/>
                    <a:gd name="connsiteX70" fmla="*/ 4208020 w 4572368"/>
                    <a:gd name="connsiteY70" fmla="*/ 133260 h 2407420"/>
                    <a:gd name="connsiteX71" fmla="*/ 4210047 w 4572368"/>
                    <a:gd name="connsiteY71" fmla="*/ 133638 h 2407420"/>
                    <a:gd name="connsiteX72" fmla="*/ 4235576 w 4572368"/>
                    <a:gd name="connsiteY72" fmla="*/ 185070 h 2407420"/>
                    <a:gd name="connsiteX73" fmla="*/ 4225847 w 4572368"/>
                    <a:gd name="connsiteY73" fmla="*/ 214713 h 2407420"/>
                    <a:gd name="connsiteX74" fmla="*/ 4260800 w 4572368"/>
                    <a:gd name="connsiteY74" fmla="*/ 212849 h 2407420"/>
                    <a:gd name="connsiteX75" fmla="*/ 4278115 w 4572368"/>
                    <a:gd name="connsiteY75" fmla="*/ 207168 h 2407420"/>
                    <a:gd name="connsiteX76" fmla="*/ 4278473 w 4572368"/>
                    <a:gd name="connsiteY76" fmla="*/ 219294 h 2407420"/>
                    <a:gd name="connsiteX77" fmla="*/ 4267874 w 4572368"/>
                    <a:gd name="connsiteY77" fmla="*/ 228327 h 2407420"/>
                    <a:gd name="connsiteX78" fmla="*/ 4245504 w 4572368"/>
                    <a:gd name="connsiteY78" fmla="*/ 249842 h 2407420"/>
                    <a:gd name="connsiteX79" fmla="*/ 4252213 w 4572368"/>
                    <a:gd name="connsiteY79" fmla="*/ 284127 h 2407420"/>
                    <a:gd name="connsiteX80" fmla="*/ 4281856 w 4572368"/>
                    <a:gd name="connsiteY80" fmla="*/ 293855 h 2407420"/>
                    <a:gd name="connsiteX81" fmla="*/ 4299406 w 4572368"/>
                    <a:gd name="connsiteY81" fmla="*/ 306569 h 2407420"/>
                    <a:gd name="connsiteX82" fmla="*/ 4286725 w 4572368"/>
                    <a:gd name="connsiteY82" fmla="*/ 326748 h 2407420"/>
                    <a:gd name="connsiteX83" fmla="*/ 4259068 w 4572368"/>
                    <a:gd name="connsiteY83" fmla="*/ 345703 h 2407420"/>
                    <a:gd name="connsiteX84" fmla="*/ 4251521 w 4572368"/>
                    <a:gd name="connsiteY84" fmla="*/ 372083 h 2407420"/>
                    <a:gd name="connsiteX85" fmla="*/ 4239400 w 4572368"/>
                    <a:gd name="connsiteY85" fmla="*/ 420156 h 2407420"/>
                    <a:gd name="connsiteX86" fmla="*/ 4235810 w 4572368"/>
                    <a:gd name="connsiteY86" fmla="*/ 487124 h 2407420"/>
                    <a:gd name="connsiteX87" fmla="*/ 4241565 w 4572368"/>
                    <a:gd name="connsiteY87" fmla="*/ 493546 h 2407420"/>
                    <a:gd name="connsiteX88" fmla="*/ 4257470 w 4572368"/>
                    <a:gd name="connsiteY88" fmla="*/ 498223 h 2407420"/>
                    <a:gd name="connsiteX89" fmla="*/ 4279466 w 4572368"/>
                    <a:gd name="connsiteY89" fmla="*/ 526450 h 2407420"/>
                    <a:gd name="connsiteX90" fmla="*/ 4301358 w 4572368"/>
                    <a:gd name="connsiteY90" fmla="*/ 546791 h 2407420"/>
                    <a:gd name="connsiteX91" fmla="*/ 4294347 w 4572368"/>
                    <a:gd name="connsiteY91" fmla="*/ 567504 h 2407420"/>
                    <a:gd name="connsiteX92" fmla="*/ 4272327 w 4572368"/>
                    <a:gd name="connsiteY92" fmla="*/ 584693 h 2407420"/>
                    <a:gd name="connsiteX93" fmla="*/ 4264461 w 4572368"/>
                    <a:gd name="connsiteY93" fmla="*/ 598680 h 2407420"/>
                    <a:gd name="connsiteX94" fmla="*/ 4268701 w 4572368"/>
                    <a:gd name="connsiteY94" fmla="*/ 600226 h 2407420"/>
                    <a:gd name="connsiteX95" fmla="*/ 4283893 w 4572368"/>
                    <a:gd name="connsiteY95" fmla="*/ 594672 h 2407420"/>
                    <a:gd name="connsiteX96" fmla="*/ 4338803 w 4572368"/>
                    <a:gd name="connsiteY96" fmla="*/ 603876 h 2407420"/>
                    <a:gd name="connsiteX97" fmla="*/ 4358590 w 4572368"/>
                    <a:gd name="connsiteY97" fmla="*/ 601802 h 2407420"/>
                    <a:gd name="connsiteX98" fmla="*/ 4376107 w 4572368"/>
                    <a:gd name="connsiteY98" fmla="*/ 611889 h 2407420"/>
                    <a:gd name="connsiteX99" fmla="*/ 4443012 w 4572368"/>
                    <a:gd name="connsiteY99" fmla="*/ 657936 h 2407420"/>
                    <a:gd name="connsiteX100" fmla="*/ 4479506 w 4572368"/>
                    <a:gd name="connsiteY100" fmla="*/ 681526 h 2407420"/>
                    <a:gd name="connsiteX101" fmla="*/ 4471548 w 4572368"/>
                    <a:gd name="connsiteY101" fmla="*/ 707307 h 2407420"/>
                    <a:gd name="connsiteX102" fmla="*/ 4497717 w 4572368"/>
                    <a:gd name="connsiteY102" fmla="*/ 730019 h 2407420"/>
                    <a:gd name="connsiteX103" fmla="*/ 4529489 w 4572368"/>
                    <a:gd name="connsiteY103" fmla="*/ 748010 h 2407420"/>
                    <a:gd name="connsiteX104" fmla="*/ 4518523 w 4572368"/>
                    <a:gd name="connsiteY104" fmla="*/ 775850 h 2407420"/>
                    <a:gd name="connsiteX105" fmla="*/ 4516130 w 4572368"/>
                    <a:gd name="connsiteY105" fmla="*/ 794278 h 2407420"/>
                    <a:gd name="connsiteX106" fmla="*/ 4532122 w 4572368"/>
                    <a:gd name="connsiteY106" fmla="*/ 795690 h 2407420"/>
                    <a:gd name="connsiteX107" fmla="*/ 4535540 w 4572368"/>
                    <a:gd name="connsiteY107" fmla="*/ 794231 h 2407420"/>
                    <a:gd name="connsiteX108" fmla="*/ 4559725 w 4572368"/>
                    <a:gd name="connsiteY108" fmla="*/ 788260 h 2407420"/>
                    <a:gd name="connsiteX109" fmla="*/ 4549827 w 4572368"/>
                    <a:gd name="connsiteY109" fmla="*/ 804763 h 2407420"/>
                    <a:gd name="connsiteX110" fmla="*/ 4534641 w 4572368"/>
                    <a:gd name="connsiteY110" fmla="*/ 818707 h 2407420"/>
                    <a:gd name="connsiteX111" fmla="*/ 4543185 w 4572368"/>
                    <a:gd name="connsiteY111" fmla="*/ 854382 h 2407420"/>
                    <a:gd name="connsiteX112" fmla="*/ 4563452 w 4572368"/>
                    <a:gd name="connsiteY112" fmla="*/ 858166 h 2407420"/>
                    <a:gd name="connsiteX113" fmla="*/ 4563186 w 4572368"/>
                    <a:gd name="connsiteY113" fmla="*/ 884858 h 2407420"/>
                    <a:gd name="connsiteX114" fmla="*/ 4544549 w 4572368"/>
                    <a:gd name="connsiteY114" fmla="*/ 897632 h 2407420"/>
                    <a:gd name="connsiteX115" fmla="*/ 4536779 w 4572368"/>
                    <a:gd name="connsiteY115" fmla="*/ 922397 h 2407420"/>
                    <a:gd name="connsiteX116" fmla="*/ 4525315 w 4572368"/>
                    <a:gd name="connsiteY116" fmla="*/ 958533 h 2407420"/>
                    <a:gd name="connsiteX117" fmla="*/ 4517058 w 4572368"/>
                    <a:gd name="connsiteY117" fmla="*/ 1008376 h 2407420"/>
                    <a:gd name="connsiteX118" fmla="*/ 4519733 w 4572368"/>
                    <a:gd name="connsiteY118" fmla="*/ 1027749 h 2407420"/>
                    <a:gd name="connsiteX119" fmla="*/ 4508174 w 4572368"/>
                    <a:gd name="connsiteY119" fmla="*/ 1025068 h 2407420"/>
                    <a:gd name="connsiteX120" fmla="*/ 4499290 w 4572368"/>
                    <a:gd name="connsiteY120" fmla="*/ 1041760 h 2407420"/>
                    <a:gd name="connsiteX121" fmla="*/ 4491275 w 4572368"/>
                    <a:gd name="connsiteY121" fmla="*/ 1079064 h 2407420"/>
                    <a:gd name="connsiteX122" fmla="*/ 4475144 w 4572368"/>
                    <a:gd name="connsiteY122" fmla="*/ 1098074 h 2407420"/>
                    <a:gd name="connsiteX123" fmla="*/ 4443934 w 4572368"/>
                    <a:gd name="connsiteY123" fmla="*/ 1107976 h 2407420"/>
                    <a:gd name="connsiteX124" fmla="*/ 4399184 w 4572368"/>
                    <a:gd name="connsiteY124" fmla="*/ 1134228 h 2407420"/>
                    <a:gd name="connsiteX125" fmla="*/ 4393752 w 4572368"/>
                    <a:gd name="connsiteY125" fmla="*/ 1152089 h 2407420"/>
                    <a:gd name="connsiteX126" fmla="*/ 4364858 w 4572368"/>
                    <a:gd name="connsiteY126" fmla="*/ 1169241 h 2407420"/>
                    <a:gd name="connsiteX127" fmla="*/ 4336492 w 4572368"/>
                    <a:gd name="connsiteY127" fmla="*/ 1169918 h 2407420"/>
                    <a:gd name="connsiteX128" fmla="*/ 4329986 w 4572368"/>
                    <a:gd name="connsiteY128" fmla="*/ 1179746 h 2407420"/>
                    <a:gd name="connsiteX129" fmla="*/ 4330113 w 4572368"/>
                    <a:gd name="connsiteY129" fmla="*/ 1180885 h 2407420"/>
                    <a:gd name="connsiteX130" fmla="*/ 4343556 w 4572368"/>
                    <a:gd name="connsiteY130" fmla="*/ 1185162 h 2407420"/>
                    <a:gd name="connsiteX131" fmla="*/ 4361274 w 4572368"/>
                    <a:gd name="connsiteY131" fmla="*/ 1196161 h 2407420"/>
                    <a:gd name="connsiteX132" fmla="*/ 4360053 w 4572368"/>
                    <a:gd name="connsiteY132" fmla="*/ 1199215 h 2407420"/>
                    <a:gd name="connsiteX133" fmla="*/ 4345388 w 4572368"/>
                    <a:gd name="connsiteY133" fmla="*/ 1223045 h 2407420"/>
                    <a:gd name="connsiteX134" fmla="*/ 4353332 w 4572368"/>
                    <a:gd name="connsiteY134" fmla="*/ 1234042 h 2407420"/>
                    <a:gd name="connsiteX135" fmla="*/ 4353943 w 4572368"/>
                    <a:gd name="connsiteY135" fmla="*/ 1237098 h 2407420"/>
                    <a:gd name="connsiteX136" fmla="*/ 4361886 w 4572368"/>
                    <a:gd name="connsiteY136" fmla="*/ 1254817 h 2407420"/>
                    <a:gd name="connsiteX137" fmla="*/ 4396714 w 4572368"/>
                    <a:gd name="connsiteY137" fmla="*/ 1284756 h 2407420"/>
                    <a:gd name="connsiteX138" fmla="*/ 4400991 w 4572368"/>
                    <a:gd name="connsiteY138" fmla="*/ 1328749 h 2407420"/>
                    <a:gd name="connsiteX139" fmla="*/ 4397324 w 4572368"/>
                    <a:gd name="connsiteY139" fmla="*/ 1377017 h 2407420"/>
                    <a:gd name="connsiteX140" fmla="*/ 4398547 w 4572368"/>
                    <a:gd name="connsiteY140" fmla="*/ 1378241 h 2407420"/>
                    <a:gd name="connsiteX141" fmla="*/ 4391825 w 4572368"/>
                    <a:gd name="connsiteY141" fmla="*/ 1425900 h 2407420"/>
                    <a:gd name="connsiteX142" fmla="*/ 4371051 w 4572368"/>
                    <a:gd name="connsiteY142" fmla="*/ 1441786 h 2407420"/>
                    <a:gd name="connsiteX143" fmla="*/ 4396102 w 4572368"/>
                    <a:gd name="connsiteY143" fmla="*/ 1457060 h 2407420"/>
                    <a:gd name="connsiteX144" fmla="*/ 4410767 w 4572368"/>
                    <a:gd name="connsiteY144" fmla="*/ 1461338 h 2407420"/>
                    <a:gd name="connsiteX145" fmla="*/ 4405268 w 4572368"/>
                    <a:gd name="connsiteY145" fmla="*/ 1469892 h 2407420"/>
                    <a:gd name="connsiteX146" fmla="*/ 4393657 w 4572368"/>
                    <a:gd name="connsiteY146" fmla="*/ 1471114 h 2407420"/>
                    <a:gd name="connsiteX147" fmla="*/ 4367996 w 4572368"/>
                    <a:gd name="connsiteY147" fmla="*/ 1475390 h 2407420"/>
                    <a:gd name="connsiteX148" fmla="*/ 4356387 w 4572368"/>
                    <a:gd name="connsiteY148" fmla="*/ 1502276 h 2407420"/>
                    <a:gd name="connsiteX149" fmla="*/ 4372272 w 4572368"/>
                    <a:gd name="connsiteY149" fmla="*/ 1523050 h 2407420"/>
                    <a:gd name="connsiteX150" fmla="*/ 4378383 w 4572368"/>
                    <a:gd name="connsiteY150" fmla="*/ 1540157 h 2407420"/>
                    <a:gd name="connsiteX151" fmla="*/ 4360052 w 4572368"/>
                    <a:gd name="connsiteY151" fmla="*/ 1548100 h 2407420"/>
                    <a:gd name="connsiteX152" fmla="*/ 4331946 w 4572368"/>
                    <a:gd name="connsiteY152" fmla="*/ 1548101 h 2407420"/>
                    <a:gd name="connsiteX153" fmla="*/ 4314227 w 4572368"/>
                    <a:gd name="connsiteY153" fmla="*/ 1562764 h 2407420"/>
                    <a:gd name="connsiteX154" fmla="*/ 4283066 w 4572368"/>
                    <a:gd name="connsiteY154" fmla="*/ 1590260 h 2407420"/>
                    <a:gd name="connsiteX155" fmla="*/ 4248849 w 4572368"/>
                    <a:gd name="connsiteY155" fmla="*/ 1634863 h 2407420"/>
                    <a:gd name="connsiteX156" fmla="*/ 4249786 w 4572368"/>
                    <a:gd name="connsiteY156" fmla="*/ 1642030 h 2407420"/>
                    <a:gd name="connsiteX157" fmla="*/ 4258565 w 4572368"/>
                    <a:gd name="connsiteY157" fmla="*/ 1652802 h 2407420"/>
                    <a:gd name="connsiteX158" fmla="*/ 4260398 w 4572368"/>
                    <a:gd name="connsiteY158" fmla="*/ 1682742 h 2407420"/>
                    <a:gd name="connsiteX159" fmla="*/ 4265897 w 4572368"/>
                    <a:gd name="connsiteY159" fmla="*/ 1707182 h 2407420"/>
                    <a:gd name="connsiteX160" fmla="*/ 4251232 w 4572368"/>
                    <a:gd name="connsiteY160" fmla="*/ 1718180 h 2407420"/>
                    <a:gd name="connsiteX161" fmla="*/ 4227862 w 4572368"/>
                    <a:gd name="connsiteY161" fmla="*/ 1719631 h 2407420"/>
                    <a:gd name="connsiteX162" fmla="*/ 4215796 w 4572368"/>
                    <a:gd name="connsiteY162" fmla="*/ 1725576 h 2407420"/>
                    <a:gd name="connsiteX163" fmla="*/ 4217994 w 4572368"/>
                    <a:gd name="connsiteY163" fmla="*/ 1728653 h 2407420"/>
                    <a:gd name="connsiteX164" fmla="*/ 4231130 w 4572368"/>
                    <a:gd name="connsiteY164" fmla="*/ 1732013 h 2407420"/>
                    <a:gd name="connsiteX165" fmla="*/ 4264736 w 4572368"/>
                    <a:gd name="connsiteY165" fmla="*/ 1764397 h 2407420"/>
                    <a:gd name="connsiteX166" fmla="*/ 4279401 w 4572368"/>
                    <a:gd name="connsiteY166" fmla="*/ 1772340 h 2407420"/>
                    <a:gd name="connsiteX167" fmla="*/ 4286732 w 4572368"/>
                    <a:gd name="connsiteY167" fmla="*/ 1787616 h 2407420"/>
                    <a:gd name="connsiteX168" fmla="*/ 4311172 w 4572368"/>
                    <a:gd name="connsiteY168" fmla="*/ 1851159 h 2407420"/>
                    <a:gd name="connsiteX169" fmla="*/ 4325226 w 4572368"/>
                    <a:gd name="connsiteY169" fmla="*/ 1884764 h 2407420"/>
                    <a:gd name="connsiteX170" fmla="*/ 4307506 w 4572368"/>
                    <a:gd name="connsiteY170" fmla="*/ 1898819 h 2407420"/>
                    <a:gd name="connsiteX171" fmla="*/ 4314839 w 4572368"/>
                    <a:gd name="connsiteY171" fmla="*/ 1926924 h 2407420"/>
                    <a:gd name="connsiteX172" fmla="*/ 4328281 w 4572368"/>
                    <a:gd name="connsiteY172" fmla="*/ 1954419 h 2407420"/>
                    <a:gd name="connsiteX173" fmla="*/ 4307507 w 4572368"/>
                    <a:gd name="connsiteY173" fmla="*/ 1968472 h 2407420"/>
                    <a:gd name="connsiteX174" fmla="*/ 4297119 w 4572368"/>
                    <a:gd name="connsiteY174" fmla="*/ 1980082 h 2407420"/>
                    <a:gd name="connsiteX175" fmla="*/ 4307507 w 4572368"/>
                    <a:gd name="connsiteY175" fmla="*/ 1988636 h 2407420"/>
                    <a:gd name="connsiteX176" fmla="*/ 4310562 w 4572368"/>
                    <a:gd name="connsiteY176" fmla="*/ 1989247 h 2407420"/>
                    <a:gd name="connsiteX177" fmla="*/ 4330114 w 4572368"/>
                    <a:gd name="connsiteY177" fmla="*/ 1996579 h 2407420"/>
                    <a:gd name="connsiteX178" fmla="*/ 4315449 w 4572368"/>
                    <a:gd name="connsiteY178" fmla="*/ 2003301 h 2407420"/>
                    <a:gd name="connsiteX179" fmla="*/ 4298342 w 4572368"/>
                    <a:gd name="connsiteY179" fmla="*/ 2005744 h 2407420"/>
                    <a:gd name="connsiteX180" fmla="*/ 4287344 w 4572368"/>
                    <a:gd name="connsiteY180" fmla="*/ 2034461 h 2407420"/>
                    <a:gd name="connsiteX181" fmla="*/ 4299564 w 4572368"/>
                    <a:gd name="connsiteY181" fmla="*/ 2046680 h 2407420"/>
                    <a:gd name="connsiteX182" fmla="*/ 4286732 w 4572368"/>
                    <a:gd name="connsiteY182" fmla="*/ 2065011 h 2407420"/>
                    <a:gd name="connsiteX183" fmla="*/ 4267790 w 4572368"/>
                    <a:gd name="connsiteY183" fmla="*/ 2065011 h 2407420"/>
                    <a:gd name="connsiteX184" fmla="*/ 4250683 w 4572368"/>
                    <a:gd name="connsiteY184" fmla="*/ 2078453 h 2407420"/>
                    <a:gd name="connsiteX185" fmla="*/ 4225633 w 4572368"/>
                    <a:gd name="connsiteY185" fmla="*/ 2098006 h 2407420"/>
                    <a:gd name="connsiteX186" fmla="*/ 4196303 w 4572368"/>
                    <a:gd name="connsiteY186" fmla="*/ 2128556 h 2407420"/>
                    <a:gd name="connsiteX187" fmla="*/ 4188972 w 4572368"/>
                    <a:gd name="connsiteY187" fmla="*/ 2143220 h 2407420"/>
                    <a:gd name="connsiteX188" fmla="*/ 4182250 w 4572368"/>
                    <a:gd name="connsiteY188" fmla="*/ 2135888 h 2407420"/>
                    <a:gd name="connsiteX189" fmla="*/ 4168197 w 4572368"/>
                    <a:gd name="connsiteY189" fmla="*/ 2143220 h 2407420"/>
                    <a:gd name="connsiteX190" fmla="*/ 4144979 w 4572368"/>
                    <a:gd name="connsiteY190" fmla="*/ 2165216 h 2407420"/>
                    <a:gd name="connsiteX191" fmla="*/ 4124816 w 4572368"/>
                    <a:gd name="connsiteY191" fmla="*/ 2170715 h 2407420"/>
                    <a:gd name="connsiteX192" fmla="*/ 4098543 w 4572368"/>
                    <a:gd name="connsiteY192" fmla="*/ 2162772 h 2407420"/>
                    <a:gd name="connsiteX193" fmla="*/ 4055161 w 4572368"/>
                    <a:gd name="connsiteY193" fmla="*/ 2159717 h 2407420"/>
                    <a:gd name="connsiteX194" fmla="*/ 4042940 w 4572368"/>
                    <a:gd name="connsiteY194" fmla="*/ 2169493 h 2407420"/>
                    <a:gd name="connsiteX195" fmla="*/ 4014835 w 4572368"/>
                    <a:gd name="connsiteY195" fmla="*/ 2167660 h 2407420"/>
                    <a:gd name="connsiteX196" fmla="*/ 3985507 w 4572368"/>
                    <a:gd name="connsiteY196" fmla="*/ 2158496 h 2407420"/>
                    <a:gd name="connsiteX197" fmla="*/ 3967787 w 4572368"/>
                    <a:gd name="connsiteY197" fmla="*/ 2193322 h 2407420"/>
                    <a:gd name="connsiteX198" fmla="*/ 3965954 w 4572368"/>
                    <a:gd name="connsiteY198" fmla="*/ 2199432 h 2407420"/>
                    <a:gd name="connsiteX199" fmla="*/ 3958622 w 4572368"/>
                    <a:gd name="connsiteY199" fmla="*/ 2189656 h 2407420"/>
                    <a:gd name="connsiteX200" fmla="*/ 3938460 w 4572368"/>
                    <a:gd name="connsiteY200" fmla="*/ 2143831 h 2407420"/>
                    <a:gd name="connsiteX201" fmla="*/ 3918296 w 4572368"/>
                    <a:gd name="connsiteY201" fmla="*/ 2135888 h 2407420"/>
                    <a:gd name="connsiteX202" fmla="*/ 3895689 w 4572368"/>
                    <a:gd name="connsiteY202" fmla="*/ 2136500 h 2407420"/>
                    <a:gd name="connsiteX203" fmla="*/ 3865750 w 4572368"/>
                    <a:gd name="connsiteY203" fmla="*/ 2110837 h 2407420"/>
                    <a:gd name="connsiteX204" fmla="*/ 3843754 w 4572368"/>
                    <a:gd name="connsiteY204" fmla="*/ 2094951 h 2407420"/>
                    <a:gd name="connsiteX205" fmla="*/ 3838866 w 4572368"/>
                    <a:gd name="connsiteY205" fmla="*/ 2084563 h 2407420"/>
                    <a:gd name="connsiteX206" fmla="*/ 3830311 w 4572368"/>
                    <a:gd name="connsiteY206" fmla="*/ 2089451 h 2407420"/>
                    <a:gd name="connsiteX207" fmla="*/ 3816869 w 4572368"/>
                    <a:gd name="connsiteY207" fmla="*/ 2103505 h 2407420"/>
                    <a:gd name="connsiteX208" fmla="*/ 3813814 w 4572368"/>
                    <a:gd name="connsiteY208" fmla="*/ 2131000 h 2407420"/>
                    <a:gd name="connsiteX209" fmla="*/ 3814424 w 4572368"/>
                    <a:gd name="connsiteY209" fmla="*/ 2152996 h 2407420"/>
                    <a:gd name="connsiteX210" fmla="*/ 3799150 w 4572368"/>
                    <a:gd name="connsiteY210" fmla="*/ 2148719 h 2407420"/>
                    <a:gd name="connsiteX211" fmla="*/ 3712387 w 4572368"/>
                    <a:gd name="connsiteY211" fmla="*/ 2115725 h 2407420"/>
                    <a:gd name="connsiteX212" fmla="*/ 3690907 w 4572368"/>
                    <a:gd name="connsiteY212" fmla="*/ 2100603 h 2407420"/>
                    <a:gd name="connsiteX213" fmla="*/ 3693678 w 4572368"/>
                    <a:gd name="connsiteY213" fmla="*/ 2090586 h 2407420"/>
                    <a:gd name="connsiteX214" fmla="*/ 3679225 w 4572368"/>
                    <a:gd name="connsiteY214" fmla="*/ 2086582 h 2407420"/>
                    <a:gd name="connsiteX215" fmla="*/ 3674950 w 4572368"/>
                    <a:gd name="connsiteY215" fmla="*/ 2087629 h 2407420"/>
                    <a:gd name="connsiteX216" fmla="*/ 3679332 w 4572368"/>
                    <a:gd name="connsiteY216" fmla="*/ 2096392 h 2407420"/>
                    <a:gd name="connsiteX217" fmla="*/ 3656113 w 4572368"/>
                    <a:gd name="connsiteY217" fmla="*/ 2136108 h 2407420"/>
                    <a:gd name="connsiteX218" fmla="*/ 3623118 w 4572368"/>
                    <a:gd name="connsiteY218" fmla="*/ 2139163 h 2407420"/>
                    <a:gd name="connsiteX219" fmla="*/ 3612732 w 4572368"/>
                    <a:gd name="connsiteY219" fmla="*/ 2167879 h 2407420"/>
                    <a:gd name="connsiteX220" fmla="*/ 3623730 w 4572368"/>
                    <a:gd name="connsiteY220" fmla="*/ 2181321 h 2407420"/>
                    <a:gd name="connsiteX221" fmla="*/ 3634728 w 4572368"/>
                    <a:gd name="connsiteY221" fmla="*/ 2193543 h 2407420"/>
                    <a:gd name="connsiteX222" fmla="*/ 3588292 w 4572368"/>
                    <a:gd name="connsiteY222" fmla="*/ 2141606 h 2407420"/>
                    <a:gd name="connsiteX223" fmla="*/ 3572406 w 4572368"/>
                    <a:gd name="connsiteY223" fmla="*/ 2126332 h 2407420"/>
                    <a:gd name="connsiteX224" fmla="*/ 3562323 w 4572368"/>
                    <a:gd name="connsiteY224" fmla="*/ 2133511 h 2407420"/>
                    <a:gd name="connsiteX225" fmla="*/ 3560124 w 4572368"/>
                    <a:gd name="connsiteY225" fmla="*/ 2134334 h 2407420"/>
                    <a:gd name="connsiteX226" fmla="*/ 3574081 w 4572368"/>
                    <a:gd name="connsiteY226" fmla="*/ 2168218 h 2407420"/>
                    <a:gd name="connsiteX227" fmla="*/ 3578404 w 4572368"/>
                    <a:gd name="connsiteY227" fmla="*/ 2191547 h 2407420"/>
                    <a:gd name="connsiteX228" fmla="*/ 3580797 w 4572368"/>
                    <a:gd name="connsiteY228" fmla="*/ 2192544 h 2407420"/>
                    <a:gd name="connsiteX229" fmla="*/ 3610780 w 4572368"/>
                    <a:gd name="connsiteY229" fmla="*/ 2250901 h 2407420"/>
                    <a:gd name="connsiteX230" fmla="*/ 3680816 w 4572368"/>
                    <a:gd name="connsiteY230" fmla="*/ 2353553 h 2407420"/>
                    <a:gd name="connsiteX231" fmla="*/ 3701225 w 4572368"/>
                    <a:gd name="connsiteY231" fmla="*/ 2385456 h 2407420"/>
                    <a:gd name="connsiteX232" fmla="*/ 3706369 w 4572368"/>
                    <a:gd name="connsiteY232" fmla="*/ 2407420 h 2407420"/>
                    <a:gd name="connsiteX233" fmla="*/ 1080113 w 4572368"/>
                    <a:gd name="connsiteY233" fmla="*/ 2407420 h 2407420"/>
                    <a:gd name="connsiteX234" fmla="*/ 1077797 w 4572368"/>
                    <a:gd name="connsiteY234" fmla="*/ 2390172 h 2407420"/>
                    <a:gd name="connsiteX235" fmla="*/ 1042370 w 4572368"/>
                    <a:gd name="connsiteY235" fmla="*/ 2386668 h 2407420"/>
                    <a:gd name="connsiteX236" fmla="*/ 1022383 w 4572368"/>
                    <a:gd name="connsiteY236" fmla="*/ 2401082 h 2407420"/>
                    <a:gd name="connsiteX237" fmla="*/ 999508 w 4572368"/>
                    <a:gd name="connsiteY237" fmla="*/ 2378841 h 2407420"/>
                    <a:gd name="connsiteX238" fmla="*/ 1003827 w 4572368"/>
                    <a:gd name="connsiteY238" fmla="*/ 2352180 h 2407420"/>
                    <a:gd name="connsiteX239" fmla="*/ 1003823 w 4572368"/>
                    <a:gd name="connsiteY239" fmla="*/ 2335189 h 2407420"/>
                    <a:gd name="connsiteX240" fmla="*/ 990464 w 4572368"/>
                    <a:gd name="connsiteY240" fmla="*/ 2326155 h 2407420"/>
                    <a:gd name="connsiteX241" fmla="*/ 989902 w 4572368"/>
                    <a:gd name="connsiteY241" fmla="*/ 2327747 h 2407420"/>
                    <a:gd name="connsiteX242" fmla="*/ 968739 w 4572368"/>
                    <a:gd name="connsiteY242" fmla="*/ 2319667 h 2407420"/>
                    <a:gd name="connsiteX243" fmla="*/ 838038 w 4572368"/>
                    <a:gd name="connsiteY243" fmla="*/ 2270053 h 2407420"/>
                    <a:gd name="connsiteX244" fmla="*/ 816187 w 4572368"/>
                    <a:gd name="connsiteY244" fmla="*/ 2282944 h 2407420"/>
                    <a:gd name="connsiteX245" fmla="*/ 787766 w 4572368"/>
                    <a:gd name="connsiteY245" fmla="*/ 2304016 h 2407420"/>
                    <a:gd name="connsiteX246" fmla="*/ 779516 w 4572368"/>
                    <a:gd name="connsiteY246" fmla="*/ 2270951 h 2407420"/>
                    <a:gd name="connsiteX247" fmla="*/ 734159 w 4572368"/>
                    <a:gd name="connsiteY247" fmla="*/ 2256718 h 2407420"/>
                    <a:gd name="connsiteX248" fmla="*/ 696391 w 4572368"/>
                    <a:gd name="connsiteY248" fmla="*/ 2273720 h 2407420"/>
                    <a:gd name="connsiteX249" fmla="*/ 612794 w 4572368"/>
                    <a:gd name="connsiteY249" fmla="*/ 2282048 h 2407420"/>
                    <a:gd name="connsiteX250" fmla="*/ 580035 w 4572368"/>
                    <a:gd name="connsiteY250" fmla="*/ 2254546 h 2407420"/>
                    <a:gd name="connsiteX251" fmla="*/ 549364 w 4572368"/>
                    <a:gd name="connsiteY251" fmla="*/ 2236237 h 2407420"/>
                    <a:gd name="connsiteX252" fmla="*/ 552390 w 4572368"/>
                    <a:gd name="connsiteY252" fmla="*/ 2210275 h 2407420"/>
                    <a:gd name="connsiteX253" fmla="*/ 583579 w 4572368"/>
                    <a:gd name="connsiteY253" fmla="*/ 2153388 h 2407420"/>
                    <a:gd name="connsiteX254" fmla="*/ 594021 w 4572368"/>
                    <a:gd name="connsiteY254" fmla="*/ 2104432 h 2407420"/>
                    <a:gd name="connsiteX255" fmla="*/ 563051 w 4572368"/>
                    <a:gd name="connsiteY255" fmla="*/ 2026965 h 2407420"/>
                    <a:gd name="connsiteX256" fmla="*/ 544825 w 4572368"/>
                    <a:gd name="connsiteY256" fmla="*/ 2013264 h 2407420"/>
                    <a:gd name="connsiteX257" fmla="*/ 527604 w 4572368"/>
                    <a:gd name="connsiteY257" fmla="*/ 1990909 h 2407420"/>
                    <a:gd name="connsiteX258" fmla="*/ 550784 w 4572368"/>
                    <a:gd name="connsiteY258" fmla="*/ 1981679 h 2407420"/>
                    <a:gd name="connsiteX259" fmla="*/ 562942 w 4572368"/>
                    <a:gd name="connsiteY259" fmla="*/ 1975204 h 2407420"/>
                    <a:gd name="connsiteX260" fmla="*/ 554064 w 4572368"/>
                    <a:gd name="connsiteY260" fmla="*/ 1965571 h 2407420"/>
                    <a:gd name="connsiteX261" fmla="*/ 519369 w 4572368"/>
                    <a:gd name="connsiteY261" fmla="*/ 1886971 h 2407420"/>
                    <a:gd name="connsiteX262" fmla="*/ 533000 w 4572368"/>
                    <a:gd name="connsiteY262" fmla="*/ 1842246 h 2407420"/>
                    <a:gd name="connsiteX263" fmla="*/ 605513 w 4572368"/>
                    <a:gd name="connsiteY263" fmla="*/ 1715265 h 2407420"/>
                    <a:gd name="connsiteX264" fmla="*/ 598877 w 4572368"/>
                    <a:gd name="connsiteY264" fmla="*/ 1696950 h 2407420"/>
                    <a:gd name="connsiteX265" fmla="*/ 595334 w 4572368"/>
                    <a:gd name="connsiteY265" fmla="*/ 1679169 h 2407420"/>
                    <a:gd name="connsiteX266" fmla="*/ 603172 w 4572368"/>
                    <a:gd name="connsiteY266" fmla="*/ 1670914 h 2407420"/>
                    <a:gd name="connsiteX267" fmla="*/ 594309 w 4572368"/>
                    <a:gd name="connsiteY267" fmla="*/ 1649489 h 2407420"/>
                    <a:gd name="connsiteX268" fmla="*/ 597313 w 4572368"/>
                    <a:gd name="connsiteY268" fmla="*/ 1643573 h 2407420"/>
                    <a:gd name="connsiteX269" fmla="*/ 573816 w 4572368"/>
                    <a:gd name="connsiteY269" fmla="*/ 1633507 h 2407420"/>
                    <a:gd name="connsiteX270" fmla="*/ 593804 w 4572368"/>
                    <a:gd name="connsiteY270" fmla="*/ 1620047 h 2407420"/>
                    <a:gd name="connsiteX271" fmla="*/ 585304 w 4572368"/>
                    <a:gd name="connsiteY271" fmla="*/ 1601162 h 2407420"/>
                    <a:gd name="connsiteX272" fmla="*/ 587387 w 4572368"/>
                    <a:gd name="connsiteY272" fmla="*/ 1600439 h 2407420"/>
                    <a:gd name="connsiteX273" fmla="*/ 567795 w 4572368"/>
                    <a:gd name="connsiteY273" fmla="*/ 1593539 h 2407420"/>
                    <a:gd name="connsiteX274" fmla="*/ 528163 w 4572368"/>
                    <a:gd name="connsiteY274" fmla="*/ 1575271 h 2407420"/>
                    <a:gd name="connsiteX275" fmla="*/ 538455 w 4572368"/>
                    <a:gd name="connsiteY275" fmla="*/ 1541018 h 2407420"/>
                    <a:gd name="connsiteX276" fmla="*/ 539473 w 4572368"/>
                    <a:gd name="connsiteY276" fmla="*/ 1518830 h 2407420"/>
                    <a:gd name="connsiteX277" fmla="*/ 520286 w 4572368"/>
                    <a:gd name="connsiteY277" fmla="*/ 1518738 h 2407420"/>
                    <a:gd name="connsiteX278" fmla="*/ 516358 w 4572368"/>
                    <a:gd name="connsiteY278" fmla="*/ 1520815 h 2407420"/>
                    <a:gd name="connsiteX279" fmla="*/ 488146 w 4572368"/>
                    <a:gd name="connsiteY279" fmla="*/ 1530332 h 2407420"/>
                    <a:gd name="connsiteX280" fmla="*/ 498292 w 4572368"/>
                    <a:gd name="connsiteY280" fmla="*/ 1509690 h 2407420"/>
                    <a:gd name="connsiteX281" fmla="*/ 514995 w 4572368"/>
                    <a:gd name="connsiteY281" fmla="*/ 1491572 h 2407420"/>
                    <a:gd name="connsiteX282" fmla="*/ 501272 w 4572368"/>
                    <a:gd name="connsiteY282" fmla="*/ 1449927 h 2407420"/>
                    <a:gd name="connsiteX283" fmla="*/ 476754 w 4572368"/>
                    <a:gd name="connsiteY283" fmla="*/ 1447435 h 2407420"/>
                    <a:gd name="connsiteX284" fmla="*/ 474416 w 4572368"/>
                    <a:gd name="connsiteY284" fmla="*/ 1415618 h 2407420"/>
                    <a:gd name="connsiteX285" fmla="*/ 495347 w 4572368"/>
                    <a:gd name="connsiteY285" fmla="*/ 1398547 h 2407420"/>
                    <a:gd name="connsiteX286" fmla="*/ 502140 w 4572368"/>
                    <a:gd name="connsiteY286" fmla="*/ 1368276 h 2407420"/>
                    <a:gd name="connsiteX287" fmla="*/ 512202 w 4572368"/>
                    <a:gd name="connsiteY287" fmla="*/ 1324095 h 2407420"/>
                    <a:gd name="connsiteX288" fmla="*/ 517081 w 4572368"/>
                    <a:gd name="connsiteY288" fmla="*/ 1263904 h 2407420"/>
                    <a:gd name="connsiteX289" fmla="*/ 511969 w 4572368"/>
                    <a:gd name="connsiteY289" fmla="*/ 1241094 h 2407420"/>
                    <a:gd name="connsiteX290" fmla="*/ 526004 w 4572368"/>
                    <a:gd name="connsiteY290" fmla="*/ 1243138 h 2407420"/>
                    <a:gd name="connsiteX291" fmla="*/ 534926 w 4572368"/>
                    <a:gd name="connsiteY291" fmla="*/ 1222372 h 2407420"/>
                    <a:gd name="connsiteX292" fmla="*/ 540762 w 4572368"/>
                    <a:gd name="connsiteY292" fmla="*/ 1177141 h 2407420"/>
                    <a:gd name="connsiteX293" fmla="*/ 558086 w 4572368"/>
                    <a:gd name="connsiteY293" fmla="*/ 1152895 h 2407420"/>
                    <a:gd name="connsiteX294" fmla="*/ 569560 w 4572368"/>
                    <a:gd name="connsiteY294" fmla="*/ 1143332 h 2407420"/>
                    <a:gd name="connsiteX295" fmla="*/ 552210 w 4572368"/>
                    <a:gd name="connsiteY295" fmla="*/ 1142716 h 2407420"/>
                    <a:gd name="connsiteX296" fmla="*/ 514703 w 4572368"/>
                    <a:gd name="connsiteY296" fmla="*/ 1137465 h 2407420"/>
                    <a:gd name="connsiteX297" fmla="*/ 456457 w 4572368"/>
                    <a:gd name="connsiteY297" fmla="*/ 1117038 h 2407420"/>
                    <a:gd name="connsiteX298" fmla="*/ 426663 w 4572368"/>
                    <a:gd name="connsiteY298" fmla="*/ 1107890 h 2407420"/>
                    <a:gd name="connsiteX299" fmla="*/ 417715 w 4572368"/>
                    <a:gd name="connsiteY299" fmla="*/ 1094016 h 2407420"/>
                    <a:gd name="connsiteX300" fmla="*/ 393610 w 4572368"/>
                    <a:gd name="connsiteY300" fmla="*/ 1104747 h 2407420"/>
                    <a:gd name="connsiteX301" fmla="*/ 329733 w 4572368"/>
                    <a:gd name="connsiteY301" fmla="*/ 1077967 h 2407420"/>
                    <a:gd name="connsiteX302" fmla="*/ 312121 w 4572368"/>
                    <a:gd name="connsiteY302" fmla="*/ 1070894 h 2407420"/>
                    <a:gd name="connsiteX303" fmla="*/ 260417 w 4572368"/>
                    <a:gd name="connsiteY303" fmla="*/ 1044256 h 2407420"/>
                    <a:gd name="connsiteX304" fmla="*/ 205026 w 4572368"/>
                    <a:gd name="connsiteY304" fmla="*/ 1013190 h 2407420"/>
                    <a:gd name="connsiteX305" fmla="*/ 176350 w 4572368"/>
                    <a:gd name="connsiteY305" fmla="*/ 994763 h 2407420"/>
                    <a:gd name="connsiteX306" fmla="*/ 174419 w 4572368"/>
                    <a:gd name="connsiteY306" fmla="*/ 994771 h 2407420"/>
                    <a:gd name="connsiteX307" fmla="*/ 174418 w 4572368"/>
                    <a:gd name="connsiteY307" fmla="*/ 994770 h 2407420"/>
                    <a:gd name="connsiteX308" fmla="*/ 173936 w 4572368"/>
                    <a:gd name="connsiteY308" fmla="*/ 994773 h 2407420"/>
                    <a:gd name="connsiteX309" fmla="*/ 174419 w 4572368"/>
                    <a:gd name="connsiteY309" fmla="*/ 994771 h 2407420"/>
                    <a:gd name="connsiteX310" fmla="*/ 175388 w 4572368"/>
                    <a:gd name="connsiteY310" fmla="*/ 995733 h 2407420"/>
                    <a:gd name="connsiteX311" fmla="*/ 172154 w 4572368"/>
                    <a:gd name="connsiteY311" fmla="*/ 1007533 h 2407420"/>
                    <a:gd name="connsiteX312" fmla="*/ 163455 w 4572368"/>
                    <a:gd name="connsiteY312" fmla="*/ 1006603 h 2407420"/>
                    <a:gd name="connsiteX313" fmla="*/ 70024 w 4572368"/>
                    <a:gd name="connsiteY313" fmla="*/ 981689 h 2407420"/>
                    <a:gd name="connsiteX314" fmla="*/ 53581 w 4572368"/>
                    <a:gd name="connsiteY314" fmla="*/ 976929 h 2407420"/>
                    <a:gd name="connsiteX315" fmla="*/ 49899 w 4572368"/>
                    <a:gd name="connsiteY315" fmla="*/ 974433 h 2407420"/>
                    <a:gd name="connsiteX316" fmla="*/ 43671 w 4572368"/>
                    <a:gd name="connsiteY316" fmla="*/ 964026 h 2407420"/>
                    <a:gd name="connsiteX317" fmla="*/ 42494 w 4572368"/>
                    <a:gd name="connsiteY317" fmla="*/ 959780 h 2407420"/>
                    <a:gd name="connsiteX318" fmla="*/ 44186 w 4572368"/>
                    <a:gd name="connsiteY318" fmla="*/ 948759 h 2407420"/>
                    <a:gd name="connsiteX319" fmla="*/ 45125 w 4572368"/>
                    <a:gd name="connsiteY319" fmla="*/ 941993 h 2407420"/>
                    <a:gd name="connsiteX320" fmla="*/ 18821 w 4572368"/>
                    <a:gd name="connsiteY320" fmla="*/ 935921 h 2407420"/>
                    <a:gd name="connsiteX321" fmla="*/ 611 w 4572368"/>
                    <a:gd name="connsiteY321" fmla="*/ 924793 h 2407420"/>
                    <a:gd name="connsiteX322" fmla="*/ 10024 w 4572368"/>
                    <a:gd name="connsiteY322" fmla="*/ 911806 h 2407420"/>
                    <a:gd name="connsiteX323" fmla="*/ 88220 w 4572368"/>
                    <a:gd name="connsiteY323" fmla="*/ 943935 h 2407420"/>
                    <a:gd name="connsiteX324" fmla="*/ 130187 w 4572368"/>
                    <a:gd name="connsiteY324" fmla="*/ 953224 h 2407420"/>
                    <a:gd name="connsiteX325" fmla="*/ 138116 w 4572368"/>
                    <a:gd name="connsiteY325" fmla="*/ 954542 h 2407420"/>
                    <a:gd name="connsiteX326" fmla="*/ 183441 w 4572368"/>
                    <a:gd name="connsiteY326" fmla="*/ 981014 h 2407420"/>
                    <a:gd name="connsiteX327" fmla="*/ 208385 w 4572368"/>
                    <a:gd name="connsiteY327" fmla="*/ 985352 h 2407420"/>
                    <a:gd name="connsiteX328" fmla="*/ 223461 w 4572368"/>
                    <a:gd name="connsiteY328" fmla="*/ 986447 h 2407420"/>
                    <a:gd name="connsiteX329" fmla="*/ 282104 w 4572368"/>
                    <a:gd name="connsiteY329" fmla="*/ 1009576 h 2407420"/>
                    <a:gd name="connsiteX330" fmla="*/ 324453 w 4572368"/>
                    <a:gd name="connsiteY330" fmla="*/ 1017706 h 2407420"/>
                    <a:gd name="connsiteX331" fmla="*/ 357755 w 4572368"/>
                    <a:gd name="connsiteY331" fmla="*/ 1033795 h 2407420"/>
                    <a:gd name="connsiteX332" fmla="*/ 395403 w 4572368"/>
                    <a:gd name="connsiteY332" fmla="*/ 1026872 h 2407420"/>
                    <a:gd name="connsiteX333" fmla="*/ 398073 w 4572368"/>
                    <a:gd name="connsiteY333" fmla="*/ 1018745 h 2407420"/>
                    <a:gd name="connsiteX334" fmla="*/ 447075 w 4572368"/>
                    <a:gd name="connsiteY334" fmla="*/ 1000761 h 2407420"/>
                    <a:gd name="connsiteX335" fmla="*/ 474291 w 4572368"/>
                    <a:gd name="connsiteY335" fmla="*/ 994269 h 2407420"/>
                    <a:gd name="connsiteX336" fmla="*/ 474369 w 4572368"/>
                    <a:gd name="connsiteY336" fmla="*/ 994130 h 2407420"/>
                    <a:gd name="connsiteX337" fmla="*/ 482894 w 4572368"/>
                    <a:gd name="connsiteY337" fmla="*/ 977230 h 2407420"/>
                    <a:gd name="connsiteX338" fmla="*/ 483459 w 4572368"/>
                    <a:gd name="connsiteY338" fmla="*/ 977889 h 2407420"/>
                    <a:gd name="connsiteX339" fmla="*/ 485390 w 4572368"/>
                    <a:gd name="connsiteY339" fmla="*/ 974441 h 2407420"/>
                    <a:gd name="connsiteX340" fmla="*/ 503317 w 4572368"/>
                    <a:gd name="connsiteY340" fmla="*/ 958786 h 2407420"/>
                    <a:gd name="connsiteX341" fmla="*/ 507032 w 4572368"/>
                    <a:gd name="connsiteY341" fmla="*/ 954525 h 2407420"/>
                    <a:gd name="connsiteX342" fmla="*/ 506323 w 4572368"/>
                    <a:gd name="connsiteY342" fmla="*/ 954214 h 2407420"/>
                    <a:gd name="connsiteX343" fmla="*/ 454898 w 4572368"/>
                    <a:gd name="connsiteY343" fmla="*/ 947808 h 2407420"/>
                    <a:gd name="connsiteX344" fmla="*/ 433866 w 4572368"/>
                    <a:gd name="connsiteY344" fmla="*/ 932863 h 2407420"/>
                    <a:gd name="connsiteX345" fmla="*/ 420307 w 4572368"/>
                    <a:gd name="connsiteY345" fmla="*/ 926907 h 2407420"/>
                    <a:gd name="connsiteX346" fmla="*/ 383320 w 4572368"/>
                    <a:gd name="connsiteY346" fmla="*/ 904954 h 2407420"/>
                    <a:gd name="connsiteX347" fmla="*/ 381864 w 4572368"/>
                    <a:gd name="connsiteY347" fmla="*/ 875769 h 2407420"/>
                    <a:gd name="connsiteX348" fmla="*/ 493608 w 4572368"/>
                    <a:gd name="connsiteY348" fmla="*/ 879167 h 2407420"/>
                    <a:gd name="connsiteX349" fmla="*/ 490669 w 4572368"/>
                    <a:gd name="connsiteY349" fmla="*/ 875022 h 2407420"/>
                    <a:gd name="connsiteX350" fmla="*/ 529369 w 4572368"/>
                    <a:gd name="connsiteY350" fmla="*/ 883454 h 2407420"/>
                    <a:gd name="connsiteX351" fmla="*/ 564126 w 4572368"/>
                    <a:gd name="connsiteY351" fmla="*/ 886459 h 2407420"/>
                    <a:gd name="connsiteX352" fmla="*/ 565737 w 4572368"/>
                    <a:gd name="connsiteY352" fmla="*/ 870607 h 2407420"/>
                    <a:gd name="connsiteX353" fmla="*/ 574512 w 4572368"/>
                    <a:gd name="connsiteY353" fmla="*/ 843905 h 2407420"/>
                    <a:gd name="connsiteX354" fmla="*/ 565906 w 4572368"/>
                    <a:gd name="connsiteY354" fmla="*/ 819210 h 2407420"/>
                    <a:gd name="connsiteX355" fmla="*/ 545738 w 4572368"/>
                    <a:gd name="connsiteY355" fmla="*/ 802291 h 2407420"/>
                    <a:gd name="connsiteX356" fmla="*/ 522744 w 4572368"/>
                    <a:gd name="connsiteY356" fmla="*/ 801810 h 2407420"/>
                    <a:gd name="connsiteX357" fmla="*/ 507818 w 4572368"/>
                    <a:gd name="connsiteY357" fmla="*/ 790473 h 2407420"/>
                    <a:gd name="connsiteX358" fmla="*/ 521029 w 4572368"/>
                    <a:gd name="connsiteY358" fmla="*/ 762015 h 2407420"/>
                    <a:gd name="connsiteX359" fmla="*/ 523890 w 4572368"/>
                    <a:gd name="connsiteY359" fmla="*/ 753308 h 2407420"/>
                    <a:gd name="connsiteX360" fmla="*/ 521535 w 4572368"/>
                    <a:gd name="connsiteY360" fmla="*/ 744815 h 2407420"/>
                    <a:gd name="connsiteX361" fmla="*/ 528195 w 4572368"/>
                    <a:gd name="connsiteY361" fmla="*/ 720636 h 2407420"/>
                    <a:gd name="connsiteX362" fmla="*/ 507679 w 4572368"/>
                    <a:gd name="connsiteY362" fmla="*/ 712608 h 2407420"/>
                    <a:gd name="connsiteX363" fmla="*/ 503792 w 4572368"/>
                    <a:gd name="connsiteY363" fmla="*/ 706827 h 2407420"/>
                    <a:gd name="connsiteX364" fmla="*/ 492357 w 4572368"/>
                    <a:gd name="connsiteY364" fmla="*/ 653548 h 2407420"/>
                    <a:gd name="connsiteX365" fmla="*/ 492516 w 4572368"/>
                    <a:gd name="connsiteY365" fmla="*/ 645238 h 2407420"/>
                    <a:gd name="connsiteX366" fmla="*/ 503762 w 4572368"/>
                    <a:gd name="connsiteY366" fmla="*/ 609059 h 2407420"/>
                    <a:gd name="connsiteX367" fmla="*/ 534098 w 4572368"/>
                    <a:gd name="connsiteY367" fmla="*/ 563717 h 2407420"/>
                    <a:gd name="connsiteX368" fmla="*/ 548702 w 4572368"/>
                    <a:gd name="connsiteY368" fmla="*/ 544719 h 2407420"/>
                    <a:gd name="connsiteX369" fmla="*/ 561796 w 4572368"/>
                    <a:gd name="connsiteY369" fmla="*/ 534229 h 2407420"/>
                    <a:gd name="connsiteX370" fmla="*/ 614511 w 4572368"/>
                    <a:gd name="connsiteY370" fmla="*/ 526470 h 2407420"/>
                    <a:gd name="connsiteX371" fmla="*/ 625317 w 4572368"/>
                    <a:gd name="connsiteY371" fmla="*/ 522946 h 2407420"/>
                    <a:gd name="connsiteX372" fmla="*/ 645675 w 4572368"/>
                    <a:gd name="connsiteY372" fmla="*/ 494263 h 2407420"/>
                    <a:gd name="connsiteX373" fmla="*/ 655296 w 4572368"/>
                    <a:gd name="connsiteY373" fmla="*/ 484561 h 2407420"/>
                    <a:gd name="connsiteX374" fmla="*/ 680323 w 4572368"/>
                    <a:gd name="connsiteY374" fmla="*/ 463200 h 2407420"/>
                    <a:gd name="connsiteX375" fmla="*/ 678135 w 4572368"/>
                    <a:gd name="connsiteY375" fmla="*/ 448333 h 2407420"/>
                    <a:gd name="connsiteX376" fmla="*/ 662352 w 4572368"/>
                    <a:gd name="connsiteY376" fmla="*/ 444254 h 2407420"/>
                    <a:gd name="connsiteX377" fmla="*/ 686387 w 4572368"/>
                    <a:gd name="connsiteY377" fmla="*/ 421536 h 2407420"/>
                    <a:gd name="connsiteX378" fmla="*/ 719509 w 4572368"/>
                    <a:gd name="connsiteY378" fmla="*/ 377018 h 2407420"/>
                    <a:gd name="connsiteX379" fmla="*/ 714719 w 4572368"/>
                    <a:gd name="connsiteY379" fmla="*/ 372986 h 2407420"/>
                    <a:gd name="connsiteX380" fmla="*/ 714532 w 4572368"/>
                    <a:gd name="connsiteY380" fmla="*/ 375208 h 2407420"/>
                    <a:gd name="connsiteX381" fmla="*/ 701693 w 4572368"/>
                    <a:gd name="connsiteY381" fmla="*/ 372815 h 2407420"/>
                    <a:gd name="connsiteX382" fmla="*/ 669196 w 4572368"/>
                    <a:gd name="connsiteY382" fmla="*/ 371654 h 2407420"/>
                    <a:gd name="connsiteX383" fmla="*/ 654689 w 4572368"/>
                    <a:gd name="connsiteY383" fmla="*/ 375136 h 2407420"/>
                    <a:gd name="connsiteX384" fmla="*/ 577509 w 4572368"/>
                    <a:gd name="connsiteY384" fmla="*/ 372234 h 2407420"/>
                    <a:gd name="connsiteX385" fmla="*/ 561842 w 4572368"/>
                    <a:gd name="connsiteY385" fmla="*/ 389643 h 2407420"/>
                    <a:gd name="connsiteX386" fmla="*/ 535148 w 4572368"/>
                    <a:gd name="connsiteY386" fmla="*/ 428523 h 2407420"/>
                    <a:gd name="connsiteX387" fmla="*/ 521801 w 4572368"/>
                    <a:gd name="connsiteY387" fmla="*/ 429683 h 2407420"/>
                    <a:gd name="connsiteX388" fmla="*/ 499750 w 4572368"/>
                    <a:gd name="connsiteY388" fmla="*/ 414595 h 2407420"/>
                    <a:gd name="connsiteX389" fmla="*/ 501492 w 4572368"/>
                    <a:gd name="connsiteY389" fmla="*/ 311304 h 2407420"/>
                    <a:gd name="connsiteX390" fmla="*/ 500332 w 4572368"/>
                    <a:gd name="connsiteY390" fmla="*/ 288092 h 2407420"/>
                    <a:gd name="connsiteX391" fmla="*/ 495690 w 4572368"/>
                    <a:gd name="connsiteY391" fmla="*/ 279968 h 2407420"/>
                    <a:gd name="connsiteX392" fmla="*/ 485825 w 4572368"/>
                    <a:gd name="connsiteY392" fmla="*/ 289254 h 2407420"/>
                    <a:gd name="connsiteX393" fmla="*/ 487565 w 4572368"/>
                    <a:gd name="connsiteY393" fmla="*/ 295635 h 2407420"/>
                    <a:gd name="connsiteX394" fmla="*/ 490467 w 4572368"/>
                    <a:gd name="connsiteY394" fmla="*/ 310144 h 2407420"/>
                    <a:gd name="connsiteX395" fmla="*/ 470156 w 4572368"/>
                    <a:gd name="connsiteY395" fmla="*/ 308983 h 2407420"/>
                    <a:gd name="connsiteX396" fmla="*/ 480603 w 4572368"/>
                    <a:gd name="connsiteY396" fmla="*/ 336256 h 2407420"/>
                    <a:gd name="connsiteX397" fmla="*/ 470156 w 4572368"/>
                    <a:gd name="connsiteY397" fmla="*/ 342059 h 2407420"/>
                    <a:gd name="connsiteX398" fmla="*/ 454487 w 4572368"/>
                    <a:gd name="connsiteY398" fmla="*/ 306662 h 2407420"/>
                    <a:gd name="connsiteX399" fmla="*/ 451006 w 4572368"/>
                    <a:gd name="connsiteY399" fmla="*/ 278227 h 2407420"/>
                    <a:gd name="connsiteX400" fmla="*/ 467835 w 4572368"/>
                    <a:gd name="connsiteY400" fmla="*/ 266041 h 2407420"/>
                    <a:gd name="connsiteX401" fmla="*/ 470736 w 4572368"/>
                    <a:gd name="connsiteY401" fmla="*/ 250953 h 2407420"/>
                    <a:gd name="connsiteX402" fmla="*/ 444044 w 4572368"/>
                    <a:gd name="connsiteY402" fmla="*/ 243990 h 2407420"/>
                    <a:gd name="connsiteX403" fmla="*/ 438241 w 4572368"/>
                    <a:gd name="connsiteY403" fmla="*/ 238187 h 2407420"/>
                    <a:gd name="connsiteX404" fmla="*/ 484083 w 4572368"/>
                    <a:gd name="connsiteY404" fmla="*/ 232965 h 2407420"/>
                    <a:gd name="connsiteX405" fmla="*/ 492789 w 4572368"/>
                    <a:gd name="connsiteY405" fmla="*/ 212074 h 2407420"/>
                    <a:gd name="connsiteX406" fmla="*/ 478861 w 4572368"/>
                    <a:gd name="connsiteY406" fmla="*/ 193504 h 2407420"/>
                    <a:gd name="connsiteX407" fmla="*/ 486985 w 4572368"/>
                    <a:gd name="connsiteY407" fmla="*/ 174935 h 2407420"/>
                    <a:gd name="connsiteX408" fmla="*/ 502073 w 4572368"/>
                    <a:gd name="connsiteY408" fmla="*/ 174935 h 2407420"/>
                    <a:gd name="connsiteX409" fmla="*/ 527026 w 4572368"/>
                    <a:gd name="connsiteY409" fmla="*/ 156947 h 2407420"/>
                    <a:gd name="connsiteX410" fmla="*/ 557200 w 4572368"/>
                    <a:gd name="connsiteY410" fmla="*/ 140698 h 2407420"/>
                    <a:gd name="connsiteX411" fmla="*/ 582152 w 4572368"/>
                    <a:gd name="connsiteY411" fmla="*/ 115745 h 2407420"/>
                    <a:gd name="connsiteX412" fmla="*/ 584474 w 4572368"/>
                    <a:gd name="connsiteY412" fmla="*/ 96596 h 2407420"/>
                    <a:gd name="connsiteX413" fmla="*/ 598400 w 4572368"/>
                    <a:gd name="connsiteY413" fmla="*/ 102979 h 2407420"/>
                    <a:gd name="connsiteX414" fmla="*/ 608846 w 4572368"/>
                    <a:gd name="connsiteY414" fmla="*/ 101238 h 2407420"/>
                    <a:gd name="connsiteX415" fmla="*/ 635540 w 4572368"/>
                    <a:gd name="connsiteY415" fmla="*/ 71064 h 2407420"/>
                    <a:gd name="connsiteX416" fmla="*/ 647726 w 4572368"/>
                    <a:gd name="connsiteY416" fmla="*/ 64100 h 2407420"/>
                    <a:gd name="connsiteX417" fmla="*/ 622772 w 4572368"/>
                    <a:gd name="connsiteY417" fmla="*/ 57716 h 2407420"/>
                    <a:gd name="connsiteX418" fmla="*/ 615809 w 4572368"/>
                    <a:gd name="connsiteY418" fmla="*/ 46691 h 2407420"/>
                    <a:gd name="connsiteX419" fmla="*/ 583894 w 4572368"/>
                    <a:gd name="connsiteY419" fmla="*/ 24059 h 2407420"/>
                    <a:gd name="connsiteX420" fmla="*/ 568805 w 4572368"/>
                    <a:gd name="connsiteY420" fmla="*/ 7231 h 240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Lst>
                  <a:rect l="l" t="t" r="r" b="b"/>
                  <a:pathLst>
                    <a:path w="4572368" h="2407420">
                      <a:moveTo>
                        <a:pt x="3420385" y="2295621"/>
                      </a:moveTo>
                      <a:lnTo>
                        <a:pt x="3419637" y="2295672"/>
                      </a:lnTo>
                      <a:lnTo>
                        <a:pt x="3420288" y="2296984"/>
                      </a:lnTo>
                      <a:lnTo>
                        <a:pt x="3424235" y="2299890"/>
                      </a:lnTo>
                      <a:close/>
                      <a:moveTo>
                        <a:pt x="3396137" y="2235439"/>
                      </a:moveTo>
                      <a:lnTo>
                        <a:pt x="3396347" y="2236477"/>
                      </a:lnTo>
                      <a:lnTo>
                        <a:pt x="3396517" y="2236068"/>
                      </a:lnTo>
                      <a:close/>
                      <a:moveTo>
                        <a:pt x="3581300" y="2059232"/>
                      </a:moveTo>
                      <a:lnTo>
                        <a:pt x="3566375" y="2065484"/>
                      </a:lnTo>
                      <a:cubicBezTo>
                        <a:pt x="3562098" y="2068539"/>
                        <a:pt x="3558431" y="2072206"/>
                        <a:pt x="3554155" y="2075261"/>
                      </a:cubicBezTo>
                      <a:cubicBezTo>
                        <a:pt x="3549267" y="2078927"/>
                        <a:pt x="3544531" y="2080607"/>
                        <a:pt x="3539872" y="2080301"/>
                      </a:cubicBezTo>
                      <a:lnTo>
                        <a:pt x="3537353" y="2079049"/>
                      </a:lnTo>
                      <a:lnTo>
                        <a:pt x="3551199" y="2112667"/>
                      </a:lnTo>
                      <a:lnTo>
                        <a:pt x="3555909" y="2099448"/>
                      </a:lnTo>
                      <a:cubicBezTo>
                        <a:pt x="3562935" y="2091810"/>
                        <a:pt x="3568282" y="2083103"/>
                        <a:pt x="3573169" y="2074167"/>
                      </a:cubicBezTo>
                      <a:close/>
                      <a:moveTo>
                        <a:pt x="1649791" y="1783901"/>
                      </a:moveTo>
                      <a:lnTo>
                        <a:pt x="1649338" y="1784638"/>
                      </a:lnTo>
                      <a:lnTo>
                        <a:pt x="1660428" y="1793468"/>
                      </a:lnTo>
                      <a:lnTo>
                        <a:pt x="1660932" y="1792723"/>
                      </a:lnTo>
                      <a:lnTo>
                        <a:pt x="1661104" y="1792457"/>
                      </a:lnTo>
                      <a:close/>
                      <a:moveTo>
                        <a:pt x="4263462" y="1196558"/>
                      </a:moveTo>
                      <a:lnTo>
                        <a:pt x="4261237" y="1199066"/>
                      </a:lnTo>
                      <a:cubicBezTo>
                        <a:pt x="4257723" y="1201817"/>
                        <a:pt x="4253294" y="1204260"/>
                        <a:pt x="4252071" y="1208232"/>
                      </a:cubicBezTo>
                      <a:cubicBezTo>
                        <a:pt x="4245351" y="1227173"/>
                        <a:pt x="4248406" y="1232672"/>
                        <a:pt x="4266735" y="1238171"/>
                      </a:cubicBezTo>
                      <a:lnTo>
                        <a:pt x="4267250" y="1238381"/>
                      </a:lnTo>
                      <a:lnTo>
                        <a:pt x="4285128" y="1233967"/>
                      </a:lnTo>
                      <a:cubicBezTo>
                        <a:pt x="4291009" y="1231218"/>
                        <a:pt x="4296356" y="1227322"/>
                        <a:pt x="4300786" y="1222435"/>
                      </a:cubicBezTo>
                      <a:lnTo>
                        <a:pt x="4302782" y="1218373"/>
                      </a:lnTo>
                      <a:lnTo>
                        <a:pt x="4297143" y="1215650"/>
                      </a:lnTo>
                      <a:cubicBezTo>
                        <a:pt x="4288956" y="1209993"/>
                        <a:pt x="4281392" y="1203469"/>
                        <a:pt x="4273631" y="1197300"/>
                      </a:cubicBezTo>
                      <a:close/>
                      <a:moveTo>
                        <a:pt x="601819" y="719303"/>
                      </a:moveTo>
                      <a:lnTo>
                        <a:pt x="602393" y="720517"/>
                      </a:lnTo>
                      <a:lnTo>
                        <a:pt x="602557" y="720150"/>
                      </a:lnTo>
                      <a:close/>
                      <a:moveTo>
                        <a:pt x="720480" y="377833"/>
                      </a:moveTo>
                      <a:lnTo>
                        <a:pt x="707102" y="399326"/>
                      </a:lnTo>
                      <a:cubicBezTo>
                        <a:pt x="696521" y="409997"/>
                        <a:pt x="709141" y="424435"/>
                        <a:pt x="703974" y="436243"/>
                      </a:cubicBezTo>
                      <a:lnTo>
                        <a:pt x="721534" y="439785"/>
                      </a:lnTo>
                      <a:lnTo>
                        <a:pt x="721319" y="439193"/>
                      </a:lnTo>
                      <a:cubicBezTo>
                        <a:pt x="720855" y="434687"/>
                        <a:pt x="721551" y="430125"/>
                        <a:pt x="723297" y="425142"/>
                      </a:cubicBezTo>
                      <a:cubicBezTo>
                        <a:pt x="726156" y="415562"/>
                        <a:pt x="730035" y="406231"/>
                        <a:pt x="728808" y="395660"/>
                      </a:cubicBezTo>
                      <a:cubicBezTo>
                        <a:pt x="728002" y="390058"/>
                        <a:pt x="726755" y="385160"/>
                        <a:pt x="724190" y="380956"/>
                      </a:cubicBezTo>
                      <a:close/>
                      <a:moveTo>
                        <a:pt x="567851" y="0"/>
                      </a:moveTo>
                      <a:lnTo>
                        <a:pt x="3690886" y="0"/>
                      </a:lnTo>
                      <a:lnTo>
                        <a:pt x="3691270" y="4052"/>
                      </a:lnTo>
                      <a:lnTo>
                        <a:pt x="3691965" y="5021"/>
                      </a:lnTo>
                      <a:lnTo>
                        <a:pt x="3697718" y="0"/>
                      </a:lnTo>
                      <a:lnTo>
                        <a:pt x="3725160" y="0"/>
                      </a:lnTo>
                      <a:lnTo>
                        <a:pt x="3744760" y="20416"/>
                      </a:lnTo>
                      <a:cubicBezTo>
                        <a:pt x="3753098" y="24201"/>
                        <a:pt x="3763009" y="24478"/>
                        <a:pt x="3775814" y="21888"/>
                      </a:cubicBezTo>
                      <a:cubicBezTo>
                        <a:pt x="3788919" y="19092"/>
                        <a:pt x="3785555" y="9026"/>
                        <a:pt x="3785043" y="540"/>
                      </a:cubicBezTo>
                      <a:lnTo>
                        <a:pt x="3784998" y="0"/>
                      </a:lnTo>
                      <a:lnTo>
                        <a:pt x="3810920" y="0"/>
                      </a:lnTo>
                      <a:lnTo>
                        <a:pt x="3823937" y="17019"/>
                      </a:lnTo>
                      <a:cubicBezTo>
                        <a:pt x="3845961" y="36885"/>
                        <a:pt x="3875922" y="43855"/>
                        <a:pt x="3903216" y="55635"/>
                      </a:cubicBezTo>
                      <a:cubicBezTo>
                        <a:pt x="3911957" y="59365"/>
                        <a:pt x="3917334" y="53028"/>
                        <a:pt x="3923346" y="48907"/>
                      </a:cubicBezTo>
                      <a:cubicBezTo>
                        <a:pt x="3932177" y="43740"/>
                        <a:pt x="3940303" y="31101"/>
                        <a:pt x="3950282" y="36633"/>
                      </a:cubicBezTo>
                      <a:cubicBezTo>
                        <a:pt x="3962097" y="43558"/>
                        <a:pt x="3948301" y="55663"/>
                        <a:pt x="3951254" y="65128"/>
                      </a:cubicBezTo>
                      <a:cubicBezTo>
                        <a:pt x="3957415" y="88300"/>
                        <a:pt x="3964130" y="91651"/>
                        <a:pt x="3985874" y="84700"/>
                      </a:cubicBezTo>
                      <a:lnTo>
                        <a:pt x="3986523" y="84561"/>
                      </a:lnTo>
                      <a:lnTo>
                        <a:pt x="4001139" y="68158"/>
                      </a:lnTo>
                      <a:cubicBezTo>
                        <a:pt x="4005072" y="61486"/>
                        <a:pt x="4007706" y="54048"/>
                        <a:pt x="4008768" y="46250"/>
                      </a:cubicBezTo>
                      <a:cubicBezTo>
                        <a:pt x="4010232" y="34202"/>
                        <a:pt x="4008655" y="21586"/>
                        <a:pt x="4003556" y="10279"/>
                      </a:cubicBezTo>
                      <a:lnTo>
                        <a:pt x="3993927" y="0"/>
                      </a:lnTo>
                      <a:lnTo>
                        <a:pt x="4052247" y="0"/>
                      </a:lnTo>
                      <a:lnTo>
                        <a:pt x="4053072" y="16770"/>
                      </a:lnTo>
                      <a:cubicBezTo>
                        <a:pt x="4053585" y="25254"/>
                        <a:pt x="4060299" y="28606"/>
                        <a:pt x="4068305" y="22237"/>
                      </a:cubicBezTo>
                      <a:cubicBezTo>
                        <a:pt x="4069318" y="22425"/>
                        <a:pt x="4070742" y="23215"/>
                        <a:pt x="4070966" y="24831"/>
                      </a:cubicBezTo>
                      <a:cubicBezTo>
                        <a:pt x="4078283" y="27769"/>
                        <a:pt x="4081234" y="37234"/>
                        <a:pt x="4090733" y="36910"/>
                      </a:cubicBezTo>
                      <a:cubicBezTo>
                        <a:pt x="4108595" y="42342"/>
                        <a:pt x="4125632" y="46571"/>
                        <a:pt x="4145197" y="42883"/>
                      </a:cubicBezTo>
                      <a:cubicBezTo>
                        <a:pt x="4178690" y="37601"/>
                        <a:pt x="4189181" y="51619"/>
                        <a:pt x="4179074" y="83288"/>
                      </a:cubicBezTo>
                      <a:cubicBezTo>
                        <a:pt x="4167986" y="117397"/>
                        <a:pt x="4171920" y="124423"/>
                        <a:pt x="4208020" y="133260"/>
                      </a:cubicBezTo>
                      <a:cubicBezTo>
                        <a:pt x="4209034" y="133450"/>
                        <a:pt x="4209034" y="133450"/>
                        <a:pt x="4210047" y="133638"/>
                      </a:cubicBezTo>
                      <a:cubicBezTo>
                        <a:pt x="4248811" y="145071"/>
                        <a:pt x="4252675" y="146840"/>
                        <a:pt x="4235576" y="185070"/>
                      </a:cubicBezTo>
                      <a:cubicBezTo>
                        <a:pt x="4231055" y="195236"/>
                        <a:pt x="4218652" y="205505"/>
                        <a:pt x="4225847" y="214713"/>
                      </a:cubicBezTo>
                      <a:cubicBezTo>
                        <a:pt x="4234690" y="226326"/>
                        <a:pt x="4248708" y="215835"/>
                        <a:pt x="4260800" y="212849"/>
                      </a:cubicBezTo>
                      <a:cubicBezTo>
                        <a:pt x="4266847" y="211357"/>
                        <a:pt x="4272481" y="209263"/>
                        <a:pt x="4278115" y="207168"/>
                      </a:cubicBezTo>
                      <a:cubicBezTo>
                        <a:pt x="4285843" y="210707"/>
                        <a:pt x="4283884" y="215585"/>
                        <a:pt x="4278473" y="219294"/>
                      </a:cubicBezTo>
                      <a:cubicBezTo>
                        <a:pt x="4274677" y="222780"/>
                        <a:pt x="4270242" y="224050"/>
                        <a:pt x="4267874" y="228327"/>
                      </a:cubicBezTo>
                      <a:cubicBezTo>
                        <a:pt x="4260279" y="235298"/>
                        <a:pt x="4252685" y="242269"/>
                        <a:pt x="4245504" y="249842"/>
                      </a:cubicBezTo>
                      <a:cubicBezTo>
                        <a:pt x="4230953" y="266001"/>
                        <a:pt x="4232479" y="274676"/>
                        <a:pt x="4252213" y="284127"/>
                      </a:cubicBezTo>
                      <a:cubicBezTo>
                        <a:pt x="4261366" y="288458"/>
                        <a:pt x="4272100" y="289938"/>
                        <a:pt x="4281856" y="293855"/>
                      </a:cubicBezTo>
                      <a:cubicBezTo>
                        <a:pt x="4288760" y="296194"/>
                        <a:pt x="4297878" y="297896"/>
                        <a:pt x="4299406" y="306569"/>
                      </a:cubicBezTo>
                      <a:cubicBezTo>
                        <a:pt x="4300743" y="316257"/>
                        <a:pt x="4293528" y="321203"/>
                        <a:pt x="4286725" y="326748"/>
                      </a:cubicBezTo>
                      <a:cubicBezTo>
                        <a:pt x="4278118" y="333531"/>
                        <a:pt x="4268688" y="339111"/>
                        <a:pt x="4259068" y="345703"/>
                      </a:cubicBezTo>
                      <a:cubicBezTo>
                        <a:pt x="4248846" y="352709"/>
                        <a:pt x="4245907" y="360025"/>
                        <a:pt x="4251521" y="372083"/>
                      </a:cubicBezTo>
                      <a:cubicBezTo>
                        <a:pt x="4261701" y="393385"/>
                        <a:pt x="4257025" y="407194"/>
                        <a:pt x="4239400" y="420156"/>
                      </a:cubicBezTo>
                      <a:cubicBezTo>
                        <a:pt x="4200954" y="449157"/>
                        <a:pt x="4200798" y="452798"/>
                        <a:pt x="4235810" y="487124"/>
                      </a:cubicBezTo>
                      <a:lnTo>
                        <a:pt x="4241565" y="493546"/>
                      </a:lnTo>
                      <a:lnTo>
                        <a:pt x="4257470" y="498223"/>
                      </a:lnTo>
                      <a:cubicBezTo>
                        <a:pt x="4269474" y="504137"/>
                        <a:pt x="4277114" y="516574"/>
                        <a:pt x="4279466" y="526450"/>
                      </a:cubicBezTo>
                      <a:cubicBezTo>
                        <a:pt x="4282039" y="537940"/>
                        <a:pt x="4286349" y="542940"/>
                        <a:pt x="4301358" y="546791"/>
                      </a:cubicBezTo>
                      <a:cubicBezTo>
                        <a:pt x="4276162" y="552573"/>
                        <a:pt x="4281107" y="559787"/>
                        <a:pt x="4294347" y="567504"/>
                      </a:cubicBezTo>
                      <a:cubicBezTo>
                        <a:pt x="4286436" y="573367"/>
                        <a:pt x="4278666" y="578470"/>
                        <a:pt x="4272327" y="584693"/>
                      </a:cubicBezTo>
                      <a:lnTo>
                        <a:pt x="4264461" y="598680"/>
                      </a:lnTo>
                      <a:lnTo>
                        <a:pt x="4268701" y="600226"/>
                      </a:lnTo>
                      <a:cubicBezTo>
                        <a:pt x="4273552" y="600215"/>
                        <a:pt x="4278483" y="598382"/>
                        <a:pt x="4283893" y="594672"/>
                      </a:cubicBezTo>
                      <a:cubicBezTo>
                        <a:pt x="4312153" y="575306"/>
                        <a:pt x="4315794" y="575461"/>
                        <a:pt x="4338803" y="603876"/>
                      </a:cubicBezTo>
                      <a:cubicBezTo>
                        <a:pt x="4348058" y="616091"/>
                        <a:pt x="4353469" y="612380"/>
                        <a:pt x="4358590" y="601802"/>
                      </a:cubicBezTo>
                      <a:cubicBezTo>
                        <a:pt x="4372196" y="590710"/>
                        <a:pt x="4372175" y="604863"/>
                        <a:pt x="4376107" y="611889"/>
                      </a:cubicBezTo>
                      <a:cubicBezTo>
                        <a:pt x="4386042" y="645728"/>
                        <a:pt x="4406032" y="659422"/>
                        <a:pt x="4443012" y="657936"/>
                      </a:cubicBezTo>
                      <a:cubicBezTo>
                        <a:pt x="4474135" y="656931"/>
                        <a:pt x="4479837" y="660093"/>
                        <a:pt x="4479506" y="681526"/>
                      </a:cubicBezTo>
                      <a:cubicBezTo>
                        <a:pt x="4475365" y="689668"/>
                        <a:pt x="4466756" y="696450"/>
                        <a:pt x="4471548" y="707307"/>
                      </a:cubicBezTo>
                      <a:cubicBezTo>
                        <a:pt x="4474755" y="721013"/>
                        <a:pt x="4484734" y="726546"/>
                        <a:pt x="4497717" y="730019"/>
                      </a:cubicBezTo>
                      <a:cubicBezTo>
                        <a:pt x="4509688" y="733302"/>
                        <a:pt x="4524441" y="732910"/>
                        <a:pt x="4529489" y="748010"/>
                      </a:cubicBezTo>
                      <a:cubicBezTo>
                        <a:pt x="4525158" y="757163"/>
                        <a:pt x="4520414" y="765716"/>
                        <a:pt x="4518523" y="775850"/>
                      </a:cubicBezTo>
                      <a:cubicBezTo>
                        <a:pt x="4517389" y="781929"/>
                        <a:pt x="4506532" y="786719"/>
                        <a:pt x="4516130" y="794278"/>
                      </a:cubicBezTo>
                      <a:cubicBezTo>
                        <a:pt x="4521421" y="796838"/>
                        <a:pt x="4527054" y="794744"/>
                        <a:pt x="4532122" y="795690"/>
                      </a:cubicBezTo>
                      <a:cubicBezTo>
                        <a:pt x="4533136" y="795880"/>
                        <a:pt x="4534337" y="795056"/>
                        <a:pt x="4535540" y="794231"/>
                      </a:cubicBezTo>
                      <a:cubicBezTo>
                        <a:pt x="4544025" y="793718"/>
                        <a:pt x="4549747" y="782726"/>
                        <a:pt x="4559725" y="788260"/>
                      </a:cubicBezTo>
                      <a:cubicBezTo>
                        <a:pt x="4562264" y="797123"/>
                        <a:pt x="4554827" y="800454"/>
                        <a:pt x="4549827" y="804763"/>
                      </a:cubicBezTo>
                      <a:cubicBezTo>
                        <a:pt x="4544828" y="809073"/>
                        <a:pt x="4539227" y="813795"/>
                        <a:pt x="4534641" y="818707"/>
                      </a:cubicBezTo>
                      <a:cubicBezTo>
                        <a:pt x="4516481" y="837337"/>
                        <a:pt x="4518607" y="845601"/>
                        <a:pt x="4543185" y="854382"/>
                      </a:cubicBezTo>
                      <a:cubicBezTo>
                        <a:pt x="4549678" y="856119"/>
                        <a:pt x="4556771" y="857444"/>
                        <a:pt x="4563452" y="858166"/>
                      </a:cubicBezTo>
                      <a:cubicBezTo>
                        <a:pt x="4576503" y="866894"/>
                        <a:pt x="4574200" y="876427"/>
                        <a:pt x="4563186" y="884858"/>
                      </a:cubicBezTo>
                      <a:cubicBezTo>
                        <a:pt x="4557587" y="889580"/>
                        <a:pt x="4550975" y="894112"/>
                        <a:pt x="4544549" y="897632"/>
                      </a:cubicBezTo>
                      <a:cubicBezTo>
                        <a:pt x="4534515" y="903624"/>
                        <a:pt x="4529741" y="909548"/>
                        <a:pt x="4536779" y="922397"/>
                      </a:cubicBezTo>
                      <a:cubicBezTo>
                        <a:pt x="4544643" y="936449"/>
                        <a:pt x="4537528" y="949278"/>
                        <a:pt x="4525315" y="958533"/>
                      </a:cubicBezTo>
                      <a:cubicBezTo>
                        <a:pt x="4497089" y="980529"/>
                        <a:pt x="4497089" y="980529"/>
                        <a:pt x="4517058" y="1008376"/>
                      </a:cubicBezTo>
                      <a:cubicBezTo>
                        <a:pt x="4521179" y="1014388"/>
                        <a:pt x="4534988" y="1019063"/>
                        <a:pt x="4519733" y="1027749"/>
                      </a:cubicBezTo>
                      <a:cubicBezTo>
                        <a:pt x="4515680" y="1026993"/>
                        <a:pt x="4511626" y="1026237"/>
                        <a:pt x="4508174" y="1025068"/>
                      </a:cubicBezTo>
                      <a:cubicBezTo>
                        <a:pt x="4493610" y="1024446"/>
                        <a:pt x="4496751" y="1032897"/>
                        <a:pt x="4499290" y="1041760"/>
                      </a:cubicBezTo>
                      <a:cubicBezTo>
                        <a:pt x="4505950" y="1056635"/>
                        <a:pt x="4507322" y="1068952"/>
                        <a:pt x="4491275" y="1079064"/>
                      </a:cubicBezTo>
                      <a:cubicBezTo>
                        <a:pt x="4484251" y="1082996"/>
                        <a:pt x="4480522" y="1091737"/>
                        <a:pt x="4475144" y="1098074"/>
                      </a:cubicBezTo>
                      <a:cubicBezTo>
                        <a:pt x="4466570" y="1107484"/>
                        <a:pt x="4456917" y="1111449"/>
                        <a:pt x="4443934" y="1107976"/>
                      </a:cubicBezTo>
                      <a:cubicBezTo>
                        <a:pt x="4418789" y="1102233"/>
                        <a:pt x="4406953" y="1109462"/>
                        <a:pt x="4399184" y="1134228"/>
                      </a:cubicBezTo>
                      <a:cubicBezTo>
                        <a:pt x="4397035" y="1140118"/>
                        <a:pt x="4395900" y="1146198"/>
                        <a:pt x="4393752" y="1152089"/>
                      </a:cubicBezTo>
                      <a:cubicBezTo>
                        <a:pt x="4389076" y="1165898"/>
                        <a:pt x="4379645" y="1171478"/>
                        <a:pt x="4364858" y="1169241"/>
                      </a:cubicBezTo>
                      <a:cubicBezTo>
                        <a:pt x="4354978" y="1167395"/>
                        <a:pt x="4344276" y="1163628"/>
                        <a:pt x="4336492" y="1169918"/>
                      </a:cubicBezTo>
                      <a:lnTo>
                        <a:pt x="4329986" y="1179746"/>
                      </a:lnTo>
                      <a:lnTo>
                        <a:pt x="4330113" y="1180885"/>
                      </a:lnTo>
                      <a:cubicBezTo>
                        <a:pt x="4332557" y="1186995"/>
                        <a:pt x="4335002" y="1196160"/>
                        <a:pt x="4343556" y="1185162"/>
                      </a:cubicBezTo>
                      <a:cubicBezTo>
                        <a:pt x="4352721" y="1183941"/>
                        <a:pt x="4365552" y="1175386"/>
                        <a:pt x="4361274" y="1196161"/>
                      </a:cubicBezTo>
                      <a:cubicBezTo>
                        <a:pt x="4361275" y="1197383"/>
                        <a:pt x="4361275" y="1197994"/>
                        <a:pt x="4360053" y="1199215"/>
                      </a:cubicBezTo>
                      <a:cubicBezTo>
                        <a:pt x="4351499" y="1204715"/>
                        <a:pt x="4350277" y="1215103"/>
                        <a:pt x="4345388" y="1223045"/>
                      </a:cubicBezTo>
                      <a:cubicBezTo>
                        <a:pt x="4341722" y="1229154"/>
                        <a:pt x="4344778" y="1234655"/>
                        <a:pt x="4353332" y="1234042"/>
                      </a:cubicBezTo>
                      <a:cubicBezTo>
                        <a:pt x="4353943" y="1234654"/>
                        <a:pt x="4354552" y="1235876"/>
                        <a:pt x="4353943" y="1237098"/>
                      </a:cubicBezTo>
                      <a:cubicBezTo>
                        <a:pt x="4357609" y="1242597"/>
                        <a:pt x="4355165" y="1250540"/>
                        <a:pt x="4361886" y="1254817"/>
                      </a:cubicBezTo>
                      <a:cubicBezTo>
                        <a:pt x="4371662" y="1267038"/>
                        <a:pt x="4381438" y="1278036"/>
                        <a:pt x="4396714" y="1284756"/>
                      </a:cubicBezTo>
                      <a:cubicBezTo>
                        <a:pt x="4422375" y="1296976"/>
                        <a:pt x="4422987" y="1311641"/>
                        <a:pt x="4400991" y="1328749"/>
                      </a:cubicBezTo>
                      <a:cubicBezTo>
                        <a:pt x="4377161" y="1347080"/>
                        <a:pt x="4376550" y="1353800"/>
                        <a:pt x="4397324" y="1377017"/>
                      </a:cubicBezTo>
                      <a:cubicBezTo>
                        <a:pt x="4397935" y="1377630"/>
                        <a:pt x="4397935" y="1377630"/>
                        <a:pt x="4398547" y="1378241"/>
                      </a:cubicBezTo>
                      <a:cubicBezTo>
                        <a:pt x="4419931" y="1404514"/>
                        <a:pt x="4421764" y="1407569"/>
                        <a:pt x="4391825" y="1425900"/>
                      </a:cubicBezTo>
                      <a:cubicBezTo>
                        <a:pt x="4383882" y="1430787"/>
                        <a:pt x="4370441" y="1432009"/>
                        <a:pt x="4371051" y="1441786"/>
                      </a:cubicBezTo>
                      <a:cubicBezTo>
                        <a:pt x="4371662" y="1454006"/>
                        <a:pt x="4386327" y="1453395"/>
                        <a:pt x="4396102" y="1457060"/>
                      </a:cubicBezTo>
                      <a:cubicBezTo>
                        <a:pt x="4400991" y="1458895"/>
                        <a:pt x="4405878" y="1460116"/>
                        <a:pt x="4410767" y="1461338"/>
                      </a:cubicBezTo>
                      <a:cubicBezTo>
                        <a:pt x="4414433" y="1467448"/>
                        <a:pt x="4410767" y="1469891"/>
                        <a:pt x="4405268" y="1469892"/>
                      </a:cubicBezTo>
                      <a:cubicBezTo>
                        <a:pt x="4400990" y="1470504"/>
                        <a:pt x="4397324" y="1469281"/>
                        <a:pt x="4393657" y="1471114"/>
                      </a:cubicBezTo>
                      <a:cubicBezTo>
                        <a:pt x="4385104" y="1472335"/>
                        <a:pt x="4376550" y="1473557"/>
                        <a:pt x="4367996" y="1475390"/>
                      </a:cubicBezTo>
                      <a:cubicBezTo>
                        <a:pt x="4350277" y="1479668"/>
                        <a:pt x="4347221" y="1486390"/>
                        <a:pt x="4356387" y="1502276"/>
                      </a:cubicBezTo>
                      <a:cubicBezTo>
                        <a:pt x="4360664" y="1509607"/>
                        <a:pt x="4367385" y="1515718"/>
                        <a:pt x="4372272" y="1523050"/>
                      </a:cubicBezTo>
                      <a:cubicBezTo>
                        <a:pt x="4375939" y="1527938"/>
                        <a:pt x="4381437" y="1533436"/>
                        <a:pt x="4378383" y="1540157"/>
                      </a:cubicBezTo>
                      <a:cubicBezTo>
                        <a:pt x="4374717" y="1547491"/>
                        <a:pt x="4367385" y="1547490"/>
                        <a:pt x="4360052" y="1548100"/>
                      </a:cubicBezTo>
                      <a:cubicBezTo>
                        <a:pt x="4350888" y="1548712"/>
                        <a:pt x="4341723" y="1548101"/>
                        <a:pt x="4331946" y="1548101"/>
                      </a:cubicBezTo>
                      <a:cubicBezTo>
                        <a:pt x="4321560" y="1548100"/>
                        <a:pt x="4316061" y="1551766"/>
                        <a:pt x="4314227" y="1562764"/>
                      </a:cubicBezTo>
                      <a:cubicBezTo>
                        <a:pt x="4311173" y="1582317"/>
                        <a:pt x="4301397" y="1589649"/>
                        <a:pt x="4283066" y="1590260"/>
                      </a:cubicBezTo>
                      <a:cubicBezTo>
                        <a:pt x="4242740" y="1592093"/>
                        <a:pt x="4240907" y="1594536"/>
                        <a:pt x="4248849" y="1634863"/>
                      </a:cubicBezTo>
                      <a:lnTo>
                        <a:pt x="4249786" y="1642030"/>
                      </a:lnTo>
                      <a:lnTo>
                        <a:pt x="4258565" y="1652802"/>
                      </a:lnTo>
                      <a:cubicBezTo>
                        <a:pt x="4264065" y="1662579"/>
                        <a:pt x="4263453" y="1674799"/>
                        <a:pt x="4260398" y="1682742"/>
                      </a:cubicBezTo>
                      <a:cubicBezTo>
                        <a:pt x="4256732" y="1691907"/>
                        <a:pt x="4257343" y="1697406"/>
                        <a:pt x="4265897" y="1707182"/>
                      </a:cubicBezTo>
                      <a:cubicBezTo>
                        <a:pt x="4245735" y="1699240"/>
                        <a:pt x="4245735" y="1706571"/>
                        <a:pt x="4251232" y="1718180"/>
                      </a:cubicBezTo>
                      <a:cubicBezTo>
                        <a:pt x="4242984" y="1718485"/>
                        <a:pt x="4235194" y="1718332"/>
                        <a:pt x="4227862" y="1719631"/>
                      </a:cubicBezTo>
                      <a:lnTo>
                        <a:pt x="4215796" y="1725576"/>
                      </a:lnTo>
                      <a:lnTo>
                        <a:pt x="4217994" y="1728653"/>
                      </a:lnTo>
                      <a:cubicBezTo>
                        <a:pt x="4221355" y="1730944"/>
                        <a:pt x="4225631" y="1732013"/>
                        <a:pt x="4231130" y="1732013"/>
                      </a:cubicBezTo>
                      <a:cubicBezTo>
                        <a:pt x="4259847" y="1732013"/>
                        <a:pt x="4262292" y="1733846"/>
                        <a:pt x="4264736" y="1764397"/>
                      </a:cubicBezTo>
                      <a:cubicBezTo>
                        <a:pt x="4265347" y="1777227"/>
                        <a:pt x="4270846" y="1777227"/>
                        <a:pt x="4279401" y="1772340"/>
                      </a:cubicBezTo>
                      <a:cubicBezTo>
                        <a:pt x="4294065" y="1771118"/>
                        <a:pt x="4287343" y="1780894"/>
                        <a:pt x="4286732" y="1787616"/>
                      </a:cubicBezTo>
                      <a:cubicBezTo>
                        <a:pt x="4277567" y="1815722"/>
                        <a:pt x="4284898" y="1834661"/>
                        <a:pt x="4311172" y="1851159"/>
                      </a:cubicBezTo>
                      <a:cubicBezTo>
                        <a:pt x="4333169" y="1865212"/>
                        <a:pt x="4335613" y="1870101"/>
                        <a:pt x="4325226" y="1884764"/>
                      </a:cubicBezTo>
                      <a:cubicBezTo>
                        <a:pt x="4318505" y="1888431"/>
                        <a:pt x="4309340" y="1889041"/>
                        <a:pt x="4307506" y="1898819"/>
                      </a:cubicBezTo>
                      <a:cubicBezTo>
                        <a:pt x="4303230" y="1909816"/>
                        <a:pt x="4307507" y="1918370"/>
                        <a:pt x="4314839" y="1926924"/>
                      </a:cubicBezTo>
                      <a:cubicBezTo>
                        <a:pt x="4321560" y="1934868"/>
                        <a:pt x="4331947" y="1941588"/>
                        <a:pt x="4328281" y="1954419"/>
                      </a:cubicBezTo>
                      <a:cubicBezTo>
                        <a:pt x="4320949" y="1958696"/>
                        <a:pt x="4313616" y="1962362"/>
                        <a:pt x="4307507" y="1968472"/>
                      </a:cubicBezTo>
                      <a:cubicBezTo>
                        <a:pt x="4303840" y="1972138"/>
                        <a:pt x="4294064" y="1970305"/>
                        <a:pt x="4297119" y="1980082"/>
                      </a:cubicBezTo>
                      <a:cubicBezTo>
                        <a:pt x="4299564" y="1984358"/>
                        <a:pt x="4304452" y="1985581"/>
                        <a:pt x="4307507" y="1988636"/>
                      </a:cubicBezTo>
                      <a:cubicBezTo>
                        <a:pt x="4308117" y="1989247"/>
                        <a:pt x="4309340" y="1989246"/>
                        <a:pt x="4310562" y="1989247"/>
                      </a:cubicBezTo>
                      <a:cubicBezTo>
                        <a:pt x="4316672" y="1992912"/>
                        <a:pt x="4325837" y="1988025"/>
                        <a:pt x="4330114" y="1996579"/>
                      </a:cubicBezTo>
                      <a:cubicBezTo>
                        <a:pt x="4327669" y="2003910"/>
                        <a:pt x="4320947" y="2002689"/>
                        <a:pt x="4315449" y="2003301"/>
                      </a:cubicBezTo>
                      <a:cubicBezTo>
                        <a:pt x="4309951" y="2003910"/>
                        <a:pt x="4303840" y="2004522"/>
                        <a:pt x="4298342" y="2005744"/>
                      </a:cubicBezTo>
                      <a:cubicBezTo>
                        <a:pt x="4276956" y="2010021"/>
                        <a:pt x="4274511" y="2016742"/>
                        <a:pt x="4287344" y="2034461"/>
                      </a:cubicBezTo>
                      <a:cubicBezTo>
                        <a:pt x="4291009" y="2038739"/>
                        <a:pt x="4295286" y="2043015"/>
                        <a:pt x="4299564" y="2046680"/>
                      </a:cubicBezTo>
                      <a:cubicBezTo>
                        <a:pt x="4304452" y="2058902"/>
                        <a:pt x="4298342" y="2064401"/>
                        <a:pt x="4286732" y="2065011"/>
                      </a:cubicBezTo>
                      <a:cubicBezTo>
                        <a:pt x="4280622" y="2065623"/>
                        <a:pt x="4273902" y="2065622"/>
                        <a:pt x="4267790" y="2065011"/>
                      </a:cubicBezTo>
                      <a:cubicBezTo>
                        <a:pt x="4258015" y="2064400"/>
                        <a:pt x="4251904" y="2066232"/>
                        <a:pt x="4250683" y="2078453"/>
                      </a:cubicBezTo>
                      <a:cubicBezTo>
                        <a:pt x="4249461" y="2091896"/>
                        <a:pt x="4238463" y="2097395"/>
                        <a:pt x="4225633" y="2098006"/>
                      </a:cubicBezTo>
                      <a:cubicBezTo>
                        <a:pt x="4195692" y="2099839"/>
                        <a:pt x="4195692" y="2099839"/>
                        <a:pt x="4196303" y="2128556"/>
                      </a:cubicBezTo>
                      <a:cubicBezTo>
                        <a:pt x="4196303" y="2134667"/>
                        <a:pt x="4203636" y="2144443"/>
                        <a:pt x="4188972" y="2143220"/>
                      </a:cubicBezTo>
                      <a:cubicBezTo>
                        <a:pt x="4186527" y="2140776"/>
                        <a:pt x="4184084" y="2138332"/>
                        <a:pt x="4182250" y="2135888"/>
                      </a:cubicBezTo>
                      <a:cubicBezTo>
                        <a:pt x="4172475" y="2128557"/>
                        <a:pt x="4170642" y="2135888"/>
                        <a:pt x="4168197" y="2143220"/>
                      </a:cubicBezTo>
                      <a:cubicBezTo>
                        <a:pt x="4165753" y="2156662"/>
                        <a:pt x="4160866" y="2165827"/>
                        <a:pt x="4144979" y="2165216"/>
                      </a:cubicBezTo>
                      <a:cubicBezTo>
                        <a:pt x="4138257" y="2164605"/>
                        <a:pt x="4131537" y="2168881"/>
                        <a:pt x="4124816" y="2170715"/>
                      </a:cubicBezTo>
                      <a:cubicBezTo>
                        <a:pt x="4114428" y="2173159"/>
                        <a:pt x="4105875" y="2171326"/>
                        <a:pt x="4098543" y="2162772"/>
                      </a:cubicBezTo>
                      <a:cubicBezTo>
                        <a:pt x="4083878" y="2146886"/>
                        <a:pt x="4072270" y="2146276"/>
                        <a:pt x="4055161" y="2159717"/>
                      </a:cubicBezTo>
                      <a:cubicBezTo>
                        <a:pt x="4050884" y="2162773"/>
                        <a:pt x="4047217" y="2166439"/>
                        <a:pt x="4042940" y="2169493"/>
                      </a:cubicBezTo>
                      <a:cubicBezTo>
                        <a:pt x="4033165" y="2176826"/>
                        <a:pt x="4024000" y="2176215"/>
                        <a:pt x="4014835" y="2167660"/>
                      </a:cubicBezTo>
                      <a:cubicBezTo>
                        <a:pt x="4006892" y="2159716"/>
                        <a:pt x="3999560" y="2148719"/>
                        <a:pt x="3985507" y="2158496"/>
                      </a:cubicBezTo>
                      <a:cubicBezTo>
                        <a:pt x="3973287" y="2167049"/>
                        <a:pt x="3961067" y="2175603"/>
                        <a:pt x="3967787" y="2193322"/>
                      </a:cubicBezTo>
                      <a:cubicBezTo>
                        <a:pt x="3968397" y="2195156"/>
                        <a:pt x="3969010" y="2198211"/>
                        <a:pt x="3965954" y="2199432"/>
                      </a:cubicBezTo>
                      <a:cubicBezTo>
                        <a:pt x="3960454" y="2198822"/>
                        <a:pt x="3960455" y="2193322"/>
                        <a:pt x="3958622" y="2189656"/>
                      </a:cubicBezTo>
                      <a:cubicBezTo>
                        <a:pt x="3947014" y="2176215"/>
                        <a:pt x="3943347" y="2159718"/>
                        <a:pt x="3938460" y="2143831"/>
                      </a:cubicBezTo>
                      <a:cubicBezTo>
                        <a:pt x="3934182" y="2135889"/>
                        <a:pt x="3926239" y="2135888"/>
                        <a:pt x="3918296" y="2135888"/>
                      </a:cubicBezTo>
                      <a:cubicBezTo>
                        <a:pt x="3910964" y="2135888"/>
                        <a:pt x="3903022" y="2136500"/>
                        <a:pt x="3895689" y="2136500"/>
                      </a:cubicBezTo>
                      <a:cubicBezTo>
                        <a:pt x="3868804" y="2137110"/>
                        <a:pt x="3868194" y="2136500"/>
                        <a:pt x="3865750" y="2110837"/>
                      </a:cubicBezTo>
                      <a:cubicBezTo>
                        <a:pt x="3844974" y="2117558"/>
                        <a:pt x="3844974" y="2117558"/>
                        <a:pt x="3843754" y="2094951"/>
                      </a:cubicBezTo>
                      <a:cubicBezTo>
                        <a:pt x="3843753" y="2090673"/>
                        <a:pt x="3843143" y="2086395"/>
                        <a:pt x="3838866" y="2084563"/>
                      </a:cubicBezTo>
                      <a:cubicBezTo>
                        <a:pt x="3834588" y="2082730"/>
                        <a:pt x="3832755" y="2087008"/>
                        <a:pt x="3830311" y="2089451"/>
                      </a:cubicBezTo>
                      <a:cubicBezTo>
                        <a:pt x="3826033" y="2094340"/>
                        <a:pt x="3821757" y="2099227"/>
                        <a:pt x="3816869" y="2103505"/>
                      </a:cubicBezTo>
                      <a:cubicBezTo>
                        <a:pt x="3807704" y="2112059"/>
                        <a:pt x="3805871" y="2120613"/>
                        <a:pt x="3813814" y="2131000"/>
                      </a:cubicBezTo>
                      <a:cubicBezTo>
                        <a:pt x="3819314" y="2138332"/>
                        <a:pt x="3820535" y="2145664"/>
                        <a:pt x="3814424" y="2152996"/>
                      </a:cubicBezTo>
                      <a:cubicBezTo>
                        <a:pt x="3807704" y="2157274"/>
                        <a:pt x="3802815" y="2152995"/>
                        <a:pt x="3799150" y="2148719"/>
                      </a:cubicBezTo>
                      <a:cubicBezTo>
                        <a:pt x="3775932" y="2122446"/>
                        <a:pt x="3744771" y="2118169"/>
                        <a:pt x="3712387" y="2115725"/>
                      </a:cubicBezTo>
                      <a:cubicBezTo>
                        <a:pt x="3695431" y="2114808"/>
                        <a:pt x="3689475" y="2111486"/>
                        <a:pt x="3690907" y="2100603"/>
                      </a:cubicBezTo>
                      <a:lnTo>
                        <a:pt x="3693678" y="2090586"/>
                      </a:lnTo>
                      <a:lnTo>
                        <a:pt x="3679225" y="2086582"/>
                      </a:lnTo>
                      <a:lnTo>
                        <a:pt x="3674950" y="2087629"/>
                      </a:lnTo>
                      <a:lnTo>
                        <a:pt x="3679332" y="2096392"/>
                      </a:lnTo>
                      <a:cubicBezTo>
                        <a:pt x="3689719" y="2119611"/>
                        <a:pt x="3681776" y="2133664"/>
                        <a:pt x="3656113" y="2136108"/>
                      </a:cubicBezTo>
                      <a:cubicBezTo>
                        <a:pt x="3645115" y="2137329"/>
                        <a:pt x="3634116" y="2135497"/>
                        <a:pt x="3623118" y="2139163"/>
                      </a:cubicBezTo>
                      <a:cubicBezTo>
                        <a:pt x="3604178" y="2145273"/>
                        <a:pt x="3601123" y="2151994"/>
                        <a:pt x="3612732" y="2167879"/>
                      </a:cubicBezTo>
                      <a:cubicBezTo>
                        <a:pt x="3615788" y="2172769"/>
                        <a:pt x="3620063" y="2177045"/>
                        <a:pt x="3623730" y="2181321"/>
                      </a:cubicBezTo>
                      <a:cubicBezTo>
                        <a:pt x="3627396" y="2184988"/>
                        <a:pt x="3631062" y="2188655"/>
                        <a:pt x="3634728" y="2193543"/>
                      </a:cubicBezTo>
                      <a:cubicBezTo>
                        <a:pt x="3599290" y="2188655"/>
                        <a:pt x="3587069" y="2174600"/>
                        <a:pt x="3588292" y="2141606"/>
                      </a:cubicBezTo>
                      <a:cubicBezTo>
                        <a:pt x="3588902" y="2125721"/>
                        <a:pt x="3584015" y="2121444"/>
                        <a:pt x="3572406" y="2126332"/>
                      </a:cubicBezTo>
                      <a:cubicBezTo>
                        <a:pt x="3569350" y="2127859"/>
                        <a:pt x="3565684" y="2131373"/>
                        <a:pt x="3562323" y="2133511"/>
                      </a:cubicBezTo>
                      <a:lnTo>
                        <a:pt x="3560124" y="2134334"/>
                      </a:lnTo>
                      <a:lnTo>
                        <a:pt x="3574081" y="2168218"/>
                      </a:lnTo>
                      <a:cubicBezTo>
                        <a:pt x="3577106" y="2175561"/>
                        <a:pt x="3581492" y="2183005"/>
                        <a:pt x="3578404" y="2191547"/>
                      </a:cubicBezTo>
                      <a:cubicBezTo>
                        <a:pt x="3579201" y="2191880"/>
                        <a:pt x="3579999" y="2192212"/>
                        <a:pt x="3580797" y="2192544"/>
                      </a:cubicBezTo>
                      <a:cubicBezTo>
                        <a:pt x="3595154" y="2209758"/>
                        <a:pt x="3600143" y="2231493"/>
                        <a:pt x="3610780" y="2250901"/>
                      </a:cubicBezTo>
                      <a:cubicBezTo>
                        <a:pt x="3630892" y="2286890"/>
                        <a:pt x="3650103" y="2323912"/>
                        <a:pt x="3680816" y="2353553"/>
                      </a:cubicBezTo>
                      <a:cubicBezTo>
                        <a:pt x="3689757" y="2362425"/>
                        <a:pt x="3697469" y="2373126"/>
                        <a:pt x="3701225" y="2385456"/>
                      </a:cubicBezTo>
                      <a:lnTo>
                        <a:pt x="3706369" y="2407420"/>
                      </a:lnTo>
                      <a:lnTo>
                        <a:pt x="1080113" y="2407420"/>
                      </a:lnTo>
                      <a:lnTo>
                        <a:pt x="1077797" y="2390172"/>
                      </a:lnTo>
                      <a:cubicBezTo>
                        <a:pt x="1073504" y="2376320"/>
                        <a:pt x="1063270" y="2376152"/>
                        <a:pt x="1042370" y="2386668"/>
                      </a:cubicBezTo>
                      <a:cubicBezTo>
                        <a:pt x="1035515" y="2390853"/>
                        <a:pt x="1028519" y="2395896"/>
                        <a:pt x="1022383" y="2401082"/>
                      </a:cubicBezTo>
                      <a:cubicBezTo>
                        <a:pt x="1004069" y="2405178"/>
                        <a:pt x="997721" y="2395321"/>
                        <a:pt x="999508" y="2378841"/>
                      </a:cubicBezTo>
                      <a:cubicBezTo>
                        <a:pt x="1000042" y="2370100"/>
                        <a:pt x="1001573" y="2360641"/>
                        <a:pt x="1003827" y="2352180"/>
                      </a:cubicBezTo>
                      <a:cubicBezTo>
                        <a:pt x="1005373" y="2345369"/>
                        <a:pt x="1005848" y="2339709"/>
                        <a:pt x="1003823" y="2335189"/>
                      </a:cubicBezTo>
                      <a:lnTo>
                        <a:pt x="990464" y="2326155"/>
                      </a:lnTo>
                      <a:lnTo>
                        <a:pt x="989902" y="2327747"/>
                      </a:lnTo>
                      <a:cubicBezTo>
                        <a:pt x="981407" y="2332899"/>
                        <a:pt x="973826" y="2325699"/>
                        <a:pt x="968739" y="2319667"/>
                      </a:cubicBezTo>
                      <a:cubicBezTo>
                        <a:pt x="934367" y="2277419"/>
                        <a:pt x="884499" y="2279327"/>
                        <a:pt x="838038" y="2270053"/>
                      </a:cubicBezTo>
                      <a:cubicBezTo>
                        <a:pt x="826889" y="2267877"/>
                        <a:pt x="822186" y="2276625"/>
                        <a:pt x="816187" y="2282944"/>
                      </a:cubicBezTo>
                      <a:cubicBezTo>
                        <a:pt x="807156" y="2291189"/>
                        <a:pt x="800813" y="2307993"/>
                        <a:pt x="787766" y="2304016"/>
                      </a:cubicBezTo>
                      <a:cubicBezTo>
                        <a:pt x="772227" y="2298873"/>
                        <a:pt x="785328" y="2281277"/>
                        <a:pt x="779516" y="2270951"/>
                      </a:cubicBezTo>
                      <a:cubicBezTo>
                        <a:pt x="766528" y="2245403"/>
                        <a:pt x="757843" y="2243164"/>
                        <a:pt x="734159" y="2256718"/>
                      </a:cubicBezTo>
                      <a:cubicBezTo>
                        <a:pt x="722633" y="2263796"/>
                        <a:pt x="707916" y="2266643"/>
                        <a:pt x="696391" y="2273720"/>
                      </a:cubicBezTo>
                      <a:cubicBezTo>
                        <a:pt x="668948" y="2284907"/>
                        <a:pt x="641976" y="2290536"/>
                        <a:pt x="612794" y="2282048"/>
                      </a:cubicBezTo>
                      <a:cubicBezTo>
                        <a:pt x="597286" y="2278134"/>
                        <a:pt x="585249" y="2265504"/>
                        <a:pt x="580035" y="2254546"/>
                      </a:cubicBezTo>
                      <a:cubicBezTo>
                        <a:pt x="574157" y="2241758"/>
                        <a:pt x="567871" y="2236990"/>
                        <a:pt x="549364" y="2236237"/>
                      </a:cubicBezTo>
                      <a:cubicBezTo>
                        <a:pt x="577375" y="2223186"/>
                        <a:pt x="569792" y="2215988"/>
                        <a:pt x="552390" y="2210275"/>
                      </a:cubicBezTo>
                      <a:cubicBezTo>
                        <a:pt x="567955" y="2192616"/>
                        <a:pt x="583617" y="2178653"/>
                        <a:pt x="583579" y="2153388"/>
                      </a:cubicBezTo>
                      <a:cubicBezTo>
                        <a:pt x="583165" y="2137375"/>
                        <a:pt x="590140" y="2121171"/>
                        <a:pt x="594021" y="2104432"/>
                      </a:cubicBezTo>
                      <a:cubicBezTo>
                        <a:pt x="602415" y="2071551"/>
                        <a:pt x="591890" y="2045940"/>
                        <a:pt x="563051" y="2026965"/>
                      </a:cubicBezTo>
                      <a:cubicBezTo>
                        <a:pt x="557394" y="2022799"/>
                        <a:pt x="551109" y="2018031"/>
                        <a:pt x="544825" y="2013264"/>
                      </a:cubicBezTo>
                      <a:cubicBezTo>
                        <a:pt x="537275" y="2007297"/>
                        <a:pt x="524828" y="2002688"/>
                        <a:pt x="527604" y="1990909"/>
                      </a:cubicBezTo>
                      <a:cubicBezTo>
                        <a:pt x="529781" y="1979758"/>
                        <a:pt x="542826" y="1983735"/>
                        <a:pt x="550784" y="1981679"/>
                      </a:cubicBezTo>
                      <a:cubicBezTo>
                        <a:pt x="555680" y="1980321"/>
                        <a:pt x="561839" y="1980161"/>
                        <a:pt x="562942" y="1975204"/>
                      </a:cubicBezTo>
                      <a:cubicBezTo>
                        <a:pt x="564616" y="1968380"/>
                        <a:pt x="557192" y="1967340"/>
                        <a:pt x="554064" y="1965571"/>
                      </a:cubicBezTo>
                      <a:cubicBezTo>
                        <a:pt x="519130" y="1949221"/>
                        <a:pt x="520132" y="1916532"/>
                        <a:pt x="519369" y="1886971"/>
                      </a:cubicBezTo>
                      <a:cubicBezTo>
                        <a:pt x="518385" y="1872821"/>
                        <a:pt x="511685" y="1852042"/>
                        <a:pt x="533000" y="1842246"/>
                      </a:cubicBezTo>
                      <a:cubicBezTo>
                        <a:pt x="532165" y="1786189"/>
                        <a:pt x="596368" y="1766653"/>
                        <a:pt x="605513" y="1715265"/>
                      </a:cubicBezTo>
                      <a:cubicBezTo>
                        <a:pt x="606522" y="1706612"/>
                        <a:pt x="612489" y="1699062"/>
                        <a:pt x="598877" y="1696950"/>
                      </a:cubicBezTo>
                      <a:cubicBezTo>
                        <a:pt x="580936" y="1694334"/>
                        <a:pt x="588737" y="1686119"/>
                        <a:pt x="595334" y="1679169"/>
                      </a:cubicBezTo>
                      <a:lnTo>
                        <a:pt x="603172" y="1670914"/>
                      </a:lnTo>
                      <a:lnTo>
                        <a:pt x="594309" y="1649489"/>
                      </a:lnTo>
                      <a:lnTo>
                        <a:pt x="597313" y="1643573"/>
                      </a:lnTo>
                      <a:lnTo>
                        <a:pt x="573816" y="1633507"/>
                      </a:lnTo>
                      <a:cubicBezTo>
                        <a:pt x="572139" y="1616293"/>
                        <a:pt x="587110" y="1623303"/>
                        <a:pt x="593804" y="1620047"/>
                      </a:cubicBezTo>
                      <a:cubicBezTo>
                        <a:pt x="592380" y="1612688"/>
                        <a:pt x="579368" y="1609944"/>
                        <a:pt x="585304" y="1601162"/>
                      </a:cubicBezTo>
                      <a:lnTo>
                        <a:pt x="587387" y="1600439"/>
                      </a:lnTo>
                      <a:lnTo>
                        <a:pt x="567795" y="1593539"/>
                      </a:lnTo>
                      <a:cubicBezTo>
                        <a:pt x="553210" y="1590819"/>
                        <a:pt x="535674" y="1592752"/>
                        <a:pt x="528163" y="1575271"/>
                      </a:cubicBezTo>
                      <a:cubicBezTo>
                        <a:pt x="532411" y="1563934"/>
                        <a:pt x="537210" y="1553277"/>
                        <a:pt x="538455" y="1541018"/>
                      </a:cubicBezTo>
                      <a:cubicBezTo>
                        <a:pt x="539203" y="1533664"/>
                        <a:pt x="551658" y="1526880"/>
                        <a:pt x="539473" y="1518830"/>
                      </a:cubicBezTo>
                      <a:cubicBezTo>
                        <a:pt x="532918" y="1516305"/>
                        <a:pt x="526416" y="1519361"/>
                        <a:pt x="520286" y="1518738"/>
                      </a:cubicBezTo>
                      <a:cubicBezTo>
                        <a:pt x="519058" y="1518612"/>
                        <a:pt x="517709" y="1519714"/>
                        <a:pt x="516358" y="1520815"/>
                      </a:cubicBezTo>
                      <a:cubicBezTo>
                        <a:pt x="506301" y="1522270"/>
                        <a:pt x="500580" y="1535931"/>
                        <a:pt x="488146" y="1530332"/>
                      </a:cubicBezTo>
                      <a:cubicBezTo>
                        <a:pt x="484238" y="1520027"/>
                        <a:pt x="492768" y="1515322"/>
                        <a:pt x="498292" y="1509690"/>
                      </a:cubicBezTo>
                      <a:cubicBezTo>
                        <a:pt x="503820" y="1504060"/>
                        <a:pt x="510021" y="1497879"/>
                        <a:pt x="514995" y="1491572"/>
                      </a:cubicBezTo>
                      <a:cubicBezTo>
                        <a:pt x="534773" y="1467575"/>
                        <a:pt x="531418" y="1457945"/>
                        <a:pt x="501272" y="1449927"/>
                      </a:cubicBezTo>
                      <a:cubicBezTo>
                        <a:pt x="493367" y="1448504"/>
                        <a:pt x="484785" y="1447632"/>
                        <a:pt x="476754" y="1447435"/>
                      </a:cubicBezTo>
                      <a:cubicBezTo>
                        <a:pt x="460340" y="1438338"/>
                        <a:pt x="462136" y="1426753"/>
                        <a:pt x="474416" y="1415618"/>
                      </a:cubicBezTo>
                      <a:cubicBezTo>
                        <a:pt x="480617" y="1409435"/>
                        <a:pt x="488044" y="1403378"/>
                        <a:pt x="495347" y="1398547"/>
                      </a:cubicBezTo>
                      <a:cubicBezTo>
                        <a:pt x="506701" y="1390413"/>
                        <a:pt x="511801" y="1382881"/>
                        <a:pt x="502140" y="1368276"/>
                      </a:cubicBezTo>
                      <a:cubicBezTo>
                        <a:pt x="491376" y="1352321"/>
                        <a:pt x="498574" y="1336333"/>
                        <a:pt x="512202" y="1324095"/>
                      </a:cubicBezTo>
                      <a:cubicBezTo>
                        <a:pt x="543636" y="1295089"/>
                        <a:pt x="543636" y="1295089"/>
                        <a:pt x="517081" y="1263904"/>
                      </a:cubicBezTo>
                      <a:cubicBezTo>
                        <a:pt x="511575" y="1257151"/>
                        <a:pt x="494663" y="1252956"/>
                        <a:pt x="511969" y="1241094"/>
                      </a:cubicBezTo>
                      <a:cubicBezTo>
                        <a:pt x="516871" y="1241590"/>
                        <a:pt x="521776" y="1242088"/>
                        <a:pt x="526004" y="1243138"/>
                      </a:cubicBezTo>
                      <a:cubicBezTo>
                        <a:pt x="543413" y="1242431"/>
                        <a:pt x="538832" y="1232675"/>
                        <a:pt x="534926" y="1222372"/>
                      </a:cubicBezTo>
                      <a:cubicBezTo>
                        <a:pt x="525515" y="1205315"/>
                        <a:pt x="522655" y="1190782"/>
                        <a:pt x="540762" y="1177141"/>
                      </a:cubicBezTo>
                      <a:cubicBezTo>
                        <a:pt x="548739" y="1171760"/>
                        <a:pt x="552313" y="1160977"/>
                        <a:pt x="558086" y="1152895"/>
                      </a:cubicBezTo>
                      <a:lnTo>
                        <a:pt x="569560" y="1143332"/>
                      </a:lnTo>
                      <a:lnTo>
                        <a:pt x="552210" y="1142716"/>
                      </a:lnTo>
                      <a:cubicBezTo>
                        <a:pt x="539655" y="1143735"/>
                        <a:pt x="526512" y="1142632"/>
                        <a:pt x="514703" y="1137465"/>
                      </a:cubicBezTo>
                      <a:cubicBezTo>
                        <a:pt x="495540" y="1129237"/>
                        <a:pt x="479827" y="1114428"/>
                        <a:pt x="456457" y="1117038"/>
                      </a:cubicBezTo>
                      <a:cubicBezTo>
                        <a:pt x="446414" y="1118240"/>
                        <a:pt x="436150" y="1112294"/>
                        <a:pt x="426663" y="1107890"/>
                      </a:cubicBezTo>
                      <a:cubicBezTo>
                        <a:pt x="421049" y="1105403"/>
                        <a:pt x="416397" y="1101945"/>
                        <a:pt x="417715" y="1094016"/>
                      </a:cubicBezTo>
                      <a:cubicBezTo>
                        <a:pt x="412550" y="1105826"/>
                        <a:pt x="403867" y="1108760"/>
                        <a:pt x="393610" y="1104747"/>
                      </a:cubicBezTo>
                      <a:cubicBezTo>
                        <a:pt x="371933" y="1096336"/>
                        <a:pt x="347968" y="1094893"/>
                        <a:pt x="329733" y="1077967"/>
                      </a:cubicBezTo>
                      <a:cubicBezTo>
                        <a:pt x="325271" y="1073929"/>
                        <a:pt x="317734" y="1073382"/>
                        <a:pt x="312121" y="1070894"/>
                      </a:cubicBezTo>
                      <a:cubicBezTo>
                        <a:pt x="294889" y="1062658"/>
                        <a:pt x="277275" y="1055585"/>
                        <a:pt x="260417" y="1044256"/>
                      </a:cubicBezTo>
                      <a:cubicBezTo>
                        <a:pt x="244331" y="1032539"/>
                        <a:pt x="228028" y="1015605"/>
                        <a:pt x="205026" y="1013190"/>
                      </a:cubicBezTo>
                      <a:cubicBezTo>
                        <a:pt x="194005" y="1011498"/>
                        <a:pt x="181815" y="1007492"/>
                        <a:pt x="176350" y="994763"/>
                      </a:cubicBezTo>
                      <a:lnTo>
                        <a:pt x="174419" y="994771"/>
                      </a:lnTo>
                      <a:lnTo>
                        <a:pt x="174418" y="994770"/>
                      </a:lnTo>
                      <a:cubicBezTo>
                        <a:pt x="173262" y="995355"/>
                        <a:pt x="173357" y="995065"/>
                        <a:pt x="173936" y="994773"/>
                      </a:cubicBezTo>
                      <a:lnTo>
                        <a:pt x="174419" y="994771"/>
                      </a:lnTo>
                      <a:lnTo>
                        <a:pt x="175388" y="995733"/>
                      </a:lnTo>
                      <a:cubicBezTo>
                        <a:pt x="181790" y="1001695"/>
                        <a:pt x="180455" y="1005759"/>
                        <a:pt x="172154" y="1007533"/>
                      </a:cubicBezTo>
                      <a:cubicBezTo>
                        <a:pt x="169260" y="1008511"/>
                        <a:pt x="166357" y="1007557"/>
                        <a:pt x="163455" y="1006603"/>
                      </a:cubicBezTo>
                      <a:cubicBezTo>
                        <a:pt x="133644" y="993592"/>
                        <a:pt x="99081" y="998956"/>
                        <a:pt x="70024" y="981689"/>
                      </a:cubicBezTo>
                      <a:cubicBezTo>
                        <a:pt x="65762" y="979002"/>
                        <a:pt x="59195" y="979418"/>
                        <a:pt x="53581" y="976929"/>
                      </a:cubicBezTo>
                      <a:cubicBezTo>
                        <a:pt x="52419" y="976547"/>
                        <a:pt x="50870" y="975395"/>
                        <a:pt x="49899" y="974433"/>
                      </a:cubicBezTo>
                      <a:cubicBezTo>
                        <a:pt x="47179" y="970967"/>
                        <a:pt x="48124" y="966132"/>
                        <a:pt x="43671" y="964026"/>
                      </a:cubicBezTo>
                      <a:cubicBezTo>
                        <a:pt x="42892" y="962482"/>
                        <a:pt x="42694" y="961132"/>
                        <a:pt x="42494" y="959780"/>
                      </a:cubicBezTo>
                      <a:cubicBezTo>
                        <a:pt x="42478" y="955915"/>
                        <a:pt x="43042" y="952242"/>
                        <a:pt x="44186" y="948759"/>
                      </a:cubicBezTo>
                      <a:cubicBezTo>
                        <a:pt x="44369" y="946246"/>
                        <a:pt x="45132" y="943923"/>
                        <a:pt x="45125" y="941993"/>
                      </a:cubicBezTo>
                      <a:cubicBezTo>
                        <a:pt x="37935" y="932555"/>
                        <a:pt x="29045" y="932207"/>
                        <a:pt x="18821" y="935921"/>
                      </a:cubicBezTo>
                      <a:cubicBezTo>
                        <a:pt x="9168" y="937895"/>
                        <a:pt x="3355" y="934055"/>
                        <a:pt x="611" y="924793"/>
                      </a:cubicBezTo>
                      <a:cubicBezTo>
                        <a:pt x="-1545" y="917653"/>
                        <a:pt x="2103" y="912420"/>
                        <a:pt x="10024" y="911806"/>
                      </a:cubicBezTo>
                      <a:cubicBezTo>
                        <a:pt x="33474" y="928517"/>
                        <a:pt x="62283" y="932838"/>
                        <a:pt x="88220" y="943935"/>
                      </a:cubicBezTo>
                      <a:cubicBezTo>
                        <a:pt x="98867" y="948720"/>
                        <a:pt x="113427" y="965081"/>
                        <a:pt x="130187" y="953224"/>
                      </a:cubicBezTo>
                      <a:cubicBezTo>
                        <a:pt x="131922" y="951864"/>
                        <a:pt x="136755" y="952808"/>
                        <a:pt x="138116" y="954542"/>
                      </a:cubicBezTo>
                      <a:cubicBezTo>
                        <a:pt x="150155" y="968790"/>
                        <a:pt x="169867" y="969479"/>
                        <a:pt x="183441" y="981014"/>
                      </a:cubicBezTo>
                      <a:cubicBezTo>
                        <a:pt x="191004" y="987358"/>
                        <a:pt x="198367" y="992350"/>
                        <a:pt x="208385" y="985352"/>
                      </a:cubicBezTo>
                      <a:cubicBezTo>
                        <a:pt x="213393" y="981853"/>
                        <a:pt x="219197" y="983760"/>
                        <a:pt x="223461" y="986447"/>
                      </a:cubicBezTo>
                      <a:cubicBezTo>
                        <a:pt x="241669" y="997577"/>
                        <a:pt x="261986" y="1004253"/>
                        <a:pt x="282104" y="1009576"/>
                      </a:cubicBezTo>
                      <a:cubicBezTo>
                        <a:pt x="296226" y="1013576"/>
                        <a:pt x="309386" y="1018542"/>
                        <a:pt x="324453" y="1017706"/>
                      </a:cubicBezTo>
                      <a:cubicBezTo>
                        <a:pt x="336818" y="1017267"/>
                        <a:pt x="348436" y="1023014"/>
                        <a:pt x="357755" y="1033795"/>
                      </a:cubicBezTo>
                      <a:cubicBezTo>
                        <a:pt x="370575" y="1049583"/>
                        <a:pt x="388529" y="1045836"/>
                        <a:pt x="395403" y="1026872"/>
                      </a:cubicBezTo>
                      <a:cubicBezTo>
                        <a:pt x="396166" y="1024550"/>
                        <a:pt x="397120" y="1021647"/>
                        <a:pt x="398073" y="1018745"/>
                      </a:cubicBezTo>
                      <a:cubicBezTo>
                        <a:pt x="407993" y="988561"/>
                        <a:pt x="418799" y="985037"/>
                        <a:pt x="447075" y="1000761"/>
                      </a:cubicBezTo>
                      <a:cubicBezTo>
                        <a:pt x="457921" y="1006898"/>
                        <a:pt x="465667" y="1010729"/>
                        <a:pt x="474291" y="994269"/>
                      </a:cubicBezTo>
                      <a:lnTo>
                        <a:pt x="474369" y="994130"/>
                      </a:lnTo>
                      <a:lnTo>
                        <a:pt x="482894" y="977230"/>
                      </a:lnTo>
                      <a:lnTo>
                        <a:pt x="483459" y="977889"/>
                      </a:lnTo>
                      <a:lnTo>
                        <a:pt x="485390" y="974441"/>
                      </a:lnTo>
                      <a:cubicBezTo>
                        <a:pt x="489831" y="968022"/>
                        <a:pt x="495409" y="962299"/>
                        <a:pt x="503317" y="958786"/>
                      </a:cubicBezTo>
                      <a:lnTo>
                        <a:pt x="507032" y="954525"/>
                      </a:lnTo>
                      <a:lnTo>
                        <a:pt x="506323" y="954214"/>
                      </a:lnTo>
                      <a:cubicBezTo>
                        <a:pt x="489766" y="950750"/>
                        <a:pt x="473267" y="940651"/>
                        <a:pt x="454898" y="947808"/>
                      </a:cubicBezTo>
                      <a:cubicBezTo>
                        <a:pt x="447622" y="942709"/>
                        <a:pt x="441143" y="937960"/>
                        <a:pt x="433866" y="932863"/>
                      </a:cubicBezTo>
                      <a:cubicBezTo>
                        <a:pt x="429080" y="930760"/>
                        <a:pt x="425092" y="929009"/>
                        <a:pt x="420307" y="926907"/>
                      </a:cubicBezTo>
                      <a:cubicBezTo>
                        <a:pt x="404293" y="926535"/>
                        <a:pt x="393982" y="915347"/>
                        <a:pt x="383320" y="904954"/>
                      </a:cubicBezTo>
                      <a:cubicBezTo>
                        <a:pt x="377794" y="895868"/>
                        <a:pt x="371473" y="886429"/>
                        <a:pt x="381864" y="875769"/>
                      </a:cubicBezTo>
                      <a:cubicBezTo>
                        <a:pt x="420137" y="868788"/>
                        <a:pt x="459053" y="866846"/>
                        <a:pt x="493608" y="879167"/>
                      </a:cubicBezTo>
                      <a:cubicBezTo>
                        <a:pt x="492011" y="878466"/>
                        <a:pt x="491565" y="877317"/>
                        <a:pt x="490669" y="875022"/>
                      </a:cubicBezTo>
                      <a:cubicBezTo>
                        <a:pt x="503622" y="878569"/>
                        <a:pt x="516517" y="881437"/>
                        <a:pt x="529369" y="883454"/>
                      </a:cubicBezTo>
                      <a:lnTo>
                        <a:pt x="564126" y="886459"/>
                      </a:lnTo>
                      <a:lnTo>
                        <a:pt x="565737" y="870607"/>
                      </a:lnTo>
                      <a:cubicBezTo>
                        <a:pt x="568598" y="861899"/>
                        <a:pt x="571071" y="852421"/>
                        <a:pt x="574512" y="843905"/>
                      </a:cubicBezTo>
                      <a:cubicBezTo>
                        <a:pt x="578717" y="833067"/>
                        <a:pt x="584471" y="823381"/>
                        <a:pt x="565906" y="819210"/>
                      </a:cubicBezTo>
                      <a:cubicBezTo>
                        <a:pt x="558168" y="817311"/>
                        <a:pt x="556950" y="803404"/>
                        <a:pt x="545738" y="802291"/>
                      </a:cubicBezTo>
                      <a:cubicBezTo>
                        <a:pt x="538392" y="801164"/>
                        <a:pt x="531417" y="796943"/>
                        <a:pt x="522744" y="801810"/>
                      </a:cubicBezTo>
                      <a:cubicBezTo>
                        <a:pt x="514070" y="806678"/>
                        <a:pt x="505935" y="802075"/>
                        <a:pt x="507818" y="790473"/>
                      </a:cubicBezTo>
                      <a:cubicBezTo>
                        <a:pt x="509319" y="780033"/>
                        <a:pt x="508300" y="767478"/>
                        <a:pt x="521029" y="762015"/>
                      </a:cubicBezTo>
                      <a:cubicBezTo>
                        <a:pt x="524694" y="760646"/>
                        <a:pt x="525259" y="756973"/>
                        <a:pt x="523890" y="753308"/>
                      </a:cubicBezTo>
                      <a:cubicBezTo>
                        <a:pt x="522911" y="750414"/>
                        <a:pt x="521933" y="747520"/>
                        <a:pt x="521535" y="744815"/>
                      </a:cubicBezTo>
                      <a:cubicBezTo>
                        <a:pt x="519371" y="735744"/>
                        <a:pt x="531521" y="730088"/>
                        <a:pt x="528195" y="720636"/>
                      </a:cubicBezTo>
                      <a:cubicBezTo>
                        <a:pt x="525061" y="710601"/>
                        <a:pt x="512166" y="722442"/>
                        <a:pt x="507679" y="712608"/>
                      </a:cubicBezTo>
                      <a:cubicBezTo>
                        <a:pt x="506510" y="710294"/>
                        <a:pt x="503409" y="707989"/>
                        <a:pt x="503792" y="706827"/>
                      </a:cubicBezTo>
                      <a:cubicBezTo>
                        <a:pt x="508926" y="687290"/>
                        <a:pt x="493983" y="672090"/>
                        <a:pt x="492357" y="653548"/>
                      </a:cubicBezTo>
                      <a:cubicBezTo>
                        <a:pt x="491959" y="650845"/>
                        <a:pt x="490782" y="646599"/>
                        <a:pt x="492516" y="645238"/>
                      </a:cubicBezTo>
                      <a:cubicBezTo>
                        <a:pt x="504067" y="635529"/>
                        <a:pt x="501688" y="621240"/>
                        <a:pt x="503762" y="609059"/>
                      </a:cubicBezTo>
                      <a:cubicBezTo>
                        <a:pt x="506962" y="589531"/>
                        <a:pt x="523922" y="579024"/>
                        <a:pt x="534098" y="563717"/>
                      </a:cubicBezTo>
                      <a:cubicBezTo>
                        <a:pt x="538709" y="557515"/>
                        <a:pt x="544870" y="552464"/>
                        <a:pt x="548702" y="544719"/>
                      </a:cubicBezTo>
                      <a:cubicBezTo>
                        <a:pt x="550999" y="539685"/>
                        <a:pt x="556381" y="533094"/>
                        <a:pt x="561796" y="534229"/>
                      </a:cubicBezTo>
                      <a:cubicBezTo>
                        <a:pt x="580553" y="537822"/>
                        <a:pt x="596143" y="523650"/>
                        <a:pt x="614511" y="526470"/>
                      </a:cubicBezTo>
                      <a:cubicBezTo>
                        <a:pt x="618765" y="527226"/>
                        <a:pt x="625134" y="525458"/>
                        <a:pt x="625317" y="522946"/>
                      </a:cubicBezTo>
                      <a:cubicBezTo>
                        <a:pt x="625060" y="508070"/>
                        <a:pt x="640310" y="504719"/>
                        <a:pt x="645675" y="494263"/>
                      </a:cubicBezTo>
                      <a:cubicBezTo>
                        <a:pt x="647591" y="490391"/>
                        <a:pt x="652201" y="484188"/>
                        <a:pt x="655296" y="484561"/>
                      </a:cubicBezTo>
                      <a:cubicBezTo>
                        <a:pt x="671531" y="486038"/>
                        <a:pt x="671268" y="469229"/>
                        <a:pt x="680323" y="463200"/>
                      </a:cubicBezTo>
                      <a:cubicBezTo>
                        <a:pt x="685332" y="459702"/>
                        <a:pt x="684336" y="452943"/>
                        <a:pt x="678135" y="448333"/>
                      </a:cubicBezTo>
                      <a:lnTo>
                        <a:pt x="662352" y="444254"/>
                      </a:lnTo>
                      <a:lnTo>
                        <a:pt x="686387" y="421536"/>
                      </a:lnTo>
                      <a:lnTo>
                        <a:pt x="719509" y="377018"/>
                      </a:lnTo>
                      <a:lnTo>
                        <a:pt x="714719" y="372986"/>
                      </a:lnTo>
                      <a:lnTo>
                        <a:pt x="714532" y="375208"/>
                      </a:lnTo>
                      <a:cubicBezTo>
                        <a:pt x="712283" y="376732"/>
                        <a:pt x="708076" y="375716"/>
                        <a:pt x="701693" y="372815"/>
                      </a:cubicBezTo>
                      <a:cubicBezTo>
                        <a:pt x="690666" y="368172"/>
                        <a:pt x="680222" y="368171"/>
                        <a:pt x="669196" y="371654"/>
                      </a:cubicBezTo>
                      <a:cubicBezTo>
                        <a:pt x="664554" y="373395"/>
                        <a:pt x="659331" y="376296"/>
                        <a:pt x="654689" y="375136"/>
                      </a:cubicBezTo>
                      <a:cubicBezTo>
                        <a:pt x="629156" y="369332"/>
                        <a:pt x="603044" y="377457"/>
                        <a:pt x="577509" y="372234"/>
                      </a:cubicBezTo>
                      <a:cubicBezTo>
                        <a:pt x="560683" y="368752"/>
                        <a:pt x="556619" y="373975"/>
                        <a:pt x="561842" y="389643"/>
                      </a:cubicBezTo>
                      <a:cubicBezTo>
                        <a:pt x="569386" y="412275"/>
                        <a:pt x="558942" y="427362"/>
                        <a:pt x="535148" y="428523"/>
                      </a:cubicBezTo>
                      <a:cubicBezTo>
                        <a:pt x="530507" y="428523"/>
                        <a:pt x="526445" y="428523"/>
                        <a:pt x="521801" y="429683"/>
                      </a:cubicBezTo>
                      <a:cubicBezTo>
                        <a:pt x="502073" y="433745"/>
                        <a:pt x="503232" y="433165"/>
                        <a:pt x="499750" y="414595"/>
                      </a:cubicBezTo>
                      <a:cubicBezTo>
                        <a:pt x="492789" y="379778"/>
                        <a:pt x="500331" y="345541"/>
                        <a:pt x="501492" y="311304"/>
                      </a:cubicBezTo>
                      <a:cubicBezTo>
                        <a:pt x="501492" y="303180"/>
                        <a:pt x="502072" y="295636"/>
                        <a:pt x="500332" y="288092"/>
                      </a:cubicBezTo>
                      <a:cubicBezTo>
                        <a:pt x="499752" y="284610"/>
                        <a:pt x="502653" y="278807"/>
                        <a:pt x="495690" y="279968"/>
                      </a:cubicBezTo>
                      <a:cubicBezTo>
                        <a:pt x="490467" y="280549"/>
                        <a:pt x="485824" y="282870"/>
                        <a:pt x="485825" y="289254"/>
                      </a:cubicBezTo>
                      <a:cubicBezTo>
                        <a:pt x="485825" y="291574"/>
                        <a:pt x="486985" y="293313"/>
                        <a:pt x="487565" y="295635"/>
                      </a:cubicBezTo>
                      <a:cubicBezTo>
                        <a:pt x="488726" y="300278"/>
                        <a:pt x="495690" y="304341"/>
                        <a:pt x="490467" y="310144"/>
                      </a:cubicBezTo>
                      <a:cubicBezTo>
                        <a:pt x="485243" y="315946"/>
                        <a:pt x="478280" y="310143"/>
                        <a:pt x="470156" y="308983"/>
                      </a:cubicBezTo>
                      <a:cubicBezTo>
                        <a:pt x="477700" y="318267"/>
                        <a:pt x="481762" y="326392"/>
                        <a:pt x="480603" y="336256"/>
                      </a:cubicBezTo>
                      <a:cubicBezTo>
                        <a:pt x="479440" y="342060"/>
                        <a:pt x="477700" y="347282"/>
                        <a:pt x="470156" y="342059"/>
                      </a:cubicBezTo>
                      <a:cubicBezTo>
                        <a:pt x="474799" y="326392"/>
                        <a:pt x="463192" y="317108"/>
                        <a:pt x="454487" y="306662"/>
                      </a:cubicBezTo>
                      <a:cubicBezTo>
                        <a:pt x="446945" y="297957"/>
                        <a:pt x="441142" y="289253"/>
                        <a:pt x="451006" y="278227"/>
                      </a:cubicBezTo>
                      <a:cubicBezTo>
                        <a:pt x="454487" y="270683"/>
                        <a:pt x="462033" y="269524"/>
                        <a:pt x="467835" y="266041"/>
                      </a:cubicBezTo>
                      <a:cubicBezTo>
                        <a:pt x="474218" y="261980"/>
                        <a:pt x="478281" y="257336"/>
                        <a:pt x="470736" y="250953"/>
                      </a:cubicBezTo>
                      <a:cubicBezTo>
                        <a:pt x="462032" y="248633"/>
                        <a:pt x="453328" y="246311"/>
                        <a:pt x="444044" y="243990"/>
                      </a:cubicBezTo>
                      <a:cubicBezTo>
                        <a:pt x="439981" y="243409"/>
                        <a:pt x="437660" y="242830"/>
                        <a:pt x="438241" y="238187"/>
                      </a:cubicBezTo>
                      <a:cubicBezTo>
                        <a:pt x="453328" y="238187"/>
                        <a:pt x="468997" y="235866"/>
                        <a:pt x="484083" y="232965"/>
                      </a:cubicBezTo>
                      <a:cubicBezTo>
                        <a:pt x="498011" y="230643"/>
                        <a:pt x="499751" y="223099"/>
                        <a:pt x="492789" y="212074"/>
                      </a:cubicBezTo>
                      <a:cubicBezTo>
                        <a:pt x="488726" y="205691"/>
                        <a:pt x="483504" y="199887"/>
                        <a:pt x="478861" y="193504"/>
                      </a:cubicBezTo>
                      <a:cubicBezTo>
                        <a:pt x="470736" y="182479"/>
                        <a:pt x="473058" y="176675"/>
                        <a:pt x="486985" y="174935"/>
                      </a:cubicBezTo>
                      <a:cubicBezTo>
                        <a:pt x="492208" y="174356"/>
                        <a:pt x="497430" y="174356"/>
                        <a:pt x="502073" y="174935"/>
                      </a:cubicBezTo>
                      <a:cubicBezTo>
                        <a:pt x="515420" y="176095"/>
                        <a:pt x="524124" y="173775"/>
                        <a:pt x="527026" y="156947"/>
                      </a:cubicBezTo>
                      <a:cubicBezTo>
                        <a:pt x="529346" y="141860"/>
                        <a:pt x="543853" y="140698"/>
                        <a:pt x="557200" y="140698"/>
                      </a:cubicBezTo>
                      <a:cubicBezTo>
                        <a:pt x="579251" y="140698"/>
                        <a:pt x="581572" y="137797"/>
                        <a:pt x="582152" y="115745"/>
                      </a:cubicBezTo>
                      <a:cubicBezTo>
                        <a:pt x="581572" y="109362"/>
                        <a:pt x="577509" y="102398"/>
                        <a:pt x="584474" y="96596"/>
                      </a:cubicBezTo>
                      <a:cubicBezTo>
                        <a:pt x="590857" y="95435"/>
                        <a:pt x="594918" y="98336"/>
                        <a:pt x="598400" y="102979"/>
                      </a:cubicBezTo>
                      <a:cubicBezTo>
                        <a:pt x="602464" y="108782"/>
                        <a:pt x="605944" y="106461"/>
                        <a:pt x="608846" y="101238"/>
                      </a:cubicBezTo>
                      <a:cubicBezTo>
                        <a:pt x="610587" y="84989"/>
                        <a:pt x="614649" y="70483"/>
                        <a:pt x="635540" y="71064"/>
                      </a:cubicBezTo>
                      <a:cubicBezTo>
                        <a:pt x="638442" y="67581"/>
                        <a:pt x="643084" y="67001"/>
                        <a:pt x="647726" y="64100"/>
                      </a:cubicBezTo>
                      <a:cubicBezTo>
                        <a:pt x="639601" y="58877"/>
                        <a:pt x="629737" y="63519"/>
                        <a:pt x="622772" y="57716"/>
                      </a:cubicBezTo>
                      <a:cubicBezTo>
                        <a:pt x="620453" y="53654"/>
                        <a:pt x="616971" y="50753"/>
                        <a:pt x="615809" y="46691"/>
                      </a:cubicBezTo>
                      <a:cubicBezTo>
                        <a:pt x="611167" y="30443"/>
                        <a:pt x="602462" y="21159"/>
                        <a:pt x="583894" y="24059"/>
                      </a:cubicBezTo>
                      <a:cubicBezTo>
                        <a:pt x="572288" y="25801"/>
                        <a:pt x="569967" y="17096"/>
                        <a:pt x="568805" y="723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52">
                  <a:extLst>
                    <a:ext uri="{FF2B5EF4-FFF2-40B4-BE49-F238E27FC236}">
                      <a16:creationId xmlns:a16="http://schemas.microsoft.com/office/drawing/2014/main" id="{E09320E6-A091-4897-B328-5CBF2E7EBEC7}"/>
                    </a:ext>
                  </a:extLst>
                </p:cNvPr>
                <p:cNvSpPr/>
                <p:nvPr/>
              </p:nvSpPr>
              <p:spPr>
                <a:xfrm rot="19755688">
                  <a:off x="9894549" y="2099824"/>
                  <a:ext cx="1008159" cy="122201"/>
                </a:xfrm>
                <a:custGeom>
                  <a:avLst/>
                  <a:gdLst>
                    <a:gd name="connsiteX0" fmla="*/ 15389 w 1270000"/>
                    <a:gd name="connsiteY0" fmla="*/ 73891 h 153939"/>
                    <a:gd name="connsiteX1" fmla="*/ 166250 w 1270000"/>
                    <a:gd name="connsiteY1" fmla="*/ 35406 h 153939"/>
                    <a:gd name="connsiteX2" fmla="*/ 250916 w 1270000"/>
                    <a:gd name="connsiteY2" fmla="*/ 34636 h 153939"/>
                    <a:gd name="connsiteX3" fmla="*/ 257843 w 1270000"/>
                    <a:gd name="connsiteY3" fmla="*/ 26170 h 153939"/>
                    <a:gd name="connsiteX4" fmla="*/ 406395 w 1270000"/>
                    <a:gd name="connsiteY4" fmla="*/ 25400 h 153939"/>
                    <a:gd name="connsiteX5" fmla="*/ 431025 w 1270000"/>
                    <a:gd name="connsiteY5" fmla="*/ 61576 h 153939"/>
                    <a:gd name="connsiteX6" fmla="*/ 442571 w 1270000"/>
                    <a:gd name="connsiteY6" fmla="*/ 70812 h 153939"/>
                    <a:gd name="connsiteX7" fmla="*/ 514153 w 1270000"/>
                    <a:gd name="connsiteY7" fmla="*/ 61576 h 153939"/>
                    <a:gd name="connsiteX8" fmla="*/ 667322 w 1270000"/>
                    <a:gd name="connsiteY8" fmla="*/ 27709 h 153939"/>
                    <a:gd name="connsiteX9" fmla="*/ 763534 w 1270000"/>
                    <a:gd name="connsiteY9" fmla="*/ 9236 h 153939"/>
                    <a:gd name="connsiteX10" fmla="*/ 1072183 w 1270000"/>
                    <a:gd name="connsiteY10" fmla="*/ 0 h 153939"/>
                    <a:gd name="connsiteX11" fmla="*/ 1118365 w 1270000"/>
                    <a:gd name="connsiteY11" fmla="*/ 770 h 153939"/>
                    <a:gd name="connsiteX12" fmla="*/ 1136838 w 1270000"/>
                    <a:gd name="connsiteY12" fmla="*/ 8467 h 153939"/>
                    <a:gd name="connsiteX13" fmla="*/ 1136838 w 1270000"/>
                    <a:gd name="connsiteY13" fmla="*/ 8467 h 153939"/>
                    <a:gd name="connsiteX14" fmla="*/ 1104510 w 1270000"/>
                    <a:gd name="connsiteY14" fmla="*/ 19242 h 153939"/>
                    <a:gd name="connsiteX15" fmla="*/ 1046013 w 1270000"/>
                    <a:gd name="connsiteY15" fmla="*/ 32327 h 153939"/>
                    <a:gd name="connsiteX16" fmla="*/ 996753 w 1270000"/>
                    <a:gd name="connsiteY16" fmla="*/ 39255 h 153939"/>
                    <a:gd name="connsiteX17" fmla="*/ 979820 w 1270000"/>
                    <a:gd name="connsiteY17" fmla="*/ 40794 h 153939"/>
                    <a:gd name="connsiteX18" fmla="*/ 922092 w 1270000"/>
                    <a:gd name="connsiteY18" fmla="*/ 47721 h 153939"/>
                    <a:gd name="connsiteX19" fmla="*/ 949801 w 1270000"/>
                    <a:gd name="connsiteY19" fmla="*/ 48491 h 153939"/>
                    <a:gd name="connsiteX20" fmla="*/ 1031389 w 1270000"/>
                    <a:gd name="connsiteY20" fmla="*/ 71582 h 153939"/>
                    <a:gd name="connsiteX21" fmla="*/ 1031389 w 1270000"/>
                    <a:gd name="connsiteY21" fmla="*/ 71582 h 153939"/>
                    <a:gd name="connsiteX22" fmla="*/ 1201492 w 1270000"/>
                    <a:gd name="connsiteY22" fmla="*/ 90824 h 153939"/>
                    <a:gd name="connsiteX23" fmla="*/ 1273843 w 1270000"/>
                    <a:gd name="connsiteY23" fmla="*/ 94673 h 153939"/>
                    <a:gd name="connsiteX24" fmla="*/ 1246904 w 1270000"/>
                    <a:gd name="connsiteY24" fmla="*/ 106218 h 153939"/>
                    <a:gd name="connsiteX25" fmla="*/ 1246904 w 1270000"/>
                    <a:gd name="connsiteY25" fmla="*/ 106218 h 153939"/>
                    <a:gd name="connsiteX26" fmla="*/ 1193795 w 1270000"/>
                    <a:gd name="connsiteY26" fmla="*/ 115455 h 153939"/>
                    <a:gd name="connsiteX27" fmla="*/ 1193795 w 1270000"/>
                    <a:gd name="connsiteY27" fmla="*/ 115455 h 153939"/>
                    <a:gd name="connsiteX28" fmla="*/ 1151461 w 1270000"/>
                    <a:gd name="connsiteY28" fmla="*/ 120843 h 153939"/>
                    <a:gd name="connsiteX29" fmla="*/ 1022922 w 1270000"/>
                    <a:gd name="connsiteY29" fmla="*/ 131618 h 153939"/>
                    <a:gd name="connsiteX30" fmla="*/ 923631 w 1270000"/>
                    <a:gd name="connsiteY30" fmla="*/ 121612 h 153939"/>
                    <a:gd name="connsiteX31" fmla="*/ 735056 w 1270000"/>
                    <a:gd name="connsiteY31" fmla="*/ 103139 h 153939"/>
                    <a:gd name="connsiteX32" fmla="*/ 670401 w 1270000"/>
                    <a:gd name="connsiteY32" fmla="*/ 110067 h 153939"/>
                    <a:gd name="connsiteX33" fmla="*/ 581886 w 1270000"/>
                    <a:gd name="connsiteY33" fmla="*/ 115455 h 153939"/>
                    <a:gd name="connsiteX34" fmla="*/ 531086 w 1270000"/>
                    <a:gd name="connsiteY34" fmla="*/ 125461 h 153939"/>
                    <a:gd name="connsiteX35" fmla="*/ 310183 w 1270000"/>
                    <a:gd name="connsiteY35" fmla="*/ 160097 h 153939"/>
                    <a:gd name="connsiteX36" fmla="*/ 297098 w 1270000"/>
                    <a:gd name="connsiteY36" fmla="*/ 160097 h 153939"/>
                    <a:gd name="connsiteX37" fmla="*/ 120068 w 1270000"/>
                    <a:gd name="connsiteY37" fmla="*/ 159327 h 153939"/>
                    <a:gd name="connsiteX38" fmla="*/ 49256 w 1270000"/>
                    <a:gd name="connsiteY38" fmla="*/ 150861 h 153939"/>
                    <a:gd name="connsiteX39" fmla="*/ 40789 w 1270000"/>
                    <a:gd name="connsiteY39" fmla="*/ 150861 h 153939"/>
                    <a:gd name="connsiteX40" fmla="*/ 33092 w 1270000"/>
                    <a:gd name="connsiteY40" fmla="*/ 147782 h 153939"/>
                    <a:gd name="connsiteX41" fmla="*/ 6922 w 1270000"/>
                    <a:gd name="connsiteY41" fmla="*/ 93903 h 153939"/>
                    <a:gd name="connsiteX42" fmla="*/ 15389 w 1270000"/>
                    <a:gd name="connsiteY42" fmla="*/ 73891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70000" h="153939">
                      <a:moveTo>
                        <a:pt x="15389" y="73891"/>
                      </a:moveTo>
                      <a:cubicBezTo>
                        <a:pt x="60801" y="42333"/>
                        <a:pt x="113910" y="38485"/>
                        <a:pt x="166250" y="35406"/>
                      </a:cubicBezTo>
                      <a:cubicBezTo>
                        <a:pt x="193959" y="33867"/>
                        <a:pt x="222437" y="25400"/>
                        <a:pt x="250916" y="34636"/>
                      </a:cubicBezTo>
                      <a:cubicBezTo>
                        <a:pt x="257074" y="36176"/>
                        <a:pt x="260922" y="33867"/>
                        <a:pt x="257843" y="26170"/>
                      </a:cubicBezTo>
                      <a:cubicBezTo>
                        <a:pt x="307104" y="22321"/>
                        <a:pt x="357134" y="18473"/>
                        <a:pt x="406395" y="25400"/>
                      </a:cubicBezTo>
                      <a:cubicBezTo>
                        <a:pt x="434874" y="29249"/>
                        <a:pt x="438722" y="34636"/>
                        <a:pt x="431025" y="61576"/>
                      </a:cubicBezTo>
                      <a:cubicBezTo>
                        <a:pt x="427177" y="73891"/>
                        <a:pt x="437953" y="70042"/>
                        <a:pt x="442571" y="70812"/>
                      </a:cubicBezTo>
                      <a:cubicBezTo>
                        <a:pt x="467201" y="73121"/>
                        <a:pt x="490292" y="66194"/>
                        <a:pt x="514153" y="61576"/>
                      </a:cubicBezTo>
                      <a:cubicBezTo>
                        <a:pt x="565722" y="51570"/>
                        <a:pt x="617292" y="42333"/>
                        <a:pt x="667322" y="27709"/>
                      </a:cubicBezTo>
                      <a:cubicBezTo>
                        <a:pt x="700419" y="25400"/>
                        <a:pt x="731207" y="13085"/>
                        <a:pt x="763534" y="9236"/>
                      </a:cubicBezTo>
                      <a:cubicBezTo>
                        <a:pt x="865904" y="-1539"/>
                        <a:pt x="969813" y="770"/>
                        <a:pt x="1072183" y="0"/>
                      </a:cubicBezTo>
                      <a:cubicBezTo>
                        <a:pt x="1087577" y="0"/>
                        <a:pt x="1102971" y="0"/>
                        <a:pt x="1118365" y="770"/>
                      </a:cubicBezTo>
                      <a:cubicBezTo>
                        <a:pt x="1125293" y="770"/>
                        <a:pt x="1133759" y="-770"/>
                        <a:pt x="1136838" y="8467"/>
                      </a:cubicBezTo>
                      <a:cubicBezTo>
                        <a:pt x="1136838" y="8467"/>
                        <a:pt x="1136838" y="8467"/>
                        <a:pt x="1136838" y="8467"/>
                      </a:cubicBezTo>
                      <a:cubicBezTo>
                        <a:pt x="1128371" y="17703"/>
                        <a:pt x="1115286" y="16933"/>
                        <a:pt x="1104510" y="19242"/>
                      </a:cubicBezTo>
                      <a:cubicBezTo>
                        <a:pt x="1084498" y="23091"/>
                        <a:pt x="1066025" y="30018"/>
                        <a:pt x="1046013" y="32327"/>
                      </a:cubicBezTo>
                      <a:cubicBezTo>
                        <a:pt x="1029080" y="30788"/>
                        <a:pt x="1012916" y="35406"/>
                        <a:pt x="996753" y="39255"/>
                      </a:cubicBezTo>
                      <a:cubicBezTo>
                        <a:pt x="991365" y="40024"/>
                        <a:pt x="985207" y="41564"/>
                        <a:pt x="979820" y="40794"/>
                      </a:cubicBezTo>
                      <a:cubicBezTo>
                        <a:pt x="959808" y="37715"/>
                        <a:pt x="942104" y="50030"/>
                        <a:pt x="922092" y="47721"/>
                      </a:cubicBezTo>
                      <a:cubicBezTo>
                        <a:pt x="931328" y="46952"/>
                        <a:pt x="940565" y="46952"/>
                        <a:pt x="949801" y="48491"/>
                      </a:cubicBezTo>
                      <a:cubicBezTo>
                        <a:pt x="975971" y="60806"/>
                        <a:pt x="1006759" y="56188"/>
                        <a:pt x="1031389" y="71582"/>
                      </a:cubicBezTo>
                      <a:lnTo>
                        <a:pt x="1031389" y="71582"/>
                      </a:lnTo>
                      <a:cubicBezTo>
                        <a:pt x="1086808" y="86976"/>
                        <a:pt x="1143764" y="93133"/>
                        <a:pt x="1201492" y="90824"/>
                      </a:cubicBezTo>
                      <a:cubicBezTo>
                        <a:pt x="1226123" y="90055"/>
                        <a:pt x="1249983" y="83897"/>
                        <a:pt x="1273843" y="94673"/>
                      </a:cubicBezTo>
                      <a:cubicBezTo>
                        <a:pt x="1269995" y="110836"/>
                        <a:pt x="1255371" y="100830"/>
                        <a:pt x="1246904" y="106218"/>
                      </a:cubicBezTo>
                      <a:lnTo>
                        <a:pt x="1246904" y="106218"/>
                      </a:lnTo>
                      <a:cubicBezTo>
                        <a:pt x="1230741" y="116224"/>
                        <a:pt x="1211498" y="110067"/>
                        <a:pt x="1193795" y="115455"/>
                      </a:cubicBezTo>
                      <a:lnTo>
                        <a:pt x="1193795" y="115455"/>
                      </a:lnTo>
                      <a:cubicBezTo>
                        <a:pt x="1180710" y="125461"/>
                        <a:pt x="1165316" y="120073"/>
                        <a:pt x="1151461" y="120843"/>
                      </a:cubicBezTo>
                      <a:cubicBezTo>
                        <a:pt x="1108359" y="123152"/>
                        <a:pt x="1066025" y="129309"/>
                        <a:pt x="1022922" y="131618"/>
                      </a:cubicBezTo>
                      <a:cubicBezTo>
                        <a:pt x="989056" y="133927"/>
                        <a:pt x="955959" y="128539"/>
                        <a:pt x="923631" y="121612"/>
                      </a:cubicBezTo>
                      <a:cubicBezTo>
                        <a:pt x="861286" y="107758"/>
                        <a:pt x="798171" y="101600"/>
                        <a:pt x="735056" y="103139"/>
                      </a:cubicBezTo>
                      <a:cubicBezTo>
                        <a:pt x="713504" y="103909"/>
                        <a:pt x="691953" y="107758"/>
                        <a:pt x="670401" y="110067"/>
                      </a:cubicBezTo>
                      <a:cubicBezTo>
                        <a:pt x="641153" y="113146"/>
                        <a:pt x="611135" y="112376"/>
                        <a:pt x="581886" y="115455"/>
                      </a:cubicBezTo>
                      <a:cubicBezTo>
                        <a:pt x="563413" y="113146"/>
                        <a:pt x="546480" y="118533"/>
                        <a:pt x="531086" y="125461"/>
                      </a:cubicBezTo>
                      <a:cubicBezTo>
                        <a:pt x="460274" y="156249"/>
                        <a:pt x="384843" y="156249"/>
                        <a:pt x="310183" y="160097"/>
                      </a:cubicBezTo>
                      <a:cubicBezTo>
                        <a:pt x="305565" y="160097"/>
                        <a:pt x="301716" y="160097"/>
                        <a:pt x="297098" y="160097"/>
                      </a:cubicBezTo>
                      <a:cubicBezTo>
                        <a:pt x="237831" y="160097"/>
                        <a:pt x="179335" y="160097"/>
                        <a:pt x="120068" y="159327"/>
                      </a:cubicBezTo>
                      <a:cubicBezTo>
                        <a:pt x="96977" y="153939"/>
                        <a:pt x="72347" y="159327"/>
                        <a:pt x="49256" y="150861"/>
                      </a:cubicBezTo>
                      <a:cubicBezTo>
                        <a:pt x="46177" y="150861"/>
                        <a:pt x="43098" y="150861"/>
                        <a:pt x="40789" y="150861"/>
                      </a:cubicBezTo>
                      <a:cubicBezTo>
                        <a:pt x="38480" y="148552"/>
                        <a:pt x="35401" y="148552"/>
                        <a:pt x="33092" y="147782"/>
                      </a:cubicBezTo>
                      <a:cubicBezTo>
                        <a:pt x="765" y="141624"/>
                        <a:pt x="-7702" y="124691"/>
                        <a:pt x="6922" y="93903"/>
                      </a:cubicBezTo>
                      <a:cubicBezTo>
                        <a:pt x="10771" y="85436"/>
                        <a:pt x="11540" y="79279"/>
                        <a:pt x="15389" y="73891"/>
                      </a:cubicBezTo>
                      <a:close/>
                    </a:path>
                  </a:pathLst>
                </a:custGeom>
                <a:solidFill>
                  <a:srgbClr val="BED24B"/>
                </a:solidFill>
                <a:ln w="7692" cap="flat">
                  <a:noFill/>
                  <a:prstDash val="solid"/>
                  <a:miter/>
                </a:ln>
              </p:spPr>
              <p:txBody>
                <a:bodyPr rtlCol="0" anchor="ctr"/>
                <a:lstStyle/>
                <a:p>
                  <a:endParaRPr lang="en-US"/>
                </a:p>
              </p:txBody>
            </p:sp>
            <p:sp>
              <p:nvSpPr>
                <p:cNvPr id="25" name="Freeform: Shape 53">
                  <a:extLst>
                    <a:ext uri="{FF2B5EF4-FFF2-40B4-BE49-F238E27FC236}">
                      <a16:creationId xmlns:a16="http://schemas.microsoft.com/office/drawing/2014/main" id="{DA65A858-0BDB-4AEB-AC95-EF2D5292FE34}"/>
                    </a:ext>
                  </a:extLst>
                </p:cNvPr>
                <p:cNvSpPr/>
                <p:nvPr/>
              </p:nvSpPr>
              <p:spPr>
                <a:xfrm rot="20986817">
                  <a:off x="6440945" y="4296224"/>
                  <a:ext cx="818747" cy="470474"/>
                </a:xfrm>
                <a:custGeom>
                  <a:avLst/>
                  <a:gdLst>
                    <a:gd name="connsiteX0" fmla="*/ 369455 w 1031393"/>
                    <a:gd name="connsiteY0" fmla="*/ 259388 h 592666"/>
                    <a:gd name="connsiteX1" fmla="*/ 454891 w 1031393"/>
                    <a:gd name="connsiteY1" fmla="*/ 203200 h 592666"/>
                    <a:gd name="connsiteX2" fmla="*/ 571885 w 1031393"/>
                    <a:gd name="connsiteY2" fmla="*/ 161636 h 592666"/>
                    <a:gd name="connsiteX3" fmla="*/ 677334 w 1031393"/>
                    <a:gd name="connsiteY3" fmla="*/ 120843 h 592666"/>
                    <a:gd name="connsiteX4" fmla="*/ 905933 w 1031393"/>
                    <a:gd name="connsiteY4" fmla="*/ 17703 h 592666"/>
                    <a:gd name="connsiteX5" fmla="*/ 1020618 w 1031393"/>
                    <a:gd name="connsiteY5" fmla="*/ 0 h 592666"/>
                    <a:gd name="connsiteX6" fmla="*/ 1022158 w 1031393"/>
                    <a:gd name="connsiteY6" fmla="*/ 18473 h 592666"/>
                    <a:gd name="connsiteX7" fmla="*/ 1035243 w 1031393"/>
                    <a:gd name="connsiteY7" fmla="*/ 95443 h 592666"/>
                    <a:gd name="connsiteX8" fmla="*/ 985982 w 1031393"/>
                    <a:gd name="connsiteY8" fmla="*/ 117764 h 592666"/>
                    <a:gd name="connsiteX9" fmla="*/ 847436 w 1031393"/>
                    <a:gd name="connsiteY9" fmla="*/ 167794 h 592666"/>
                    <a:gd name="connsiteX10" fmla="*/ 784321 w 1031393"/>
                    <a:gd name="connsiteY10" fmla="*/ 187806 h 592666"/>
                    <a:gd name="connsiteX11" fmla="*/ 779703 w 1031393"/>
                    <a:gd name="connsiteY11" fmla="*/ 191655 h 592666"/>
                    <a:gd name="connsiteX12" fmla="*/ 741218 w 1031393"/>
                    <a:gd name="connsiteY12" fmla="*/ 208588 h 592666"/>
                    <a:gd name="connsiteX13" fmla="*/ 648085 w 1031393"/>
                    <a:gd name="connsiteY13" fmla="*/ 255539 h 592666"/>
                    <a:gd name="connsiteX14" fmla="*/ 597285 w 1031393"/>
                    <a:gd name="connsiteY14" fmla="*/ 280939 h 592666"/>
                    <a:gd name="connsiteX15" fmla="*/ 597285 w 1031393"/>
                    <a:gd name="connsiteY15" fmla="*/ 298642 h 592666"/>
                    <a:gd name="connsiteX16" fmla="*/ 600364 w 1031393"/>
                    <a:gd name="connsiteY16" fmla="*/ 327121 h 592666"/>
                    <a:gd name="connsiteX17" fmla="*/ 573424 w 1031393"/>
                    <a:gd name="connsiteY17" fmla="*/ 349443 h 592666"/>
                    <a:gd name="connsiteX18" fmla="*/ 554182 w 1031393"/>
                    <a:gd name="connsiteY18" fmla="*/ 365606 h 592666"/>
                    <a:gd name="connsiteX19" fmla="*/ 320194 w 1031393"/>
                    <a:gd name="connsiteY19" fmla="*/ 496455 h 592666"/>
                    <a:gd name="connsiteX20" fmla="*/ 177800 w 1031393"/>
                    <a:gd name="connsiteY20" fmla="*/ 547254 h 592666"/>
                    <a:gd name="connsiteX21" fmla="*/ 164715 w 1031393"/>
                    <a:gd name="connsiteY21" fmla="*/ 549564 h 592666"/>
                    <a:gd name="connsiteX22" fmla="*/ 164715 w 1031393"/>
                    <a:gd name="connsiteY22" fmla="*/ 549564 h 592666"/>
                    <a:gd name="connsiteX23" fmla="*/ 150091 w 1031393"/>
                    <a:gd name="connsiteY23" fmla="*/ 559570 h 592666"/>
                    <a:gd name="connsiteX24" fmla="*/ 23861 w 1031393"/>
                    <a:gd name="connsiteY24" fmla="*/ 598824 h 592666"/>
                    <a:gd name="connsiteX25" fmla="*/ 0 w 1031393"/>
                    <a:gd name="connsiteY25" fmla="*/ 588049 h 592666"/>
                    <a:gd name="connsiteX26" fmla="*/ 10776 w 1031393"/>
                    <a:gd name="connsiteY26" fmla="*/ 572655 h 592666"/>
                    <a:gd name="connsiteX27" fmla="*/ 111606 w 1031393"/>
                    <a:gd name="connsiteY27" fmla="*/ 517236 h 592666"/>
                    <a:gd name="connsiteX28" fmla="*/ 123921 w 1031393"/>
                    <a:gd name="connsiteY28" fmla="*/ 514157 h 592666"/>
                    <a:gd name="connsiteX29" fmla="*/ 123921 w 1031393"/>
                    <a:gd name="connsiteY29" fmla="*/ 514157 h 592666"/>
                    <a:gd name="connsiteX30" fmla="*/ 152400 w 1031393"/>
                    <a:gd name="connsiteY30" fmla="*/ 494915 h 592666"/>
                    <a:gd name="connsiteX31" fmla="*/ 296333 w 1031393"/>
                    <a:gd name="connsiteY31" fmla="*/ 417176 h 592666"/>
                    <a:gd name="connsiteX32" fmla="*/ 296333 w 1031393"/>
                    <a:gd name="connsiteY32" fmla="*/ 417176 h 592666"/>
                    <a:gd name="connsiteX33" fmla="*/ 340976 w 1031393"/>
                    <a:gd name="connsiteY33" fmla="*/ 375612 h 592666"/>
                    <a:gd name="connsiteX34" fmla="*/ 347133 w 1031393"/>
                    <a:gd name="connsiteY34" fmla="*/ 352521 h 592666"/>
                    <a:gd name="connsiteX35" fmla="*/ 354830 w 1031393"/>
                    <a:gd name="connsiteY35" fmla="*/ 330200 h 592666"/>
                    <a:gd name="connsiteX36" fmla="*/ 381000 w 1031393"/>
                    <a:gd name="connsiteY36" fmla="*/ 311727 h 592666"/>
                    <a:gd name="connsiteX37" fmla="*/ 345594 w 1031393"/>
                    <a:gd name="connsiteY37" fmla="*/ 325582 h 592666"/>
                    <a:gd name="connsiteX38" fmla="*/ 256309 w 1031393"/>
                    <a:gd name="connsiteY38" fmla="*/ 337897 h 592666"/>
                    <a:gd name="connsiteX39" fmla="*/ 256309 w 1031393"/>
                    <a:gd name="connsiteY39" fmla="*/ 337897 h 592666"/>
                    <a:gd name="connsiteX40" fmla="*/ 199352 w 1031393"/>
                    <a:gd name="connsiteY40" fmla="*/ 330970 h 592666"/>
                    <a:gd name="connsiteX41" fmla="*/ 196273 w 1031393"/>
                    <a:gd name="connsiteY41" fmla="*/ 317115 h 592666"/>
                    <a:gd name="connsiteX42" fmla="*/ 245533 w 1031393"/>
                    <a:gd name="connsiteY42" fmla="*/ 292485 h 592666"/>
                    <a:gd name="connsiteX43" fmla="*/ 318655 w 1031393"/>
                    <a:gd name="connsiteY43" fmla="*/ 271703 h 592666"/>
                    <a:gd name="connsiteX44" fmla="*/ 342515 w 1031393"/>
                    <a:gd name="connsiteY44" fmla="*/ 264776 h 592666"/>
                    <a:gd name="connsiteX45" fmla="*/ 348673 w 1031393"/>
                    <a:gd name="connsiteY45" fmla="*/ 263236 h 592666"/>
                    <a:gd name="connsiteX46" fmla="*/ 369455 w 1031393"/>
                    <a:gd name="connsiteY46" fmla="*/ 259388 h 5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1393" h="592666">
                      <a:moveTo>
                        <a:pt x="369455" y="259388"/>
                      </a:moveTo>
                      <a:cubicBezTo>
                        <a:pt x="397933" y="240915"/>
                        <a:pt x="426412" y="221673"/>
                        <a:pt x="454891" y="203200"/>
                      </a:cubicBezTo>
                      <a:cubicBezTo>
                        <a:pt x="490297" y="179339"/>
                        <a:pt x="529552" y="167024"/>
                        <a:pt x="571885" y="161636"/>
                      </a:cubicBezTo>
                      <a:cubicBezTo>
                        <a:pt x="610370" y="157018"/>
                        <a:pt x="644236" y="139315"/>
                        <a:pt x="677334" y="120843"/>
                      </a:cubicBezTo>
                      <a:cubicBezTo>
                        <a:pt x="750455" y="80049"/>
                        <a:pt x="824345" y="40794"/>
                        <a:pt x="905933" y="17703"/>
                      </a:cubicBezTo>
                      <a:cubicBezTo>
                        <a:pt x="943648" y="6927"/>
                        <a:pt x="982133" y="4618"/>
                        <a:pt x="1020618" y="0"/>
                      </a:cubicBezTo>
                      <a:cubicBezTo>
                        <a:pt x="1026006" y="6157"/>
                        <a:pt x="1022927" y="12315"/>
                        <a:pt x="1022158" y="18473"/>
                      </a:cubicBezTo>
                      <a:cubicBezTo>
                        <a:pt x="1015230" y="46182"/>
                        <a:pt x="1015230" y="72352"/>
                        <a:pt x="1035243" y="95443"/>
                      </a:cubicBezTo>
                      <a:cubicBezTo>
                        <a:pt x="1022158" y="110067"/>
                        <a:pt x="1002915" y="111606"/>
                        <a:pt x="985982" y="117764"/>
                      </a:cubicBezTo>
                      <a:cubicBezTo>
                        <a:pt x="939800" y="133157"/>
                        <a:pt x="895158" y="154709"/>
                        <a:pt x="847436" y="167794"/>
                      </a:cubicBezTo>
                      <a:cubicBezTo>
                        <a:pt x="824345" y="168564"/>
                        <a:pt x="801255" y="167794"/>
                        <a:pt x="784321" y="187806"/>
                      </a:cubicBezTo>
                      <a:cubicBezTo>
                        <a:pt x="782782" y="189345"/>
                        <a:pt x="782012" y="190885"/>
                        <a:pt x="779703" y="191655"/>
                      </a:cubicBezTo>
                      <a:cubicBezTo>
                        <a:pt x="765849" y="194733"/>
                        <a:pt x="749685" y="192424"/>
                        <a:pt x="741218" y="208588"/>
                      </a:cubicBezTo>
                      <a:cubicBezTo>
                        <a:pt x="713509" y="230909"/>
                        <a:pt x="678873" y="239376"/>
                        <a:pt x="648085" y="255539"/>
                      </a:cubicBezTo>
                      <a:cubicBezTo>
                        <a:pt x="631152" y="264006"/>
                        <a:pt x="614218" y="271703"/>
                        <a:pt x="597285" y="280939"/>
                      </a:cubicBezTo>
                      <a:cubicBezTo>
                        <a:pt x="586509" y="287097"/>
                        <a:pt x="584970" y="291715"/>
                        <a:pt x="597285" y="298642"/>
                      </a:cubicBezTo>
                      <a:cubicBezTo>
                        <a:pt x="614988" y="308648"/>
                        <a:pt x="614988" y="314036"/>
                        <a:pt x="600364" y="327121"/>
                      </a:cubicBezTo>
                      <a:cubicBezTo>
                        <a:pt x="591897" y="334818"/>
                        <a:pt x="581891" y="341746"/>
                        <a:pt x="573424" y="349443"/>
                      </a:cubicBezTo>
                      <a:cubicBezTo>
                        <a:pt x="566497" y="354061"/>
                        <a:pt x="560339" y="359449"/>
                        <a:pt x="554182" y="365606"/>
                      </a:cubicBezTo>
                      <a:cubicBezTo>
                        <a:pt x="484909" y="424873"/>
                        <a:pt x="406400" y="467206"/>
                        <a:pt x="320194" y="496455"/>
                      </a:cubicBezTo>
                      <a:cubicBezTo>
                        <a:pt x="272473" y="512618"/>
                        <a:pt x="226291" y="533400"/>
                        <a:pt x="177800" y="547254"/>
                      </a:cubicBezTo>
                      <a:cubicBezTo>
                        <a:pt x="173182" y="548794"/>
                        <a:pt x="169333" y="548024"/>
                        <a:pt x="164715" y="549564"/>
                      </a:cubicBezTo>
                      <a:lnTo>
                        <a:pt x="164715" y="549564"/>
                      </a:lnTo>
                      <a:cubicBezTo>
                        <a:pt x="160867" y="554182"/>
                        <a:pt x="156249" y="558030"/>
                        <a:pt x="150091" y="559570"/>
                      </a:cubicBezTo>
                      <a:cubicBezTo>
                        <a:pt x="107758" y="571885"/>
                        <a:pt x="67733" y="591897"/>
                        <a:pt x="23861" y="598824"/>
                      </a:cubicBezTo>
                      <a:cubicBezTo>
                        <a:pt x="13855" y="599594"/>
                        <a:pt x="4618" y="598824"/>
                        <a:pt x="0" y="588049"/>
                      </a:cubicBezTo>
                      <a:cubicBezTo>
                        <a:pt x="0" y="580352"/>
                        <a:pt x="5388" y="576503"/>
                        <a:pt x="10776" y="572655"/>
                      </a:cubicBezTo>
                      <a:cubicBezTo>
                        <a:pt x="43873" y="553412"/>
                        <a:pt x="78509" y="536479"/>
                        <a:pt x="111606" y="517236"/>
                      </a:cubicBezTo>
                      <a:cubicBezTo>
                        <a:pt x="115455" y="514927"/>
                        <a:pt x="120073" y="516466"/>
                        <a:pt x="123921" y="514157"/>
                      </a:cubicBezTo>
                      <a:lnTo>
                        <a:pt x="123921" y="514157"/>
                      </a:lnTo>
                      <a:cubicBezTo>
                        <a:pt x="130848" y="503382"/>
                        <a:pt x="142394" y="500303"/>
                        <a:pt x="152400" y="494915"/>
                      </a:cubicBezTo>
                      <a:cubicBezTo>
                        <a:pt x="200891" y="470285"/>
                        <a:pt x="247073" y="440267"/>
                        <a:pt x="296333" y="417176"/>
                      </a:cubicBezTo>
                      <a:lnTo>
                        <a:pt x="296333" y="417176"/>
                      </a:lnTo>
                      <a:cubicBezTo>
                        <a:pt x="308649" y="401012"/>
                        <a:pt x="327891" y="391006"/>
                        <a:pt x="340976" y="375612"/>
                      </a:cubicBezTo>
                      <a:cubicBezTo>
                        <a:pt x="347133" y="368685"/>
                        <a:pt x="351752" y="361758"/>
                        <a:pt x="347133" y="352521"/>
                      </a:cubicBezTo>
                      <a:cubicBezTo>
                        <a:pt x="342515" y="342515"/>
                        <a:pt x="347133" y="335588"/>
                        <a:pt x="354830" y="330200"/>
                      </a:cubicBezTo>
                      <a:cubicBezTo>
                        <a:pt x="363297" y="321733"/>
                        <a:pt x="374073" y="315576"/>
                        <a:pt x="381000" y="311727"/>
                      </a:cubicBezTo>
                      <a:cubicBezTo>
                        <a:pt x="372533" y="317115"/>
                        <a:pt x="357909" y="318655"/>
                        <a:pt x="345594" y="325582"/>
                      </a:cubicBezTo>
                      <a:cubicBezTo>
                        <a:pt x="317115" y="337127"/>
                        <a:pt x="286327" y="337127"/>
                        <a:pt x="256309" y="337897"/>
                      </a:cubicBezTo>
                      <a:lnTo>
                        <a:pt x="256309" y="337897"/>
                      </a:lnTo>
                      <a:cubicBezTo>
                        <a:pt x="236297" y="344055"/>
                        <a:pt x="217055" y="340206"/>
                        <a:pt x="199352" y="330970"/>
                      </a:cubicBezTo>
                      <a:cubicBezTo>
                        <a:pt x="196273" y="327121"/>
                        <a:pt x="195503" y="321733"/>
                        <a:pt x="196273" y="317115"/>
                      </a:cubicBezTo>
                      <a:cubicBezTo>
                        <a:pt x="207049" y="298642"/>
                        <a:pt x="227830" y="297873"/>
                        <a:pt x="245533" y="292485"/>
                      </a:cubicBezTo>
                      <a:cubicBezTo>
                        <a:pt x="269394" y="284788"/>
                        <a:pt x="294024" y="277860"/>
                        <a:pt x="318655" y="271703"/>
                      </a:cubicBezTo>
                      <a:cubicBezTo>
                        <a:pt x="327121" y="270163"/>
                        <a:pt x="334818" y="267854"/>
                        <a:pt x="342515" y="264776"/>
                      </a:cubicBezTo>
                      <a:cubicBezTo>
                        <a:pt x="344055" y="264006"/>
                        <a:pt x="346364" y="263236"/>
                        <a:pt x="348673" y="263236"/>
                      </a:cubicBezTo>
                      <a:cubicBezTo>
                        <a:pt x="356370" y="262466"/>
                        <a:pt x="362527" y="261697"/>
                        <a:pt x="369455" y="259388"/>
                      </a:cubicBezTo>
                      <a:close/>
                    </a:path>
                  </a:pathLst>
                </a:custGeom>
                <a:solidFill>
                  <a:srgbClr val="84AF2D"/>
                </a:solidFill>
                <a:ln w="7692" cap="flat">
                  <a:noFill/>
                  <a:prstDash val="solid"/>
                  <a:miter/>
                </a:ln>
              </p:spPr>
              <p:txBody>
                <a:bodyPr rtlCol="0" anchor="ctr"/>
                <a:lstStyle/>
                <a:p>
                  <a:endParaRPr lang="en-US"/>
                </a:p>
              </p:txBody>
            </p:sp>
            <p:sp>
              <p:nvSpPr>
                <p:cNvPr id="26" name="Freeform: Shape 54">
                  <a:extLst>
                    <a:ext uri="{FF2B5EF4-FFF2-40B4-BE49-F238E27FC236}">
                      <a16:creationId xmlns:a16="http://schemas.microsoft.com/office/drawing/2014/main" id="{82384884-F845-4657-BD09-7146ABBDF6A9}"/>
                    </a:ext>
                  </a:extLst>
                </p:cNvPr>
                <p:cNvSpPr>
                  <a:spLocks/>
                </p:cNvSpPr>
                <p:nvPr/>
              </p:nvSpPr>
              <p:spPr bwMode="auto">
                <a:xfrm rot="3516856">
                  <a:off x="7816105" y="1664286"/>
                  <a:ext cx="2075805" cy="2907237"/>
                </a:xfrm>
                <a:custGeom>
                  <a:avLst/>
                  <a:gdLst>
                    <a:gd name="connsiteX0" fmla="*/ 523821 w 2317676"/>
                    <a:gd name="connsiteY0" fmla="*/ 81126 h 3245984"/>
                    <a:gd name="connsiteX1" fmla="*/ 540146 w 2317676"/>
                    <a:gd name="connsiteY1" fmla="*/ 71362 h 3245984"/>
                    <a:gd name="connsiteX2" fmla="*/ 562562 w 2317676"/>
                    <a:gd name="connsiteY2" fmla="*/ 39055 h 3245984"/>
                    <a:gd name="connsiteX3" fmla="*/ 600056 w 2317676"/>
                    <a:gd name="connsiteY3" fmla="*/ 20453 h 3245984"/>
                    <a:gd name="connsiteX4" fmla="*/ 610057 w 2317676"/>
                    <a:gd name="connsiteY4" fmla="*/ 24752 h 3245984"/>
                    <a:gd name="connsiteX5" fmla="*/ 640804 w 2317676"/>
                    <a:gd name="connsiteY5" fmla="*/ 8346 h 3245984"/>
                    <a:gd name="connsiteX6" fmla="*/ 650101 w 2317676"/>
                    <a:gd name="connsiteY6" fmla="*/ 494 h 3245984"/>
                    <a:gd name="connsiteX7" fmla="*/ 670504 w 2317676"/>
                    <a:gd name="connsiteY7" fmla="*/ 8432 h 3245984"/>
                    <a:gd name="connsiteX8" fmla="*/ 707030 w 2317676"/>
                    <a:gd name="connsiteY8" fmla="*/ 13586 h 3245984"/>
                    <a:gd name="connsiteX9" fmla="*/ 728268 w 2317676"/>
                    <a:gd name="connsiteY9" fmla="*/ 15722 h 3245984"/>
                    <a:gd name="connsiteX10" fmla="*/ 765214 w 2317676"/>
                    <a:gd name="connsiteY10" fmla="*/ 89653 h 3245984"/>
                    <a:gd name="connsiteX11" fmla="*/ 785583 w 2317676"/>
                    <a:gd name="connsiteY11" fmla="*/ 102079 h 3245984"/>
                    <a:gd name="connsiteX12" fmla="*/ 843013 w 2317676"/>
                    <a:gd name="connsiteY12" fmla="*/ 101050 h 3245984"/>
                    <a:gd name="connsiteX13" fmla="*/ 871044 w 2317676"/>
                    <a:gd name="connsiteY13" fmla="*/ 112741 h 3245984"/>
                    <a:gd name="connsiteX14" fmla="*/ 898740 w 2317676"/>
                    <a:gd name="connsiteY14" fmla="*/ 116114 h 3245984"/>
                    <a:gd name="connsiteX15" fmla="*/ 940235 w 2317676"/>
                    <a:gd name="connsiteY15" fmla="*/ 127903 h 3245984"/>
                    <a:gd name="connsiteX16" fmla="*/ 940747 w 2317676"/>
                    <a:gd name="connsiteY16" fmla="*/ 130020 h 3245984"/>
                    <a:gd name="connsiteX17" fmla="*/ 982428 w 2317676"/>
                    <a:gd name="connsiteY17" fmla="*/ 98645 h 3245984"/>
                    <a:gd name="connsiteX18" fmla="*/ 1000644 w 2317676"/>
                    <a:gd name="connsiteY18" fmla="*/ 62874 h 3245984"/>
                    <a:gd name="connsiteX19" fmla="*/ 1022349 w 2317676"/>
                    <a:gd name="connsiteY19" fmla="*/ 55378 h 3245984"/>
                    <a:gd name="connsiteX20" fmla="*/ 1037618 w 2317676"/>
                    <a:gd name="connsiteY20" fmla="*/ 79120 h 3245984"/>
                    <a:gd name="connsiteX21" fmla="*/ 1030113 w 2317676"/>
                    <a:gd name="connsiteY21" fmla="*/ 94376 h 3245984"/>
                    <a:gd name="connsiteX22" fmla="*/ 1007620 w 2317676"/>
                    <a:gd name="connsiteY22" fmla="*/ 119423 h 3245984"/>
                    <a:gd name="connsiteX23" fmla="*/ 1015795 w 2317676"/>
                    <a:gd name="connsiteY23" fmla="*/ 120803 h 3245984"/>
                    <a:gd name="connsiteX24" fmla="*/ 1024250 w 2317676"/>
                    <a:gd name="connsiteY24" fmla="*/ 155716 h 3245984"/>
                    <a:gd name="connsiteX25" fmla="*/ 1019841 w 2317676"/>
                    <a:gd name="connsiteY25" fmla="*/ 162943 h 3245984"/>
                    <a:gd name="connsiteX26" fmla="*/ 962278 w 2317676"/>
                    <a:gd name="connsiteY26" fmla="*/ 325283 h 3245984"/>
                    <a:gd name="connsiteX27" fmla="*/ 933887 w 2317676"/>
                    <a:gd name="connsiteY27" fmla="*/ 416156 h 3245984"/>
                    <a:gd name="connsiteX28" fmla="*/ 935569 w 2317676"/>
                    <a:gd name="connsiteY28" fmla="*/ 420789 h 3245984"/>
                    <a:gd name="connsiteX29" fmla="*/ 939000 w 2317676"/>
                    <a:gd name="connsiteY29" fmla="*/ 421078 h 3245984"/>
                    <a:gd name="connsiteX30" fmla="*/ 947910 w 2317676"/>
                    <a:gd name="connsiteY30" fmla="*/ 430120 h 3245984"/>
                    <a:gd name="connsiteX31" fmla="*/ 957385 w 2317676"/>
                    <a:gd name="connsiteY31" fmla="*/ 559424 h 3245984"/>
                    <a:gd name="connsiteX32" fmla="*/ 955569 w 2317676"/>
                    <a:gd name="connsiteY32" fmla="*/ 593253 h 3245984"/>
                    <a:gd name="connsiteX33" fmla="*/ 954477 w 2317676"/>
                    <a:gd name="connsiteY33" fmla="*/ 600704 h 3245984"/>
                    <a:gd name="connsiteX34" fmla="*/ 964632 w 2317676"/>
                    <a:gd name="connsiteY34" fmla="*/ 598732 h 3245984"/>
                    <a:gd name="connsiteX35" fmla="*/ 980407 w 2317676"/>
                    <a:gd name="connsiteY35" fmla="*/ 597746 h 3245984"/>
                    <a:gd name="connsiteX36" fmla="*/ 1039559 w 2317676"/>
                    <a:gd name="connsiteY36" fmla="*/ 553404 h 3245984"/>
                    <a:gd name="connsiteX37" fmla="*/ 1055332 w 2317676"/>
                    <a:gd name="connsiteY37" fmla="*/ 519902 h 3245984"/>
                    <a:gd name="connsiteX38" fmla="*/ 1076036 w 2317676"/>
                    <a:gd name="connsiteY38" fmla="*/ 512018 h 3245984"/>
                    <a:gd name="connsiteX39" fmla="*/ 1080965 w 2317676"/>
                    <a:gd name="connsiteY39" fmla="*/ 530741 h 3245984"/>
                    <a:gd name="connsiteX40" fmla="*/ 1118429 w 2317676"/>
                    <a:gd name="connsiteY40" fmla="*/ 565229 h 3245984"/>
                    <a:gd name="connsiteX41" fmla="*/ 1161806 w 2317676"/>
                    <a:gd name="connsiteY41" fmla="*/ 564244 h 3245984"/>
                    <a:gd name="connsiteX42" fmla="*/ 1194341 w 2317676"/>
                    <a:gd name="connsiteY42" fmla="*/ 589863 h 3245984"/>
                    <a:gd name="connsiteX43" fmla="*/ 1273210 w 2317676"/>
                    <a:gd name="connsiteY43" fmla="*/ 609571 h 3245984"/>
                    <a:gd name="connsiteX44" fmla="*/ 1287998 w 2317676"/>
                    <a:gd name="connsiteY44" fmla="*/ 601688 h 3245984"/>
                    <a:gd name="connsiteX45" fmla="*/ 1320532 w 2317676"/>
                    <a:gd name="connsiteY45" fmla="*/ 654898 h 3245984"/>
                    <a:gd name="connsiteX46" fmla="*/ 1381656 w 2317676"/>
                    <a:gd name="connsiteY46" fmla="*/ 654898 h 3245984"/>
                    <a:gd name="connsiteX47" fmla="*/ 1377713 w 2317676"/>
                    <a:gd name="connsiteY47" fmla="*/ 665737 h 3245984"/>
                    <a:gd name="connsiteX48" fmla="*/ 1394472 w 2317676"/>
                    <a:gd name="connsiteY48" fmla="*/ 720919 h 3245984"/>
                    <a:gd name="connsiteX49" fmla="*/ 1414190 w 2317676"/>
                    <a:gd name="connsiteY49" fmla="*/ 759348 h 3245984"/>
                    <a:gd name="connsiteX50" fmla="*/ 1440808 w 2317676"/>
                    <a:gd name="connsiteY50" fmla="*/ 804675 h 3245984"/>
                    <a:gd name="connsiteX51" fmla="*/ 1454610 w 2317676"/>
                    <a:gd name="connsiteY51" fmla="*/ 789895 h 3245984"/>
                    <a:gd name="connsiteX52" fmla="*/ 1474328 w 2317676"/>
                    <a:gd name="connsiteY52" fmla="*/ 760333 h 3245984"/>
                    <a:gd name="connsiteX53" fmla="*/ 1487144 w 2317676"/>
                    <a:gd name="connsiteY53" fmla="*/ 772158 h 3245984"/>
                    <a:gd name="connsiteX54" fmla="*/ 1525593 w 2317676"/>
                    <a:gd name="connsiteY54" fmla="*/ 825368 h 3245984"/>
                    <a:gd name="connsiteX55" fmla="*/ 1648827 w 2317676"/>
                    <a:gd name="connsiteY55" fmla="*/ 876608 h 3245984"/>
                    <a:gd name="connsiteX56" fmla="*/ 1707979 w 2317676"/>
                    <a:gd name="connsiteY56" fmla="*/ 913067 h 3245984"/>
                    <a:gd name="connsiteX57" fmla="*/ 1740513 w 2317676"/>
                    <a:gd name="connsiteY57" fmla="*/ 908140 h 3245984"/>
                    <a:gd name="connsiteX58" fmla="*/ 1770089 w 2317676"/>
                    <a:gd name="connsiteY58" fmla="*/ 905184 h 3245984"/>
                    <a:gd name="connsiteX59" fmla="*/ 1763188 w 2317676"/>
                    <a:gd name="connsiteY59" fmla="*/ 929818 h 3245984"/>
                    <a:gd name="connsiteX60" fmla="*/ 1754315 w 2317676"/>
                    <a:gd name="connsiteY60" fmla="*/ 977117 h 3245984"/>
                    <a:gd name="connsiteX61" fmla="*/ 1780934 w 2317676"/>
                    <a:gd name="connsiteY61" fmla="*/ 1206710 h 3245984"/>
                    <a:gd name="connsiteX62" fmla="*/ 1815440 w 2317676"/>
                    <a:gd name="connsiteY62" fmla="*/ 1260905 h 3245984"/>
                    <a:gd name="connsiteX63" fmla="*/ 1873606 w 2317676"/>
                    <a:gd name="connsiteY63" fmla="*/ 1248095 h 3245984"/>
                    <a:gd name="connsiteX64" fmla="*/ 1931772 w 2317676"/>
                    <a:gd name="connsiteY64" fmla="*/ 1198827 h 3245984"/>
                    <a:gd name="connsiteX65" fmla="*/ 1972193 w 2317676"/>
                    <a:gd name="connsiteY65" fmla="*/ 1189958 h 3245984"/>
                    <a:gd name="connsiteX66" fmla="*/ 1955433 w 2317676"/>
                    <a:gd name="connsiteY66" fmla="*/ 1218534 h 3245984"/>
                    <a:gd name="connsiteX67" fmla="*/ 1935716 w 2317676"/>
                    <a:gd name="connsiteY67" fmla="*/ 1275686 h 3245984"/>
                    <a:gd name="connsiteX68" fmla="*/ 1919942 w 2317676"/>
                    <a:gd name="connsiteY68" fmla="*/ 1288495 h 3245984"/>
                    <a:gd name="connsiteX69" fmla="*/ 1887408 w 2317676"/>
                    <a:gd name="connsiteY69" fmla="*/ 1293422 h 3245984"/>
                    <a:gd name="connsiteX70" fmla="*/ 1875578 w 2317676"/>
                    <a:gd name="connsiteY70" fmla="*/ 1311159 h 3245984"/>
                    <a:gd name="connsiteX71" fmla="*/ 1890366 w 2317676"/>
                    <a:gd name="connsiteY71" fmla="*/ 1321999 h 3245984"/>
                    <a:gd name="connsiteX72" fmla="*/ 2009656 w 2317676"/>
                    <a:gd name="connsiteY72" fmla="*/ 1363384 h 3245984"/>
                    <a:gd name="connsiteX73" fmla="*/ 2077681 w 2317676"/>
                    <a:gd name="connsiteY73" fmla="*/ 1397872 h 3245984"/>
                    <a:gd name="connsiteX74" fmla="*/ 2119088 w 2317676"/>
                    <a:gd name="connsiteY74" fmla="*/ 1511191 h 3245984"/>
                    <a:gd name="connsiteX75" fmla="*/ 2133876 w 2317676"/>
                    <a:gd name="connsiteY75" fmla="*/ 1590021 h 3245984"/>
                    <a:gd name="connsiteX76" fmla="*/ 2099371 w 2317676"/>
                    <a:gd name="connsiteY76" fmla="*/ 1633377 h 3245984"/>
                    <a:gd name="connsiteX77" fmla="*/ 2060922 w 2317676"/>
                    <a:gd name="connsiteY77" fmla="*/ 1665895 h 3245984"/>
                    <a:gd name="connsiteX78" fmla="*/ 2030359 w 2317676"/>
                    <a:gd name="connsiteY78" fmla="*/ 1688559 h 3245984"/>
                    <a:gd name="connsiteX79" fmla="*/ 2045147 w 2317676"/>
                    <a:gd name="connsiteY79" fmla="*/ 1740784 h 3245984"/>
                    <a:gd name="connsiteX80" fmla="*/ 2085568 w 2317676"/>
                    <a:gd name="connsiteY80" fmla="*/ 1763447 h 3245984"/>
                    <a:gd name="connsiteX81" fmla="*/ 2155565 w 2317676"/>
                    <a:gd name="connsiteY81" fmla="*/ 1798921 h 3245984"/>
                    <a:gd name="connsiteX82" fmla="*/ 2177254 w 2317676"/>
                    <a:gd name="connsiteY82" fmla="*/ 1788082 h 3245984"/>
                    <a:gd name="connsiteX83" fmla="*/ 2213731 w 2317676"/>
                    <a:gd name="connsiteY83" fmla="*/ 1740784 h 3245984"/>
                    <a:gd name="connsiteX84" fmla="*/ 2280770 w 2317676"/>
                    <a:gd name="connsiteY84" fmla="*/ 1757535 h 3245984"/>
                    <a:gd name="connsiteX85" fmla="*/ 2287672 w 2317676"/>
                    <a:gd name="connsiteY85" fmla="*/ 1799906 h 3245984"/>
                    <a:gd name="connsiteX86" fmla="*/ 2304431 w 2317676"/>
                    <a:gd name="connsiteY86" fmla="*/ 1832424 h 3245984"/>
                    <a:gd name="connsiteX87" fmla="*/ 2317248 w 2317676"/>
                    <a:gd name="connsiteY87" fmla="*/ 1851146 h 3245984"/>
                    <a:gd name="connsiteX88" fmla="*/ 2300488 w 2317676"/>
                    <a:gd name="connsiteY88" fmla="*/ 1857058 h 3245984"/>
                    <a:gd name="connsiteX89" fmla="*/ 2011628 w 2317676"/>
                    <a:gd name="connsiteY89" fmla="*/ 1764433 h 3245984"/>
                    <a:gd name="connsiteX90" fmla="*/ 1990924 w 2317676"/>
                    <a:gd name="connsiteY90" fmla="*/ 1764433 h 3245984"/>
                    <a:gd name="connsiteX91" fmla="*/ 1956419 w 2317676"/>
                    <a:gd name="connsiteY91" fmla="*/ 1793994 h 3245984"/>
                    <a:gd name="connsiteX92" fmla="*/ 1902196 w 2317676"/>
                    <a:gd name="connsiteY92" fmla="*/ 1829468 h 3245984"/>
                    <a:gd name="connsiteX93" fmla="*/ 1896281 w 2317676"/>
                    <a:gd name="connsiteY93" fmla="*/ 1847205 h 3245984"/>
                    <a:gd name="connsiteX94" fmla="*/ 1923885 w 2317676"/>
                    <a:gd name="connsiteY94" fmla="*/ 1869868 h 3245984"/>
                    <a:gd name="connsiteX95" fmla="*/ 2007684 w 2317676"/>
                    <a:gd name="connsiteY95" fmla="*/ 1917166 h 3245984"/>
                    <a:gd name="connsiteX96" fmla="*/ 2069794 w 2317676"/>
                    <a:gd name="connsiteY96" fmla="*/ 1958552 h 3245984"/>
                    <a:gd name="connsiteX97" fmla="*/ 2099370 w 2317676"/>
                    <a:gd name="connsiteY97" fmla="*/ 1947713 h 3245984"/>
                    <a:gd name="connsiteX98" fmla="*/ 2117116 w 2317676"/>
                    <a:gd name="connsiteY98" fmla="*/ 1932932 h 3245984"/>
                    <a:gd name="connsiteX99" fmla="*/ 2135847 w 2317676"/>
                    <a:gd name="connsiteY99" fmla="*/ 1957566 h 3245984"/>
                    <a:gd name="connsiteX100" fmla="*/ 2125003 w 2317676"/>
                    <a:gd name="connsiteY100" fmla="*/ 1965450 h 3245984"/>
                    <a:gd name="connsiteX101" fmla="*/ 2082610 w 2317676"/>
                    <a:gd name="connsiteY101" fmla="*/ 1980231 h 3245984"/>
                    <a:gd name="connsiteX102" fmla="*/ 2066836 w 2317676"/>
                    <a:gd name="connsiteY102" fmla="*/ 1980230 h 3245984"/>
                    <a:gd name="connsiteX103" fmla="*/ 1906140 w 2317676"/>
                    <a:gd name="connsiteY103" fmla="*/ 1876766 h 3245984"/>
                    <a:gd name="connsiteX104" fmla="*/ 1854874 w 2317676"/>
                    <a:gd name="connsiteY104" fmla="*/ 1888590 h 3245984"/>
                    <a:gd name="connsiteX105" fmla="*/ 1826284 w 2317676"/>
                    <a:gd name="connsiteY105" fmla="*/ 1903371 h 3245984"/>
                    <a:gd name="connsiteX106" fmla="*/ 1804595 w 2317676"/>
                    <a:gd name="connsiteY106" fmla="*/ 1905342 h 3245984"/>
                    <a:gd name="connsiteX107" fmla="*/ 1787835 w 2317676"/>
                    <a:gd name="connsiteY107" fmla="*/ 1928991 h 3245984"/>
                    <a:gd name="connsiteX108" fmla="*/ 1800651 w 2317676"/>
                    <a:gd name="connsiteY108" fmla="*/ 1948698 h 3245984"/>
                    <a:gd name="connsiteX109" fmla="*/ 1833185 w 2317676"/>
                    <a:gd name="connsiteY109" fmla="*/ 1962494 h 3245984"/>
                    <a:gd name="connsiteX110" fmla="*/ 1865718 w 2317676"/>
                    <a:gd name="connsiteY110" fmla="*/ 1984172 h 3245984"/>
                    <a:gd name="connsiteX111" fmla="*/ 1854874 w 2317676"/>
                    <a:gd name="connsiteY111" fmla="*/ 2027528 h 3245984"/>
                    <a:gd name="connsiteX112" fmla="*/ 1832199 w 2317676"/>
                    <a:gd name="connsiteY112" fmla="*/ 2096504 h 3245984"/>
                    <a:gd name="connsiteX113" fmla="*/ 1845015 w 2317676"/>
                    <a:gd name="connsiteY113" fmla="*/ 2148730 h 3245984"/>
                    <a:gd name="connsiteX114" fmla="*/ 1837129 w 2317676"/>
                    <a:gd name="connsiteY114" fmla="*/ 2157598 h 3245984"/>
                    <a:gd name="connsiteX115" fmla="*/ 1828256 w 2317676"/>
                    <a:gd name="connsiteY115" fmla="*/ 2148730 h 3245984"/>
                    <a:gd name="connsiteX116" fmla="*/ 1798680 w 2317676"/>
                    <a:gd name="connsiteY116" fmla="*/ 2124096 h 3245984"/>
                    <a:gd name="connsiteX117" fmla="*/ 1752344 w 2317676"/>
                    <a:gd name="connsiteY117" fmla="*/ 2085666 h 3245984"/>
                    <a:gd name="connsiteX118" fmla="*/ 1733612 w 2317676"/>
                    <a:gd name="connsiteY118" fmla="*/ 2026543 h 3245984"/>
                    <a:gd name="connsiteX119" fmla="*/ 1710937 w 2317676"/>
                    <a:gd name="connsiteY119" fmla="*/ 1993040 h 3245984"/>
                    <a:gd name="connsiteX120" fmla="*/ 1697135 w 2317676"/>
                    <a:gd name="connsiteY120" fmla="*/ 1987128 h 3245984"/>
                    <a:gd name="connsiteX121" fmla="*/ 1688262 w 2317676"/>
                    <a:gd name="connsiteY121" fmla="*/ 2003879 h 3245984"/>
                    <a:gd name="connsiteX122" fmla="*/ 1693191 w 2317676"/>
                    <a:gd name="connsiteY122" fmla="*/ 2042309 h 3245984"/>
                    <a:gd name="connsiteX123" fmla="*/ 1703050 w 2317676"/>
                    <a:gd name="connsiteY123" fmla="*/ 2049207 h 3245984"/>
                    <a:gd name="connsiteX124" fmla="*/ 1715867 w 2317676"/>
                    <a:gd name="connsiteY124" fmla="*/ 2052163 h 3245984"/>
                    <a:gd name="connsiteX125" fmla="*/ 1732626 w 2317676"/>
                    <a:gd name="connsiteY125" fmla="*/ 2074826 h 3245984"/>
                    <a:gd name="connsiteX126" fmla="*/ 1707980 w 2317676"/>
                    <a:gd name="connsiteY126" fmla="*/ 2079753 h 3245984"/>
                    <a:gd name="connsiteX127" fmla="*/ 1699107 w 2317676"/>
                    <a:gd name="connsiteY127" fmla="*/ 2075812 h 3245984"/>
                    <a:gd name="connsiteX128" fmla="*/ 1675446 w 2317676"/>
                    <a:gd name="connsiteY128" fmla="*/ 2087636 h 3245984"/>
                    <a:gd name="connsiteX129" fmla="*/ 1693191 w 2317676"/>
                    <a:gd name="connsiteY129" fmla="*/ 2110300 h 3245984"/>
                    <a:gd name="connsiteX130" fmla="*/ 1709951 w 2317676"/>
                    <a:gd name="connsiteY130" fmla="*/ 2131978 h 3245984"/>
                    <a:gd name="connsiteX131" fmla="*/ 1701078 w 2317676"/>
                    <a:gd name="connsiteY131" fmla="*/ 2168438 h 3245984"/>
                    <a:gd name="connsiteX132" fmla="*/ 1725725 w 2317676"/>
                    <a:gd name="connsiteY132" fmla="*/ 2193072 h 3245984"/>
                    <a:gd name="connsiteX133" fmla="*/ 1735584 w 2317676"/>
                    <a:gd name="connsiteY133" fmla="*/ 2192086 h 3245984"/>
                    <a:gd name="connsiteX134" fmla="*/ 1758259 w 2317676"/>
                    <a:gd name="connsiteY134" fmla="*/ 2211794 h 3245984"/>
                    <a:gd name="connsiteX135" fmla="*/ 1778962 w 2317676"/>
                    <a:gd name="connsiteY135" fmla="*/ 2281756 h 3245984"/>
                    <a:gd name="connsiteX136" fmla="*/ 1830227 w 2317676"/>
                    <a:gd name="connsiteY136" fmla="*/ 2358615 h 3245984"/>
                    <a:gd name="connsiteX137" fmla="*/ 1833185 w 2317676"/>
                    <a:gd name="connsiteY137" fmla="*/ 2409855 h 3245984"/>
                    <a:gd name="connsiteX138" fmla="*/ 1836143 w 2317676"/>
                    <a:gd name="connsiteY138" fmla="*/ 2477846 h 3245984"/>
                    <a:gd name="connsiteX139" fmla="*/ 1844030 w 2317676"/>
                    <a:gd name="connsiteY139" fmla="*/ 2496568 h 3245984"/>
                    <a:gd name="connsiteX140" fmla="*/ 1830228 w 2317676"/>
                    <a:gd name="connsiteY140" fmla="*/ 2558647 h 3245984"/>
                    <a:gd name="connsiteX141" fmla="*/ 1822341 w 2317676"/>
                    <a:gd name="connsiteY141" fmla="*/ 2578354 h 3245984"/>
                    <a:gd name="connsiteX142" fmla="*/ 1821355 w 2317676"/>
                    <a:gd name="connsiteY142" fmla="*/ 2611857 h 3245984"/>
                    <a:gd name="connsiteX143" fmla="*/ 1840086 w 2317676"/>
                    <a:gd name="connsiteY143" fmla="*/ 2640433 h 3245984"/>
                    <a:gd name="connsiteX144" fmla="*/ 1857832 w 2317676"/>
                    <a:gd name="connsiteY144" fmla="*/ 2694629 h 3245984"/>
                    <a:gd name="connsiteX145" fmla="*/ 1850931 w 2317676"/>
                    <a:gd name="connsiteY145" fmla="*/ 2718278 h 3245984"/>
                    <a:gd name="connsiteX146" fmla="*/ 1846001 w 2317676"/>
                    <a:gd name="connsiteY146" fmla="*/ 2737000 h 3245984"/>
                    <a:gd name="connsiteX147" fmla="*/ 1820368 w 2317676"/>
                    <a:gd name="connsiteY147" fmla="*/ 2729117 h 3245984"/>
                    <a:gd name="connsiteX148" fmla="*/ 1805580 w 2317676"/>
                    <a:gd name="connsiteY148" fmla="*/ 2702512 h 3245984"/>
                    <a:gd name="connsiteX149" fmla="*/ 1762202 w 2317676"/>
                    <a:gd name="connsiteY149" fmla="*/ 2752766 h 3245984"/>
                    <a:gd name="connsiteX150" fmla="*/ 1772061 w 2317676"/>
                    <a:gd name="connsiteY150" fmla="*/ 2778386 h 3245984"/>
                    <a:gd name="connsiteX151" fmla="*/ 1797694 w 2317676"/>
                    <a:gd name="connsiteY151" fmla="*/ 2803020 h 3245984"/>
                    <a:gd name="connsiteX152" fmla="*/ 1813467 w 2317676"/>
                    <a:gd name="connsiteY152" fmla="*/ 2834552 h 3245984"/>
                    <a:gd name="connsiteX153" fmla="*/ 1792764 w 2317676"/>
                    <a:gd name="connsiteY153" fmla="*/ 2851303 h 3245984"/>
                    <a:gd name="connsiteX154" fmla="*/ 1770089 w 2317676"/>
                    <a:gd name="connsiteY154" fmla="*/ 2871996 h 3245984"/>
                    <a:gd name="connsiteX155" fmla="*/ 1767132 w 2317676"/>
                    <a:gd name="connsiteY155" fmla="*/ 2906485 h 3245984"/>
                    <a:gd name="connsiteX156" fmla="*/ 1732626 w 2317676"/>
                    <a:gd name="connsiteY156" fmla="*/ 2892690 h 3245984"/>
                    <a:gd name="connsiteX157" fmla="*/ 1719810 w 2317676"/>
                    <a:gd name="connsiteY157" fmla="*/ 2882836 h 3245984"/>
                    <a:gd name="connsiteX158" fmla="*/ 1700092 w 2317676"/>
                    <a:gd name="connsiteY158" fmla="*/ 2883821 h 3245984"/>
                    <a:gd name="connsiteX159" fmla="*/ 1700092 w 2317676"/>
                    <a:gd name="connsiteY159" fmla="*/ 2901557 h 3245984"/>
                    <a:gd name="connsiteX160" fmla="*/ 1699107 w 2317676"/>
                    <a:gd name="connsiteY160" fmla="*/ 2928163 h 3245984"/>
                    <a:gd name="connsiteX161" fmla="*/ 1670516 w 2317676"/>
                    <a:gd name="connsiteY161" fmla="*/ 2925207 h 3245984"/>
                    <a:gd name="connsiteX162" fmla="*/ 1665586 w 2317676"/>
                    <a:gd name="connsiteY162" fmla="*/ 2921266 h 3245984"/>
                    <a:gd name="connsiteX163" fmla="*/ 1623194 w 2317676"/>
                    <a:gd name="connsiteY163" fmla="*/ 2934075 h 3245984"/>
                    <a:gd name="connsiteX164" fmla="*/ 1596576 w 2317676"/>
                    <a:gd name="connsiteY164" fmla="*/ 2956739 h 3245984"/>
                    <a:gd name="connsiteX165" fmla="*/ 1586717 w 2317676"/>
                    <a:gd name="connsiteY165" fmla="*/ 2955753 h 3245984"/>
                    <a:gd name="connsiteX166" fmla="*/ 1557141 w 2317676"/>
                    <a:gd name="connsiteY166" fmla="*/ 2974476 h 3245984"/>
                    <a:gd name="connsiteX167" fmla="*/ 1538409 w 2317676"/>
                    <a:gd name="connsiteY167" fmla="*/ 2998125 h 3245984"/>
                    <a:gd name="connsiteX168" fmla="*/ 1491088 w 2317676"/>
                    <a:gd name="connsiteY168" fmla="*/ 3057247 h 3245984"/>
                    <a:gd name="connsiteX169" fmla="*/ 1477286 w 2317676"/>
                    <a:gd name="connsiteY169" fmla="*/ 3128195 h 3245984"/>
                    <a:gd name="connsiteX170" fmla="*/ 1455596 w 2317676"/>
                    <a:gd name="connsiteY170" fmla="*/ 3148887 h 3245984"/>
                    <a:gd name="connsiteX171" fmla="*/ 1337291 w 2317676"/>
                    <a:gd name="connsiteY171" fmla="*/ 3138048 h 3245984"/>
                    <a:gd name="connsiteX172" fmla="*/ 1316588 w 2317676"/>
                    <a:gd name="connsiteY172" fmla="*/ 3098633 h 3245984"/>
                    <a:gd name="connsiteX173" fmla="*/ 1292927 w 2317676"/>
                    <a:gd name="connsiteY173" fmla="*/ 3022759 h 3245984"/>
                    <a:gd name="connsiteX174" fmla="*/ 1277154 w 2317676"/>
                    <a:gd name="connsiteY174" fmla="*/ 3013891 h 3245984"/>
                    <a:gd name="connsiteX175" fmla="*/ 1206171 w 2317676"/>
                    <a:gd name="connsiteY175" fmla="*/ 3009950 h 3245984"/>
                    <a:gd name="connsiteX176" fmla="*/ 1172651 w 2317676"/>
                    <a:gd name="connsiteY176" fmla="*/ 2994184 h 3245984"/>
                    <a:gd name="connsiteX177" fmla="*/ 1143075 w 2317676"/>
                    <a:gd name="connsiteY177" fmla="*/ 2967578 h 3245984"/>
                    <a:gd name="connsiteX178" fmla="*/ 1123234 w 2317676"/>
                    <a:gd name="connsiteY178" fmla="*/ 2962651 h 3245984"/>
                    <a:gd name="connsiteX179" fmla="*/ 1107668 w 2317676"/>
                    <a:gd name="connsiteY179" fmla="*/ 2967868 h 3245984"/>
                    <a:gd name="connsiteX180" fmla="*/ 1110055 w 2317676"/>
                    <a:gd name="connsiteY180" fmla="*/ 2969616 h 3245984"/>
                    <a:gd name="connsiteX181" fmla="*/ 1098475 w 2317676"/>
                    <a:gd name="connsiteY181" fmla="*/ 2982501 h 3245984"/>
                    <a:gd name="connsiteX182" fmla="*/ 1074713 w 2317676"/>
                    <a:gd name="connsiteY182" fmla="*/ 3018496 h 3245984"/>
                    <a:gd name="connsiteX183" fmla="*/ 1068634 w 2317676"/>
                    <a:gd name="connsiteY183" fmla="*/ 3037328 h 3245984"/>
                    <a:gd name="connsiteX184" fmla="*/ 1012034 w 2317676"/>
                    <a:gd name="connsiteY184" fmla="*/ 3122715 h 3245984"/>
                    <a:gd name="connsiteX185" fmla="*/ 1020923 w 2317676"/>
                    <a:gd name="connsiteY185" fmla="*/ 3152481 h 3245984"/>
                    <a:gd name="connsiteX186" fmla="*/ 1046508 w 2317676"/>
                    <a:gd name="connsiteY186" fmla="*/ 3209565 h 3245984"/>
                    <a:gd name="connsiteX187" fmla="*/ 1038602 w 2317676"/>
                    <a:gd name="connsiteY187" fmla="*/ 3225479 h 3245984"/>
                    <a:gd name="connsiteX188" fmla="*/ 1006286 w 2317676"/>
                    <a:gd name="connsiteY188" fmla="*/ 3240025 h 3245984"/>
                    <a:gd name="connsiteX189" fmla="*/ 890529 w 2317676"/>
                    <a:gd name="connsiteY189" fmla="*/ 3166701 h 3245984"/>
                    <a:gd name="connsiteX190" fmla="*/ 863444 w 2317676"/>
                    <a:gd name="connsiteY190" fmla="*/ 3151981 h 3245984"/>
                    <a:gd name="connsiteX191" fmla="*/ 851039 w 2317676"/>
                    <a:gd name="connsiteY191" fmla="*/ 3151626 h 3245984"/>
                    <a:gd name="connsiteX192" fmla="*/ 854738 w 2317676"/>
                    <a:gd name="connsiteY192" fmla="*/ 3169210 h 3245984"/>
                    <a:gd name="connsiteX193" fmla="*/ 863167 w 2317676"/>
                    <a:gd name="connsiteY193" fmla="*/ 3171647 h 3245984"/>
                    <a:gd name="connsiteX194" fmla="*/ 881600 w 2317676"/>
                    <a:gd name="connsiteY194" fmla="*/ 3178384 h 3245984"/>
                    <a:gd name="connsiteX195" fmla="*/ 866254 w 2317676"/>
                    <a:gd name="connsiteY195" fmla="*/ 3200580 h 3245984"/>
                    <a:gd name="connsiteX196" fmla="*/ 904353 w 2317676"/>
                    <a:gd name="connsiteY196" fmla="*/ 3207592 h 3245984"/>
                    <a:gd name="connsiteX197" fmla="*/ 903708 w 2317676"/>
                    <a:gd name="connsiteY197" fmla="*/ 3223429 h 3245984"/>
                    <a:gd name="connsiteX198" fmla="*/ 852804 w 2317676"/>
                    <a:gd name="connsiteY198" fmla="*/ 3216719 h 3245984"/>
                    <a:gd name="connsiteX199" fmla="*/ 818201 w 2317676"/>
                    <a:gd name="connsiteY199" fmla="*/ 3201018 h 3245984"/>
                    <a:gd name="connsiteX200" fmla="*/ 816028 w 2317676"/>
                    <a:gd name="connsiteY200" fmla="*/ 3173545 h 3245984"/>
                    <a:gd name="connsiteX201" fmla="*/ 800948 w 2317676"/>
                    <a:gd name="connsiteY201" fmla="*/ 3159837 h 3245984"/>
                    <a:gd name="connsiteX202" fmla="*/ 774624 w 2317676"/>
                    <a:gd name="connsiteY202" fmla="*/ 3185252 h 3245984"/>
                    <a:gd name="connsiteX203" fmla="*/ 764045 w 2317676"/>
                    <a:gd name="connsiteY203" fmla="*/ 3187814 h 3245984"/>
                    <a:gd name="connsiteX204" fmla="*/ 789798 w 2317676"/>
                    <a:gd name="connsiteY204" fmla="*/ 3132298 h 3245984"/>
                    <a:gd name="connsiteX205" fmla="*/ 772157 w 2317676"/>
                    <a:gd name="connsiteY205" fmla="*/ 3108010 h 3245984"/>
                    <a:gd name="connsiteX206" fmla="*/ 741510 w 2317676"/>
                    <a:gd name="connsiteY206" fmla="*/ 3110953 h 3245984"/>
                    <a:gd name="connsiteX207" fmla="*/ 726095 w 2317676"/>
                    <a:gd name="connsiteY207" fmla="*/ 3088926 h 3245984"/>
                    <a:gd name="connsiteX208" fmla="*/ 736518 w 2317676"/>
                    <a:gd name="connsiteY208" fmla="*/ 3071842 h 3245984"/>
                    <a:gd name="connsiteX209" fmla="*/ 733386 w 2317676"/>
                    <a:gd name="connsiteY209" fmla="*/ 3031162 h 3245984"/>
                    <a:gd name="connsiteX210" fmla="*/ 735831 w 2317676"/>
                    <a:gd name="connsiteY210" fmla="*/ 2985770 h 3245984"/>
                    <a:gd name="connsiteX211" fmla="*/ 724813 w 2317676"/>
                    <a:gd name="connsiteY211" fmla="*/ 2940279 h 3245984"/>
                    <a:gd name="connsiteX212" fmla="*/ 704734 w 2317676"/>
                    <a:gd name="connsiteY212" fmla="*/ 2924422 h 3245984"/>
                    <a:gd name="connsiteX213" fmla="*/ 721582 w 2317676"/>
                    <a:gd name="connsiteY213" fmla="*/ 2913063 h 3245984"/>
                    <a:gd name="connsiteX214" fmla="*/ 726827 w 2317676"/>
                    <a:gd name="connsiteY214" fmla="*/ 2900032 h 3245984"/>
                    <a:gd name="connsiteX215" fmla="*/ 711099 w 2317676"/>
                    <a:gd name="connsiteY215" fmla="*/ 2848963 h 3245984"/>
                    <a:gd name="connsiteX216" fmla="*/ 711631 w 2317676"/>
                    <a:gd name="connsiteY216" fmla="*/ 2830353 h 3245984"/>
                    <a:gd name="connsiteX217" fmla="*/ 687166 w 2317676"/>
                    <a:gd name="connsiteY217" fmla="*/ 2854198 h 3245984"/>
                    <a:gd name="connsiteX218" fmla="*/ 669871 w 2317676"/>
                    <a:gd name="connsiteY218" fmla="*/ 2854467 h 3245984"/>
                    <a:gd name="connsiteX219" fmla="*/ 622198 w 2317676"/>
                    <a:gd name="connsiteY219" fmla="*/ 2874972 h 3245984"/>
                    <a:gd name="connsiteX220" fmla="*/ 592721 w 2317676"/>
                    <a:gd name="connsiteY220" fmla="*/ 2880432 h 3245984"/>
                    <a:gd name="connsiteX221" fmla="*/ 567921 w 2317676"/>
                    <a:gd name="connsiteY221" fmla="*/ 2895958 h 3245984"/>
                    <a:gd name="connsiteX222" fmla="*/ 558913 w 2317676"/>
                    <a:gd name="connsiteY222" fmla="*/ 2900379 h 3245984"/>
                    <a:gd name="connsiteX223" fmla="*/ 514443 w 2317676"/>
                    <a:gd name="connsiteY223" fmla="*/ 2862430 h 3245984"/>
                    <a:gd name="connsiteX224" fmla="*/ 472526 w 2317676"/>
                    <a:gd name="connsiteY224" fmla="*/ 2872022 h 3245984"/>
                    <a:gd name="connsiteX225" fmla="*/ 436755 w 2317676"/>
                    <a:gd name="connsiteY225" fmla="*/ 2853806 h 3245984"/>
                    <a:gd name="connsiteX226" fmla="*/ 409336 w 2317676"/>
                    <a:gd name="connsiteY226" fmla="*/ 2830766 h 3245984"/>
                    <a:gd name="connsiteX227" fmla="*/ 370779 w 2317676"/>
                    <a:gd name="connsiteY227" fmla="*/ 2796426 h 3245984"/>
                    <a:gd name="connsiteX228" fmla="*/ 355409 w 2317676"/>
                    <a:gd name="connsiteY228" fmla="*/ 2786148 h 3245984"/>
                    <a:gd name="connsiteX229" fmla="*/ 341611 w 2317676"/>
                    <a:gd name="connsiteY229" fmla="*/ 2777730 h 3245984"/>
                    <a:gd name="connsiteX230" fmla="*/ 349950 w 2317676"/>
                    <a:gd name="connsiteY230" fmla="*/ 2756671 h 3245984"/>
                    <a:gd name="connsiteX231" fmla="*/ 365084 w 2317676"/>
                    <a:gd name="connsiteY231" fmla="*/ 2745165 h 3245984"/>
                    <a:gd name="connsiteX232" fmla="*/ 375539 w 2317676"/>
                    <a:gd name="connsiteY232" fmla="*/ 2723593 h 3245984"/>
                    <a:gd name="connsiteX233" fmla="*/ 360571 w 2317676"/>
                    <a:gd name="connsiteY233" fmla="*/ 2712659 h 3245984"/>
                    <a:gd name="connsiteX234" fmla="*/ 339490 w 2317676"/>
                    <a:gd name="connsiteY234" fmla="*/ 2725045 h 3245984"/>
                    <a:gd name="connsiteX235" fmla="*/ 329837 w 2317676"/>
                    <a:gd name="connsiteY235" fmla="*/ 2745302 h 3245984"/>
                    <a:gd name="connsiteX236" fmla="*/ 292988 w 2317676"/>
                    <a:gd name="connsiteY236" fmla="*/ 2748067 h 3245984"/>
                    <a:gd name="connsiteX237" fmla="*/ 297528 w 2317676"/>
                    <a:gd name="connsiteY237" fmla="*/ 2722888 h 3245984"/>
                    <a:gd name="connsiteX238" fmla="*/ 297648 w 2317676"/>
                    <a:gd name="connsiteY238" fmla="*/ 2688698 h 3245984"/>
                    <a:gd name="connsiteX239" fmla="*/ 293293 w 2317676"/>
                    <a:gd name="connsiteY239" fmla="*/ 2670714 h 3245984"/>
                    <a:gd name="connsiteX240" fmla="*/ 302066 w 2317676"/>
                    <a:gd name="connsiteY240" fmla="*/ 2644509 h 3245984"/>
                    <a:gd name="connsiteX241" fmla="*/ 305628 w 2317676"/>
                    <a:gd name="connsiteY241" fmla="*/ 2626847 h 3245984"/>
                    <a:gd name="connsiteX242" fmla="*/ 292252 w 2317676"/>
                    <a:gd name="connsiteY242" fmla="*/ 2597047 h 3245984"/>
                    <a:gd name="connsiteX243" fmla="*/ 279676 w 2317676"/>
                    <a:gd name="connsiteY243" fmla="*/ 2565934 h 3245984"/>
                    <a:gd name="connsiteX244" fmla="*/ 320675 w 2317676"/>
                    <a:gd name="connsiteY244" fmla="*/ 2501684 h 3245984"/>
                    <a:gd name="connsiteX245" fmla="*/ 338235 w 2317676"/>
                    <a:gd name="connsiteY245" fmla="*/ 2465512 h 3245984"/>
                    <a:gd name="connsiteX246" fmla="*/ 366550 w 2317676"/>
                    <a:gd name="connsiteY246" fmla="*/ 2420574 h 3245984"/>
                    <a:gd name="connsiteX247" fmla="*/ 378398 w 2317676"/>
                    <a:gd name="connsiteY247" fmla="*/ 2407065 h 3245984"/>
                    <a:gd name="connsiteX248" fmla="*/ 367314 w 2317676"/>
                    <a:gd name="connsiteY248" fmla="*/ 2370550 h 3245984"/>
                    <a:gd name="connsiteX249" fmla="*/ 350888 w 2317676"/>
                    <a:gd name="connsiteY249" fmla="*/ 2360529 h 3245984"/>
                    <a:gd name="connsiteX250" fmla="*/ 408685 w 2317676"/>
                    <a:gd name="connsiteY250" fmla="*/ 2363331 h 3245984"/>
                    <a:gd name="connsiteX251" fmla="*/ 434878 w 2317676"/>
                    <a:gd name="connsiteY251" fmla="*/ 2355867 h 3245984"/>
                    <a:gd name="connsiteX252" fmla="*/ 450255 w 2317676"/>
                    <a:gd name="connsiteY252" fmla="*/ 2329183 h 3245984"/>
                    <a:gd name="connsiteX253" fmla="*/ 488196 w 2317676"/>
                    <a:gd name="connsiteY253" fmla="*/ 2321675 h 3245984"/>
                    <a:gd name="connsiteX254" fmla="*/ 516682 w 2317676"/>
                    <a:gd name="connsiteY254" fmla="*/ 2307496 h 3245984"/>
                    <a:gd name="connsiteX255" fmla="*/ 526570 w 2317676"/>
                    <a:gd name="connsiteY255" fmla="*/ 2309020 h 3245984"/>
                    <a:gd name="connsiteX256" fmla="*/ 528095 w 2317676"/>
                    <a:gd name="connsiteY256" fmla="*/ 2299131 h 3245984"/>
                    <a:gd name="connsiteX257" fmla="*/ 493146 w 2317676"/>
                    <a:gd name="connsiteY257" fmla="*/ 2258877 h 3245984"/>
                    <a:gd name="connsiteX258" fmla="*/ 478067 w 2317676"/>
                    <a:gd name="connsiteY258" fmla="*/ 2245168 h 3245984"/>
                    <a:gd name="connsiteX259" fmla="*/ 439575 w 2317676"/>
                    <a:gd name="connsiteY259" fmla="*/ 2201851 h 3245984"/>
                    <a:gd name="connsiteX260" fmla="*/ 409297 w 2317676"/>
                    <a:gd name="connsiteY260" fmla="*/ 2208624 h 3245984"/>
                    <a:gd name="connsiteX261" fmla="*/ 390312 w 2317676"/>
                    <a:gd name="connsiteY261" fmla="*/ 2241223 h 3245984"/>
                    <a:gd name="connsiteX262" fmla="*/ 376638 w 2317676"/>
                    <a:gd name="connsiteY262" fmla="*/ 2251813 h 3245984"/>
                    <a:gd name="connsiteX263" fmla="*/ 370678 w 2317676"/>
                    <a:gd name="connsiteY263" fmla="*/ 2236457 h 3245984"/>
                    <a:gd name="connsiteX264" fmla="*/ 372567 w 2317676"/>
                    <a:gd name="connsiteY264" fmla="*/ 2177200 h 3245984"/>
                    <a:gd name="connsiteX265" fmla="*/ 389048 w 2317676"/>
                    <a:gd name="connsiteY265" fmla="*/ 2162010 h 3245984"/>
                    <a:gd name="connsiteX266" fmla="*/ 416043 w 2317676"/>
                    <a:gd name="connsiteY266" fmla="*/ 2143991 h 3245984"/>
                    <a:gd name="connsiteX267" fmla="*/ 427845 w 2317676"/>
                    <a:gd name="connsiteY267" fmla="*/ 2134026 h 3245984"/>
                    <a:gd name="connsiteX268" fmla="*/ 427560 w 2317676"/>
                    <a:gd name="connsiteY268" fmla="*/ 2132248 h 3245984"/>
                    <a:gd name="connsiteX269" fmla="*/ 431096 w 2317676"/>
                    <a:gd name="connsiteY269" fmla="*/ 2124424 h 3245984"/>
                    <a:gd name="connsiteX270" fmla="*/ 433893 w 2317676"/>
                    <a:gd name="connsiteY270" fmla="*/ 2118214 h 3245984"/>
                    <a:gd name="connsiteX271" fmla="*/ 431577 w 2317676"/>
                    <a:gd name="connsiteY271" fmla="*/ 2110227 h 3245984"/>
                    <a:gd name="connsiteX272" fmla="*/ 424307 w 2317676"/>
                    <a:gd name="connsiteY272" fmla="*/ 2111946 h 3245984"/>
                    <a:gd name="connsiteX273" fmla="*/ 413305 w 2317676"/>
                    <a:gd name="connsiteY273" fmla="*/ 2114121 h 3245984"/>
                    <a:gd name="connsiteX274" fmla="*/ 411745 w 2317676"/>
                    <a:gd name="connsiteY274" fmla="*/ 2102113 h 3245984"/>
                    <a:gd name="connsiteX275" fmla="*/ 412883 w 2317676"/>
                    <a:gd name="connsiteY275" fmla="*/ 2099711 h 3245984"/>
                    <a:gd name="connsiteX276" fmla="*/ 403523 w 2317676"/>
                    <a:gd name="connsiteY276" fmla="*/ 2083574 h 3245984"/>
                    <a:gd name="connsiteX277" fmla="*/ 391652 w 2317676"/>
                    <a:gd name="connsiteY277" fmla="*/ 2074859 h 3245984"/>
                    <a:gd name="connsiteX278" fmla="*/ 391100 w 2317676"/>
                    <a:gd name="connsiteY278" fmla="*/ 2070722 h 3245984"/>
                    <a:gd name="connsiteX279" fmla="*/ 380558 w 2317676"/>
                    <a:gd name="connsiteY279" fmla="*/ 2060412 h 3245984"/>
                    <a:gd name="connsiteX280" fmla="*/ 369047 w 2317676"/>
                    <a:gd name="connsiteY280" fmla="*/ 2055026 h 3245984"/>
                    <a:gd name="connsiteX281" fmla="*/ 340224 w 2317676"/>
                    <a:gd name="connsiteY281" fmla="*/ 2041356 h 3245984"/>
                    <a:gd name="connsiteX282" fmla="*/ 309801 w 2317676"/>
                    <a:gd name="connsiteY282" fmla="*/ 2042575 h 3245984"/>
                    <a:gd name="connsiteX283" fmla="*/ 299216 w 2317676"/>
                    <a:gd name="connsiteY283" fmla="*/ 2035690 h 3245984"/>
                    <a:gd name="connsiteX284" fmla="*/ 289841 w 2317676"/>
                    <a:gd name="connsiteY284" fmla="*/ 2011822 h 3245984"/>
                    <a:gd name="connsiteX285" fmla="*/ 291414 w 2317676"/>
                    <a:gd name="connsiteY285" fmla="*/ 1994636 h 3245984"/>
                    <a:gd name="connsiteX286" fmla="*/ 270070 w 2317676"/>
                    <a:gd name="connsiteY286" fmla="*/ 1986077 h 3245984"/>
                    <a:gd name="connsiteX287" fmla="*/ 245987 w 2317676"/>
                    <a:gd name="connsiteY287" fmla="*/ 1978260 h 3245984"/>
                    <a:gd name="connsiteX288" fmla="*/ 239615 w 2317676"/>
                    <a:gd name="connsiteY288" fmla="*/ 1947324 h 3245984"/>
                    <a:gd name="connsiteX289" fmla="*/ 250628 w 2317676"/>
                    <a:gd name="connsiteY289" fmla="*/ 1939617 h 3245984"/>
                    <a:gd name="connsiteX290" fmla="*/ 269567 w 2317676"/>
                    <a:gd name="connsiteY290" fmla="*/ 1895270 h 3245984"/>
                    <a:gd name="connsiteX291" fmla="*/ 263103 w 2317676"/>
                    <a:gd name="connsiteY291" fmla="*/ 1840837 h 3245984"/>
                    <a:gd name="connsiteX292" fmla="*/ 240250 w 2317676"/>
                    <a:gd name="connsiteY292" fmla="*/ 1825092 h 3245984"/>
                    <a:gd name="connsiteX293" fmla="*/ 214269 w 2317676"/>
                    <a:gd name="connsiteY293" fmla="*/ 1821863 h 3245984"/>
                    <a:gd name="connsiteX294" fmla="*/ 225691 w 2317676"/>
                    <a:gd name="connsiteY294" fmla="*/ 1776538 h 3245984"/>
                    <a:gd name="connsiteX295" fmla="*/ 241614 w 2317676"/>
                    <a:gd name="connsiteY295" fmla="*/ 1747482 h 3245984"/>
                    <a:gd name="connsiteX296" fmla="*/ 245499 w 2317676"/>
                    <a:gd name="connsiteY296" fmla="*/ 1740375 h 3245984"/>
                    <a:gd name="connsiteX297" fmla="*/ 243458 w 2317676"/>
                    <a:gd name="connsiteY297" fmla="*/ 1740335 h 3245984"/>
                    <a:gd name="connsiteX298" fmla="*/ 234753 w 2317676"/>
                    <a:gd name="connsiteY298" fmla="*/ 1735991 h 3245984"/>
                    <a:gd name="connsiteX299" fmla="*/ 209829 w 2317676"/>
                    <a:gd name="connsiteY299" fmla="*/ 1724388 h 3245984"/>
                    <a:gd name="connsiteX300" fmla="*/ 203901 w 2317676"/>
                    <a:gd name="connsiteY300" fmla="*/ 1715547 h 3245984"/>
                    <a:gd name="connsiteX301" fmla="*/ 203178 w 2317676"/>
                    <a:gd name="connsiteY301" fmla="*/ 1709447 h 3245984"/>
                    <a:gd name="connsiteX302" fmla="*/ 197511 w 2317676"/>
                    <a:gd name="connsiteY302" fmla="*/ 1713364 h 3245984"/>
                    <a:gd name="connsiteX303" fmla="*/ 177140 w 2317676"/>
                    <a:gd name="connsiteY303" fmla="*/ 1723477 h 3245984"/>
                    <a:gd name="connsiteX304" fmla="*/ 172451 w 2317676"/>
                    <a:gd name="connsiteY304" fmla="*/ 1723064 h 3245984"/>
                    <a:gd name="connsiteX305" fmla="*/ 172854 w 2317676"/>
                    <a:gd name="connsiteY305" fmla="*/ 1724275 h 3245984"/>
                    <a:gd name="connsiteX306" fmla="*/ 167501 w 2317676"/>
                    <a:gd name="connsiteY306" fmla="*/ 1727568 h 3245984"/>
                    <a:gd name="connsiteX307" fmla="*/ 142374 w 2317676"/>
                    <a:gd name="connsiteY307" fmla="*/ 1724121 h 3245984"/>
                    <a:gd name="connsiteX308" fmla="*/ 120156 w 2317676"/>
                    <a:gd name="connsiteY308" fmla="*/ 1729374 h 3245984"/>
                    <a:gd name="connsiteX309" fmla="*/ 113181 w 2317676"/>
                    <a:gd name="connsiteY309" fmla="*/ 1739558 h 3245984"/>
                    <a:gd name="connsiteX310" fmla="*/ 109311 w 2317676"/>
                    <a:gd name="connsiteY310" fmla="*/ 1743034 h 3245984"/>
                    <a:gd name="connsiteX311" fmla="*/ 105836 w 2317676"/>
                    <a:gd name="connsiteY311" fmla="*/ 1739161 h 3245984"/>
                    <a:gd name="connsiteX312" fmla="*/ 95750 w 2317676"/>
                    <a:gd name="connsiteY312" fmla="*/ 1732584 h 3245984"/>
                    <a:gd name="connsiteX313" fmla="*/ 75088 w 2317676"/>
                    <a:gd name="connsiteY313" fmla="*/ 1726374 h 3245984"/>
                    <a:gd name="connsiteX314" fmla="*/ 65297 w 2317676"/>
                    <a:gd name="connsiteY314" fmla="*/ 1728262 h 3245984"/>
                    <a:gd name="connsiteX315" fmla="*/ 59599 w 2317676"/>
                    <a:gd name="connsiteY315" fmla="*/ 1733024 h 3245984"/>
                    <a:gd name="connsiteX316" fmla="*/ 53531 w 2317676"/>
                    <a:gd name="connsiteY316" fmla="*/ 1727203 h 3245984"/>
                    <a:gd name="connsiteX317" fmla="*/ 51385 w 2317676"/>
                    <a:gd name="connsiteY317" fmla="*/ 1721736 h 3245984"/>
                    <a:gd name="connsiteX318" fmla="*/ 33199 w 2317676"/>
                    <a:gd name="connsiteY318" fmla="*/ 1718781 h 3245984"/>
                    <a:gd name="connsiteX319" fmla="*/ 30445 w 2317676"/>
                    <a:gd name="connsiteY319" fmla="*/ 1721567 h 3245984"/>
                    <a:gd name="connsiteX320" fmla="*/ 23078 w 2317676"/>
                    <a:gd name="connsiteY320" fmla="*/ 1722881 h 3245984"/>
                    <a:gd name="connsiteX321" fmla="*/ 23165 w 2317676"/>
                    <a:gd name="connsiteY321" fmla="*/ 1716033 h 3245984"/>
                    <a:gd name="connsiteX322" fmla="*/ 27461 w 2317676"/>
                    <a:gd name="connsiteY322" fmla="*/ 1710750 h 3245984"/>
                    <a:gd name="connsiteX323" fmla="*/ 26761 w 2317676"/>
                    <a:gd name="connsiteY323" fmla="*/ 1702381 h 3245984"/>
                    <a:gd name="connsiteX324" fmla="*/ 14469 w 2317676"/>
                    <a:gd name="connsiteY324" fmla="*/ 1679256 h 3245984"/>
                    <a:gd name="connsiteX325" fmla="*/ 5186 w 2317676"/>
                    <a:gd name="connsiteY325" fmla="*/ 1649017 h 3245984"/>
                    <a:gd name="connsiteX326" fmla="*/ 7102 w 2317676"/>
                    <a:gd name="connsiteY326" fmla="*/ 1640883 h 3245984"/>
                    <a:gd name="connsiteX327" fmla="*/ 12183 w 2317676"/>
                    <a:gd name="connsiteY327" fmla="*/ 1632263 h 3245984"/>
                    <a:gd name="connsiteX328" fmla="*/ 10960 w 2317676"/>
                    <a:gd name="connsiteY328" fmla="*/ 1627506 h 3245984"/>
                    <a:gd name="connsiteX329" fmla="*/ 0 w 2317676"/>
                    <a:gd name="connsiteY329" fmla="*/ 1610002 h 3245984"/>
                    <a:gd name="connsiteX330" fmla="*/ 2649 w 2317676"/>
                    <a:gd name="connsiteY330" fmla="*/ 1590880 h 3245984"/>
                    <a:gd name="connsiteX331" fmla="*/ 24486 w 2317676"/>
                    <a:gd name="connsiteY331" fmla="*/ 1565433 h 3245984"/>
                    <a:gd name="connsiteX332" fmla="*/ 30387 w 2317676"/>
                    <a:gd name="connsiteY332" fmla="*/ 1552802 h 3245984"/>
                    <a:gd name="connsiteX333" fmla="*/ 41644 w 2317676"/>
                    <a:gd name="connsiteY333" fmla="*/ 1529917 h 3245984"/>
                    <a:gd name="connsiteX334" fmla="*/ 41586 w 2317676"/>
                    <a:gd name="connsiteY334" fmla="*/ 1501931 h 3245984"/>
                    <a:gd name="connsiteX335" fmla="*/ 84738 w 2317676"/>
                    <a:gd name="connsiteY335" fmla="*/ 1485880 h 3245984"/>
                    <a:gd name="connsiteX336" fmla="*/ 107756 w 2317676"/>
                    <a:gd name="connsiteY336" fmla="*/ 1479185 h 3245984"/>
                    <a:gd name="connsiteX337" fmla="*/ 147768 w 2317676"/>
                    <a:gd name="connsiteY337" fmla="*/ 1459415 h 3245984"/>
                    <a:gd name="connsiteX338" fmla="*/ 168025 w 2317676"/>
                    <a:gd name="connsiteY338" fmla="*/ 1469069 h 3245984"/>
                    <a:gd name="connsiteX339" fmla="*/ 185208 w 2317676"/>
                    <a:gd name="connsiteY339" fmla="*/ 1466027 h 3245984"/>
                    <a:gd name="connsiteX340" fmla="*/ 194362 w 2317676"/>
                    <a:gd name="connsiteY340" fmla="*/ 1459890 h 3245984"/>
                    <a:gd name="connsiteX341" fmla="*/ 203916 w 2317676"/>
                    <a:gd name="connsiteY341" fmla="*/ 1453096 h 3245984"/>
                    <a:gd name="connsiteX342" fmla="*/ 204764 w 2317676"/>
                    <a:gd name="connsiteY342" fmla="*/ 1463532 h 3245984"/>
                    <a:gd name="connsiteX343" fmla="*/ 203317 w 2317676"/>
                    <a:gd name="connsiteY343" fmla="*/ 1480682 h 3245984"/>
                    <a:gd name="connsiteX344" fmla="*/ 218687 w 2317676"/>
                    <a:gd name="connsiteY344" fmla="*/ 1490959 h 3245984"/>
                    <a:gd name="connsiteX345" fmla="*/ 232472 w 2317676"/>
                    <a:gd name="connsiteY345" fmla="*/ 1483139 h 3245984"/>
                    <a:gd name="connsiteX346" fmla="*/ 237696 w 2317676"/>
                    <a:gd name="connsiteY346" fmla="*/ 1490835 h 3245984"/>
                    <a:gd name="connsiteX347" fmla="*/ 246663 w 2317676"/>
                    <a:gd name="connsiteY347" fmla="*/ 1527862 h 3245984"/>
                    <a:gd name="connsiteX348" fmla="*/ 254850 w 2317676"/>
                    <a:gd name="connsiteY348" fmla="*/ 1545480 h 3245984"/>
                    <a:gd name="connsiteX349" fmla="*/ 253873 w 2317676"/>
                    <a:gd name="connsiteY349" fmla="*/ 1555026 h 3245984"/>
                    <a:gd name="connsiteX350" fmla="*/ 256931 w 2317676"/>
                    <a:gd name="connsiteY350" fmla="*/ 1554234 h 3245984"/>
                    <a:gd name="connsiteX351" fmla="*/ 267064 w 2317676"/>
                    <a:gd name="connsiteY351" fmla="*/ 1546131 h 3245984"/>
                    <a:gd name="connsiteX352" fmla="*/ 276855 w 2317676"/>
                    <a:gd name="connsiteY352" fmla="*/ 1544243 h 3245984"/>
                    <a:gd name="connsiteX353" fmla="*/ 302739 w 2317676"/>
                    <a:gd name="connsiteY353" fmla="*/ 1552237 h 3245984"/>
                    <a:gd name="connsiteX354" fmla="*/ 307647 w 2317676"/>
                    <a:gd name="connsiteY354" fmla="*/ 1546132 h 3245984"/>
                    <a:gd name="connsiteX355" fmla="*/ 337467 w 2317676"/>
                    <a:gd name="connsiteY355" fmla="*/ 1512030 h 3245984"/>
                    <a:gd name="connsiteX356" fmla="*/ 344283 w 2317676"/>
                    <a:gd name="connsiteY356" fmla="*/ 1500860 h 3245984"/>
                    <a:gd name="connsiteX357" fmla="*/ 345328 w 2317676"/>
                    <a:gd name="connsiteY357" fmla="*/ 1484367 h 3245984"/>
                    <a:gd name="connsiteX358" fmla="*/ 323554 w 2317676"/>
                    <a:gd name="connsiteY358" fmla="*/ 1447641 h 3245984"/>
                    <a:gd name="connsiteX359" fmla="*/ 320946 w 2317676"/>
                    <a:gd name="connsiteY359" fmla="*/ 1425313 h 3245984"/>
                    <a:gd name="connsiteX360" fmla="*/ 341959 w 2317676"/>
                    <a:gd name="connsiteY360" fmla="*/ 1421903 h 3245984"/>
                    <a:gd name="connsiteX361" fmla="*/ 369769 w 2317676"/>
                    <a:gd name="connsiteY361" fmla="*/ 1428048 h 3245984"/>
                    <a:gd name="connsiteX362" fmla="*/ 389691 w 2317676"/>
                    <a:gd name="connsiteY362" fmla="*/ 1429383 h 3245984"/>
                    <a:gd name="connsiteX363" fmla="*/ 403477 w 2317676"/>
                    <a:gd name="connsiteY363" fmla="*/ 1421565 h 3245984"/>
                    <a:gd name="connsiteX364" fmla="*/ 429554 w 2317676"/>
                    <a:gd name="connsiteY364" fmla="*/ 1358130 h 3245984"/>
                    <a:gd name="connsiteX365" fmla="*/ 450844 w 2317676"/>
                    <a:gd name="connsiteY365" fmla="*/ 1335054 h 3245984"/>
                    <a:gd name="connsiteX366" fmla="*/ 485690 w 2317676"/>
                    <a:gd name="connsiteY366" fmla="*/ 1335575 h 3245984"/>
                    <a:gd name="connsiteX367" fmla="*/ 513047 w 2317676"/>
                    <a:gd name="connsiteY367" fmla="*/ 1277429 h 3245984"/>
                    <a:gd name="connsiteX368" fmla="*/ 507153 w 2317676"/>
                    <a:gd name="connsiteY368" fmla="*/ 1253097 h 3245984"/>
                    <a:gd name="connsiteX369" fmla="*/ 527400 w 2317676"/>
                    <a:gd name="connsiteY369" fmla="*/ 1246514 h 3245984"/>
                    <a:gd name="connsiteX370" fmla="*/ 568539 w 2317676"/>
                    <a:gd name="connsiteY370" fmla="*/ 1270710 h 3245984"/>
                    <a:gd name="connsiteX371" fmla="*/ 559473 w 2317676"/>
                    <a:gd name="connsiteY371" fmla="*/ 1247146 h 3245984"/>
                    <a:gd name="connsiteX372" fmla="*/ 552967 w 2317676"/>
                    <a:gd name="connsiteY372" fmla="*/ 1234161 h 3245984"/>
                    <a:gd name="connsiteX373" fmla="*/ 521238 w 2317676"/>
                    <a:gd name="connsiteY373" fmla="*/ 1204886 h 3245984"/>
                    <a:gd name="connsiteX374" fmla="*/ 494711 w 2317676"/>
                    <a:gd name="connsiteY374" fmla="*/ 1204031 h 3245984"/>
                    <a:gd name="connsiteX375" fmla="*/ 511923 w 2317676"/>
                    <a:gd name="connsiteY375" fmla="*/ 1143303 h 3245984"/>
                    <a:gd name="connsiteX376" fmla="*/ 529168 w 2317676"/>
                    <a:gd name="connsiteY376" fmla="*/ 1078089 h 3245984"/>
                    <a:gd name="connsiteX377" fmla="*/ 516625 w 2317676"/>
                    <a:gd name="connsiteY377" fmla="*/ 1042485 h 3245984"/>
                    <a:gd name="connsiteX378" fmla="*/ 481892 w 2317676"/>
                    <a:gd name="connsiteY378" fmla="*/ 1044739 h 3245984"/>
                    <a:gd name="connsiteX379" fmla="*/ 454286 w 2317676"/>
                    <a:gd name="connsiteY379" fmla="*/ 1064864 h 3245984"/>
                    <a:gd name="connsiteX380" fmla="*/ 395406 w 2317676"/>
                    <a:gd name="connsiteY380" fmla="*/ 1029845 h 3245984"/>
                    <a:gd name="connsiteX381" fmla="*/ 386463 w 2317676"/>
                    <a:gd name="connsiteY381" fmla="*/ 1025291 h 3245984"/>
                    <a:gd name="connsiteX382" fmla="*/ 390748 w 2317676"/>
                    <a:gd name="connsiteY382" fmla="*/ 999053 h 3245984"/>
                    <a:gd name="connsiteX383" fmla="*/ 409700 w 2317676"/>
                    <a:gd name="connsiteY383" fmla="*/ 970943 h 3245984"/>
                    <a:gd name="connsiteX384" fmla="*/ 465002 w 2317676"/>
                    <a:gd name="connsiteY384" fmla="*/ 954190 h 3245984"/>
                    <a:gd name="connsiteX385" fmla="*/ 488512 w 2317676"/>
                    <a:gd name="connsiteY385" fmla="*/ 970336 h 3245984"/>
                    <a:gd name="connsiteX386" fmla="*/ 505996 w 2317676"/>
                    <a:gd name="connsiteY386" fmla="*/ 980101 h 3245984"/>
                    <a:gd name="connsiteX387" fmla="*/ 593248 w 2317676"/>
                    <a:gd name="connsiteY387" fmla="*/ 944970 h 3245984"/>
                    <a:gd name="connsiteX388" fmla="*/ 609991 w 2317676"/>
                    <a:gd name="connsiteY388" fmla="*/ 893875 h 3245984"/>
                    <a:gd name="connsiteX389" fmla="*/ 601772 w 2317676"/>
                    <a:gd name="connsiteY389" fmla="*/ 880746 h 3245984"/>
                    <a:gd name="connsiteX390" fmla="*/ 624050 w 2317676"/>
                    <a:gd name="connsiteY390" fmla="*/ 813192 h 3245984"/>
                    <a:gd name="connsiteX391" fmla="*/ 662447 w 2317676"/>
                    <a:gd name="connsiteY391" fmla="*/ 779813 h 3245984"/>
                    <a:gd name="connsiteX392" fmla="*/ 726244 w 2317676"/>
                    <a:gd name="connsiteY392" fmla="*/ 756521 h 3245984"/>
                    <a:gd name="connsiteX393" fmla="*/ 752403 w 2317676"/>
                    <a:gd name="connsiteY393" fmla="*/ 753545 h 3245984"/>
                    <a:gd name="connsiteX394" fmla="*/ 712065 w 2317676"/>
                    <a:gd name="connsiteY394" fmla="*/ 728037 h 3245984"/>
                    <a:gd name="connsiteX395" fmla="*/ 709181 w 2317676"/>
                    <a:gd name="connsiteY395" fmla="*/ 725375 h 3245984"/>
                    <a:gd name="connsiteX396" fmla="*/ 708669 w 2317676"/>
                    <a:gd name="connsiteY396" fmla="*/ 723259 h 3245984"/>
                    <a:gd name="connsiteX397" fmla="*/ 650882 w 2317676"/>
                    <a:gd name="connsiteY397" fmla="*/ 593336 h 3245984"/>
                    <a:gd name="connsiteX398" fmla="*/ 648317 w 2317676"/>
                    <a:gd name="connsiteY398" fmla="*/ 529558 h 3245984"/>
                    <a:gd name="connsiteX399" fmla="*/ 659135 w 2317676"/>
                    <a:gd name="connsiteY399" fmla="*/ 458620 h 3245984"/>
                    <a:gd name="connsiteX400" fmla="*/ 659780 w 2317676"/>
                    <a:gd name="connsiteY400" fmla="*/ 442783 h 3245984"/>
                    <a:gd name="connsiteX401" fmla="*/ 661486 w 2317676"/>
                    <a:gd name="connsiteY401" fmla="*/ 336531 h 3245984"/>
                    <a:gd name="connsiteX402" fmla="*/ 655593 w 2317676"/>
                    <a:gd name="connsiteY402" fmla="*/ 312199 h 3245984"/>
                    <a:gd name="connsiteX403" fmla="*/ 651660 w 2317676"/>
                    <a:gd name="connsiteY403" fmla="*/ 272833 h 3245984"/>
                    <a:gd name="connsiteX404" fmla="*/ 629055 w 2317676"/>
                    <a:gd name="connsiteY404" fmla="*/ 295107 h 3245984"/>
                    <a:gd name="connsiteX405" fmla="*/ 605735 w 2317676"/>
                    <a:gd name="connsiteY405" fmla="*/ 288995 h 3245984"/>
                    <a:gd name="connsiteX406" fmla="*/ 562756 w 2317676"/>
                    <a:gd name="connsiteY406" fmla="*/ 245643 h 3245984"/>
                    <a:gd name="connsiteX407" fmla="*/ 540627 w 2317676"/>
                    <a:gd name="connsiteY407" fmla="*/ 221325 h 3245984"/>
                    <a:gd name="connsiteX408" fmla="*/ 535580 w 2317676"/>
                    <a:gd name="connsiteY408" fmla="*/ 207427 h 3245984"/>
                    <a:gd name="connsiteX409" fmla="*/ 526088 w 2317676"/>
                    <a:gd name="connsiteY409" fmla="*/ 152046 h 3245984"/>
                    <a:gd name="connsiteX410" fmla="*/ 528467 w 2317676"/>
                    <a:gd name="connsiteY410" fmla="*/ 115631 h 3245984"/>
                    <a:gd name="connsiteX411" fmla="*/ 526741 w 2317676"/>
                    <a:gd name="connsiteY411" fmla="*/ 99248 h 3245984"/>
                    <a:gd name="connsiteX412" fmla="*/ 523821 w 2317676"/>
                    <a:gd name="connsiteY412" fmla="*/ 81126 h 3245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2317676" h="3245984">
                      <a:moveTo>
                        <a:pt x="523821" y="81126"/>
                      </a:moveTo>
                      <a:cubicBezTo>
                        <a:pt x="525555" y="76436"/>
                        <a:pt x="530497" y="73139"/>
                        <a:pt x="540146" y="71362"/>
                      </a:cubicBezTo>
                      <a:cubicBezTo>
                        <a:pt x="555614" y="68177"/>
                        <a:pt x="559032" y="52229"/>
                        <a:pt x="562562" y="39055"/>
                      </a:cubicBezTo>
                      <a:cubicBezTo>
                        <a:pt x="570310" y="8617"/>
                        <a:pt x="570310" y="8617"/>
                        <a:pt x="600056" y="20453"/>
                      </a:cubicBezTo>
                      <a:cubicBezTo>
                        <a:pt x="603341" y="22457"/>
                        <a:pt x="606370" y="23404"/>
                        <a:pt x="610057" y="24752"/>
                      </a:cubicBezTo>
                      <a:cubicBezTo>
                        <a:pt x="625860" y="29884"/>
                        <a:pt x="638410" y="28525"/>
                        <a:pt x="640804" y="8346"/>
                      </a:cubicBezTo>
                      <a:cubicBezTo>
                        <a:pt x="640067" y="683"/>
                        <a:pt x="644699" y="-999"/>
                        <a:pt x="650101" y="494"/>
                      </a:cubicBezTo>
                      <a:cubicBezTo>
                        <a:pt x="657217" y="2130"/>
                        <a:pt x="664990" y="4167"/>
                        <a:pt x="670504" y="8432"/>
                      </a:cubicBezTo>
                      <a:cubicBezTo>
                        <a:pt x="682186" y="17363"/>
                        <a:pt x="693645" y="20747"/>
                        <a:pt x="707030" y="13586"/>
                      </a:cubicBezTo>
                      <a:cubicBezTo>
                        <a:pt x="714581" y="10077"/>
                        <a:pt x="721553" y="13428"/>
                        <a:pt x="728268" y="15722"/>
                      </a:cubicBezTo>
                      <a:cubicBezTo>
                        <a:pt x="741422" y="39975"/>
                        <a:pt x="731781" y="76470"/>
                        <a:pt x="765214" y="89653"/>
                      </a:cubicBezTo>
                      <a:cubicBezTo>
                        <a:pt x="773243" y="92748"/>
                        <a:pt x="772598" y="108585"/>
                        <a:pt x="785583" y="102079"/>
                      </a:cubicBezTo>
                      <a:cubicBezTo>
                        <a:pt x="812788" y="82611"/>
                        <a:pt x="812386" y="83268"/>
                        <a:pt x="843013" y="101050"/>
                      </a:cubicBezTo>
                      <a:cubicBezTo>
                        <a:pt x="851555" y="106261"/>
                        <a:pt x="858348" y="115816"/>
                        <a:pt x="871044" y="112741"/>
                      </a:cubicBezTo>
                      <a:cubicBezTo>
                        <a:pt x="880532" y="114922"/>
                        <a:pt x="888528" y="122507"/>
                        <a:pt x="898740" y="116114"/>
                      </a:cubicBezTo>
                      <a:cubicBezTo>
                        <a:pt x="914864" y="113328"/>
                        <a:pt x="928295" y="117915"/>
                        <a:pt x="940235" y="127903"/>
                      </a:cubicBezTo>
                      <a:cubicBezTo>
                        <a:pt x="940492" y="128961"/>
                        <a:pt x="940492" y="128961"/>
                        <a:pt x="940747" y="130020"/>
                      </a:cubicBezTo>
                      <a:cubicBezTo>
                        <a:pt x="967353" y="138135"/>
                        <a:pt x="975548" y="118790"/>
                        <a:pt x="982428" y="98645"/>
                      </a:cubicBezTo>
                      <a:cubicBezTo>
                        <a:pt x="982270" y="84123"/>
                        <a:pt x="992516" y="73243"/>
                        <a:pt x="1000644" y="62874"/>
                      </a:cubicBezTo>
                      <a:cubicBezTo>
                        <a:pt x="1005711" y="56046"/>
                        <a:pt x="1014174" y="53997"/>
                        <a:pt x="1022349" y="55378"/>
                      </a:cubicBezTo>
                      <a:cubicBezTo>
                        <a:pt x="1032895" y="57303"/>
                        <a:pt x="1030056" y="66390"/>
                        <a:pt x="1037618" y="79120"/>
                      </a:cubicBezTo>
                      <a:cubicBezTo>
                        <a:pt x="1037441" y="85323"/>
                        <a:pt x="1034635" y="89922"/>
                        <a:pt x="1030113" y="94376"/>
                      </a:cubicBezTo>
                      <a:cubicBezTo>
                        <a:pt x="1015559" y="99021"/>
                        <a:pt x="1007976" y="107018"/>
                        <a:pt x="1007620" y="119423"/>
                      </a:cubicBezTo>
                      <a:cubicBezTo>
                        <a:pt x="1009079" y="118509"/>
                        <a:pt x="1011852" y="118398"/>
                        <a:pt x="1015795" y="120803"/>
                      </a:cubicBezTo>
                      <a:cubicBezTo>
                        <a:pt x="1015038" y="133866"/>
                        <a:pt x="1011910" y="146385"/>
                        <a:pt x="1024250" y="155716"/>
                      </a:cubicBezTo>
                      <a:cubicBezTo>
                        <a:pt x="1023047" y="157687"/>
                        <a:pt x="1021444" y="160315"/>
                        <a:pt x="1019841" y="162943"/>
                      </a:cubicBezTo>
                      <a:cubicBezTo>
                        <a:pt x="1004777" y="218671"/>
                        <a:pt x="984056" y="271848"/>
                        <a:pt x="962278" y="325283"/>
                      </a:cubicBezTo>
                      <a:cubicBezTo>
                        <a:pt x="949786" y="354627"/>
                        <a:pt x="942694" y="385464"/>
                        <a:pt x="933887" y="416156"/>
                      </a:cubicBezTo>
                      <a:cubicBezTo>
                        <a:pt x="933086" y="417470"/>
                        <a:pt x="934657" y="419330"/>
                        <a:pt x="935569" y="420789"/>
                      </a:cubicBezTo>
                      <a:cubicBezTo>
                        <a:pt x="936628" y="420533"/>
                        <a:pt x="937285" y="420934"/>
                        <a:pt x="939000" y="421078"/>
                      </a:cubicBezTo>
                      <a:cubicBezTo>
                        <a:pt x="943343" y="422826"/>
                        <a:pt x="946227" y="425487"/>
                        <a:pt x="947910" y="430120"/>
                      </a:cubicBezTo>
                      <a:cubicBezTo>
                        <a:pt x="942835" y="473910"/>
                        <a:pt x="944764" y="516562"/>
                        <a:pt x="957385" y="559424"/>
                      </a:cubicBezTo>
                      <a:cubicBezTo>
                        <a:pt x="958489" y="570916"/>
                        <a:pt x="957285" y="582128"/>
                        <a:pt x="955569" y="593253"/>
                      </a:cubicBezTo>
                      <a:lnTo>
                        <a:pt x="954477" y="600704"/>
                      </a:lnTo>
                      <a:lnTo>
                        <a:pt x="964632" y="598732"/>
                      </a:lnTo>
                      <a:cubicBezTo>
                        <a:pt x="970547" y="599717"/>
                        <a:pt x="975477" y="598732"/>
                        <a:pt x="980407" y="597746"/>
                      </a:cubicBezTo>
                      <a:cubicBezTo>
                        <a:pt x="1009982" y="596761"/>
                        <a:pt x="1032657" y="585921"/>
                        <a:pt x="1039559" y="553404"/>
                      </a:cubicBezTo>
                      <a:cubicBezTo>
                        <a:pt x="1042516" y="541580"/>
                        <a:pt x="1047446" y="529755"/>
                        <a:pt x="1055332" y="519902"/>
                      </a:cubicBezTo>
                      <a:cubicBezTo>
                        <a:pt x="1060262" y="513004"/>
                        <a:pt x="1068149" y="509063"/>
                        <a:pt x="1076036" y="512018"/>
                      </a:cubicBezTo>
                      <a:cubicBezTo>
                        <a:pt x="1085894" y="514974"/>
                        <a:pt x="1081951" y="523843"/>
                        <a:pt x="1080965" y="530741"/>
                      </a:cubicBezTo>
                      <a:cubicBezTo>
                        <a:pt x="1077022" y="574097"/>
                        <a:pt x="1077022" y="574097"/>
                        <a:pt x="1118429" y="565229"/>
                      </a:cubicBezTo>
                      <a:cubicBezTo>
                        <a:pt x="1133216" y="562273"/>
                        <a:pt x="1147019" y="561288"/>
                        <a:pt x="1161806" y="564244"/>
                      </a:cubicBezTo>
                      <a:cubicBezTo>
                        <a:pt x="1176595" y="568185"/>
                        <a:pt x="1188425" y="571141"/>
                        <a:pt x="1194341" y="589863"/>
                      </a:cubicBezTo>
                      <a:cubicBezTo>
                        <a:pt x="1204199" y="616468"/>
                        <a:pt x="1241662" y="624351"/>
                        <a:pt x="1273210" y="609571"/>
                      </a:cubicBezTo>
                      <a:cubicBezTo>
                        <a:pt x="1278140" y="607600"/>
                        <a:pt x="1282083" y="604644"/>
                        <a:pt x="1287998" y="601688"/>
                      </a:cubicBezTo>
                      <a:cubicBezTo>
                        <a:pt x="1291942" y="624351"/>
                        <a:pt x="1297857" y="645044"/>
                        <a:pt x="1320532" y="654898"/>
                      </a:cubicBezTo>
                      <a:cubicBezTo>
                        <a:pt x="1341235" y="663767"/>
                        <a:pt x="1360953" y="658840"/>
                        <a:pt x="1381656" y="654898"/>
                      </a:cubicBezTo>
                      <a:cubicBezTo>
                        <a:pt x="1383628" y="660810"/>
                        <a:pt x="1379684" y="662781"/>
                        <a:pt x="1377713" y="665737"/>
                      </a:cubicBezTo>
                      <a:cubicBezTo>
                        <a:pt x="1357995" y="687416"/>
                        <a:pt x="1365882" y="712050"/>
                        <a:pt x="1394472" y="720919"/>
                      </a:cubicBezTo>
                      <a:cubicBezTo>
                        <a:pt x="1424048" y="729787"/>
                        <a:pt x="1424048" y="729787"/>
                        <a:pt x="1414190" y="759348"/>
                      </a:cubicBezTo>
                      <a:cubicBezTo>
                        <a:pt x="1407288" y="780041"/>
                        <a:pt x="1419119" y="801719"/>
                        <a:pt x="1440808" y="804675"/>
                      </a:cubicBezTo>
                      <a:cubicBezTo>
                        <a:pt x="1451652" y="806646"/>
                        <a:pt x="1452639" y="796793"/>
                        <a:pt x="1454610" y="789895"/>
                      </a:cubicBezTo>
                      <a:cubicBezTo>
                        <a:pt x="1457568" y="778070"/>
                        <a:pt x="1459540" y="764275"/>
                        <a:pt x="1474328" y="760333"/>
                      </a:cubicBezTo>
                      <a:cubicBezTo>
                        <a:pt x="1484187" y="758363"/>
                        <a:pt x="1491088" y="757377"/>
                        <a:pt x="1487144" y="772158"/>
                      </a:cubicBezTo>
                      <a:cubicBezTo>
                        <a:pt x="1478271" y="809603"/>
                        <a:pt x="1488130" y="822412"/>
                        <a:pt x="1525593" y="825368"/>
                      </a:cubicBezTo>
                      <a:cubicBezTo>
                        <a:pt x="1572915" y="829310"/>
                        <a:pt x="1613336" y="846061"/>
                        <a:pt x="1648827" y="876608"/>
                      </a:cubicBezTo>
                      <a:cubicBezTo>
                        <a:pt x="1666573" y="892374"/>
                        <a:pt x="1685304" y="905184"/>
                        <a:pt x="1707979" y="913067"/>
                      </a:cubicBezTo>
                      <a:cubicBezTo>
                        <a:pt x="1719810" y="917009"/>
                        <a:pt x="1730654" y="917008"/>
                        <a:pt x="1740513" y="908140"/>
                      </a:cubicBezTo>
                      <a:cubicBezTo>
                        <a:pt x="1749386" y="900257"/>
                        <a:pt x="1760231" y="895330"/>
                        <a:pt x="1770089" y="905184"/>
                      </a:cubicBezTo>
                      <a:cubicBezTo>
                        <a:pt x="1779948" y="916023"/>
                        <a:pt x="1769103" y="923906"/>
                        <a:pt x="1763188" y="929818"/>
                      </a:cubicBezTo>
                      <a:cubicBezTo>
                        <a:pt x="1748400" y="944599"/>
                        <a:pt x="1747414" y="958394"/>
                        <a:pt x="1754315" y="977117"/>
                      </a:cubicBezTo>
                      <a:cubicBezTo>
                        <a:pt x="1780934" y="1052005"/>
                        <a:pt x="1783892" y="1128864"/>
                        <a:pt x="1780934" y="1206710"/>
                      </a:cubicBezTo>
                      <a:cubicBezTo>
                        <a:pt x="1779948" y="1246124"/>
                        <a:pt x="1779948" y="1246124"/>
                        <a:pt x="1815440" y="1260905"/>
                      </a:cubicBezTo>
                      <a:cubicBezTo>
                        <a:pt x="1847973" y="1273715"/>
                        <a:pt x="1847973" y="1273715"/>
                        <a:pt x="1873606" y="1248095"/>
                      </a:cubicBezTo>
                      <a:cubicBezTo>
                        <a:pt x="1891352" y="1230358"/>
                        <a:pt x="1909097" y="1211636"/>
                        <a:pt x="1931772" y="1198827"/>
                      </a:cubicBezTo>
                      <a:cubicBezTo>
                        <a:pt x="1943603" y="1192914"/>
                        <a:pt x="1956419" y="1187002"/>
                        <a:pt x="1972193" y="1189958"/>
                      </a:cubicBezTo>
                      <a:cubicBezTo>
                        <a:pt x="1969235" y="1201783"/>
                        <a:pt x="1961348" y="1209666"/>
                        <a:pt x="1955433" y="1218534"/>
                      </a:cubicBezTo>
                      <a:cubicBezTo>
                        <a:pt x="1943603" y="1236271"/>
                        <a:pt x="1935716" y="1254993"/>
                        <a:pt x="1935716" y="1275686"/>
                      </a:cubicBezTo>
                      <a:cubicBezTo>
                        <a:pt x="1934730" y="1287510"/>
                        <a:pt x="1930786" y="1289481"/>
                        <a:pt x="1919942" y="1288495"/>
                      </a:cubicBezTo>
                      <a:cubicBezTo>
                        <a:pt x="1909097" y="1287510"/>
                        <a:pt x="1897266" y="1287510"/>
                        <a:pt x="1887408" y="1293422"/>
                      </a:cubicBezTo>
                      <a:cubicBezTo>
                        <a:pt x="1881493" y="1298350"/>
                        <a:pt x="1876563" y="1304262"/>
                        <a:pt x="1875578" y="1311159"/>
                      </a:cubicBezTo>
                      <a:cubicBezTo>
                        <a:pt x="1875577" y="1320028"/>
                        <a:pt x="1884451" y="1320028"/>
                        <a:pt x="1890366" y="1321999"/>
                      </a:cubicBezTo>
                      <a:cubicBezTo>
                        <a:pt x="1929800" y="1335794"/>
                        <a:pt x="1969235" y="1348604"/>
                        <a:pt x="2009656" y="1363384"/>
                      </a:cubicBezTo>
                      <a:cubicBezTo>
                        <a:pt x="2033317" y="1371267"/>
                        <a:pt x="2056978" y="1382107"/>
                        <a:pt x="2077681" y="1397872"/>
                      </a:cubicBezTo>
                      <a:cubicBezTo>
                        <a:pt x="2118102" y="1426449"/>
                        <a:pt x="2130918" y="1462908"/>
                        <a:pt x="2119088" y="1511191"/>
                      </a:cubicBezTo>
                      <a:cubicBezTo>
                        <a:pt x="2107257" y="1554548"/>
                        <a:pt x="2107257" y="1554548"/>
                        <a:pt x="2133876" y="1590021"/>
                      </a:cubicBezTo>
                      <a:cubicBezTo>
                        <a:pt x="2118102" y="1600860"/>
                        <a:pt x="2108243" y="1617612"/>
                        <a:pt x="2099371" y="1633377"/>
                      </a:cubicBezTo>
                      <a:cubicBezTo>
                        <a:pt x="2090497" y="1649144"/>
                        <a:pt x="2079653" y="1661953"/>
                        <a:pt x="2060922" y="1665895"/>
                      </a:cubicBezTo>
                      <a:cubicBezTo>
                        <a:pt x="2047119" y="1668851"/>
                        <a:pt x="2033317" y="1671807"/>
                        <a:pt x="2030359" y="1688559"/>
                      </a:cubicBezTo>
                      <a:cubicBezTo>
                        <a:pt x="2026416" y="1708266"/>
                        <a:pt x="2027402" y="1726988"/>
                        <a:pt x="2045147" y="1740784"/>
                      </a:cubicBezTo>
                      <a:cubicBezTo>
                        <a:pt x="2056978" y="1750638"/>
                        <a:pt x="2071766" y="1757535"/>
                        <a:pt x="2085568" y="1763447"/>
                      </a:cubicBezTo>
                      <a:cubicBezTo>
                        <a:pt x="2109229" y="1774286"/>
                        <a:pt x="2133876" y="1784140"/>
                        <a:pt x="2155565" y="1798921"/>
                      </a:cubicBezTo>
                      <a:cubicBezTo>
                        <a:pt x="2168381" y="1807789"/>
                        <a:pt x="2175282" y="1803848"/>
                        <a:pt x="2177254" y="1788082"/>
                      </a:cubicBezTo>
                      <a:cubicBezTo>
                        <a:pt x="2178240" y="1764433"/>
                        <a:pt x="2191056" y="1747681"/>
                        <a:pt x="2213731" y="1740784"/>
                      </a:cubicBezTo>
                      <a:cubicBezTo>
                        <a:pt x="2238378" y="1732901"/>
                        <a:pt x="2265982" y="1739798"/>
                        <a:pt x="2280770" y="1757535"/>
                      </a:cubicBezTo>
                      <a:cubicBezTo>
                        <a:pt x="2291615" y="1770345"/>
                        <a:pt x="2293587" y="1785126"/>
                        <a:pt x="2287672" y="1799906"/>
                      </a:cubicBezTo>
                      <a:cubicBezTo>
                        <a:pt x="2280770" y="1818629"/>
                        <a:pt x="2288657" y="1827497"/>
                        <a:pt x="2304431" y="1832424"/>
                      </a:cubicBezTo>
                      <a:cubicBezTo>
                        <a:pt x="2314290" y="1835380"/>
                        <a:pt x="2319220" y="1840307"/>
                        <a:pt x="2317248" y="1851146"/>
                      </a:cubicBezTo>
                      <a:cubicBezTo>
                        <a:pt x="2315276" y="1862970"/>
                        <a:pt x="2306403" y="1857058"/>
                        <a:pt x="2300488" y="1857058"/>
                      </a:cubicBezTo>
                      <a:cubicBezTo>
                        <a:pt x="2195986" y="1850160"/>
                        <a:pt x="2098385" y="1823556"/>
                        <a:pt x="2011628" y="1764433"/>
                      </a:cubicBezTo>
                      <a:cubicBezTo>
                        <a:pt x="2003741" y="1758521"/>
                        <a:pt x="1996840" y="1758521"/>
                        <a:pt x="1990924" y="1764433"/>
                      </a:cubicBezTo>
                      <a:cubicBezTo>
                        <a:pt x="1979094" y="1774287"/>
                        <a:pt x="1967264" y="1784140"/>
                        <a:pt x="1956419" y="1793994"/>
                      </a:cubicBezTo>
                      <a:cubicBezTo>
                        <a:pt x="1940645" y="1808775"/>
                        <a:pt x="1924871" y="1823556"/>
                        <a:pt x="1902196" y="1829468"/>
                      </a:cubicBezTo>
                      <a:cubicBezTo>
                        <a:pt x="1891352" y="1831438"/>
                        <a:pt x="1891352" y="1839321"/>
                        <a:pt x="1896281" y="1847205"/>
                      </a:cubicBezTo>
                      <a:cubicBezTo>
                        <a:pt x="1903182" y="1857058"/>
                        <a:pt x="1910083" y="1866912"/>
                        <a:pt x="1923885" y="1869868"/>
                      </a:cubicBezTo>
                      <a:cubicBezTo>
                        <a:pt x="1955433" y="1878737"/>
                        <a:pt x="1982052" y="1897459"/>
                        <a:pt x="2007684" y="1917166"/>
                      </a:cubicBezTo>
                      <a:cubicBezTo>
                        <a:pt x="2027402" y="1932932"/>
                        <a:pt x="2047119" y="1947713"/>
                        <a:pt x="2069794" y="1958552"/>
                      </a:cubicBezTo>
                      <a:cubicBezTo>
                        <a:pt x="2085568" y="1967420"/>
                        <a:pt x="2094441" y="1964464"/>
                        <a:pt x="2099370" y="1947713"/>
                      </a:cubicBezTo>
                      <a:cubicBezTo>
                        <a:pt x="2101342" y="1938845"/>
                        <a:pt x="2103314" y="1928991"/>
                        <a:pt x="2117116" y="1932932"/>
                      </a:cubicBezTo>
                      <a:cubicBezTo>
                        <a:pt x="2129933" y="1936874"/>
                        <a:pt x="2134862" y="1945742"/>
                        <a:pt x="2135847" y="1957566"/>
                      </a:cubicBezTo>
                      <a:cubicBezTo>
                        <a:pt x="2135847" y="1965450"/>
                        <a:pt x="2129932" y="1965450"/>
                        <a:pt x="2125003" y="1965450"/>
                      </a:cubicBezTo>
                      <a:cubicBezTo>
                        <a:pt x="2109229" y="1966435"/>
                        <a:pt x="2095427" y="1970376"/>
                        <a:pt x="2082610" y="1980231"/>
                      </a:cubicBezTo>
                      <a:cubicBezTo>
                        <a:pt x="2076696" y="1985157"/>
                        <a:pt x="2072752" y="1983187"/>
                        <a:pt x="2066836" y="1980230"/>
                      </a:cubicBezTo>
                      <a:cubicBezTo>
                        <a:pt x="2009656" y="1951654"/>
                        <a:pt x="1948532" y="1928005"/>
                        <a:pt x="1906140" y="1876766"/>
                      </a:cubicBezTo>
                      <a:cubicBezTo>
                        <a:pt x="1893323" y="1861985"/>
                        <a:pt x="1862761" y="1868882"/>
                        <a:pt x="1854874" y="1888590"/>
                      </a:cubicBezTo>
                      <a:cubicBezTo>
                        <a:pt x="1847973" y="1903371"/>
                        <a:pt x="1840086" y="1905342"/>
                        <a:pt x="1826284" y="1903371"/>
                      </a:cubicBezTo>
                      <a:cubicBezTo>
                        <a:pt x="1819383" y="1902385"/>
                        <a:pt x="1811496" y="1903371"/>
                        <a:pt x="1804595" y="1905342"/>
                      </a:cubicBezTo>
                      <a:cubicBezTo>
                        <a:pt x="1792764" y="1908298"/>
                        <a:pt x="1789806" y="1918152"/>
                        <a:pt x="1787835" y="1928991"/>
                      </a:cubicBezTo>
                      <a:cubicBezTo>
                        <a:pt x="1785863" y="1939830"/>
                        <a:pt x="1792764" y="1944757"/>
                        <a:pt x="1800651" y="1948698"/>
                      </a:cubicBezTo>
                      <a:cubicBezTo>
                        <a:pt x="1810510" y="1953626"/>
                        <a:pt x="1822341" y="1957566"/>
                        <a:pt x="1833185" y="1962494"/>
                      </a:cubicBezTo>
                      <a:cubicBezTo>
                        <a:pt x="1845015" y="1967421"/>
                        <a:pt x="1856846" y="1973333"/>
                        <a:pt x="1865718" y="1984172"/>
                      </a:cubicBezTo>
                      <a:cubicBezTo>
                        <a:pt x="1880507" y="2002894"/>
                        <a:pt x="1877549" y="2020631"/>
                        <a:pt x="1854874" y="2027528"/>
                      </a:cubicBezTo>
                      <a:cubicBezTo>
                        <a:pt x="1812482" y="2040338"/>
                        <a:pt x="1809525" y="2056105"/>
                        <a:pt x="1832199" y="2096504"/>
                      </a:cubicBezTo>
                      <a:cubicBezTo>
                        <a:pt x="1841072" y="2113256"/>
                        <a:pt x="1851916" y="2128037"/>
                        <a:pt x="1845015" y="2148730"/>
                      </a:cubicBezTo>
                      <a:cubicBezTo>
                        <a:pt x="1843044" y="2152671"/>
                        <a:pt x="1843044" y="2158583"/>
                        <a:pt x="1837129" y="2157598"/>
                      </a:cubicBezTo>
                      <a:cubicBezTo>
                        <a:pt x="1831213" y="2157598"/>
                        <a:pt x="1829242" y="2152671"/>
                        <a:pt x="1828256" y="2148730"/>
                      </a:cubicBezTo>
                      <a:cubicBezTo>
                        <a:pt x="1826284" y="2130993"/>
                        <a:pt x="1815439" y="2125081"/>
                        <a:pt x="1798680" y="2124096"/>
                      </a:cubicBezTo>
                      <a:cubicBezTo>
                        <a:pt x="1775019" y="2122125"/>
                        <a:pt x="1760231" y="2108329"/>
                        <a:pt x="1752344" y="2085666"/>
                      </a:cubicBezTo>
                      <a:cubicBezTo>
                        <a:pt x="1746428" y="2065958"/>
                        <a:pt x="1740513" y="2046250"/>
                        <a:pt x="1733612" y="2026543"/>
                      </a:cubicBezTo>
                      <a:cubicBezTo>
                        <a:pt x="1729669" y="2012748"/>
                        <a:pt x="1721782" y="2000924"/>
                        <a:pt x="1710937" y="1993040"/>
                      </a:cubicBezTo>
                      <a:cubicBezTo>
                        <a:pt x="1706993" y="1990084"/>
                        <a:pt x="1703050" y="1985157"/>
                        <a:pt x="1697135" y="1987128"/>
                      </a:cubicBezTo>
                      <a:cubicBezTo>
                        <a:pt x="1690233" y="1991069"/>
                        <a:pt x="1687276" y="1996982"/>
                        <a:pt x="1688262" y="2003879"/>
                      </a:cubicBezTo>
                      <a:cubicBezTo>
                        <a:pt x="1689248" y="2016689"/>
                        <a:pt x="1691220" y="2029499"/>
                        <a:pt x="1693191" y="2042309"/>
                      </a:cubicBezTo>
                      <a:cubicBezTo>
                        <a:pt x="1694177" y="2047236"/>
                        <a:pt x="1699107" y="2048221"/>
                        <a:pt x="1703050" y="2049207"/>
                      </a:cubicBezTo>
                      <a:cubicBezTo>
                        <a:pt x="1706993" y="2050192"/>
                        <a:pt x="1711923" y="2050192"/>
                        <a:pt x="1715867" y="2052163"/>
                      </a:cubicBezTo>
                      <a:cubicBezTo>
                        <a:pt x="1727696" y="2055119"/>
                        <a:pt x="1736570" y="2062017"/>
                        <a:pt x="1732626" y="2074826"/>
                      </a:cubicBezTo>
                      <a:cubicBezTo>
                        <a:pt x="1728683" y="2085666"/>
                        <a:pt x="1716852" y="2080739"/>
                        <a:pt x="1707980" y="2079753"/>
                      </a:cubicBezTo>
                      <a:cubicBezTo>
                        <a:pt x="1705022" y="2078768"/>
                        <a:pt x="1701078" y="2077783"/>
                        <a:pt x="1699107" y="2075812"/>
                      </a:cubicBezTo>
                      <a:cubicBezTo>
                        <a:pt x="1681361" y="2060046"/>
                        <a:pt x="1679389" y="2072856"/>
                        <a:pt x="1675446" y="2087636"/>
                      </a:cubicBezTo>
                      <a:cubicBezTo>
                        <a:pt x="1669530" y="2109315"/>
                        <a:pt x="1669530" y="2108329"/>
                        <a:pt x="1693191" y="2110300"/>
                      </a:cubicBezTo>
                      <a:cubicBezTo>
                        <a:pt x="1706993" y="2110300"/>
                        <a:pt x="1715866" y="2115227"/>
                        <a:pt x="1709951" y="2131978"/>
                      </a:cubicBezTo>
                      <a:cubicBezTo>
                        <a:pt x="1706008" y="2143803"/>
                        <a:pt x="1703050" y="2155627"/>
                        <a:pt x="1701078" y="2168438"/>
                      </a:cubicBezTo>
                      <a:cubicBezTo>
                        <a:pt x="1698121" y="2189130"/>
                        <a:pt x="1705022" y="2196028"/>
                        <a:pt x="1725725" y="2193072"/>
                      </a:cubicBezTo>
                      <a:cubicBezTo>
                        <a:pt x="1729669" y="2193071"/>
                        <a:pt x="1732626" y="2193072"/>
                        <a:pt x="1735584" y="2192086"/>
                      </a:cubicBezTo>
                      <a:cubicBezTo>
                        <a:pt x="1753330" y="2188145"/>
                        <a:pt x="1760231" y="2191101"/>
                        <a:pt x="1758259" y="2211794"/>
                      </a:cubicBezTo>
                      <a:cubicBezTo>
                        <a:pt x="1754315" y="2237414"/>
                        <a:pt x="1765160" y="2260078"/>
                        <a:pt x="1778962" y="2281756"/>
                      </a:cubicBezTo>
                      <a:cubicBezTo>
                        <a:pt x="1795722" y="2307376"/>
                        <a:pt x="1817411" y="2331025"/>
                        <a:pt x="1830227" y="2358615"/>
                      </a:cubicBezTo>
                      <a:cubicBezTo>
                        <a:pt x="1838114" y="2375367"/>
                        <a:pt x="1842058" y="2391132"/>
                        <a:pt x="1833185" y="2409855"/>
                      </a:cubicBezTo>
                      <a:cubicBezTo>
                        <a:pt x="1822341" y="2431533"/>
                        <a:pt x="1827270" y="2455182"/>
                        <a:pt x="1836143" y="2477846"/>
                      </a:cubicBezTo>
                      <a:cubicBezTo>
                        <a:pt x="1839100" y="2484743"/>
                        <a:pt x="1842058" y="2490656"/>
                        <a:pt x="1844030" y="2496568"/>
                      </a:cubicBezTo>
                      <a:cubicBezTo>
                        <a:pt x="1860790" y="2533027"/>
                        <a:pt x="1860790" y="2533027"/>
                        <a:pt x="1830228" y="2558647"/>
                      </a:cubicBezTo>
                      <a:cubicBezTo>
                        <a:pt x="1824312" y="2563573"/>
                        <a:pt x="1820369" y="2568500"/>
                        <a:pt x="1822341" y="2578354"/>
                      </a:cubicBezTo>
                      <a:cubicBezTo>
                        <a:pt x="1824312" y="2589193"/>
                        <a:pt x="1823326" y="2601018"/>
                        <a:pt x="1821355" y="2611857"/>
                      </a:cubicBezTo>
                      <a:cubicBezTo>
                        <a:pt x="1817411" y="2628608"/>
                        <a:pt x="1826284" y="2635506"/>
                        <a:pt x="1840086" y="2640433"/>
                      </a:cubicBezTo>
                      <a:cubicBezTo>
                        <a:pt x="1884451" y="2656199"/>
                        <a:pt x="1884451" y="2656199"/>
                        <a:pt x="1857832" y="2694629"/>
                      </a:cubicBezTo>
                      <a:cubicBezTo>
                        <a:pt x="1852902" y="2701526"/>
                        <a:pt x="1850931" y="2709410"/>
                        <a:pt x="1850931" y="2718278"/>
                      </a:cubicBezTo>
                      <a:cubicBezTo>
                        <a:pt x="1850931" y="2725175"/>
                        <a:pt x="1857832" y="2734044"/>
                        <a:pt x="1846001" y="2737000"/>
                      </a:cubicBezTo>
                      <a:cubicBezTo>
                        <a:pt x="1836143" y="2739956"/>
                        <a:pt x="1826284" y="2738970"/>
                        <a:pt x="1820368" y="2729117"/>
                      </a:cubicBezTo>
                      <a:cubicBezTo>
                        <a:pt x="1814453" y="2721234"/>
                        <a:pt x="1810510" y="2712366"/>
                        <a:pt x="1805580" y="2702512"/>
                      </a:cubicBezTo>
                      <a:cubicBezTo>
                        <a:pt x="1781920" y="2711380"/>
                        <a:pt x="1771075" y="2732073"/>
                        <a:pt x="1762202" y="2752766"/>
                      </a:cubicBezTo>
                      <a:cubicBezTo>
                        <a:pt x="1757273" y="2762620"/>
                        <a:pt x="1766145" y="2771488"/>
                        <a:pt x="1772061" y="2778386"/>
                      </a:cubicBezTo>
                      <a:cubicBezTo>
                        <a:pt x="1780934" y="2787254"/>
                        <a:pt x="1789806" y="2795137"/>
                        <a:pt x="1797694" y="2803020"/>
                      </a:cubicBezTo>
                      <a:cubicBezTo>
                        <a:pt x="1806566" y="2811889"/>
                        <a:pt x="1812482" y="2821742"/>
                        <a:pt x="1813467" y="2834552"/>
                      </a:cubicBezTo>
                      <a:cubicBezTo>
                        <a:pt x="1814453" y="2851303"/>
                        <a:pt x="1809524" y="2855245"/>
                        <a:pt x="1792764" y="2851303"/>
                      </a:cubicBezTo>
                      <a:cubicBezTo>
                        <a:pt x="1772061" y="2845391"/>
                        <a:pt x="1767132" y="2851303"/>
                        <a:pt x="1770089" y="2871996"/>
                      </a:cubicBezTo>
                      <a:cubicBezTo>
                        <a:pt x="1771075" y="2883821"/>
                        <a:pt x="1780934" y="2898602"/>
                        <a:pt x="1767132" y="2906485"/>
                      </a:cubicBezTo>
                      <a:cubicBezTo>
                        <a:pt x="1754315" y="2913382"/>
                        <a:pt x="1742485" y="2900572"/>
                        <a:pt x="1732626" y="2892690"/>
                      </a:cubicBezTo>
                      <a:cubicBezTo>
                        <a:pt x="1728683" y="2888748"/>
                        <a:pt x="1724739" y="2885792"/>
                        <a:pt x="1719810" y="2882836"/>
                      </a:cubicBezTo>
                      <a:cubicBezTo>
                        <a:pt x="1713894" y="2878894"/>
                        <a:pt x="1706008" y="2877909"/>
                        <a:pt x="1700092" y="2883821"/>
                      </a:cubicBezTo>
                      <a:cubicBezTo>
                        <a:pt x="1694177" y="2888748"/>
                        <a:pt x="1696149" y="2895646"/>
                        <a:pt x="1700092" y="2901557"/>
                      </a:cubicBezTo>
                      <a:cubicBezTo>
                        <a:pt x="1705022" y="2910426"/>
                        <a:pt x="1708966" y="2919294"/>
                        <a:pt x="1699107" y="2928163"/>
                      </a:cubicBezTo>
                      <a:cubicBezTo>
                        <a:pt x="1689248" y="2936046"/>
                        <a:pt x="1679389" y="2931119"/>
                        <a:pt x="1670516" y="2925207"/>
                      </a:cubicBezTo>
                      <a:cubicBezTo>
                        <a:pt x="1669530" y="2924222"/>
                        <a:pt x="1667559" y="2922251"/>
                        <a:pt x="1665586" y="2921266"/>
                      </a:cubicBezTo>
                      <a:cubicBezTo>
                        <a:pt x="1640940" y="2903529"/>
                        <a:pt x="1635025" y="2905499"/>
                        <a:pt x="1623194" y="2934075"/>
                      </a:cubicBezTo>
                      <a:cubicBezTo>
                        <a:pt x="1618265" y="2947871"/>
                        <a:pt x="1613336" y="2958710"/>
                        <a:pt x="1596576" y="2956739"/>
                      </a:cubicBezTo>
                      <a:cubicBezTo>
                        <a:pt x="1592632" y="2956739"/>
                        <a:pt x="1589675" y="2956739"/>
                        <a:pt x="1586717" y="2955753"/>
                      </a:cubicBezTo>
                      <a:cubicBezTo>
                        <a:pt x="1569958" y="2949841"/>
                        <a:pt x="1555169" y="2957724"/>
                        <a:pt x="1557141" y="2974476"/>
                      </a:cubicBezTo>
                      <a:cubicBezTo>
                        <a:pt x="1559113" y="2991227"/>
                        <a:pt x="1550240" y="2997139"/>
                        <a:pt x="1538409" y="2998125"/>
                      </a:cubicBezTo>
                      <a:cubicBezTo>
                        <a:pt x="1499960" y="3000095"/>
                        <a:pt x="1492074" y="3023745"/>
                        <a:pt x="1491088" y="3057247"/>
                      </a:cubicBezTo>
                      <a:cubicBezTo>
                        <a:pt x="1490102" y="3080896"/>
                        <a:pt x="1484187" y="3104546"/>
                        <a:pt x="1477286" y="3128195"/>
                      </a:cubicBezTo>
                      <a:cubicBezTo>
                        <a:pt x="1473342" y="3139034"/>
                        <a:pt x="1467427" y="3145931"/>
                        <a:pt x="1455596" y="3148887"/>
                      </a:cubicBezTo>
                      <a:cubicBezTo>
                        <a:pt x="1415176" y="3160712"/>
                        <a:pt x="1374755" y="3163668"/>
                        <a:pt x="1337291" y="3138048"/>
                      </a:cubicBezTo>
                      <a:cubicBezTo>
                        <a:pt x="1323489" y="3128194"/>
                        <a:pt x="1314617" y="3117355"/>
                        <a:pt x="1316588" y="3098633"/>
                      </a:cubicBezTo>
                      <a:cubicBezTo>
                        <a:pt x="1320532" y="3071043"/>
                        <a:pt x="1306729" y="3046408"/>
                        <a:pt x="1292927" y="3022759"/>
                      </a:cubicBezTo>
                      <a:cubicBezTo>
                        <a:pt x="1289970" y="3015861"/>
                        <a:pt x="1284055" y="3014877"/>
                        <a:pt x="1277154" y="3013891"/>
                      </a:cubicBezTo>
                      <a:cubicBezTo>
                        <a:pt x="1253493" y="3010935"/>
                        <a:pt x="1229832" y="3008964"/>
                        <a:pt x="1206171" y="3009950"/>
                      </a:cubicBezTo>
                      <a:cubicBezTo>
                        <a:pt x="1191383" y="3009949"/>
                        <a:pt x="1181524" y="3005022"/>
                        <a:pt x="1172651" y="2994184"/>
                      </a:cubicBezTo>
                      <a:cubicBezTo>
                        <a:pt x="1163778" y="2984329"/>
                        <a:pt x="1155891" y="2973491"/>
                        <a:pt x="1143075" y="2967578"/>
                      </a:cubicBezTo>
                      <a:cubicBezTo>
                        <a:pt x="1136174" y="2964622"/>
                        <a:pt x="1129766" y="2962651"/>
                        <a:pt x="1123234" y="2962651"/>
                      </a:cubicBezTo>
                      <a:lnTo>
                        <a:pt x="1107668" y="2967868"/>
                      </a:lnTo>
                      <a:lnTo>
                        <a:pt x="1110055" y="2969616"/>
                      </a:lnTo>
                      <a:cubicBezTo>
                        <a:pt x="1110226" y="2973215"/>
                        <a:pt x="1106170" y="2977278"/>
                        <a:pt x="1098475" y="2982501"/>
                      </a:cubicBezTo>
                      <a:cubicBezTo>
                        <a:pt x="1085601" y="2991779"/>
                        <a:pt x="1078386" y="3003605"/>
                        <a:pt x="1074713" y="3018496"/>
                      </a:cubicBezTo>
                      <a:cubicBezTo>
                        <a:pt x="1073478" y="3024954"/>
                        <a:pt x="1073154" y="3032873"/>
                        <a:pt x="1068634" y="3037328"/>
                      </a:cubicBezTo>
                      <a:cubicBezTo>
                        <a:pt x="1044425" y="3062230"/>
                        <a:pt x="1035586" y="3097410"/>
                        <a:pt x="1012034" y="3122715"/>
                      </a:cubicBezTo>
                      <a:cubicBezTo>
                        <a:pt x="996467" y="3139364"/>
                        <a:pt x="999574" y="3147571"/>
                        <a:pt x="1020923" y="3152481"/>
                      </a:cubicBezTo>
                      <a:cubicBezTo>
                        <a:pt x="1051760" y="3159573"/>
                        <a:pt x="1061630" y="3181822"/>
                        <a:pt x="1046508" y="3209565"/>
                      </a:cubicBezTo>
                      <a:cubicBezTo>
                        <a:pt x="1043302" y="3214820"/>
                        <a:pt x="1040496" y="3219420"/>
                        <a:pt x="1038602" y="3225479"/>
                      </a:cubicBezTo>
                      <a:cubicBezTo>
                        <a:pt x="1029574" y="3250624"/>
                        <a:pt x="1029717" y="3248910"/>
                        <a:pt x="1006286" y="3240025"/>
                      </a:cubicBezTo>
                      <a:cubicBezTo>
                        <a:pt x="962052" y="3223857"/>
                        <a:pt x="928494" y="3191666"/>
                        <a:pt x="890529" y="3166701"/>
                      </a:cubicBezTo>
                      <a:cubicBezTo>
                        <a:pt x="881330" y="3161089"/>
                        <a:pt x="873189" y="3155221"/>
                        <a:pt x="863444" y="3151981"/>
                      </a:cubicBezTo>
                      <a:cubicBezTo>
                        <a:pt x="859102" y="3150232"/>
                        <a:pt x="854535" y="3142939"/>
                        <a:pt x="851039" y="3151626"/>
                      </a:cubicBezTo>
                      <a:cubicBezTo>
                        <a:pt x="848089" y="3157940"/>
                        <a:pt x="847510" y="3164801"/>
                        <a:pt x="854738" y="3169210"/>
                      </a:cubicBezTo>
                      <a:cubicBezTo>
                        <a:pt x="857366" y="3170813"/>
                        <a:pt x="860138" y="3170701"/>
                        <a:pt x="863167" y="3171647"/>
                      </a:cubicBezTo>
                      <a:cubicBezTo>
                        <a:pt x="869226" y="3173540"/>
                        <a:pt x="878636" y="3168462"/>
                        <a:pt x="881600" y="3178384"/>
                      </a:cubicBezTo>
                      <a:cubicBezTo>
                        <a:pt x="884562" y="3188307"/>
                        <a:pt x="873181" y="3192182"/>
                        <a:pt x="866254" y="3200580"/>
                      </a:cubicBezTo>
                      <a:cubicBezTo>
                        <a:pt x="881980" y="3198452"/>
                        <a:pt x="893984" y="3199464"/>
                        <a:pt x="904353" y="3207592"/>
                      </a:cubicBezTo>
                      <a:cubicBezTo>
                        <a:pt x="910122" y="3212916"/>
                        <a:pt x="914833" y="3218494"/>
                        <a:pt x="903708" y="3223429"/>
                      </a:cubicBezTo>
                      <a:cubicBezTo>
                        <a:pt x="889174" y="3207348"/>
                        <a:pt x="870644" y="3214077"/>
                        <a:pt x="852804" y="3216719"/>
                      </a:cubicBezTo>
                      <a:cubicBezTo>
                        <a:pt x="837736" y="3219246"/>
                        <a:pt x="823873" y="3219804"/>
                        <a:pt x="818201" y="3201018"/>
                      </a:cubicBezTo>
                      <a:cubicBezTo>
                        <a:pt x="812064" y="3191865"/>
                        <a:pt x="815962" y="3182521"/>
                        <a:pt x="816028" y="3173545"/>
                      </a:cubicBezTo>
                      <a:cubicBezTo>
                        <a:pt x="815838" y="3163512"/>
                        <a:pt x="813387" y="3155704"/>
                        <a:pt x="800948" y="3159837"/>
                      </a:cubicBezTo>
                      <a:cubicBezTo>
                        <a:pt x="792308" y="3168091"/>
                        <a:pt x="783666" y="3176342"/>
                        <a:pt x="774624" y="3185252"/>
                      </a:cubicBezTo>
                      <a:cubicBezTo>
                        <a:pt x="771160" y="3189451"/>
                        <a:pt x="768900" y="3191679"/>
                        <a:pt x="764045" y="3187814"/>
                      </a:cubicBezTo>
                      <a:cubicBezTo>
                        <a:pt x="774466" y="3170731"/>
                        <a:pt x="782662" y="3151386"/>
                        <a:pt x="789798" y="3132298"/>
                      </a:cubicBezTo>
                      <a:cubicBezTo>
                        <a:pt x="796791" y="3114924"/>
                        <a:pt x="789452" y="3107742"/>
                        <a:pt x="772157" y="3108010"/>
                      </a:cubicBezTo>
                      <a:cubicBezTo>
                        <a:pt x="762123" y="3108200"/>
                        <a:pt x="751944" y="3110106"/>
                        <a:pt x="741510" y="3110953"/>
                      </a:cubicBezTo>
                      <a:cubicBezTo>
                        <a:pt x="723413" y="3112536"/>
                        <a:pt x="718445" y="3105899"/>
                        <a:pt x="726095" y="3088926"/>
                      </a:cubicBezTo>
                      <a:cubicBezTo>
                        <a:pt x="729047" y="3082612"/>
                        <a:pt x="732654" y="3076699"/>
                        <a:pt x="736518" y="3071842"/>
                      </a:cubicBezTo>
                      <a:cubicBezTo>
                        <a:pt x="747052" y="3057531"/>
                        <a:pt x="750436" y="3046072"/>
                        <a:pt x="733386" y="3031162"/>
                      </a:cubicBezTo>
                      <a:cubicBezTo>
                        <a:pt x="717905" y="3018112"/>
                        <a:pt x="726612" y="3000883"/>
                        <a:pt x="735831" y="2985770"/>
                      </a:cubicBezTo>
                      <a:cubicBezTo>
                        <a:pt x="751064" y="2960802"/>
                        <a:pt x="749382" y="2956169"/>
                        <a:pt x="724813" y="2940279"/>
                      </a:cubicBezTo>
                      <a:cubicBezTo>
                        <a:pt x="717185" y="2936527"/>
                        <a:pt x="706494" y="2936316"/>
                        <a:pt x="704734" y="2924422"/>
                      </a:cubicBezTo>
                      <a:cubicBezTo>
                        <a:pt x="707829" y="2916393"/>
                        <a:pt x="713920" y="2913798"/>
                        <a:pt x="721582" y="2913063"/>
                      </a:cubicBezTo>
                      <a:cubicBezTo>
                        <a:pt x="730959" y="2912471"/>
                        <a:pt x="730736" y="2906926"/>
                        <a:pt x="726827" y="2900032"/>
                      </a:cubicBezTo>
                      <a:cubicBezTo>
                        <a:pt x="709630" y="2886837"/>
                        <a:pt x="696010" y="2872216"/>
                        <a:pt x="711099" y="2848963"/>
                      </a:cubicBezTo>
                      <a:cubicBezTo>
                        <a:pt x="709160" y="2843271"/>
                        <a:pt x="711710" y="2837614"/>
                        <a:pt x="711631" y="2830353"/>
                      </a:cubicBezTo>
                      <a:cubicBezTo>
                        <a:pt x="700105" y="2835945"/>
                        <a:pt x="698547" y="2850321"/>
                        <a:pt x="687166" y="2854198"/>
                      </a:cubicBezTo>
                      <a:cubicBezTo>
                        <a:pt x="680964" y="2854020"/>
                        <a:pt x="675273" y="2855958"/>
                        <a:pt x="669871" y="2854467"/>
                      </a:cubicBezTo>
                      <a:cubicBezTo>
                        <a:pt x="648267" y="2848500"/>
                        <a:pt x="631741" y="2851943"/>
                        <a:pt x="622198" y="2874972"/>
                      </a:cubicBezTo>
                      <a:cubicBezTo>
                        <a:pt x="616153" y="2889316"/>
                        <a:pt x="604693" y="2885932"/>
                        <a:pt x="592721" y="2880432"/>
                      </a:cubicBezTo>
                      <a:cubicBezTo>
                        <a:pt x="566806" y="2868228"/>
                        <a:pt x="566806" y="2868228"/>
                        <a:pt x="567921" y="2895958"/>
                      </a:cubicBezTo>
                      <a:cubicBezTo>
                        <a:pt x="567744" y="2902161"/>
                        <a:pt x="565083" y="2905044"/>
                        <a:pt x="558913" y="2900379"/>
                      </a:cubicBezTo>
                      <a:cubicBezTo>
                        <a:pt x="546750" y="2884845"/>
                        <a:pt x="539511" y="2864199"/>
                        <a:pt x="514443" y="2862430"/>
                      </a:cubicBezTo>
                      <a:cubicBezTo>
                        <a:pt x="499007" y="2861128"/>
                        <a:pt x="486168" y="2865918"/>
                        <a:pt x="472526" y="2872022"/>
                      </a:cubicBezTo>
                      <a:cubicBezTo>
                        <a:pt x="446557" y="2885032"/>
                        <a:pt x="438929" y="2881279"/>
                        <a:pt x="436755" y="2853806"/>
                      </a:cubicBezTo>
                      <a:cubicBezTo>
                        <a:pt x="435171" y="2835709"/>
                        <a:pt x="426374" y="2829440"/>
                        <a:pt x="409336" y="2830766"/>
                      </a:cubicBezTo>
                      <a:cubicBezTo>
                        <a:pt x="370369" y="2834044"/>
                        <a:pt x="369711" y="2833643"/>
                        <a:pt x="370779" y="2796426"/>
                      </a:cubicBezTo>
                      <a:cubicBezTo>
                        <a:pt x="371535" y="2783362"/>
                        <a:pt x="366534" y="2781213"/>
                        <a:pt x="355409" y="2786148"/>
                      </a:cubicBezTo>
                      <a:cubicBezTo>
                        <a:pt x="345999" y="2791227"/>
                        <a:pt x="343004" y="2785793"/>
                        <a:pt x="341611" y="2777730"/>
                      </a:cubicBezTo>
                      <a:cubicBezTo>
                        <a:pt x="344963" y="2770758"/>
                        <a:pt x="347256" y="2764043"/>
                        <a:pt x="349950" y="2756671"/>
                      </a:cubicBezTo>
                      <a:cubicBezTo>
                        <a:pt x="352245" y="2749956"/>
                        <a:pt x="359649" y="2748162"/>
                        <a:pt x="365084" y="2745165"/>
                      </a:cubicBezTo>
                      <a:cubicBezTo>
                        <a:pt x="373435" y="2740343"/>
                        <a:pt x="377845" y="2733115"/>
                        <a:pt x="375539" y="2723593"/>
                      </a:cubicBezTo>
                      <a:cubicBezTo>
                        <a:pt x="373745" y="2716187"/>
                        <a:pt x="367431" y="2713237"/>
                        <a:pt x="360571" y="2712659"/>
                      </a:cubicBezTo>
                      <a:cubicBezTo>
                        <a:pt x="350281" y="2711790"/>
                        <a:pt x="344045" y="2716101"/>
                        <a:pt x="339490" y="2725045"/>
                      </a:cubicBezTo>
                      <a:cubicBezTo>
                        <a:pt x="336540" y="2731359"/>
                        <a:pt x="339504" y="2741282"/>
                        <a:pt x="329837" y="2745302"/>
                      </a:cubicBezTo>
                      <a:cubicBezTo>
                        <a:pt x="317544" y="2747719"/>
                        <a:pt x="305762" y="2752253"/>
                        <a:pt x="292988" y="2748067"/>
                      </a:cubicBezTo>
                      <a:cubicBezTo>
                        <a:pt x="285536" y="2738111"/>
                        <a:pt x="292061" y="2730371"/>
                        <a:pt x="297528" y="2722888"/>
                      </a:cubicBezTo>
                      <a:cubicBezTo>
                        <a:pt x="305401" y="2711460"/>
                        <a:pt x="310501" y="2700146"/>
                        <a:pt x="297648" y="2688698"/>
                      </a:cubicBezTo>
                      <a:cubicBezTo>
                        <a:pt x="293194" y="2684178"/>
                        <a:pt x="292714" y="2677573"/>
                        <a:pt x="293293" y="2670714"/>
                      </a:cubicBezTo>
                      <a:cubicBezTo>
                        <a:pt x="292446" y="2660279"/>
                        <a:pt x="296598" y="2651993"/>
                        <a:pt x="302066" y="2644509"/>
                      </a:cubicBezTo>
                      <a:cubicBezTo>
                        <a:pt x="306331" y="2638997"/>
                        <a:pt x="308480" y="2633996"/>
                        <a:pt x="305628" y="2626847"/>
                      </a:cubicBezTo>
                      <a:cubicBezTo>
                        <a:pt x="307042" y="2614184"/>
                        <a:pt x="287264" y="2611135"/>
                        <a:pt x="292252" y="2597047"/>
                      </a:cubicBezTo>
                      <a:cubicBezTo>
                        <a:pt x="304389" y="2580108"/>
                        <a:pt x="281437" y="2577827"/>
                        <a:pt x="279676" y="2565934"/>
                      </a:cubicBezTo>
                      <a:cubicBezTo>
                        <a:pt x="279395" y="2532402"/>
                        <a:pt x="292078" y="2513090"/>
                        <a:pt x="320675" y="2501684"/>
                      </a:cubicBezTo>
                      <a:cubicBezTo>
                        <a:pt x="337090" y="2495469"/>
                        <a:pt x="340764" y="2480579"/>
                        <a:pt x="338235" y="2465512"/>
                      </a:cubicBezTo>
                      <a:cubicBezTo>
                        <a:pt x="334056" y="2441324"/>
                        <a:pt x="336962" y="2423261"/>
                        <a:pt x="366550" y="2420574"/>
                      </a:cubicBezTo>
                      <a:cubicBezTo>
                        <a:pt x="374212" y="2419839"/>
                        <a:pt x="379134" y="2414727"/>
                        <a:pt x="378398" y="2407065"/>
                      </a:cubicBezTo>
                      <a:cubicBezTo>
                        <a:pt x="377439" y="2393858"/>
                        <a:pt x="379654" y="2379882"/>
                        <a:pt x="367314" y="2370550"/>
                      </a:cubicBezTo>
                      <a:cubicBezTo>
                        <a:pt x="362715" y="2367744"/>
                        <a:pt x="357459" y="2364537"/>
                        <a:pt x="350888" y="2360529"/>
                      </a:cubicBezTo>
                      <a:cubicBezTo>
                        <a:pt x="371901" y="2357119"/>
                        <a:pt x="389775" y="2349991"/>
                        <a:pt x="408685" y="2363331"/>
                      </a:cubicBezTo>
                      <a:cubicBezTo>
                        <a:pt x="418798" y="2370402"/>
                        <a:pt x="428465" y="2366380"/>
                        <a:pt x="434878" y="2355867"/>
                      </a:cubicBezTo>
                      <a:cubicBezTo>
                        <a:pt x="440089" y="2347325"/>
                        <a:pt x="445701" y="2338126"/>
                        <a:pt x="450255" y="2329183"/>
                      </a:cubicBezTo>
                      <a:cubicBezTo>
                        <a:pt x="458818" y="2313670"/>
                        <a:pt x="469062" y="2302789"/>
                        <a:pt x="488196" y="2321675"/>
                      </a:cubicBezTo>
                      <a:cubicBezTo>
                        <a:pt x="490622" y="2297007"/>
                        <a:pt x="500287" y="2292987"/>
                        <a:pt x="516682" y="2307496"/>
                      </a:cubicBezTo>
                      <a:cubicBezTo>
                        <a:pt x="519310" y="2309099"/>
                        <a:pt x="522594" y="2311103"/>
                        <a:pt x="526570" y="2309020"/>
                      </a:cubicBezTo>
                      <a:cubicBezTo>
                        <a:pt x="530947" y="2306280"/>
                        <a:pt x="528864" y="2302305"/>
                        <a:pt x="528095" y="2299131"/>
                      </a:cubicBezTo>
                      <a:cubicBezTo>
                        <a:pt x="522426" y="2280344"/>
                        <a:pt x="524852" y="2255677"/>
                        <a:pt x="493146" y="2258877"/>
                      </a:cubicBezTo>
                      <a:cubicBezTo>
                        <a:pt x="485485" y="2259612"/>
                        <a:pt x="480517" y="2252975"/>
                        <a:pt x="478067" y="2245168"/>
                      </a:cubicBezTo>
                      <a:cubicBezTo>
                        <a:pt x="472140" y="2225325"/>
                        <a:pt x="455458" y="2214245"/>
                        <a:pt x="439575" y="2201851"/>
                      </a:cubicBezTo>
                      <a:cubicBezTo>
                        <a:pt x="427236" y="2192521"/>
                        <a:pt x="416658" y="2195082"/>
                        <a:pt x="409297" y="2208624"/>
                      </a:cubicBezTo>
                      <a:cubicBezTo>
                        <a:pt x="402483" y="2219794"/>
                        <a:pt x="396726" y="2230709"/>
                        <a:pt x="390312" y="2241223"/>
                      </a:cubicBezTo>
                      <a:cubicBezTo>
                        <a:pt x="387507" y="2245822"/>
                        <a:pt x="385725" y="2254653"/>
                        <a:pt x="376638" y="2251813"/>
                      </a:cubicBezTo>
                      <a:cubicBezTo>
                        <a:pt x="369923" y="2249520"/>
                        <a:pt x="370901" y="2242003"/>
                        <a:pt x="370678" y="2236457"/>
                      </a:cubicBezTo>
                      <a:cubicBezTo>
                        <a:pt x="370956" y="2216791"/>
                        <a:pt x="372290" y="2196868"/>
                        <a:pt x="372567" y="2177200"/>
                      </a:cubicBezTo>
                      <a:cubicBezTo>
                        <a:pt x="374348" y="2168369"/>
                        <a:pt x="381897" y="2164861"/>
                        <a:pt x="389048" y="2162010"/>
                      </a:cubicBezTo>
                      <a:cubicBezTo>
                        <a:pt x="399115" y="2157331"/>
                        <a:pt x="407775" y="2150894"/>
                        <a:pt x="416043" y="2143991"/>
                      </a:cubicBezTo>
                      <a:lnTo>
                        <a:pt x="427845" y="2134026"/>
                      </a:lnTo>
                      <a:lnTo>
                        <a:pt x="427560" y="2132248"/>
                      </a:lnTo>
                      <a:cubicBezTo>
                        <a:pt x="428362" y="2129551"/>
                        <a:pt x="429957" y="2126827"/>
                        <a:pt x="431096" y="2124424"/>
                      </a:cubicBezTo>
                      <a:cubicBezTo>
                        <a:pt x="432329" y="2122425"/>
                        <a:pt x="433158" y="2120522"/>
                        <a:pt x="433893" y="2118214"/>
                      </a:cubicBezTo>
                      <a:cubicBezTo>
                        <a:pt x="434935" y="2115408"/>
                        <a:pt x="434575" y="2112079"/>
                        <a:pt x="431577" y="2110227"/>
                      </a:cubicBezTo>
                      <a:cubicBezTo>
                        <a:pt x="428984" y="2108280"/>
                        <a:pt x="426348" y="2109756"/>
                        <a:pt x="424307" y="2111946"/>
                      </a:cubicBezTo>
                      <a:cubicBezTo>
                        <a:pt x="421149" y="2114827"/>
                        <a:pt x="417895" y="2117303"/>
                        <a:pt x="413305" y="2114121"/>
                      </a:cubicBezTo>
                      <a:cubicBezTo>
                        <a:pt x="409117" y="2110844"/>
                        <a:pt x="410181" y="2106324"/>
                        <a:pt x="411745" y="2102113"/>
                      </a:cubicBezTo>
                      <a:cubicBezTo>
                        <a:pt x="412053" y="2101614"/>
                        <a:pt x="412670" y="2100616"/>
                        <a:pt x="412883" y="2099711"/>
                      </a:cubicBezTo>
                      <a:cubicBezTo>
                        <a:pt x="417765" y="2087889"/>
                        <a:pt x="416384" y="2085654"/>
                        <a:pt x="403523" y="2083574"/>
                      </a:cubicBezTo>
                      <a:cubicBezTo>
                        <a:pt x="397390" y="2082891"/>
                        <a:pt x="392468" y="2081920"/>
                        <a:pt x="391652" y="2074859"/>
                      </a:cubicBezTo>
                      <a:cubicBezTo>
                        <a:pt x="391269" y="2073242"/>
                        <a:pt x="390983" y="2072030"/>
                        <a:pt x="391100" y="2070722"/>
                      </a:cubicBezTo>
                      <a:cubicBezTo>
                        <a:pt x="391899" y="2063278"/>
                        <a:pt x="387234" y="2057980"/>
                        <a:pt x="380558" y="2060412"/>
                      </a:cubicBezTo>
                      <a:cubicBezTo>
                        <a:pt x="373882" y="2062844"/>
                        <a:pt x="370598" y="2059779"/>
                        <a:pt x="369047" y="2055026"/>
                      </a:cubicBezTo>
                      <a:cubicBezTo>
                        <a:pt x="364513" y="2039454"/>
                        <a:pt x="354054" y="2038514"/>
                        <a:pt x="340224" y="2041356"/>
                      </a:cubicBezTo>
                      <a:cubicBezTo>
                        <a:pt x="330434" y="2043245"/>
                        <a:pt x="320165" y="2043112"/>
                        <a:pt x="309801" y="2042575"/>
                      </a:cubicBezTo>
                      <a:cubicBezTo>
                        <a:pt x="304975" y="2042009"/>
                        <a:pt x="301575" y="2040253"/>
                        <a:pt x="299216" y="2035690"/>
                      </a:cubicBezTo>
                      <a:cubicBezTo>
                        <a:pt x="294833" y="2027977"/>
                        <a:pt x="291359" y="2020051"/>
                        <a:pt x="289841" y="2011822"/>
                      </a:cubicBezTo>
                      <a:lnTo>
                        <a:pt x="291414" y="1994636"/>
                      </a:lnTo>
                      <a:lnTo>
                        <a:pt x="270070" y="1986077"/>
                      </a:lnTo>
                      <a:cubicBezTo>
                        <a:pt x="261918" y="1983922"/>
                        <a:pt x="253615" y="1982012"/>
                        <a:pt x="245987" y="1978260"/>
                      </a:cubicBezTo>
                      <a:cubicBezTo>
                        <a:pt x="227700" y="1969809"/>
                        <a:pt x="225650" y="1961346"/>
                        <a:pt x="239615" y="1947324"/>
                      </a:cubicBezTo>
                      <a:cubicBezTo>
                        <a:pt x="243334" y="1944183"/>
                        <a:pt x="247308" y="1942100"/>
                        <a:pt x="250628" y="1939617"/>
                      </a:cubicBezTo>
                      <a:cubicBezTo>
                        <a:pt x="267075" y="1928913"/>
                        <a:pt x="275091" y="1915771"/>
                        <a:pt x="269567" y="1895270"/>
                      </a:cubicBezTo>
                      <a:cubicBezTo>
                        <a:pt x="265212" y="1877286"/>
                        <a:pt x="264687" y="1858933"/>
                        <a:pt x="263103" y="1840837"/>
                      </a:cubicBezTo>
                      <a:cubicBezTo>
                        <a:pt x="261231" y="1826169"/>
                        <a:pt x="256008" y="1818476"/>
                        <a:pt x="240250" y="1825092"/>
                      </a:cubicBezTo>
                      <a:cubicBezTo>
                        <a:pt x="231242" y="1829513"/>
                        <a:pt x="222121" y="1831162"/>
                        <a:pt x="214269" y="1821863"/>
                      </a:cubicBezTo>
                      <a:cubicBezTo>
                        <a:pt x="211228" y="1804680"/>
                        <a:pt x="220960" y="1791684"/>
                        <a:pt x="225691" y="1776538"/>
                      </a:cubicBezTo>
                      <a:cubicBezTo>
                        <a:pt x="229332" y="1766136"/>
                        <a:pt x="235344" y="1756280"/>
                        <a:pt x="241614" y="1747482"/>
                      </a:cubicBezTo>
                      <a:lnTo>
                        <a:pt x="245499" y="1740375"/>
                      </a:lnTo>
                      <a:lnTo>
                        <a:pt x="243458" y="1740335"/>
                      </a:lnTo>
                      <a:cubicBezTo>
                        <a:pt x="239301" y="1742598"/>
                        <a:pt x="236230" y="1738630"/>
                        <a:pt x="234753" y="1735991"/>
                      </a:cubicBezTo>
                      <a:cubicBezTo>
                        <a:pt x="228633" y="1726343"/>
                        <a:pt x="220619" y="1723117"/>
                        <a:pt x="209829" y="1724388"/>
                      </a:cubicBezTo>
                      <a:cubicBezTo>
                        <a:pt x="203175" y="1725108"/>
                        <a:pt x="201389" y="1722969"/>
                        <a:pt x="203901" y="1715547"/>
                      </a:cubicBezTo>
                      <a:lnTo>
                        <a:pt x="203178" y="1709447"/>
                      </a:lnTo>
                      <a:lnTo>
                        <a:pt x="197511" y="1713364"/>
                      </a:lnTo>
                      <a:cubicBezTo>
                        <a:pt x="191002" y="1718860"/>
                        <a:pt x="184246" y="1722177"/>
                        <a:pt x="177140" y="1723477"/>
                      </a:cubicBezTo>
                      <a:lnTo>
                        <a:pt x="172451" y="1723064"/>
                      </a:lnTo>
                      <a:lnTo>
                        <a:pt x="172854" y="1724275"/>
                      </a:lnTo>
                      <a:cubicBezTo>
                        <a:pt x="172431" y="1725868"/>
                        <a:pt x="170781" y="1727006"/>
                        <a:pt x="167501" y="1727568"/>
                      </a:cubicBezTo>
                      <a:cubicBezTo>
                        <a:pt x="158519" y="1729265"/>
                        <a:pt x="150388" y="1727347"/>
                        <a:pt x="142374" y="1724121"/>
                      </a:cubicBezTo>
                      <a:cubicBezTo>
                        <a:pt x="132053" y="1720159"/>
                        <a:pt x="127111" y="1720901"/>
                        <a:pt x="120156" y="1729374"/>
                      </a:cubicBezTo>
                      <a:cubicBezTo>
                        <a:pt x="117403" y="1732158"/>
                        <a:pt x="115340" y="1736061"/>
                        <a:pt x="113181" y="1739558"/>
                      </a:cubicBezTo>
                      <a:cubicBezTo>
                        <a:pt x="112256" y="1741057"/>
                        <a:pt x="111522" y="1743364"/>
                        <a:pt x="109311" y="1743034"/>
                      </a:cubicBezTo>
                      <a:cubicBezTo>
                        <a:pt x="106696" y="1742798"/>
                        <a:pt x="105814" y="1740874"/>
                        <a:pt x="105836" y="1739161"/>
                      </a:cubicBezTo>
                      <a:cubicBezTo>
                        <a:pt x="105732" y="1731504"/>
                        <a:pt x="102117" y="1730652"/>
                        <a:pt x="95750" y="1732584"/>
                      </a:cubicBezTo>
                      <a:cubicBezTo>
                        <a:pt x="87766" y="1734898"/>
                        <a:pt x="80869" y="1730982"/>
                        <a:pt x="75088" y="1726374"/>
                      </a:cubicBezTo>
                      <a:cubicBezTo>
                        <a:pt x="70401" y="1722788"/>
                        <a:pt x="67478" y="1723052"/>
                        <a:pt x="65297" y="1728262"/>
                      </a:cubicBezTo>
                      <a:cubicBezTo>
                        <a:pt x="64254" y="1731069"/>
                        <a:pt x="63021" y="1733068"/>
                        <a:pt x="59599" y="1733024"/>
                      </a:cubicBezTo>
                      <a:cubicBezTo>
                        <a:pt x="54965" y="1733266"/>
                        <a:pt x="55008" y="1729842"/>
                        <a:pt x="53531" y="1727203"/>
                      </a:cubicBezTo>
                      <a:cubicBezTo>
                        <a:pt x="52744" y="1725682"/>
                        <a:pt x="52266" y="1723662"/>
                        <a:pt x="51385" y="1721736"/>
                      </a:cubicBezTo>
                      <a:cubicBezTo>
                        <a:pt x="47593" y="1711111"/>
                        <a:pt x="40961" y="1710119"/>
                        <a:pt x="33199" y="1718781"/>
                      </a:cubicBezTo>
                      <a:cubicBezTo>
                        <a:pt x="32177" y="1719877"/>
                        <a:pt x="31561" y="1720876"/>
                        <a:pt x="30445" y="1721567"/>
                      </a:cubicBezTo>
                      <a:cubicBezTo>
                        <a:pt x="28307" y="1723353"/>
                        <a:pt x="25267" y="1724924"/>
                        <a:pt x="23078" y="1722881"/>
                      </a:cubicBezTo>
                      <a:cubicBezTo>
                        <a:pt x="20984" y="1721243"/>
                        <a:pt x="21931" y="1718032"/>
                        <a:pt x="23165" y="1716033"/>
                      </a:cubicBezTo>
                      <a:cubicBezTo>
                        <a:pt x="24398" y="1714035"/>
                        <a:pt x="25727" y="1712441"/>
                        <a:pt x="27461" y="1710750"/>
                      </a:cubicBezTo>
                      <a:cubicBezTo>
                        <a:pt x="29716" y="1707656"/>
                        <a:pt x="29950" y="1705040"/>
                        <a:pt x="26761" y="1702381"/>
                      </a:cubicBezTo>
                      <a:cubicBezTo>
                        <a:pt x="19694" y="1695943"/>
                        <a:pt x="16880" y="1687647"/>
                        <a:pt x="14469" y="1679256"/>
                      </a:cubicBezTo>
                      <a:cubicBezTo>
                        <a:pt x="11272" y="1669342"/>
                        <a:pt x="10000" y="1658547"/>
                        <a:pt x="5186" y="1649017"/>
                      </a:cubicBezTo>
                      <a:cubicBezTo>
                        <a:pt x="3519" y="1645570"/>
                        <a:pt x="5465" y="1642977"/>
                        <a:pt x="7102" y="1640883"/>
                      </a:cubicBezTo>
                      <a:lnTo>
                        <a:pt x="12183" y="1632263"/>
                      </a:lnTo>
                      <a:lnTo>
                        <a:pt x="10960" y="1627506"/>
                      </a:lnTo>
                      <a:cubicBezTo>
                        <a:pt x="7708" y="1621014"/>
                        <a:pt x="335" y="1618320"/>
                        <a:pt x="0" y="1610002"/>
                      </a:cubicBezTo>
                      <a:cubicBezTo>
                        <a:pt x="8753" y="1604521"/>
                        <a:pt x="1414" y="1597338"/>
                        <a:pt x="2649" y="1590880"/>
                      </a:cubicBezTo>
                      <a:cubicBezTo>
                        <a:pt x="8663" y="1581024"/>
                        <a:pt x="9418" y="1567960"/>
                        <a:pt x="24486" y="1565433"/>
                      </a:cubicBezTo>
                      <a:cubicBezTo>
                        <a:pt x="30032" y="1565208"/>
                        <a:pt x="31268" y="1558749"/>
                        <a:pt x="30387" y="1552802"/>
                      </a:cubicBezTo>
                      <a:cubicBezTo>
                        <a:pt x="28482" y="1542624"/>
                        <a:pt x="31176" y="1535251"/>
                        <a:pt x="41644" y="1529917"/>
                      </a:cubicBezTo>
                      <a:cubicBezTo>
                        <a:pt x="53971" y="1523011"/>
                        <a:pt x="45061" y="1513968"/>
                        <a:pt x="41586" y="1501931"/>
                      </a:cubicBezTo>
                      <a:cubicBezTo>
                        <a:pt x="60819" y="1507353"/>
                        <a:pt x="74973" y="1503365"/>
                        <a:pt x="84738" y="1485880"/>
                      </a:cubicBezTo>
                      <a:cubicBezTo>
                        <a:pt x="86742" y="1482594"/>
                        <a:pt x="98523" y="1478061"/>
                        <a:pt x="107756" y="1479185"/>
                      </a:cubicBezTo>
                      <a:cubicBezTo>
                        <a:pt x="125163" y="1481689"/>
                        <a:pt x="134895" y="1468693"/>
                        <a:pt x="147768" y="1459415"/>
                      </a:cubicBezTo>
                      <a:cubicBezTo>
                        <a:pt x="147635" y="1477366"/>
                        <a:pt x="156210" y="1478091"/>
                        <a:pt x="168025" y="1469069"/>
                      </a:cubicBezTo>
                      <a:cubicBezTo>
                        <a:pt x="173972" y="1468189"/>
                        <a:pt x="180031" y="1470080"/>
                        <a:pt x="185208" y="1466027"/>
                      </a:cubicBezTo>
                      <a:cubicBezTo>
                        <a:pt x="188126" y="1464200"/>
                        <a:pt x="191445" y="1461718"/>
                        <a:pt x="194362" y="1459890"/>
                      </a:cubicBezTo>
                      <a:cubicBezTo>
                        <a:pt x="197680" y="1457406"/>
                        <a:pt x="201544" y="1452551"/>
                        <a:pt x="203916" y="1453096"/>
                      </a:cubicBezTo>
                      <a:cubicBezTo>
                        <a:pt x="209975" y="1454989"/>
                        <a:pt x="205052" y="1460101"/>
                        <a:pt x="204764" y="1463532"/>
                      </a:cubicBezTo>
                      <a:cubicBezTo>
                        <a:pt x="204586" y="1469734"/>
                        <a:pt x="204152" y="1474879"/>
                        <a:pt x="203317" y="1480682"/>
                      </a:cubicBezTo>
                      <a:cubicBezTo>
                        <a:pt x="204711" y="1488744"/>
                        <a:pt x="211425" y="1491037"/>
                        <a:pt x="218687" y="1490959"/>
                      </a:cubicBezTo>
                      <a:cubicBezTo>
                        <a:pt x="223063" y="1488219"/>
                        <a:pt x="228096" y="1485880"/>
                        <a:pt x="232472" y="1483139"/>
                      </a:cubicBezTo>
                      <a:cubicBezTo>
                        <a:pt x="238019" y="1482917"/>
                        <a:pt x="236927" y="1487660"/>
                        <a:pt x="237696" y="1490835"/>
                      </a:cubicBezTo>
                      <a:cubicBezTo>
                        <a:pt x="229534" y="1505691"/>
                        <a:pt x="229435" y="1519154"/>
                        <a:pt x="246663" y="1527862"/>
                      </a:cubicBezTo>
                      <a:cubicBezTo>
                        <a:pt x="253635" y="1531214"/>
                        <a:pt x="259404" y="1536536"/>
                        <a:pt x="254850" y="1545480"/>
                      </a:cubicBezTo>
                      <a:lnTo>
                        <a:pt x="253873" y="1555026"/>
                      </a:lnTo>
                      <a:lnTo>
                        <a:pt x="256931" y="1554234"/>
                      </a:lnTo>
                      <a:cubicBezTo>
                        <a:pt x="260571" y="1552040"/>
                        <a:pt x="263906" y="1549011"/>
                        <a:pt x="267064" y="1546131"/>
                      </a:cubicBezTo>
                      <a:cubicBezTo>
                        <a:pt x="270318" y="1543654"/>
                        <a:pt x="272550" y="1542273"/>
                        <a:pt x="276855" y="1544243"/>
                      </a:cubicBezTo>
                      <a:lnTo>
                        <a:pt x="302739" y="1552237"/>
                      </a:lnTo>
                      <a:lnTo>
                        <a:pt x="307647" y="1546132"/>
                      </a:lnTo>
                      <a:cubicBezTo>
                        <a:pt x="319206" y="1536053"/>
                        <a:pt x="323682" y="1519849"/>
                        <a:pt x="337467" y="1512030"/>
                      </a:cubicBezTo>
                      <a:cubicBezTo>
                        <a:pt x="339873" y="1508088"/>
                        <a:pt x="341877" y="1504803"/>
                        <a:pt x="344283" y="1500860"/>
                      </a:cubicBezTo>
                      <a:cubicBezTo>
                        <a:pt x="342344" y="1495170"/>
                        <a:pt x="346209" y="1490314"/>
                        <a:pt x="345328" y="1484367"/>
                      </a:cubicBezTo>
                      <a:cubicBezTo>
                        <a:pt x="343857" y="1469044"/>
                        <a:pt x="329001" y="1460882"/>
                        <a:pt x="323554" y="1447641"/>
                      </a:cubicBezTo>
                      <a:cubicBezTo>
                        <a:pt x="320045" y="1440091"/>
                        <a:pt x="315879" y="1432140"/>
                        <a:pt x="320946" y="1425313"/>
                      </a:cubicBezTo>
                      <a:cubicBezTo>
                        <a:pt x="326012" y="1418486"/>
                        <a:pt x="334844" y="1420267"/>
                        <a:pt x="341959" y="1421903"/>
                      </a:cubicBezTo>
                      <a:cubicBezTo>
                        <a:pt x="351448" y="1424085"/>
                        <a:pt x="359991" y="1429297"/>
                        <a:pt x="369769" y="1428048"/>
                      </a:cubicBezTo>
                      <a:cubicBezTo>
                        <a:pt x="376661" y="1424139"/>
                        <a:pt x="383087" y="1429864"/>
                        <a:pt x="389691" y="1429383"/>
                      </a:cubicBezTo>
                      <a:cubicBezTo>
                        <a:pt x="394067" y="1426644"/>
                        <a:pt x="398187" y="1422846"/>
                        <a:pt x="403477" y="1421565"/>
                      </a:cubicBezTo>
                      <a:cubicBezTo>
                        <a:pt x="421818" y="1404803"/>
                        <a:pt x="438844" y="1387239"/>
                        <a:pt x="429554" y="1358130"/>
                      </a:cubicBezTo>
                      <a:cubicBezTo>
                        <a:pt x="424908" y="1343575"/>
                        <a:pt x="436323" y="1335210"/>
                        <a:pt x="450844" y="1335054"/>
                      </a:cubicBezTo>
                      <a:cubicBezTo>
                        <a:pt x="462593" y="1335009"/>
                        <a:pt x="474197" y="1336678"/>
                        <a:pt x="485690" y="1335575"/>
                      </a:cubicBezTo>
                      <a:cubicBezTo>
                        <a:pt x="511192" y="1332198"/>
                        <a:pt x="530043" y="1317553"/>
                        <a:pt x="513047" y="1277429"/>
                      </a:cubicBezTo>
                      <a:cubicBezTo>
                        <a:pt x="515886" y="1268342"/>
                        <a:pt x="506431" y="1261672"/>
                        <a:pt x="507153" y="1253097"/>
                      </a:cubicBezTo>
                      <a:cubicBezTo>
                        <a:pt x="513233" y="1234265"/>
                        <a:pt x="514291" y="1234008"/>
                        <a:pt x="527400" y="1246514"/>
                      </a:cubicBezTo>
                      <a:cubicBezTo>
                        <a:pt x="538938" y="1257160"/>
                        <a:pt x="553938" y="1263606"/>
                        <a:pt x="568539" y="1270710"/>
                      </a:cubicBezTo>
                      <a:cubicBezTo>
                        <a:pt x="563315" y="1263015"/>
                        <a:pt x="566555" y="1253271"/>
                        <a:pt x="559473" y="1247146"/>
                      </a:cubicBezTo>
                      <a:cubicBezTo>
                        <a:pt x="555273" y="1243683"/>
                        <a:pt x="552534" y="1239306"/>
                        <a:pt x="552967" y="1234161"/>
                      </a:cubicBezTo>
                      <a:cubicBezTo>
                        <a:pt x="553789" y="1212123"/>
                        <a:pt x="539847" y="1205420"/>
                        <a:pt x="521238" y="1204886"/>
                      </a:cubicBezTo>
                      <a:cubicBezTo>
                        <a:pt x="512439" y="1198618"/>
                        <a:pt x="502529" y="1217817"/>
                        <a:pt x="494711" y="1204031"/>
                      </a:cubicBezTo>
                      <a:cubicBezTo>
                        <a:pt x="485388" y="1179410"/>
                        <a:pt x="506757" y="1163595"/>
                        <a:pt x="511923" y="1143303"/>
                      </a:cubicBezTo>
                      <a:cubicBezTo>
                        <a:pt x="517891" y="1121699"/>
                        <a:pt x="526229" y="1100640"/>
                        <a:pt x="529168" y="1078089"/>
                      </a:cubicBezTo>
                      <a:cubicBezTo>
                        <a:pt x="531383" y="1064112"/>
                        <a:pt x="527908" y="1052073"/>
                        <a:pt x="516625" y="1042485"/>
                      </a:cubicBezTo>
                      <a:cubicBezTo>
                        <a:pt x="503373" y="1031696"/>
                        <a:pt x="492170" y="1029369"/>
                        <a:pt x="481892" y="1044739"/>
                      </a:cubicBezTo>
                      <a:cubicBezTo>
                        <a:pt x="474821" y="1054850"/>
                        <a:pt x="462526" y="1057268"/>
                        <a:pt x="454286" y="1064864"/>
                      </a:cubicBezTo>
                      <a:cubicBezTo>
                        <a:pt x="427213" y="1066381"/>
                        <a:pt x="402291" y="1062897"/>
                        <a:pt x="395406" y="1029845"/>
                      </a:cubicBezTo>
                      <a:cubicBezTo>
                        <a:pt x="394269" y="1022840"/>
                        <a:pt x="388545" y="1029265"/>
                        <a:pt x="386463" y="1025291"/>
                      </a:cubicBezTo>
                      <a:cubicBezTo>
                        <a:pt x="384156" y="1015769"/>
                        <a:pt x="390025" y="1007629"/>
                        <a:pt x="390748" y="999053"/>
                      </a:cubicBezTo>
                      <a:cubicBezTo>
                        <a:pt x="395447" y="988395"/>
                        <a:pt x="406972" y="982804"/>
                        <a:pt x="409700" y="970943"/>
                      </a:cubicBezTo>
                      <a:cubicBezTo>
                        <a:pt x="427318" y="962758"/>
                        <a:pt x="444933" y="954570"/>
                        <a:pt x="465002" y="954190"/>
                      </a:cubicBezTo>
                      <a:cubicBezTo>
                        <a:pt x="468432" y="954480"/>
                        <a:pt x="487742" y="967162"/>
                        <a:pt x="488512" y="970336"/>
                      </a:cubicBezTo>
                      <a:cubicBezTo>
                        <a:pt x="490016" y="981172"/>
                        <a:pt x="496731" y="983465"/>
                        <a:pt x="505996" y="980101"/>
                      </a:cubicBezTo>
                      <a:cubicBezTo>
                        <a:pt x="534994" y="968038"/>
                        <a:pt x="565418" y="959550"/>
                        <a:pt x="593248" y="944970"/>
                      </a:cubicBezTo>
                      <a:cubicBezTo>
                        <a:pt x="616041" y="932730"/>
                        <a:pt x="620918" y="915868"/>
                        <a:pt x="609991" y="893875"/>
                      </a:cubicBezTo>
                      <a:cubicBezTo>
                        <a:pt x="607252" y="889499"/>
                        <a:pt x="604512" y="885122"/>
                        <a:pt x="601772" y="880746"/>
                      </a:cubicBezTo>
                      <a:cubicBezTo>
                        <a:pt x="581712" y="844165"/>
                        <a:pt x="585643" y="830334"/>
                        <a:pt x="624050" y="813192"/>
                      </a:cubicBezTo>
                      <a:cubicBezTo>
                        <a:pt x="640866" y="806319"/>
                        <a:pt x="653483" y="795983"/>
                        <a:pt x="662447" y="779813"/>
                      </a:cubicBezTo>
                      <a:cubicBezTo>
                        <a:pt x="676364" y="754043"/>
                        <a:pt x="701833" y="755155"/>
                        <a:pt x="726244" y="756521"/>
                      </a:cubicBezTo>
                      <a:cubicBezTo>
                        <a:pt x="733795" y="753014"/>
                        <a:pt x="742881" y="755852"/>
                        <a:pt x="752403" y="753545"/>
                      </a:cubicBezTo>
                      <a:cubicBezTo>
                        <a:pt x="736345" y="747355"/>
                        <a:pt x="721199" y="742624"/>
                        <a:pt x="712065" y="728037"/>
                      </a:cubicBezTo>
                      <a:cubicBezTo>
                        <a:pt x="711809" y="726978"/>
                        <a:pt x="710495" y="726177"/>
                        <a:pt x="709181" y="725375"/>
                      </a:cubicBezTo>
                      <a:cubicBezTo>
                        <a:pt x="708525" y="724974"/>
                        <a:pt x="708268" y="723916"/>
                        <a:pt x="708669" y="723259"/>
                      </a:cubicBezTo>
                      <a:cubicBezTo>
                        <a:pt x="711437" y="669948"/>
                        <a:pt x="690353" y="629137"/>
                        <a:pt x="650882" y="593336"/>
                      </a:cubicBezTo>
                      <a:cubicBezTo>
                        <a:pt x="626749" y="572302"/>
                        <a:pt x="629108" y="556610"/>
                        <a:pt x="648317" y="529558"/>
                      </a:cubicBezTo>
                      <a:cubicBezTo>
                        <a:pt x="664317" y="507763"/>
                        <a:pt x="658168" y="482373"/>
                        <a:pt x="659135" y="458620"/>
                      </a:cubicBezTo>
                      <a:cubicBezTo>
                        <a:pt x="657855" y="453329"/>
                        <a:pt x="658289" y="448184"/>
                        <a:pt x="659780" y="442783"/>
                      </a:cubicBezTo>
                      <a:cubicBezTo>
                        <a:pt x="665190" y="407314"/>
                        <a:pt x="669541" y="372100"/>
                        <a:pt x="661486" y="336531"/>
                      </a:cubicBezTo>
                      <a:cubicBezTo>
                        <a:pt x="665384" y="327187"/>
                        <a:pt x="660817" y="319894"/>
                        <a:pt x="655593" y="312199"/>
                      </a:cubicBezTo>
                      <a:cubicBezTo>
                        <a:pt x="649746" y="299615"/>
                        <a:pt x="652619" y="286040"/>
                        <a:pt x="651660" y="272833"/>
                      </a:cubicBezTo>
                      <a:cubicBezTo>
                        <a:pt x="640279" y="276709"/>
                        <a:pt x="636237" y="287767"/>
                        <a:pt x="629055" y="295107"/>
                      </a:cubicBezTo>
                      <a:cubicBezTo>
                        <a:pt x="616950" y="307558"/>
                        <a:pt x="605747" y="305231"/>
                        <a:pt x="605735" y="288995"/>
                      </a:cubicBezTo>
                      <a:cubicBezTo>
                        <a:pt x="604763" y="259550"/>
                        <a:pt x="585819" y="250698"/>
                        <a:pt x="562756" y="245643"/>
                      </a:cubicBezTo>
                      <a:cubicBezTo>
                        <a:pt x="549581" y="242116"/>
                        <a:pt x="539581" y="237817"/>
                        <a:pt x="540627" y="221325"/>
                      </a:cubicBezTo>
                      <a:cubicBezTo>
                        <a:pt x="541059" y="216179"/>
                        <a:pt x="539122" y="210488"/>
                        <a:pt x="535580" y="207427"/>
                      </a:cubicBezTo>
                      <a:cubicBezTo>
                        <a:pt x="516157" y="191970"/>
                        <a:pt x="516033" y="172961"/>
                        <a:pt x="526088" y="152046"/>
                      </a:cubicBezTo>
                      <a:cubicBezTo>
                        <a:pt x="529873" y="139929"/>
                        <a:pt x="534316" y="128214"/>
                        <a:pt x="528467" y="115631"/>
                      </a:cubicBezTo>
                      <a:cubicBezTo>
                        <a:pt x="528246" y="110085"/>
                        <a:pt x="530795" y="104427"/>
                        <a:pt x="526741" y="99248"/>
                      </a:cubicBezTo>
                      <a:cubicBezTo>
                        <a:pt x="523560" y="91899"/>
                        <a:pt x="522087" y="85816"/>
                        <a:pt x="523821" y="81126"/>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27" name="Freeform: Shape 55">
                  <a:extLst>
                    <a:ext uri="{FF2B5EF4-FFF2-40B4-BE49-F238E27FC236}">
                      <a16:creationId xmlns:a16="http://schemas.microsoft.com/office/drawing/2014/main" id="{1169DE97-1FBD-4328-B19B-A631147CE834}"/>
                    </a:ext>
                  </a:extLst>
                </p:cNvPr>
                <p:cNvSpPr/>
                <p:nvPr/>
              </p:nvSpPr>
              <p:spPr>
                <a:xfrm rot="3494497">
                  <a:off x="7081579" y="1521344"/>
                  <a:ext cx="1232348" cy="1956871"/>
                </a:xfrm>
                <a:custGeom>
                  <a:avLst/>
                  <a:gdLst>
                    <a:gd name="connsiteX0" fmla="*/ 808709 w 1552416"/>
                    <a:gd name="connsiteY0" fmla="*/ 2007805 h 2465114"/>
                    <a:gd name="connsiteX1" fmla="*/ 805222 w 1552416"/>
                    <a:gd name="connsiteY1" fmla="*/ 2011321 h 2465114"/>
                    <a:gd name="connsiteX2" fmla="*/ 806643 w 1552416"/>
                    <a:gd name="connsiteY2" fmla="*/ 2012083 h 2465114"/>
                    <a:gd name="connsiteX3" fmla="*/ 814629 w 1552416"/>
                    <a:gd name="connsiteY3" fmla="*/ 2008716 h 2465114"/>
                    <a:gd name="connsiteX4" fmla="*/ 832543 w 1552416"/>
                    <a:gd name="connsiteY4" fmla="*/ 1983999 h 2465114"/>
                    <a:gd name="connsiteX5" fmla="*/ 834160 w 1552416"/>
                    <a:gd name="connsiteY5" fmla="*/ 1992745 h 2465114"/>
                    <a:gd name="connsiteX6" fmla="*/ 845417 w 1552416"/>
                    <a:gd name="connsiteY6" fmla="*/ 2001019 h 2465114"/>
                    <a:gd name="connsiteX7" fmla="*/ 845990 w 1552416"/>
                    <a:gd name="connsiteY7" fmla="*/ 2000929 h 2465114"/>
                    <a:gd name="connsiteX8" fmla="*/ 843940 w 1552416"/>
                    <a:gd name="connsiteY8" fmla="*/ 1990068 h 2465114"/>
                    <a:gd name="connsiteX9" fmla="*/ 430301 w 1552416"/>
                    <a:gd name="connsiteY9" fmla="*/ 1634800 h 2465114"/>
                    <a:gd name="connsiteX10" fmla="*/ 422431 w 1552416"/>
                    <a:gd name="connsiteY10" fmla="*/ 1642346 h 2465114"/>
                    <a:gd name="connsiteX11" fmla="*/ 396909 w 1552416"/>
                    <a:gd name="connsiteY11" fmla="*/ 1668690 h 2465114"/>
                    <a:gd name="connsiteX12" fmla="*/ 414193 w 1552416"/>
                    <a:gd name="connsiteY12" fmla="*/ 1660524 h 2465114"/>
                    <a:gd name="connsiteX13" fmla="*/ 430549 w 1552416"/>
                    <a:gd name="connsiteY13" fmla="*/ 1638491 h 2465114"/>
                    <a:gd name="connsiteX14" fmla="*/ 1233126 w 1552416"/>
                    <a:gd name="connsiteY14" fmla="*/ 195929 h 2465114"/>
                    <a:gd name="connsiteX15" fmla="*/ 1246446 w 1552416"/>
                    <a:gd name="connsiteY15" fmla="*/ 205446 h 2465114"/>
                    <a:gd name="connsiteX16" fmla="*/ 1242873 w 1552416"/>
                    <a:gd name="connsiteY16" fmla="*/ 204263 h 2465114"/>
                    <a:gd name="connsiteX17" fmla="*/ 1233419 w 1552416"/>
                    <a:gd name="connsiteY17" fmla="*/ 197368 h 2465114"/>
                    <a:gd name="connsiteX18" fmla="*/ 665522 w 1552416"/>
                    <a:gd name="connsiteY18" fmla="*/ 124 h 2465114"/>
                    <a:gd name="connsiteX19" fmla="*/ 715851 w 1552416"/>
                    <a:gd name="connsiteY19" fmla="*/ 11645 h 2465114"/>
                    <a:gd name="connsiteX20" fmla="*/ 736496 w 1552416"/>
                    <a:gd name="connsiteY20" fmla="*/ 43009 h 2465114"/>
                    <a:gd name="connsiteX21" fmla="*/ 762645 w 1552416"/>
                    <a:gd name="connsiteY21" fmla="*/ 104729 h 2465114"/>
                    <a:gd name="connsiteX22" fmla="*/ 776619 w 1552416"/>
                    <a:gd name="connsiteY22" fmla="*/ 110864 h 2465114"/>
                    <a:gd name="connsiteX23" fmla="*/ 836522 w 1552416"/>
                    <a:gd name="connsiteY23" fmla="*/ 108286 h 2465114"/>
                    <a:gd name="connsiteX24" fmla="*/ 865962 w 1552416"/>
                    <a:gd name="connsiteY24" fmla="*/ 118739 h 2465114"/>
                    <a:gd name="connsiteX25" fmla="*/ 892991 w 1552416"/>
                    <a:gd name="connsiteY25" fmla="*/ 138617 h 2465114"/>
                    <a:gd name="connsiteX26" fmla="*/ 926753 w 1552416"/>
                    <a:gd name="connsiteY26" fmla="*/ 133612 h 2465114"/>
                    <a:gd name="connsiteX27" fmla="*/ 961903 w 1552416"/>
                    <a:gd name="connsiteY27" fmla="*/ 142665 h 2465114"/>
                    <a:gd name="connsiteX28" fmla="*/ 1014348 w 1552416"/>
                    <a:gd name="connsiteY28" fmla="*/ 149175 h 2465114"/>
                    <a:gd name="connsiteX29" fmla="*/ 1045925 w 1552416"/>
                    <a:gd name="connsiteY29" fmla="*/ 105136 h 2465114"/>
                    <a:gd name="connsiteX30" fmla="*/ 1070278 w 1552416"/>
                    <a:gd name="connsiteY30" fmla="*/ 84058 h 2465114"/>
                    <a:gd name="connsiteX31" fmla="*/ 1074508 w 1552416"/>
                    <a:gd name="connsiteY31" fmla="*/ 82605 h 2465114"/>
                    <a:gd name="connsiteX32" fmla="*/ 1079637 w 1552416"/>
                    <a:gd name="connsiteY32" fmla="*/ 86269 h 2465114"/>
                    <a:gd name="connsiteX33" fmla="*/ 1064472 w 1552416"/>
                    <a:gd name="connsiteY33" fmla="*/ 118440 h 2465114"/>
                    <a:gd name="connsiteX34" fmla="*/ 1046690 w 1552416"/>
                    <a:gd name="connsiteY34" fmla="*/ 155166 h 2465114"/>
                    <a:gd name="connsiteX35" fmla="*/ 1087478 w 1552416"/>
                    <a:gd name="connsiteY35" fmla="*/ 221285 h 2465114"/>
                    <a:gd name="connsiteX36" fmla="*/ 1143028 w 1552416"/>
                    <a:gd name="connsiteY36" fmla="*/ 259222 h 2465114"/>
                    <a:gd name="connsiteX37" fmla="*/ 1148390 w 1552416"/>
                    <a:gd name="connsiteY37" fmla="*/ 271218 h 2465114"/>
                    <a:gd name="connsiteX38" fmla="*/ 1172539 w 1552416"/>
                    <a:gd name="connsiteY38" fmla="*/ 278854 h 2465114"/>
                    <a:gd name="connsiteX39" fmla="*/ 1204023 w 1552416"/>
                    <a:gd name="connsiteY39" fmla="*/ 242340 h 2465114"/>
                    <a:gd name="connsiteX40" fmla="*/ 1224801 w 1552416"/>
                    <a:gd name="connsiteY40" fmla="*/ 232771 h 2465114"/>
                    <a:gd name="connsiteX41" fmla="*/ 1254252 w 1552416"/>
                    <a:gd name="connsiteY41" fmla="*/ 234872 h 2465114"/>
                    <a:gd name="connsiteX42" fmla="*/ 1267420 w 1552416"/>
                    <a:gd name="connsiteY42" fmla="*/ 224385 h 2465114"/>
                    <a:gd name="connsiteX43" fmla="*/ 1266675 w 1552416"/>
                    <a:gd name="connsiteY43" fmla="*/ 219898 h 2465114"/>
                    <a:gd name="connsiteX44" fmla="*/ 1332157 w 1552416"/>
                    <a:gd name="connsiteY44" fmla="*/ 266681 h 2465114"/>
                    <a:gd name="connsiteX45" fmla="*/ 1331329 w 1552416"/>
                    <a:gd name="connsiteY45" fmla="*/ 267656 h 2465114"/>
                    <a:gd name="connsiteX46" fmla="*/ 1332633 w 1552416"/>
                    <a:gd name="connsiteY46" fmla="*/ 275564 h 2465114"/>
                    <a:gd name="connsiteX47" fmla="*/ 1319351 w 1552416"/>
                    <a:gd name="connsiteY47" fmla="*/ 377923 h 2465114"/>
                    <a:gd name="connsiteX48" fmla="*/ 1269663 w 1552416"/>
                    <a:gd name="connsiteY48" fmla="*/ 416236 h 2465114"/>
                    <a:gd name="connsiteX49" fmla="*/ 1262777 w 1552416"/>
                    <a:gd name="connsiteY49" fmla="*/ 431113 h 2465114"/>
                    <a:gd name="connsiteX50" fmla="*/ 1280857 w 1552416"/>
                    <a:gd name="connsiteY50" fmla="*/ 461895 h 2465114"/>
                    <a:gd name="connsiteX51" fmla="*/ 1278937 w 1552416"/>
                    <a:gd name="connsiteY51" fmla="*/ 476282 h 2465114"/>
                    <a:gd name="connsiteX52" fmla="*/ 1268690 w 1552416"/>
                    <a:gd name="connsiteY52" fmla="*/ 533246 h 2465114"/>
                    <a:gd name="connsiteX53" fmla="*/ 1281673 w 1552416"/>
                    <a:gd name="connsiteY53" fmla="*/ 537808 h 2465114"/>
                    <a:gd name="connsiteX54" fmla="*/ 1318969 w 1552416"/>
                    <a:gd name="connsiteY54" fmla="*/ 551661 h 2465114"/>
                    <a:gd name="connsiteX55" fmla="*/ 1310315 w 1552416"/>
                    <a:gd name="connsiteY55" fmla="*/ 590930 h 2465114"/>
                    <a:gd name="connsiteX56" fmla="*/ 1289956 w 1552416"/>
                    <a:gd name="connsiteY56" fmla="*/ 596282 h 2465114"/>
                    <a:gd name="connsiteX57" fmla="*/ 1275685 w 1552416"/>
                    <a:gd name="connsiteY57" fmla="*/ 629426 h 2465114"/>
                    <a:gd name="connsiteX58" fmla="*/ 1290384 w 1552416"/>
                    <a:gd name="connsiteY58" fmla="*/ 651356 h 2465114"/>
                    <a:gd name="connsiteX59" fmla="*/ 1307484 w 1552416"/>
                    <a:gd name="connsiteY59" fmla="*/ 672214 h 2465114"/>
                    <a:gd name="connsiteX60" fmla="*/ 1313664 w 1552416"/>
                    <a:gd name="connsiteY60" fmla="*/ 692481 h 2465114"/>
                    <a:gd name="connsiteX61" fmla="*/ 1295869 w 1552416"/>
                    <a:gd name="connsiteY61" fmla="*/ 698414 h 2465114"/>
                    <a:gd name="connsiteX62" fmla="*/ 1256632 w 1552416"/>
                    <a:gd name="connsiteY62" fmla="*/ 715653 h 2465114"/>
                    <a:gd name="connsiteX63" fmla="*/ 1255446 w 1552416"/>
                    <a:gd name="connsiteY63" fmla="*/ 737482 h 2465114"/>
                    <a:gd name="connsiteX64" fmla="*/ 1288665 w 1552416"/>
                    <a:gd name="connsiteY64" fmla="*/ 769274 h 2465114"/>
                    <a:gd name="connsiteX65" fmla="*/ 1312169 w 1552416"/>
                    <a:gd name="connsiteY65" fmla="*/ 829584 h 2465114"/>
                    <a:gd name="connsiteX66" fmla="*/ 1318604 w 1552416"/>
                    <a:gd name="connsiteY66" fmla="*/ 843980 h 2465114"/>
                    <a:gd name="connsiteX67" fmla="*/ 1343489 w 1552416"/>
                    <a:gd name="connsiteY67" fmla="*/ 859059 h 2465114"/>
                    <a:gd name="connsiteX68" fmla="*/ 1379201 w 1552416"/>
                    <a:gd name="connsiteY68" fmla="*/ 882254 h 2465114"/>
                    <a:gd name="connsiteX69" fmla="*/ 1388905 w 1552416"/>
                    <a:gd name="connsiteY69" fmla="*/ 862088 h 2465114"/>
                    <a:gd name="connsiteX70" fmla="*/ 1402492 w 1552416"/>
                    <a:gd name="connsiteY70" fmla="*/ 847384 h 2465114"/>
                    <a:gd name="connsiteX71" fmla="*/ 1430359 w 1552416"/>
                    <a:gd name="connsiteY71" fmla="*/ 858828 h 2465114"/>
                    <a:gd name="connsiteX72" fmla="*/ 1421983 w 1552416"/>
                    <a:gd name="connsiteY72" fmla="*/ 875522 h 2465114"/>
                    <a:gd name="connsiteX73" fmla="*/ 1412451 w 1552416"/>
                    <a:gd name="connsiteY73" fmla="*/ 888991 h 2465114"/>
                    <a:gd name="connsiteX74" fmla="*/ 1451310 w 1552416"/>
                    <a:gd name="connsiteY74" fmla="*/ 910204 h 2465114"/>
                    <a:gd name="connsiteX75" fmla="*/ 1470351 w 1552416"/>
                    <a:gd name="connsiteY75" fmla="*/ 899972 h 2465114"/>
                    <a:gd name="connsiteX76" fmla="*/ 1491027 w 1552416"/>
                    <a:gd name="connsiteY76" fmla="*/ 906281 h 2465114"/>
                    <a:gd name="connsiteX77" fmla="*/ 1490505 w 1552416"/>
                    <a:gd name="connsiteY77" fmla="*/ 926374 h 2465114"/>
                    <a:gd name="connsiteX78" fmla="*/ 1460032 w 1552416"/>
                    <a:gd name="connsiteY78" fmla="*/ 947757 h 2465114"/>
                    <a:gd name="connsiteX79" fmla="*/ 1444096 w 1552416"/>
                    <a:gd name="connsiteY79" fmla="*/ 989416 h 2465114"/>
                    <a:gd name="connsiteX80" fmla="*/ 1470878 w 1552416"/>
                    <a:gd name="connsiteY80" fmla="*/ 1074455 h 2465114"/>
                    <a:gd name="connsiteX81" fmla="*/ 1484515 w 1552416"/>
                    <a:gd name="connsiteY81" fmla="*/ 1085634 h 2465114"/>
                    <a:gd name="connsiteX82" fmla="*/ 1552416 w 1552416"/>
                    <a:gd name="connsiteY82" fmla="*/ 1104814 h 2465114"/>
                    <a:gd name="connsiteX83" fmla="*/ 1499705 w 1552416"/>
                    <a:gd name="connsiteY83" fmla="*/ 1112527 h 2465114"/>
                    <a:gd name="connsiteX84" fmla="*/ 1446942 w 1552416"/>
                    <a:gd name="connsiteY84" fmla="*/ 1162000 h 2465114"/>
                    <a:gd name="connsiteX85" fmla="*/ 1466933 w 1552416"/>
                    <a:gd name="connsiteY85" fmla="*/ 1186748 h 2465114"/>
                    <a:gd name="connsiteX86" fmla="*/ 1486617 w 1552416"/>
                    <a:gd name="connsiteY86" fmla="*/ 1191484 h 2465114"/>
                    <a:gd name="connsiteX87" fmla="*/ 1461120 w 1552416"/>
                    <a:gd name="connsiteY87" fmla="*/ 1204024 h 2465114"/>
                    <a:gd name="connsiteX88" fmla="*/ 1449106 w 1552416"/>
                    <a:gd name="connsiteY88" fmla="*/ 1217737 h 2465114"/>
                    <a:gd name="connsiteX89" fmla="*/ 1473356 w 1552416"/>
                    <a:gd name="connsiteY89" fmla="*/ 1277138 h 2465114"/>
                    <a:gd name="connsiteX90" fmla="*/ 1497310 w 1552416"/>
                    <a:gd name="connsiteY90" fmla="*/ 1308176 h 2465114"/>
                    <a:gd name="connsiteX91" fmla="*/ 1510150 w 1552416"/>
                    <a:gd name="connsiteY91" fmla="*/ 1362024 h 2465114"/>
                    <a:gd name="connsiteX92" fmla="*/ 1531785 w 1552416"/>
                    <a:gd name="connsiteY92" fmla="*/ 1394960 h 2465114"/>
                    <a:gd name="connsiteX93" fmla="*/ 1541050 w 1552416"/>
                    <a:gd name="connsiteY93" fmla="*/ 1395715 h 2465114"/>
                    <a:gd name="connsiteX94" fmla="*/ 1512395 w 1552416"/>
                    <a:gd name="connsiteY94" fmla="*/ 1418588 h 2465114"/>
                    <a:gd name="connsiteX95" fmla="*/ 1487704 w 1552416"/>
                    <a:gd name="connsiteY95" fmla="*/ 1447751 h 2465114"/>
                    <a:gd name="connsiteX96" fmla="*/ 1498103 w 1552416"/>
                    <a:gd name="connsiteY96" fmla="*/ 1468436 h 2465114"/>
                    <a:gd name="connsiteX97" fmla="*/ 1518676 w 1552416"/>
                    <a:gd name="connsiteY97" fmla="*/ 1490621 h 2465114"/>
                    <a:gd name="connsiteX98" fmla="*/ 1500534 w 1552416"/>
                    <a:gd name="connsiteY98" fmla="*/ 1509951 h 2465114"/>
                    <a:gd name="connsiteX99" fmla="*/ 1492913 w 1552416"/>
                    <a:gd name="connsiteY99" fmla="*/ 1517384 h 2465114"/>
                    <a:gd name="connsiteX100" fmla="*/ 1504394 w 1552416"/>
                    <a:gd name="connsiteY100" fmla="*/ 1532117 h 2465114"/>
                    <a:gd name="connsiteX101" fmla="*/ 1519911 w 1552416"/>
                    <a:gd name="connsiteY101" fmla="*/ 1562318 h 2465114"/>
                    <a:gd name="connsiteX102" fmla="*/ 1529011 w 1552416"/>
                    <a:gd name="connsiteY102" fmla="*/ 1629061 h 2465114"/>
                    <a:gd name="connsiteX103" fmla="*/ 1529153 w 1552416"/>
                    <a:gd name="connsiteY103" fmla="*/ 1647419 h 2465114"/>
                    <a:gd name="connsiteX104" fmla="*/ 1530082 w 1552416"/>
                    <a:gd name="connsiteY104" fmla="*/ 1699103 h 2465114"/>
                    <a:gd name="connsiteX105" fmla="*/ 1522042 w 1552416"/>
                    <a:gd name="connsiteY105" fmla="*/ 1710754 h 2465114"/>
                    <a:gd name="connsiteX106" fmla="*/ 1487166 w 1552416"/>
                    <a:gd name="connsiteY106" fmla="*/ 1746768 h 2465114"/>
                    <a:gd name="connsiteX107" fmla="*/ 1481691 w 1552416"/>
                    <a:gd name="connsiteY107" fmla="*/ 1759000 h 2465114"/>
                    <a:gd name="connsiteX108" fmla="*/ 1442943 w 1552416"/>
                    <a:gd name="connsiteY108" fmla="*/ 1781201 h 2465114"/>
                    <a:gd name="connsiteX109" fmla="*/ 1414463 w 1552416"/>
                    <a:gd name="connsiteY109" fmla="*/ 1797375 h 2465114"/>
                    <a:gd name="connsiteX110" fmla="*/ 1389364 w 1552416"/>
                    <a:gd name="connsiteY110" fmla="*/ 1822403 h 2465114"/>
                    <a:gd name="connsiteX111" fmla="*/ 1378004 w 1552416"/>
                    <a:gd name="connsiteY111" fmla="*/ 1842732 h 2465114"/>
                    <a:gd name="connsiteX112" fmla="*/ 1375490 w 1552416"/>
                    <a:gd name="connsiteY112" fmla="*/ 1868033 h 2465114"/>
                    <a:gd name="connsiteX113" fmla="*/ 1380853 w 1552416"/>
                    <a:gd name="connsiteY113" fmla="*/ 1880030 h 2465114"/>
                    <a:gd name="connsiteX114" fmla="*/ 1400375 w 1552416"/>
                    <a:gd name="connsiteY114" fmla="*/ 1883112 h 2465114"/>
                    <a:gd name="connsiteX115" fmla="*/ 1416228 w 1552416"/>
                    <a:gd name="connsiteY115" fmla="*/ 1908269 h 2465114"/>
                    <a:gd name="connsiteX116" fmla="*/ 1403203 w 1552416"/>
                    <a:gd name="connsiteY116" fmla="*/ 1937114 h 2465114"/>
                    <a:gd name="connsiteX117" fmla="*/ 1376714 w 1552416"/>
                    <a:gd name="connsiteY117" fmla="*/ 1948082 h 2465114"/>
                    <a:gd name="connsiteX118" fmla="*/ 1364047 w 1552416"/>
                    <a:gd name="connsiteY118" fmla="*/ 1955179 h 2465114"/>
                    <a:gd name="connsiteX119" fmla="*/ 1372454 w 1552416"/>
                    <a:gd name="connsiteY119" fmla="*/ 1981071 h 2465114"/>
                    <a:gd name="connsiteX120" fmla="*/ 1375845 w 1552416"/>
                    <a:gd name="connsiteY120" fmla="*/ 1981571 h 2465114"/>
                    <a:gd name="connsiteX121" fmla="*/ 1396603 w 1552416"/>
                    <a:gd name="connsiteY121" fmla="*/ 1988706 h 2465114"/>
                    <a:gd name="connsiteX122" fmla="*/ 1390687 w 1552416"/>
                    <a:gd name="connsiteY122" fmla="*/ 2021860 h 2465114"/>
                    <a:gd name="connsiteX123" fmla="*/ 1367417 w 1552416"/>
                    <a:gd name="connsiteY123" fmla="*/ 2040026 h 2465114"/>
                    <a:gd name="connsiteX124" fmla="*/ 1352615 w 1552416"/>
                    <a:gd name="connsiteY124" fmla="*/ 2033972 h 2465114"/>
                    <a:gd name="connsiteX125" fmla="*/ 1346169 w 1552416"/>
                    <a:gd name="connsiteY125" fmla="*/ 2027928 h 2465114"/>
                    <a:gd name="connsiteX126" fmla="*/ 1340285 w 1552416"/>
                    <a:gd name="connsiteY126" fmla="*/ 2036025 h 2465114"/>
                    <a:gd name="connsiteX127" fmla="*/ 1340427 w 1552416"/>
                    <a:gd name="connsiteY127" fmla="*/ 2054383 h 2465114"/>
                    <a:gd name="connsiteX128" fmla="*/ 1308463 w 1552416"/>
                    <a:gd name="connsiteY128" fmla="*/ 2077583 h 2465114"/>
                    <a:gd name="connsiteX129" fmla="*/ 1302426 w 1552416"/>
                    <a:gd name="connsiteY129" fmla="*/ 2075675 h 2465114"/>
                    <a:gd name="connsiteX130" fmla="*/ 1260870 w 1552416"/>
                    <a:gd name="connsiteY130" fmla="*/ 2094811 h 2465114"/>
                    <a:gd name="connsiteX131" fmla="*/ 1239172 w 1552416"/>
                    <a:gd name="connsiteY131" fmla="*/ 2111987 h 2465114"/>
                    <a:gd name="connsiteX132" fmla="*/ 1226015 w 1552416"/>
                    <a:gd name="connsiteY132" fmla="*/ 2114122 h 2465114"/>
                    <a:gd name="connsiteX133" fmla="*/ 1180045 w 1552416"/>
                    <a:gd name="connsiteY133" fmla="*/ 2156243 h 2465114"/>
                    <a:gd name="connsiteX134" fmla="*/ 1169584 w 1552416"/>
                    <a:gd name="connsiteY134" fmla="*/ 2185669 h 2465114"/>
                    <a:gd name="connsiteX135" fmla="*/ 1152862 w 1552416"/>
                    <a:gd name="connsiteY135" fmla="*/ 2194002 h 2465114"/>
                    <a:gd name="connsiteX136" fmla="*/ 1147172 w 1552416"/>
                    <a:gd name="connsiteY136" fmla="*/ 2178697 h 2465114"/>
                    <a:gd name="connsiteX137" fmla="*/ 1112869 w 1552416"/>
                    <a:gd name="connsiteY137" fmla="*/ 2152858 h 2465114"/>
                    <a:gd name="connsiteX138" fmla="*/ 1076544 w 1552416"/>
                    <a:gd name="connsiteY138" fmla="*/ 2157281 h 2465114"/>
                    <a:gd name="connsiteX139" fmla="*/ 1047114 w 1552416"/>
                    <a:gd name="connsiteY139" fmla="*/ 2138477 h 2465114"/>
                    <a:gd name="connsiteX140" fmla="*/ 979285 w 1552416"/>
                    <a:gd name="connsiteY140" fmla="*/ 2128475 h 2465114"/>
                    <a:gd name="connsiteX141" fmla="*/ 967527 w 1552416"/>
                    <a:gd name="connsiteY141" fmla="*/ 2136318 h 2465114"/>
                    <a:gd name="connsiteX142" fmla="*/ 935810 w 1552416"/>
                    <a:gd name="connsiteY142" fmla="*/ 2094356 h 2465114"/>
                    <a:gd name="connsiteX143" fmla="*/ 909761 w 1552416"/>
                    <a:gd name="connsiteY143" fmla="*/ 2092858 h 2465114"/>
                    <a:gd name="connsiteX144" fmla="*/ 890923 w 1552416"/>
                    <a:gd name="connsiteY144" fmla="*/ 2097756 h 2465114"/>
                    <a:gd name="connsiteX145" fmla="*/ 889951 w 1552416"/>
                    <a:gd name="connsiteY145" fmla="*/ 2099239 h 2465114"/>
                    <a:gd name="connsiteX146" fmla="*/ 903914 w 1552416"/>
                    <a:gd name="connsiteY146" fmla="*/ 2149570 h 2465114"/>
                    <a:gd name="connsiteX147" fmla="*/ 913150 w 1552416"/>
                    <a:gd name="connsiteY147" fmla="*/ 2162655 h 2465114"/>
                    <a:gd name="connsiteX148" fmla="*/ 991659 w 1552416"/>
                    <a:gd name="connsiteY148" fmla="*/ 2161116 h 2465114"/>
                    <a:gd name="connsiteX149" fmla="*/ 1036302 w 1552416"/>
                    <a:gd name="connsiteY149" fmla="*/ 2174970 h 2465114"/>
                    <a:gd name="connsiteX150" fmla="*/ 1038611 w 1552416"/>
                    <a:gd name="connsiteY150" fmla="*/ 2189594 h 2465114"/>
                    <a:gd name="connsiteX151" fmla="*/ 1036302 w 1552416"/>
                    <a:gd name="connsiteY151" fmla="*/ 2265794 h 2465114"/>
                    <a:gd name="connsiteX152" fmla="*/ 1033992 w 1552416"/>
                    <a:gd name="connsiteY152" fmla="*/ 2268873 h 2465114"/>
                    <a:gd name="connsiteX153" fmla="*/ 995508 w 1552416"/>
                    <a:gd name="connsiteY153" fmla="*/ 2241164 h 2465114"/>
                    <a:gd name="connsiteX154" fmla="*/ 992429 w 1552416"/>
                    <a:gd name="connsiteY154" fmla="*/ 2234237 h 2465114"/>
                    <a:gd name="connsiteX155" fmla="*/ 967799 w 1552416"/>
                    <a:gd name="connsiteY155" fmla="*/ 2214994 h 2465114"/>
                    <a:gd name="connsiteX156" fmla="*/ 937011 w 1552416"/>
                    <a:gd name="connsiteY156" fmla="*/ 2214994 h 2465114"/>
                    <a:gd name="connsiteX157" fmla="*/ 916999 w 1552416"/>
                    <a:gd name="connsiteY157" fmla="*/ 2219612 h 2465114"/>
                    <a:gd name="connsiteX158" fmla="*/ 915459 w 1552416"/>
                    <a:gd name="connsiteY158" fmla="*/ 2254249 h 2465114"/>
                    <a:gd name="connsiteX159" fmla="*/ 910841 w 1552416"/>
                    <a:gd name="connsiteY159" fmla="*/ 2287346 h 2465114"/>
                    <a:gd name="connsiteX160" fmla="*/ 906992 w 1552416"/>
                    <a:gd name="connsiteY160" fmla="*/ 2324291 h 2465114"/>
                    <a:gd name="connsiteX161" fmla="*/ 919308 w 1552416"/>
                    <a:gd name="connsiteY161" fmla="*/ 2397413 h 2465114"/>
                    <a:gd name="connsiteX162" fmla="*/ 892368 w 1552416"/>
                    <a:gd name="connsiteY162" fmla="*/ 2427430 h 2465114"/>
                    <a:gd name="connsiteX163" fmla="*/ 883132 w 1552416"/>
                    <a:gd name="connsiteY163" fmla="*/ 2442824 h 2465114"/>
                    <a:gd name="connsiteX164" fmla="*/ 876974 w 1552416"/>
                    <a:gd name="connsiteY164" fmla="*/ 2456679 h 2465114"/>
                    <a:gd name="connsiteX165" fmla="*/ 769986 w 1552416"/>
                    <a:gd name="connsiteY165" fmla="*/ 2448982 h 2465114"/>
                    <a:gd name="connsiteX166" fmla="*/ 771526 w 1552416"/>
                    <a:gd name="connsiteY166" fmla="*/ 2443594 h 2465114"/>
                    <a:gd name="connsiteX167" fmla="*/ 833871 w 1552416"/>
                    <a:gd name="connsiteY167" fmla="*/ 2430509 h 2465114"/>
                    <a:gd name="connsiteX168" fmla="*/ 865429 w 1552416"/>
                    <a:gd name="connsiteY168" fmla="*/ 2385867 h 2465114"/>
                    <a:gd name="connsiteX169" fmla="*/ 863120 w 1552416"/>
                    <a:gd name="connsiteY169" fmla="*/ 2359697 h 2465114"/>
                    <a:gd name="connsiteX170" fmla="*/ 852344 w 1552416"/>
                    <a:gd name="connsiteY170" fmla="*/ 2339685 h 2465114"/>
                    <a:gd name="connsiteX171" fmla="*/ 820786 w 1552416"/>
                    <a:gd name="connsiteY171" fmla="*/ 2288116 h 2465114"/>
                    <a:gd name="connsiteX172" fmla="*/ 805393 w 1552416"/>
                    <a:gd name="connsiteY172" fmla="*/ 2276570 h 2465114"/>
                    <a:gd name="connsiteX173" fmla="*/ 771526 w 1552416"/>
                    <a:gd name="connsiteY173" fmla="*/ 2268104 h 2465114"/>
                    <a:gd name="connsiteX174" fmla="*/ 738429 w 1552416"/>
                    <a:gd name="connsiteY174" fmla="*/ 2262716 h 2465114"/>
                    <a:gd name="connsiteX175" fmla="*/ 734580 w 1552416"/>
                    <a:gd name="connsiteY175" fmla="*/ 2249631 h 2465114"/>
                    <a:gd name="connsiteX176" fmla="*/ 725344 w 1552416"/>
                    <a:gd name="connsiteY176" fmla="*/ 2235006 h 2465114"/>
                    <a:gd name="connsiteX177" fmla="*/ 712259 w 1552416"/>
                    <a:gd name="connsiteY177" fmla="*/ 2224231 h 2465114"/>
                    <a:gd name="connsiteX178" fmla="*/ 707641 w 1552416"/>
                    <a:gd name="connsiteY178" fmla="*/ 2215764 h 2465114"/>
                    <a:gd name="connsiteX179" fmla="*/ 672235 w 1552416"/>
                    <a:gd name="connsiteY179" fmla="*/ 2189594 h 2465114"/>
                    <a:gd name="connsiteX180" fmla="*/ 663768 w 1552416"/>
                    <a:gd name="connsiteY180" fmla="*/ 2176509 h 2465114"/>
                    <a:gd name="connsiteX181" fmla="*/ 646064 w 1552416"/>
                    <a:gd name="connsiteY181" fmla="*/ 2181127 h 2465114"/>
                    <a:gd name="connsiteX182" fmla="*/ 641446 w 1552416"/>
                    <a:gd name="connsiteY182" fmla="*/ 2198831 h 2465114"/>
                    <a:gd name="connsiteX183" fmla="*/ 628362 w 1552416"/>
                    <a:gd name="connsiteY183" fmla="*/ 2211915 h 2465114"/>
                    <a:gd name="connsiteX184" fmla="*/ 612967 w 1552416"/>
                    <a:gd name="connsiteY184" fmla="*/ 2213455 h 2465114"/>
                    <a:gd name="connsiteX185" fmla="*/ 603731 w 1552416"/>
                    <a:gd name="connsiteY185" fmla="*/ 2212685 h 2465114"/>
                    <a:gd name="connsiteX186" fmla="*/ 609119 w 1552416"/>
                    <a:gd name="connsiteY186" fmla="*/ 2202679 h 2465114"/>
                    <a:gd name="connsiteX187" fmla="*/ 624513 w 1552416"/>
                    <a:gd name="connsiteY187" fmla="*/ 2185746 h 2465114"/>
                    <a:gd name="connsiteX188" fmla="*/ 637598 w 1552416"/>
                    <a:gd name="connsiteY188" fmla="*/ 2159576 h 2465114"/>
                    <a:gd name="connsiteX189" fmla="*/ 629132 w 1552416"/>
                    <a:gd name="connsiteY189" fmla="*/ 2146491 h 2465114"/>
                    <a:gd name="connsiteX190" fmla="*/ 619894 w 1552416"/>
                    <a:gd name="connsiteY190" fmla="*/ 2154188 h 2465114"/>
                    <a:gd name="connsiteX191" fmla="*/ 592955 w 1552416"/>
                    <a:gd name="connsiteY191" fmla="*/ 2190364 h 2465114"/>
                    <a:gd name="connsiteX192" fmla="*/ 575252 w 1552416"/>
                    <a:gd name="connsiteY192" fmla="*/ 2212685 h 2465114"/>
                    <a:gd name="connsiteX193" fmla="*/ 566785 w 1552416"/>
                    <a:gd name="connsiteY193" fmla="*/ 2212685 h 2465114"/>
                    <a:gd name="connsiteX194" fmla="*/ 566785 w 1552416"/>
                    <a:gd name="connsiteY194" fmla="*/ 2172661 h 2465114"/>
                    <a:gd name="connsiteX195" fmla="*/ 565246 w 1552416"/>
                    <a:gd name="connsiteY195" fmla="*/ 2172661 h 2465114"/>
                    <a:gd name="connsiteX196" fmla="*/ 539076 w 1552416"/>
                    <a:gd name="connsiteY196" fmla="*/ 2194982 h 2465114"/>
                    <a:gd name="connsiteX197" fmla="*/ 530610 w 1552416"/>
                    <a:gd name="connsiteY197" fmla="*/ 2181127 h 2465114"/>
                    <a:gd name="connsiteX198" fmla="*/ 539846 w 1552416"/>
                    <a:gd name="connsiteY198" fmla="*/ 2155728 h 2465114"/>
                    <a:gd name="connsiteX199" fmla="*/ 561397 w 1552416"/>
                    <a:gd name="connsiteY199" fmla="*/ 2092612 h 2465114"/>
                    <a:gd name="connsiteX200" fmla="*/ 538307 w 1552416"/>
                    <a:gd name="connsiteY200" fmla="*/ 2042582 h 2465114"/>
                    <a:gd name="connsiteX201" fmla="*/ 513676 w 1552416"/>
                    <a:gd name="connsiteY201" fmla="*/ 2024879 h 2465114"/>
                    <a:gd name="connsiteX202" fmla="*/ 473652 w 1552416"/>
                    <a:gd name="connsiteY202" fmla="*/ 2018722 h 2465114"/>
                    <a:gd name="connsiteX203" fmla="*/ 429010 w 1552416"/>
                    <a:gd name="connsiteY203" fmla="*/ 1987164 h 2465114"/>
                    <a:gd name="connsiteX204" fmla="*/ 425931 w 1552416"/>
                    <a:gd name="connsiteY204" fmla="*/ 1952528 h 2465114"/>
                    <a:gd name="connsiteX205" fmla="*/ 408228 w 1552416"/>
                    <a:gd name="connsiteY205" fmla="*/ 1925588 h 2465114"/>
                    <a:gd name="connsiteX206" fmla="*/ 390525 w 1552416"/>
                    <a:gd name="connsiteY206" fmla="*/ 1900958 h 2465114"/>
                    <a:gd name="connsiteX207" fmla="*/ 350500 w 1552416"/>
                    <a:gd name="connsiteY207" fmla="*/ 1894031 h 2465114"/>
                    <a:gd name="connsiteX208" fmla="*/ 267373 w 1552416"/>
                    <a:gd name="connsiteY208" fmla="*/ 1910964 h 2465114"/>
                    <a:gd name="connsiteX209" fmla="*/ 225040 w 1552416"/>
                    <a:gd name="connsiteY209" fmla="*/ 1875558 h 2465114"/>
                    <a:gd name="connsiteX210" fmla="*/ 221961 w 1552416"/>
                    <a:gd name="connsiteY210" fmla="*/ 1837843 h 2465114"/>
                    <a:gd name="connsiteX211" fmla="*/ 227349 w 1552416"/>
                    <a:gd name="connsiteY211" fmla="*/ 1787813 h 2465114"/>
                    <a:gd name="connsiteX212" fmla="*/ 246591 w 1552416"/>
                    <a:gd name="connsiteY212" fmla="*/ 1787043 h 2465114"/>
                    <a:gd name="connsiteX213" fmla="*/ 228119 w 1552416"/>
                    <a:gd name="connsiteY213" fmla="*/ 1765491 h 2465114"/>
                    <a:gd name="connsiteX214" fmla="*/ 298931 w 1552416"/>
                    <a:gd name="connsiteY214" fmla="*/ 1596928 h 2465114"/>
                    <a:gd name="connsiteX215" fmla="*/ 346652 w 1552416"/>
                    <a:gd name="connsiteY215" fmla="*/ 1656195 h 2465114"/>
                    <a:gd name="connsiteX216" fmla="*/ 361501 w 1552416"/>
                    <a:gd name="connsiteY216" fmla="*/ 1660735 h 2465114"/>
                    <a:gd name="connsiteX217" fmla="*/ 365925 w 1552416"/>
                    <a:gd name="connsiteY217" fmla="*/ 1649703 h 2465114"/>
                    <a:gd name="connsiteX218" fmla="*/ 368015 w 1552416"/>
                    <a:gd name="connsiteY218" fmla="*/ 1624340 h 2465114"/>
                    <a:gd name="connsiteX219" fmla="*/ 380192 w 1552416"/>
                    <a:gd name="connsiteY219" fmla="*/ 1612281 h 2465114"/>
                    <a:gd name="connsiteX220" fmla="*/ 407089 w 1552416"/>
                    <a:gd name="connsiteY220" fmla="*/ 1605448 h 2465114"/>
                    <a:gd name="connsiteX221" fmla="*/ 415547 w 1552416"/>
                    <a:gd name="connsiteY221" fmla="*/ 1589580 h 2465114"/>
                    <a:gd name="connsiteX222" fmla="*/ 402237 w 1552416"/>
                    <a:gd name="connsiteY222" fmla="*/ 1581709 h 2465114"/>
                    <a:gd name="connsiteX223" fmla="*/ 298685 w 1552416"/>
                    <a:gd name="connsiteY223" fmla="*/ 1556865 h 2465114"/>
                    <a:gd name="connsiteX224" fmla="*/ 238732 w 1552416"/>
                    <a:gd name="connsiteY224" fmla="*/ 1533560 h 2465114"/>
                    <a:gd name="connsiteX225" fmla="*/ 194584 w 1552416"/>
                    <a:gd name="connsiteY225" fmla="*/ 1441885 h 2465114"/>
                    <a:gd name="connsiteX226" fmla="*/ 175636 w 1552416"/>
                    <a:gd name="connsiteY226" fmla="*/ 1376949 h 2465114"/>
                    <a:gd name="connsiteX227" fmla="*/ 201001 w 1552416"/>
                    <a:gd name="connsiteY227" fmla="*/ 1337699 h 2465114"/>
                    <a:gd name="connsiteX228" fmla="*/ 230576 w 1552416"/>
                    <a:gd name="connsiteY228" fmla="*/ 1307219 h 2465114"/>
                    <a:gd name="connsiteX229" fmla="*/ 254347 w 1552416"/>
                    <a:gd name="connsiteY229" fmla="*/ 1285664 h 2465114"/>
                    <a:gd name="connsiteX230" fmla="*/ 237605 w 1552416"/>
                    <a:gd name="connsiteY230" fmla="*/ 1243058 h 2465114"/>
                    <a:gd name="connsiteX231" fmla="*/ 201801 w 1552416"/>
                    <a:gd name="connsiteY231" fmla="*/ 1227388 h 2465114"/>
                    <a:gd name="connsiteX232" fmla="*/ 140112 w 1552416"/>
                    <a:gd name="connsiteY232" fmla="*/ 1203419 h 2465114"/>
                    <a:gd name="connsiteX233" fmla="*/ 122807 w 1552416"/>
                    <a:gd name="connsiteY233" fmla="*/ 1214314 h 2465114"/>
                    <a:gd name="connsiteX234" fmla="*/ 96113 w 1552416"/>
                    <a:gd name="connsiteY234" fmla="*/ 1257036 h 2465114"/>
                    <a:gd name="connsiteX235" fmla="*/ 38458 w 1552416"/>
                    <a:gd name="connsiteY235" fmla="*/ 1248535 h 2465114"/>
                    <a:gd name="connsiteX236" fmla="*/ 29153 w 1552416"/>
                    <a:gd name="connsiteY236" fmla="*/ 1213546 h 2465114"/>
                    <a:gd name="connsiteX237" fmla="*/ 12391 w 1552416"/>
                    <a:gd name="connsiteY237" fmla="*/ 1187643 h 2465114"/>
                    <a:gd name="connsiteX238" fmla="*/ 81 w 1552416"/>
                    <a:gd name="connsiteY238" fmla="*/ 1172993 h 2465114"/>
                    <a:gd name="connsiteX239" fmla="*/ 13658 w 1552416"/>
                    <a:gd name="connsiteY239" fmla="*/ 1166641 h 2465114"/>
                    <a:gd name="connsiteX240" fmla="*/ 142679 w 1552416"/>
                    <a:gd name="connsiteY240" fmla="*/ 1176546 h 2465114"/>
                    <a:gd name="connsiteX241" fmla="*/ 239171 w 1552416"/>
                    <a:gd name="connsiteY241" fmla="*/ 1211513 h 2465114"/>
                    <a:gd name="connsiteX242" fmla="*/ 235719 w 1552416"/>
                    <a:gd name="connsiteY242" fmla="*/ 1208616 h 2465114"/>
                    <a:gd name="connsiteX243" fmla="*/ 234276 w 1552416"/>
                    <a:gd name="connsiteY243" fmla="*/ 1199764 h 2465114"/>
                    <a:gd name="connsiteX244" fmla="*/ 250440 w 1552416"/>
                    <a:gd name="connsiteY244" fmla="*/ 1196685 h 2465114"/>
                    <a:gd name="connsiteX245" fmla="*/ 292773 w 1552416"/>
                    <a:gd name="connsiteY245" fmla="*/ 1205152 h 2465114"/>
                    <a:gd name="connsiteX246" fmla="*/ 293536 w 1552416"/>
                    <a:gd name="connsiteY246" fmla="*/ 1205788 h 2465114"/>
                    <a:gd name="connsiteX247" fmla="*/ 307663 w 1552416"/>
                    <a:gd name="connsiteY247" fmla="*/ 1191042 h 2465114"/>
                    <a:gd name="connsiteX248" fmla="*/ 350231 w 1552416"/>
                    <a:gd name="connsiteY248" fmla="*/ 1156773 h 2465114"/>
                    <a:gd name="connsiteX249" fmla="*/ 353724 w 1552416"/>
                    <a:gd name="connsiteY249" fmla="*/ 1141396 h 2465114"/>
                    <a:gd name="connsiteX250" fmla="*/ 328677 w 1552416"/>
                    <a:gd name="connsiteY250" fmla="*/ 1124663 h 2465114"/>
                    <a:gd name="connsiteX251" fmla="*/ 254423 w 1552416"/>
                    <a:gd name="connsiteY251" fmla="*/ 1091914 h 2465114"/>
                    <a:gd name="connsiteX252" fmla="*/ 198863 w 1552416"/>
                    <a:gd name="connsiteY252" fmla="*/ 1062329 h 2465114"/>
                    <a:gd name="connsiteX253" fmla="*/ 174939 w 1552416"/>
                    <a:gd name="connsiteY253" fmla="*/ 1073879 h 2465114"/>
                    <a:gd name="connsiteX254" fmla="*/ 161270 w 1552416"/>
                    <a:gd name="connsiteY254" fmla="*/ 1087756 h 2465114"/>
                    <a:gd name="connsiteX255" fmla="*/ 143506 w 1552416"/>
                    <a:gd name="connsiteY255" fmla="*/ 1068633 h 2465114"/>
                    <a:gd name="connsiteX256" fmla="*/ 151955 w 1552416"/>
                    <a:gd name="connsiteY256" fmla="*/ 1061118 h 2465114"/>
                    <a:gd name="connsiteX257" fmla="*/ 186309 w 1552416"/>
                    <a:gd name="connsiteY257" fmla="*/ 1045197 h 2465114"/>
                    <a:gd name="connsiteX258" fmla="*/ 199548 w 1552416"/>
                    <a:gd name="connsiteY258" fmla="*/ 1043889 h 2465114"/>
                    <a:gd name="connsiteX259" fmla="*/ 342999 w 1552416"/>
                    <a:gd name="connsiteY259" fmla="*/ 1117403 h 2465114"/>
                    <a:gd name="connsiteX260" fmla="*/ 385045 w 1552416"/>
                    <a:gd name="connsiteY260" fmla="*/ 1103228 h 2465114"/>
                    <a:gd name="connsiteX261" fmla="*/ 407816 w 1552416"/>
                    <a:gd name="connsiteY261" fmla="*/ 1088452 h 2465114"/>
                    <a:gd name="connsiteX262" fmla="*/ 425855 w 1552416"/>
                    <a:gd name="connsiteY262" fmla="*/ 1084999 h 2465114"/>
                    <a:gd name="connsiteX263" fmla="*/ 437962 w 1552416"/>
                    <a:gd name="connsiteY263" fmla="*/ 1063761 h 2465114"/>
                    <a:gd name="connsiteX264" fmla="*/ 425571 w 1552416"/>
                    <a:gd name="connsiteY264" fmla="*/ 1048283 h 2465114"/>
                    <a:gd name="connsiteX265" fmla="*/ 397121 w 1552416"/>
                    <a:gd name="connsiteY265" fmla="*/ 1039402 h 2465114"/>
                    <a:gd name="connsiteX266" fmla="*/ 368019 w 1552416"/>
                    <a:gd name="connsiteY266" fmla="*/ 1023905 h 2465114"/>
                    <a:gd name="connsiteX267" fmla="*/ 361094 w 1552416"/>
                    <a:gd name="connsiteY267" fmla="*/ 1008297 h 2465114"/>
                    <a:gd name="connsiteX268" fmla="*/ 355311 w 1552416"/>
                    <a:gd name="connsiteY268" fmla="*/ 1004069 h 2465114"/>
                    <a:gd name="connsiteX269" fmla="*/ 353579 w 1552416"/>
                    <a:gd name="connsiteY269" fmla="*/ 981940 h 2465114"/>
                    <a:gd name="connsiteX270" fmla="*/ 365125 w 1552416"/>
                    <a:gd name="connsiteY270" fmla="*/ 954231 h 2465114"/>
                    <a:gd name="connsiteX271" fmla="*/ 348192 w 1552416"/>
                    <a:gd name="connsiteY271" fmla="*/ 915746 h 2465114"/>
                    <a:gd name="connsiteX272" fmla="*/ 329719 w 1552416"/>
                    <a:gd name="connsiteY272" fmla="*/ 911897 h 2465114"/>
                    <a:gd name="connsiteX273" fmla="*/ 326640 w 1552416"/>
                    <a:gd name="connsiteY273" fmla="*/ 913437 h 2465114"/>
                    <a:gd name="connsiteX274" fmla="*/ 318173 w 1552416"/>
                    <a:gd name="connsiteY274" fmla="*/ 911897 h 2465114"/>
                    <a:gd name="connsiteX275" fmla="*/ 269682 w 1552416"/>
                    <a:gd name="connsiteY275" fmla="*/ 903430 h 2465114"/>
                    <a:gd name="connsiteX276" fmla="*/ 245052 w 1552416"/>
                    <a:gd name="connsiteY276" fmla="*/ 887267 h 2465114"/>
                    <a:gd name="connsiteX277" fmla="*/ 260446 w 1552416"/>
                    <a:gd name="connsiteY277" fmla="*/ 872643 h 2465114"/>
                    <a:gd name="connsiteX278" fmla="*/ 313555 w 1552416"/>
                    <a:gd name="connsiteY278" fmla="*/ 859558 h 2465114"/>
                    <a:gd name="connsiteX279" fmla="*/ 352040 w 1552416"/>
                    <a:gd name="connsiteY279" fmla="*/ 846473 h 2465114"/>
                    <a:gd name="connsiteX280" fmla="*/ 361276 w 1552416"/>
                    <a:gd name="connsiteY280" fmla="*/ 848782 h 2465114"/>
                    <a:gd name="connsiteX281" fmla="*/ 358197 w 1552416"/>
                    <a:gd name="connsiteY281" fmla="*/ 853400 h 2465114"/>
                    <a:gd name="connsiteX282" fmla="*/ 362046 w 1552416"/>
                    <a:gd name="connsiteY282" fmla="*/ 851091 h 2465114"/>
                    <a:gd name="connsiteX283" fmla="*/ 397452 w 1552416"/>
                    <a:gd name="connsiteY283" fmla="*/ 836467 h 2465114"/>
                    <a:gd name="connsiteX284" fmla="*/ 402840 w 1552416"/>
                    <a:gd name="connsiteY284" fmla="*/ 769503 h 2465114"/>
                    <a:gd name="connsiteX285" fmla="*/ 383597 w 1552416"/>
                    <a:gd name="connsiteY285" fmla="*/ 735637 h 2465114"/>
                    <a:gd name="connsiteX286" fmla="*/ 361276 w 1552416"/>
                    <a:gd name="connsiteY286" fmla="*/ 717934 h 2465114"/>
                    <a:gd name="connsiteX287" fmla="*/ 348192 w 1552416"/>
                    <a:gd name="connsiteY287" fmla="*/ 700231 h 2465114"/>
                    <a:gd name="connsiteX288" fmla="*/ 345113 w 1552416"/>
                    <a:gd name="connsiteY288" fmla="*/ 677140 h 2465114"/>
                    <a:gd name="connsiteX289" fmla="*/ 359259 w 1552416"/>
                    <a:gd name="connsiteY289" fmla="*/ 673306 h 2465114"/>
                    <a:gd name="connsiteX290" fmla="*/ 360028 w 1552416"/>
                    <a:gd name="connsiteY290" fmla="*/ 663933 h 2465114"/>
                    <a:gd name="connsiteX291" fmla="*/ 351908 w 1552416"/>
                    <a:gd name="connsiteY291" fmla="*/ 607114 h 2465114"/>
                    <a:gd name="connsiteX292" fmla="*/ 343736 w 1552416"/>
                    <a:gd name="connsiteY292" fmla="*/ 592055 h 2465114"/>
                    <a:gd name="connsiteX293" fmla="*/ 350173 w 1552416"/>
                    <a:gd name="connsiteY293" fmla="*/ 538808 h 2465114"/>
                    <a:gd name="connsiteX294" fmla="*/ 355159 w 1552416"/>
                    <a:gd name="connsiteY294" fmla="*/ 521613 h 2465114"/>
                    <a:gd name="connsiteX295" fmla="*/ 353208 w 1552416"/>
                    <a:gd name="connsiteY295" fmla="*/ 493412 h 2465114"/>
                    <a:gd name="connsiteX296" fmla="*/ 335118 w 1552416"/>
                    <a:gd name="connsiteY296" fmla="*/ 470982 h 2465114"/>
                    <a:gd name="connsiteX297" fmla="*/ 315730 w 1552416"/>
                    <a:gd name="connsiteY297" fmla="*/ 426967 h 2465114"/>
                    <a:gd name="connsiteX298" fmla="*/ 319561 w 1552416"/>
                    <a:gd name="connsiteY298" fmla="*/ 406546 h 2465114"/>
                    <a:gd name="connsiteX299" fmla="*/ 322146 w 1552416"/>
                    <a:gd name="connsiteY299" fmla="*/ 390424 h 2465114"/>
                    <a:gd name="connsiteX300" fmla="*/ 344313 w 1552416"/>
                    <a:gd name="connsiteY300" fmla="*/ 394915 h 2465114"/>
                    <a:gd name="connsiteX301" fmla="*/ 358931 w 1552416"/>
                    <a:gd name="connsiteY301" fmla="*/ 416018 h 2465114"/>
                    <a:gd name="connsiteX302" fmla="*/ 391171 w 1552416"/>
                    <a:gd name="connsiteY302" fmla="*/ 370244 h 2465114"/>
                    <a:gd name="connsiteX303" fmla="*/ 380772 w 1552416"/>
                    <a:gd name="connsiteY303" fmla="*/ 349558 h 2465114"/>
                    <a:gd name="connsiteX304" fmla="*/ 357216 w 1552416"/>
                    <a:gd name="connsiteY304" fmla="*/ 331008 h 2465114"/>
                    <a:gd name="connsiteX305" fmla="*/ 341363 w 1552416"/>
                    <a:gd name="connsiteY305" fmla="*/ 305851 h 2465114"/>
                    <a:gd name="connsiteX306" fmla="*/ 357350 w 1552416"/>
                    <a:gd name="connsiteY306" fmla="*/ 290075 h 2465114"/>
                    <a:gd name="connsiteX307" fmla="*/ 374665 w 1552416"/>
                    <a:gd name="connsiteY307" fmla="*/ 270828 h 2465114"/>
                    <a:gd name="connsiteX308" fmla="*/ 374288 w 1552416"/>
                    <a:gd name="connsiteY308" fmla="*/ 241636 h 2465114"/>
                    <a:gd name="connsiteX309" fmla="*/ 404392 w 1552416"/>
                    <a:gd name="connsiteY309" fmla="*/ 250354 h 2465114"/>
                    <a:gd name="connsiteX310" fmla="*/ 415966 w 1552416"/>
                    <a:gd name="connsiteY310" fmla="*/ 257561 h 2465114"/>
                    <a:gd name="connsiteX311" fmla="*/ 432433 w 1552416"/>
                    <a:gd name="connsiteY311" fmla="*/ 255099 h 2465114"/>
                    <a:gd name="connsiteX312" fmla="*/ 430963 w 1552416"/>
                    <a:gd name="connsiteY312" fmla="*/ 240213 h 2465114"/>
                    <a:gd name="connsiteX313" fmla="*/ 429584 w 1552416"/>
                    <a:gd name="connsiteY313" fmla="*/ 217801 h 2465114"/>
                    <a:gd name="connsiteX314" fmla="*/ 453825 w 1552416"/>
                    <a:gd name="connsiteY314" fmla="*/ 217912 h 2465114"/>
                    <a:gd name="connsiteX315" fmla="*/ 458289 w 1552416"/>
                    <a:gd name="connsiteY315" fmla="*/ 220811 h 2465114"/>
                    <a:gd name="connsiteX316" fmla="*/ 492807 w 1552416"/>
                    <a:gd name="connsiteY316" fmla="*/ 206545 h 2465114"/>
                    <a:gd name="connsiteX317" fmla="*/ 513268 w 1552416"/>
                    <a:gd name="connsiteY317" fmla="*/ 185317 h 2465114"/>
                    <a:gd name="connsiteX318" fmla="*/ 521624 w 1552416"/>
                    <a:gd name="connsiteY318" fmla="*/ 185326 h 2465114"/>
                    <a:gd name="connsiteX319" fmla="*/ 544895 w 1552416"/>
                    <a:gd name="connsiteY319" fmla="*/ 167160 h 2465114"/>
                    <a:gd name="connsiteX320" fmla="*/ 558655 w 1552416"/>
                    <a:gd name="connsiteY320" fmla="*/ 145758 h 2465114"/>
                    <a:gd name="connsiteX321" fmla="*/ 593470 w 1552416"/>
                    <a:gd name="connsiteY321" fmla="*/ 92213 h 2465114"/>
                    <a:gd name="connsiteX322" fmla="*/ 599172 w 1552416"/>
                    <a:gd name="connsiteY322" fmla="*/ 31523 h 2465114"/>
                    <a:gd name="connsiteX323" fmla="*/ 615660 w 1552416"/>
                    <a:gd name="connsiteY323" fmla="*/ 12357 h 2465114"/>
                    <a:gd name="connsiteX324" fmla="*/ 665522 w 1552416"/>
                    <a:gd name="connsiteY324" fmla="*/ 124 h 246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Lst>
                  <a:rect l="l" t="t" r="r" b="b"/>
                  <a:pathLst>
                    <a:path w="1552416" h="2465114">
                      <a:moveTo>
                        <a:pt x="808709" y="2007805"/>
                      </a:moveTo>
                      <a:lnTo>
                        <a:pt x="805222" y="2011321"/>
                      </a:lnTo>
                      <a:lnTo>
                        <a:pt x="806643" y="2012083"/>
                      </a:lnTo>
                      <a:cubicBezTo>
                        <a:pt x="810011" y="2012757"/>
                        <a:pt x="812705" y="2011795"/>
                        <a:pt x="814629" y="2008716"/>
                      </a:cubicBezTo>
                      <a:close/>
                      <a:moveTo>
                        <a:pt x="832543" y="1983999"/>
                      </a:moveTo>
                      <a:lnTo>
                        <a:pt x="834160" y="1992745"/>
                      </a:lnTo>
                      <a:cubicBezTo>
                        <a:pt x="836373" y="1996593"/>
                        <a:pt x="840029" y="1999480"/>
                        <a:pt x="845417" y="2001019"/>
                      </a:cubicBezTo>
                      <a:lnTo>
                        <a:pt x="845990" y="2000929"/>
                      </a:lnTo>
                      <a:lnTo>
                        <a:pt x="843940" y="1990068"/>
                      </a:lnTo>
                      <a:close/>
                      <a:moveTo>
                        <a:pt x="430301" y="1634800"/>
                      </a:moveTo>
                      <a:lnTo>
                        <a:pt x="422431" y="1642346"/>
                      </a:lnTo>
                      <a:lnTo>
                        <a:pt x="396909" y="1668690"/>
                      </a:lnTo>
                      <a:lnTo>
                        <a:pt x="414193" y="1660524"/>
                      </a:lnTo>
                      <a:cubicBezTo>
                        <a:pt x="420543" y="1655232"/>
                        <a:pt x="426123" y="1647920"/>
                        <a:pt x="430549" y="1638491"/>
                      </a:cubicBezTo>
                      <a:close/>
                      <a:moveTo>
                        <a:pt x="1233126" y="195929"/>
                      </a:moveTo>
                      <a:lnTo>
                        <a:pt x="1246446" y="205446"/>
                      </a:lnTo>
                      <a:lnTo>
                        <a:pt x="1242873" y="204263"/>
                      </a:lnTo>
                      <a:cubicBezTo>
                        <a:pt x="1238532" y="202604"/>
                        <a:pt x="1235390" y="200409"/>
                        <a:pt x="1233419" y="197368"/>
                      </a:cubicBezTo>
                      <a:close/>
                      <a:moveTo>
                        <a:pt x="665522" y="124"/>
                      </a:moveTo>
                      <a:cubicBezTo>
                        <a:pt x="682256" y="-694"/>
                        <a:pt x="699068" y="2447"/>
                        <a:pt x="715851" y="11645"/>
                      </a:cubicBezTo>
                      <a:cubicBezTo>
                        <a:pt x="728252" y="18771"/>
                        <a:pt x="736598" y="27133"/>
                        <a:pt x="736496" y="43009"/>
                      </a:cubicBezTo>
                      <a:cubicBezTo>
                        <a:pt x="735473" y="66493"/>
                        <a:pt x="749100" y="86024"/>
                        <a:pt x="762645" y="104729"/>
                      </a:cubicBezTo>
                      <a:cubicBezTo>
                        <a:pt x="765700" y="110272"/>
                        <a:pt x="770746" y="110609"/>
                        <a:pt x="776619" y="110864"/>
                      </a:cubicBezTo>
                      <a:cubicBezTo>
                        <a:pt x="796723" y="111383"/>
                        <a:pt x="816745" y="111075"/>
                        <a:pt x="836522" y="108286"/>
                      </a:cubicBezTo>
                      <a:cubicBezTo>
                        <a:pt x="848933" y="107060"/>
                        <a:pt x="857616" y="110378"/>
                        <a:pt x="865962" y="118739"/>
                      </a:cubicBezTo>
                      <a:cubicBezTo>
                        <a:pt x="874226" y="126274"/>
                        <a:pt x="881744" y="134717"/>
                        <a:pt x="892991" y="138617"/>
                      </a:cubicBezTo>
                      <a:cubicBezTo>
                        <a:pt x="905066" y="142435"/>
                        <a:pt x="915158" y="143108"/>
                        <a:pt x="926753" y="133612"/>
                      </a:cubicBezTo>
                      <a:cubicBezTo>
                        <a:pt x="940584" y="121389"/>
                        <a:pt x="954314" y="125043"/>
                        <a:pt x="961903" y="142665"/>
                      </a:cubicBezTo>
                      <a:cubicBezTo>
                        <a:pt x="975765" y="173029"/>
                        <a:pt x="990985" y="174866"/>
                        <a:pt x="1014348" y="149175"/>
                      </a:cubicBezTo>
                      <a:cubicBezTo>
                        <a:pt x="1027271" y="136207"/>
                        <a:pt x="1034821" y="119595"/>
                        <a:pt x="1045925" y="105136"/>
                      </a:cubicBezTo>
                      <a:cubicBezTo>
                        <a:pt x="1052636" y="96957"/>
                        <a:pt x="1059394" y="89244"/>
                        <a:pt x="1070278" y="84058"/>
                      </a:cubicBezTo>
                      <a:lnTo>
                        <a:pt x="1074508" y="82605"/>
                      </a:lnTo>
                      <a:lnTo>
                        <a:pt x="1079637" y="86269"/>
                      </a:lnTo>
                      <a:lnTo>
                        <a:pt x="1064472" y="118440"/>
                      </a:lnTo>
                      <a:cubicBezTo>
                        <a:pt x="1058696" y="130807"/>
                        <a:pt x="1052993" y="142852"/>
                        <a:pt x="1046690" y="155166"/>
                      </a:cubicBezTo>
                      <a:cubicBezTo>
                        <a:pt x="1034165" y="180622"/>
                        <a:pt x="1058763" y="226627"/>
                        <a:pt x="1087478" y="221285"/>
                      </a:cubicBezTo>
                      <a:cubicBezTo>
                        <a:pt x="1121157" y="215452"/>
                        <a:pt x="1133712" y="232584"/>
                        <a:pt x="1143028" y="259222"/>
                      </a:cubicBezTo>
                      <a:cubicBezTo>
                        <a:pt x="1145091" y="263193"/>
                        <a:pt x="1146327" y="267247"/>
                        <a:pt x="1148390" y="271218"/>
                      </a:cubicBezTo>
                      <a:cubicBezTo>
                        <a:pt x="1155152" y="288923"/>
                        <a:pt x="1156889" y="289586"/>
                        <a:pt x="1172539" y="278854"/>
                      </a:cubicBezTo>
                      <a:cubicBezTo>
                        <a:pt x="1185788" y="269194"/>
                        <a:pt x="1195402" y="256553"/>
                        <a:pt x="1204023" y="242340"/>
                      </a:cubicBezTo>
                      <a:cubicBezTo>
                        <a:pt x="1208998" y="233497"/>
                        <a:pt x="1213636" y="229699"/>
                        <a:pt x="1224801" y="232771"/>
                      </a:cubicBezTo>
                      <a:cubicBezTo>
                        <a:pt x="1234230" y="235180"/>
                        <a:pt x="1244241" y="235026"/>
                        <a:pt x="1254252" y="234872"/>
                      </a:cubicBezTo>
                      <a:cubicBezTo>
                        <a:pt x="1260953" y="235045"/>
                        <a:pt x="1266418" y="231165"/>
                        <a:pt x="1267420" y="224385"/>
                      </a:cubicBezTo>
                      <a:lnTo>
                        <a:pt x="1266675" y="219898"/>
                      </a:lnTo>
                      <a:lnTo>
                        <a:pt x="1332157" y="266681"/>
                      </a:lnTo>
                      <a:lnTo>
                        <a:pt x="1331329" y="267656"/>
                      </a:lnTo>
                      <a:cubicBezTo>
                        <a:pt x="1330820" y="269898"/>
                        <a:pt x="1331479" y="272338"/>
                        <a:pt x="1332633" y="275564"/>
                      </a:cubicBezTo>
                      <a:cubicBezTo>
                        <a:pt x="1344584" y="311963"/>
                        <a:pt x="1338669" y="345116"/>
                        <a:pt x="1319351" y="377923"/>
                      </a:cubicBezTo>
                      <a:cubicBezTo>
                        <a:pt x="1307909" y="397426"/>
                        <a:pt x="1291677" y="410721"/>
                        <a:pt x="1269663" y="416236"/>
                      </a:cubicBezTo>
                      <a:cubicBezTo>
                        <a:pt x="1259897" y="418871"/>
                        <a:pt x="1258569" y="422342"/>
                        <a:pt x="1262777" y="431113"/>
                      </a:cubicBezTo>
                      <a:cubicBezTo>
                        <a:pt x="1267977" y="441455"/>
                        <a:pt x="1272512" y="453534"/>
                        <a:pt x="1280857" y="461895"/>
                      </a:cubicBezTo>
                      <a:cubicBezTo>
                        <a:pt x="1287303" y="467939"/>
                        <a:pt x="1285975" y="471411"/>
                        <a:pt x="1278937" y="476282"/>
                      </a:cubicBezTo>
                      <a:cubicBezTo>
                        <a:pt x="1263951" y="485278"/>
                        <a:pt x="1258117" y="519258"/>
                        <a:pt x="1268690" y="533246"/>
                      </a:cubicBezTo>
                      <a:cubicBezTo>
                        <a:pt x="1272489" y="537881"/>
                        <a:pt x="1277454" y="537390"/>
                        <a:pt x="1281673" y="537808"/>
                      </a:cubicBezTo>
                      <a:cubicBezTo>
                        <a:pt x="1295239" y="539808"/>
                        <a:pt x="1308059" y="542718"/>
                        <a:pt x="1318969" y="551661"/>
                      </a:cubicBezTo>
                      <a:cubicBezTo>
                        <a:pt x="1336406" y="567475"/>
                        <a:pt x="1332994" y="583679"/>
                        <a:pt x="1310315" y="590930"/>
                      </a:cubicBezTo>
                      <a:cubicBezTo>
                        <a:pt x="1303860" y="593238"/>
                        <a:pt x="1296412" y="593974"/>
                        <a:pt x="1289956" y="596282"/>
                      </a:cubicBezTo>
                      <a:cubicBezTo>
                        <a:pt x="1272243" y="603042"/>
                        <a:pt x="1268095" y="611803"/>
                        <a:pt x="1275685" y="629426"/>
                      </a:cubicBezTo>
                      <a:cubicBezTo>
                        <a:pt x="1279066" y="638278"/>
                        <a:pt x="1284684" y="644403"/>
                        <a:pt x="1290384" y="651356"/>
                      </a:cubicBezTo>
                      <a:cubicBezTo>
                        <a:pt x="1296912" y="658227"/>
                        <a:pt x="1302530" y="664353"/>
                        <a:pt x="1307484" y="672214"/>
                      </a:cubicBezTo>
                      <a:cubicBezTo>
                        <a:pt x="1311366" y="677676"/>
                        <a:pt x="1314584" y="684875"/>
                        <a:pt x="1313664" y="692481"/>
                      </a:cubicBezTo>
                      <a:cubicBezTo>
                        <a:pt x="1311334" y="702732"/>
                        <a:pt x="1301579" y="697015"/>
                        <a:pt x="1295869" y="698414"/>
                      </a:cubicBezTo>
                      <a:cubicBezTo>
                        <a:pt x="1282129" y="703112"/>
                        <a:pt x="1267317" y="705411"/>
                        <a:pt x="1256632" y="715653"/>
                      </a:cubicBezTo>
                      <a:cubicBezTo>
                        <a:pt x="1249838" y="723004"/>
                        <a:pt x="1248755" y="728957"/>
                        <a:pt x="1255446" y="737482"/>
                      </a:cubicBezTo>
                      <a:cubicBezTo>
                        <a:pt x="1264946" y="749070"/>
                        <a:pt x="1277674" y="759504"/>
                        <a:pt x="1288665" y="769274"/>
                      </a:cubicBezTo>
                      <a:cubicBezTo>
                        <a:pt x="1307011" y="785834"/>
                        <a:pt x="1322048" y="802720"/>
                        <a:pt x="1312169" y="829584"/>
                      </a:cubicBezTo>
                      <a:cubicBezTo>
                        <a:pt x="1310340" y="836446"/>
                        <a:pt x="1314886" y="840172"/>
                        <a:pt x="1318604" y="843980"/>
                      </a:cubicBezTo>
                      <a:cubicBezTo>
                        <a:pt x="1325214" y="851678"/>
                        <a:pt x="1334806" y="855741"/>
                        <a:pt x="1343489" y="859059"/>
                      </a:cubicBezTo>
                      <a:cubicBezTo>
                        <a:pt x="1357381" y="864367"/>
                        <a:pt x="1371110" y="868022"/>
                        <a:pt x="1379201" y="882254"/>
                      </a:cubicBezTo>
                      <a:cubicBezTo>
                        <a:pt x="1386158" y="876556"/>
                        <a:pt x="1386168" y="868204"/>
                        <a:pt x="1388905" y="862088"/>
                      </a:cubicBezTo>
                      <a:cubicBezTo>
                        <a:pt x="1391644" y="855972"/>
                        <a:pt x="1393309" y="847457"/>
                        <a:pt x="1402492" y="847384"/>
                      </a:cubicBezTo>
                      <a:cubicBezTo>
                        <a:pt x="1413331" y="847149"/>
                        <a:pt x="1424332" y="848567"/>
                        <a:pt x="1430359" y="858828"/>
                      </a:cubicBezTo>
                      <a:cubicBezTo>
                        <a:pt x="1436222" y="867435"/>
                        <a:pt x="1435303" y="875041"/>
                        <a:pt x="1421983" y="875522"/>
                      </a:cubicBezTo>
                      <a:cubicBezTo>
                        <a:pt x="1412799" y="875594"/>
                        <a:pt x="1411716" y="881547"/>
                        <a:pt x="1412451" y="888991"/>
                      </a:cubicBezTo>
                      <a:cubicBezTo>
                        <a:pt x="1412839" y="909829"/>
                        <a:pt x="1433177" y="921182"/>
                        <a:pt x="1451310" y="910204"/>
                      </a:cubicBezTo>
                      <a:cubicBezTo>
                        <a:pt x="1457684" y="907069"/>
                        <a:pt x="1463149" y="903189"/>
                        <a:pt x="1470351" y="899972"/>
                      </a:cubicBezTo>
                      <a:cubicBezTo>
                        <a:pt x="1478462" y="897500"/>
                        <a:pt x="1485326" y="899328"/>
                        <a:pt x="1491027" y="906281"/>
                      </a:cubicBezTo>
                      <a:cubicBezTo>
                        <a:pt x="1497554" y="913151"/>
                        <a:pt x="1493989" y="919349"/>
                        <a:pt x="1490505" y="926374"/>
                      </a:cubicBezTo>
                      <a:cubicBezTo>
                        <a:pt x="1484202" y="938688"/>
                        <a:pt x="1472036" y="942396"/>
                        <a:pt x="1460032" y="947757"/>
                      </a:cubicBezTo>
                      <a:cubicBezTo>
                        <a:pt x="1431225" y="960624"/>
                        <a:pt x="1431225" y="960624"/>
                        <a:pt x="1444096" y="989416"/>
                      </a:cubicBezTo>
                      <a:cubicBezTo>
                        <a:pt x="1456057" y="1017463"/>
                        <a:pt x="1467110" y="1044764"/>
                        <a:pt x="1470878" y="1074455"/>
                      </a:cubicBezTo>
                      <a:cubicBezTo>
                        <a:pt x="1471859" y="1084379"/>
                        <a:pt x="1477732" y="1084634"/>
                        <a:pt x="1484515" y="1085634"/>
                      </a:cubicBezTo>
                      <a:cubicBezTo>
                        <a:pt x="1506601" y="1089298"/>
                        <a:pt x="1528849" y="1094616"/>
                        <a:pt x="1552416" y="1104814"/>
                      </a:cubicBezTo>
                      <a:cubicBezTo>
                        <a:pt x="1534039" y="1113311"/>
                        <a:pt x="1517163" y="1111637"/>
                        <a:pt x="1499705" y="1112527"/>
                      </a:cubicBezTo>
                      <a:cubicBezTo>
                        <a:pt x="1463134" y="1114470"/>
                        <a:pt x="1447893" y="1129337"/>
                        <a:pt x="1446942" y="1162000"/>
                      </a:cubicBezTo>
                      <a:cubicBezTo>
                        <a:pt x="1445930" y="1177131"/>
                        <a:pt x="1451712" y="1184911"/>
                        <a:pt x="1466933" y="1186748"/>
                      </a:cubicBezTo>
                      <a:cubicBezTo>
                        <a:pt x="1473715" y="1187748"/>
                        <a:pt x="1480335" y="1187094"/>
                        <a:pt x="1486617" y="1191484"/>
                      </a:cubicBezTo>
                      <a:cubicBezTo>
                        <a:pt x="1480978" y="1202062"/>
                        <a:pt x="1470222" y="1203125"/>
                        <a:pt x="1461120" y="1204024"/>
                      </a:cubicBezTo>
                      <a:cubicBezTo>
                        <a:pt x="1451190" y="1205005"/>
                        <a:pt x="1449116" y="1209385"/>
                        <a:pt x="1449106" y="1217737"/>
                      </a:cubicBezTo>
                      <a:cubicBezTo>
                        <a:pt x="1449739" y="1241057"/>
                        <a:pt x="1459893" y="1259261"/>
                        <a:pt x="1473356" y="1277138"/>
                      </a:cubicBezTo>
                      <a:cubicBezTo>
                        <a:pt x="1481038" y="1287236"/>
                        <a:pt x="1489628" y="1298078"/>
                        <a:pt x="1497310" y="1308176"/>
                      </a:cubicBezTo>
                      <a:cubicBezTo>
                        <a:pt x="1508955" y="1324562"/>
                        <a:pt x="1514062" y="1342430"/>
                        <a:pt x="1510150" y="1362024"/>
                      </a:cubicBezTo>
                      <a:cubicBezTo>
                        <a:pt x="1507064" y="1381536"/>
                        <a:pt x="1512927" y="1390143"/>
                        <a:pt x="1531785" y="1394960"/>
                      </a:cubicBezTo>
                      <a:cubicBezTo>
                        <a:pt x="1534348" y="1395542"/>
                        <a:pt x="1536831" y="1395297"/>
                        <a:pt x="1541050" y="1395715"/>
                      </a:cubicBezTo>
                      <a:cubicBezTo>
                        <a:pt x="1534910" y="1409683"/>
                        <a:pt x="1522744" y="1413390"/>
                        <a:pt x="1512395" y="1418588"/>
                      </a:cubicBezTo>
                      <a:cubicBezTo>
                        <a:pt x="1499647" y="1424858"/>
                        <a:pt x="1490453" y="1433282"/>
                        <a:pt x="1487704" y="1447751"/>
                      </a:cubicBezTo>
                      <a:cubicBezTo>
                        <a:pt x="1484548" y="1458084"/>
                        <a:pt x="1486938" y="1465364"/>
                        <a:pt x="1498103" y="1468436"/>
                      </a:cubicBezTo>
                      <a:cubicBezTo>
                        <a:pt x="1510096" y="1471427"/>
                        <a:pt x="1518115" y="1476480"/>
                        <a:pt x="1518676" y="1490621"/>
                      </a:cubicBezTo>
                      <a:cubicBezTo>
                        <a:pt x="1519984" y="1503854"/>
                        <a:pt x="1510218" y="1506488"/>
                        <a:pt x="1500534" y="1509951"/>
                      </a:cubicBezTo>
                      <a:cubicBezTo>
                        <a:pt x="1497306" y="1511104"/>
                        <a:pt x="1491513" y="1511677"/>
                        <a:pt x="1492913" y="1517384"/>
                      </a:cubicBezTo>
                      <a:cubicBezTo>
                        <a:pt x="1493566" y="1524000"/>
                        <a:pt x="1497611" y="1531116"/>
                        <a:pt x="1504394" y="1532117"/>
                      </a:cubicBezTo>
                      <a:cubicBezTo>
                        <a:pt x="1523088" y="1535280"/>
                        <a:pt x="1522577" y="1547022"/>
                        <a:pt x="1519911" y="1562318"/>
                      </a:cubicBezTo>
                      <a:cubicBezTo>
                        <a:pt x="1517152" y="1585138"/>
                        <a:pt x="1520185" y="1607385"/>
                        <a:pt x="1529011" y="1629061"/>
                      </a:cubicBezTo>
                      <a:cubicBezTo>
                        <a:pt x="1531320" y="1635514"/>
                        <a:pt x="1532719" y="1641221"/>
                        <a:pt x="1529153" y="1647419"/>
                      </a:cubicBezTo>
                      <a:cubicBezTo>
                        <a:pt x="1520031" y="1665022"/>
                        <a:pt x="1515791" y="1681308"/>
                        <a:pt x="1530082" y="1699103"/>
                      </a:cubicBezTo>
                      <a:cubicBezTo>
                        <a:pt x="1534954" y="1706138"/>
                        <a:pt x="1527088" y="1711090"/>
                        <a:pt x="1522042" y="1710754"/>
                      </a:cubicBezTo>
                      <a:cubicBezTo>
                        <a:pt x="1494165" y="1707662"/>
                        <a:pt x="1486452" y="1722621"/>
                        <a:pt x="1487166" y="1746768"/>
                      </a:cubicBezTo>
                      <a:cubicBezTo>
                        <a:pt x="1486748" y="1750985"/>
                        <a:pt x="1483765" y="1754620"/>
                        <a:pt x="1481691" y="1759000"/>
                      </a:cubicBezTo>
                      <a:cubicBezTo>
                        <a:pt x="1470658" y="1782638"/>
                        <a:pt x="1469166" y="1784456"/>
                        <a:pt x="1442943" y="1781201"/>
                      </a:cubicBezTo>
                      <a:cubicBezTo>
                        <a:pt x="1428551" y="1779282"/>
                        <a:pt x="1419612" y="1781835"/>
                        <a:pt x="1414463" y="1797375"/>
                      </a:cubicBezTo>
                      <a:cubicBezTo>
                        <a:pt x="1410561" y="1808617"/>
                        <a:pt x="1402439" y="1819441"/>
                        <a:pt x="1389364" y="1822403"/>
                      </a:cubicBezTo>
                      <a:cubicBezTo>
                        <a:pt x="1377116" y="1825283"/>
                        <a:pt x="1377105" y="1833635"/>
                        <a:pt x="1378004" y="1842732"/>
                      </a:cubicBezTo>
                      <a:cubicBezTo>
                        <a:pt x="1378903" y="1851829"/>
                        <a:pt x="1380547" y="1860018"/>
                        <a:pt x="1375490" y="1868033"/>
                      </a:cubicBezTo>
                      <a:cubicBezTo>
                        <a:pt x="1371925" y="1874231"/>
                        <a:pt x="1376471" y="1877958"/>
                        <a:pt x="1380853" y="1880030"/>
                      </a:cubicBezTo>
                      <a:cubicBezTo>
                        <a:pt x="1387718" y="1881857"/>
                        <a:pt x="1393673" y="1882939"/>
                        <a:pt x="1400375" y="1883112"/>
                      </a:cubicBezTo>
                      <a:cubicBezTo>
                        <a:pt x="1422460" y="1886776"/>
                        <a:pt x="1423451" y="1888348"/>
                        <a:pt x="1416228" y="1908269"/>
                      </a:cubicBezTo>
                      <a:cubicBezTo>
                        <a:pt x="1413071" y="1918602"/>
                        <a:pt x="1407268" y="1927526"/>
                        <a:pt x="1403203" y="1937114"/>
                      </a:cubicBezTo>
                      <a:cubicBezTo>
                        <a:pt x="1397645" y="1948519"/>
                        <a:pt x="1392088" y="1959925"/>
                        <a:pt x="1376714" y="1948082"/>
                      </a:cubicBezTo>
                      <a:cubicBezTo>
                        <a:pt x="1371341" y="1944437"/>
                        <a:pt x="1364967" y="1947572"/>
                        <a:pt x="1364047" y="1955179"/>
                      </a:cubicBezTo>
                      <a:cubicBezTo>
                        <a:pt x="1362464" y="1964521"/>
                        <a:pt x="1360134" y="1974773"/>
                        <a:pt x="1372454" y="1981071"/>
                      </a:cubicBezTo>
                      <a:cubicBezTo>
                        <a:pt x="1373281" y="1980990"/>
                        <a:pt x="1374108" y="1980908"/>
                        <a:pt x="1375845" y="1981571"/>
                      </a:cubicBezTo>
                      <a:cubicBezTo>
                        <a:pt x="1382710" y="1983399"/>
                        <a:pt x="1393722" y="1976465"/>
                        <a:pt x="1396603" y="1988706"/>
                      </a:cubicBezTo>
                      <a:cubicBezTo>
                        <a:pt x="1399401" y="2000121"/>
                        <a:pt x="1397154" y="2011200"/>
                        <a:pt x="1390687" y="2021860"/>
                      </a:cubicBezTo>
                      <a:cubicBezTo>
                        <a:pt x="1384803" y="2029957"/>
                        <a:pt x="1376191" y="2035818"/>
                        <a:pt x="1367417" y="2040026"/>
                      </a:cubicBezTo>
                      <a:cubicBezTo>
                        <a:pt x="1360214" y="2043242"/>
                        <a:pt x="1354422" y="2043815"/>
                        <a:pt x="1352615" y="2033972"/>
                      </a:cubicBezTo>
                      <a:cubicBezTo>
                        <a:pt x="1351460" y="2030746"/>
                        <a:pt x="1349479" y="2027601"/>
                        <a:pt x="1346169" y="2027928"/>
                      </a:cubicBezTo>
                      <a:cubicBezTo>
                        <a:pt x="1340377" y="2028500"/>
                        <a:pt x="1339958" y="2032717"/>
                        <a:pt x="1340285" y="2036025"/>
                      </a:cubicBezTo>
                      <a:cubicBezTo>
                        <a:pt x="1340111" y="2042723"/>
                        <a:pt x="1340683" y="2048512"/>
                        <a:pt x="1340427" y="2054383"/>
                      </a:cubicBezTo>
                      <a:cubicBezTo>
                        <a:pt x="1339906" y="2074477"/>
                        <a:pt x="1327402" y="2083228"/>
                        <a:pt x="1308463" y="2077583"/>
                      </a:cubicBezTo>
                      <a:cubicBezTo>
                        <a:pt x="1305899" y="2077002"/>
                        <a:pt x="1304163" y="2076338"/>
                        <a:pt x="1302426" y="2075675"/>
                      </a:cubicBezTo>
                      <a:cubicBezTo>
                        <a:pt x="1274559" y="2064231"/>
                        <a:pt x="1270503" y="2065467"/>
                        <a:pt x="1260870" y="2094811"/>
                      </a:cubicBezTo>
                      <a:cubicBezTo>
                        <a:pt x="1256967" y="2106053"/>
                        <a:pt x="1251747" y="2112415"/>
                        <a:pt x="1239172" y="2111987"/>
                      </a:cubicBezTo>
                      <a:cubicBezTo>
                        <a:pt x="1234126" y="2111650"/>
                        <a:pt x="1230070" y="2112886"/>
                        <a:pt x="1226015" y="2114122"/>
                      </a:cubicBezTo>
                      <a:cubicBezTo>
                        <a:pt x="1201274" y="2117401"/>
                        <a:pt x="1183141" y="2128379"/>
                        <a:pt x="1180045" y="2156243"/>
                      </a:cubicBezTo>
                      <a:cubicBezTo>
                        <a:pt x="1178544" y="2166412"/>
                        <a:pt x="1175386" y="2176745"/>
                        <a:pt x="1169584" y="2185669"/>
                      </a:cubicBezTo>
                      <a:cubicBezTo>
                        <a:pt x="1166019" y="2191867"/>
                        <a:pt x="1159726" y="2195829"/>
                        <a:pt x="1152862" y="2194002"/>
                      </a:cubicBezTo>
                      <a:cubicBezTo>
                        <a:pt x="1144342" y="2192339"/>
                        <a:pt x="1146916" y="2184568"/>
                        <a:pt x="1147172" y="2178697"/>
                      </a:cubicBezTo>
                      <a:cubicBezTo>
                        <a:pt x="1146887" y="2141981"/>
                        <a:pt x="1146887" y="2141981"/>
                        <a:pt x="1112869" y="2152858"/>
                      </a:cubicBezTo>
                      <a:cubicBezTo>
                        <a:pt x="1100703" y="2156565"/>
                        <a:pt x="1089201" y="2158536"/>
                        <a:pt x="1076544" y="2157281"/>
                      </a:cubicBezTo>
                      <a:cubicBezTo>
                        <a:pt x="1063806" y="2155199"/>
                        <a:pt x="1053631" y="2153699"/>
                        <a:pt x="1047114" y="2138477"/>
                      </a:cubicBezTo>
                      <a:cubicBezTo>
                        <a:pt x="1036634" y="2116965"/>
                        <a:pt x="1004538" y="2113455"/>
                        <a:pt x="979285" y="2128475"/>
                      </a:cubicBezTo>
                      <a:cubicBezTo>
                        <a:pt x="975311" y="2130538"/>
                        <a:pt x="972247" y="2133346"/>
                        <a:pt x="967527" y="2136318"/>
                      </a:cubicBezTo>
                      <a:cubicBezTo>
                        <a:pt x="962338" y="2117623"/>
                        <a:pt x="955658" y="2100746"/>
                        <a:pt x="935810" y="2094356"/>
                      </a:cubicBezTo>
                      <a:cubicBezTo>
                        <a:pt x="926754" y="2091493"/>
                        <a:pt x="918191" y="2091504"/>
                        <a:pt x="909761" y="2092858"/>
                      </a:cubicBezTo>
                      <a:lnTo>
                        <a:pt x="890923" y="2097756"/>
                      </a:lnTo>
                      <a:lnTo>
                        <a:pt x="889951" y="2099239"/>
                      </a:lnTo>
                      <a:cubicBezTo>
                        <a:pt x="881833" y="2116665"/>
                        <a:pt x="886596" y="2130520"/>
                        <a:pt x="903914" y="2149570"/>
                      </a:cubicBezTo>
                      <a:cubicBezTo>
                        <a:pt x="907762" y="2153419"/>
                        <a:pt x="913150" y="2156498"/>
                        <a:pt x="913150" y="2162655"/>
                      </a:cubicBezTo>
                      <a:cubicBezTo>
                        <a:pt x="939320" y="2157267"/>
                        <a:pt x="965489" y="2160346"/>
                        <a:pt x="991659" y="2161116"/>
                      </a:cubicBezTo>
                      <a:cubicBezTo>
                        <a:pt x="1006283" y="2166504"/>
                        <a:pt x="1023986" y="2162655"/>
                        <a:pt x="1036302" y="2174970"/>
                      </a:cubicBezTo>
                      <a:cubicBezTo>
                        <a:pt x="1039380" y="2179588"/>
                        <a:pt x="1040150" y="2184976"/>
                        <a:pt x="1038611" y="2189594"/>
                      </a:cubicBezTo>
                      <a:cubicBezTo>
                        <a:pt x="1028605" y="2214994"/>
                        <a:pt x="1031683" y="2240394"/>
                        <a:pt x="1036302" y="2265794"/>
                      </a:cubicBezTo>
                      <a:cubicBezTo>
                        <a:pt x="1035532" y="2267334"/>
                        <a:pt x="1034762" y="2268104"/>
                        <a:pt x="1033992" y="2268873"/>
                      </a:cubicBezTo>
                      <a:cubicBezTo>
                        <a:pt x="1019368" y="2262716"/>
                        <a:pt x="1010901" y="2246552"/>
                        <a:pt x="995508" y="2241164"/>
                      </a:cubicBezTo>
                      <a:cubicBezTo>
                        <a:pt x="991659" y="2239625"/>
                        <a:pt x="991659" y="2237316"/>
                        <a:pt x="992429" y="2234237"/>
                      </a:cubicBezTo>
                      <a:cubicBezTo>
                        <a:pt x="997817" y="2210376"/>
                        <a:pt x="988580" y="2207297"/>
                        <a:pt x="967799" y="2214994"/>
                      </a:cubicBezTo>
                      <a:cubicBezTo>
                        <a:pt x="958562" y="2218073"/>
                        <a:pt x="947017" y="2216534"/>
                        <a:pt x="937011" y="2214994"/>
                      </a:cubicBezTo>
                      <a:cubicBezTo>
                        <a:pt x="928544" y="2214225"/>
                        <a:pt x="916999" y="2209606"/>
                        <a:pt x="916999" y="2219612"/>
                      </a:cubicBezTo>
                      <a:cubicBezTo>
                        <a:pt x="917768" y="2231158"/>
                        <a:pt x="897756" y="2240394"/>
                        <a:pt x="915459" y="2254249"/>
                      </a:cubicBezTo>
                      <a:cubicBezTo>
                        <a:pt x="925465" y="2262716"/>
                        <a:pt x="920077" y="2278110"/>
                        <a:pt x="910841" y="2287346"/>
                      </a:cubicBezTo>
                      <a:cubicBezTo>
                        <a:pt x="898526" y="2299661"/>
                        <a:pt x="903144" y="2309667"/>
                        <a:pt x="906992" y="2324291"/>
                      </a:cubicBezTo>
                      <a:cubicBezTo>
                        <a:pt x="913150" y="2348152"/>
                        <a:pt x="921617" y="2372013"/>
                        <a:pt x="919308" y="2397413"/>
                      </a:cubicBezTo>
                      <a:cubicBezTo>
                        <a:pt x="917768" y="2412807"/>
                        <a:pt x="905453" y="2422043"/>
                        <a:pt x="892368" y="2427430"/>
                      </a:cubicBezTo>
                      <a:cubicBezTo>
                        <a:pt x="883901" y="2430509"/>
                        <a:pt x="879283" y="2433588"/>
                        <a:pt x="883132" y="2442824"/>
                      </a:cubicBezTo>
                      <a:cubicBezTo>
                        <a:pt x="886211" y="2448982"/>
                        <a:pt x="883132" y="2455909"/>
                        <a:pt x="876974" y="2456679"/>
                      </a:cubicBezTo>
                      <a:cubicBezTo>
                        <a:pt x="840799" y="2461297"/>
                        <a:pt x="803853" y="2476691"/>
                        <a:pt x="769986" y="2448982"/>
                      </a:cubicBezTo>
                      <a:cubicBezTo>
                        <a:pt x="769217" y="2446673"/>
                        <a:pt x="769986" y="2443594"/>
                        <a:pt x="771526" y="2443594"/>
                      </a:cubicBezTo>
                      <a:cubicBezTo>
                        <a:pt x="793847" y="2445903"/>
                        <a:pt x="812320" y="2430509"/>
                        <a:pt x="833871" y="2430509"/>
                      </a:cubicBezTo>
                      <a:cubicBezTo>
                        <a:pt x="859271" y="2430509"/>
                        <a:pt x="873895" y="2409728"/>
                        <a:pt x="865429" y="2385867"/>
                      </a:cubicBezTo>
                      <a:cubicBezTo>
                        <a:pt x="861580" y="2376631"/>
                        <a:pt x="871586" y="2367394"/>
                        <a:pt x="863120" y="2359697"/>
                      </a:cubicBezTo>
                      <a:cubicBezTo>
                        <a:pt x="853114" y="2355849"/>
                        <a:pt x="853883" y="2347382"/>
                        <a:pt x="852344" y="2339685"/>
                      </a:cubicBezTo>
                      <a:cubicBezTo>
                        <a:pt x="848496" y="2318134"/>
                        <a:pt x="840799" y="2299661"/>
                        <a:pt x="820786" y="2288116"/>
                      </a:cubicBezTo>
                      <a:cubicBezTo>
                        <a:pt x="815398" y="2285037"/>
                        <a:pt x="810780" y="2279649"/>
                        <a:pt x="805393" y="2276570"/>
                      </a:cubicBezTo>
                      <a:cubicBezTo>
                        <a:pt x="795386" y="2270413"/>
                        <a:pt x="788459" y="2255788"/>
                        <a:pt x="771526" y="2268104"/>
                      </a:cubicBezTo>
                      <a:cubicBezTo>
                        <a:pt x="764598" y="2272722"/>
                        <a:pt x="749204" y="2268104"/>
                        <a:pt x="738429" y="2262716"/>
                      </a:cubicBezTo>
                      <a:cubicBezTo>
                        <a:pt x="732271" y="2259637"/>
                        <a:pt x="733041" y="2255019"/>
                        <a:pt x="734580" y="2249631"/>
                      </a:cubicBezTo>
                      <a:cubicBezTo>
                        <a:pt x="736890" y="2241164"/>
                        <a:pt x="731502" y="2238085"/>
                        <a:pt x="725344" y="2235006"/>
                      </a:cubicBezTo>
                      <a:cubicBezTo>
                        <a:pt x="720726" y="2231928"/>
                        <a:pt x="716108" y="2228079"/>
                        <a:pt x="712259" y="2224231"/>
                      </a:cubicBezTo>
                      <a:cubicBezTo>
                        <a:pt x="708411" y="2222691"/>
                        <a:pt x="707641" y="2219612"/>
                        <a:pt x="707641" y="2215764"/>
                      </a:cubicBezTo>
                      <a:cubicBezTo>
                        <a:pt x="693786" y="2210376"/>
                        <a:pt x="675314" y="2209606"/>
                        <a:pt x="672235" y="2189594"/>
                      </a:cubicBezTo>
                      <a:cubicBezTo>
                        <a:pt x="673005" y="2182667"/>
                        <a:pt x="666077" y="2181127"/>
                        <a:pt x="663768" y="2176509"/>
                      </a:cubicBezTo>
                      <a:cubicBezTo>
                        <a:pt x="657611" y="2175740"/>
                        <a:pt x="651453" y="2178049"/>
                        <a:pt x="646064" y="2181127"/>
                      </a:cubicBezTo>
                      <a:cubicBezTo>
                        <a:pt x="645294" y="2187285"/>
                        <a:pt x="647604" y="2194212"/>
                        <a:pt x="641446" y="2198831"/>
                      </a:cubicBezTo>
                      <a:cubicBezTo>
                        <a:pt x="638368" y="2204988"/>
                        <a:pt x="634520" y="2208837"/>
                        <a:pt x="628362" y="2211915"/>
                      </a:cubicBezTo>
                      <a:cubicBezTo>
                        <a:pt x="623743" y="2219612"/>
                        <a:pt x="618355" y="2211915"/>
                        <a:pt x="612967" y="2213455"/>
                      </a:cubicBezTo>
                      <a:cubicBezTo>
                        <a:pt x="609888" y="2214994"/>
                        <a:pt x="606040" y="2217303"/>
                        <a:pt x="603731" y="2212685"/>
                      </a:cubicBezTo>
                      <a:cubicBezTo>
                        <a:pt x="601422" y="2208067"/>
                        <a:pt x="604501" y="2204218"/>
                        <a:pt x="609119" y="2202679"/>
                      </a:cubicBezTo>
                      <a:cubicBezTo>
                        <a:pt x="617585" y="2200370"/>
                        <a:pt x="619125" y="2191134"/>
                        <a:pt x="624513" y="2185746"/>
                      </a:cubicBezTo>
                      <a:cubicBezTo>
                        <a:pt x="629132" y="2177279"/>
                        <a:pt x="632980" y="2168043"/>
                        <a:pt x="637598" y="2159576"/>
                      </a:cubicBezTo>
                      <a:cubicBezTo>
                        <a:pt x="636828" y="2153419"/>
                        <a:pt x="637598" y="2146491"/>
                        <a:pt x="629132" y="2146491"/>
                      </a:cubicBezTo>
                      <a:cubicBezTo>
                        <a:pt x="623743" y="2146491"/>
                        <a:pt x="619894" y="2148801"/>
                        <a:pt x="619894" y="2154188"/>
                      </a:cubicBezTo>
                      <a:cubicBezTo>
                        <a:pt x="621434" y="2174200"/>
                        <a:pt x="606040" y="2181127"/>
                        <a:pt x="592955" y="2190364"/>
                      </a:cubicBezTo>
                      <a:cubicBezTo>
                        <a:pt x="588337" y="2198831"/>
                        <a:pt x="604501" y="2224231"/>
                        <a:pt x="575252" y="2212685"/>
                      </a:cubicBezTo>
                      <a:cubicBezTo>
                        <a:pt x="572943" y="2212685"/>
                        <a:pt x="569864" y="2212685"/>
                        <a:pt x="566785" y="2212685"/>
                      </a:cubicBezTo>
                      <a:cubicBezTo>
                        <a:pt x="550622" y="2199600"/>
                        <a:pt x="550622" y="2198061"/>
                        <a:pt x="566785" y="2172661"/>
                      </a:cubicBezTo>
                      <a:cubicBezTo>
                        <a:pt x="566016" y="2172661"/>
                        <a:pt x="566016" y="2172661"/>
                        <a:pt x="565246" y="2172661"/>
                      </a:cubicBezTo>
                      <a:cubicBezTo>
                        <a:pt x="556010" y="2180358"/>
                        <a:pt x="547543" y="2187285"/>
                        <a:pt x="539076" y="2194982"/>
                      </a:cubicBezTo>
                      <a:cubicBezTo>
                        <a:pt x="529070" y="2194982"/>
                        <a:pt x="526761" y="2189594"/>
                        <a:pt x="530610" y="2181127"/>
                      </a:cubicBezTo>
                      <a:cubicBezTo>
                        <a:pt x="533688" y="2172661"/>
                        <a:pt x="536767" y="2164195"/>
                        <a:pt x="539846" y="2155728"/>
                      </a:cubicBezTo>
                      <a:cubicBezTo>
                        <a:pt x="552931" y="2136485"/>
                        <a:pt x="557549" y="2114934"/>
                        <a:pt x="561397" y="2092612"/>
                      </a:cubicBezTo>
                      <a:cubicBezTo>
                        <a:pt x="565246" y="2071061"/>
                        <a:pt x="557549" y="2054127"/>
                        <a:pt x="538307" y="2042582"/>
                      </a:cubicBezTo>
                      <a:cubicBezTo>
                        <a:pt x="529840" y="2037195"/>
                        <a:pt x="521373" y="2031807"/>
                        <a:pt x="513676" y="2024879"/>
                      </a:cubicBezTo>
                      <a:cubicBezTo>
                        <a:pt x="501361" y="2014104"/>
                        <a:pt x="489046" y="2012564"/>
                        <a:pt x="473652" y="2018722"/>
                      </a:cubicBezTo>
                      <a:cubicBezTo>
                        <a:pt x="441325" y="2031037"/>
                        <a:pt x="429010" y="2021801"/>
                        <a:pt x="429010" y="1987164"/>
                      </a:cubicBezTo>
                      <a:cubicBezTo>
                        <a:pt x="429010" y="1975619"/>
                        <a:pt x="432088" y="1963303"/>
                        <a:pt x="425931" y="1952528"/>
                      </a:cubicBezTo>
                      <a:cubicBezTo>
                        <a:pt x="419003" y="1944061"/>
                        <a:pt x="413616" y="1934824"/>
                        <a:pt x="408228" y="1925588"/>
                      </a:cubicBezTo>
                      <a:cubicBezTo>
                        <a:pt x="402840" y="1917122"/>
                        <a:pt x="396682" y="1909425"/>
                        <a:pt x="390525" y="1900958"/>
                      </a:cubicBezTo>
                      <a:cubicBezTo>
                        <a:pt x="372822" y="1877097"/>
                        <a:pt x="372822" y="1877867"/>
                        <a:pt x="350500" y="1894031"/>
                      </a:cubicBezTo>
                      <a:cubicBezTo>
                        <a:pt x="325870" y="1911734"/>
                        <a:pt x="298161" y="1918661"/>
                        <a:pt x="267373" y="1910964"/>
                      </a:cubicBezTo>
                      <a:cubicBezTo>
                        <a:pt x="247361" y="1905576"/>
                        <a:pt x="245822" y="1879407"/>
                        <a:pt x="225040" y="1875558"/>
                      </a:cubicBezTo>
                      <a:cubicBezTo>
                        <a:pt x="230428" y="1862473"/>
                        <a:pt x="221961" y="1850928"/>
                        <a:pt x="221961" y="1837843"/>
                      </a:cubicBezTo>
                      <a:cubicBezTo>
                        <a:pt x="222731" y="1820909"/>
                        <a:pt x="232737" y="1804746"/>
                        <a:pt x="227349" y="1787813"/>
                      </a:cubicBezTo>
                      <a:cubicBezTo>
                        <a:pt x="233506" y="1782425"/>
                        <a:pt x="243513" y="1799358"/>
                        <a:pt x="246591" y="1787043"/>
                      </a:cubicBezTo>
                      <a:cubicBezTo>
                        <a:pt x="249670" y="1774728"/>
                        <a:pt x="236585" y="1770879"/>
                        <a:pt x="228119" y="1765491"/>
                      </a:cubicBezTo>
                      <a:cubicBezTo>
                        <a:pt x="295852" y="1745479"/>
                        <a:pt x="318943" y="1694679"/>
                        <a:pt x="298931" y="1596928"/>
                      </a:cubicBezTo>
                      <a:cubicBezTo>
                        <a:pt x="316634" y="1616940"/>
                        <a:pt x="326640" y="1640031"/>
                        <a:pt x="346652" y="1656195"/>
                      </a:cubicBezTo>
                      <a:lnTo>
                        <a:pt x="361501" y="1660735"/>
                      </a:lnTo>
                      <a:lnTo>
                        <a:pt x="365925" y="1649703"/>
                      </a:lnTo>
                      <a:cubicBezTo>
                        <a:pt x="368035" y="1641457"/>
                        <a:pt x="368873" y="1633023"/>
                        <a:pt x="368015" y="1624340"/>
                      </a:cubicBezTo>
                      <a:cubicBezTo>
                        <a:pt x="367862" y="1614333"/>
                        <a:pt x="371008" y="1612353"/>
                        <a:pt x="380192" y="1612281"/>
                      </a:cubicBezTo>
                      <a:cubicBezTo>
                        <a:pt x="389375" y="1612208"/>
                        <a:pt x="399305" y="1611227"/>
                        <a:pt x="407089" y="1605448"/>
                      </a:cubicBezTo>
                      <a:cubicBezTo>
                        <a:pt x="411645" y="1600822"/>
                        <a:pt x="415292" y="1595451"/>
                        <a:pt x="415547" y="1589580"/>
                      </a:cubicBezTo>
                      <a:cubicBezTo>
                        <a:pt x="414812" y="1582137"/>
                        <a:pt x="407365" y="1582873"/>
                        <a:pt x="402237" y="1581709"/>
                      </a:cubicBezTo>
                      <a:cubicBezTo>
                        <a:pt x="367996" y="1573400"/>
                        <a:pt x="333836" y="1565919"/>
                        <a:pt x="298685" y="1556865"/>
                      </a:cubicBezTo>
                      <a:cubicBezTo>
                        <a:pt x="278173" y="1552211"/>
                        <a:pt x="257416" y="1545075"/>
                        <a:pt x="238732" y="1533560"/>
                      </a:cubicBezTo>
                      <a:cubicBezTo>
                        <a:pt x="202438" y="1512927"/>
                        <a:pt x="188658" y="1483390"/>
                        <a:pt x="194584" y="1441885"/>
                      </a:cubicBezTo>
                      <a:cubicBezTo>
                        <a:pt x="200919" y="1404515"/>
                        <a:pt x="200919" y="1404515"/>
                        <a:pt x="175636" y="1376949"/>
                      </a:cubicBezTo>
                      <a:cubicBezTo>
                        <a:pt x="187976" y="1366544"/>
                        <a:pt x="194862" y="1351667"/>
                        <a:pt x="201001" y="1337699"/>
                      </a:cubicBezTo>
                      <a:cubicBezTo>
                        <a:pt x="207142" y="1323731"/>
                        <a:pt x="215181" y="1312081"/>
                        <a:pt x="230576" y="1307219"/>
                      </a:cubicBezTo>
                      <a:cubicBezTo>
                        <a:pt x="241915" y="1303594"/>
                        <a:pt x="253254" y="1299969"/>
                        <a:pt x="254347" y="1285664"/>
                      </a:cubicBezTo>
                      <a:cubicBezTo>
                        <a:pt x="256023" y="1268797"/>
                        <a:pt x="253643" y="1253165"/>
                        <a:pt x="237605" y="1243058"/>
                      </a:cubicBezTo>
                      <a:cubicBezTo>
                        <a:pt x="226859" y="1235768"/>
                        <a:pt x="213875" y="1231205"/>
                        <a:pt x="201801" y="1227388"/>
                      </a:cubicBezTo>
                      <a:cubicBezTo>
                        <a:pt x="181044" y="1220252"/>
                        <a:pt x="159541" y="1214026"/>
                        <a:pt x="140112" y="1203419"/>
                      </a:cubicBezTo>
                      <a:cubicBezTo>
                        <a:pt x="128620" y="1197038"/>
                        <a:pt x="123155" y="1200919"/>
                        <a:pt x="122807" y="1214314"/>
                      </a:cubicBezTo>
                      <a:cubicBezTo>
                        <a:pt x="123940" y="1234245"/>
                        <a:pt x="114572" y="1249367"/>
                        <a:pt x="96113" y="1257036"/>
                      </a:cubicBezTo>
                      <a:cubicBezTo>
                        <a:pt x="76081" y="1265696"/>
                        <a:pt x="52341" y="1262196"/>
                        <a:pt x="38458" y="1248535"/>
                      </a:cubicBezTo>
                      <a:cubicBezTo>
                        <a:pt x="28295" y="1238683"/>
                        <a:pt x="25414" y="1226441"/>
                        <a:pt x="29153" y="1213546"/>
                      </a:cubicBezTo>
                      <a:cubicBezTo>
                        <a:pt x="33393" y="1197260"/>
                        <a:pt x="26038" y="1190470"/>
                        <a:pt x="12391" y="1187643"/>
                      </a:cubicBezTo>
                      <a:cubicBezTo>
                        <a:pt x="3871" y="1185980"/>
                        <a:pt x="-675" y="1182253"/>
                        <a:pt x="81" y="1172993"/>
                      </a:cubicBezTo>
                      <a:cubicBezTo>
                        <a:pt x="756" y="1162905"/>
                        <a:pt x="8693" y="1167131"/>
                        <a:pt x="13658" y="1166641"/>
                      </a:cubicBezTo>
                      <a:cubicBezTo>
                        <a:pt x="57798" y="1165203"/>
                        <a:pt x="100899" y="1168043"/>
                        <a:pt x="142679" y="1176546"/>
                      </a:cubicBezTo>
                      <a:lnTo>
                        <a:pt x="239171" y="1211513"/>
                      </a:lnTo>
                      <a:lnTo>
                        <a:pt x="235719" y="1208616"/>
                      </a:lnTo>
                      <a:cubicBezTo>
                        <a:pt x="233507" y="1206307"/>
                        <a:pt x="232352" y="1203613"/>
                        <a:pt x="234276" y="1199764"/>
                      </a:cubicBezTo>
                      <a:cubicBezTo>
                        <a:pt x="237355" y="1193606"/>
                        <a:pt x="245052" y="1195915"/>
                        <a:pt x="250440" y="1196685"/>
                      </a:cubicBezTo>
                      <a:cubicBezTo>
                        <a:pt x="264294" y="1198994"/>
                        <a:pt x="278919" y="1202073"/>
                        <a:pt x="292773" y="1205152"/>
                      </a:cubicBezTo>
                      <a:lnTo>
                        <a:pt x="293536" y="1205788"/>
                      </a:lnTo>
                      <a:lnTo>
                        <a:pt x="307663" y="1191042"/>
                      </a:lnTo>
                      <a:cubicBezTo>
                        <a:pt x="319676" y="1177328"/>
                        <a:pt x="331690" y="1163615"/>
                        <a:pt x="350231" y="1156773"/>
                      </a:cubicBezTo>
                      <a:cubicBezTo>
                        <a:pt x="359169" y="1154220"/>
                        <a:pt x="358515" y="1147603"/>
                        <a:pt x="353724" y="1141396"/>
                      </a:cubicBezTo>
                      <a:cubicBezTo>
                        <a:pt x="347115" y="1133698"/>
                        <a:pt x="340506" y="1126000"/>
                        <a:pt x="328677" y="1124663"/>
                      </a:cubicBezTo>
                      <a:cubicBezTo>
                        <a:pt x="301464" y="1119835"/>
                        <a:pt x="277570" y="1106329"/>
                        <a:pt x="254423" y="1091914"/>
                      </a:cubicBezTo>
                      <a:cubicBezTo>
                        <a:pt x="236567" y="1080317"/>
                        <a:pt x="218793" y="1069546"/>
                        <a:pt x="198863" y="1062329"/>
                      </a:cubicBezTo>
                      <a:cubicBezTo>
                        <a:pt x="184889" y="1056194"/>
                        <a:pt x="177686" y="1059411"/>
                        <a:pt x="174939" y="1073879"/>
                      </a:cubicBezTo>
                      <a:cubicBezTo>
                        <a:pt x="174019" y="1081485"/>
                        <a:pt x="173181" y="1089919"/>
                        <a:pt x="161270" y="1087756"/>
                      </a:cubicBezTo>
                      <a:cubicBezTo>
                        <a:pt x="150186" y="1085510"/>
                        <a:pt x="145314" y="1078475"/>
                        <a:pt x="143506" y="1068633"/>
                      </a:cubicBezTo>
                      <a:cubicBezTo>
                        <a:pt x="142853" y="1062017"/>
                        <a:pt x="147817" y="1061526"/>
                        <a:pt x="151955" y="1061118"/>
                      </a:cubicBezTo>
                      <a:cubicBezTo>
                        <a:pt x="165112" y="1058982"/>
                        <a:pt x="176369" y="1054530"/>
                        <a:pt x="186309" y="1045197"/>
                      </a:cubicBezTo>
                      <a:cubicBezTo>
                        <a:pt x="190865" y="1040572"/>
                        <a:pt x="194338" y="1041899"/>
                        <a:pt x="199548" y="1043889"/>
                      </a:cubicBezTo>
                      <a:cubicBezTo>
                        <a:pt x="249909" y="1063132"/>
                        <a:pt x="303171" y="1077912"/>
                        <a:pt x="342999" y="1117403"/>
                      </a:cubicBezTo>
                      <a:cubicBezTo>
                        <a:pt x="354981" y="1128745"/>
                        <a:pt x="380060" y="1120422"/>
                        <a:pt x="385045" y="1103228"/>
                      </a:cubicBezTo>
                      <a:cubicBezTo>
                        <a:pt x="389612" y="1090250"/>
                        <a:pt x="396068" y="1087942"/>
                        <a:pt x="407816" y="1088452"/>
                      </a:cubicBezTo>
                      <a:cubicBezTo>
                        <a:pt x="413689" y="1088707"/>
                        <a:pt x="420227" y="1087226"/>
                        <a:pt x="425855" y="1084999"/>
                      </a:cubicBezTo>
                      <a:cubicBezTo>
                        <a:pt x="435540" y="1081537"/>
                        <a:pt x="437206" y="1073022"/>
                        <a:pt x="437962" y="1063761"/>
                      </a:cubicBezTo>
                      <a:cubicBezTo>
                        <a:pt x="438718" y="1054500"/>
                        <a:pt x="432517" y="1050937"/>
                        <a:pt x="425571" y="1048283"/>
                      </a:cubicBezTo>
                      <a:cubicBezTo>
                        <a:pt x="416888" y="1044965"/>
                        <a:pt x="406632" y="1042638"/>
                        <a:pt x="397121" y="1039402"/>
                      </a:cubicBezTo>
                      <a:cubicBezTo>
                        <a:pt x="386784" y="1036248"/>
                        <a:pt x="376364" y="1032267"/>
                        <a:pt x="368019" y="1023905"/>
                      </a:cubicBezTo>
                      <a:lnTo>
                        <a:pt x="361094" y="1008297"/>
                      </a:lnTo>
                      <a:lnTo>
                        <a:pt x="355311" y="1004069"/>
                      </a:lnTo>
                      <a:cubicBezTo>
                        <a:pt x="351847" y="999451"/>
                        <a:pt x="352040" y="993101"/>
                        <a:pt x="353579" y="981940"/>
                      </a:cubicBezTo>
                      <a:cubicBezTo>
                        <a:pt x="351270" y="970394"/>
                        <a:pt x="360506" y="963467"/>
                        <a:pt x="365125" y="954231"/>
                      </a:cubicBezTo>
                      <a:cubicBezTo>
                        <a:pt x="375900" y="931909"/>
                        <a:pt x="372052" y="921903"/>
                        <a:pt x="348192" y="915746"/>
                      </a:cubicBezTo>
                      <a:cubicBezTo>
                        <a:pt x="342034" y="914206"/>
                        <a:pt x="335876" y="913437"/>
                        <a:pt x="329719" y="911897"/>
                      </a:cubicBezTo>
                      <a:cubicBezTo>
                        <a:pt x="328179" y="912667"/>
                        <a:pt x="327410" y="912667"/>
                        <a:pt x="326640" y="913437"/>
                      </a:cubicBezTo>
                      <a:cubicBezTo>
                        <a:pt x="323561" y="914976"/>
                        <a:pt x="320482" y="914206"/>
                        <a:pt x="318173" y="911897"/>
                      </a:cubicBezTo>
                      <a:cubicBezTo>
                        <a:pt x="301240" y="914976"/>
                        <a:pt x="286616" y="903430"/>
                        <a:pt x="269682" y="903430"/>
                      </a:cubicBezTo>
                      <a:cubicBezTo>
                        <a:pt x="256597" y="904970"/>
                        <a:pt x="248131" y="898043"/>
                        <a:pt x="245052" y="887267"/>
                      </a:cubicBezTo>
                      <a:cubicBezTo>
                        <a:pt x="242743" y="877261"/>
                        <a:pt x="254288" y="877261"/>
                        <a:pt x="260446" y="872643"/>
                      </a:cubicBezTo>
                      <a:cubicBezTo>
                        <a:pt x="278919" y="871104"/>
                        <a:pt x="295852" y="863407"/>
                        <a:pt x="313555" y="859558"/>
                      </a:cubicBezTo>
                      <a:cubicBezTo>
                        <a:pt x="325101" y="851091"/>
                        <a:pt x="338955" y="848782"/>
                        <a:pt x="352040" y="846473"/>
                      </a:cubicBezTo>
                      <a:cubicBezTo>
                        <a:pt x="355119" y="846473"/>
                        <a:pt x="358197" y="847243"/>
                        <a:pt x="361276" y="848782"/>
                      </a:cubicBezTo>
                      <a:cubicBezTo>
                        <a:pt x="360506" y="850322"/>
                        <a:pt x="358967" y="851861"/>
                        <a:pt x="358197" y="853400"/>
                      </a:cubicBezTo>
                      <a:cubicBezTo>
                        <a:pt x="359737" y="852631"/>
                        <a:pt x="360506" y="851861"/>
                        <a:pt x="362046" y="851091"/>
                      </a:cubicBezTo>
                      <a:cubicBezTo>
                        <a:pt x="370513" y="838776"/>
                        <a:pt x="382828" y="833388"/>
                        <a:pt x="397452" y="836467"/>
                      </a:cubicBezTo>
                      <a:cubicBezTo>
                        <a:pt x="419773" y="815685"/>
                        <a:pt x="418234" y="793364"/>
                        <a:pt x="402840" y="769503"/>
                      </a:cubicBezTo>
                      <a:cubicBezTo>
                        <a:pt x="395913" y="758728"/>
                        <a:pt x="389755" y="747182"/>
                        <a:pt x="383597" y="735637"/>
                      </a:cubicBezTo>
                      <a:cubicBezTo>
                        <a:pt x="375900" y="729479"/>
                        <a:pt x="368973" y="724091"/>
                        <a:pt x="361276" y="717934"/>
                      </a:cubicBezTo>
                      <a:cubicBezTo>
                        <a:pt x="353579" y="714855"/>
                        <a:pt x="352040" y="706388"/>
                        <a:pt x="348192" y="700231"/>
                      </a:cubicBezTo>
                      <a:cubicBezTo>
                        <a:pt x="349731" y="692534"/>
                        <a:pt x="335876" y="684067"/>
                        <a:pt x="345113" y="677140"/>
                      </a:cubicBezTo>
                      <a:lnTo>
                        <a:pt x="359259" y="673306"/>
                      </a:lnTo>
                      <a:lnTo>
                        <a:pt x="360028" y="663933"/>
                      </a:lnTo>
                      <a:cubicBezTo>
                        <a:pt x="367332" y="644839"/>
                        <a:pt x="361234" y="625400"/>
                        <a:pt x="351908" y="607114"/>
                      </a:cubicBezTo>
                      <a:cubicBezTo>
                        <a:pt x="348854" y="601570"/>
                        <a:pt x="345881" y="596853"/>
                        <a:pt x="343736" y="592055"/>
                      </a:cubicBezTo>
                      <a:cubicBezTo>
                        <a:pt x="326647" y="562844"/>
                        <a:pt x="326647" y="562844"/>
                        <a:pt x="350173" y="538808"/>
                      </a:cubicBezTo>
                      <a:cubicBezTo>
                        <a:pt x="354729" y="534182"/>
                        <a:pt x="357630" y="529720"/>
                        <a:pt x="355159" y="521613"/>
                      </a:cubicBezTo>
                      <a:cubicBezTo>
                        <a:pt x="352605" y="512679"/>
                        <a:pt x="352452" y="502673"/>
                        <a:pt x="353208" y="493412"/>
                      </a:cubicBezTo>
                      <a:cubicBezTo>
                        <a:pt x="355129" y="479027"/>
                        <a:pt x="347110" y="473973"/>
                        <a:pt x="335118" y="470982"/>
                      </a:cubicBezTo>
                      <a:cubicBezTo>
                        <a:pt x="296575" y="461428"/>
                        <a:pt x="296575" y="461428"/>
                        <a:pt x="315730" y="426967"/>
                      </a:cubicBezTo>
                      <a:cubicBezTo>
                        <a:pt x="319295" y="420769"/>
                        <a:pt x="320296" y="413990"/>
                        <a:pt x="319561" y="406546"/>
                      </a:cubicBezTo>
                      <a:cubicBezTo>
                        <a:pt x="318989" y="400757"/>
                        <a:pt x="312462" y="393886"/>
                        <a:pt x="322146" y="390424"/>
                      </a:cubicBezTo>
                      <a:cubicBezTo>
                        <a:pt x="330175" y="387126"/>
                        <a:pt x="338531" y="387135"/>
                        <a:pt x="344313" y="394915"/>
                      </a:cubicBezTo>
                      <a:cubicBezTo>
                        <a:pt x="349931" y="401040"/>
                        <a:pt x="353976" y="408157"/>
                        <a:pt x="358931" y="416018"/>
                      </a:cubicBezTo>
                      <a:cubicBezTo>
                        <a:pt x="378054" y="406614"/>
                        <a:pt x="385440" y="388347"/>
                        <a:pt x="391171" y="370244"/>
                      </a:cubicBezTo>
                      <a:cubicBezTo>
                        <a:pt x="394491" y="361565"/>
                        <a:pt x="386309" y="354857"/>
                        <a:pt x="380772" y="349558"/>
                      </a:cubicBezTo>
                      <a:cubicBezTo>
                        <a:pt x="372590" y="342851"/>
                        <a:pt x="364490" y="336970"/>
                        <a:pt x="357216" y="331008"/>
                      </a:cubicBezTo>
                      <a:cubicBezTo>
                        <a:pt x="349034" y="324300"/>
                        <a:pt x="343252" y="316521"/>
                        <a:pt x="341363" y="305851"/>
                      </a:cubicBezTo>
                      <a:cubicBezTo>
                        <a:pt x="339146" y="291874"/>
                        <a:pt x="342957" y="288157"/>
                        <a:pt x="357350" y="290075"/>
                      </a:cubicBezTo>
                      <a:cubicBezTo>
                        <a:pt x="375216" y="293321"/>
                        <a:pt x="378863" y="287950"/>
                        <a:pt x="374665" y="270828"/>
                      </a:cubicBezTo>
                      <a:cubicBezTo>
                        <a:pt x="372858" y="260985"/>
                        <a:pt x="363358" y="249397"/>
                        <a:pt x="374288" y="241636"/>
                      </a:cubicBezTo>
                      <a:cubicBezTo>
                        <a:pt x="384473" y="234785"/>
                        <a:pt x="395464" y="244555"/>
                        <a:pt x="404392" y="250354"/>
                      </a:cubicBezTo>
                      <a:cubicBezTo>
                        <a:pt x="408029" y="253335"/>
                        <a:pt x="411584" y="255489"/>
                        <a:pt x="415966" y="257561"/>
                      </a:cubicBezTo>
                      <a:cubicBezTo>
                        <a:pt x="421258" y="260379"/>
                        <a:pt x="427958" y="260552"/>
                        <a:pt x="432433" y="255099"/>
                      </a:cubicBezTo>
                      <a:cubicBezTo>
                        <a:pt x="436989" y="250474"/>
                        <a:pt x="434762" y="244848"/>
                        <a:pt x="430963" y="240213"/>
                      </a:cubicBezTo>
                      <a:cubicBezTo>
                        <a:pt x="426090" y="233178"/>
                        <a:pt x="422045" y="226062"/>
                        <a:pt x="429584" y="217801"/>
                      </a:cubicBezTo>
                      <a:cubicBezTo>
                        <a:pt x="437204" y="210368"/>
                        <a:pt x="445887" y="213686"/>
                        <a:pt x="453825" y="217912"/>
                      </a:cubicBezTo>
                      <a:cubicBezTo>
                        <a:pt x="454734" y="218657"/>
                        <a:pt x="456552" y="220148"/>
                        <a:pt x="458289" y="220811"/>
                      </a:cubicBezTo>
                      <a:cubicBezTo>
                        <a:pt x="480445" y="233654"/>
                        <a:pt x="485246" y="231510"/>
                        <a:pt x="492807" y="206545"/>
                      </a:cubicBezTo>
                      <a:cubicBezTo>
                        <a:pt x="495800" y="194558"/>
                        <a:pt x="499038" y="185052"/>
                        <a:pt x="513268" y="185317"/>
                      </a:cubicBezTo>
                      <a:cubicBezTo>
                        <a:pt x="516578" y="184989"/>
                        <a:pt x="519060" y="184744"/>
                        <a:pt x="521624" y="185326"/>
                      </a:cubicBezTo>
                      <a:cubicBezTo>
                        <a:pt x="536181" y="188899"/>
                        <a:pt x="547939" y="181056"/>
                        <a:pt x="544895" y="167160"/>
                      </a:cubicBezTo>
                      <a:cubicBezTo>
                        <a:pt x="541851" y="153264"/>
                        <a:pt x="548808" y="147567"/>
                        <a:pt x="558655" y="145758"/>
                      </a:cubicBezTo>
                      <a:cubicBezTo>
                        <a:pt x="590762" y="140917"/>
                        <a:pt x="595421" y="120414"/>
                        <a:pt x="593470" y="92213"/>
                      </a:cubicBezTo>
                      <a:cubicBezTo>
                        <a:pt x="592337" y="72283"/>
                        <a:pt x="595341" y="51944"/>
                        <a:pt x="599172" y="31523"/>
                      </a:cubicBezTo>
                      <a:cubicBezTo>
                        <a:pt x="601583" y="22099"/>
                        <a:pt x="605975" y="15819"/>
                        <a:pt x="615660" y="12357"/>
                      </a:cubicBezTo>
                      <a:cubicBezTo>
                        <a:pt x="632132" y="5720"/>
                        <a:pt x="648788" y="943"/>
                        <a:pt x="665522" y="124"/>
                      </a:cubicBezTo>
                      <a:close/>
                    </a:path>
                  </a:pathLst>
                </a:custGeom>
                <a:solidFill>
                  <a:schemeClr val="accent2"/>
                </a:solidFill>
                <a:ln w="7692" cap="flat">
                  <a:noFill/>
                  <a:prstDash val="solid"/>
                  <a:miter/>
                </a:ln>
              </p:spPr>
              <p:txBody>
                <a:bodyPr rtlCol="0" anchor="ctr"/>
                <a:lstStyle/>
                <a:p>
                  <a:endParaRPr lang="en-US"/>
                </a:p>
              </p:txBody>
            </p:sp>
            <p:sp>
              <p:nvSpPr>
                <p:cNvPr id="28" name="Freeform: Shape 56">
                  <a:extLst>
                    <a:ext uri="{FF2B5EF4-FFF2-40B4-BE49-F238E27FC236}">
                      <a16:creationId xmlns:a16="http://schemas.microsoft.com/office/drawing/2014/main" id="{1835E9D2-F4BD-4682-8368-53FB0CE744F8}"/>
                    </a:ext>
                  </a:extLst>
                </p:cNvPr>
                <p:cNvSpPr/>
                <p:nvPr/>
              </p:nvSpPr>
              <p:spPr>
                <a:xfrm>
                  <a:off x="8164923" y="3424532"/>
                  <a:ext cx="1732071" cy="1727593"/>
                </a:xfrm>
                <a:custGeom>
                  <a:avLst/>
                  <a:gdLst>
                    <a:gd name="connsiteX0" fmla="*/ 1594258 w 2181928"/>
                    <a:gd name="connsiteY0" fmla="*/ 1054835 h 2176287"/>
                    <a:gd name="connsiteX1" fmla="*/ 1594316 w 2181928"/>
                    <a:gd name="connsiteY1" fmla="*/ 1056846 h 2176287"/>
                    <a:gd name="connsiteX2" fmla="*/ 1602845 w 2181928"/>
                    <a:gd name="connsiteY2" fmla="*/ 1056101 h 2176287"/>
                    <a:gd name="connsiteX3" fmla="*/ 1600954 w 2181928"/>
                    <a:gd name="connsiteY3" fmla="*/ 1055480 h 2176287"/>
                    <a:gd name="connsiteX4" fmla="*/ 1594258 w 2181928"/>
                    <a:gd name="connsiteY4" fmla="*/ 1054835 h 2176287"/>
                    <a:gd name="connsiteX5" fmla="*/ 1657952 w 2181928"/>
                    <a:gd name="connsiteY5" fmla="*/ 941904 h 2176287"/>
                    <a:gd name="connsiteX6" fmla="*/ 1656709 w 2181928"/>
                    <a:gd name="connsiteY6" fmla="*/ 943146 h 2176287"/>
                    <a:gd name="connsiteX7" fmla="*/ 1651561 w 2181928"/>
                    <a:gd name="connsiteY7" fmla="*/ 948552 h 2176287"/>
                    <a:gd name="connsiteX8" fmla="*/ 1640569 w 2181928"/>
                    <a:gd name="connsiteY8" fmla="*/ 958045 h 2176287"/>
                    <a:gd name="connsiteX9" fmla="*/ 1638707 w 2181928"/>
                    <a:gd name="connsiteY9" fmla="*/ 959908 h 2176287"/>
                    <a:gd name="connsiteX10" fmla="*/ 1644293 w 2181928"/>
                    <a:gd name="connsiteY10" fmla="*/ 956182 h 2176287"/>
                    <a:gd name="connsiteX11" fmla="*/ 1651561 w 2181928"/>
                    <a:gd name="connsiteY11" fmla="*/ 948552 h 2176287"/>
                    <a:gd name="connsiteX12" fmla="*/ 1654226 w 2181928"/>
                    <a:gd name="connsiteY12" fmla="*/ 946250 h 2176287"/>
                    <a:gd name="connsiteX13" fmla="*/ 1657331 w 2181928"/>
                    <a:gd name="connsiteY13" fmla="*/ 942525 h 2176287"/>
                    <a:gd name="connsiteX14" fmla="*/ 1657952 w 2181928"/>
                    <a:gd name="connsiteY14" fmla="*/ 941904 h 2176287"/>
                    <a:gd name="connsiteX15" fmla="*/ 1651123 w 2181928"/>
                    <a:gd name="connsiteY15" fmla="*/ 847542 h 2176287"/>
                    <a:gd name="connsiteX16" fmla="*/ 1634982 w 2181928"/>
                    <a:gd name="connsiteY16" fmla="*/ 850026 h 2176287"/>
                    <a:gd name="connsiteX17" fmla="*/ 1623186 w 2181928"/>
                    <a:gd name="connsiteY17" fmla="*/ 859338 h 2176287"/>
                    <a:gd name="connsiteX18" fmla="*/ 1634982 w 2181928"/>
                    <a:gd name="connsiteY18" fmla="*/ 851268 h 2176287"/>
                    <a:gd name="connsiteX19" fmla="*/ 1648018 w 2181928"/>
                    <a:gd name="connsiteY19" fmla="*/ 855613 h 2176287"/>
                    <a:gd name="connsiteX20" fmla="*/ 1651123 w 2181928"/>
                    <a:gd name="connsiteY20" fmla="*/ 847542 h 2176287"/>
                    <a:gd name="connsiteX21" fmla="*/ 686564 w 2181928"/>
                    <a:gd name="connsiteY21" fmla="*/ 2961 h 2176287"/>
                    <a:gd name="connsiteX22" fmla="*/ 683861 w 2181928"/>
                    <a:gd name="connsiteY22" fmla="*/ 3910 h 2176287"/>
                    <a:gd name="connsiteX23" fmla="*/ 674957 w 2181928"/>
                    <a:gd name="connsiteY23" fmla="*/ 4152 h 2176287"/>
                    <a:gd name="connsiteX24" fmla="*/ 674111 w 2181928"/>
                    <a:gd name="connsiteY24" fmla="*/ 3421 h 2176287"/>
                    <a:gd name="connsiteX25" fmla="*/ 766694 w 2181928"/>
                    <a:gd name="connsiteY25" fmla="*/ 0 h 2176287"/>
                    <a:gd name="connsiteX26" fmla="*/ 766648 w 2181928"/>
                    <a:gd name="connsiteY26" fmla="*/ 972 h 2176287"/>
                    <a:gd name="connsiteX27" fmla="*/ 771112 w 2181928"/>
                    <a:gd name="connsiteY27" fmla="*/ 5131 h 2176287"/>
                    <a:gd name="connsiteX28" fmla="*/ 810713 w 2181928"/>
                    <a:gd name="connsiteY28" fmla="*/ 72992 h 2176287"/>
                    <a:gd name="connsiteX29" fmla="*/ 798589 w 2181928"/>
                    <a:gd name="connsiteY29" fmla="*/ 119188 h 2176287"/>
                    <a:gd name="connsiteX30" fmla="*/ 801359 w 2181928"/>
                    <a:gd name="connsiteY30" fmla="*/ 131356 h 2176287"/>
                    <a:gd name="connsiteX31" fmla="*/ 826570 w 2181928"/>
                    <a:gd name="connsiteY31" fmla="*/ 141497 h 2176287"/>
                    <a:gd name="connsiteX32" fmla="*/ 827298 w 2181928"/>
                    <a:gd name="connsiteY32" fmla="*/ 141823 h 2176287"/>
                    <a:gd name="connsiteX33" fmla="*/ 847108 w 2181928"/>
                    <a:gd name="connsiteY33" fmla="*/ 148211 h 2176287"/>
                    <a:gd name="connsiteX34" fmla="*/ 895608 w 2181928"/>
                    <a:gd name="connsiteY34" fmla="*/ 147901 h 2176287"/>
                    <a:gd name="connsiteX35" fmla="*/ 887705 w 2181928"/>
                    <a:gd name="connsiteY35" fmla="*/ 178980 h 2176287"/>
                    <a:gd name="connsiteX36" fmla="*/ 891285 w 2181928"/>
                    <a:gd name="connsiteY36" fmla="*/ 177866 h 2176287"/>
                    <a:gd name="connsiteX37" fmla="*/ 904334 w 2181928"/>
                    <a:gd name="connsiteY37" fmla="*/ 205555 h 2176287"/>
                    <a:gd name="connsiteX38" fmla="*/ 894554 w 2181928"/>
                    <a:gd name="connsiteY38" fmla="*/ 218249 h 2176287"/>
                    <a:gd name="connsiteX39" fmla="*/ 890952 w 2181928"/>
                    <a:gd name="connsiteY39" fmla="*/ 231324 h 2176287"/>
                    <a:gd name="connsiteX40" fmla="*/ 891811 w 2181928"/>
                    <a:gd name="connsiteY40" fmla="*/ 235017 h 2176287"/>
                    <a:gd name="connsiteX41" fmla="*/ 901368 w 2181928"/>
                    <a:gd name="connsiteY41" fmla="*/ 244859 h 2176287"/>
                    <a:gd name="connsiteX42" fmla="*/ 920426 w 2181928"/>
                    <a:gd name="connsiteY42" fmla="*/ 251238 h 2176287"/>
                    <a:gd name="connsiteX43" fmla="*/ 940431 w 2181928"/>
                    <a:gd name="connsiteY43" fmla="*/ 255855 h 2176287"/>
                    <a:gd name="connsiteX44" fmla="*/ 953581 w 2181928"/>
                    <a:gd name="connsiteY44" fmla="*/ 265194 h 2176287"/>
                    <a:gd name="connsiteX45" fmla="*/ 945617 w 2181928"/>
                    <a:gd name="connsiteY45" fmla="*/ 277045 h 2176287"/>
                    <a:gd name="connsiteX46" fmla="*/ 936146 w 2181928"/>
                    <a:gd name="connsiteY46" fmla="*/ 290643 h 2176287"/>
                    <a:gd name="connsiteX47" fmla="*/ 934173 w 2181928"/>
                    <a:gd name="connsiteY47" fmla="*/ 295461 h 2176287"/>
                    <a:gd name="connsiteX48" fmla="*/ 942169 w 2181928"/>
                    <a:gd name="connsiteY48" fmla="*/ 302790 h 2176287"/>
                    <a:gd name="connsiteX49" fmla="*/ 983141 w 2181928"/>
                    <a:gd name="connsiteY49" fmla="*/ 322346 h 2176287"/>
                    <a:gd name="connsiteX50" fmla="*/ 980961 w 2181928"/>
                    <a:gd name="connsiteY50" fmla="*/ 324526 h 2176287"/>
                    <a:gd name="connsiteX51" fmla="*/ 999919 w 2181928"/>
                    <a:gd name="connsiteY51" fmla="*/ 328552 h 2176287"/>
                    <a:gd name="connsiteX52" fmla="*/ 1016444 w 2181928"/>
                    <a:gd name="connsiteY52" fmla="*/ 348509 h 2176287"/>
                    <a:gd name="connsiteX53" fmla="*/ 1027017 w 2181928"/>
                    <a:gd name="connsiteY53" fmla="*/ 354191 h 2176287"/>
                    <a:gd name="connsiteX54" fmla="*/ 1049026 w 2181928"/>
                    <a:gd name="connsiteY54" fmla="*/ 351705 h 2176287"/>
                    <a:gd name="connsiteX55" fmla="*/ 1081334 w 2181928"/>
                    <a:gd name="connsiteY55" fmla="*/ 349074 h 2176287"/>
                    <a:gd name="connsiteX56" fmla="*/ 1077803 w 2181928"/>
                    <a:gd name="connsiteY56" fmla="*/ 332408 h 2176287"/>
                    <a:gd name="connsiteX57" fmla="*/ 1079152 w 2181928"/>
                    <a:gd name="connsiteY57" fmla="*/ 317228 h 2176287"/>
                    <a:gd name="connsiteX58" fmla="*/ 1101268 w 2181928"/>
                    <a:gd name="connsiteY58" fmla="*/ 311164 h 2176287"/>
                    <a:gd name="connsiteX59" fmla="*/ 1103984 w 2181928"/>
                    <a:gd name="connsiteY59" fmla="*/ 325120 h 2176287"/>
                    <a:gd name="connsiteX60" fmla="*/ 1104504 w 2181928"/>
                    <a:gd name="connsiteY60" fmla="*/ 337669 h 2176287"/>
                    <a:gd name="connsiteX61" fmla="*/ 1137787 w 2181928"/>
                    <a:gd name="connsiteY61" fmla="*/ 332380 h 2176287"/>
                    <a:gd name="connsiteX62" fmla="*/ 1144503 w 2181928"/>
                    <a:gd name="connsiteY62" fmla="*/ 317359 h 2176287"/>
                    <a:gd name="connsiteX63" fmla="*/ 1159896 w 2181928"/>
                    <a:gd name="connsiteY63" fmla="*/ 311544 h 2176287"/>
                    <a:gd name="connsiteX64" fmla="*/ 1168927 w 2181928"/>
                    <a:gd name="connsiteY64" fmla="*/ 323896 h 2176287"/>
                    <a:gd name="connsiteX65" fmla="*/ 1160508 w 2181928"/>
                    <a:gd name="connsiteY65" fmla="*/ 350953 h 2176287"/>
                    <a:gd name="connsiteX66" fmla="*/ 1170279 w 2181928"/>
                    <a:gd name="connsiteY66" fmla="*/ 383469 h 2176287"/>
                    <a:gd name="connsiteX67" fmla="*/ 1225969 w 2181928"/>
                    <a:gd name="connsiteY67" fmla="*/ 422259 h 2176287"/>
                    <a:gd name="connsiteX68" fmla="*/ 1239386 w 2181928"/>
                    <a:gd name="connsiteY68" fmla="*/ 422654 h 2176287"/>
                    <a:gd name="connsiteX69" fmla="*/ 1289224 w 2181928"/>
                    <a:gd name="connsiteY69" fmla="*/ 402633 h 2176287"/>
                    <a:gd name="connsiteX70" fmla="*/ 1261046 w 2181928"/>
                    <a:gd name="connsiteY70" fmla="*/ 431795 h 2176287"/>
                    <a:gd name="connsiteX71" fmla="*/ 1244590 w 2181928"/>
                    <a:gd name="connsiteY71" fmla="*/ 456244 h 2176287"/>
                    <a:gd name="connsiteX72" fmla="*/ 1245740 w 2181928"/>
                    <a:gd name="connsiteY72" fmla="*/ 456438 h 2176287"/>
                    <a:gd name="connsiteX73" fmla="*/ 1295403 w 2181928"/>
                    <a:gd name="connsiteY73" fmla="*/ 468234 h 2176287"/>
                    <a:gd name="connsiteX74" fmla="*/ 1408389 w 2181928"/>
                    <a:gd name="connsiteY74" fmla="*/ 485616 h 2176287"/>
                    <a:gd name="connsiteX75" fmla="*/ 1469228 w 2181928"/>
                    <a:gd name="connsiteY75" fmla="*/ 474442 h 2176287"/>
                    <a:gd name="connsiteX76" fmla="*/ 1494681 w 2181928"/>
                    <a:gd name="connsiteY76" fmla="*/ 463888 h 2176287"/>
                    <a:gd name="connsiteX77" fmla="*/ 1520134 w 2181928"/>
                    <a:gd name="connsiteY77" fmla="*/ 464508 h 2176287"/>
                    <a:gd name="connsiteX78" fmla="*/ 1596491 w 2181928"/>
                    <a:gd name="connsiteY78" fmla="*/ 471959 h 2176287"/>
                    <a:gd name="connsiteX79" fmla="*/ 1636844 w 2181928"/>
                    <a:gd name="connsiteY79" fmla="*/ 486858 h 2176287"/>
                    <a:gd name="connsiteX80" fmla="*/ 1715685 w 2181928"/>
                    <a:gd name="connsiteY80" fmla="*/ 539005 h 2176287"/>
                    <a:gd name="connsiteX81" fmla="*/ 1662297 w 2181928"/>
                    <a:gd name="connsiteY81" fmla="*/ 511689 h 2176287"/>
                    <a:gd name="connsiteX82" fmla="*/ 1619461 w 2181928"/>
                    <a:gd name="connsiteY82" fmla="*/ 493065 h 2176287"/>
                    <a:gd name="connsiteX83" fmla="*/ 1676576 w 2181928"/>
                    <a:gd name="connsiteY83" fmla="*/ 529692 h 2176287"/>
                    <a:gd name="connsiteX84" fmla="*/ 1716927 w 2181928"/>
                    <a:gd name="connsiteY84" fmla="*/ 569424 h 2176287"/>
                    <a:gd name="connsiteX85" fmla="*/ 1741139 w 2181928"/>
                    <a:gd name="connsiteY85" fmla="*/ 602326 h 2176287"/>
                    <a:gd name="connsiteX86" fmla="*/ 1743622 w 2181928"/>
                    <a:gd name="connsiteY86" fmla="*/ 614121 h 2176287"/>
                    <a:gd name="connsiteX87" fmla="*/ 1726860 w 2181928"/>
                    <a:gd name="connsiteY87" fmla="*/ 603568 h 2176287"/>
                    <a:gd name="connsiteX88" fmla="*/ 1697061 w 2181928"/>
                    <a:gd name="connsiteY88" fmla="*/ 563837 h 2176287"/>
                    <a:gd name="connsiteX89" fmla="*/ 1644293 w 2181928"/>
                    <a:gd name="connsiteY89" fmla="*/ 522864 h 2176287"/>
                    <a:gd name="connsiteX90" fmla="*/ 1644293 w 2181928"/>
                    <a:gd name="connsiteY90" fmla="*/ 525347 h 2176287"/>
                    <a:gd name="connsiteX91" fmla="*/ 1656709 w 2181928"/>
                    <a:gd name="connsiteY91" fmla="*/ 534659 h 2176287"/>
                    <a:gd name="connsiteX92" fmla="*/ 1657331 w 2181928"/>
                    <a:gd name="connsiteY92" fmla="*/ 535280 h 2176287"/>
                    <a:gd name="connsiteX93" fmla="*/ 1693958 w 2181928"/>
                    <a:gd name="connsiteY93" fmla="*/ 572528 h 2176287"/>
                    <a:gd name="connsiteX94" fmla="*/ 1749209 w 2181928"/>
                    <a:gd name="connsiteY94" fmla="*/ 651370 h 2176287"/>
                    <a:gd name="connsiteX95" fmla="*/ 1751692 w 2181928"/>
                    <a:gd name="connsiteY95" fmla="*/ 655715 h 2176287"/>
                    <a:gd name="connsiteX96" fmla="*/ 1743622 w 2181928"/>
                    <a:gd name="connsiteY96" fmla="*/ 674339 h 2176287"/>
                    <a:gd name="connsiteX97" fmla="*/ 1741760 w 2181928"/>
                    <a:gd name="connsiteY97" fmla="*/ 676202 h 2176287"/>
                    <a:gd name="connsiteX98" fmla="*/ 1741760 w 2181928"/>
                    <a:gd name="connsiteY98" fmla="*/ 676823 h 2176287"/>
                    <a:gd name="connsiteX99" fmla="*/ 1754796 w 2181928"/>
                    <a:gd name="connsiteY99" fmla="*/ 688618 h 2176287"/>
                    <a:gd name="connsiteX100" fmla="*/ 1754176 w 2181928"/>
                    <a:gd name="connsiteY100" fmla="*/ 692963 h 2176287"/>
                    <a:gd name="connsiteX101" fmla="*/ 1733068 w 2181928"/>
                    <a:gd name="connsiteY101" fmla="*/ 691722 h 2176287"/>
                    <a:gd name="connsiteX102" fmla="*/ 1729964 w 2181928"/>
                    <a:gd name="connsiteY102" fmla="*/ 699171 h 2176287"/>
                    <a:gd name="connsiteX103" fmla="*/ 1731206 w 2181928"/>
                    <a:gd name="connsiteY103" fmla="*/ 701654 h 2176287"/>
                    <a:gd name="connsiteX104" fmla="*/ 1723756 w 2181928"/>
                    <a:gd name="connsiteY104" fmla="*/ 715932 h 2176287"/>
                    <a:gd name="connsiteX105" fmla="*/ 1724377 w 2181928"/>
                    <a:gd name="connsiteY105" fmla="*/ 722762 h 2176287"/>
                    <a:gd name="connsiteX106" fmla="*/ 1741760 w 2181928"/>
                    <a:gd name="connsiteY106" fmla="*/ 761872 h 2176287"/>
                    <a:gd name="connsiteX107" fmla="*/ 1745484 w 2181928"/>
                    <a:gd name="connsiteY107" fmla="*/ 764976 h 2176287"/>
                    <a:gd name="connsiteX108" fmla="*/ 1772800 w 2181928"/>
                    <a:gd name="connsiteY108" fmla="*/ 776150 h 2176287"/>
                    <a:gd name="connsiteX109" fmla="*/ 1785836 w 2181928"/>
                    <a:gd name="connsiteY109" fmla="*/ 777392 h 2176287"/>
                    <a:gd name="connsiteX110" fmla="*/ 1790182 w 2181928"/>
                    <a:gd name="connsiteY110" fmla="*/ 780496 h 2176287"/>
                    <a:gd name="connsiteX111" fmla="*/ 1785836 w 2181928"/>
                    <a:gd name="connsiteY111" fmla="*/ 786704 h 2176287"/>
                    <a:gd name="connsiteX112" fmla="*/ 1766592 w 2181928"/>
                    <a:gd name="connsiteY112" fmla="*/ 789809 h 2176287"/>
                    <a:gd name="connsiteX113" fmla="*/ 1776525 w 2181928"/>
                    <a:gd name="connsiteY113" fmla="*/ 790429 h 2176287"/>
                    <a:gd name="connsiteX114" fmla="*/ 1783974 w 2181928"/>
                    <a:gd name="connsiteY114" fmla="*/ 791671 h 2176287"/>
                    <a:gd name="connsiteX115" fmla="*/ 1787698 w 2181928"/>
                    <a:gd name="connsiteY115" fmla="*/ 794774 h 2176287"/>
                    <a:gd name="connsiteX116" fmla="*/ 1793286 w 2181928"/>
                    <a:gd name="connsiteY116" fmla="*/ 816502 h 2176287"/>
                    <a:gd name="connsiteX117" fmla="*/ 1788941 w 2181928"/>
                    <a:gd name="connsiteY117" fmla="*/ 818986 h 2176287"/>
                    <a:gd name="connsiteX118" fmla="*/ 1775282 w 2181928"/>
                    <a:gd name="connsiteY118" fmla="*/ 824573 h 2176287"/>
                    <a:gd name="connsiteX119" fmla="*/ 1812531 w 2181928"/>
                    <a:gd name="connsiteY119" fmla="*/ 858717 h 2176287"/>
                    <a:gd name="connsiteX120" fmla="*/ 1809426 w 2181928"/>
                    <a:gd name="connsiteY120" fmla="*/ 867409 h 2176287"/>
                    <a:gd name="connsiteX121" fmla="*/ 1797631 w 2181928"/>
                    <a:gd name="connsiteY121" fmla="*/ 872996 h 2176287"/>
                    <a:gd name="connsiteX122" fmla="*/ 1815014 w 2181928"/>
                    <a:gd name="connsiteY122" fmla="*/ 876720 h 2176287"/>
                    <a:gd name="connsiteX123" fmla="*/ 1818739 w 2181928"/>
                    <a:gd name="connsiteY123" fmla="*/ 879204 h 2176287"/>
                    <a:gd name="connsiteX124" fmla="*/ 1831155 w 2181928"/>
                    <a:gd name="connsiteY124" fmla="*/ 884791 h 2176287"/>
                    <a:gd name="connsiteX125" fmla="*/ 1837984 w 2181928"/>
                    <a:gd name="connsiteY125" fmla="*/ 902173 h 2176287"/>
                    <a:gd name="connsiteX126" fmla="*/ 1789561 w 2181928"/>
                    <a:gd name="connsiteY126" fmla="*/ 917072 h 2176287"/>
                    <a:gd name="connsiteX127" fmla="*/ 1779628 w 2181928"/>
                    <a:gd name="connsiteY127" fmla="*/ 917693 h 2176287"/>
                    <a:gd name="connsiteX128" fmla="*/ 1757900 w 2181928"/>
                    <a:gd name="connsiteY128" fmla="*/ 923901 h 2176287"/>
                    <a:gd name="connsiteX129" fmla="*/ 1746105 w 2181928"/>
                    <a:gd name="connsiteY129" fmla="*/ 935696 h 2176287"/>
                    <a:gd name="connsiteX130" fmla="*/ 1734931 w 2181928"/>
                    <a:gd name="connsiteY130" fmla="*/ 912726 h 2176287"/>
                    <a:gd name="connsiteX131" fmla="*/ 1759142 w 2181928"/>
                    <a:gd name="connsiteY131" fmla="*/ 890378 h 2176287"/>
                    <a:gd name="connsiteX132" fmla="*/ 1746726 w 2181928"/>
                    <a:gd name="connsiteY132" fmla="*/ 889757 h 2176287"/>
                    <a:gd name="connsiteX133" fmla="*/ 1731826 w 2181928"/>
                    <a:gd name="connsiteY133" fmla="*/ 914589 h 2176287"/>
                    <a:gd name="connsiteX134" fmla="*/ 1727481 w 2181928"/>
                    <a:gd name="connsiteY134" fmla="*/ 959287 h 2176287"/>
                    <a:gd name="connsiteX135" fmla="*/ 1720652 w 2181928"/>
                    <a:gd name="connsiteY135" fmla="*/ 971703 h 2176287"/>
                    <a:gd name="connsiteX136" fmla="*/ 1720652 w 2181928"/>
                    <a:gd name="connsiteY136" fmla="*/ 973566 h 2176287"/>
                    <a:gd name="connsiteX137" fmla="*/ 1722515 w 2181928"/>
                    <a:gd name="connsiteY137" fmla="*/ 973566 h 2176287"/>
                    <a:gd name="connsiteX138" fmla="*/ 1736793 w 2181928"/>
                    <a:gd name="connsiteY138" fmla="*/ 956804 h 2176287"/>
                    <a:gd name="connsiteX139" fmla="*/ 1749830 w 2181928"/>
                    <a:gd name="connsiteY139" fmla="*/ 944387 h 2176287"/>
                    <a:gd name="connsiteX140" fmla="*/ 1759142 w 2181928"/>
                    <a:gd name="connsiteY140" fmla="*/ 939421 h 2176287"/>
                    <a:gd name="connsiteX141" fmla="*/ 1767212 w 2181928"/>
                    <a:gd name="connsiteY141" fmla="*/ 948733 h 2176287"/>
                    <a:gd name="connsiteX142" fmla="*/ 1757900 w 2181928"/>
                    <a:gd name="connsiteY142" fmla="*/ 985982 h 2176287"/>
                    <a:gd name="connsiteX143" fmla="*/ 1753555 w 2181928"/>
                    <a:gd name="connsiteY143" fmla="*/ 988465 h 2176287"/>
                    <a:gd name="connsiteX144" fmla="*/ 1743001 w 2181928"/>
                    <a:gd name="connsiteY144" fmla="*/ 984119 h 2176287"/>
                    <a:gd name="connsiteX145" fmla="*/ 1743467 w 2181928"/>
                    <a:gd name="connsiteY145" fmla="*/ 983033 h 2176287"/>
                    <a:gd name="connsiteX146" fmla="*/ 1743622 w 2181928"/>
                    <a:gd name="connsiteY146" fmla="*/ 982877 h 2176287"/>
                    <a:gd name="connsiteX147" fmla="*/ 1744863 w 2181928"/>
                    <a:gd name="connsiteY147" fmla="*/ 979774 h 2176287"/>
                    <a:gd name="connsiteX148" fmla="*/ 1743467 w 2181928"/>
                    <a:gd name="connsiteY148" fmla="*/ 983033 h 2176287"/>
                    <a:gd name="connsiteX149" fmla="*/ 1737414 w 2181928"/>
                    <a:gd name="connsiteY149" fmla="*/ 989085 h 2176287"/>
                    <a:gd name="connsiteX150" fmla="*/ 1718790 w 2181928"/>
                    <a:gd name="connsiteY150" fmla="*/ 997157 h 2176287"/>
                    <a:gd name="connsiteX151" fmla="*/ 1654847 w 2181928"/>
                    <a:gd name="connsiteY151" fmla="*/ 1000881 h 2176287"/>
                    <a:gd name="connsiteX152" fmla="*/ 1636844 w 2181928"/>
                    <a:gd name="connsiteY152" fmla="*/ 1000881 h 2176287"/>
                    <a:gd name="connsiteX153" fmla="*/ 1591526 w 2181928"/>
                    <a:gd name="connsiteY153" fmla="*/ 999639 h 2176287"/>
                    <a:gd name="connsiteX154" fmla="*/ 1575889 w 2181928"/>
                    <a:gd name="connsiteY154" fmla="*/ 1001638 h 2176287"/>
                    <a:gd name="connsiteX155" fmla="*/ 1570829 w 2181928"/>
                    <a:gd name="connsiteY155" fmla="*/ 999528 h 2176287"/>
                    <a:gd name="connsiteX156" fmla="*/ 1571198 w 2181928"/>
                    <a:gd name="connsiteY156" fmla="*/ 1002680 h 2176287"/>
                    <a:gd name="connsiteX157" fmla="*/ 1588306 w 2181928"/>
                    <a:gd name="connsiteY157" fmla="*/ 1014374 h 2176287"/>
                    <a:gd name="connsiteX158" fmla="*/ 1590582 w 2181928"/>
                    <a:gd name="connsiteY158" fmla="*/ 1013098 h 2176287"/>
                    <a:gd name="connsiteX159" fmla="*/ 1606409 w 2181928"/>
                    <a:gd name="connsiteY159" fmla="*/ 1007744 h 2176287"/>
                    <a:gd name="connsiteX160" fmla="*/ 1618263 w 2181928"/>
                    <a:gd name="connsiteY160" fmla="*/ 1030474 h 2176287"/>
                    <a:gd name="connsiteX161" fmla="*/ 1612689 w 2181928"/>
                    <a:gd name="connsiteY161" fmla="*/ 1052243 h 2176287"/>
                    <a:gd name="connsiteX162" fmla="*/ 1609858 w 2181928"/>
                    <a:gd name="connsiteY162" fmla="*/ 1055487 h 2176287"/>
                    <a:gd name="connsiteX163" fmla="*/ 1615986 w 2181928"/>
                    <a:gd name="connsiteY163" fmla="*/ 1054951 h 2176287"/>
                    <a:gd name="connsiteX164" fmla="*/ 1640712 w 2181928"/>
                    <a:gd name="connsiteY164" fmla="*/ 1057934 h 2176287"/>
                    <a:gd name="connsiteX165" fmla="*/ 1654567 w 2181928"/>
                    <a:gd name="connsiteY165" fmla="*/ 1071018 h 2176287"/>
                    <a:gd name="connsiteX166" fmla="*/ 1663034 w 2181928"/>
                    <a:gd name="connsiteY166" fmla="*/ 1087952 h 2176287"/>
                    <a:gd name="connsiteX167" fmla="*/ 1663803 w 2181928"/>
                    <a:gd name="connsiteY167" fmla="*/ 1094109 h 2176287"/>
                    <a:gd name="connsiteX168" fmla="*/ 1627627 w 2181928"/>
                    <a:gd name="connsiteY168" fmla="*/ 1127206 h 2176287"/>
                    <a:gd name="connsiteX169" fmla="*/ 1594531 w 2181928"/>
                    <a:gd name="connsiteY169" fmla="*/ 1152606 h 2176287"/>
                    <a:gd name="connsiteX170" fmla="*/ 1662264 w 2181928"/>
                    <a:gd name="connsiteY170" fmla="*/ 1130285 h 2176287"/>
                    <a:gd name="connsiteX171" fmla="*/ 1689973 w 2181928"/>
                    <a:gd name="connsiteY171" fmla="*/ 1128745 h 2176287"/>
                    <a:gd name="connsiteX172" fmla="*/ 1743852 w 2181928"/>
                    <a:gd name="connsiteY172" fmla="*/ 1142600 h 2176287"/>
                    <a:gd name="connsiteX173" fmla="*/ 1802349 w 2181928"/>
                    <a:gd name="connsiteY173" fmla="*/ 1159533 h 2176287"/>
                    <a:gd name="connsiteX174" fmla="*/ 1804658 w 2181928"/>
                    <a:gd name="connsiteY174" fmla="*/ 1172618 h 2176287"/>
                    <a:gd name="connsiteX175" fmla="*/ 1764633 w 2181928"/>
                    <a:gd name="connsiteY175" fmla="*/ 1238042 h 2176287"/>
                    <a:gd name="connsiteX176" fmla="*/ 1716143 w 2181928"/>
                    <a:gd name="connsiteY176" fmla="*/ 1311164 h 2176287"/>
                    <a:gd name="connsiteX177" fmla="*/ 1699979 w 2181928"/>
                    <a:gd name="connsiteY177" fmla="*/ 1353497 h 2176287"/>
                    <a:gd name="connsiteX178" fmla="*/ 1699998 w 2181928"/>
                    <a:gd name="connsiteY178" fmla="*/ 1354296 h 2176287"/>
                    <a:gd name="connsiteX179" fmla="*/ 1706994 w 2181928"/>
                    <a:gd name="connsiteY179" fmla="*/ 1355979 h 2176287"/>
                    <a:gd name="connsiteX180" fmla="*/ 1713745 w 2181928"/>
                    <a:gd name="connsiteY180" fmla="*/ 1369792 h 2176287"/>
                    <a:gd name="connsiteX181" fmla="*/ 1713088 w 2181928"/>
                    <a:gd name="connsiteY181" fmla="*/ 1372993 h 2176287"/>
                    <a:gd name="connsiteX182" fmla="*/ 1745872 w 2181928"/>
                    <a:gd name="connsiteY182" fmla="*/ 1378320 h 2176287"/>
                    <a:gd name="connsiteX183" fmla="*/ 1780797 w 2181928"/>
                    <a:gd name="connsiteY183" fmla="*/ 1375818 h 2176287"/>
                    <a:gd name="connsiteX184" fmla="*/ 1822361 w 2181928"/>
                    <a:gd name="connsiteY184" fmla="*/ 1316552 h 2176287"/>
                    <a:gd name="connsiteX185" fmla="*/ 1808506 w 2181928"/>
                    <a:gd name="connsiteY185" fmla="*/ 1298079 h 2176287"/>
                    <a:gd name="connsiteX186" fmla="*/ 1789264 w 2181928"/>
                    <a:gd name="connsiteY186" fmla="*/ 1268061 h 2176287"/>
                    <a:gd name="connsiteX187" fmla="*/ 1842373 w 2181928"/>
                    <a:gd name="connsiteY187" fmla="*/ 1254206 h 2176287"/>
                    <a:gd name="connsiteX188" fmla="*/ 1856997 w 2181928"/>
                    <a:gd name="connsiteY188" fmla="*/ 1267291 h 2176287"/>
                    <a:gd name="connsiteX189" fmla="*/ 1918573 w 2181928"/>
                    <a:gd name="connsiteY189" fmla="*/ 1279606 h 2176287"/>
                    <a:gd name="connsiteX190" fmla="*/ 1954749 w 2181928"/>
                    <a:gd name="connsiteY190" fmla="*/ 1271139 h 2176287"/>
                    <a:gd name="connsiteX191" fmla="*/ 1983228 w 2181928"/>
                    <a:gd name="connsiteY191" fmla="*/ 1311164 h 2176287"/>
                    <a:gd name="connsiteX192" fmla="*/ 1952440 w 2181928"/>
                    <a:gd name="connsiteY192" fmla="*/ 1367351 h 2176287"/>
                    <a:gd name="connsiteX193" fmla="*/ 1994773 w 2181928"/>
                    <a:gd name="connsiteY193" fmla="*/ 1338873 h 2176287"/>
                    <a:gd name="connsiteX194" fmla="*/ 2046343 w 2181928"/>
                    <a:gd name="connsiteY194" fmla="*/ 1327328 h 2176287"/>
                    <a:gd name="connsiteX195" fmla="*/ 2113307 w 2181928"/>
                    <a:gd name="connsiteY195" fmla="*/ 1318861 h 2176287"/>
                    <a:gd name="connsiteX196" fmla="*/ 2128700 w 2181928"/>
                    <a:gd name="connsiteY196" fmla="*/ 1354267 h 2176287"/>
                    <a:gd name="connsiteX197" fmla="*/ 2121003 w 2181928"/>
                    <a:gd name="connsiteY197" fmla="*/ 1388903 h 2176287"/>
                    <a:gd name="connsiteX198" fmla="*/ 2110228 w 2181928"/>
                    <a:gd name="connsiteY198" fmla="*/ 1416612 h 2176287"/>
                    <a:gd name="connsiteX199" fmla="*/ 2114846 w 2181928"/>
                    <a:gd name="connsiteY199" fmla="*/ 1460485 h 2176287"/>
                    <a:gd name="connsiteX200" fmla="*/ 2123312 w 2181928"/>
                    <a:gd name="connsiteY200" fmla="*/ 1467412 h 2176287"/>
                    <a:gd name="connsiteX201" fmla="*/ 2128700 w 2181928"/>
                    <a:gd name="connsiteY201" fmla="*/ 1525909 h 2176287"/>
                    <a:gd name="connsiteX202" fmla="*/ 2121003 w 2181928"/>
                    <a:gd name="connsiteY202" fmla="*/ 1539764 h 2176287"/>
                    <a:gd name="connsiteX203" fmla="*/ 2137167 w 2181928"/>
                    <a:gd name="connsiteY203" fmla="*/ 1543612 h 2176287"/>
                    <a:gd name="connsiteX204" fmla="*/ 2181040 w 2181928"/>
                    <a:gd name="connsiteY204" fmla="*/ 1569782 h 2176287"/>
                    <a:gd name="connsiteX205" fmla="*/ 2172573 w 2181928"/>
                    <a:gd name="connsiteY205" fmla="*/ 1588255 h 2176287"/>
                    <a:gd name="connsiteX206" fmla="*/ 2153330 w 2181928"/>
                    <a:gd name="connsiteY206" fmla="*/ 1622121 h 2176287"/>
                    <a:gd name="connsiteX207" fmla="*/ 2092525 w 2181928"/>
                    <a:gd name="connsiteY207" fmla="*/ 1635206 h 2176287"/>
                    <a:gd name="connsiteX208" fmla="*/ 2010167 w 2181928"/>
                    <a:gd name="connsiteY208" fmla="*/ 1606727 h 2176287"/>
                    <a:gd name="connsiteX209" fmla="*/ 1971682 w 2181928"/>
                    <a:gd name="connsiteY209" fmla="*/ 1578249 h 2176287"/>
                    <a:gd name="connsiteX210" fmla="*/ 1943203 w 2181928"/>
                    <a:gd name="connsiteY210" fmla="*/ 1526679 h 2176287"/>
                    <a:gd name="connsiteX211" fmla="*/ 1934737 w 2181928"/>
                    <a:gd name="connsiteY211" fmla="*/ 1524370 h 2176287"/>
                    <a:gd name="connsiteX212" fmla="*/ 1934737 w 2181928"/>
                    <a:gd name="connsiteY212" fmla="*/ 1531297 h 2176287"/>
                    <a:gd name="connsiteX213" fmla="*/ 1935506 w 2181928"/>
                    <a:gd name="connsiteY213" fmla="*/ 1543612 h 2176287"/>
                    <a:gd name="connsiteX214" fmla="*/ 1929349 w 2181928"/>
                    <a:gd name="connsiteY214" fmla="*/ 1575170 h 2176287"/>
                    <a:gd name="connsiteX215" fmla="*/ 1913955 w 2181928"/>
                    <a:gd name="connsiteY215" fmla="*/ 1564394 h 2176287"/>
                    <a:gd name="connsiteX216" fmla="*/ 1891633 w 2181928"/>
                    <a:gd name="connsiteY216" fmla="*/ 1532067 h 2176287"/>
                    <a:gd name="connsiteX217" fmla="*/ 1801579 w 2181928"/>
                    <a:gd name="connsiteY217" fmla="*/ 1532836 h 2176287"/>
                    <a:gd name="connsiteX218" fmla="*/ 1812355 w 2181928"/>
                    <a:gd name="connsiteY218" fmla="*/ 1621351 h 2176287"/>
                    <a:gd name="connsiteX219" fmla="*/ 1863924 w 2181928"/>
                    <a:gd name="connsiteY219" fmla="*/ 1640594 h 2176287"/>
                    <a:gd name="connsiteX220" fmla="*/ 1875470 w 2181928"/>
                    <a:gd name="connsiteY220" fmla="*/ 1645982 h 2176287"/>
                    <a:gd name="connsiteX221" fmla="*/ 1874700 w 2181928"/>
                    <a:gd name="connsiteY221" fmla="*/ 1649830 h 2176287"/>
                    <a:gd name="connsiteX222" fmla="*/ 1864694 w 2181928"/>
                    <a:gd name="connsiteY222" fmla="*/ 1667533 h 2176287"/>
                    <a:gd name="connsiteX223" fmla="*/ 1847761 w 2181928"/>
                    <a:gd name="connsiteY223" fmla="*/ 1723722 h 2176287"/>
                    <a:gd name="connsiteX224" fmla="*/ 1779258 w 2181928"/>
                    <a:gd name="connsiteY224" fmla="*/ 1775291 h 2176287"/>
                    <a:gd name="connsiteX225" fmla="*/ 1733076 w 2181928"/>
                    <a:gd name="connsiteY225" fmla="*/ 1790685 h 2176287"/>
                    <a:gd name="connsiteX226" fmla="*/ 1689203 w 2181928"/>
                    <a:gd name="connsiteY226" fmla="*/ 1817624 h 2176287"/>
                    <a:gd name="connsiteX227" fmla="*/ 1685355 w 2181928"/>
                    <a:gd name="connsiteY227" fmla="*/ 1817624 h 2176287"/>
                    <a:gd name="connsiteX228" fmla="*/ 1599919 w 2181928"/>
                    <a:gd name="connsiteY228" fmla="*/ 1862267 h 2176287"/>
                    <a:gd name="connsiteX229" fmla="*/ 1592222 w 2181928"/>
                    <a:gd name="connsiteY229" fmla="*/ 1875351 h 2176287"/>
                    <a:gd name="connsiteX230" fmla="*/ 1574519 w 2181928"/>
                    <a:gd name="connsiteY230" fmla="*/ 1887667 h 2176287"/>
                    <a:gd name="connsiteX231" fmla="*/ 1518330 w 2181928"/>
                    <a:gd name="connsiteY231" fmla="*/ 1929230 h 2176287"/>
                    <a:gd name="connsiteX232" fmla="*/ 1559125 w 2181928"/>
                    <a:gd name="connsiteY232" fmla="*/ 1939237 h 2176287"/>
                    <a:gd name="connsiteX233" fmla="*/ 1574519 w 2181928"/>
                    <a:gd name="connsiteY233" fmla="*/ 1958479 h 2176287"/>
                    <a:gd name="connsiteX234" fmla="*/ 1562973 w 2181928"/>
                    <a:gd name="connsiteY234" fmla="*/ 1968485 h 2176287"/>
                    <a:gd name="connsiteX235" fmla="*/ 1546040 w 2181928"/>
                    <a:gd name="connsiteY235" fmla="*/ 2030061 h 2176287"/>
                    <a:gd name="connsiteX236" fmla="*/ 1539112 w 2181928"/>
                    <a:gd name="connsiteY236" fmla="*/ 2072394 h 2176287"/>
                    <a:gd name="connsiteX237" fmla="*/ 1519870 w 2181928"/>
                    <a:gd name="connsiteY237" fmla="*/ 2101643 h 2176287"/>
                    <a:gd name="connsiteX238" fmla="*/ 1492161 w 2181928"/>
                    <a:gd name="connsiteY238" fmla="*/ 2126273 h 2176287"/>
                    <a:gd name="connsiteX239" fmla="*/ 1423658 w 2181928"/>
                    <a:gd name="connsiteY239" fmla="*/ 2163218 h 2176287"/>
                    <a:gd name="connsiteX240" fmla="*/ 1385173 w 2181928"/>
                    <a:gd name="connsiteY240" fmla="*/ 2163988 h 2176287"/>
                    <a:gd name="connsiteX241" fmla="*/ 1354385 w 2181928"/>
                    <a:gd name="connsiteY241" fmla="*/ 2157830 h 2176287"/>
                    <a:gd name="connsiteX242" fmla="*/ 1325137 w 2181928"/>
                    <a:gd name="connsiteY242" fmla="*/ 2167836 h 2176287"/>
                    <a:gd name="connsiteX243" fmla="*/ 1299737 w 2181928"/>
                    <a:gd name="connsiteY243" fmla="*/ 2148594 h 2176287"/>
                    <a:gd name="connsiteX244" fmla="*/ 1294349 w 2181928"/>
                    <a:gd name="connsiteY244" fmla="*/ 2120885 h 2176287"/>
                    <a:gd name="connsiteX245" fmla="*/ 1265100 w 2181928"/>
                    <a:gd name="connsiteY245" fmla="*/ 2101643 h 2176287"/>
                    <a:gd name="connsiteX246" fmla="*/ 1238929 w 2181928"/>
                    <a:gd name="connsiteY246" fmla="*/ 2087788 h 2176287"/>
                    <a:gd name="connsiteX247" fmla="*/ 1211221 w 2181928"/>
                    <a:gd name="connsiteY247" fmla="*/ 2043915 h 2176287"/>
                    <a:gd name="connsiteX248" fmla="*/ 1217379 w 2181928"/>
                    <a:gd name="connsiteY248" fmla="*/ 2011588 h 2176287"/>
                    <a:gd name="connsiteX249" fmla="*/ 1231233 w 2181928"/>
                    <a:gd name="connsiteY249" fmla="*/ 1993885 h 2176287"/>
                    <a:gd name="connsiteX250" fmla="*/ 1251246 w 2181928"/>
                    <a:gd name="connsiteY250" fmla="*/ 1965406 h 2176287"/>
                    <a:gd name="connsiteX251" fmla="*/ 1252015 w 2181928"/>
                    <a:gd name="connsiteY251" fmla="*/ 1965406 h 2176287"/>
                    <a:gd name="connsiteX252" fmla="*/ 1262021 w 2181928"/>
                    <a:gd name="connsiteY252" fmla="*/ 1951552 h 2176287"/>
                    <a:gd name="connsiteX253" fmla="*/ 1262021 w 2181928"/>
                    <a:gd name="connsiteY253" fmla="*/ 1909218 h 2176287"/>
                    <a:gd name="connsiteX254" fmla="*/ 1256633 w 2181928"/>
                    <a:gd name="connsiteY254" fmla="*/ 1903061 h 2176287"/>
                    <a:gd name="connsiteX255" fmla="*/ 1222767 w 2181928"/>
                    <a:gd name="connsiteY255" fmla="*/ 1851491 h 2176287"/>
                    <a:gd name="connsiteX256" fmla="*/ 1221227 w 2181928"/>
                    <a:gd name="connsiteY256" fmla="*/ 1845334 h 2176287"/>
                    <a:gd name="connsiteX257" fmla="*/ 1221227 w 2181928"/>
                    <a:gd name="connsiteY257" fmla="*/ 1842255 h 2176287"/>
                    <a:gd name="connsiteX258" fmla="*/ 1204293 w 2181928"/>
                    <a:gd name="connsiteY258" fmla="*/ 1762206 h 2176287"/>
                    <a:gd name="connsiteX259" fmla="*/ 1190439 w 2181928"/>
                    <a:gd name="connsiteY259" fmla="*/ 1723722 h 2176287"/>
                    <a:gd name="connsiteX260" fmla="*/ 1159651 w 2181928"/>
                    <a:gd name="connsiteY260" fmla="*/ 1706788 h 2176287"/>
                    <a:gd name="connsiteX261" fmla="*/ 1132497 w 2181928"/>
                    <a:gd name="connsiteY261" fmla="*/ 1711847 h 2176287"/>
                    <a:gd name="connsiteX262" fmla="*/ 1131900 w 2181928"/>
                    <a:gd name="connsiteY262" fmla="*/ 1712163 h 2176287"/>
                    <a:gd name="connsiteX263" fmla="*/ 1131622 w 2181928"/>
                    <a:gd name="connsiteY263" fmla="*/ 1712010 h 2176287"/>
                    <a:gd name="connsiteX264" fmla="*/ 1130210 w 2181928"/>
                    <a:gd name="connsiteY264" fmla="*/ 1712273 h 2176287"/>
                    <a:gd name="connsiteX265" fmla="*/ 1099615 w 2181928"/>
                    <a:gd name="connsiteY265" fmla="*/ 1713715 h 2176287"/>
                    <a:gd name="connsiteX266" fmla="*/ 1071137 w 2181928"/>
                    <a:gd name="connsiteY266" fmla="*/ 1700631 h 2176287"/>
                    <a:gd name="connsiteX267" fmla="*/ 1041117 w 2181928"/>
                    <a:gd name="connsiteY267" fmla="*/ 1647521 h 2176287"/>
                    <a:gd name="connsiteX268" fmla="*/ 1028802 w 2181928"/>
                    <a:gd name="connsiteY268" fmla="*/ 1639824 h 2176287"/>
                    <a:gd name="connsiteX269" fmla="*/ 965687 w 2181928"/>
                    <a:gd name="connsiteY269" fmla="*/ 1663685 h 2176287"/>
                    <a:gd name="connsiteX270" fmla="*/ 906420 w 2181928"/>
                    <a:gd name="connsiteY270" fmla="*/ 1696012 h 2176287"/>
                    <a:gd name="connsiteX271" fmla="*/ 895645 w 2181928"/>
                    <a:gd name="connsiteY271" fmla="*/ 1712176 h 2176287"/>
                    <a:gd name="connsiteX272" fmla="*/ 894105 w 2181928"/>
                    <a:gd name="connsiteY272" fmla="*/ 1756048 h 2176287"/>
                    <a:gd name="connsiteX273" fmla="*/ 840226 w 2181928"/>
                    <a:gd name="connsiteY273" fmla="*/ 1797612 h 2176287"/>
                    <a:gd name="connsiteX274" fmla="*/ 811748 w 2181928"/>
                    <a:gd name="connsiteY274" fmla="*/ 1782218 h 2176287"/>
                    <a:gd name="connsiteX275" fmla="*/ 709378 w 2181928"/>
                    <a:gd name="connsiteY275" fmla="*/ 1702940 h 2176287"/>
                    <a:gd name="connsiteX276" fmla="*/ 677820 w 2181928"/>
                    <a:gd name="connsiteY276" fmla="*/ 1683697 h 2176287"/>
                    <a:gd name="connsiteX277" fmla="*/ 611626 w 2181928"/>
                    <a:gd name="connsiteY277" fmla="*/ 1702170 h 2176287"/>
                    <a:gd name="connsiteX278" fmla="*/ 586996 w 2181928"/>
                    <a:gd name="connsiteY278" fmla="*/ 1743733 h 2176287"/>
                    <a:gd name="connsiteX279" fmla="*/ 482317 w 2181928"/>
                    <a:gd name="connsiteY279" fmla="*/ 1765285 h 2176287"/>
                    <a:gd name="connsiteX280" fmla="*/ 409966 w 2181928"/>
                    <a:gd name="connsiteY280" fmla="*/ 1734497 h 2176287"/>
                    <a:gd name="connsiteX281" fmla="*/ 410736 w 2181928"/>
                    <a:gd name="connsiteY281" fmla="*/ 1682927 h 2176287"/>
                    <a:gd name="connsiteX282" fmla="*/ 404578 w 2181928"/>
                    <a:gd name="connsiteY282" fmla="*/ 1642133 h 2176287"/>
                    <a:gd name="connsiteX283" fmla="*/ 377638 w 2181928"/>
                    <a:gd name="connsiteY283" fmla="*/ 1615964 h 2176287"/>
                    <a:gd name="connsiteX284" fmla="*/ 356857 w 2181928"/>
                    <a:gd name="connsiteY284" fmla="*/ 1587485 h 2176287"/>
                    <a:gd name="connsiteX285" fmla="*/ 369942 w 2181928"/>
                    <a:gd name="connsiteY285" fmla="*/ 1536685 h 2176287"/>
                    <a:gd name="connsiteX286" fmla="*/ 420742 w 2181928"/>
                    <a:gd name="connsiteY286" fmla="*/ 1387364 h 2176287"/>
                    <a:gd name="connsiteX287" fmla="*/ 423051 w 2181928"/>
                    <a:gd name="connsiteY287" fmla="*/ 1356576 h 2176287"/>
                    <a:gd name="connsiteX288" fmla="*/ 396111 w 2181928"/>
                    <a:gd name="connsiteY288" fmla="*/ 1329637 h 2176287"/>
                    <a:gd name="connsiteX289" fmla="*/ 307596 w 2181928"/>
                    <a:gd name="connsiteY289" fmla="*/ 1319631 h 2176287"/>
                    <a:gd name="connsiteX290" fmla="*/ 282196 w 2181928"/>
                    <a:gd name="connsiteY290" fmla="*/ 1330406 h 2176287"/>
                    <a:gd name="connsiteX291" fmla="*/ 269881 w 2181928"/>
                    <a:gd name="connsiteY291" fmla="*/ 1361194 h 2176287"/>
                    <a:gd name="connsiteX292" fmla="*/ 200608 w 2181928"/>
                    <a:gd name="connsiteY292" fmla="*/ 1464334 h 2176287"/>
                    <a:gd name="connsiteX293" fmla="*/ 185984 w 2181928"/>
                    <a:gd name="connsiteY293" fmla="*/ 1477418 h 2176287"/>
                    <a:gd name="connsiteX294" fmla="*/ 192141 w 2181928"/>
                    <a:gd name="connsiteY294" fmla="*/ 1535915 h 2176287"/>
                    <a:gd name="connsiteX295" fmla="*/ 220620 w 2181928"/>
                    <a:gd name="connsiteY295" fmla="*/ 1575940 h 2176287"/>
                    <a:gd name="connsiteX296" fmla="*/ 212154 w 2181928"/>
                    <a:gd name="connsiteY296" fmla="*/ 1595182 h 2176287"/>
                    <a:gd name="connsiteX297" fmla="*/ 155966 w 2181928"/>
                    <a:gd name="connsiteY297" fmla="*/ 1594412 h 2176287"/>
                    <a:gd name="connsiteX298" fmla="*/ 103626 w 2181928"/>
                    <a:gd name="connsiteY298" fmla="*/ 1593643 h 2176287"/>
                    <a:gd name="connsiteX299" fmla="*/ 62832 w 2181928"/>
                    <a:gd name="connsiteY299" fmla="*/ 1556697 h 2176287"/>
                    <a:gd name="connsiteX300" fmla="*/ 43590 w 2181928"/>
                    <a:gd name="connsiteY300" fmla="*/ 1479727 h 2176287"/>
                    <a:gd name="connsiteX301" fmla="*/ 52057 w 2181928"/>
                    <a:gd name="connsiteY301" fmla="*/ 1441243 h 2176287"/>
                    <a:gd name="connsiteX302" fmla="*/ 77457 w 2181928"/>
                    <a:gd name="connsiteY302" fmla="*/ 1435855 h 2176287"/>
                    <a:gd name="connsiteX303" fmla="*/ 88232 w 2181928"/>
                    <a:gd name="connsiteY303" fmla="*/ 1435085 h 2176287"/>
                    <a:gd name="connsiteX304" fmla="*/ 145960 w 2181928"/>
                    <a:gd name="connsiteY304" fmla="*/ 1432006 h 2176287"/>
                    <a:gd name="connsiteX305" fmla="*/ 112093 w 2181928"/>
                    <a:gd name="connsiteY305" fmla="*/ 1371970 h 2176287"/>
                    <a:gd name="connsiteX306" fmla="*/ 95160 w 2181928"/>
                    <a:gd name="connsiteY306" fmla="*/ 1356576 h 2176287"/>
                    <a:gd name="connsiteX307" fmla="*/ 85923 w 2181928"/>
                    <a:gd name="connsiteY307" fmla="*/ 1348109 h 2176287"/>
                    <a:gd name="connsiteX308" fmla="*/ 89002 w 2181928"/>
                    <a:gd name="connsiteY308" fmla="*/ 1330406 h 2176287"/>
                    <a:gd name="connsiteX309" fmla="*/ 107475 w 2181928"/>
                    <a:gd name="connsiteY309" fmla="*/ 1226497 h 2176287"/>
                    <a:gd name="connsiteX310" fmla="*/ 105166 w 2181928"/>
                    <a:gd name="connsiteY310" fmla="*/ 1199558 h 2176287"/>
                    <a:gd name="connsiteX311" fmla="*/ 118251 w 2181928"/>
                    <a:gd name="connsiteY311" fmla="*/ 1198018 h 2176287"/>
                    <a:gd name="connsiteX312" fmla="*/ 129796 w 2181928"/>
                    <a:gd name="connsiteY312" fmla="*/ 1214182 h 2176287"/>
                    <a:gd name="connsiteX313" fmla="*/ 154426 w 2181928"/>
                    <a:gd name="connsiteY313" fmla="*/ 1246509 h 2176287"/>
                    <a:gd name="connsiteX314" fmla="*/ 219081 w 2181928"/>
                    <a:gd name="connsiteY314" fmla="*/ 1260364 h 2176287"/>
                    <a:gd name="connsiteX315" fmla="*/ 228317 w 2181928"/>
                    <a:gd name="connsiteY315" fmla="*/ 1258824 h 2176287"/>
                    <a:gd name="connsiteX316" fmla="*/ 237554 w 2181928"/>
                    <a:gd name="connsiteY316" fmla="*/ 1242661 h 2176287"/>
                    <a:gd name="connsiteX317" fmla="*/ 246020 w 2181928"/>
                    <a:gd name="connsiteY317" fmla="*/ 1220339 h 2176287"/>
                    <a:gd name="connsiteX318" fmla="*/ 237554 w 2181928"/>
                    <a:gd name="connsiteY318" fmla="*/ 1181085 h 2176287"/>
                    <a:gd name="connsiteX319" fmla="*/ 230815 w 2181928"/>
                    <a:gd name="connsiteY319" fmla="*/ 1174101 h 2176287"/>
                    <a:gd name="connsiteX320" fmla="*/ 229726 w 2181928"/>
                    <a:gd name="connsiteY320" fmla="*/ 1174454 h 2176287"/>
                    <a:gd name="connsiteX321" fmla="*/ 218096 w 2181928"/>
                    <a:gd name="connsiteY321" fmla="*/ 1165046 h 2176287"/>
                    <a:gd name="connsiteX322" fmla="*/ 188626 w 2181928"/>
                    <a:gd name="connsiteY322" fmla="*/ 1147706 h 2176287"/>
                    <a:gd name="connsiteX323" fmla="*/ 169471 w 2181928"/>
                    <a:gd name="connsiteY323" fmla="*/ 1143310 h 2176287"/>
                    <a:gd name="connsiteX324" fmla="*/ 129796 w 2181928"/>
                    <a:gd name="connsiteY324" fmla="*/ 1141061 h 2176287"/>
                    <a:gd name="connsiteX325" fmla="*/ 145190 w 2181928"/>
                    <a:gd name="connsiteY325" fmla="*/ 1132594 h 2176287"/>
                    <a:gd name="connsiteX326" fmla="*/ 153657 w 2181928"/>
                    <a:gd name="connsiteY326" fmla="*/ 1125667 h 2176287"/>
                    <a:gd name="connsiteX327" fmla="*/ 158042 w 2181928"/>
                    <a:gd name="connsiteY327" fmla="*/ 1123306 h 2176287"/>
                    <a:gd name="connsiteX328" fmla="*/ 151369 w 2181928"/>
                    <a:gd name="connsiteY328" fmla="*/ 1113367 h 2176287"/>
                    <a:gd name="connsiteX329" fmla="*/ 131519 w 2181928"/>
                    <a:gd name="connsiteY329" fmla="*/ 1106686 h 2176287"/>
                    <a:gd name="connsiteX330" fmla="*/ 128341 w 2181928"/>
                    <a:gd name="connsiteY330" fmla="*/ 1096390 h 2176287"/>
                    <a:gd name="connsiteX331" fmla="*/ 123238 w 2181928"/>
                    <a:gd name="connsiteY331" fmla="*/ 1058571 h 2176287"/>
                    <a:gd name="connsiteX332" fmla="*/ 118504 w 2181928"/>
                    <a:gd name="connsiteY332" fmla="*/ 1049534 h 2176287"/>
                    <a:gd name="connsiteX333" fmla="*/ 123485 w 2181928"/>
                    <a:gd name="connsiteY333" fmla="*/ 1015908 h 2176287"/>
                    <a:gd name="connsiteX334" fmla="*/ 127231 w 2181928"/>
                    <a:gd name="connsiteY334" fmla="*/ 991259 h 2176287"/>
                    <a:gd name="connsiteX335" fmla="*/ 124092 w 2181928"/>
                    <a:gd name="connsiteY335" fmla="*/ 964461 h 2176287"/>
                    <a:gd name="connsiteX336" fmla="*/ 117289 w 2181928"/>
                    <a:gd name="connsiteY336" fmla="*/ 948091 h 2176287"/>
                    <a:gd name="connsiteX337" fmla="*/ 103345 w 2181928"/>
                    <a:gd name="connsiteY337" fmla="*/ 934668 h 2176287"/>
                    <a:gd name="connsiteX338" fmla="*/ 93646 w 2181928"/>
                    <a:gd name="connsiteY338" fmla="*/ 932223 h 2176287"/>
                    <a:gd name="connsiteX339" fmla="*/ 82606 w 2181928"/>
                    <a:gd name="connsiteY339" fmla="*/ 942443 h 2176287"/>
                    <a:gd name="connsiteX340" fmla="*/ 60096 w 2181928"/>
                    <a:gd name="connsiteY340" fmla="*/ 940070 h 2176287"/>
                    <a:gd name="connsiteX341" fmla="*/ 48986 w 2181928"/>
                    <a:gd name="connsiteY341" fmla="*/ 918693 h 2176287"/>
                    <a:gd name="connsiteX342" fmla="*/ 54907 w 2181928"/>
                    <a:gd name="connsiteY342" fmla="*/ 897688 h 2176287"/>
                    <a:gd name="connsiteX343" fmla="*/ 56632 w 2181928"/>
                    <a:gd name="connsiteY343" fmla="*/ 886771 h 2176287"/>
                    <a:gd name="connsiteX344" fmla="*/ 37189 w 2181928"/>
                    <a:gd name="connsiteY344" fmla="*/ 879599 h 2176287"/>
                    <a:gd name="connsiteX345" fmla="*/ 35293 w 2181928"/>
                    <a:gd name="connsiteY345" fmla="*/ 881391 h 2176287"/>
                    <a:gd name="connsiteX346" fmla="*/ 21248 w 2181928"/>
                    <a:gd name="connsiteY346" fmla="*/ 890441 h 2176287"/>
                    <a:gd name="connsiteX347" fmla="*/ 4212 w 2181928"/>
                    <a:gd name="connsiteY347" fmla="*/ 871285 h 2176287"/>
                    <a:gd name="connsiteX348" fmla="*/ 4313 w 2181928"/>
                    <a:gd name="connsiteY348" fmla="*/ 848813 h 2176287"/>
                    <a:gd name="connsiteX349" fmla="*/ 14906 w 2181928"/>
                    <a:gd name="connsiteY349" fmla="*/ 842814 h 2176287"/>
                    <a:gd name="connsiteX350" fmla="*/ 21557 w 2181928"/>
                    <a:gd name="connsiteY350" fmla="*/ 841808 h 2176287"/>
                    <a:gd name="connsiteX351" fmla="*/ 19488 w 2181928"/>
                    <a:gd name="connsiteY351" fmla="*/ 834475 h 2176287"/>
                    <a:gd name="connsiteX352" fmla="*/ 8444 w 2181928"/>
                    <a:gd name="connsiteY352" fmla="*/ 825912 h 2176287"/>
                    <a:gd name="connsiteX353" fmla="*/ 9631 w 2181928"/>
                    <a:gd name="connsiteY353" fmla="*/ 795870 h 2176287"/>
                    <a:gd name="connsiteX354" fmla="*/ 13617 w 2181928"/>
                    <a:gd name="connsiteY354" fmla="*/ 793160 h 2176287"/>
                    <a:gd name="connsiteX355" fmla="*/ 21752 w 2181928"/>
                    <a:gd name="connsiteY355" fmla="*/ 759297 h 2176287"/>
                    <a:gd name="connsiteX356" fmla="*/ 21705 w 2181928"/>
                    <a:gd name="connsiteY356" fmla="*/ 738233 h 2176287"/>
                    <a:gd name="connsiteX357" fmla="*/ 26627 w 2181928"/>
                    <a:gd name="connsiteY357" fmla="*/ 729360 h 2176287"/>
                    <a:gd name="connsiteX358" fmla="*/ 23100 w 2181928"/>
                    <a:gd name="connsiteY358" fmla="*/ 682030 h 2176287"/>
                    <a:gd name="connsiteX359" fmla="*/ 10434 w 2181928"/>
                    <a:gd name="connsiteY359" fmla="*/ 661912 h 2176287"/>
                    <a:gd name="connsiteX360" fmla="*/ 13330 w 2181928"/>
                    <a:gd name="connsiteY360" fmla="*/ 647988 h 2176287"/>
                    <a:gd name="connsiteX361" fmla="*/ 25161 w 2181928"/>
                    <a:gd name="connsiteY361" fmla="*/ 651797 h 2176287"/>
                    <a:gd name="connsiteX362" fmla="*/ 56771 w 2181928"/>
                    <a:gd name="connsiteY362" fmla="*/ 643460 h 2176287"/>
                    <a:gd name="connsiteX363" fmla="*/ 71240 w 2181928"/>
                    <a:gd name="connsiteY363" fmla="*/ 619657 h 2176287"/>
                    <a:gd name="connsiteX364" fmla="*/ 96348 w 2181928"/>
                    <a:gd name="connsiteY364" fmla="*/ 610920 h 2176287"/>
                    <a:gd name="connsiteX365" fmla="*/ 134283 w 2181928"/>
                    <a:gd name="connsiteY365" fmla="*/ 575076 h 2176287"/>
                    <a:gd name="connsiteX366" fmla="*/ 135133 w 2181928"/>
                    <a:gd name="connsiteY366" fmla="*/ 564351 h 2176287"/>
                    <a:gd name="connsiteX367" fmla="*/ 175165 w 2181928"/>
                    <a:gd name="connsiteY367" fmla="*/ 565156 h 2176287"/>
                    <a:gd name="connsiteX368" fmla="*/ 196304 w 2181928"/>
                    <a:gd name="connsiteY368" fmla="*/ 532095 h 2176287"/>
                    <a:gd name="connsiteX369" fmla="*/ 200803 w 2181928"/>
                    <a:gd name="connsiteY369" fmla="*/ 537976 h 2176287"/>
                    <a:gd name="connsiteX370" fmla="*/ 214957 w 2181928"/>
                    <a:gd name="connsiteY370" fmla="*/ 554445 h 2176287"/>
                    <a:gd name="connsiteX371" fmla="*/ 218884 w 2181928"/>
                    <a:gd name="connsiteY371" fmla="*/ 553267 h 2176287"/>
                    <a:gd name="connsiteX372" fmla="*/ 215844 w 2181928"/>
                    <a:gd name="connsiteY372" fmla="*/ 551027 h 2176287"/>
                    <a:gd name="connsiteX373" fmla="*/ 215598 w 2181928"/>
                    <a:gd name="connsiteY373" fmla="*/ 544305 h 2176287"/>
                    <a:gd name="connsiteX374" fmla="*/ 231045 w 2181928"/>
                    <a:gd name="connsiteY374" fmla="*/ 536702 h 2176287"/>
                    <a:gd name="connsiteX375" fmla="*/ 246480 w 2181928"/>
                    <a:gd name="connsiteY375" fmla="*/ 541607 h 2176287"/>
                    <a:gd name="connsiteX376" fmla="*/ 250236 w 2181928"/>
                    <a:gd name="connsiteY376" fmla="*/ 539216 h 2176287"/>
                    <a:gd name="connsiteX377" fmla="*/ 253281 w 2181928"/>
                    <a:gd name="connsiteY377" fmla="*/ 520961 h 2176287"/>
                    <a:gd name="connsiteX378" fmla="*/ 247808 w 2181928"/>
                    <a:gd name="connsiteY378" fmla="*/ 500042 h 2176287"/>
                    <a:gd name="connsiteX379" fmla="*/ 231921 w 2181928"/>
                    <a:gd name="connsiteY379" fmla="*/ 492413 h 2176287"/>
                    <a:gd name="connsiteX380" fmla="*/ 209099 w 2181928"/>
                    <a:gd name="connsiteY380" fmla="*/ 492190 h 2176287"/>
                    <a:gd name="connsiteX381" fmla="*/ 187845 w 2181928"/>
                    <a:gd name="connsiteY381" fmla="*/ 484403 h 2176287"/>
                    <a:gd name="connsiteX382" fmla="*/ 190142 w 2181928"/>
                    <a:gd name="connsiteY382" fmla="*/ 467461 h 2176287"/>
                    <a:gd name="connsiteX383" fmla="*/ 191625 w 2181928"/>
                    <a:gd name="connsiteY383" fmla="*/ 447809 h 2176287"/>
                    <a:gd name="connsiteX384" fmla="*/ 177821 w 2181928"/>
                    <a:gd name="connsiteY384" fmla="*/ 430393 h 2176287"/>
                    <a:gd name="connsiteX385" fmla="*/ 200016 w 2181928"/>
                    <a:gd name="connsiteY385" fmla="*/ 421646 h 2176287"/>
                    <a:gd name="connsiteX386" fmla="*/ 210343 w 2181928"/>
                    <a:gd name="connsiteY386" fmla="*/ 420606 h 2176287"/>
                    <a:gd name="connsiteX387" fmla="*/ 219122 w 2181928"/>
                    <a:gd name="connsiteY387" fmla="*/ 411464 h 2176287"/>
                    <a:gd name="connsiteX388" fmla="*/ 211312 w 2181928"/>
                    <a:gd name="connsiteY388" fmla="*/ 403177 h 2176287"/>
                    <a:gd name="connsiteX389" fmla="*/ 200058 w 2181928"/>
                    <a:gd name="connsiteY389" fmla="*/ 390313 h 2176287"/>
                    <a:gd name="connsiteX390" fmla="*/ 204906 w 2181928"/>
                    <a:gd name="connsiteY390" fmla="*/ 382719 h 2176287"/>
                    <a:gd name="connsiteX391" fmla="*/ 199768 w 2181928"/>
                    <a:gd name="connsiteY391" fmla="*/ 383106 h 2176287"/>
                    <a:gd name="connsiteX392" fmla="*/ 184791 w 2181928"/>
                    <a:gd name="connsiteY392" fmla="*/ 378218 h 2176287"/>
                    <a:gd name="connsiteX393" fmla="*/ 175479 w 2181928"/>
                    <a:gd name="connsiteY393" fmla="*/ 359594 h 2176287"/>
                    <a:gd name="connsiteX394" fmla="*/ 211253 w 2181928"/>
                    <a:gd name="connsiteY394" fmla="*/ 339573 h 2176287"/>
                    <a:gd name="connsiteX395" fmla="*/ 234333 w 2181928"/>
                    <a:gd name="connsiteY395" fmla="*/ 333650 h 2176287"/>
                    <a:gd name="connsiteX396" fmla="*/ 235379 w 2181928"/>
                    <a:gd name="connsiteY396" fmla="*/ 331817 h 2176287"/>
                    <a:gd name="connsiteX397" fmla="*/ 240419 w 2181928"/>
                    <a:gd name="connsiteY397" fmla="*/ 327937 h 2176287"/>
                    <a:gd name="connsiteX398" fmla="*/ 245994 w 2181928"/>
                    <a:gd name="connsiteY398" fmla="*/ 306167 h 2176287"/>
                    <a:gd name="connsiteX399" fmla="*/ 244332 w 2181928"/>
                    <a:gd name="connsiteY399" fmla="*/ 286870 h 2176287"/>
                    <a:gd name="connsiteX400" fmla="*/ 240410 w 2181928"/>
                    <a:gd name="connsiteY400" fmla="*/ 238411 h 2176287"/>
                    <a:gd name="connsiteX401" fmla="*/ 215620 w 2181928"/>
                    <a:gd name="connsiteY401" fmla="*/ 199187 h 2176287"/>
                    <a:gd name="connsiteX402" fmla="*/ 216642 w 2181928"/>
                    <a:gd name="connsiteY402" fmla="*/ 179969 h 2176287"/>
                    <a:gd name="connsiteX403" fmla="*/ 276688 w 2181928"/>
                    <a:gd name="connsiteY403" fmla="*/ 132943 h 2176287"/>
                    <a:gd name="connsiteX404" fmla="*/ 303715 w 2181928"/>
                    <a:gd name="connsiteY404" fmla="*/ 142242 h 2176287"/>
                    <a:gd name="connsiteX405" fmla="*/ 348177 w 2181928"/>
                    <a:gd name="connsiteY405" fmla="*/ 167273 h 2176287"/>
                    <a:gd name="connsiteX406" fmla="*/ 359452 w 2181928"/>
                    <a:gd name="connsiteY406" fmla="*/ 164472 h 2176287"/>
                    <a:gd name="connsiteX407" fmla="*/ 394351 w 2181928"/>
                    <a:gd name="connsiteY407" fmla="*/ 135059 h 2176287"/>
                    <a:gd name="connsiteX408" fmla="*/ 416954 w 2181928"/>
                    <a:gd name="connsiteY408" fmla="*/ 127666 h 2176287"/>
                    <a:gd name="connsiteX409" fmla="*/ 442487 w 2181928"/>
                    <a:gd name="connsiteY409" fmla="*/ 127074 h 2176287"/>
                    <a:gd name="connsiteX410" fmla="*/ 460504 w 2181928"/>
                    <a:gd name="connsiteY410" fmla="*/ 108356 h 2176287"/>
                    <a:gd name="connsiteX411" fmla="*/ 485897 w 2181928"/>
                    <a:gd name="connsiteY411" fmla="*/ 97464 h 2176287"/>
                    <a:gd name="connsiteX412" fmla="*/ 520529 w 2181928"/>
                    <a:gd name="connsiteY412" fmla="*/ 76996 h 2176287"/>
                    <a:gd name="connsiteX413" fmla="*/ 519075 w 2181928"/>
                    <a:gd name="connsiteY413" fmla="*/ 35771 h 2176287"/>
                    <a:gd name="connsiteX414" fmla="*/ 523948 w 2181928"/>
                    <a:gd name="connsiteY414" fmla="*/ 11743 h 2176287"/>
                    <a:gd name="connsiteX415" fmla="*/ 525821 w 2181928"/>
                    <a:gd name="connsiteY415" fmla="*/ 8900 h 2176287"/>
                    <a:gd name="connsiteX416" fmla="*/ 530616 w 2181928"/>
                    <a:gd name="connsiteY416" fmla="*/ 8723 h 2176287"/>
                    <a:gd name="connsiteX417" fmla="*/ 536439 w 2181928"/>
                    <a:gd name="connsiteY417" fmla="*/ 35163 h 2176287"/>
                    <a:gd name="connsiteX418" fmla="*/ 542804 w 2181928"/>
                    <a:gd name="connsiteY418" fmla="*/ 65564 h 2176287"/>
                    <a:gd name="connsiteX419" fmla="*/ 598134 w 2181928"/>
                    <a:gd name="connsiteY419" fmla="*/ 86439 h 2176287"/>
                    <a:gd name="connsiteX420" fmla="*/ 623536 w 2181928"/>
                    <a:gd name="connsiteY420" fmla="*/ 73365 h 2176287"/>
                    <a:gd name="connsiteX421" fmla="*/ 632672 w 2181928"/>
                    <a:gd name="connsiteY421" fmla="*/ 76953 h 2176287"/>
                    <a:gd name="connsiteX422" fmla="*/ 632544 w 2181928"/>
                    <a:gd name="connsiteY422" fmla="*/ 75267 h 2176287"/>
                    <a:gd name="connsiteX423" fmla="*/ 639839 w 2181928"/>
                    <a:gd name="connsiteY423" fmla="*/ 62851 h 2176287"/>
                    <a:gd name="connsiteX424" fmla="*/ 641701 w 2181928"/>
                    <a:gd name="connsiteY424" fmla="*/ 62230 h 2176287"/>
                    <a:gd name="connsiteX425" fmla="*/ 641080 w 2181928"/>
                    <a:gd name="connsiteY425" fmla="*/ 59747 h 2176287"/>
                    <a:gd name="connsiteX426" fmla="*/ 645426 w 2181928"/>
                    <a:gd name="connsiteY426" fmla="*/ 9462 h 2176287"/>
                    <a:gd name="connsiteX427" fmla="*/ 652410 w 2181928"/>
                    <a:gd name="connsiteY427" fmla="*/ 5892 h 2176287"/>
                    <a:gd name="connsiteX428" fmla="*/ 654737 w 2181928"/>
                    <a:gd name="connsiteY428" fmla="*/ 12566 h 2176287"/>
                    <a:gd name="connsiteX429" fmla="*/ 669637 w 2181928"/>
                    <a:gd name="connsiteY429" fmla="*/ 26223 h 2176287"/>
                    <a:gd name="connsiteX430" fmla="*/ 684896 w 2181928"/>
                    <a:gd name="connsiteY430" fmla="*/ 30577 h 2176287"/>
                    <a:gd name="connsiteX431" fmla="*/ 686229 w 2181928"/>
                    <a:gd name="connsiteY431" fmla="*/ 29494 h 2176287"/>
                    <a:gd name="connsiteX432" fmla="*/ 704954 w 2181928"/>
                    <a:gd name="connsiteY432" fmla="*/ 17064 h 2176287"/>
                    <a:gd name="connsiteX433" fmla="*/ 708011 w 2181928"/>
                    <a:gd name="connsiteY433" fmla="*/ 4620 h 2176287"/>
                    <a:gd name="connsiteX434" fmla="*/ 705476 w 2181928"/>
                    <a:gd name="connsiteY434" fmla="*/ 2262 h 217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2181928" h="2176287">
                      <a:moveTo>
                        <a:pt x="1594258" y="1054835"/>
                      </a:moveTo>
                      <a:lnTo>
                        <a:pt x="1594316" y="1056846"/>
                      </a:lnTo>
                      <a:lnTo>
                        <a:pt x="1602845" y="1056101"/>
                      </a:lnTo>
                      <a:lnTo>
                        <a:pt x="1600954" y="1055480"/>
                      </a:lnTo>
                      <a:cubicBezTo>
                        <a:pt x="1598757" y="1054072"/>
                        <a:pt x="1596101" y="1053099"/>
                        <a:pt x="1594258" y="1054835"/>
                      </a:cubicBezTo>
                      <a:close/>
                      <a:moveTo>
                        <a:pt x="1657952" y="941904"/>
                      </a:moveTo>
                      <a:cubicBezTo>
                        <a:pt x="1657331" y="941904"/>
                        <a:pt x="1656709" y="942525"/>
                        <a:pt x="1656709" y="943146"/>
                      </a:cubicBezTo>
                      <a:lnTo>
                        <a:pt x="1651561" y="948552"/>
                      </a:lnTo>
                      <a:lnTo>
                        <a:pt x="1640569" y="958045"/>
                      </a:lnTo>
                      <a:cubicBezTo>
                        <a:pt x="1639948" y="958666"/>
                        <a:pt x="1639327" y="959287"/>
                        <a:pt x="1638707" y="959908"/>
                      </a:cubicBezTo>
                      <a:cubicBezTo>
                        <a:pt x="1640569" y="958666"/>
                        <a:pt x="1642431" y="957425"/>
                        <a:pt x="1644293" y="956182"/>
                      </a:cubicBezTo>
                      <a:lnTo>
                        <a:pt x="1651561" y="948552"/>
                      </a:lnTo>
                      <a:lnTo>
                        <a:pt x="1654226" y="946250"/>
                      </a:lnTo>
                      <a:cubicBezTo>
                        <a:pt x="1655468" y="945009"/>
                        <a:pt x="1656709" y="943766"/>
                        <a:pt x="1657331" y="942525"/>
                      </a:cubicBezTo>
                      <a:cubicBezTo>
                        <a:pt x="1657331" y="942525"/>
                        <a:pt x="1657952" y="941904"/>
                        <a:pt x="1657952" y="941904"/>
                      </a:cubicBezTo>
                      <a:close/>
                      <a:moveTo>
                        <a:pt x="1651123" y="847542"/>
                      </a:moveTo>
                      <a:cubicBezTo>
                        <a:pt x="1645536" y="847542"/>
                        <a:pt x="1639948" y="848163"/>
                        <a:pt x="1634982" y="850026"/>
                      </a:cubicBezTo>
                      <a:cubicBezTo>
                        <a:pt x="1629394" y="851268"/>
                        <a:pt x="1623807" y="853130"/>
                        <a:pt x="1623186" y="859338"/>
                      </a:cubicBezTo>
                      <a:cubicBezTo>
                        <a:pt x="1625048" y="854992"/>
                        <a:pt x="1628774" y="851268"/>
                        <a:pt x="1634982" y="851268"/>
                      </a:cubicBezTo>
                      <a:cubicBezTo>
                        <a:pt x="1639948" y="850647"/>
                        <a:pt x="1644293" y="852509"/>
                        <a:pt x="1648018" y="855613"/>
                      </a:cubicBezTo>
                      <a:cubicBezTo>
                        <a:pt x="1648018" y="851888"/>
                        <a:pt x="1648639" y="849405"/>
                        <a:pt x="1651123" y="847542"/>
                      </a:cubicBezTo>
                      <a:close/>
                      <a:moveTo>
                        <a:pt x="686564" y="2961"/>
                      </a:moveTo>
                      <a:lnTo>
                        <a:pt x="683861" y="3910"/>
                      </a:lnTo>
                      <a:cubicBezTo>
                        <a:pt x="680473" y="4929"/>
                        <a:pt x="677559" y="5067"/>
                        <a:pt x="674957" y="4152"/>
                      </a:cubicBezTo>
                      <a:lnTo>
                        <a:pt x="674111" y="3421"/>
                      </a:lnTo>
                      <a:close/>
                      <a:moveTo>
                        <a:pt x="766694" y="0"/>
                      </a:moveTo>
                      <a:lnTo>
                        <a:pt x="766648" y="972"/>
                      </a:lnTo>
                      <a:cubicBezTo>
                        <a:pt x="767384" y="2560"/>
                        <a:pt x="768916" y="3724"/>
                        <a:pt x="771112" y="5131"/>
                      </a:cubicBezTo>
                      <a:cubicBezTo>
                        <a:pt x="795242" y="21508"/>
                        <a:pt x="807096" y="44238"/>
                        <a:pt x="810713" y="72992"/>
                      </a:cubicBezTo>
                      <a:cubicBezTo>
                        <a:pt x="812889" y="90065"/>
                        <a:pt x="809290" y="105626"/>
                        <a:pt x="798589" y="119188"/>
                      </a:cubicBezTo>
                      <a:cubicBezTo>
                        <a:pt x="793929" y="125318"/>
                        <a:pt x="794744" y="128028"/>
                        <a:pt x="801359" y="131356"/>
                      </a:cubicBezTo>
                      <a:cubicBezTo>
                        <a:pt x="809302" y="135170"/>
                        <a:pt x="817652" y="140340"/>
                        <a:pt x="826570" y="141497"/>
                      </a:cubicBezTo>
                      <a:lnTo>
                        <a:pt x="827298" y="141823"/>
                      </a:lnTo>
                      <a:lnTo>
                        <a:pt x="847108" y="148211"/>
                      </a:lnTo>
                      <a:cubicBezTo>
                        <a:pt x="862706" y="150539"/>
                        <a:pt x="878847" y="150384"/>
                        <a:pt x="895608" y="147901"/>
                      </a:cubicBezTo>
                      <a:lnTo>
                        <a:pt x="887705" y="178980"/>
                      </a:lnTo>
                      <a:lnTo>
                        <a:pt x="891285" y="177866"/>
                      </a:lnTo>
                      <a:cubicBezTo>
                        <a:pt x="909148" y="179286"/>
                        <a:pt x="914628" y="190638"/>
                        <a:pt x="904334" y="205555"/>
                      </a:cubicBezTo>
                      <a:cubicBezTo>
                        <a:pt x="901517" y="209948"/>
                        <a:pt x="897371" y="213855"/>
                        <a:pt x="894554" y="218249"/>
                      </a:cubicBezTo>
                      <a:lnTo>
                        <a:pt x="890952" y="231324"/>
                      </a:lnTo>
                      <a:lnTo>
                        <a:pt x="891811" y="235017"/>
                      </a:lnTo>
                      <a:lnTo>
                        <a:pt x="901368" y="244859"/>
                      </a:lnTo>
                      <a:cubicBezTo>
                        <a:pt x="907523" y="248621"/>
                        <a:pt x="913757" y="249699"/>
                        <a:pt x="920426" y="251238"/>
                      </a:cubicBezTo>
                      <a:cubicBezTo>
                        <a:pt x="927555" y="252343"/>
                        <a:pt x="933789" y="253421"/>
                        <a:pt x="940431" y="255855"/>
                      </a:cubicBezTo>
                      <a:cubicBezTo>
                        <a:pt x="945310" y="257341"/>
                        <a:pt x="950597" y="260182"/>
                        <a:pt x="953581" y="265194"/>
                      </a:cubicBezTo>
                      <a:cubicBezTo>
                        <a:pt x="956945" y="272454"/>
                        <a:pt x="948407" y="273547"/>
                        <a:pt x="945617" y="277045"/>
                      </a:cubicBezTo>
                      <a:cubicBezTo>
                        <a:pt x="942570" y="281656"/>
                        <a:pt x="939082" y="286030"/>
                        <a:pt x="936146" y="290643"/>
                      </a:cubicBezTo>
                      <a:lnTo>
                        <a:pt x="934173" y="295461"/>
                      </a:lnTo>
                      <a:lnTo>
                        <a:pt x="942169" y="302790"/>
                      </a:lnTo>
                      <a:cubicBezTo>
                        <a:pt x="954585" y="311016"/>
                        <a:pt x="968242" y="317379"/>
                        <a:pt x="983141" y="322346"/>
                      </a:cubicBezTo>
                      <a:lnTo>
                        <a:pt x="980961" y="324526"/>
                      </a:lnTo>
                      <a:lnTo>
                        <a:pt x="999919" y="328552"/>
                      </a:lnTo>
                      <a:cubicBezTo>
                        <a:pt x="1007310" y="332126"/>
                        <a:pt x="1013174" y="338118"/>
                        <a:pt x="1016444" y="348509"/>
                      </a:cubicBezTo>
                      <a:cubicBezTo>
                        <a:pt x="1018533" y="353494"/>
                        <a:pt x="1023006" y="353626"/>
                        <a:pt x="1027017" y="354191"/>
                      </a:cubicBezTo>
                      <a:cubicBezTo>
                        <a:pt x="1034580" y="355756"/>
                        <a:pt x="1042250" y="353744"/>
                        <a:pt x="1049026" y="351705"/>
                      </a:cubicBezTo>
                      <a:cubicBezTo>
                        <a:pt x="1059866" y="348443"/>
                        <a:pt x="1069839" y="344260"/>
                        <a:pt x="1081334" y="349074"/>
                      </a:cubicBezTo>
                      <a:cubicBezTo>
                        <a:pt x="1082876" y="342405"/>
                        <a:pt x="1078998" y="337367"/>
                        <a:pt x="1077803" y="332408"/>
                      </a:cubicBezTo>
                      <a:cubicBezTo>
                        <a:pt x="1076609" y="327449"/>
                        <a:pt x="1073652" y="321543"/>
                        <a:pt x="1079152" y="317228"/>
                      </a:cubicBezTo>
                      <a:cubicBezTo>
                        <a:pt x="1085574" y="312045"/>
                        <a:pt x="1092864" y="307784"/>
                        <a:pt x="1101268" y="311164"/>
                      </a:cubicBezTo>
                      <a:cubicBezTo>
                        <a:pt x="1108804" y="313624"/>
                        <a:pt x="1111787" y="318635"/>
                        <a:pt x="1103984" y="325120"/>
                      </a:cubicBezTo>
                      <a:cubicBezTo>
                        <a:pt x="1098483" y="329435"/>
                        <a:pt x="1100599" y="333525"/>
                        <a:pt x="1104504" y="337669"/>
                      </a:cubicBezTo>
                      <a:cubicBezTo>
                        <a:pt x="1114429" y="350046"/>
                        <a:pt x="1131965" y="347429"/>
                        <a:pt x="1137787" y="332380"/>
                      </a:cubicBezTo>
                      <a:cubicBezTo>
                        <a:pt x="1140170" y="327527"/>
                        <a:pt x="1141659" y="322646"/>
                        <a:pt x="1144503" y="317359"/>
                      </a:cubicBezTo>
                      <a:cubicBezTo>
                        <a:pt x="1148241" y="312097"/>
                        <a:pt x="1153227" y="310005"/>
                        <a:pt x="1159896" y="311544"/>
                      </a:cubicBezTo>
                      <a:cubicBezTo>
                        <a:pt x="1167025" y="312649"/>
                        <a:pt x="1167759" y="318042"/>
                        <a:pt x="1168927" y="323896"/>
                      </a:cubicBezTo>
                      <a:cubicBezTo>
                        <a:pt x="1170856" y="334248"/>
                        <a:pt x="1165248" y="342140"/>
                        <a:pt x="1160508" y="350953"/>
                      </a:cubicBezTo>
                      <a:cubicBezTo>
                        <a:pt x="1149133" y="372105"/>
                        <a:pt x="1149133" y="372105"/>
                        <a:pt x="1170279" y="383469"/>
                      </a:cubicBezTo>
                      <a:cubicBezTo>
                        <a:pt x="1190531" y="394808"/>
                        <a:pt x="1209889" y="406120"/>
                        <a:pt x="1225969" y="422259"/>
                      </a:cubicBezTo>
                      <a:cubicBezTo>
                        <a:pt x="1231175" y="427784"/>
                        <a:pt x="1234833" y="425205"/>
                        <a:pt x="1239386" y="422654"/>
                      </a:cubicBezTo>
                      <a:cubicBezTo>
                        <a:pt x="1254399" y="414590"/>
                        <a:pt x="1270279" y="407447"/>
                        <a:pt x="1289224" y="402633"/>
                      </a:cubicBezTo>
                      <a:cubicBezTo>
                        <a:pt x="1282101" y="416300"/>
                        <a:pt x="1271153" y="423140"/>
                        <a:pt x="1261046" y="431795"/>
                      </a:cubicBezTo>
                      <a:lnTo>
                        <a:pt x="1244590" y="456244"/>
                      </a:lnTo>
                      <a:lnTo>
                        <a:pt x="1245740" y="456438"/>
                      </a:lnTo>
                      <a:cubicBezTo>
                        <a:pt x="1263122" y="457680"/>
                        <a:pt x="1278021" y="465750"/>
                        <a:pt x="1295403" y="468234"/>
                      </a:cubicBezTo>
                      <a:cubicBezTo>
                        <a:pt x="1333273" y="473200"/>
                        <a:pt x="1370521" y="480650"/>
                        <a:pt x="1408389" y="485616"/>
                      </a:cubicBezTo>
                      <a:cubicBezTo>
                        <a:pt x="1428255" y="488099"/>
                        <a:pt x="1449983" y="483754"/>
                        <a:pt x="1469228" y="474442"/>
                      </a:cubicBezTo>
                      <a:cubicBezTo>
                        <a:pt x="1477919" y="470716"/>
                        <a:pt x="1485990" y="467613"/>
                        <a:pt x="1494681" y="463888"/>
                      </a:cubicBezTo>
                      <a:cubicBezTo>
                        <a:pt x="1502751" y="475683"/>
                        <a:pt x="1513305" y="466992"/>
                        <a:pt x="1520134" y="464508"/>
                      </a:cubicBezTo>
                      <a:cubicBezTo>
                        <a:pt x="1547448" y="453955"/>
                        <a:pt x="1572281" y="463267"/>
                        <a:pt x="1596491" y="471959"/>
                      </a:cubicBezTo>
                      <a:cubicBezTo>
                        <a:pt x="1609529" y="476924"/>
                        <a:pt x="1623807" y="479408"/>
                        <a:pt x="1636844" y="486858"/>
                      </a:cubicBezTo>
                      <a:cubicBezTo>
                        <a:pt x="1664780" y="502378"/>
                        <a:pt x="1692717" y="516656"/>
                        <a:pt x="1715685" y="539005"/>
                      </a:cubicBezTo>
                      <a:cubicBezTo>
                        <a:pt x="1697061" y="531555"/>
                        <a:pt x="1678438" y="523484"/>
                        <a:pt x="1662297" y="511689"/>
                      </a:cubicBezTo>
                      <a:cubicBezTo>
                        <a:pt x="1649260" y="501757"/>
                        <a:pt x="1635602" y="494928"/>
                        <a:pt x="1619461" y="493065"/>
                      </a:cubicBezTo>
                      <a:cubicBezTo>
                        <a:pt x="1638707" y="505481"/>
                        <a:pt x="1656709" y="518518"/>
                        <a:pt x="1676576" y="529692"/>
                      </a:cubicBezTo>
                      <a:cubicBezTo>
                        <a:pt x="1693958" y="539626"/>
                        <a:pt x="1706374" y="552042"/>
                        <a:pt x="1716927" y="569424"/>
                      </a:cubicBezTo>
                      <a:cubicBezTo>
                        <a:pt x="1723756" y="581220"/>
                        <a:pt x="1736172" y="588669"/>
                        <a:pt x="1741139" y="602326"/>
                      </a:cubicBezTo>
                      <a:cubicBezTo>
                        <a:pt x="1742380" y="606051"/>
                        <a:pt x="1743622" y="609776"/>
                        <a:pt x="1743622" y="614121"/>
                      </a:cubicBezTo>
                      <a:cubicBezTo>
                        <a:pt x="1734309" y="615984"/>
                        <a:pt x="1730585" y="609155"/>
                        <a:pt x="1726860" y="603568"/>
                      </a:cubicBezTo>
                      <a:cubicBezTo>
                        <a:pt x="1716927" y="589910"/>
                        <a:pt x="1706374" y="577494"/>
                        <a:pt x="1697061" y="563837"/>
                      </a:cubicBezTo>
                      <a:cubicBezTo>
                        <a:pt x="1684025" y="545213"/>
                        <a:pt x="1663539" y="534659"/>
                        <a:pt x="1644293" y="522864"/>
                      </a:cubicBezTo>
                      <a:cubicBezTo>
                        <a:pt x="1644293" y="524105"/>
                        <a:pt x="1644293" y="524726"/>
                        <a:pt x="1644293" y="525347"/>
                      </a:cubicBezTo>
                      <a:cubicBezTo>
                        <a:pt x="1648018" y="528451"/>
                        <a:pt x="1653606" y="530313"/>
                        <a:pt x="1656709" y="534659"/>
                      </a:cubicBezTo>
                      <a:cubicBezTo>
                        <a:pt x="1656709" y="535280"/>
                        <a:pt x="1657331" y="535280"/>
                        <a:pt x="1657331" y="535280"/>
                      </a:cubicBezTo>
                      <a:cubicBezTo>
                        <a:pt x="1674092" y="543350"/>
                        <a:pt x="1684025" y="559491"/>
                        <a:pt x="1693958" y="572528"/>
                      </a:cubicBezTo>
                      <a:cubicBezTo>
                        <a:pt x="1713823" y="597360"/>
                        <a:pt x="1738655" y="619708"/>
                        <a:pt x="1749209" y="651370"/>
                      </a:cubicBezTo>
                      <a:cubicBezTo>
                        <a:pt x="1749209" y="652612"/>
                        <a:pt x="1750450" y="654474"/>
                        <a:pt x="1751692" y="655715"/>
                      </a:cubicBezTo>
                      <a:cubicBezTo>
                        <a:pt x="1761625" y="670615"/>
                        <a:pt x="1761625" y="670615"/>
                        <a:pt x="1743622" y="674339"/>
                      </a:cubicBezTo>
                      <a:cubicBezTo>
                        <a:pt x="1743001" y="674960"/>
                        <a:pt x="1742380" y="675581"/>
                        <a:pt x="1741760" y="676202"/>
                      </a:cubicBezTo>
                      <a:cubicBezTo>
                        <a:pt x="1741760" y="676202"/>
                        <a:pt x="1741760" y="676823"/>
                        <a:pt x="1741760" y="676823"/>
                      </a:cubicBezTo>
                      <a:cubicBezTo>
                        <a:pt x="1741760" y="685514"/>
                        <a:pt x="1751692" y="683652"/>
                        <a:pt x="1754796" y="688618"/>
                      </a:cubicBezTo>
                      <a:cubicBezTo>
                        <a:pt x="1755417" y="689860"/>
                        <a:pt x="1755417" y="691722"/>
                        <a:pt x="1754176" y="692963"/>
                      </a:cubicBezTo>
                      <a:cubicBezTo>
                        <a:pt x="1747347" y="692342"/>
                        <a:pt x="1739897" y="692342"/>
                        <a:pt x="1733068" y="691722"/>
                      </a:cubicBezTo>
                      <a:cubicBezTo>
                        <a:pt x="1731826" y="694205"/>
                        <a:pt x="1731206" y="696688"/>
                        <a:pt x="1729964" y="699171"/>
                      </a:cubicBezTo>
                      <a:cubicBezTo>
                        <a:pt x="1730585" y="699792"/>
                        <a:pt x="1731206" y="700413"/>
                        <a:pt x="1731206" y="701654"/>
                      </a:cubicBezTo>
                      <a:cubicBezTo>
                        <a:pt x="1731826" y="708483"/>
                        <a:pt x="1731206" y="714070"/>
                        <a:pt x="1723756" y="715932"/>
                      </a:cubicBezTo>
                      <a:cubicBezTo>
                        <a:pt x="1724998" y="718416"/>
                        <a:pt x="1725618" y="720899"/>
                        <a:pt x="1724377" y="722762"/>
                      </a:cubicBezTo>
                      <a:cubicBezTo>
                        <a:pt x="1713823" y="743248"/>
                        <a:pt x="1729344" y="751939"/>
                        <a:pt x="1741760" y="761872"/>
                      </a:cubicBezTo>
                      <a:cubicBezTo>
                        <a:pt x="1743001" y="763114"/>
                        <a:pt x="1744242" y="763734"/>
                        <a:pt x="1745484" y="764976"/>
                      </a:cubicBezTo>
                      <a:cubicBezTo>
                        <a:pt x="1752934" y="773047"/>
                        <a:pt x="1761625" y="777392"/>
                        <a:pt x="1772800" y="776150"/>
                      </a:cubicBezTo>
                      <a:cubicBezTo>
                        <a:pt x="1777145" y="776150"/>
                        <a:pt x="1781490" y="776150"/>
                        <a:pt x="1785836" y="777392"/>
                      </a:cubicBezTo>
                      <a:cubicBezTo>
                        <a:pt x="1787698" y="778013"/>
                        <a:pt x="1788941" y="779255"/>
                        <a:pt x="1790182" y="780496"/>
                      </a:cubicBezTo>
                      <a:cubicBezTo>
                        <a:pt x="1790182" y="783601"/>
                        <a:pt x="1788319" y="785463"/>
                        <a:pt x="1785836" y="786704"/>
                      </a:cubicBezTo>
                      <a:cubicBezTo>
                        <a:pt x="1779628" y="789188"/>
                        <a:pt x="1772800" y="788566"/>
                        <a:pt x="1766592" y="789809"/>
                      </a:cubicBezTo>
                      <a:cubicBezTo>
                        <a:pt x="1769695" y="790429"/>
                        <a:pt x="1772800" y="790429"/>
                        <a:pt x="1776525" y="790429"/>
                      </a:cubicBezTo>
                      <a:cubicBezTo>
                        <a:pt x="1779008" y="790429"/>
                        <a:pt x="1781490" y="791050"/>
                        <a:pt x="1783974" y="791671"/>
                      </a:cubicBezTo>
                      <a:cubicBezTo>
                        <a:pt x="1785216" y="792292"/>
                        <a:pt x="1786457" y="793533"/>
                        <a:pt x="1787698" y="794774"/>
                      </a:cubicBezTo>
                      <a:cubicBezTo>
                        <a:pt x="1790803" y="801604"/>
                        <a:pt x="1792665" y="809053"/>
                        <a:pt x="1793286" y="816502"/>
                      </a:cubicBezTo>
                      <a:cubicBezTo>
                        <a:pt x="1792044" y="817744"/>
                        <a:pt x="1790182" y="818365"/>
                        <a:pt x="1788941" y="818986"/>
                      </a:cubicBezTo>
                      <a:cubicBezTo>
                        <a:pt x="1783974" y="820228"/>
                        <a:pt x="1778387" y="818986"/>
                        <a:pt x="1775282" y="824573"/>
                      </a:cubicBezTo>
                      <a:cubicBezTo>
                        <a:pt x="1788319" y="835747"/>
                        <a:pt x="1801356" y="846301"/>
                        <a:pt x="1812531" y="858717"/>
                      </a:cubicBezTo>
                      <a:cubicBezTo>
                        <a:pt x="1813772" y="862442"/>
                        <a:pt x="1812531" y="865546"/>
                        <a:pt x="1809426" y="867409"/>
                      </a:cubicBezTo>
                      <a:cubicBezTo>
                        <a:pt x="1805701" y="869892"/>
                        <a:pt x="1801356" y="868650"/>
                        <a:pt x="1797631" y="872996"/>
                      </a:cubicBezTo>
                      <a:cubicBezTo>
                        <a:pt x="1803218" y="876720"/>
                        <a:pt x="1809426" y="874237"/>
                        <a:pt x="1815014" y="876720"/>
                      </a:cubicBezTo>
                      <a:cubicBezTo>
                        <a:pt x="1816255" y="877341"/>
                        <a:pt x="1817497" y="877962"/>
                        <a:pt x="1818739" y="879204"/>
                      </a:cubicBezTo>
                      <a:cubicBezTo>
                        <a:pt x="1819980" y="887274"/>
                        <a:pt x="1827430" y="882928"/>
                        <a:pt x="1831155" y="884791"/>
                      </a:cubicBezTo>
                      <a:cubicBezTo>
                        <a:pt x="1836742" y="887895"/>
                        <a:pt x="1839225" y="891620"/>
                        <a:pt x="1837984" y="902173"/>
                      </a:cubicBezTo>
                      <a:cubicBezTo>
                        <a:pt x="1824947" y="915831"/>
                        <a:pt x="1805701" y="910864"/>
                        <a:pt x="1789561" y="917072"/>
                      </a:cubicBezTo>
                      <a:cubicBezTo>
                        <a:pt x="1786457" y="917072"/>
                        <a:pt x="1782733" y="917693"/>
                        <a:pt x="1779628" y="917693"/>
                      </a:cubicBezTo>
                      <a:cubicBezTo>
                        <a:pt x="1770316" y="912726"/>
                        <a:pt x="1762246" y="909002"/>
                        <a:pt x="1757900" y="923901"/>
                      </a:cubicBezTo>
                      <a:cubicBezTo>
                        <a:pt x="1756658" y="928868"/>
                        <a:pt x="1752313" y="934455"/>
                        <a:pt x="1746105" y="935696"/>
                      </a:cubicBezTo>
                      <a:cubicBezTo>
                        <a:pt x="1733689" y="931971"/>
                        <a:pt x="1734309" y="921418"/>
                        <a:pt x="1734931" y="912726"/>
                      </a:cubicBezTo>
                      <a:cubicBezTo>
                        <a:pt x="1735552" y="899069"/>
                        <a:pt x="1746726" y="893482"/>
                        <a:pt x="1759142" y="890378"/>
                      </a:cubicBezTo>
                      <a:cubicBezTo>
                        <a:pt x="1754796" y="887274"/>
                        <a:pt x="1750450" y="889136"/>
                        <a:pt x="1746726" y="889757"/>
                      </a:cubicBezTo>
                      <a:cubicBezTo>
                        <a:pt x="1725618" y="894103"/>
                        <a:pt x="1726239" y="894103"/>
                        <a:pt x="1731826" y="914589"/>
                      </a:cubicBezTo>
                      <a:cubicBezTo>
                        <a:pt x="1736172" y="929488"/>
                        <a:pt x="1740517" y="945629"/>
                        <a:pt x="1727481" y="959287"/>
                      </a:cubicBezTo>
                      <a:cubicBezTo>
                        <a:pt x="1721272" y="961150"/>
                        <a:pt x="1720031" y="966116"/>
                        <a:pt x="1720652" y="971703"/>
                      </a:cubicBezTo>
                      <a:cubicBezTo>
                        <a:pt x="1720652" y="974187"/>
                        <a:pt x="1720652" y="971082"/>
                        <a:pt x="1720652" y="973566"/>
                      </a:cubicBezTo>
                      <a:cubicBezTo>
                        <a:pt x="1721272" y="977290"/>
                        <a:pt x="1721893" y="974187"/>
                        <a:pt x="1722515" y="973566"/>
                      </a:cubicBezTo>
                      <a:cubicBezTo>
                        <a:pt x="1726239" y="967358"/>
                        <a:pt x="1727481" y="958045"/>
                        <a:pt x="1736793" y="956804"/>
                      </a:cubicBezTo>
                      <a:cubicBezTo>
                        <a:pt x="1746726" y="958666"/>
                        <a:pt x="1747968" y="951217"/>
                        <a:pt x="1749830" y="944387"/>
                      </a:cubicBezTo>
                      <a:cubicBezTo>
                        <a:pt x="1751071" y="939421"/>
                        <a:pt x="1754796" y="938179"/>
                        <a:pt x="1759142" y="939421"/>
                      </a:cubicBezTo>
                      <a:cubicBezTo>
                        <a:pt x="1764108" y="940663"/>
                        <a:pt x="1769695" y="945629"/>
                        <a:pt x="1767212" y="948733"/>
                      </a:cubicBezTo>
                      <a:cubicBezTo>
                        <a:pt x="1756658" y="959908"/>
                        <a:pt x="1764729" y="974807"/>
                        <a:pt x="1757900" y="985982"/>
                      </a:cubicBezTo>
                      <a:cubicBezTo>
                        <a:pt x="1756658" y="986603"/>
                        <a:pt x="1755417" y="987844"/>
                        <a:pt x="1753555" y="988465"/>
                      </a:cubicBezTo>
                      <a:cubicBezTo>
                        <a:pt x="1749209" y="989085"/>
                        <a:pt x="1744863" y="989085"/>
                        <a:pt x="1743001" y="984119"/>
                      </a:cubicBezTo>
                      <a:lnTo>
                        <a:pt x="1743467" y="983033"/>
                      </a:lnTo>
                      <a:lnTo>
                        <a:pt x="1743622" y="982877"/>
                      </a:lnTo>
                      <a:cubicBezTo>
                        <a:pt x="1744242" y="982257"/>
                        <a:pt x="1744863" y="981015"/>
                        <a:pt x="1744863" y="979774"/>
                      </a:cubicBezTo>
                      <a:lnTo>
                        <a:pt x="1743467" y="983033"/>
                      </a:lnTo>
                      <a:lnTo>
                        <a:pt x="1737414" y="989085"/>
                      </a:lnTo>
                      <a:cubicBezTo>
                        <a:pt x="1731206" y="992811"/>
                        <a:pt x="1726860" y="999019"/>
                        <a:pt x="1718790" y="997157"/>
                      </a:cubicBezTo>
                      <a:cubicBezTo>
                        <a:pt x="1697061" y="990327"/>
                        <a:pt x="1675955" y="998398"/>
                        <a:pt x="1654847" y="1000881"/>
                      </a:cubicBezTo>
                      <a:cubicBezTo>
                        <a:pt x="1648639" y="1003365"/>
                        <a:pt x="1643052" y="1003365"/>
                        <a:pt x="1636844" y="1000881"/>
                      </a:cubicBezTo>
                      <a:cubicBezTo>
                        <a:pt x="1621945" y="999639"/>
                        <a:pt x="1608908" y="992190"/>
                        <a:pt x="1591526" y="999639"/>
                      </a:cubicBezTo>
                      <a:cubicBezTo>
                        <a:pt x="1586249" y="1001812"/>
                        <a:pt x="1580972" y="1002394"/>
                        <a:pt x="1575889" y="1001638"/>
                      </a:cubicBezTo>
                      <a:lnTo>
                        <a:pt x="1570829" y="999528"/>
                      </a:lnTo>
                      <a:lnTo>
                        <a:pt x="1571198" y="1002680"/>
                      </a:lnTo>
                      <a:cubicBezTo>
                        <a:pt x="1574589" y="1009047"/>
                        <a:pt x="1577952" y="1016308"/>
                        <a:pt x="1588306" y="1014374"/>
                      </a:cubicBezTo>
                      <a:cubicBezTo>
                        <a:pt x="1588766" y="1013940"/>
                        <a:pt x="1589227" y="1013506"/>
                        <a:pt x="1590582" y="1013098"/>
                      </a:cubicBezTo>
                      <a:cubicBezTo>
                        <a:pt x="1595568" y="1011007"/>
                        <a:pt x="1598980" y="1001706"/>
                        <a:pt x="1606409" y="1007744"/>
                      </a:cubicBezTo>
                      <a:cubicBezTo>
                        <a:pt x="1613404" y="1013321"/>
                        <a:pt x="1617203" y="1021042"/>
                        <a:pt x="1618263" y="1030474"/>
                      </a:cubicBezTo>
                      <a:cubicBezTo>
                        <a:pt x="1618483" y="1038090"/>
                        <a:pt x="1616020" y="1045627"/>
                        <a:pt x="1612689" y="1052243"/>
                      </a:cubicBezTo>
                      <a:lnTo>
                        <a:pt x="1609858" y="1055487"/>
                      </a:lnTo>
                      <a:lnTo>
                        <a:pt x="1615986" y="1054951"/>
                      </a:lnTo>
                      <a:cubicBezTo>
                        <a:pt x="1624356" y="1054470"/>
                        <a:pt x="1632631" y="1054855"/>
                        <a:pt x="1640712" y="1057934"/>
                      </a:cubicBezTo>
                      <a:cubicBezTo>
                        <a:pt x="1646870" y="1060243"/>
                        <a:pt x="1651488" y="1065631"/>
                        <a:pt x="1654567" y="1071018"/>
                      </a:cubicBezTo>
                      <a:cubicBezTo>
                        <a:pt x="1657646" y="1076406"/>
                        <a:pt x="1660724" y="1081794"/>
                        <a:pt x="1663034" y="1087952"/>
                      </a:cubicBezTo>
                      <a:cubicBezTo>
                        <a:pt x="1663803" y="1090261"/>
                        <a:pt x="1663803" y="1091800"/>
                        <a:pt x="1663803" y="1094109"/>
                      </a:cubicBezTo>
                      <a:cubicBezTo>
                        <a:pt x="1657646" y="1111042"/>
                        <a:pt x="1640712" y="1117200"/>
                        <a:pt x="1627627" y="1127206"/>
                      </a:cubicBezTo>
                      <a:cubicBezTo>
                        <a:pt x="1616852" y="1135673"/>
                        <a:pt x="1606076" y="1144909"/>
                        <a:pt x="1594531" y="1152606"/>
                      </a:cubicBezTo>
                      <a:cubicBezTo>
                        <a:pt x="1617621" y="1145679"/>
                        <a:pt x="1639943" y="1138752"/>
                        <a:pt x="1662264" y="1130285"/>
                      </a:cubicBezTo>
                      <a:cubicBezTo>
                        <a:pt x="1671500" y="1126436"/>
                        <a:pt x="1680737" y="1124127"/>
                        <a:pt x="1689973" y="1128745"/>
                      </a:cubicBezTo>
                      <a:cubicBezTo>
                        <a:pt x="1706137" y="1139521"/>
                        <a:pt x="1724610" y="1141830"/>
                        <a:pt x="1743852" y="1142600"/>
                      </a:cubicBezTo>
                      <a:cubicBezTo>
                        <a:pt x="1763864" y="1143370"/>
                        <a:pt x="1785415" y="1143370"/>
                        <a:pt x="1802349" y="1159533"/>
                      </a:cubicBezTo>
                      <a:cubicBezTo>
                        <a:pt x="1804658" y="1163382"/>
                        <a:pt x="1805428" y="1168000"/>
                        <a:pt x="1804658" y="1172618"/>
                      </a:cubicBezTo>
                      <a:cubicBezTo>
                        <a:pt x="1796191" y="1197249"/>
                        <a:pt x="1780027" y="1218030"/>
                        <a:pt x="1764633" y="1238042"/>
                      </a:cubicBezTo>
                      <a:cubicBezTo>
                        <a:pt x="1746930" y="1261133"/>
                        <a:pt x="1731537" y="1286533"/>
                        <a:pt x="1716143" y="1311164"/>
                      </a:cubicBezTo>
                      <a:cubicBezTo>
                        <a:pt x="1708446" y="1324249"/>
                        <a:pt x="1708446" y="1340412"/>
                        <a:pt x="1699979" y="1353497"/>
                      </a:cubicBezTo>
                      <a:lnTo>
                        <a:pt x="1699998" y="1354296"/>
                      </a:lnTo>
                      <a:lnTo>
                        <a:pt x="1706994" y="1355979"/>
                      </a:lnTo>
                      <a:cubicBezTo>
                        <a:pt x="1712271" y="1360325"/>
                        <a:pt x="1713823" y="1364981"/>
                        <a:pt x="1713745" y="1369792"/>
                      </a:cubicBezTo>
                      <a:lnTo>
                        <a:pt x="1713088" y="1372993"/>
                      </a:lnTo>
                      <a:lnTo>
                        <a:pt x="1745872" y="1378320"/>
                      </a:lnTo>
                      <a:cubicBezTo>
                        <a:pt x="1757321" y="1380244"/>
                        <a:pt x="1768866" y="1380821"/>
                        <a:pt x="1780797" y="1375818"/>
                      </a:cubicBezTo>
                      <a:cubicBezTo>
                        <a:pt x="1796961" y="1368891"/>
                        <a:pt x="1826209" y="1332715"/>
                        <a:pt x="1822361" y="1316552"/>
                      </a:cubicBezTo>
                      <a:cubicBezTo>
                        <a:pt x="1820822" y="1310394"/>
                        <a:pt x="1815434" y="1303467"/>
                        <a:pt x="1808506" y="1298079"/>
                      </a:cubicBezTo>
                      <a:cubicBezTo>
                        <a:pt x="1799270" y="1291152"/>
                        <a:pt x="1778488" y="1288073"/>
                        <a:pt x="1789264" y="1268061"/>
                      </a:cubicBezTo>
                      <a:cubicBezTo>
                        <a:pt x="1797731" y="1253436"/>
                        <a:pt x="1826979" y="1246509"/>
                        <a:pt x="1842373" y="1254206"/>
                      </a:cubicBezTo>
                      <a:cubicBezTo>
                        <a:pt x="1848531" y="1257285"/>
                        <a:pt x="1852379" y="1261903"/>
                        <a:pt x="1856997" y="1267291"/>
                      </a:cubicBezTo>
                      <a:cubicBezTo>
                        <a:pt x="1880858" y="1295000"/>
                        <a:pt x="1884706" y="1295770"/>
                        <a:pt x="1918573" y="1279606"/>
                      </a:cubicBezTo>
                      <a:cubicBezTo>
                        <a:pt x="1930118" y="1273449"/>
                        <a:pt x="1941664" y="1269600"/>
                        <a:pt x="1954749" y="1271139"/>
                      </a:cubicBezTo>
                      <a:cubicBezTo>
                        <a:pt x="1977840" y="1273449"/>
                        <a:pt x="1988616" y="1288843"/>
                        <a:pt x="1983228" y="1311164"/>
                      </a:cubicBezTo>
                      <a:cubicBezTo>
                        <a:pt x="1978610" y="1331946"/>
                        <a:pt x="1963985" y="1348109"/>
                        <a:pt x="1952440" y="1367351"/>
                      </a:cubicBezTo>
                      <a:cubicBezTo>
                        <a:pt x="1966294" y="1355806"/>
                        <a:pt x="1980149" y="1347339"/>
                        <a:pt x="1994773" y="1338873"/>
                      </a:cubicBezTo>
                      <a:cubicBezTo>
                        <a:pt x="2010167" y="1329637"/>
                        <a:pt x="2026330" y="1322709"/>
                        <a:pt x="2046343" y="1327328"/>
                      </a:cubicBezTo>
                      <a:cubicBezTo>
                        <a:pt x="2069434" y="1332715"/>
                        <a:pt x="2090216" y="1317321"/>
                        <a:pt x="2113307" y="1318861"/>
                      </a:cubicBezTo>
                      <a:cubicBezTo>
                        <a:pt x="2133318" y="1325788"/>
                        <a:pt x="2134858" y="1328867"/>
                        <a:pt x="2128700" y="1354267"/>
                      </a:cubicBezTo>
                      <a:cubicBezTo>
                        <a:pt x="2121773" y="1365042"/>
                        <a:pt x="2116385" y="1375048"/>
                        <a:pt x="2121003" y="1388903"/>
                      </a:cubicBezTo>
                      <a:cubicBezTo>
                        <a:pt x="2124082" y="1399679"/>
                        <a:pt x="2116385" y="1408146"/>
                        <a:pt x="2110228" y="1416612"/>
                      </a:cubicBezTo>
                      <a:cubicBezTo>
                        <a:pt x="2094834" y="1436624"/>
                        <a:pt x="2095603" y="1443552"/>
                        <a:pt x="2114846" y="1460485"/>
                      </a:cubicBezTo>
                      <a:cubicBezTo>
                        <a:pt x="2117155" y="1462794"/>
                        <a:pt x="2120234" y="1465103"/>
                        <a:pt x="2123312" y="1467412"/>
                      </a:cubicBezTo>
                      <a:cubicBezTo>
                        <a:pt x="2148712" y="1488194"/>
                        <a:pt x="2150252" y="1500509"/>
                        <a:pt x="2128700" y="1525909"/>
                      </a:cubicBezTo>
                      <a:cubicBezTo>
                        <a:pt x="2124852" y="1529758"/>
                        <a:pt x="2117925" y="1533606"/>
                        <a:pt x="2121003" y="1539764"/>
                      </a:cubicBezTo>
                      <a:cubicBezTo>
                        <a:pt x="2124082" y="1545921"/>
                        <a:pt x="2131779" y="1543612"/>
                        <a:pt x="2137167" y="1543612"/>
                      </a:cubicBezTo>
                      <a:cubicBezTo>
                        <a:pt x="2166415" y="1544382"/>
                        <a:pt x="2175652" y="1549770"/>
                        <a:pt x="2181040" y="1569782"/>
                      </a:cubicBezTo>
                      <a:cubicBezTo>
                        <a:pt x="2182579" y="1575170"/>
                        <a:pt x="2183349" y="1579788"/>
                        <a:pt x="2172573" y="1588255"/>
                      </a:cubicBezTo>
                      <a:cubicBezTo>
                        <a:pt x="2166415" y="1599800"/>
                        <a:pt x="2160258" y="1611345"/>
                        <a:pt x="2153330" y="1622121"/>
                      </a:cubicBezTo>
                      <a:cubicBezTo>
                        <a:pt x="2137167" y="1647521"/>
                        <a:pt x="2116385" y="1653679"/>
                        <a:pt x="2092525" y="1635206"/>
                      </a:cubicBezTo>
                      <a:cubicBezTo>
                        <a:pt x="2067125" y="1616733"/>
                        <a:pt x="2042494" y="1604418"/>
                        <a:pt x="2010167" y="1606727"/>
                      </a:cubicBezTo>
                      <a:cubicBezTo>
                        <a:pt x="1990925" y="1607497"/>
                        <a:pt x="1980149" y="1592873"/>
                        <a:pt x="1971682" y="1578249"/>
                      </a:cubicBezTo>
                      <a:cubicBezTo>
                        <a:pt x="1961676" y="1561315"/>
                        <a:pt x="1952440" y="1543612"/>
                        <a:pt x="1943203" y="1526679"/>
                      </a:cubicBezTo>
                      <a:cubicBezTo>
                        <a:pt x="1940894" y="1524370"/>
                        <a:pt x="1937815" y="1522061"/>
                        <a:pt x="1934737" y="1524370"/>
                      </a:cubicBezTo>
                      <a:cubicBezTo>
                        <a:pt x="1933197" y="1525909"/>
                        <a:pt x="1933197" y="1528988"/>
                        <a:pt x="1934737" y="1531297"/>
                      </a:cubicBezTo>
                      <a:cubicBezTo>
                        <a:pt x="1934737" y="1535915"/>
                        <a:pt x="1935506" y="1539764"/>
                        <a:pt x="1935506" y="1543612"/>
                      </a:cubicBezTo>
                      <a:cubicBezTo>
                        <a:pt x="1939355" y="1555158"/>
                        <a:pt x="1940125" y="1566703"/>
                        <a:pt x="1929349" y="1575170"/>
                      </a:cubicBezTo>
                      <a:cubicBezTo>
                        <a:pt x="1919343" y="1579018"/>
                        <a:pt x="1917034" y="1571321"/>
                        <a:pt x="1913955" y="1564394"/>
                      </a:cubicBezTo>
                      <a:cubicBezTo>
                        <a:pt x="1909337" y="1552079"/>
                        <a:pt x="1900870" y="1542073"/>
                        <a:pt x="1891633" y="1532067"/>
                      </a:cubicBezTo>
                      <a:cubicBezTo>
                        <a:pt x="1868542" y="1506667"/>
                        <a:pt x="1823900" y="1507436"/>
                        <a:pt x="1801579" y="1532836"/>
                      </a:cubicBezTo>
                      <a:cubicBezTo>
                        <a:pt x="1780797" y="1557467"/>
                        <a:pt x="1786185" y="1601340"/>
                        <a:pt x="1812355" y="1621351"/>
                      </a:cubicBezTo>
                      <a:cubicBezTo>
                        <a:pt x="1827749" y="1632897"/>
                        <a:pt x="1842373" y="1645212"/>
                        <a:pt x="1863924" y="1640594"/>
                      </a:cubicBezTo>
                      <a:cubicBezTo>
                        <a:pt x="1868542" y="1639055"/>
                        <a:pt x="1873161" y="1642133"/>
                        <a:pt x="1875470" y="1645982"/>
                      </a:cubicBezTo>
                      <a:cubicBezTo>
                        <a:pt x="1875470" y="1647521"/>
                        <a:pt x="1875470" y="1648291"/>
                        <a:pt x="1874700" y="1649830"/>
                      </a:cubicBezTo>
                      <a:cubicBezTo>
                        <a:pt x="1869312" y="1655218"/>
                        <a:pt x="1872391" y="1664455"/>
                        <a:pt x="1864694" y="1667533"/>
                      </a:cubicBezTo>
                      <a:cubicBezTo>
                        <a:pt x="1854688" y="1685237"/>
                        <a:pt x="1853149" y="1705249"/>
                        <a:pt x="1847761" y="1723722"/>
                      </a:cubicBezTo>
                      <a:cubicBezTo>
                        <a:pt x="1834676" y="1766824"/>
                        <a:pt x="1821591" y="1782988"/>
                        <a:pt x="1779258" y="1775291"/>
                      </a:cubicBezTo>
                      <a:cubicBezTo>
                        <a:pt x="1761555" y="1772212"/>
                        <a:pt x="1746161" y="1779139"/>
                        <a:pt x="1733076" y="1790685"/>
                      </a:cubicBezTo>
                      <a:cubicBezTo>
                        <a:pt x="1720761" y="1803770"/>
                        <a:pt x="1706137" y="1813006"/>
                        <a:pt x="1689203" y="1817624"/>
                      </a:cubicBezTo>
                      <a:cubicBezTo>
                        <a:pt x="1687664" y="1816855"/>
                        <a:pt x="1686894" y="1817624"/>
                        <a:pt x="1685355" y="1817624"/>
                      </a:cubicBezTo>
                      <a:cubicBezTo>
                        <a:pt x="1650718" y="1812237"/>
                        <a:pt x="1617621" y="1829940"/>
                        <a:pt x="1599919" y="1862267"/>
                      </a:cubicBezTo>
                      <a:cubicBezTo>
                        <a:pt x="1597610" y="1866885"/>
                        <a:pt x="1595300" y="1871503"/>
                        <a:pt x="1592222" y="1875351"/>
                      </a:cubicBezTo>
                      <a:cubicBezTo>
                        <a:pt x="1587603" y="1881509"/>
                        <a:pt x="1580676" y="1883818"/>
                        <a:pt x="1574519" y="1887667"/>
                      </a:cubicBezTo>
                      <a:cubicBezTo>
                        <a:pt x="1556815" y="1902291"/>
                        <a:pt x="1541421" y="1919994"/>
                        <a:pt x="1518330" y="1929230"/>
                      </a:cubicBezTo>
                      <a:cubicBezTo>
                        <a:pt x="1531415" y="1938467"/>
                        <a:pt x="1546040" y="1936158"/>
                        <a:pt x="1559125" y="1939237"/>
                      </a:cubicBezTo>
                      <a:cubicBezTo>
                        <a:pt x="1569900" y="1942315"/>
                        <a:pt x="1576058" y="1946934"/>
                        <a:pt x="1574519" y="1958479"/>
                      </a:cubicBezTo>
                      <a:cubicBezTo>
                        <a:pt x="1570670" y="1961558"/>
                        <a:pt x="1566822" y="1965406"/>
                        <a:pt x="1562973" y="1968485"/>
                      </a:cubicBezTo>
                      <a:cubicBezTo>
                        <a:pt x="1537573" y="1990036"/>
                        <a:pt x="1535264" y="1997733"/>
                        <a:pt x="1546040" y="2030061"/>
                      </a:cubicBezTo>
                      <a:cubicBezTo>
                        <a:pt x="1551428" y="2045455"/>
                        <a:pt x="1556815" y="2060849"/>
                        <a:pt x="1539112" y="2072394"/>
                      </a:cubicBezTo>
                      <a:cubicBezTo>
                        <a:pt x="1524488" y="2077012"/>
                        <a:pt x="1522949" y="2090097"/>
                        <a:pt x="1519870" y="2101643"/>
                      </a:cubicBezTo>
                      <a:cubicBezTo>
                        <a:pt x="1516021" y="2115497"/>
                        <a:pt x="1509864" y="2123194"/>
                        <a:pt x="1492161" y="2126273"/>
                      </a:cubicBezTo>
                      <a:cubicBezTo>
                        <a:pt x="1466761" y="2130891"/>
                        <a:pt x="1442900" y="2144745"/>
                        <a:pt x="1423658" y="2163218"/>
                      </a:cubicBezTo>
                      <a:cubicBezTo>
                        <a:pt x="1409803" y="2175533"/>
                        <a:pt x="1399797" y="2184770"/>
                        <a:pt x="1385173" y="2163988"/>
                      </a:cubicBezTo>
                      <a:cubicBezTo>
                        <a:pt x="1377476" y="2153982"/>
                        <a:pt x="1365161" y="2154752"/>
                        <a:pt x="1354385" y="2157830"/>
                      </a:cubicBezTo>
                      <a:cubicBezTo>
                        <a:pt x="1344379" y="2160909"/>
                        <a:pt x="1335143" y="2165527"/>
                        <a:pt x="1325137" y="2167836"/>
                      </a:cubicBezTo>
                      <a:cubicBezTo>
                        <a:pt x="1309743" y="2171685"/>
                        <a:pt x="1298967" y="2167067"/>
                        <a:pt x="1299737" y="2148594"/>
                      </a:cubicBezTo>
                      <a:cubicBezTo>
                        <a:pt x="1300506" y="2139358"/>
                        <a:pt x="1296658" y="2130121"/>
                        <a:pt x="1294349" y="2120885"/>
                      </a:cubicBezTo>
                      <a:cubicBezTo>
                        <a:pt x="1291270" y="2103952"/>
                        <a:pt x="1285112" y="2094715"/>
                        <a:pt x="1265100" y="2101643"/>
                      </a:cubicBezTo>
                      <a:cubicBezTo>
                        <a:pt x="1254324" y="2105491"/>
                        <a:pt x="1241239" y="2100873"/>
                        <a:pt x="1238929" y="2087788"/>
                      </a:cubicBezTo>
                      <a:cubicBezTo>
                        <a:pt x="1235851" y="2068546"/>
                        <a:pt x="1223535" y="2057000"/>
                        <a:pt x="1211221" y="2043915"/>
                      </a:cubicBezTo>
                      <a:cubicBezTo>
                        <a:pt x="1198137" y="2030830"/>
                        <a:pt x="1199675" y="2019285"/>
                        <a:pt x="1217379" y="2011588"/>
                      </a:cubicBezTo>
                      <a:cubicBezTo>
                        <a:pt x="1225075" y="2007739"/>
                        <a:pt x="1231233" y="2003121"/>
                        <a:pt x="1231233" y="1993885"/>
                      </a:cubicBezTo>
                      <a:cubicBezTo>
                        <a:pt x="1231233" y="1980031"/>
                        <a:pt x="1241239" y="1972334"/>
                        <a:pt x="1251246" y="1965406"/>
                      </a:cubicBezTo>
                      <a:cubicBezTo>
                        <a:pt x="1251246" y="1965406"/>
                        <a:pt x="1252015" y="1965406"/>
                        <a:pt x="1252015" y="1965406"/>
                      </a:cubicBezTo>
                      <a:cubicBezTo>
                        <a:pt x="1255864" y="1961558"/>
                        <a:pt x="1260482" y="1957709"/>
                        <a:pt x="1262021" y="1951552"/>
                      </a:cubicBezTo>
                      <a:cubicBezTo>
                        <a:pt x="1265870" y="1937697"/>
                        <a:pt x="1257403" y="1923843"/>
                        <a:pt x="1262021" y="1909218"/>
                      </a:cubicBezTo>
                      <a:cubicBezTo>
                        <a:pt x="1262791" y="1906139"/>
                        <a:pt x="1259712" y="1903830"/>
                        <a:pt x="1256633" y="1903061"/>
                      </a:cubicBezTo>
                      <a:cubicBezTo>
                        <a:pt x="1225845" y="1898442"/>
                        <a:pt x="1218917" y="1878430"/>
                        <a:pt x="1222767" y="1851491"/>
                      </a:cubicBezTo>
                      <a:cubicBezTo>
                        <a:pt x="1223535" y="1849182"/>
                        <a:pt x="1221997" y="1847643"/>
                        <a:pt x="1221227" y="1845334"/>
                      </a:cubicBezTo>
                      <a:cubicBezTo>
                        <a:pt x="1221997" y="1844564"/>
                        <a:pt x="1221997" y="1843025"/>
                        <a:pt x="1221227" y="1842255"/>
                      </a:cubicBezTo>
                      <a:cubicBezTo>
                        <a:pt x="1222767" y="1813776"/>
                        <a:pt x="1218917" y="1786836"/>
                        <a:pt x="1204293" y="1762206"/>
                      </a:cubicBezTo>
                      <a:cubicBezTo>
                        <a:pt x="1192749" y="1751430"/>
                        <a:pt x="1196597" y="1736036"/>
                        <a:pt x="1190439" y="1723722"/>
                      </a:cubicBezTo>
                      <a:cubicBezTo>
                        <a:pt x="1183511" y="1709097"/>
                        <a:pt x="1174275" y="1703709"/>
                        <a:pt x="1159651" y="1706788"/>
                      </a:cubicBezTo>
                      <a:lnTo>
                        <a:pt x="1132497" y="1711847"/>
                      </a:lnTo>
                      <a:lnTo>
                        <a:pt x="1131900" y="1712163"/>
                      </a:lnTo>
                      <a:lnTo>
                        <a:pt x="1131622" y="1712010"/>
                      </a:lnTo>
                      <a:lnTo>
                        <a:pt x="1130210" y="1712273"/>
                      </a:lnTo>
                      <a:cubicBezTo>
                        <a:pt x="1120205" y="1713716"/>
                        <a:pt x="1110006" y="1714485"/>
                        <a:pt x="1099615" y="1713715"/>
                      </a:cubicBezTo>
                      <a:cubicBezTo>
                        <a:pt x="1088069" y="1712946"/>
                        <a:pt x="1078063" y="1710637"/>
                        <a:pt x="1071137" y="1700631"/>
                      </a:cubicBezTo>
                      <a:cubicBezTo>
                        <a:pt x="1054973" y="1686776"/>
                        <a:pt x="1041117" y="1671382"/>
                        <a:pt x="1041117" y="1647521"/>
                      </a:cubicBezTo>
                      <a:cubicBezTo>
                        <a:pt x="1041117" y="1639055"/>
                        <a:pt x="1034960" y="1638285"/>
                        <a:pt x="1028802" y="1639824"/>
                      </a:cubicBezTo>
                      <a:cubicBezTo>
                        <a:pt x="1007251" y="1645982"/>
                        <a:pt x="984160" y="1645982"/>
                        <a:pt x="965687" y="1663685"/>
                      </a:cubicBezTo>
                      <a:cubicBezTo>
                        <a:pt x="949524" y="1679079"/>
                        <a:pt x="932590" y="1696782"/>
                        <a:pt x="906420" y="1696012"/>
                      </a:cubicBezTo>
                      <a:cubicBezTo>
                        <a:pt x="896414" y="1695243"/>
                        <a:pt x="896414" y="1705249"/>
                        <a:pt x="895645" y="1712176"/>
                      </a:cubicBezTo>
                      <a:cubicBezTo>
                        <a:pt x="894875" y="1726800"/>
                        <a:pt x="894875" y="1741424"/>
                        <a:pt x="894105" y="1756048"/>
                      </a:cubicBezTo>
                      <a:cubicBezTo>
                        <a:pt x="879481" y="1792994"/>
                        <a:pt x="867166" y="1802230"/>
                        <a:pt x="840226" y="1797612"/>
                      </a:cubicBezTo>
                      <a:cubicBezTo>
                        <a:pt x="828681" y="1795303"/>
                        <a:pt x="820215" y="1789146"/>
                        <a:pt x="811748" y="1782218"/>
                      </a:cubicBezTo>
                      <a:cubicBezTo>
                        <a:pt x="777111" y="1756048"/>
                        <a:pt x="744014" y="1729109"/>
                        <a:pt x="709378" y="1702940"/>
                      </a:cubicBezTo>
                      <a:cubicBezTo>
                        <a:pt x="700141" y="1695243"/>
                        <a:pt x="689366" y="1689085"/>
                        <a:pt x="677820" y="1683697"/>
                      </a:cubicBezTo>
                      <a:cubicBezTo>
                        <a:pt x="649342" y="1670612"/>
                        <a:pt x="629330" y="1676000"/>
                        <a:pt x="611626" y="1702170"/>
                      </a:cubicBezTo>
                      <a:cubicBezTo>
                        <a:pt x="602390" y="1715255"/>
                        <a:pt x="594693" y="1729879"/>
                        <a:pt x="586996" y="1743733"/>
                      </a:cubicBezTo>
                      <a:cubicBezTo>
                        <a:pt x="560057" y="1793764"/>
                        <a:pt x="528499" y="1800691"/>
                        <a:pt x="482317" y="1765285"/>
                      </a:cubicBezTo>
                      <a:cubicBezTo>
                        <a:pt x="460766" y="1748351"/>
                        <a:pt x="439214" y="1732958"/>
                        <a:pt x="409966" y="1734497"/>
                      </a:cubicBezTo>
                      <a:cubicBezTo>
                        <a:pt x="403039" y="1717564"/>
                        <a:pt x="412275" y="1700631"/>
                        <a:pt x="410736" y="1682927"/>
                      </a:cubicBezTo>
                      <a:cubicBezTo>
                        <a:pt x="409966" y="1669073"/>
                        <a:pt x="408426" y="1655218"/>
                        <a:pt x="404578" y="1642133"/>
                      </a:cubicBezTo>
                      <a:cubicBezTo>
                        <a:pt x="399960" y="1629048"/>
                        <a:pt x="393032" y="1617503"/>
                        <a:pt x="377638" y="1615964"/>
                      </a:cubicBezTo>
                      <a:cubicBezTo>
                        <a:pt x="359936" y="1614424"/>
                        <a:pt x="354548" y="1603649"/>
                        <a:pt x="356857" y="1587485"/>
                      </a:cubicBezTo>
                      <a:cubicBezTo>
                        <a:pt x="358396" y="1569782"/>
                        <a:pt x="363784" y="1553618"/>
                        <a:pt x="369942" y="1536685"/>
                      </a:cubicBezTo>
                      <a:cubicBezTo>
                        <a:pt x="387645" y="1486654"/>
                        <a:pt x="409966" y="1438934"/>
                        <a:pt x="420742" y="1387364"/>
                      </a:cubicBezTo>
                      <a:cubicBezTo>
                        <a:pt x="423051" y="1376588"/>
                        <a:pt x="423051" y="1366582"/>
                        <a:pt x="423051" y="1356576"/>
                      </a:cubicBezTo>
                      <a:cubicBezTo>
                        <a:pt x="423051" y="1338873"/>
                        <a:pt x="413814" y="1328867"/>
                        <a:pt x="396111" y="1329637"/>
                      </a:cubicBezTo>
                      <a:cubicBezTo>
                        <a:pt x="366093" y="1331176"/>
                        <a:pt x="336845" y="1328867"/>
                        <a:pt x="307596" y="1319631"/>
                      </a:cubicBezTo>
                      <a:cubicBezTo>
                        <a:pt x="295281" y="1315782"/>
                        <a:pt x="287584" y="1320400"/>
                        <a:pt x="282196" y="1330406"/>
                      </a:cubicBezTo>
                      <a:cubicBezTo>
                        <a:pt x="277578" y="1340412"/>
                        <a:pt x="272190" y="1350418"/>
                        <a:pt x="269881" y="1361194"/>
                      </a:cubicBezTo>
                      <a:cubicBezTo>
                        <a:pt x="259875" y="1404297"/>
                        <a:pt x="236014" y="1438164"/>
                        <a:pt x="200608" y="1464334"/>
                      </a:cubicBezTo>
                      <a:cubicBezTo>
                        <a:pt x="195220" y="1468182"/>
                        <a:pt x="190602" y="1472800"/>
                        <a:pt x="185984" y="1477418"/>
                      </a:cubicBezTo>
                      <a:cubicBezTo>
                        <a:pt x="155966" y="1505127"/>
                        <a:pt x="156736" y="1515903"/>
                        <a:pt x="192141" y="1535915"/>
                      </a:cubicBezTo>
                      <a:cubicBezTo>
                        <a:pt x="208305" y="1545152"/>
                        <a:pt x="216772" y="1559006"/>
                        <a:pt x="220620" y="1575940"/>
                      </a:cubicBezTo>
                      <a:cubicBezTo>
                        <a:pt x="222160" y="1584406"/>
                        <a:pt x="223699" y="1592873"/>
                        <a:pt x="212154" y="1595182"/>
                      </a:cubicBezTo>
                      <a:cubicBezTo>
                        <a:pt x="193681" y="1595952"/>
                        <a:pt x="172129" y="1583637"/>
                        <a:pt x="155966" y="1594412"/>
                      </a:cubicBezTo>
                      <a:cubicBezTo>
                        <a:pt x="136723" y="1607497"/>
                        <a:pt x="121329" y="1591334"/>
                        <a:pt x="103626" y="1593643"/>
                      </a:cubicBezTo>
                      <a:cubicBezTo>
                        <a:pt x="85154" y="1595952"/>
                        <a:pt x="78226" y="1567473"/>
                        <a:pt x="62832" y="1556697"/>
                      </a:cubicBezTo>
                      <a:cubicBezTo>
                        <a:pt x="33584" y="1535915"/>
                        <a:pt x="54366" y="1504358"/>
                        <a:pt x="43590" y="1479727"/>
                      </a:cubicBezTo>
                      <a:cubicBezTo>
                        <a:pt x="58984" y="1469722"/>
                        <a:pt x="50517" y="1454328"/>
                        <a:pt x="52057" y="1441243"/>
                      </a:cubicBezTo>
                      <a:cubicBezTo>
                        <a:pt x="60523" y="1437394"/>
                        <a:pt x="74378" y="1461255"/>
                        <a:pt x="77457" y="1435855"/>
                      </a:cubicBezTo>
                      <a:cubicBezTo>
                        <a:pt x="81305" y="1432776"/>
                        <a:pt x="84384" y="1434315"/>
                        <a:pt x="88232" y="1435085"/>
                      </a:cubicBezTo>
                      <a:cubicBezTo>
                        <a:pt x="107475" y="1428927"/>
                        <a:pt x="125948" y="1425849"/>
                        <a:pt x="145960" y="1432006"/>
                      </a:cubicBezTo>
                      <a:cubicBezTo>
                        <a:pt x="146729" y="1405836"/>
                        <a:pt x="128257" y="1389673"/>
                        <a:pt x="112093" y="1371970"/>
                      </a:cubicBezTo>
                      <a:cubicBezTo>
                        <a:pt x="109784" y="1362733"/>
                        <a:pt x="102087" y="1360424"/>
                        <a:pt x="95160" y="1356576"/>
                      </a:cubicBezTo>
                      <a:cubicBezTo>
                        <a:pt x="90542" y="1355036"/>
                        <a:pt x="87463" y="1351957"/>
                        <a:pt x="85923" y="1348109"/>
                      </a:cubicBezTo>
                      <a:cubicBezTo>
                        <a:pt x="81305" y="1341182"/>
                        <a:pt x="85154" y="1335794"/>
                        <a:pt x="89002" y="1330406"/>
                      </a:cubicBezTo>
                      <a:cubicBezTo>
                        <a:pt x="110554" y="1298849"/>
                        <a:pt x="116711" y="1264212"/>
                        <a:pt x="107475" y="1226497"/>
                      </a:cubicBezTo>
                      <a:cubicBezTo>
                        <a:pt x="106705" y="1217261"/>
                        <a:pt x="102857" y="1208794"/>
                        <a:pt x="105166" y="1199558"/>
                      </a:cubicBezTo>
                      <a:cubicBezTo>
                        <a:pt x="109014" y="1191091"/>
                        <a:pt x="113632" y="1192631"/>
                        <a:pt x="118251" y="1198018"/>
                      </a:cubicBezTo>
                      <a:cubicBezTo>
                        <a:pt x="122869" y="1203406"/>
                        <a:pt x="125948" y="1208794"/>
                        <a:pt x="129796" y="1214182"/>
                      </a:cubicBezTo>
                      <a:cubicBezTo>
                        <a:pt x="136723" y="1225727"/>
                        <a:pt x="144420" y="1237273"/>
                        <a:pt x="154426" y="1246509"/>
                      </a:cubicBezTo>
                      <a:cubicBezTo>
                        <a:pt x="173669" y="1264212"/>
                        <a:pt x="193681" y="1274988"/>
                        <a:pt x="219081" y="1260364"/>
                      </a:cubicBezTo>
                      <a:cubicBezTo>
                        <a:pt x="222160" y="1258824"/>
                        <a:pt x="225239" y="1258055"/>
                        <a:pt x="228317" y="1258824"/>
                      </a:cubicBezTo>
                      <a:cubicBezTo>
                        <a:pt x="226778" y="1251127"/>
                        <a:pt x="231396" y="1246509"/>
                        <a:pt x="237554" y="1242661"/>
                      </a:cubicBezTo>
                      <a:cubicBezTo>
                        <a:pt x="245251" y="1237273"/>
                        <a:pt x="238323" y="1225727"/>
                        <a:pt x="246020" y="1220339"/>
                      </a:cubicBezTo>
                      <a:cubicBezTo>
                        <a:pt x="243711" y="1207255"/>
                        <a:pt x="240632" y="1194170"/>
                        <a:pt x="237554" y="1181085"/>
                      </a:cubicBezTo>
                      <a:lnTo>
                        <a:pt x="230815" y="1174101"/>
                      </a:lnTo>
                      <a:lnTo>
                        <a:pt x="229726" y="1174454"/>
                      </a:lnTo>
                      <a:cubicBezTo>
                        <a:pt x="225708" y="1173106"/>
                        <a:pt x="222041" y="1169446"/>
                        <a:pt x="218096" y="1165046"/>
                      </a:cubicBezTo>
                      <a:lnTo>
                        <a:pt x="188626" y="1147706"/>
                      </a:lnTo>
                      <a:lnTo>
                        <a:pt x="169471" y="1143310"/>
                      </a:lnTo>
                      <a:cubicBezTo>
                        <a:pt x="158371" y="1141927"/>
                        <a:pt x="145382" y="1141254"/>
                        <a:pt x="129796" y="1141061"/>
                      </a:cubicBezTo>
                      <a:cubicBezTo>
                        <a:pt x="136723" y="1137212"/>
                        <a:pt x="140572" y="1134903"/>
                        <a:pt x="145190" y="1132594"/>
                      </a:cubicBezTo>
                      <a:cubicBezTo>
                        <a:pt x="147499" y="1130285"/>
                        <a:pt x="150578" y="1127206"/>
                        <a:pt x="153657" y="1125667"/>
                      </a:cubicBezTo>
                      <a:lnTo>
                        <a:pt x="158042" y="1123306"/>
                      </a:lnTo>
                      <a:lnTo>
                        <a:pt x="151369" y="1113367"/>
                      </a:lnTo>
                      <a:cubicBezTo>
                        <a:pt x="146484" y="1109117"/>
                        <a:pt x="140206" y="1106605"/>
                        <a:pt x="131519" y="1106686"/>
                      </a:cubicBezTo>
                      <a:cubicBezTo>
                        <a:pt x="125018" y="1106285"/>
                        <a:pt x="125762" y="1099249"/>
                        <a:pt x="128341" y="1096390"/>
                      </a:cubicBezTo>
                      <a:cubicBezTo>
                        <a:pt x="143323" y="1081179"/>
                        <a:pt x="138013" y="1069519"/>
                        <a:pt x="123238" y="1058571"/>
                      </a:cubicBezTo>
                      <a:cubicBezTo>
                        <a:pt x="120915" y="1056334"/>
                        <a:pt x="120146" y="1052837"/>
                        <a:pt x="118504" y="1049534"/>
                      </a:cubicBezTo>
                      <a:cubicBezTo>
                        <a:pt x="109569" y="1031801"/>
                        <a:pt x="109185" y="1030053"/>
                        <a:pt x="123485" y="1015908"/>
                      </a:cubicBezTo>
                      <a:cubicBezTo>
                        <a:pt x="131413" y="1008206"/>
                        <a:pt x="134097" y="1001659"/>
                        <a:pt x="127231" y="991259"/>
                      </a:cubicBezTo>
                      <a:cubicBezTo>
                        <a:pt x="122348" y="983630"/>
                        <a:pt x="119703" y="973674"/>
                        <a:pt x="124092" y="964461"/>
                      </a:cubicBezTo>
                      <a:cubicBezTo>
                        <a:pt x="128140" y="955781"/>
                        <a:pt x="123151" y="951839"/>
                        <a:pt x="117289" y="948091"/>
                      </a:cubicBezTo>
                      <a:cubicBezTo>
                        <a:pt x="111426" y="944343"/>
                        <a:pt x="105755" y="941468"/>
                        <a:pt x="103345" y="934668"/>
                      </a:cubicBezTo>
                      <a:cubicBezTo>
                        <a:pt x="101319" y="929617"/>
                        <a:pt x="96949" y="930579"/>
                        <a:pt x="93646" y="932223"/>
                      </a:cubicBezTo>
                      <a:cubicBezTo>
                        <a:pt x="89319" y="935467"/>
                        <a:pt x="85867" y="938518"/>
                        <a:pt x="82606" y="942443"/>
                      </a:cubicBezTo>
                      <a:cubicBezTo>
                        <a:pt x="70011" y="953922"/>
                        <a:pt x="68604" y="953774"/>
                        <a:pt x="60096" y="940070"/>
                      </a:cubicBezTo>
                      <a:cubicBezTo>
                        <a:pt x="55405" y="933315"/>
                        <a:pt x="52803" y="925641"/>
                        <a:pt x="48986" y="918693"/>
                      </a:cubicBezTo>
                      <a:cubicBezTo>
                        <a:pt x="44785" y="909997"/>
                        <a:pt x="40583" y="901301"/>
                        <a:pt x="54907" y="897688"/>
                      </a:cubicBezTo>
                      <a:cubicBezTo>
                        <a:pt x="59618" y="896193"/>
                        <a:pt x="60746" y="890904"/>
                        <a:pt x="56632" y="886771"/>
                      </a:cubicBezTo>
                      <a:cubicBezTo>
                        <a:pt x="51791" y="881423"/>
                        <a:pt x="46759" y="875200"/>
                        <a:pt x="37189" y="879599"/>
                      </a:cubicBezTo>
                      <a:cubicBezTo>
                        <a:pt x="36849" y="880132"/>
                        <a:pt x="36508" y="880665"/>
                        <a:pt x="35293" y="881391"/>
                      </a:cubicBezTo>
                      <a:cubicBezTo>
                        <a:pt x="30966" y="884635"/>
                        <a:pt x="29924" y="894486"/>
                        <a:pt x="21248" y="890441"/>
                      </a:cubicBezTo>
                      <a:cubicBezTo>
                        <a:pt x="13104" y="886736"/>
                        <a:pt x="7539" y="880173"/>
                        <a:pt x="4212" y="871285"/>
                      </a:cubicBezTo>
                      <a:cubicBezTo>
                        <a:pt x="2142" y="863952"/>
                        <a:pt x="2695" y="856041"/>
                        <a:pt x="4313" y="848813"/>
                      </a:cubicBezTo>
                      <a:cubicBezTo>
                        <a:pt x="5783" y="842991"/>
                        <a:pt x="8170" y="839258"/>
                        <a:pt x="14906" y="842814"/>
                      </a:cubicBezTo>
                      <a:cubicBezTo>
                        <a:pt x="17379" y="843644"/>
                        <a:pt x="20193" y="843941"/>
                        <a:pt x="21557" y="841808"/>
                      </a:cubicBezTo>
                      <a:cubicBezTo>
                        <a:pt x="23943" y="838075"/>
                        <a:pt x="21620" y="835838"/>
                        <a:pt x="19488" y="834475"/>
                      </a:cubicBezTo>
                      <a:cubicBezTo>
                        <a:pt x="15564" y="831216"/>
                        <a:pt x="11834" y="828830"/>
                        <a:pt x="8444" y="825912"/>
                      </a:cubicBezTo>
                      <a:cubicBezTo>
                        <a:pt x="-3325" y="816133"/>
                        <a:pt x="-2666" y="804535"/>
                        <a:pt x="9631" y="795870"/>
                      </a:cubicBezTo>
                      <a:cubicBezTo>
                        <a:pt x="11187" y="794611"/>
                        <a:pt x="12402" y="793886"/>
                        <a:pt x="13617" y="793160"/>
                      </a:cubicBezTo>
                      <a:cubicBezTo>
                        <a:pt x="33587" y="781889"/>
                        <a:pt x="34759" y="778882"/>
                        <a:pt x="21752" y="759297"/>
                      </a:cubicBezTo>
                      <a:cubicBezTo>
                        <a:pt x="16869" y="751668"/>
                        <a:pt x="15525" y="745550"/>
                        <a:pt x="21705" y="738233"/>
                      </a:cubicBezTo>
                      <a:cubicBezTo>
                        <a:pt x="24284" y="735374"/>
                        <a:pt x="25456" y="732367"/>
                        <a:pt x="26627" y="729360"/>
                      </a:cubicBezTo>
                      <a:cubicBezTo>
                        <a:pt x="36322" y="713022"/>
                        <a:pt x="38301" y="697009"/>
                        <a:pt x="23100" y="682030"/>
                      </a:cubicBezTo>
                      <a:cubicBezTo>
                        <a:pt x="17727" y="676342"/>
                        <a:pt x="13036" y="669586"/>
                        <a:pt x="10434" y="661912"/>
                      </a:cubicBezTo>
                      <a:cubicBezTo>
                        <a:pt x="8408" y="656861"/>
                        <a:pt x="9003" y="651232"/>
                        <a:pt x="13330" y="647988"/>
                      </a:cubicBezTo>
                      <a:cubicBezTo>
                        <a:pt x="18338" y="643678"/>
                        <a:pt x="21771" y="648878"/>
                        <a:pt x="25161" y="651797"/>
                      </a:cubicBezTo>
                      <a:cubicBezTo>
                        <a:pt x="47248" y="668924"/>
                        <a:pt x="47248" y="668924"/>
                        <a:pt x="56771" y="643460"/>
                      </a:cubicBezTo>
                      <a:cubicBezTo>
                        <a:pt x="60286" y="634440"/>
                        <a:pt x="64527" y="626633"/>
                        <a:pt x="71240" y="619657"/>
                      </a:cubicBezTo>
                      <a:cubicBezTo>
                        <a:pt x="78486" y="613021"/>
                        <a:pt x="84176" y="607645"/>
                        <a:pt x="96348" y="610920"/>
                      </a:cubicBezTo>
                      <a:cubicBezTo>
                        <a:pt x="114148" y="614788"/>
                        <a:pt x="131368" y="597251"/>
                        <a:pt x="134283" y="575076"/>
                      </a:cubicBezTo>
                      <a:cubicBezTo>
                        <a:pt x="134922" y="571728"/>
                        <a:pt x="134687" y="568573"/>
                        <a:pt x="135133" y="564351"/>
                      </a:cubicBezTo>
                      <a:cubicBezTo>
                        <a:pt x="148756" y="570056"/>
                        <a:pt x="161994" y="574013"/>
                        <a:pt x="175165" y="565156"/>
                      </a:cubicBezTo>
                      <a:cubicBezTo>
                        <a:pt x="187122" y="557025"/>
                        <a:pt x="191276" y="544656"/>
                        <a:pt x="196304" y="532095"/>
                      </a:cubicBezTo>
                      <a:cubicBezTo>
                        <a:pt x="200183" y="533073"/>
                        <a:pt x="199886" y="535888"/>
                        <a:pt x="200803" y="537976"/>
                      </a:cubicBezTo>
                      <a:cubicBezTo>
                        <a:pt x="203256" y="547057"/>
                        <a:pt x="208496" y="552661"/>
                        <a:pt x="214957" y="554445"/>
                      </a:cubicBezTo>
                      <a:lnTo>
                        <a:pt x="218884" y="553267"/>
                      </a:lnTo>
                      <a:lnTo>
                        <a:pt x="215844" y="551027"/>
                      </a:lnTo>
                      <a:cubicBezTo>
                        <a:pt x="214211" y="549524"/>
                        <a:pt x="213485" y="547600"/>
                        <a:pt x="215598" y="544305"/>
                      </a:cubicBezTo>
                      <a:cubicBezTo>
                        <a:pt x="218902" y="538583"/>
                        <a:pt x="223942" y="534703"/>
                        <a:pt x="231045" y="536702"/>
                      </a:cubicBezTo>
                      <a:lnTo>
                        <a:pt x="246480" y="541607"/>
                      </a:lnTo>
                      <a:lnTo>
                        <a:pt x="250236" y="539216"/>
                      </a:lnTo>
                      <a:lnTo>
                        <a:pt x="253281" y="520961"/>
                      </a:lnTo>
                      <a:cubicBezTo>
                        <a:pt x="252543" y="513833"/>
                        <a:pt x="250291" y="506829"/>
                        <a:pt x="247808" y="500042"/>
                      </a:cubicBezTo>
                      <a:cubicBezTo>
                        <a:pt x="245772" y="493268"/>
                        <a:pt x="237722" y="493031"/>
                        <a:pt x="231921" y="492413"/>
                      </a:cubicBezTo>
                      <a:cubicBezTo>
                        <a:pt x="223871" y="492176"/>
                        <a:pt x="216254" y="492400"/>
                        <a:pt x="209099" y="492190"/>
                      </a:cubicBezTo>
                      <a:cubicBezTo>
                        <a:pt x="201048" y="491953"/>
                        <a:pt x="193946" y="489954"/>
                        <a:pt x="187845" y="484403"/>
                      </a:cubicBezTo>
                      <a:cubicBezTo>
                        <a:pt x="180009" y="477010"/>
                        <a:pt x="180576" y="472998"/>
                        <a:pt x="190142" y="467461"/>
                      </a:cubicBezTo>
                      <a:cubicBezTo>
                        <a:pt x="202418" y="461107"/>
                        <a:pt x="202118" y="456174"/>
                        <a:pt x="191625" y="447809"/>
                      </a:cubicBezTo>
                      <a:cubicBezTo>
                        <a:pt x="185958" y="442718"/>
                        <a:pt x="174844" y="440153"/>
                        <a:pt x="177821" y="430393"/>
                      </a:cubicBezTo>
                      <a:cubicBezTo>
                        <a:pt x="180772" y="421527"/>
                        <a:pt x="191940" y="422303"/>
                        <a:pt x="200016" y="421646"/>
                      </a:cubicBezTo>
                      <a:cubicBezTo>
                        <a:pt x="203594" y="421750"/>
                        <a:pt x="206739" y="421396"/>
                        <a:pt x="210343" y="420606"/>
                      </a:cubicBezTo>
                      <a:cubicBezTo>
                        <a:pt x="214842" y="419843"/>
                        <a:pt x="218961" y="416831"/>
                        <a:pt x="219122" y="411464"/>
                      </a:cubicBezTo>
                      <a:cubicBezTo>
                        <a:pt x="219716" y="406557"/>
                        <a:pt x="215757" y="404203"/>
                        <a:pt x="211312" y="403177"/>
                      </a:cubicBezTo>
                      <a:cubicBezTo>
                        <a:pt x="205104" y="401204"/>
                        <a:pt x="199357" y="398797"/>
                        <a:pt x="200058" y="390313"/>
                      </a:cubicBezTo>
                      <a:lnTo>
                        <a:pt x="204906" y="382719"/>
                      </a:lnTo>
                      <a:lnTo>
                        <a:pt x="199768" y="383106"/>
                      </a:lnTo>
                      <a:cubicBezTo>
                        <a:pt x="194724" y="382098"/>
                        <a:pt x="189758" y="380080"/>
                        <a:pt x="184791" y="378218"/>
                      </a:cubicBezTo>
                      <a:cubicBezTo>
                        <a:pt x="178583" y="373872"/>
                        <a:pt x="171755" y="369526"/>
                        <a:pt x="175479" y="359594"/>
                      </a:cubicBezTo>
                      <a:cubicBezTo>
                        <a:pt x="186964" y="351834"/>
                        <a:pt x="198915" y="344850"/>
                        <a:pt x="211253" y="339573"/>
                      </a:cubicBezTo>
                      <a:lnTo>
                        <a:pt x="234333" y="333650"/>
                      </a:lnTo>
                      <a:lnTo>
                        <a:pt x="235379" y="331817"/>
                      </a:lnTo>
                      <a:cubicBezTo>
                        <a:pt x="237222" y="330081"/>
                        <a:pt x="238603" y="328779"/>
                        <a:pt x="240419" y="327937"/>
                      </a:cubicBezTo>
                      <a:cubicBezTo>
                        <a:pt x="250853" y="323320"/>
                        <a:pt x="254291" y="313125"/>
                        <a:pt x="245994" y="306167"/>
                      </a:cubicBezTo>
                      <a:cubicBezTo>
                        <a:pt x="237697" y="299208"/>
                        <a:pt x="239239" y="292540"/>
                        <a:pt x="244332" y="286870"/>
                      </a:cubicBezTo>
                      <a:cubicBezTo>
                        <a:pt x="261429" y="269020"/>
                        <a:pt x="254701" y="254498"/>
                        <a:pt x="240410" y="238411"/>
                      </a:cubicBezTo>
                      <a:cubicBezTo>
                        <a:pt x="230458" y="226928"/>
                        <a:pt x="222808" y="213275"/>
                        <a:pt x="215620" y="199187"/>
                      </a:cubicBezTo>
                      <a:cubicBezTo>
                        <a:pt x="212689" y="192387"/>
                        <a:pt x="212416" y="186559"/>
                        <a:pt x="216642" y="179969"/>
                      </a:cubicBezTo>
                      <a:cubicBezTo>
                        <a:pt x="230321" y="156647"/>
                        <a:pt x="247904" y="137469"/>
                        <a:pt x="276688" y="132943"/>
                      </a:cubicBezTo>
                      <a:cubicBezTo>
                        <a:pt x="287475" y="131470"/>
                        <a:pt x="296393" y="132627"/>
                        <a:pt x="303715" y="142242"/>
                      </a:cubicBezTo>
                      <a:cubicBezTo>
                        <a:pt x="314021" y="156869"/>
                        <a:pt x="331316" y="162302"/>
                        <a:pt x="348177" y="167273"/>
                      </a:cubicBezTo>
                      <a:cubicBezTo>
                        <a:pt x="352596" y="169194"/>
                        <a:pt x="355794" y="167050"/>
                        <a:pt x="359452" y="164472"/>
                      </a:cubicBezTo>
                      <a:cubicBezTo>
                        <a:pt x="371808" y="155435"/>
                        <a:pt x="383730" y="145937"/>
                        <a:pt x="394351" y="135059"/>
                      </a:cubicBezTo>
                      <a:cubicBezTo>
                        <a:pt x="401260" y="128548"/>
                        <a:pt x="408036" y="126509"/>
                        <a:pt x="416954" y="127666"/>
                      </a:cubicBezTo>
                      <a:cubicBezTo>
                        <a:pt x="425438" y="128363"/>
                        <a:pt x="433895" y="129954"/>
                        <a:pt x="442487" y="127074"/>
                      </a:cubicBezTo>
                      <a:cubicBezTo>
                        <a:pt x="451538" y="123759"/>
                        <a:pt x="457933" y="119471"/>
                        <a:pt x="460504" y="108356"/>
                      </a:cubicBezTo>
                      <a:cubicBezTo>
                        <a:pt x="463154" y="94557"/>
                        <a:pt x="473127" y="90374"/>
                        <a:pt x="485897" y="97464"/>
                      </a:cubicBezTo>
                      <a:cubicBezTo>
                        <a:pt x="508372" y="109315"/>
                        <a:pt x="518398" y="103343"/>
                        <a:pt x="520529" y="76996"/>
                      </a:cubicBezTo>
                      <a:cubicBezTo>
                        <a:pt x="522285" y="63171"/>
                        <a:pt x="519108" y="49649"/>
                        <a:pt x="519075" y="35771"/>
                      </a:cubicBezTo>
                      <a:cubicBezTo>
                        <a:pt x="519316" y="27722"/>
                        <a:pt x="519801" y="19930"/>
                        <a:pt x="523948" y="11743"/>
                      </a:cubicBezTo>
                      <a:lnTo>
                        <a:pt x="525821" y="8900"/>
                      </a:lnTo>
                      <a:lnTo>
                        <a:pt x="530616" y="8723"/>
                      </a:lnTo>
                      <a:lnTo>
                        <a:pt x="536439" y="35163"/>
                      </a:lnTo>
                      <a:cubicBezTo>
                        <a:pt x="538710" y="45301"/>
                        <a:pt x="540876" y="55212"/>
                        <a:pt x="542804" y="65564"/>
                      </a:cubicBezTo>
                      <a:cubicBezTo>
                        <a:pt x="547096" y="86729"/>
                        <a:pt x="583314" y="103013"/>
                        <a:pt x="598134" y="86439"/>
                      </a:cubicBezTo>
                      <a:cubicBezTo>
                        <a:pt x="606926" y="76850"/>
                        <a:pt x="615205" y="73176"/>
                        <a:pt x="623536" y="73365"/>
                      </a:cubicBezTo>
                      <a:lnTo>
                        <a:pt x="632672" y="76953"/>
                      </a:lnTo>
                      <a:lnTo>
                        <a:pt x="632544" y="75267"/>
                      </a:lnTo>
                      <a:cubicBezTo>
                        <a:pt x="634096" y="70922"/>
                        <a:pt x="637045" y="66887"/>
                        <a:pt x="639839" y="62851"/>
                      </a:cubicBezTo>
                      <a:cubicBezTo>
                        <a:pt x="640459" y="62851"/>
                        <a:pt x="641080" y="62230"/>
                        <a:pt x="641701" y="62230"/>
                      </a:cubicBezTo>
                      <a:cubicBezTo>
                        <a:pt x="641701" y="61609"/>
                        <a:pt x="641080" y="60368"/>
                        <a:pt x="641080" y="59747"/>
                      </a:cubicBezTo>
                      <a:cubicBezTo>
                        <a:pt x="644805" y="42985"/>
                        <a:pt x="641701" y="26223"/>
                        <a:pt x="645426" y="9462"/>
                      </a:cubicBezTo>
                      <a:cubicBezTo>
                        <a:pt x="648530" y="4806"/>
                        <a:pt x="650858" y="4495"/>
                        <a:pt x="652410" y="5892"/>
                      </a:cubicBezTo>
                      <a:cubicBezTo>
                        <a:pt x="653961" y="7289"/>
                        <a:pt x="654737" y="10393"/>
                        <a:pt x="654737" y="12566"/>
                      </a:cubicBezTo>
                      <a:cubicBezTo>
                        <a:pt x="654116" y="23740"/>
                        <a:pt x="660945" y="23740"/>
                        <a:pt x="669637" y="26223"/>
                      </a:cubicBezTo>
                      <a:lnTo>
                        <a:pt x="684896" y="30577"/>
                      </a:lnTo>
                      <a:lnTo>
                        <a:pt x="686229" y="29494"/>
                      </a:lnTo>
                      <a:cubicBezTo>
                        <a:pt x="693031" y="26561"/>
                        <a:pt x="698993" y="21812"/>
                        <a:pt x="704954" y="17064"/>
                      </a:cubicBezTo>
                      <a:cubicBezTo>
                        <a:pt x="709072" y="14051"/>
                        <a:pt x="710561" y="9171"/>
                        <a:pt x="708011" y="4620"/>
                      </a:cubicBezTo>
                      <a:lnTo>
                        <a:pt x="705476" y="2262"/>
                      </a:lnTo>
                      <a:close/>
                    </a:path>
                  </a:pathLst>
                </a:custGeom>
                <a:solidFill>
                  <a:schemeClr val="accent4"/>
                </a:solidFill>
                <a:ln w="7692" cap="flat">
                  <a:noFill/>
                  <a:prstDash val="solid"/>
                  <a:miter/>
                </a:ln>
              </p:spPr>
              <p:txBody>
                <a:bodyPr rtlCol="0" anchor="ctr"/>
                <a:lstStyle/>
                <a:p>
                  <a:endParaRPr lang="en-US"/>
                </a:p>
              </p:txBody>
            </p:sp>
            <p:sp>
              <p:nvSpPr>
                <p:cNvPr id="29" name="Freeform: Shape 57">
                  <a:extLst>
                    <a:ext uri="{FF2B5EF4-FFF2-40B4-BE49-F238E27FC236}">
                      <a16:creationId xmlns:a16="http://schemas.microsoft.com/office/drawing/2014/main" id="{F565793E-7036-4A8B-86F8-C2CDB493C327}"/>
                    </a:ext>
                  </a:extLst>
                </p:cNvPr>
                <p:cNvSpPr/>
                <p:nvPr/>
              </p:nvSpPr>
              <p:spPr>
                <a:xfrm>
                  <a:off x="9225499" y="2908452"/>
                  <a:ext cx="1214854" cy="1185788"/>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2"/>
                </a:solidFill>
                <a:ln w="7692" cap="flat">
                  <a:noFill/>
                  <a:prstDash val="solid"/>
                  <a:miter/>
                </a:ln>
              </p:spPr>
              <p:txBody>
                <a:bodyPr rtlCol="0" anchor="ctr"/>
                <a:lstStyle/>
                <a:p>
                  <a:endParaRPr lang="en-US" dirty="0"/>
                </a:p>
              </p:txBody>
            </p:sp>
            <p:sp>
              <p:nvSpPr>
                <p:cNvPr id="30" name="Freeform: Shape 58">
                  <a:extLst>
                    <a:ext uri="{FF2B5EF4-FFF2-40B4-BE49-F238E27FC236}">
                      <a16:creationId xmlns:a16="http://schemas.microsoft.com/office/drawing/2014/main" id="{04F3B14F-78AE-4910-85E6-C7E1B9A16F34}"/>
                    </a:ext>
                  </a:extLst>
                </p:cNvPr>
                <p:cNvSpPr/>
                <p:nvPr/>
              </p:nvSpPr>
              <p:spPr>
                <a:xfrm rot="16200000">
                  <a:off x="8719824" y="1990944"/>
                  <a:ext cx="1546554" cy="1293408"/>
                </a:xfrm>
                <a:custGeom>
                  <a:avLst/>
                  <a:gdLst>
                    <a:gd name="connsiteX0" fmla="*/ 1658032 w 1871671"/>
                    <a:gd name="connsiteY0" fmla="*/ 170642 h 1565309"/>
                    <a:gd name="connsiteX1" fmla="*/ 1664022 w 1871671"/>
                    <a:gd name="connsiteY1" fmla="*/ 186763 h 1565309"/>
                    <a:gd name="connsiteX2" fmla="*/ 1667412 w 1871671"/>
                    <a:gd name="connsiteY2" fmla="*/ 192211 h 1565309"/>
                    <a:gd name="connsiteX3" fmla="*/ 1684422 w 1871671"/>
                    <a:gd name="connsiteY3" fmla="*/ 193100 h 1565309"/>
                    <a:gd name="connsiteX4" fmla="*/ 1689986 w 1871671"/>
                    <a:gd name="connsiteY4" fmla="*/ 189789 h 1565309"/>
                    <a:gd name="connsiteX5" fmla="*/ 1696534 w 1871671"/>
                    <a:gd name="connsiteY5" fmla="*/ 191679 h 1565309"/>
                    <a:gd name="connsiteX6" fmla="*/ 1698538 w 1871671"/>
                    <a:gd name="connsiteY6" fmla="*/ 193839 h 1565309"/>
                    <a:gd name="connsiteX7" fmla="*/ 1711764 w 1871671"/>
                    <a:gd name="connsiteY7" fmla="*/ 194536 h 1565309"/>
                    <a:gd name="connsiteX8" fmla="*/ 1724882 w 1871671"/>
                    <a:gd name="connsiteY8" fmla="*/ 185434 h 1565309"/>
                    <a:gd name="connsiteX9" fmla="*/ 1698792 w 1871671"/>
                    <a:gd name="connsiteY9" fmla="*/ 163501 h 1565309"/>
                    <a:gd name="connsiteX10" fmla="*/ 1674063 w 1871671"/>
                    <a:gd name="connsiteY10" fmla="*/ 151882 h 1565309"/>
                    <a:gd name="connsiteX11" fmla="*/ 1670423 w 1871671"/>
                    <a:gd name="connsiteY11" fmla="*/ 159487 h 1565309"/>
                    <a:gd name="connsiteX12" fmla="*/ 1658032 w 1871671"/>
                    <a:gd name="connsiteY12" fmla="*/ 170642 h 1565309"/>
                    <a:gd name="connsiteX13" fmla="*/ 1622735 w 1871671"/>
                    <a:gd name="connsiteY13" fmla="*/ 171115 h 1565309"/>
                    <a:gd name="connsiteX14" fmla="*/ 1620302 w 1871671"/>
                    <a:gd name="connsiteY14" fmla="*/ 178240 h 1565309"/>
                    <a:gd name="connsiteX15" fmla="*/ 1617947 w 1871671"/>
                    <a:gd name="connsiteY15" fmla="*/ 192895 h 1565309"/>
                    <a:gd name="connsiteX16" fmla="*/ 1629543 w 1871671"/>
                    <a:gd name="connsiteY16" fmla="*/ 192240 h 1565309"/>
                    <a:gd name="connsiteX17" fmla="*/ 1626305 w 1871671"/>
                    <a:gd name="connsiteY17" fmla="*/ 187427 h 1565309"/>
                    <a:gd name="connsiteX18" fmla="*/ 1628474 w 1871671"/>
                    <a:gd name="connsiteY18" fmla="*/ 165172 h 1565309"/>
                    <a:gd name="connsiteX19" fmla="*/ 1622735 w 1871671"/>
                    <a:gd name="connsiteY19" fmla="*/ 171115 h 1565309"/>
                    <a:gd name="connsiteX20" fmla="*/ 1516850 w 1871671"/>
                    <a:gd name="connsiteY20" fmla="*/ 256260 h 1565309"/>
                    <a:gd name="connsiteX21" fmla="*/ 1509790 w 1871671"/>
                    <a:gd name="connsiteY21" fmla="*/ 275237 h 1565309"/>
                    <a:gd name="connsiteX22" fmla="*/ 1508128 w 1871671"/>
                    <a:gd name="connsiteY22" fmla="*/ 285328 h 1565309"/>
                    <a:gd name="connsiteX23" fmla="*/ 1509612 w 1871671"/>
                    <a:gd name="connsiteY23" fmla="*/ 287996 h 1565309"/>
                    <a:gd name="connsiteX24" fmla="*/ 1512358 w 1871671"/>
                    <a:gd name="connsiteY24" fmla="*/ 289356 h 1565309"/>
                    <a:gd name="connsiteX25" fmla="*/ 1511135 w 1871671"/>
                    <a:gd name="connsiteY25" fmla="*/ 275987 h 1565309"/>
                    <a:gd name="connsiteX26" fmla="*/ 1523713 w 1871671"/>
                    <a:gd name="connsiteY26" fmla="*/ 264496 h 1565309"/>
                    <a:gd name="connsiteX27" fmla="*/ 1516850 w 1871671"/>
                    <a:gd name="connsiteY27" fmla="*/ 256260 h 1565309"/>
                    <a:gd name="connsiteX28" fmla="*/ 1002172 w 1871671"/>
                    <a:gd name="connsiteY28" fmla="*/ 520370 h 1565309"/>
                    <a:gd name="connsiteX29" fmla="*/ 1002782 w 1871671"/>
                    <a:gd name="connsiteY29" fmla="*/ 520831 h 1565309"/>
                    <a:gd name="connsiteX30" fmla="*/ 1013655 w 1871671"/>
                    <a:gd name="connsiteY30" fmla="*/ 509559 h 1565309"/>
                    <a:gd name="connsiteX31" fmla="*/ 1043544 w 1871671"/>
                    <a:gd name="connsiteY31" fmla="*/ 474343 h 1565309"/>
                    <a:gd name="connsiteX32" fmla="*/ 1047888 w 1871671"/>
                    <a:gd name="connsiteY32" fmla="*/ 469714 h 1565309"/>
                    <a:gd name="connsiteX33" fmla="*/ 1050888 w 1871671"/>
                    <a:gd name="connsiteY33" fmla="*/ 464337 h 1565309"/>
                    <a:gd name="connsiteX34" fmla="*/ 1026465 w 1871671"/>
                    <a:gd name="connsiteY34" fmla="*/ 493900 h 1565309"/>
                    <a:gd name="connsiteX35" fmla="*/ 743374 w 1871671"/>
                    <a:gd name="connsiteY35" fmla="*/ 659170 h 1565309"/>
                    <a:gd name="connsiteX36" fmla="*/ 748536 w 1871671"/>
                    <a:gd name="connsiteY36" fmla="*/ 661672 h 1565309"/>
                    <a:gd name="connsiteX37" fmla="*/ 755415 w 1871671"/>
                    <a:gd name="connsiteY37" fmla="*/ 651176 h 1565309"/>
                    <a:gd name="connsiteX38" fmla="*/ 260404 w 1871671"/>
                    <a:gd name="connsiteY38" fmla="*/ 967747 h 1565309"/>
                    <a:gd name="connsiteX39" fmla="*/ 256791 w 1871671"/>
                    <a:gd name="connsiteY39" fmla="*/ 977070 h 1565309"/>
                    <a:gd name="connsiteX40" fmla="*/ 262050 w 1871671"/>
                    <a:gd name="connsiteY40" fmla="*/ 974628 h 1565309"/>
                    <a:gd name="connsiteX41" fmla="*/ 265598 w 1871671"/>
                    <a:gd name="connsiteY41" fmla="*/ 969446 h 1565309"/>
                    <a:gd name="connsiteX42" fmla="*/ 32 w 1871671"/>
                    <a:gd name="connsiteY42" fmla="*/ 832161 h 1565309"/>
                    <a:gd name="connsiteX43" fmla="*/ 10947 w 1871671"/>
                    <a:gd name="connsiteY43" fmla="*/ 830813 h 1565309"/>
                    <a:gd name="connsiteX44" fmla="*/ 34734 w 1871671"/>
                    <a:gd name="connsiteY44" fmla="*/ 822929 h 1565309"/>
                    <a:gd name="connsiteX45" fmla="*/ 92304 w 1871671"/>
                    <a:gd name="connsiteY45" fmla="*/ 776603 h 1565309"/>
                    <a:gd name="connsiteX46" fmla="*/ 122827 w 1871671"/>
                    <a:gd name="connsiteY46" fmla="*/ 764544 h 1565309"/>
                    <a:gd name="connsiteX47" fmla="*/ 230889 w 1871671"/>
                    <a:gd name="connsiteY47" fmla="*/ 744621 h 1565309"/>
                    <a:gd name="connsiteX48" fmla="*/ 302968 w 1871671"/>
                    <a:gd name="connsiteY48" fmla="*/ 651743 h 1565309"/>
                    <a:gd name="connsiteX49" fmla="*/ 445280 w 1871671"/>
                    <a:gd name="connsiteY49" fmla="*/ 712618 h 1565309"/>
                    <a:gd name="connsiteX50" fmla="*/ 544723 w 1871671"/>
                    <a:gd name="connsiteY50" fmla="*/ 662326 h 1565309"/>
                    <a:gd name="connsiteX51" fmla="*/ 548289 w 1871671"/>
                    <a:gd name="connsiteY51" fmla="*/ 674892 h 1565309"/>
                    <a:gd name="connsiteX52" fmla="*/ 570344 w 1871671"/>
                    <a:gd name="connsiteY52" fmla="*/ 674855 h 1565309"/>
                    <a:gd name="connsiteX53" fmla="*/ 603014 w 1871671"/>
                    <a:gd name="connsiteY53" fmla="*/ 656412 h 1565309"/>
                    <a:gd name="connsiteX54" fmla="*/ 608176 w 1871671"/>
                    <a:gd name="connsiteY54" fmla="*/ 635675 h 1565309"/>
                    <a:gd name="connsiteX55" fmla="*/ 650433 w 1871671"/>
                    <a:gd name="connsiteY55" fmla="*/ 615342 h 1565309"/>
                    <a:gd name="connsiteX56" fmla="*/ 660890 w 1871671"/>
                    <a:gd name="connsiteY56" fmla="*/ 619428 h 1565309"/>
                    <a:gd name="connsiteX57" fmla="*/ 677065 w 1871671"/>
                    <a:gd name="connsiteY57" fmla="*/ 608353 h 1565309"/>
                    <a:gd name="connsiteX58" fmla="*/ 718138 w 1871671"/>
                    <a:gd name="connsiteY58" fmla="*/ 591603 h 1565309"/>
                    <a:gd name="connsiteX59" fmla="*/ 719106 w 1871671"/>
                    <a:gd name="connsiteY59" fmla="*/ 593025 h 1565309"/>
                    <a:gd name="connsiteX60" fmla="*/ 717607 w 1871671"/>
                    <a:gd name="connsiteY60" fmla="*/ 595713 h 1565309"/>
                    <a:gd name="connsiteX61" fmla="*/ 719624 w 1871671"/>
                    <a:gd name="connsiteY61" fmla="*/ 596838 h 1565309"/>
                    <a:gd name="connsiteX62" fmla="*/ 723377 w 1871671"/>
                    <a:gd name="connsiteY62" fmla="*/ 587696 h 1565309"/>
                    <a:gd name="connsiteX63" fmla="*/ 717318 w 1871671"/>
                    <a:gd name="connsiteY63" fmla="*/ 578526 h 1565309"/>
                    <a:gd name="connsiteX64" fmla="*/ 742155 w 1871671"/>
                    <a:gd name="connsiteY64" fmla="*/ 552362 h 1565309"/>
                    <a:gd name="connsiteX65" fmla="*/ 761692 w 1871671"/>
                    <a:gd name="connsiteY65" fmla="*/ 542850 h 1565309"/>
                    <a:gd name="connsiteX66" fmla="*/ 764768 w 1871671"/>
                    <a:gd name="connsiteY66" fmla="*/ 515909 h 1565309"/>
                    <a:gd name="connsiteX67" fmla="*/ 735127 w 1871671"/>
                    <a:gd name="connsiteY67" fmla="*/ 497198 h 1565309"/>
                    <a:gd name="connsiteX68" fmla="*/ 707560 w 1871671"/>
                    <a:gd name="connsiteY68" fmla="*/ 460889 h 1565309"/>
                    <a:gd name="connsiteX69" fmla="*/ 669838 w 1871671"/>
                    <a:gd name="connsiteY69" fmla="*/ 411633 h 1565309"/>
                    <a:gd name="connsiteX70" fmla="*/ 714859 w 1871671"/>
                    <a:gd name="connsiteY70" fmla="*/ 399839 h 1565309"/>
                    <a:gd name="connsiteX71" fmla="*/ 746229 w 1871671"/>
                    <a:gd name="connsiteY71" fmla="*/ 411888 h 1565309"/>
                    <a:gd name="connsiteX72" fmla="*/ 758198 w 1871671"/>
                    <a:gd name="connsiteY72" fmla="*/ 427437 h 1565309"/>
                    <a:gd name="connsiteX73" fmla="*/ 786383 w 1871671"/>
                    <a:gd name="connsiteY73" fmla="*/ 440793 h 1565309"/>
                    <a:gd name="connsiteX74" fmla="*/ 798948 w 1871671"/>
                    <a:gd name="connsiteY74" fmla="*/ 417025 h 1565309"/>
                    <a:gd name="connsiteX75" fmla="*/ 832938 w 1871671"/>
                    <a:gd name="connsiteY75" fmla="*/ 387435 h 1565309"/>
                    <a:gd name="connsiteX76" fmla="*/ 854510 w 1871671"/>
                    <a:gd name="connsiteY76" fmla="*/ 383784 h 1565309"/>
                    <a:gd name="connsiteX77" fmla="*/ 894789 w 1871671"/>
                    <a:gd name="connsiteY77" fmla="*/ 398498 h 1565309"/>
                    <a:gd name="connsiteX78" fmla="*/ 898420 w 1871671"/>
                    <a:gd name="connsiteY78" fmla="*/ 403171 h 1565309"/>
                    <a:gd name="connsiteX79" fmla="*/ 978354 w 1871671"/>
                    <a:gd name="connsiteY79" fmla="*/ 300488 h 1565309"/>
                    <a:gd name="connsiteX80" fmla="*/ 1003001 w 1871671"/>
                    <a:gd name="connsiteY80" fmla="*/ 227864 h 1565309"/>
                    <a:gd name="connsiteX81" fmla="*/ 1006946 w 1871671"/>
                    <a:gd name="connsiteY81" fmla="*/ 193930 h 1565309"/>
                    <a:gd name="connsiteX82" fmla="*/ 1022991 w 1871671"/>
                    <a:gd name="connsiteY82" fmla="*/ 166745 h 1565309"/>
                    <a:gd name="connsiteX83" fmla="*/ 1077177 w 1871671"/>
                    <a:gd name="connsiteY83" fmla="*/ 88565 h 1565309"/>
                    <a:gd name="connsiteX84" fmla="*/ 1117682 w 1871671"/>
                    <a:gd name="connsiteY84" fmla="*/ 53871 h 1565309"/>
                    <a:gd name="connsiteX85" fmla="*/ 1221766 w 1871671"/>
                    <a:gd name="connsiteY85" fmla="*/ 0 h 1565309"/>
                    <a:gd name="connsiteX86" fmla="*/ 1159943 w 1871671"/>
                    <a:gd name="connsiteY86" fmla="*/ 41310 h 1565309"/>
                    <a:gd name="connsiteX87" fmla="*/ 1113905 w 1871671"/>
                    <a:gd name="connsiteY87" fmla="*/ 76443 h 1565309"/>
                    <a:gd name="connsiteX88" fmla="*/ 1188061 w 1871671"/>
                    <a:gd name="connsiteY88" fmla="*/ 36723 h 1565309"/>
                    <a:gd name="connsiteX89" fmla="*/ 1255454 w 1871671"/>
                    <a:gd name="connsiteY89" fmla="*/ 17028 h 1565309"/>
                    <a:gd name="connsiteX90" fmla="*/ 1305703 w 1871671"/>
                    <a:gd name="connsiteY90" fmla="*/ 10685 h 1565309"/>
                    <a:gd name="connsiteX91" fmla="*/ 1319974 w 1871671"/>
                    <a:gd name="connsiteY91" fmla="*/ 15120 h 1565309"/>
                    <a:gd name="connsiteX92" fmla="*/ 1298423 w 1871671"/>
                    <a:gd name="connsiteY92" fmla="*/ 26895 h 1565309"/>
                    <a:gd name="connsiteX93" fmla="*/ 1237405 w 1871671"/>
                    <a:gd name="connsiteY93" fmla="*/ 35164 h 1565309"/>
                    <a:gd name="connsiteX94" fmla="*/ 1161169 w 1871671"/>
                    <a:gd name="connsiteY94" fmla="*/ 67553 h 1565309"/>
                    <a:gd name="connsiteX95" fmla="*/ 1163858 w 1871671"/>
                    <a:gd name="connsiteY95" fmla="*/ 69053 h 1565309"/>
                    <a:gd name="connsiteX96" fmla="*/ 1181440 w 1871671"/>
                    <a:gd name="connsiteY96" fmla="*/ 61233 h 1565309"/>
                    <a:gd name="connsiteX97" fmla="*/ 1182488 w 1871671"/>
                    <a:gd name="connsiteY97" fmla="*/ 60936 h 1565309"/>
                    <a:gd name="connsiteX98" fmla="*/ 1244942 w 1871671"/>
                    <a:gd name="connsiteY98" fmla="*/ 43774 h 1565309"/>
                    <a:gd name="connsiteX99" fmla="*/ 1363680 w 1871671"/>
                    <a:gd name="connsiteY99" fmla="*/ 31568 h 1565309"/>
                    <a:gd name="connsiteX100" fmla="*/ 1369886 w 1871671"/>
                    <a:gd name="connsiteY100" fmla="*/ 31504 h 1565309"/>
                    <a:gd name="connsiteX101" fmla="*/ 1385177 w 1871671"/>
                    <a:gd name="connsiteY101" fmla="*/ 51491 h 1565309"/>
                    <a:gd name="connsiteX102" fmla="*/ 1386069 w 1871671"/>
                    <a:gd name="connsiteY102" fmla="*/ 54633 h 1565309"/>
                    <a:gd name="connsiteX103" fmla="*/ 1386741 w 1871671"/>
                    <a:gd name="connsiteY103" fmla="*/ 55008 h 1565309"/>
                    <a:gd name="connsiteX104" fmla="*/ 1407387 w 1871671"/>
                    <a:gd name="connsiteY104" fmla="*/ 48016 h 1565309"/>
                    <a:gd name="connsiteX105" fmla="*/ 1411717 w 1871671"/>
                    <a:gd name="connsiteY105" fmla="*/ 51313 h 1565309"/>
                    <a:gd name="connsiteX106" fmla="*/ 1397625 w 1871671"/>
                    <a:gd name="connsiteY106" fmla="*/ 73418 h 1565309"/>
                    <a:gd name="connsiteX107" fmla="*/ 1403816 w 1871671"/>
                    <a:gd name="connsiteY107" fmla="*/ 81278 h 1565309"/>
                    <a:gd name="connsiteX108" fmla="*/ 1407254 w 1871671"/>
                    <a:gd name="connsiteY108" fmla="*/ 81433 h 1565309"/>
                    <a:gd name="connsiteX109" fmla="*/ 1418215 w 1871671"/>
                    <a:gd name="connsiteY109" fmla="*/ 98124 h 1565309"/>
                    <a:gd name="connsiteX110" fmla="*/ 1425984 w 1871671"/>
                    <a:gd name="connsiteY110" fmla="*/ 101576 h 1565309"/>
                    <a:gd name="connsiteX111" fmla="*/ 1478831 w 1871671"/>
                    <a:gd name="connsiteY111" fmla="*/ 106376 h 1565309"/>
                    <a:gd name="connsiteX112" fmla="*/ 1484442 w 1871671"/>
                    <a:gd name="connsiteY112" fmla="*/ 104218 h 1565309"/>
                    <a:gd name="connsiteX113" fmla="*/ 1513039 w 1871671"/>
                    <a:gd name="connsiteY113" fmla="*/ 81391 h 1565309"/>
                    <a:gd name="connsiteX114" fmla="*/ 1522258 w 1871671"/>
                    <a:gd name="connsiteY114" fmla="*/ 68025 h 1565309"/>
                    <a:gd name="connsiteX115" fmla="*/ 1528243 w 1871671"/>
                    <a:gd name="connsiteY115" fmla="*/ 65194 h 1565309"/>
                    <a:gd name="connsiteX116" fmla="*/ 1532341 w 1871671"/>
                    <a:gd name="connsiteY116" fmla="*/ 73650 h 1565309"/>
                    <a:gd name="connsiteX117" fmla="*/ 1524079 w 1871671"/>
                    <a:gd name="connsiteY117" fmla="*/ 96362 h 1565309"/>
                    <a:gd name="connsiteX118" fmla="*/ 1530749 w 1871671"/>
                    <a:gd name="connsiteY118" fmla="*/ 85982 h 1565309"/>
                    <a:gd name="connsiteX119" fmla="*/ 1536594 w 1871671"/>
                    <a:gd name="connsiteY119" fmla="*/ 78666 h 1565309"/>
                    <a:gd name="connsiteX120" fmla="*/ 1542204 w 1871671"/>
                    <a:gd name="connsiteY120" fmla="*/ 76507 h 1565309"/>
                    <a:gd name="connsiteX121" fmla="*/ 1569105 w 1871671"/>
                    <a:gd name="connsiteY121" fmla="*/ 83580 h 1565309"/>
                    <a:gd name="connsiteX122" fmla="*/ 1569169 w 1871671"/>
                    <a:gd name="connsiteY122" fmla="*/ 89786 h 1565309"/>
                    <a:gd name="connsiteX123" fmla="*/ 1566970 w 1871671"/>
                    <a:gd name="connsiteY123" fmla="*/ 107949 h 1565309"/>
                    <a:gd name="connsiteX124" fmla="*/ 1626438 w 1871671"/>
                    <a:gd name="connsiteY124" fmla="*/ 88240 h 1565309"/>
                    <a:gd name="connsiteX125" fmla="*/ 1633974 w 1871671"/>
                    <a:gd name="connsiteY125" fmla="*/ 96851 h 1565309"/>
                    <a:gd name="connsiteX126" fmla="*/ 1632899 w 1871671"/>
                    <a:gd name="connsiteY126" fmla="*/ 112997 h 1565309"/>
                    <a:gd name="connsiteX127" fmla="*/ 1637572 w 1871671"/>
                    <a:gd name="connsiteY127" fmla="*/ 108184 h 1565309"/>
                    <a:gd name="connsiteX128" fmla="*/ 1642006 w 1871671"/>
                    <a:gd name="connsiteY128" fmla="*/ 100729 h 1565309"/>
                    <a:gd name="connsiteX129" fmla="*/ 1646842 w 1871671"/>
                    <a:gd name="connsiteY129" fmla="*/ 97171 h 1565309"/>
                    <a:gd name="connsiteX130" fmla="*/ 1647431 w 1871671"/>
                    <a:gd name="connsiteY130" fmla="*/ 96425 h 1565309"/>
                    <a:gd name="connsiteX131" fmla="*/ 1648835 w 1871671"/>
                    <a:gd name="connsiteY131" fmla="*/ 95705 h 1565309"/>
                    <a:gd name="connsiteX132" fmla="*/ 1657764 w 1871671"/>
                    <a:gd name="connsiteY132" fmla="*/ 89136 h 1565309"/>
                    <a:gd name="connsiteX133" fmla="*/ 1661838 w 1871671"/>
                    <a:gd name="connsiteY133" fmla="*/ 90134 h 1565309"/>
                    <a:gd name="connsiteX134" fmla="*/ 1665919 w 1871671"/>
                    <a:gd name="connsiteY134" fmla="*/ 83822 h 1565309"/>
                    <a:gd name="connsiteX135" fmla="*/ 1688865 w 1871671"/>
                    <a:gd name="connsiteY135" fmla="*/ 86927 h 1565309"/>
                    <a:gd name="connsiteX136" fmla="*/ 1686035 w 1871671"/>
                    <a:gd name="connsiteY136" fmla="*/ 118069 h 1565309"/>
                    <a:gd name="connsiteX137" fmla="*/ 1685979 w 1871671"/>
                    <a:gd name="connsiteY137" fmla="*/ 118235 h 1565309"/>
                    <a:gd name="connsiteX138" fmla="*/ 1686041 w 1871671"/>
                    <a:gd name="connsiteY138" fmla="*/ 118302 h 1565309"/>
                    <a:gd name="connsiteX139" fmla="*/ 1756385 w 1871671"/>
                    <a:gd name="connsiteY139" fmla="*/ 119681 h 1565309"/>
                    <a:gd name="connsiteX140" fmla="*/ 1785688 w 1871671"/>
                    <a:gd name="connsiteY140" fmla="*/ 50170 h 1565309"/>
                    <a:gd name="connsiteX141" fmla="*/ 1778511 w 1871671"/>
                    <a:gd name="connsiteY141" fmla="*/ 22838 h 1565309"/>
                    <a:gd name="connsiteX142" fmla="*/ 1782792 w 1871671"/>
                    <a:gd name="connsiteY142" fmla="*/ 6455 h 1565309"/>
                    <a:gd name="connsiteX143" fmla="*/ 1812767 w 1871671"/>
                    <a:gd name="connsiteY143" fmla="*/ 31789 h 1565309"/>
                    <a:gd name="connsiteX144" fmla="*/ 1805364 w 1871671"/>
                    <a:gd name="connsiteY144" fmla="*/ 78382 h 1565309"/>
                    <a:gd name="connsiteX145" fmla="*/ 1820384 w 1871671"/>
                    <a:gd name="connsiteY145" fmla="*/ 87877 h 1565309"/>
                    <a:gd name="connsiteX146" fmla="*/ 1838477 w 1871671"/>
                    <a:gd name="connsiteY146" fmla="*/ 106925 h 1565309"/>
                    <a:gd name="connsiteX147" fmla="*/ 1836015 w 1871671"/>
                    <a:gd name="connsiteY147" fmla="*/ 110259 h 1565309"/>
                    <a:gd name="connsiteX148" fmla="*/ 1810552 w 1871671"/>
                    <a:gd name="connsiteY148" fmla="*/ 134632 h 1565309"/>
                    <a:gd name="connsiteX149" fmla="*/ 1816731 w 1871671"/>
                    <a:gd name="connsiteY149" fmla="*/ 150566 h 1565309"/>
                    <a:gd name="connsiteX150" fmla="*/ 1816502 w 1871671"/>
                    <a:gd name="connsiteY150" fmla="*/ 154484 h 1565309"/>
                    <a:gd name="connsiteX151" fmla="*/ 1820540 w 1871671"/>
                    <a:gd name="connsiteY151" fmla="*/ 178610 h 1565309"/>
                    <a:gd name="connsiteX152" fmla="*/ 1853452 w 1871671"/>
                    <a:gd name="connsiteY152" fmla="*/ 226193 h 1565309"/>
                    <a:gd name="connsiteX153" fmla="*/ 1844653 w 1871671"/>
                    <a:gd name="connsiteY153" fmla="*/ 281172 h 1565309"/>
                    <a:gd name="connsiteX154" fmla="*/ 1824810 w 1871671"/>
                    <a:gd name="connsiteY154" fmla="*/ 338835 h 1565309"/>
                    <a:gd name="connsiteX155" fmla="*/ 1825910 w 1871671"/>
                    <a:gd name="connsiteY155" fmla="*/ 340714 h 1565309"/>
                    <a:gd name="connsiteX156" fmla="*/ 1802539 w 1871671"/>
                    <a:gd name="connsiteY156" fmla="*/ 396659 h 1565309"/>
                    <a:gd name="connsiteX157" fmla="*/ 1772160 w 1871671"/>
                    <a:gd name="connsiteY157" fmla="*/ 409404 h 1565309"/>
                    <a:gd name="connsiteX158" fmla="*/ 1797828 w 1871671"/>
                    <a:gd name="connsiteY158" fmla="*/ 436000 h 1565309"/>
                    <a:gd name="connsiteX159" fmla="*/ 1814338 w 1871671"/>
                    <a:gd name="connsiteY159" fmla="*/ 445883 h 1565309"/>
                    <a:gd name="connsiteX160" fmla="*/ 1804912 w 1871671"/>
                    <a:gd name="connsiteY160" fmla="*/ 454558 h 1565309"/>
                    <a:gd name="connsiteX161" fmla="*/ 1790372 w 1871671"/>
                    <a:gd name="connsiteY161" fmla="*/ 452350 h 1565309"/>
                    <a:gd name="connsiteX162" fmla="*/ 1757734 w 1871671"/>
                    <a:gd name="connsiteY162" fmla="*/ 449389 h 1565309"/>
                    <a:gd name="connsiteX163" fmla="*/ 1735022 w 1871671"/>
                    <a:gd name="connsiteY163" fmla="*/ 478458 h 1565309"/>
                    <a:gd name="connsiteX164" fmla="*/ 1747767 w 1871671"/>
                    <a:gd name="connsiteY164" fmla="*/ 508837 h 1565309"/>
                    <a:gd name="connsiteX165" fmla="*/ 1749765 w 1871671"/>
                    <a:gd name="connsiteY165" fmla="*/ 531634 h 1565309"/>
                    <a:gd name="connsiteX166" fmla="*/ 1738202 w 1871671"/>
                    <a:gd name="connsiteY166" fmla="*/ 537066 h 1565309"/>
                    <a:gd name="connsiteX167" fmla="*/ 1737990 w 1871671"/>
                    <a:gd name="connsiteY167" fmla="*/ 537040 h 1565309"/>
                    <a:gd name="connsiteX168" fmla="*/ 1727348 w 1871671"/>
                    <a:gd name="connsiteY168" fmla="*/ 547683 h 1565309"/>
                    <a:gd name="connsiteX169" fmla="*/ 1744494 w 1871671"/>
                    <a:gd name="connsiteY169" fmla="*/ 582691 h 1565309"/>
                    <a:gd name="connsiteX170" fmla="*/ 1775930 w 1871671"/>
                    <a:gd name="connsiteY170" fmla="*/ 595551 h 1565309"/>
                    <a:gd name="connsiteX171" fmla="*/ 1828084 w 1871671"/>
                    <a:gd name="connsiteY171" fmla="*/ 640560 h 1565309"/>
                    <a:gd name="connsiteX172" fmla="*/ 1830228 w 1871671"/>
                    <a:gd name="connsiteY172" fmla="*/ 675569 h 1565309"/>
                    <a:gd name="connsiteX173" fmla="*/ 1836657 w 1871671"/>
                    <a:gd name="connsiteY173" fmla="*/ 704146 h 1565309"/>
                    <a:gd name="connsiteX174" fmla="*/ 1819510 w 1871671"/>
                    <a:gd name="connsiteY174" fmla="*/ 717006 h 1565309"/>
                    <a:gd name="connsiteX175" fmla="*/ 1768071 w 1871671"/>
                    <a:gd name="connsiteY175" fmla="*/ 730581 h 1565309"/>
                    <a:gd name="connsiteX176" fmla="*/ 1733063 w 1871671"/>
                    <a:gd name="connsiteY176" fmla="*/ 752014 h 1565309"/>
                    <a:gd name="connsiteX177" fmla="*/ 1704485 w 1871671"/>
                    <a:gd name="connsiteY177" fmla="*/ 814171 h 1565309"/>
                    <a:gd name="connsiteX178" fmla="*/ 1706628 w 1871671"/>
                    <a:gd name="connsiteY178" fmla="*/ 832747 h 1565309"/>
                    <a:gd name="connsiteX179" fmla="*/ 1703056 w 1871671"/>
                    <a:gd name="connsiteY179" fmla="*/ 855609 h 1565309"/>
                    <a:gd name="connsiteX180" fmla="*/ 1684481 w 1871671"/>
                    <a:gd name="connsiteY180" fmla="*/ 847036 h 1565309"/>
                    <a:gd name="connsiteX181" fmla="*/ 1673765 w 1871671"/>
                    <a:gd name="connsiteY181" fmla="*/ 843463 h 1565309"/>
                    <a:gd name="connsiteX182" fmla="*/ 1673050 w 1871671"/>
                    <a:gd name="connsiteY182" fmla="*/ 854180 h 1565309"/>
                    <a:gd name="connsiteX183" fmla="*/ 1645900 w 1871671"/>
                    <a:gd name="connsiteY183" fmla="*/ 919195 h 1565309"/>
                    <a:gd name="connsiteX184" fmla="*/ 1611608 w 1871671"/>
                    <a:gd name="connsiteY184" fmla="*/ 936342 h 1565309"/>
                    <a:gd name="connsiteX185" fmla="*/ 1554452 w 1871671"/>
                    <a:gd name="connsiteY185" fmla="*/ 953845 h 1565309"/>
                    <a:gd name="connsiteX186" fmla="*/ 1546673 w 1871671"/>
                    <a:gd name="connsiteY186" fmla="*/ 954145 h 1565309"/>
                    <a:gd name="connsiteX187" fmla="*/ 1543541 w 1871671"/>
                    <a:gd name="connsiteY187" fmla="*/ 964219 h 1565309"/>
                    <a:gd name="connsiteX188" fmla="*/ 1545758 w 1871671"/>
                    <a:gd name="connsiteY188" fmla="*/ 971581 h 1565309"/>
                    <a:gd name="connsiteX189" fmla="*/ 1553690 w 1871671"/>
                    <a:gd name="connsiteY189" fmla="*/ 979530 h 1565309"/>
                    <a:gd name="connsiteX190" fmla="*/ 1553351 w 1871671"/>
                    <a:gd name="connsiteY190" fmla="*/ 986035 h 1565309"/>
                    <a:gd name="connsiteX191" fmla="*/ 1551411 w 1871671"/>
                    <a:gd name="connsiteY191" fmla="*/ 987248 h 1565309"/>
                    <a:gd name="connsiteX192" fmla="*/ 1558275 w 1871671"/>
                    <a:gd name="connsiteY192" fmla="*/ 1000687 h 1565309"/>
                    <a:gd name="connsiteX193" fmla="*/ 1556757 w 1871671"/>
                    <a:gd name="connsiteY193" fmla="*/ 1020576 h 1565309"/>
                    <a:gd name="connsiteX194" fmla="*/ 1526961 w 1871671"/>
                    <a:gd name="connsiteY194" fmla="*/ 1031087 h 1565309"/>
                    <a:gd name="connsiteX195" fmla="*/ 1510604 w 1871671"/>
                    <a:gd name="connsiteY195" fmla="*/ 1041928 h 1565309"/>
                    <a:gd name="connsiteX196" fmla="*/ 1520539 w 1871671"/>
                    <a:gd name="connsiteY196" fmla="*/ 1055662 h 1565309"/>
                    <a:gd name="connsiteX197" fmla="*/ 1524069 w 1871671"/>
                    <a:gd name="connsiteY197" fmla="*/ 1057380 h 1565309"/>
                    <a:gd name="connsiteX198" fmla="*/ 1545563 w 1871671"/>
                    <a:gd name="connsiteY198" fmla="*/ 1072544 h 1565309"/>
                    <a:gd name="connsiteX199" fmla="*/ 1525549 w 1871671"/>
                    <a:gd name="connsiteY199" fmla="*/ 1076065 h 1565309"/>
                    <a:gd name="connsiteX200" fmla="*/ 1503920 w 1871671"/>
                    <a:gd name="connsiteY200" fmla="*/ 1073595 h 1565309"/>
                    <a:gd name="connsiteX201" fmla="*/ 1481369 w 1871671"/>
                    <a:gd name="connsiteY201" fmla="*/ 1105092 h 1565309"/>
                    <a:gd name="connsiteX202" fmla="*/ 1492371 w 1871671"/>
                    <a:gd name="connsiteY202" fmla="*/ 1123877 h 1565309"/>
                    <a:gd name="connsiteX203" fmla="*/ 1470894 w 1871671"/>
                    <a:gd name="connsiteY203" fmla="*/ 1142132 h 1565309"/>
                    <a:gd name="connsiteX204" fmla="*/ 1447809 w 1871671"/>
                    <a:gd name="connsiteY204" fmla="*/ 1136099 h 1565309"/>
                    <a:gd name="connsiteX205" fmla="*/ 1432865 w 1871671"/>
                    <a:gd name="connsiteY205" fmla="*/ 1134679 h 1565309"/>
                    <a:gd name="connsiteX206" fmla="*/ 1423800 w 1871671"/>
                    <a:gd name="connsiteY206" fmla="*/ 1145670 h 1565309"/>
                    <a:gd name="connsiteX207" fmla="*/ 1425154 w 1871671"/>
                    <a:gd name="connsiteY207" fmla="*/ 1146298 h 1565309"/>
                    <a:gd name="connsiteX208" fmla="*/ 1416275 w 1871671"/>
                    <a:gd name="connsiteY208" fmla="*/ 1164232 h 1565309"/>
                    <a:gd name="connsiteX209" fmla="*/ 1361685 w 1871671"/>
                    <a:gd name="connsiteY209" fmla="*/ 1275020 h 1565309"/>
                    <a:gd name="connsiteX210" fmla="*/ 1371191 w 1871671"/>
                    <a:gd name="connsiteY210" fmla="*/ 1295318 h 1565309"/>
                    <a:gd name="connsiteX211" fmla="*/ 1387341 w 1871671"/>
                    <a:gd name="connsiteY211" fmla="*/ 1322078 h 1565309"/>
                    <a:gd name="connsiteX212" fmla="*/ 1357571 w 1871671"/>
                    <a:gd name="connsiteY212" fmla="*/ 1326563 h 1565309"/>
                    <a:gd name="connsiteX213" fmla="*/ 1341252 w 1871671"/>
                    <a:gd name="connsiteY213" fmla="*/ 1365259 h 1565309"/>
                    <a:gd name="connsiteX214" fmla="*/ 1353038 w 1871671"/>
                    <a:gd name="connsiteY214" fmla="*/ 1399900 h 1565309"/>
                    <a:gd name="connsiteX215" fmla="*/ 1353356 w 1871671"/>
                    <a:gd name="connsiteY215" fmla="*/ 1474118 h 1565309"/>
                    <a:gd name="connsiteX216" fmla="*/ 1326424 w 1871671"/>
                    <a:gd name="connsiteY216" fmla="*/ 1500623 h 1565309"/>
                    <a:gd name="connsiteX217" fmla="*/ 1307751 w 1871671"/>
                    <a:gd name="connsiteY217" fmla="*/ 1526062 h 1565309"/>
                    <a:gd name="connsiteX218" fmla="*/ 1285172 w 1871671"/>
                    <a:gd name="connsiteY218" fmla="*/ 1521225 h 1565309"/>
                    <a:gd name="connsiteX219" fmla="*/ 1237756 w 1871671"/>
                    <a:gd name="connsiteY219" fmla="*/ 1489028 h 1565309"/>
                    <a:gd name="connsiteX220" fmla="*/ 1195576 w 1871671"/>
                    <a:gd name="connsiteY220" fmla="*/ 1475742 h 1565309"/>
                    <a:gd name="connsiteX221" fmla="*/ 1124852 w 1871671"/>
                    <a:gd name="connsiteY221" fmla="*/ 1496486 h 1565309"/>
                    <a:gd name="connsiteX222" fmla="*/ 1111275 w 1871671"/>
                    <a:gd name="connsiteY222" fmla="*/ 1511367 h 1565309"/>
                    <a:gd name="connsiteX223" fmla="*/ 1090171 w 1871671"/>
                    <a:gd name="connsiteY223" fmla="*/ 1524637 h 1565309"/>
                    <a:gd name="connsiteX224" fmla="*/ 1083997 w 1871671"/>
                    <a:gd name="connsiteY224" fmla="*/ 1503478 h 1565309"/>
                    <a:gd name="connsiteX225" fmla="*/ 1079321 w 1871671"/>
                    <a:gd name="connsiteY225" fmla="*/ 1492243 h 1565309"/>
                    <a:gd name="connsiteX226" fmla="*/ 1070106 w 1871671"/>
                    <a:gd name="connsiteY226" fmla="*/ 1499243 h 1565309"/>
                    <a:gd name="connsiteX227" fmla="*/ 998072 w 1871671"/>
                    <a:gd name="connsiteY227" fmla="*/ 1523169 h 1565309"/>
                    <a:gd name="connsiteX228" fmla="*/ 959881 w 1871671"/>
                    <a:gd name="connsiteY228" fmla="*/ 1507432 h 1565309"/>
                    <a:gd name="connsiteX229" fmla="*/ 854284 w 1871671"/>
                    <a:gd name="connsiteY229" fmla="*/ 1433017 h 1565309"/>
                    <a:gd name="connsiteX230" fmla="*/ 837620 w 1871671"/>
                    <a:gd name="connsiteY230" fmla="*/ 1437318 h 1565309"/>
                    <a:gd name="connsiteX231" fmla="*/ 821686 w 1871671"/>
                    <a:gd name="connsiteY231" fmla="*/ 1438943 h 1565309"/>
                    <a:gd name="connsiteX232" fmla="*/ 815083 w 1871671"/>
                    <a:gd name="connsiteY232" fmla="*/ 1431358 h 1565309"/>
                    <a:gd name="connsiteX233" fmla="*/ 795498 w 1871671"/>
                    <a:gd name="connsiteY233" fmla="*/ 1437357 h 1565309"/>
                    <a:gd name="connsiteX234" fmla="*/ 790547 w 1871671"/>
                    <a:gd name="connsiteY234" fmla="*/ 1434220 h 1565309"/>
                    <a:gd name="connsiteX235" fmla="*/ 779724 w 1871671"/>
                    <a:gd name="connsiteY235" fmla="*/ 1454041 h 1565309"/>
                    <a:gd name="connsiteX236" fmla="*/ 769563 w 1871671"/>
                    <a:gd name="connsiteY236" fmla="*/ 1435334 h 1565309"/>
                    <a:gd name="connsiteX237" fmla="*/ 752241 w 1871671"/>
                    <a:gd name="connsiteY237" fmla="*/ 1441227 h 1565309"/>
                    <a:gd name="connsiteX238" fmla="*/ 751780 w 1871671"/>
                    <a:gd name="connsiteY238" fmla="*/ 1439334 h 1565309"/>
                    <a:gd name="connsiteX239" fmla="*/ 744070 w 1871671"/>
                    <a:gd name="connsiteY239" fmla="*/ 1455986 h 1565309"/>
                    <a:gd name="connsiteX240" fmla="*/ 724681 w 1871671"/>
                    <a:gd name="connsiteY240" fmla="*/ 1489310 h 1565309"/>
                    <a:gd name="connsiteX241" fmla="*/ 695421 w 1871671"/>
                    <a:gd name="connsiteY241" fmla="*/ 1477387 h 1565309"/>
                    <a:gd name="connsiteX242" fmla="*/ 675992 w 1871671"/>
                    <a:gd name="connsiteY242" fmla="*/ 1474633 h 1565309"/>
                    <a:gd name="connsiteX243" fmla="*/ 674303 w 1871671"/>
                    <a:gd name="connsiteY243" fmla="*/ 1491499 h 1565309"/>
                    <a:gd name="connsiteX244" fmla="*/ 675801 w 1871671"/>
                    <a:gd name="connsiteY244" fmla="*/ 1495127 h 1565309"/>
                    <a:gd name="connsiteX245" fmla="*/ 681806 w 1871671"/>
                    <a:gd name="connsiteY245" fmla="*/ 1520737 h 1565309"/>
                    <a:gd name="connsiteX246" fmla="*/ 664503 w 1871671"/>
                    <a:gd name="connsiteY246" fmla="*/ 1510083 h 1565309"/>
                    <a:gd name="connsiteX247" fmla="*/ 649969 w 1871671"/>
                    <a:gd name="connsiteY247" fmla="*/ 1493875 h 1565309"/>
                    <a:gd name="connsiteX248" fmla="*/ 612193 w 1871671"/>
                    <a:gd name="connsiteY248" fmla="*/ 1502454 h 1565309"/>
                    <a:gd name="connsiteX249" fmla="*/ 607947 w 1871671"/>
                    <a:gd name="connsiteY249" fmla="*/ 1523807 h 1565309"/>
                    <a:gd name="connsiteX250" fmla="*/ 579768 w 1871671"/>
                    <a:gd name="connsiteY250" fmla="*/ 1523197 h 1565309"/>
                    <a:gd name="connsiteX251" fmla="*/ 566510 w 1871671"/>
                    <a:gd name="connsiteY251" fmla="*/ 1503358 h 1565309"/>
                    <a:gd name="connsiteX252" fmla="*/ 540457 w 1871671"/>
                    <a:gd name="connsiteY252" fmla="*/ 1494847 h 1565309"/>
                    <a:gd name="connsiteX253" fmla="*/ 502445 w 1871671"/>
                    <a:gd name="connsiteY253" fmla="*/ 1482295 h 1565309"/>
                    <a:gd name="connsiteX254" fmla="*/ 449919 w 1871671"/>
                    <a:gd name="connsiteY254" fmla="*/ 1472959 h 1565309"/>
                    <a:gd name="connsiteX255" fmla="*/ 429429 w 1871671"/>
                    <a:gd name="connsiteY255" fmla="*/ 1475543 h 1565309"/>
                    <a:gd name="connsiteX256" fmla="*/ 432404 w 1871671"/>
                    <a:gd name="connsiteY256" fmla="*/ 1463371 h 1565309"/>
                    <a:gd name="connsiteX257" fmla="*/ 414888 w 1871671"/>
                    <a:gd name="connsiteY257" fmla="*/ 1453784 h 1565309"/>
                    <a:gd name="connsiteX258" fmla="*/ 375599 w 1871671"/>
                    <a:gd name="connsiteY258" fmla="*/ 1444860 h 1565309"/>
                    <a:gd name="connsiteX259" fmla="*/ 355727 w 1871671"/>
                    <a:gd name="connsiteY259" fmla="*/ 1427592 h 1565309"/>
                    <a:gd name="connsiteX260" fmla="*/ 345658 w 1871671"/>
                    <a:gd name="connsiteY260" fmla="*/ 1394514 h 1565309"/>
                    <a:gd name="connsiteX261" fmla="*/ 318494 w 1871671"/>
                    <a:gd name="connsiteY261" fmla="*/ 1346938 h 1565309"/>
                    <a:gd name="connsiteX262" fmla="*/ 299702 w 1871671"/>
                    <a:gd name="connsiteY262" fmla="*/ 1340981 h 1565309"/>
                    <a:gd name="connsiteX263" fmla="*/ 281950 w 1871671"/>
                    <a:gd name="connsiteY263" fmla="*/ 1310260 h 1565309"/>
                    <a:gd name="connsiteX264" fmla="*/ 271022 w 1871671"/>
                    <a:gd name="connsiteY264" fmla="*/ 1273128 h 1565309"/>
                    <a:gd name="connsiteX265" fmla="*/ 264384 w 1871671"/>
                    <a:gd name="connsiteY265" fmla="*/ 1271344 h 1565309"/>
                    <a:gd name="connsiteX266" fmla="*/ 264571 w 1871671"/>
                    <a:gd name="connsiteY266" fmla="*/ 1318216 h 1565309"/>
                    <a:gd name="connsiteX267" fmla="*/ 265775 w 1871671"/>
                    <a:gd name="connsiteY267" fmla="*/ 1367802 h 1565309"/>
                    <a:gd name="connsiteX268" fmla="*/ 291071 w 1871671"/>
                    <a:gd name="connsiteY268" fmla="*/ 1395133 h 1565309"/>
                    <a:gd name="connsiteX269" fmla="*/ 297560 w 1871671"/>
                    <a:gd name="connsiteY269" fmla="*/ 1404041 h 1565309"/>
                    <a:gd name="connsiteX270" fmla="*/ 261129 w 1871671"/>
                    <a:gd name="connsiteY270" fmla="*/ 1417211 h 1565309"/>
                    <a:gd name="connsiteX271" fmla="*/ 237018 w 1871671"/>
                    <a:gd name="connsiteY271" fmla="*/ 1439896 h 1565309"/>
                    <a:gd name="connsiteX272" fmla="*/ 240764 w 1871671"/>
                    <a:gd name="connsiteY272" fmla="*/ 1479002 h 1565309"/>
                    <a:gd name="connsiteX273" fmla="*/ 226606 w 1871671"/>
                    <a:gd name="connsiteY273" fmla="*/ 1494901 h 1565309"/>
                    <a:gd name="connsiteX274" fmla="*/ 194936 w 1871671"/>
                    <a:gd name="connsiteY274" fmla="*/ 1478997 h 1565309"/>
                    <a:gd name="connsiteX275" fmla="*/ 206080 w 1871671"/>
                    <a:gd name="connsiteY275" fmla="*/ 1476400 h 1565309"/>
                    <a:gd name="connsiteX276" fmla="*/ 201781 w 1871671"/>
                    <a:gd name="connsiteY276" fmla="*/ 1411427 h 1565309"/>
                    <a:gd name="connsiteX277" fmla="*/ 176658 w 1871671"/>
                    <a:gd name="connsiteY277" fmla="*/ 1456464 h 1565309"/>
                    <a:gd name="connsiteX278" fmla="*/ 166713 w 1871671"/>
                    <a:gd name="connsiteY278" fmla="*/ 1501153 h 1565309"/>
                    <a:gd name="connsiteX279" fmla="*/ 151807 w 1871671"/>
                    <a:gd name="connsiteY279" fmla="*/ 1518396 h 1565309"/>
                    <a:gd name="connsiteX280" fmla="*/ 145433 w 1871671"/>
                    <a:gd name="connsiteY280" fmla="*/ 1529823 h 1565309"/>
                    <a:gd name="connsiteX281" fmla="*/ 123027 w 1871671"/>
                    <a:gd name="connsiteY281" fmla="*/ 1560512 h 1565309"/>
                    <a:gd name="connsiteX282" fmla="*/ 97237 w 1871671"/>
                    <a:gd name="connsiteY282" fmla="*/ 1559346 h 1565309"/>
                    <a:gd name="connsiteX283" fmla="*/ 109591 w 1871671"/>
                    <a:gd name="connsiteY283" fmla="*/ 1461357 h 1565309"/>
                    <a:gd name="connsiteX284" fmla="*/ 105699 w 1871671"/>
                    <a:gd name="connsiteY284" fmla="*/ 1463593 h 1565309"/>
                    <a:gd name="connsiteX285" fmla="*/ 117669 w 1871671"/>
                    <a:gd name="connsiteY285" fmla="*/ 1328374 h 1565309"/>
                    <a:gd name="connsiteX286" fmla="*/ 98619 w 1871671"/>
                    <a:gd name="connsiteY286" fmla="*/ 1277204 h 1565309"/>
                    <a:gd name="connsiteX287" fmla="*/ 87658 w 1871671"/>
                    <a:gd name="connsiteY287" fmla="*/ 1260514 h 1565309"/>
                    <a:gd name="connsiteX288" fmla="*/ 12336 w 1871671"/>
                    <a:gd name="connsiteY288" fmla="*/ 1196465 h 1565309"/>
                    <a:gd name="connsiteX289" fmla="*/ 52232 w 1871671"/>
                    <a:gd name="connsiteY289" fmla="*/ 1167602 h 1565309"/>
                    <a:gd name="connsiteX290" fmla="*/ 56499 w 1871671"/>
                    <a:gd name="connsiteY290" fmla="*/ 1164694 h 1565309"/>
                    <a:gd name="connsiteX291" fmla="*/ 103263 w 1871671"/>
                    <a:gd name="connsiteY291" fmla="*/ 1098238 h 1565309"/>
                    <a:gd name="connsiteX292" fmla="*/ 106560 w 1871671"/>
                    <a:gd name="connsiteY292" fmla="*/ 1093908 h 1565309"/>
                    <a:gd name="connsiteX293" fmla="*/ 112934 w 1871671"/>
                    <a:gd name="connsiteY293" fmla="*/ 1082480 h 1565309"/>
                    <a:gd name="connsiteX294" fmla="*/ 108088 w 1871671"/>
                    <a:gd name="connsiteY294" fmla="*/ 1075370 h 1565309"/>
                    <a:gd name="connsiteX295" fmla="*/ 118668 w 1871671"/>
                    <a:gd name="connsiteY295" fmla="*/ 1009001 h 1565309"/>
                    <a:gd name="connsiteX296" fmla="*/ 116729 w 1871671"/>
                    <a:gd name="connsiteY296" fmla="*/ 1006157 h 1565309"/>
                    <a:gd name="connsiteX297" fmla="*/ 110722 w 1871671"/>
                    <a:gd name="connsiteY297" fmla="*/ 983175 h 1565309"/>
                    <a:gd name="connsiteX298" fmla="*/ 104564 w 1871671"/>
                    <a:gd name="connsiteY298" fmla="*/ 978731 h 1565309"/>
                    <a:gd name="connsiteX299" fmla="*/ 70921 w 1871671"/>
                    <a:gd name="connsiteY299" fmla="*/ 997388 h 1565309"/>
                    <a:gd name="connsiteX300" fmla="*/ 70229 w 1871671"/>
                    <a:gd name="connsiteY300" fmla="*/ 1019256 h 1565309"/>
                    <a:gd name="connsiteX301" fmla="*/ 70547 w 1871671"/>
                    <a:gd name="connsiteY301" fmla="*/ 1039964 h 1565309"/>
                    <a:gd name="connsiteX302" fmla="*/ 69481 w 1871671"/>
                    <a:gd name="connsiteY302" fmla="*/ 952207 h 1565309"/>
                    <a:gd name="connsiteX303" fmla="*/ 67052 w 1871671"/>
                    <a:gd name="connsiteY303" fmla="*/ 924552 h 1565309"/>
                    <a:gd name="connsiteX304" fmla="*/ 44593 w 1871671"/>
                    <a:gd name="connsiteY304" fmla="*/ 915171 h 1565309"/>
                    <a:gd name="connsiteX305" fmla="*/ 54152 w 1871671"/>
                    <a:gd name="connsiteY305" fmla="*/ 896313 h 1565309"/>
                    <a:gd name="connsiteX306" fmla="*/ 64228 w 1871671"/>
                    <a:gd name="connsiteY306" fmla="*/ 890660 h 1565309"/>
                    <a:gd name="connsiteX307" fmla="*/ 56396 w 1871671"/>
                    <a:gd name="connsiteY307" fmla="*/ 877317 h 1565309"/>
                    <a:gd name="connsiteX308" fmla="*/ 56849 w 1871671"/>
                    <a:gd name="connsiteY308" fmla="*/ 874925 h 1565309"/>
                    <a:gd name="connsiteX309" fmla="*/ 53785 w 1871671"/>
                    <a:gd name="connsiteY309" fmla="*/ 874098 h 1565309"/>
                    <a:gd name="connsiteX310" fmla="*/ 1961 w 1871671"/>
                    <a:gd name="connsiteY310" fmla="*/ 839021 h 1565309"/>
                    <a:gd name="connsiteX311" fmla="*/ 32 w 1871671"/>
                    <a:gd name="connsiteY311" fmla="*/ 832161 h 156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1871671" h="1565309">
                      <a:moveTo>
                        <a:pt x="1658032" y="170642"/>
                      </a:moveTo>
                      <a:cubicBezTo>
                        <a:pt x="1656118" y="174862"/>
                        <a:pt x="1657268" y="179911"/>
                        <a:pt x="1664022" y="186763"/>
                      </a:cubicBezTo>
                      <a:lnTo>
                        <a:pt x="1667412" y="192211"/>
                      </a:lnTo>
                      <a:lnTo>
                        <a:pt x="1684422" y="193100"/>
                      </a:lnTo>
                      <a:lnTo>
                        <a:pt x="1689986" y="189789"/>
                      </a:lnTo>
                      <a:cubicBezTo>
                        <a:pt x="1692950" y="189018"/>
                        <a:pt x="1695603" y="189397"/>
                        <a:pt x="1696534" y="191679"/>
                      </a:cubicBezTo>
                      <a:lnTo>
                        <a:pt x="1698538" y="193839"/>
                      </a:lnTo>
                      <a:lnTo>
                        <a:pt x="1711764" y="194536"/>
                      </a:lnTo>
                      <a:cubicBezTo>
                        <a:pt x="1718256" y="194045"/>
                        <a:pt x="1723600" y="191861"/>
                        <a:pt x="1724882" y="185434"/>
                      </a:cubicBezTo>
                      <a:cubicBezTo>
                        <a:pt x="1727996" y="173519"/>
                        <a:pt x="1710318" y="168104"/>
                        <a:pt x="1698792" y="163501"/>
                      </a:cubicBezTo>
                      <a:lnTo>
                        <a:pt x="1674063" y="151882"/>
                      </a:lnTo>
                      <a:lnTo>
                        <a:pt x="1670423" y="159487"/>
                      </a:lnTo>
                      <a:cubicBezTo>
                        <a:pt x="1664922" y="163028"/>
                        <a:pt x="1659945" y="166421"/>
                        <a:pt x="1658032" y="170642"/>
                      </a:cubicBezTo>
                      <a:close/>
                      <a:moveTo>
                        <a:pt x="1622735" y="171115"/>
                      </a:moveTo>
                      <a:cubicBezTo>
                        <a:pt x="1621637" y="173477"/>
                        <a:pt x="1621091" y="176036"/>
                        <a:pt x="1620302" y="178240"/>
                      </a:cubicBezTo>
                      <a:lnTo>
                        <a:pt x="1617947" y="192895"/>
                      </a:lnTo>
                      <a:lnTo>
                        <a:pt x="1629543" y="192240"/>
                      </a:lnTo>
                      <a:lnTo>
                        <a:pt x="1626305" y="187427"/>
                      </a:lnTo>
                      <a:cubicBezTo>
                        <a:pt x="1625195" y="180529"/>
                        <a:pt x="1626405" y="172831"/>
                        <a:pt x="1628474" y="165172"/>
                      </a:cubicBezTo>
                      <a:cubicBezTo>
                        <a:pt x="1625481" y="166587"/>
                        <a:pt x="1623832" y="168752"/>
                        <a:pt x="1622735" y="171115"/>
                      </a:cubicBezTo>
                      <a:close/>
                      <a:moveTo>
                        <a:pt x="1516850" y="256260"/>
                      </a:moveTo>
                      <a:cubicBezTo>
                        <a:pt x="1513475" y="262310"/>
                        <a:pt x="1510773" y="268735"/>
                        <a:pt x="1509790" y="275237"/>
                      </a:cubicBezTo>
                      <a:cubicBezTo>
                        <a:pt x="1508775" y="278637"/>
                        <a:pt x="1507928" y="282131"/>
                        <a:pt x="1508128" y="285328"/>
                      </a:cubicBezTo>
                      <a:lnTo>
                        <a:pt x="1509612" y="287996"/>
                      </a:lnTo>
                      <a:lnTo>
                        <a:pt x="1512358" y="289356"/>
                      </a:lnTo>
                      <a:lnTo>
                        <a:pt x="1511135" y="275987"/>
                      </a:lnTo>
                      <a:cubicBezTo>
                        <a:pt x="1513462" y="270235"/>
                        <a:pt x="1518103" y="266655"/>
                        <a:pt x="1523713" y="264496"/>
                      </a:cubicBezTo>
                      <a:cubicBezTo>
                        <a:pt x="1519680" y="262247"/>
                        <a:pt x="1517366" y="260074"/>
                        <a:pt x="1516850" y="256260"/>
                      </a:cubicBezTo>
                      <a:close/>
                      <a:moveTo>
                        <a:pt x="1002172" y="520370"/>
                      </a:moveTo>
                      <a:lnTo>
                        <a:pt x="1002782" y="520831"/>
                      </a:lnTo>
                      <a:lnTo>
                        <a:pt x="1013655" y="509559"/>
                      </a:lnTo>
                      <a:cubicBezTo>
                        <a:pt x="1024197" y="498363"/>
                        <a:pt x="1034365" y="486849"/>
                        <a:pt x="1043544" y="474343"/>
                      </a:cubicBezTo>
                      <a:cubicBezTo>
                        <a:pt x="1044670" y="472325"/>
                        <a:pt x="1046092" y="471356"/>
                        <a:pt x="1047888" y="469714"/>
                      </a:cubicBezTo>
                      <a:cubicBezTo>
                        <a:pt x="1049013" y="467698"/>
                        <a:pt x="1049763" y="466353"/>
                        <a:pt x="1050888" y="464337"/>
                      </a:cubicBezTo>
                      <a:cubicBezTo>
                        <a:pt x="1041230" y="472170"/>
                        <a:pt x="1035154" y="484644"/>
                        <a:pt x="1026465" y="493900"/>
                      </a:cubicBezTo>
                      <a:close/>
                      <a:moveTo>
                        <a:pt x="743374" y="659170"/>
                      </a:moveTo>
                      <a:lnTo>
                        <a:pt x="748536" y="661672"/>
                      </a:lnTo>
                      <a:lnTo>
                        <a:pt x="755415" y="651176"/>
                      </a:lnTo>
                      <a:close/>
                      <a:moveTo>
                        <a:pt x="260404" y="967747"/>
                      </a:moveTo>
                      <a:lnTo>
                        <a:pt x="256791" y="977070"/>
                      </a:lnTo>
                      <a:lnTo>
                        <a:pt x="262050" y="974628"/>
                      </a:lnTo>
                      <a:lnTo>
                        <a:pt x="265598" y="969446"/>
                      </a:lnTo>
                      <a:close/>
                      <a:moveTo>
                        <a:pt x="32" y="832161"/>
                      </a:moveTo>
                      <a:cubicBezTo>
                        <a:pt x="566" y="827501"/>
                        <a:pt x="7418" y="828845"/>
                        <a:pt x="10947" y="830813"/>
                      </a:cubicBezTo>
                      <a:cubicBezTo>
                        <a:pt x="22671" y="838235"/>
                        <a:pt x="26795" y="830840"/>
                        <a:pt x="34734" y="822929"/>
                      </a:cubicBezTo>
                      <a:cubicBezTo>
                        <a:pt x="51735" y="805092"/>
                        <a:pt x="68064" y="786878"/>
                        <a:pt x="92304" y="776603"/>
                      </a:cubicBezTo>
                      <a:cubicBezTo>
                        <a:pt x="102181" y="771537"/>
                        <a:pt x="110792" y="764001"/>
                        <a:pt x="122827" y="764544"/>
                      </a:cubicBezTo>
                      <a:cubicBezTo>
                        <a:pt x="160871" y="769021"/>
                        <a:pt x="196694" y="761681"/>
                        <a:pt x="230889" y="744621"/>
                      </a:cubicBezTo>
                      <a:cubicBezTo>
                        <a:pt x="264645" y="722026"/>
                        <a:pt x="288098" y="691041"/>
                        <a:pt x="302968" y="651743"/>
                      </a:cubicBezTo>
                      <a:cubicBezTo>
                        <a:pt x="341617" y="696217"/>
                        <a:pt x="388231" y="716931"/>
                        <a:pt x="445280" y="712618"/>
                      </a:cubicBezTo>
                      <a:cubicBezTo>
                        <a:pt x="484167" y="706105"/>
                        <a:pt x="515970" y="688591"/>
                        <a:pt x="544723" y="662326"/>
                      </a:cubicBezTo>
                      <a:cubicBezTo>
                        <a:pt x="546959" y="666217"/>
                        <a:pt x="546053" y="671001"/>
                        <a:pt x="548289" y="674892"/>
                      </a:cubicBezTo>
                      <a:cubicBezTo>
                        <a:pt x="555528" y="682455"/>
                        <a:pt x="564655" y="678733"/>
                        <a:pt x="570344" y="674855"/>
                      </a:cubicBezTo>
                      <a:lnTo>
                        <a:pt x="603014" y="656412"/>
                      </a:lnTo>
                      <a:lnTo>
                        <a:pt x="608176" y="635675"/>
                      </a:lnTo>
                      <a:cubicBezTo>
                        <a:pt x="616187" y="617128"/>
                        <a:pt x="629281" y="609145"/>
                        <a:pt x="650433" y="615342"/>
                      </a:cubicBezTo>
                      <a:lnTo>
                        <a:pt x="660890" y="619428"/>
                      </a:lnTo>
                      <a:lnTo>
                        <a:pt x="677065" y="608353"/>
                      </a:lnTo>
                      <a:cubicBezTo>
                        <a:pt x="687848" y="598504"/>
                        <a:pt x="700724" y="588059"/>
                        <a:pt x="718138" y="591603"/>
                      </a:cubicBezTo>
                      <a:cubicBezTo>
                        <a:pt x="718513" y="590931"/>
                        <a:pt x="718809" y="591978"/>
                        <a:pt x="719106" y="593025"/>
                      </a:cubicBezTo>
                      <a:cubicBezTo>
                        <a:pt x="719404" y="594072"/>
                        <a:pt x="719029" y="594744"/>
                        <a:pt x="717607" y="595713"/>
                      </a:cubicBezTo>
                      <a:cubicBezTo>
                        <a:pt x="718280" y="596089"/>
                        <a:pt x="718951" y="596463"/>
                        <a:pt x="719624" y="596838"/>
                      </a:cubicBezTo>
                      <a:lnTo>
                        <a:pt x="723377" y="587696"/>
                      </a:lnTo>
                      <a:lnTo>
                        <a:pt x="717318" y="578526"/>
                      </a:lnTo>
                      <a:cubicBezTo>
                        <a:pt x="710378" y="564857"/>
                        <a:pt x="717350" y="560598"/>
                        <a:pt x="742155" y="552362"/>
                      </a:cubicBezTo>
                      <a:cubicBezTo>
                        <a:pt x="749104" y="550253"/>
                        <a:pt x="755398" y="546551"/>
                        <a:pt x="761692" y="542850"/>
                      </a:cubicBezTo>
                      <a:cubicBezTo>
                        <a:pt x="774787" y="534866"/>
                        <a:pt x="773615" y="525672"/>
                        <a:pt x="764768" y="515909"/>
                      </a:cubicBezTo>
                      <a:cubicBezTo>
                        <a:pt x="756500" y="506653"/>
                        <a:pt x="745776" y="501383"/>
                        <a:pt x="735127" y="497198"/>
                      </a:cubicBezTo>
                      <a:cubicBezTo>
                        <a:pt x="717738" y="490199"/>
                        <a:pt x="708238" y="478846"/>
                        <a:pt x="707560" y="460889"/>
                      </a:cubicBezTo>
                      <a:cubicBezTo>
                        <a:pt x="706514" y="437503"/>
                        <a:pt x="697148" y="420139"/>
                        <a:pt x="669838" y="411633"/>
                      </a:cubicBezTo>
                      <a:cubicBezTo>
                        <a:pt x="687499" y="406612"/>
                        <a:pt x="701395" y="402393"/>
                        <a:pt x="714859" y="399839"/>
                      </a:cubicBezTo>
                      <a:cubicBezTo>
                        <a:pt x="727237" y="397360"/>
                        <a:pt x="737961" y="402630"/>
                        <a:pt x="746229" y="411888"/>
                      </a:cubicBezTo>
                      <a:cubicBezTo>
                        <a:pt x="750363" y="416515"/>
                        <a:pt x="754065" y="422809"/>
                        <a:pt x="758198" y="427437"/>
                      </a:cubicBezTo>
                      <a:cubicBezTo>
                        <a:pt x="765811" y="435102"/>
                        <a:pt x="773573" y="444938"/>
                        <a:pt x="786383" y="440793"/>
                      </a:cubicBezTo>
                      <a:cubicBezTo>
                        <a:pt x="798181" y="437807"/>
                        <a:pt x="797947" y="426367"/>
                        <a:pt x="798948" y="417025"/>
                      </a:cubicBezTo>
                      <a:cubicBezTo>
                        <a:pt x="801382" y="396675"/>
                        <a:pt x="812810" y="388260"/>
                        <a:pt x="832938" y="387435"/>
                      </a:cubicBezTo>
                      <a:cubicBezTo>
                        <a:pt x="840034" y="387497"/>
                        <a:pt x="847487" y="384808"/>
                        <a:pt x="854510" y="383784"/>
                      </a:cubicBezTo>
                      <a:cubicBezTo>
                        <a:pt x="870652" y="380503"/>
                        <a:pt x="883980" y="383960"/>
                        <a:pt x="894789" y="398498"/>
                      </a:cubicBezTo>
                      <a:lnTo>
                        <a:pt x="898420" y="403171"/>
                      </a:lnTo>
                      <a:lnTo>
                        <a:pt x="978354" y="300488"/>
                      </a:lnTo>
                      <a:cubicBezTo>
                        <a:pt x="993042" y="280478"/>
                        <a:pt x="1001459" y="254326"/>
                        <a:pt x="1003001" y="227864"/>
                      </a:cubicBezTo>
                      <a:cubicBezTo>
                        <a:pt x="1004216" y="216203"/>
                        <a:pt x="1005730" y="205590"/>
                        <a:pt x="1006946" y="193930"/>
                      </a:cubicBezTo>
                      <a:cubicBezTo>
                        <a:pt x="1024592" y="192316"/>
                        <a:pt x="1021555" y="175639"/>
                        <a:pt x="1022991" y="166745"/>
                      </a:cubicBezTo>
                      <a:cubicBezTo>
                        <a:pt x="1028062" y="130795"/>
                        <a:pt x="1053143" y="109531"/>
                        <a:pt x="1077177" y="88565"/>
                      </a:cubicBezTo>
                      <a:cubicBezTo>
                        <a:pt x="1090428" y="77448"/>
                        <a:pt x="1101741" y="63488"/>
                        <a:pt x="1117682" y="53871"/>
                      </a:cubicBezTo>
                      <a:cubicBezTo>
                        <a:pt x="1151361" y="32997"/>
                        <a:pt x="1183694" y="11372"/>
                        <a:pt x="1221766" y="0"/>
                      </a:cubicBezTo>
                      <a:cubicBezTo>
                        <a:pt x="1202451" y="15667"/>
                        <a:pt x="1182464" y="30957"/>
                        <a:pt x="1159943" y="41310"/>
                      </a:cubicBezTo>
                      <a:cubicBezTo>
                        <a:pt x="1141314" y="49427"/>
                        <a:pt x="1125671" y="60091"/>
                        <a:pt x="1113905" y="76443"/>
                      </a:cubicBezTo>
                      <a:cubicBezTo>
                        <a:pt x="1138973" y="63104"/>
                        <a:pt x="1163963" y="51485"/>
                        <a:pt x="1188061" y="36723"/>
                      </a:cubicBezTo>
                      <a:cubicBezTo>
                        <a:pt x="1209315" y="23902"/>
                        <a:pt x="1230258" y="17957"/>
                        <a:pt x="1255454" y="17028"/>
                      </a:cubicBezTo>
                      <a:cubicBezTo>
                        <a:pt x="1272350" y="16759"/>
                        <a:pt x="1287915" y="7814"/>
                        <a:pt x="1305703" y="10685"/>
                      </a:cubicBezTo>
                      <a:cubicBezTo>
                        <a:pt x="1310486" y="11591"/>
                        <a:pt x="1315269" y="12496"/>
                        <a:pt x="1319974" y="15120"/>
                      </a:cubicBezTo>
                      <a:cubicBezTo>
                        <a:pt x="1316366" y="26329"/>
                        <a:pt x="1306723" y="26237"/>
                        <a:pt x="1298423" y="26895"/>
                      </a:cubicBezTo>
                      <a:cubicBezTo>
                        <a:pt x="1277636" y="29401"/>
                        <a:pt x="1257818" y="33330"/>
                        <a:pt x="1237405" y="35164"/>
                      </a:cubicBezTo>
                      <a:cubicBezTo>
                        <a:pt x="1209366" y="38031"/>
                        <a:pt x="1185565" y="53839"/>
                        <a:pt x="1161169" y="67553"/>
                      </a:cubicBezTo>
                      <a:cubicBezTo>
                        <a:pt x="1162513" y="68303"/>
                        <a:pt x="1163186" y="68678"/>
                        <a:pt x="1163858" y="69053"/>
                      </a:cubicBezTo>
                      <a:cubicBezTo>
                        <a:pt x="1169469" y="66895"/>
                        <a:pt x="1174860" y="61969"/>
                        <a:pt x="1181440" y="61233"/>
                      </a:cubicBezTo>
                      <a:cubicBezTo>
                        <a:pt x="1182112" y="61608"/>
                        <a:pt x="1182488" y="60936"/>
                        <a:pt x="1182488" y="60936"/>
                      </a:cubicBezTo>
                      <a:cubicBezTo>
                        <a:pt x="1201350" y="47661"/>
                        <a:pt x="1224826" y="46655"/>
                        <a:pt x="1244942" y="43774"/>
                      </a:cubicBezTo>
                      <a:cubicBezTo>
                        <a:pt x="1283827" y="37262"/>
                        <a:pt x="1323024" y="23873"/>
                        <a:pt x="1363680" y="31568"/>
                      </a:cubicBezTo>
                      <a:cubicBezTo>
                        <a:pt x="1365025" y="32319"/>
                        <a:pt x="1367792" y="32099"/>
                        <a:pt x="1369886" y="31504"/>
                      </a:cubicBezTo>
                      <a:cubicBezTo>
                        <a:pt x="1392018" y="29748"/>
                        <a:pt x="1392018" y="29748"/>
                        <a:pt x="1385177" y="51491"/>
                      </a:cubicBezTo>
                      <a:cubicBezTo>
                        <a:pt x="1385475" y="52539"/>
                        <a:pt x="1385771" y="53586"/>
                        <a:pt x="1386069" y="54633"/>
                      </a:cubicBezTo>
                      <a:cubicBezTo>
                        <a:pt x="1386069" y="54633"/>
                        <a:pt x="1386741" y="55008"/>
                        <a:pt x="1386741" y="55008"/>
                      </a:cubicBezTo>
                      <a:cubicBezTo>
                        <a:pt x="1396152" y="60257"/>
                        <a:pt x="1400135" y="48377"/>
                        <a:pt x="1407387" y="48016"/>
                      </a:cubicBezTo>
                      <a:cubicBezTo>
                        <a:pt x="1409107" y="48094"/>
                        <a:pt x="1411123" y="49219"/>
                        <a:pt x="1411717" y="51313"/>
                      </a:cubicBezTo>
                      <a:cubicBezTo>
                        <a:pt x="1406920" y="58332"/>
                        <a:pt x="1402421" y="66399"/>
                        <a:pt x="1397625" y="73418"/>
                      </a:cubicBezTo>
                      <a:cubicBezTo>
                        <a:pt x="1399563" y="76262"/>
                        <a:pt x="1401877" y="78434"/>
                        <a:pt x="1403816" y="81278"/>
                      </a:cubicBezTo>
                      <a:cubicBezTo>
                        <a:pt x="1404862" y="80981"/>
                        <a:pt x="1405910" y="80683"/>
                        <a:pt x="1407254" y="81433"/>
                      </a:cubicBezTo>
                      <a:cubicBezTo>
                        <a:pt x="1415023" y="84886"/>
                        <a:pt x="1420698" y="88932"/>
                        <a:pt x="1418215" y="98124"/>
                      </a:cubicBezTo>
                      <a:cubicBezTo>
                        <a:pt x="1421654" y="98279"/>
                        <a:pt x="1424717" y="99107"/>
                        <a:pt x="1425984" y="101576"/>
                      </a:cubicBezTo>
                      <a:cubicBezTo>
                        <a:pt x="1441792" y="125377"/>
                        <a:pt x="1460577" y="113821"/>
                        <a:pt x="1478831" y="106376"/>
                      </a:cubicBezTo>
                      <a:cubicBezTo>
                        <a:pt x="1480926" y="105783"/>
                        <a:pt x="1482347" y="104813"/>
                        <a:pt x="1484442" y="104218"/>
                      </a:cubicBezTo>
                      <a:cubicBezTo>
                        <a:pt x="1497680" y="101027"/>
                        <a:pt x="1507635" y="94241"/>
                        <a:pt x="1513039" y="81391"/>
                      </a:cubicBezTo>
                      <a:cubicBezTo>
                        <a:pt x="1515664" y="76686"/>
                        <a:pt x="1518288" y="71981"/>
                        <a:pt x="1522258" y="68025"/>
                      </a:cubicBezTo>
                      <a:cubicBezTo>
                        <a:pt x="1524055" y="66384"/>
                        <a:pt x="1526150" y="65789"/>
                        <a:pt x="1528243" y="65194"/>
                      </a:cubicBezTo>
                      <a:cubicBezTo>
                        <a:pt x="1531605" y="67070"/>
                        <a:pt x="1532497" y="70211"/>
                        <a:pt x="1532341" y="73650"/>
                      </a:cubicBezTo>
                      <a:cubicBezTo>
                        <a:pt x="1531280" y="81871"/>
                        <a:pt x="1526483" y="88890"/>
                        <a:pt x="1524079" y="96362"/>
                      </a:cubicBezTo>
                      <a:cubicBezTo>
                        <a:pt x="1526625" y="93376"/>
                        <a:pt x="1528500" y="90015"/>
                        <a:pt x="1530749" y="85982"/>
                      </a:cubicBezTo>
                      <a:cubicBezTo>
                        <a:pt x="1532249" y="83293"/>
                        <a:pt x="1534421" y="80980"/>
                        <a:pt x="1536594" y="78666"/>
                      </a:cubicBezTo>
                      <a:cubicBezTo>
                        <a:pt x="1538016" y="77696"/>
                        <a:pt x="1540110" y="77102"/>
                        <a:pt x="1542204" y="76507"/>
                      </a:cubicBezTo>
                      <a:cubicBezTo>
                        <a:pt x="1551473" y="77271"/>
                        <a:pt x="1560664" y="79753"/>
                        <a:pt x="1569105" y="83580"/>
                      </a:cubicBezTo>
                      <a:cubicBezTo>
                        <a:pt x="1569700" y="85675"/>
                        <a:pt x="1569247" y="88067"/>
                        <a:pt x="1569169" y="89786"/>
                      </a:cubicBezTo>
                      <a:cubicBezTo>
                        <a:pt x="1567514" y="95914"/>
                        <a:pt x="1562795" y="101213"/>
                        <a:pt x="1566970" y="107949"/>
                      </a:cubicBezTo>
                      <a:cubicBezTo>
                        <a:pt x="1586944" y="100582"/>
                        <a:pt x="1606245" y="92841"/>
                        <a:pt x="1626438" y="88240"/>
                      </a:cubicBezTo>
                      <a:cubicBezTo>
                        <a:pt x="1631221" y="89146"/>
                        <a:pt x="1633832" y="92365"/>
                        <a:pt x="1633974" y="96851"/>
                      </a:cubicBezTo>
                      <a:cubicBezTo>
                        <a:pt x="1634413" y="102384"/>
                        <a:pt x="1630444" y="106339"/>
                        <a:pt x="1632899" y="112997"/>
                      </a:cubicBezTo>
                      <a:lnTo>
                        <a:pt x="1637572" y="108184"/>
                      </a:lnTo>
                      <a:lnTo>
                        <a:pt x="1642006" y="100729"/>
                      </a:lnTo>
                      <a:lnTo>
                        <a:pt x="1646842" y="97171"/>
                      </a:lnTo>
                      <a:lnTo>
                        <a:pt x="1647431" y="96425"/>
                      </a:lnTo>
                      <a:lnTo>
                        <a:pt x="1648835" y="95705"/>
                      </a:lnTo>
                      <a:lnTo>
                        <a:pt x="1657764" y="89136"/>
                      </a:lnTo>
                      <a:lnTo>
                        <a:pt x="1661838" y="90134"/>
                      </a:lnTo>
                      <a:lnTo>
                        <a:pt x="1665919" y="83822"/>
                      </a:lnTo>
                      <a:cubicBezTo>
                        <a:pt x="1672655" y="79648"/>
                        <a:pt x="1678187" y="79209"/>
                        <a:pt x="1688865" y="86927"/>
                      </a:cubicBezTo>
                      <a:cubicBezTo>
                        <a:pt x="1692322" y="98110"/>
                        <a:pt x="1689800" y="108161"/>
                        <a:pt x="1686035" y="118069"/>
                      </a:cubicBezTo>
                      <a:lnTo>
                        <a:pt x="1685979" y="118235"/>
                      </a:lnTo>
                      <a:lnTo>
                        <a:pt x="1686041" y="118302"/>
                      </a:lnTo>
                      <a:cubicBezTo>
                        <a:pt x="1707442" y="133442"/>
                        <a:pt x="1735517" y="133321"/>
                        <a:pt x="1756385" y="119681"/>
                      </a:cubicBezTo>
                      <a:cubicBezTo>
                        <a:pt x="1777634" y="105346"/>
                        <a:pt x="1792281" y="79738"/>
                        <a:pt x="1785688" y="50170"/>
                      </a:cubicBezTo>
                      <a:cubicBezTo>
                        <a:pt x="1783911" y="41750"/>
                        <a:pt x="1792626" y="29709"/>
                        <a:pt x="1778511" y="22838"/>
                      </a:cubicBezTo>
                      <a:cubicBezTo>
                        <a:pt x="1774237" y="20925"/>
                        <a:pt x="1772493" y="9331"/>
                        <a:pt x="1782792" y="6455"/>
                      </a:cubicBezTo>
                      <a:cubicBezTo>
                        <a:pt x="1797136" y="9407"/>
                        <a:pt x="1811285" y="13104"/>
                        <a:pt x="1812767" y="31789"/>
                      </a:cubicBezTo>
                      <a:cubicBezTo>
                        <a:pt x="1814086" y="48045"/>
                        <a:pt x="1803103" y="62677"/>
                        <a:pt x="1805364" y="78382"/>
                      </a:cubicBezTo>
                      <a:cubicBezTo>
                        <a:pt x="1806395" y="86608"/>
                        <a:pt x="1806455" y="98557"/>
                        <a:pt x="1820384" y="87877"/>
                      </a:cubicBezTo>
                      <a:cubicBezTo>
                        <a:pt x="1831943" y="89307"/>
                        <a:pt x="1850307" y="82968"/>
                        <a:pt x="1838477" y="106925"/>
                      </a:cubicBezTo>
                      <a:cubicBezTo>
                        <a:pt x="1838088" y="108414"/>
                        <a:pt x="1837893" y="109159"/>
                        <a:pt x="1836015" y="110259"/>
                      </a:cubicBezTo>
                      <a:cubicBezTo>
                        <a:pt x="1823838" y="114237"/>
                        <a:pt x="1819040" y="126508"/>
                        <a:pt x="1810552" y="134632"/>
                      </a:cubicBezTo>
                      <a:cubicBezTo>
                        <a:pt x="1804139" y="140910"/>
                        <a:pt x="1806110" y="148586"/>
                        <a:pt x="1816731" y="150566"/>
                      </a:cubicBezTo>
                      <a:cubicBezTo>
                        <a:pt x="1817281" y="151506"/>
                        <a:pt x="1817636" y="153189"/>
                        <a:pt x="1816502" y="154484"/>
                      </a:cubicBezTo>
                      <a:cubicBezTo>
                        <a:pt x="1819219" y="162354"/>
                        <a:pt x="1813710" y="171256"/>
                        <a:pt x="1820540" y="178610"/>
                      </a:cubicBezTo>
                      <a:cubicBezTo>
                        <a:pt x="1828562" y="196618"/>
                        <a:pt x="1836975" y="213135"/>
                        <a:pt x="1853452" y="226193"/>
                      </a:cubicBezTo>
                      <a:cubicBezTo>
                        <a:pt x="1880836" y="249260"/>
                        <a:pt x="1876910" y="267327"/>
                        <a:pt x="1844653" y="281172"/>
                      </a:cubicBezTo>
                      <a:cubicBezTo>
                        <a:pt x="1809771" y="295923"/>
                        <a:pt x="1806886" y="303921"/>
                        <a:pt x="1824810" y="338835"/>
                      </a:cubicBezTo>
                      <a:cubicBezTo>
                        <a:pt x="1825360" y="339775"/>
                        <a:pt x="1825360" y="339775"/>
                        <a:pt x="1825910" y="340714"/>
                      </a:cubicBezTo>
                      <a:cubicBezTo>
                        <a:pt x="1843606" y="379547"/>
                        <a:pt x="1844867" y="383854"/>
                        <a:pt x="1802539" y="396659"/>
                      </a:cubicBezTo>
                      <a:cubicBezTo>
                        <a:pt x="1791302" y="400086"/>
                        <a:pt x="1774529" y="397294"/>
                        <a:pt x="1772160" y="409404"/>
                      </a:cubicBezTo>
                      <a:cubicBezTo>
                        <a:pt x="1769013" y="424492"/>
                        <a:pt x="1787080" y="428418"/>
                        <a:pt x="1797828" y="436000"/>
                      </a:cubicBezTo>
                      <a:cubicBezTo>
                        <a:pt x="1803201" y="439791"/>
                        <a:pt x="1808769" y="442837"/>
                        <a:pt x="1814338" y="445883"/>
                      </a:cubicBezTo>
                      <a:cubicBezTo>
                        <a:pt x="1816860" y="454498"/>
                        <a:pt x="1811613" y="456309"/>
                        <a:pt x="1804912" y="454558"/>
                      </a:cubicBezTo>
                      <a:cubicBezTo>
                        <a:pt x="1799504" y="453940"/>
                        <a:pt x="1795424" y="451283"/>
                        <a:pt x="1790372" y="452350"/>
                      </a:cubicBezTo>
                      <a:cubicBezTo>
                        <a:pt x="1779557" y="451114"/>
                        <a:pt x="1768743" y="449879"/>
                        <a:pt x="1757734" y="449389"/>
                      </a:cubicBezTo>
                      <a:cubicBezTo>
                        <a:pt x="1734776" y="448958"/>
                        <a:pt x="1728911" y="456177"/>
                        <a:pt x="1735022" y="478458"/>
                      </a:cubicBezTo>
                      <a:cubicBezTo>
                        <a:pt x="1737898" y="488757"/>
                        <a:pt x="1744145" y="498344"/>
                        <a:pt x="1747767" y="508837"/>
                      </a:cubicBezTo>
                      <a:cubicBezTo>
                        <a:pt x="1750678" y="515963"/>
                        <a:pt x="1755629" y="524415"/>
                        <a:pt x="1749765" y="531634"/>
                      </a:cubicBezTo>
                      <a:cubicBezTo>
                        <a:pt x="1746364" y="535519"/>
                        <a:pt x="1742428" y="536877"/>
                        <a:pt x="1738202" y="537066"/>
                      </a:cubicBezTo>
                      <a:lnTo>
                        <a:pt x="1737990" y="537040"/>
                      </a:lnTo>
                      <a:lnTo>
                        <a:pt x="1727348" y="547683"/>
                      </a:lnTo>
                      <a:cubicBezTo>
                        <a:pt x="1719488" y="569831"/>
                        <a:pt x="1723060" y="576261"/>
                        <a:pt x="1744494" y="582691"/>
                      </a:cubicBezTo>
                      <a:cubicBezTo>
                        <a:pt x="1755211" y="585549"/>
                        <a:pt x="1765213" y="592693"/>
                        <a:pt x="1775930" y="595551"/>
                      </a:cubicBezTo>
                      <a:cubicBezTo>
                        <a:pt x="1798078" y="605553"/>
                        <a:pt x="1816653" y="618413"/>
                        <a:pt x="1828084" y="640560"/>
                      </a:cubicBezTo>
                      <a:cubicBezTo>
                        <a:pt x="1834514" y="651992"/>
                        <a:pt x="1833800" y="666281"/>
                        <a:pt x="1830228" y="675569"/>
                      </a:cubicBezTo>
                      <a:cubicBezTo>
                        <a:pt x="1825941" y="686285"/>
                        <a:pt x="1826655" y="692716"/>
                        <a:pt x="1836657" y="704146"/>
                      </a:cubicBezTo>
                      <a:cubicBezTo>
                        <a:pt x="1813081" y="694859"/>
                        <a:pt x="1813081" y="703432"/>
                        <a:pt x="1819510" y="717006"/>
                      </a:cubicBezTo>
                      <a:cubicBezTo>
                        <a:pt x="1800221" y="717721"/>
                        <a:pt x="1783074" y="716292"/>
                        <a:pt x="1768071" y="730581"/>
                      </a:cubicBezTo>
                      <a:cubicBezTo>
                        <a:pt x="1758783" y="739869"/>
                        <a:pt x="1745209" y="744870"/>
                        <a:pt x="1733063" y="752014"/>
                      </a:cubicBezTo>
                      <a:cubicBezTo>
                        <a:pt x="1708771" y="765588"/>
                        <a:pt x="1699484" y="786308"/>
                        <a:pt x="1704485" y="814171"/>
                      </a:cubicBezTo>
                      <a:cubicBezTo>
                        <a:pt x="1705200" y="819887"/>
                        <a:pt x="1705914" y="826317"/>
                        <a:pt x="1706628" y="832747"/>
                      </a:cubicBezTo>
                      <a:cubicBezTo>
                        <a:pt x="1707343" y="840606"/>
                        <a:pt x="1711629" y="850608"/>
                        <a:pt x="1703056" y="855609"/>
                      </a:cubicBezTo>
                      <a:cubicBezTo>
                        <a:pt x="1695197" y="860610"/>
                        <a:pt x="1690197" y="850608"/>
                        <a:pt x="1684481" y="847036"/>
                      </a:cubicBezTo>
                      <a:cubicBezTo>
                        <a:pt x="1680909" y="844893"/>
                        <a:pt x="1677336" y="841320"/>
                        <a:pt x="1673765" y="843463"/>
                      </a:cubicBezTo>
                      <a:cubicBezTo>
                        <a:pt x="1668763" y="846321"/>
                        <a:pt x="1672335" y="851322"/>
                        <a:pt x="1673050" y="854180"/>
                      </a:cubicBezTo>
                      <a:cubicBezTo>
                        <a:pt x="1683052" y="884187"/>
                        <a:pt x="1663047" y="902048"/>
                        <a:pt x="1645900" y="919195"/>
                      </a:cubicBezTo>
                      <a:cubicBezTo>
                        <a:pt x="1638042" y="927768"/>
                        <a:pt x="1629468" y="943486"/>
                        <a:pt x="1611608" y="936342"/>
                      </a:cubicBezTo>
                      <a:cubicBezTo>
                        <a:pt x="1595175" y="952416"/>
                        <a:pt x="1574992" y="953666"/>
                        <a:pt x="1554452" y="953845"/>
                      </a:cubicBezTo>
                      <a:lnTo>
                        <a:pt x="1546673" y="954145"/>
                      </a:lnTo>
                      <a:lnTo>
                        <a:pt x="1543541" y="964219"/>
                      </a:lnTo>
                      <a:lnTo>
                        <a:pt x="1545758" y="971581"/>
                      </a:lnTo>
                      <a:lnTo>
                        <a:pt x="1553690" y="979530"/>
                      </a:lnTo>
                      <a:cubicBezTo>
                        <a:pt x="1554867" y="981637"/>
                        <a:pt x="1555029" y="983785"/>
                        <a:pt x="1553351" y="986035"/>
                      </a:cubicBezTo>
                      <a:lnTo>
                        <a:pt x="1551411" y="987248"/>
                      </a:lnTo>
                      <a:lnTo>
                        <a:pt x="1558275" y="1000687"/>
                      </a:lnTo>
                      <a:cubicBezTo>
                        <a:pt x="1560543" y="1006848"/>
                        <a:pt x="1561035" y="1013341"/>
                        <a:pt x="1556757" y="1020576"/>
                      </a:cubicBezTo>
                      <a:cubicBezTo>
                        <a:pt x="1546458" y="1023454"/>
                        <a:pt x="1536354" y="1025586"/>
                        <a:pt x="1526961" y="1031087"/>
                      </a:cubicBezTo>
                      <a:cubicBezTo>
                        <a:pt x="1521326" y="1034388"/>
                        <a:pt x="1509995" y="1029040"/>
                        <a:pt x="1510604" y="1041928"/>
                      </a:cubicBezTo>
                      <a:cubicBezTo>
                        <a:pt x="1512221" y="1047919"/>
                        <a:pt x="1517790" y="1050965"/>
                        <a:pt x="1520539" y="1055662"/>
                      </a:cubicBezTo>
                      <a:cubicBezTo>
                        <a:pt x="1521089" y="1056602"/>
                        <a:pt x="1522578" y="1056991"/>
                        <a:pt x="1524069" y="1057380"/>
                      </a:cubicBezTo>
                      <a:cubicBezTo>
                        <a:pt x="1530348" y="1063794"/>
                        <a:pt x="1543075" y="1060755"/>
                        <a:pt x="1545563" y="1072544"/>
                      </a:cubicBezTo>
                      <a:cubicBezTo>
                        <a:pt x="1540249" y="1080701"/>
                        <a:pt x="1532446" y="1077071"/>
                        <a:pt x="1525549" y="1076065"/>
                      </a:cubicBezTo>
                      <a:cubicBezTo>
                        <a:pt x="1518653" y="1075057"/>
                        <a:pt x="1511012" y="1073856"/>
                        <a:pt x="1503920" y="1073595"/>
                      </a:cubicBezTo>
                      <a:cubicBezTo>
                        <a:pt x="1476493" y="1071995"/>
                        <a:pt x="1471374" y="1079409"/>
                        <a:pt x="1481369" y="1105092"/>
                      </a:cubicBezTo>
                      <a:cubicBezTo>
                        <a:pt x="1484475" y="1111472"/>
                        <a:pt x="1488325" y="1118047"/>
                        <a:pt x="1492371" y="1123877"/>
                      </a:cubicBezTo>
                      <a:cubicBezTo>
                        <a:pt x="1494437" y="1140328"/>
                        <a:pt x="1485238" y="1145084"/>
                        <a:pt x="1470894" y="1142132"/>
                      </a:cubicBezTo>
                      <a:cubicBezTo>
                        <a:pt x="1463252" y="1140930"/>
                        <a:pt x="1455061" y="1138790"/>
                        <a:pt x="1447809" y="1136099"/>
                      </a:cubicBezTo>
                      <a:cubicBezTo>
                        <a:pt x="1441948" y="1134169"/>
                        <a:pt x="1437010" y="1133276"/>
                        <a:pt x="1432865" y="1134679"/>
                      </a:cubicBezTo>
                      <a:lnTo>
                        <a:pt x="1423800" y="1145670"/>
                      </a:lnTo>
                      <a:lnTo>
                        <a:pt x="1425154" y="1146298"/>
                      </a:lnTo>
                      <a:cubicBezTo>
                        <a:pt x="1428972" y="1154200"/>
                        <a:pt x="1422005" y="1160264"/>
                        <a:pt x="1416275" y="1164232"/>
                      </a:cubicBezTo>
                      <a:cubicBezTo>
                        <a:pt x="1376237" y="1190920"/>
                        <a:pt x="1373736" y="1234937"/>
                        <a:pt x="1361685" y="1275020"/>
                      </a:cubicBezTo>
                      <a:cubicBezTo>
                        <a:pt x="1358837" y="1284643"/>
                        <a:pt x="1366137" y="1289512"/>
                        <a:pt x="1371191" y="1295318"/>
                      </a:cubicBezTo>
                      <a:cubicBezTo>
                        <a:pt x="1377685" y="1303951"/>
                        <a:pt x="1391932" y="1310938"/>
                        <a:pt x="1387341" y="1322078"/>
                      </a:cubicBezTo>
                      <a:cubicBezTo>
                        <a:pt x="1381515" y="1335314"/>
                        <a:pt x="1367139" y="1322316"/>
                        <a:pt x="1357571" y="1326563"/>
                      </a:cubicBezTo>
                      <a:cubicBezTo>
                        <a:pt x="1334014" y="1335844"/>
                        <a:pt x="1331316" y="1343294"/>
                        <a:pt x="1341252" y="1365259"/>
                      </a:cubicBezTo>
                      <a:cubicBezTo>
                        <a:pt x="1346510" y="1375989"/>
                        <a:pt x="1347780" y="1389171"/>
                        <a:pt x="1353038" y="1399900"/>
                      </a:cubicBezTo>
                      <a:cubicBezTo>
                        <a:pt x="1360577" y="1424972"/>
                        <a:pt x="1363267" y="1449164"/>
                        <a:pt x="1353356" y="1474118"/>
                      </a:cubicBezTo>
                      <a:cubicBezTo>
                        <a:pt x="1348614" y="1487429"/>
                        <a:pt x="1336498" y="1496956"/>
                        <a:pt x="1326424" y="1500623"/>
                      </a:cubicBezTo>
                      <a:cubicBezTo>
                        <a:pt x="1314684" y="1504720"/>
                        <a:pt x="1309964" y="1509849"/>
                        <a:pt x="1307751" y="1526062"/>
                      </a:cubicBezTo>
                      <a:cubicBezTo>
                        <a:pt x="1298621" y="1500335"/>
                        <a:pt x="1291655" y="1506400"/>
                        <a:pt x="1285172" y="1521225"/>
                      </a:cubicBezTo>
                      <a:cubicBezTo>
                        <a:pt x="1270946" y="1506057"/>
                        <a:pt x="1259979" y="1491112"/>
                        <a:pt x="1237756" y="1489028"/>
                      </a:cubicBezTo>
                      <a:cubicBezTo>
                        <a:pt x="1223638" y="1488050"/>
                        <a:pt x="1209973" y="1480557"/>
                        <a:pt x="1195576" y="1475742"/>
                      </a:cubicBezTo>
                      <a:cubicBezTo>
                        <a:pt x="1167363" y="1465604"/>
                        <a:pt x="1143957" y="1472713"/>
                        <a:pt x="1124852" y="1496486"/>
                      </a:cubicBezTo>
                      <a:cubicBezTo>
                        <a:pt x="1120714" y="1501110"/>
                        <a:pt x="1115994" y="1506239"/>
                        <a:pt x="1111275" y="1511367"/>
                      </a:cubicBezTo>
                      <a:cubicBezTo>
                        <a:pt x="1105394" y="1517507"/>
                        <a:pt x="1100298" y="1528065"/>
                        <a:pt x="1090171" y="1524637"/>
                      </a:cubicBezTo>
                      <a:cubicBezTo>
                        <a:pt x="1080547" y="1521788"/>
                        <a:pt x="1085138" y="1510649"/>
                        <a:pt x="1083997" y="1503478"/>
                      </a:cubicBezTo>
                      <a:cubicBezTo>
                        <a:pt x="1083212" y="1499059"/>
                        <a:pt x="1083588" y="1493629"/>
                        <a:pt x="1079321" y="1492243"/>
                      </a:cubicBezTo>
                      <a:cubicBezTo>
                        <a:pt x="1073460" y="1490200"/>
                        <a:pt x="1071923" y="1496641"/>
                        <a:pt x="1070106" y="1499243"/>
                      </a:cubicBezTo>
                      <a:cubicBezTo>
                        <a:pt x="1052798" y="1528596"/>
                        <a:pt x="1024134" y="1524975"/>
                        <a:pt x="998072" y="1523169"/>
                      </a:cubicBezTo>
                      <a:cubicBezTo>
                        <a:pt x="985546" y="1522849"/>
                        <a:pt x="966710" y="1526999"/>
                        <a:pt x="959881" y="1507432"/>
                      </a:cubicBezTo>
                      <a:cubicBezTo>
                        <a:pt x="910510" y="1503468"/>
                        <a:pt x="898711" y="1445367"/>
                        <a:pt x="854284" y="1433017"/>
                      </a:cubicBezTo>
                      <a:cubicBezTo>
                        <a:pt x="846759" y="1431405"/>
                        <a:pt x="840619" y="1425524"/>
                        <a:pt x="837620" y="1437318"/>
                      </a:cubicBezTo>
                      <a:cubicBezTo>
                        <a:pt x="833815" y="1452877"/>
                        <a:pt x="827245" y="1445329"/>
                        <a:pt x="821686" y="1438943"/>
                      </a:cubicBezTo>
                      <a:lnTo>
                        <a:pt x="815083" y="1431358"/>
                      </a:lnTo>
                      <a:lnTo>
                        <a:pt x="795498" y="1437357"/>
                      </a:lnTo>
                      <a:lnTo>
                        <a:pt x="790547" y="1434220"/>
                      </a:lnTo>
                      <a:lnTo>
                        <a:pt x="779724" y="1454041"/>
                      </a:lnTo>
                      <a:cubicBezTo>
                        <a:pt x="764445" y="1454074"/>
                        <a:pt x="771864" y="1441494"/>
                        <a:pt x="769563" y="1435334"/>
                      </a:cubicBezTo>
                      <a:cubicBezTo>
                        <a:pt x="762971" y="1435969"/>
                        <a:pt x="759468" y="1447183"/>
                        <a:pt x="752241" y="1441227"/>
                      </a:cubicBezTo>
                      <a:lnTo>
                        <a:pt x="751780" y="1439334"/>
                      </a:lnTo>
                      <a:lnTo>
                        <a:pt x="744070" y="1455986"/>
                      </a:lnTo>
                      <a:cubicBezTo>
                        <a:pt x="740455" y="1468585"/>
                        <a:pt x="740686" y="1484169"/>
                        <a:pt x="724681" y="1489310"/>
                      </a:cubicBezTo>
                      <a:cubicBezTo>
                        <a:pt x="715068" y="1484623"/>
                        <a:pt x="706097" y="1479510"/>
                        <a:pt x="695421" y="1477387"/>
                      </a:cubicBezTo>
                      <a:cubicBezTo>
                        <a:pt x="689016" y="1476113"/>
                        <a:pt x="684093" y="1464591"/>
                        <a:pt x="675992" y="1474633"/>
                      </a:cubicBezTo>
                      <a:cubicBezTo>
                        <a:pt x="673223" y="1480186"/>
                        <a:pt x="675365" y="1486161"/>
                        <a:pt x="674303" y="1491499"/>
                      </a:cubicBezTo>
                      <a:cubicBezTo>
                        <a:pt x="674090" y="1492568"/>
                        <a:pt x="674945" y="1493847"/>
                        <a:pt x="675801" y="1495127"/>
                      </a:cubicBezTo>
                      <a:cubicBezTo>
                        <a:pt x="676238" y="1504093"/>
                        <a:pt x="687772" y="1510270"/>
                        <a:pt x="681806" y="1520737"/>
                      </a:cubicBezTo>
                      <a:cubicBezTo>
                        <a:pt x="672416" y="1523309"/>
                        <a:pt x="668992" y="1515414"/>
                        <a:pt x="664503" y="1510083"/>
                      </a:cubicBezTo>
                      <a:cubicBezTo>
                        <a:pt x="660014" y="1504750"/>
                        <a:pt x="655098" y="1498778"/>
                        <a:pt x="649969" y="1493875"/>
                      </a:cubicBezTo>
                      <a:cubicBezTo>
                        <a:pt x="630522" y="1474469"/>
                        <a:pt x="621771" y="1476613"/>
                        <a:pt x="612193" y="1502454"/>
                      </a:cubicBezTo>
                      <a:cubicBezTo>
                        <a:pt x="610279" y="1509287"/>
                        <a:pt x="608793" y="1516761"/>
                        <a:pt x="607947" y="1523807"/>
                      </a:cubicBezTo>
                      <a:cubicBezTo>
                        <a:pt x="598570" y="1537480"/>
                        <a:pt x="588533" y="1534929"/>
                        <a:pt x="579768" y="1523197"/>
                      </a:cubicBezTo>
                      <a:cubicBezTo>
                        <a:pt x="574851" y="1517225"/>
                        <a:pt x="570147" y="1510186"/>
                        <a:pt x="566510" y="1503358"/>
                      </a:cubicBezTo>
                      <a:cubicBezTo>
                        <a:pt x="560308" y="1492691"/>
                        <a:pt x="554112" y="1487574"/>
                        <a:pt x="540457" y="1494847"/>
                      </a:cubicBezTo>
                      <a:cubicBezTo>
                        <a:pt x="525523" y="1502976"/>
                        <a:pt x="512065" y="1495305"/>
                        <a:pt x="502445" y="1482295"/>
                      </a:cubicBezTo>
                      <a:cubicBezTo>
                        <a:pt x="479570" y="1452219"/>
                        <a:pt x="479570" y="1452219"/>
                        <a:pt x="449919" y="1472959"/>
                      </a:cubicBezTo>
                      <a:cubicBezTo>
                        <a:pt x="443519" y="1477235"/>
                        <a:pt x="438412" y="1491758"/>
                        <a:pt x="429429" y="1475543"/>
                      </a:cubicBezTo>
                      <a:cubicBezTo>
                        <a:pt x="430277" y="1471273"/>
                        <a:pt x="431126" y="1467002"/>
                        <a:pt x="432404" y="1463371"/>
                      </a:cubicBezTo>
                      <a:cubicBezTo>
                        <a:pt x="433241" y="1448000"/>
                        <a:pt x="424278" y="1451212"/>
                        <a:pt x="414888" y="1453784"/>
                      </a:cubicBezTo>
                      <a:cubicBezTo>
                        <a:pt x="399099" y="1460632"/>
                        <a:pt x="386078" y="1461928"/>
                        <a:pt x="375599" y="1444860"/>
                      </a:cubicBezTo>
                      <a:cubicBezTo>
                        <a:pt x="371535" y="1437394"/>
                        <a:pt x="362351" y="1433347"/>
                        <a:pt x="355727" y="1427592"/>
                      </a:cubicBezTo>
                      <a:cubicBezTo>
                        <a:pt x="345898" y="1418423"/>
                        <a:pt x="341830" y="1408180"/>
                        <a:pt x="345658" y="1394514"/>
                      </a:cubicBezTo>
                      <a:cubicBezTo>
                        <a:pt x="352033" y="1368036"/>
                        <a:pt x="344547" y="1355449"/>
                        <a:pt x="318494" y="1346938"/>
                      </a:cubicBezTo>
                      <a:cubicBezTo>
                        <a:pt x="312301" y="1344596"/>
                        <a:pt x="305895" y="1343323"/>
                        <a:pt x="299702" y="1340981"/>
                      </a:cubicBezTo>
                      <a:cubicBezTo>
                        <a:pt x="285179" y="1335874"/>
                        <a:pt x="279404" y="1325846"/>
                        <a:pt x="281950" y="1310260"/>
                      </a:cubicBezTo>
                      <a:cubicBezTo>
                        <a:pt x="284710" y="1296381"/>
                        <a:pt x="291098" y="1281004"/>
                        <a:pt x="271022" y="1273128"/>
                      </a:cubicBezTo>
                      <a:lnTo>
                        <a:pt x="264384" y="1271344"/>
                      </a:lnTo>
                      <a:lnTo>
                        <a:pt x="264571" y="1318216"/>
                      </a:lnTo>
                      <a:cubicBezTo>
                        <a:pt x="265982" y="1334646"/>
                        <a:pt x="267561" y="1351171"/>
                        <a:pt x="265775" y="1367802"/>
                      </a:cubicBezTo>
                      <a:cubicBezTo>
                        <a:pt x="265089" y="1375352"/>
                        <a:pt x="263846" y="1402861"/>
                        <a:pt x="291071" y="1395133"/>
                      </a:cubicBezTo>
                      <a:cubicBezTo>
                        <a:pt x="297355" y="1393350"/>
                        <a:pt x="294575" y="1401494"/>
                        <a:pt x="297560" y="1404041"/>
                      </a:cubicBezTo>
                      <a:cubicBezTo>
                        <a:pt x="287825" y="1413593"/>
                        <a:pt x="272726" y="1412221"/>
                        <a:pt x="261129" y="1417211"/>
                      </a:cubicBezTo>
                      <a:cubicBezTo>
                        <a:pt x="249533" y="1422199"/>
                        <a:pt x="241001" y="1428016"/>
                        <a:pt x="237018" y="1439896"/>
                      </a:cubicBezTo>
                      <a:cubicBezTo>
                        <a:pt x="238490" y="1453056"/>
                        <a:pt x="241010" y="1465919"/>
                        <a:pt x="240764" y="1479002"/>
                      </a:cubicBezTo>
                      <a:cubicBezTo>
                        <a:pt x="241048" y="1487973"/>
                        <a:pt x="240581" y="1498290"/>
                        <a:pt x="226606" y="1494901"/>
                      </a:cubicBezTo>
                      <a:cubicBezTo>
                        <a:pt x="214274" y="1493310"/>
                        <a:pt x="205691" y="1484996"/>
                        <a:pt x="194936" y="1478997"/>
                      </a:cubicBezTo>
                      <a:cubicBezTo>
                        <a:pt x="200780" y="1471681"/>
                        <a:pt x="203765" y="1474228"/>
                        <a:pt x="206080" y="1476400"/>
                      </a:cubicBezTo>
                      <a:cubicBezTo>
                        <a:pt x="189069" y="1456335"/>
                        <a:pt x="203912" y="1432886"/>
                        <a:pt x="201781" y="1411427"/>
                      </a:cubicBezTo>
                      <a:cubicBezTo>
                        <a:pt x="193532" y="1426215"/>
                        <a:pt x="184908" y="1441675"/>
                        <a:pt x="176658" y="1456464"/>
                      </a:cubicBezTo>
                      <a:cubicBezTo>
                        <a:pt x="172223" y="1470735"/>
                        <a:pt x="161958" y="1484398"/>
                        <a:pt x="166713" y="1501153"/>
                      </a:cubicBezTo>
                      <a:cubicBezTo>
                        <a:pt x="161619" y="1507125"/>
                        <a:pt x="156900" y="1512425"/>
                        <a:pt x="151807" y="1518396"/>
                      </a:cubicBezTo>
                      <a:cubicBezTo>
                        <a:pt x="149557" y="1522430"/>
                        <a:pt x="147682" y="1525790"/>
                        <a:pt x="145433" y="1529823"/>
                      </a:cubicBezTo>
                      <a:cubicBezTo>
                        <a:pt x="143763" y="1543875"/>
                        <a:pt x="133059" y="1552006"/>
                        <a:pt x="123027" y="1560512"/>
                      </a:cubicBezTo>
                      <a:cubicBezTo>
                        <a:pt x="114572" y="1564609"/>
                        <a:pt x="105742" y="1569378"/>
                        <a:pt x="97237" y="1559346"/>
                      </a:cubicBezTo>
                      <a:cubicBezTo>
                        <a:pt x="94305" y="1525100"/>
                        <a:pt x="95859" y="1490713"/>
                        <a:pt x="109591" y="1461357"/>
                      </a:cubicBezTo>
                      <a:cubicBezTo>
                        <a:pt x="108841" y="1462702"/>
                        <a:pt x="107793" y="1462998"/>
                        <a:pt x="105699" y="1463593"/>
                      </a:cubicBezTo>
                      <a:cubicBezTo>
                        <a:pt x="122522" y="1419215"/>
                        <a:pt x="129701" y="1374745"/>
                        <a:pt x="117669" y="1328374"/>
                      </a:cubicBezTo>
                      <a:cubicBezTo>
                        <a:pt x="112616" y="1310572"/>
                        <a:pt x="104047" y="1294335"/>
                        <a:pt x="98619" y="1277204"/>
                      </a:cubicBezTo>
                      <a:cubicBezTo>
                        <a:pt x="93319" y="1272486"/>
                        <a:pt x="89066" y="1267470"/>
                        <a:pt x="87658" y="1260514"/>
                      </a:cubicBezTo>
                      <a:cubicBezTo>
                        <a:pt x="67817" y="1234464"/>
                        <a:pt x="42584" y="1213337"/>
                        <a:pt x="12336" y="1196465"/>
                      </a:cubicBezTo>
                      <a:cubicBezTo>
                        <a:pt x="26932" y="1186099"/>
                        <a:pt x="39059" y="1176999"/>
                        <a:pt x="52232" y="1167602"/>
                      </a:cubicBezTo>
                      <a:cubicBezTo>
                        <a:pt x="53655" y="1166632"/>
                        <a:pt x="54405" y="1165288"/>
                        <a:pt x="56499" y="1164694"/>
                      </a:cubicBezTo>
                      <a:cubicBezTo>
                        <a:pt x="73280" y="1144089"/>
                        <a:pt x="91109" y="1123187"/>
                        <a:pt x="103263" y="1098238"/>
                      </a:cubicBezTo>
                      <a:cubicBezTo>
                        <a:pt x="104091" y="1095174"/>
                        <a:pt x="104841" y="1093829"/>
                        <a:pt x="106560" y="1093908"/>
                      </a:cubicBezTo>
                      <a:cubicBezTo>
                        <a:pt x="108138" y="1089500"/>
                        <a:pt x="110013" y="1086139"/>
                        <a:pt x="112934" y="1082480"/>
                      </a:cubicBezTo>
                      <a:cubicBezTo>
                        <a:pt x="123045" y="1072255"/>
                        <a:pt x="107932" y="1078808"/>
                        <a:pt x="108088" y="1075370"/>
                      </a:cubicBezTo>
                      <a:cubicBezTo>
                        <a:pt x="110145" y="1052721"/>
                        <a:pt x="107044" y="1029840"/>
                        <a:pt x="118668" y="1009001"/>
                      </a:cubicBezTo>
                      <a:cubicBezTo>
                        <a:pt x="117996" y="1008626"/>
                        <a:pt x="117026" y="1007205"/>
                        <a:pt x="116729" y="1006157"/>
                      </a:cubicBezTo>
                      <a:lnTo>
                        <a:pt x="110722" y="983175"/>
                      </a:lnTo>
                      <a:lnTo>
                        <a:pt x="104564" y="978731"/>
                      </a:lnTo>
                      <a:cubicBezTo>
                        <a:pt x="81525" y="968845"/>
                        <a:pt x="73059" y="972694"/>
                        <a:pt x="70921" y="997388"/>
                      </a:cubicBezTo>
                      <a:cubicBezTo>
                        <a:pt x="69773" y="1004558"/>
                        <a:pt x="70291" y="1012160"/>
                        <a:pt x="70229" y="1019256"/>
                      </a:cubicBezTo>
                      <a:cubicBezTo>
                        <a:pt x="70672" y="1025772"/>
                        <a:pt x="71115" y="1032288"/>
                        <a:pt x="70547" y="1039964"/>
                      </a:cubicBezTo>
                      <a:cubicBezTo>
                        <a:pt x="40957" y="1005975"/>
                        <a:pt x="40996" y="982515"/>
                        <a:pt x="69481" y="952207"/>
                      </a:cubicBezTo>
                      <a:cubicBezTo>
                        <a:pt x="83218" y="937635"/>
                        <a:pt x="82121" y="929527"/>
                        <a:pt x="67052" y="924552"/>
                      </a:cubicBezTo>
                      <a:cubicBezTo>
                        <a:pt x="58723" y="922391"/>
                        <a:pt x="41494" y="925746"/>
                        <a:pt x="44593" y="915171"/>
                      </a:cubicBezTo>
                      <a:cubicBezTo>
                        <a:pt x="46069" y="908797"/>
                        <a:pt x="49281" y="901896"/>
                        <a:pt x="54152" y="896313"/>
                      </a:cubicBezTo>
                      <a:lnTo>
                        <a:pt x="64228" y="890660"/>
                      </a:lnTo>
                      <a:lnTo>
                        <a:pt x="56396" y="877317"/>
                      </a:lnTo>
                      <a:cubicBezTo>
                        <a:pt x="56771" y="876645"/>
                        <a:pt x="56474" y="875598"/>
                        <a:pt x="56849" y="874925"/>
                      </a:cubicBezTo>
                      <a:cubicBezTo>
                        <a:pt x="56176" y="874550"/>
                        <a:pt x="54457" y="874473"/>
                        <a:pt x="53785" y="874098"/>
                      </a:cubicBezTo>
                      <a:cubicBezTo>
                        <a:pt x="37885" y="859941"/>
                        <a:pt x="17861" y="853178"/>
                        <a:pt x="1961" y="839021"/>
                      </a:cubicBezTo>
                      <a:cubicBezTo>
                        <a:pt x="379" y="835934"/>
                        <a:pt x="-145" y="833714"/>
                        <a:pt x="32" y="832161"/>
                      </a:cubicBezTo>
                      <a:close/>
                    </a:path>
                  </a:pathLst>
                </a:custGeom>
                <a:solidFill>
                  <a:schemeClr val="accent3"/>
                </a:solidFill>
                <a:ln w="7692" cap="flat">
                  <a:noFill/>
                  <a:prstDash val="solid"/>
                  <a:miter/>
                </a:ln>
              </p:spPr>
              <p:txBody>
                <a:bodyPr rtlCol="0" anchor="ctr"/>
                <a:lstStyle/>
                <a:p>
                  <a:endParaRPr lang="en-US"/>
                </a:p>
              </p:txBody>
            </p:sp>
            <p:sp>
              <p:nvSpPr>
                <p:cNvPr id="31" name="Freeform: Shape 63">
                  <a:extLst>
                    <a:ext uri="{FF2B5EF4-FFF2-40B4-BE49-F238E27FC236}">
                      <a16:creationId xmlns:a16="http://schemas.microsoft.com/office/drawing/2014/main" id="{AF637892-B62C-44F7-9601-0F23DBEF9BE7}"/>
                    </a:ext>
                  </a:extLst>
                </p:cNvPr>
                <p:cNvSpPr/>
                <p:nvPr/>
              </p:nvSpPr>
              <p:spPr>
                <a:xfrm rot="6300000">
                  <a:off x="6991010" y="3116762"/>
                  <a:ext cx="1449283" cy="1414607"/>
                </a:xfrm>
                <a:custGeom>
                  <a:avLst/>
                  <a:gdLst>
                    <a:gd name="connsiteX0" fmla="*/ 592378 w 1530379"/>
                    <a:gd name="connsiteY0" fmla="*/ 720443 h 1493763"/>
                    <a:gd name="connsiteX1" fmla="*/ 579959 w 1530379"/>
                    <a:gd name="connsiteY1" fmla="*/ 723893 h 1493763"/>
                    <a:gd name="connsiteX2" fmla="*/ 574571 w 1530379"/>
                    <a:gd name="connsiteY2" fmla="*/ 737747 h 1493763"/>
                    <a:gd name="connsiteX3" fmla="*/ 593044 w 1530379"/>
                    <a:gd name="connsiteY3" fmla="*/ 742366 h 1493763"/>
                    <a:gd name="connsiteX4" fmla="*/ 593988 w 1530379"/>
                    <a:gd name="connsiteY4" fmla="*/ 742285 h 1493763"/>
                    <a:gd name="connsiteX5" fmla="*/ 590922 w 1530379"/>
                    <a:gd name="connsiteY5" fmla="*/ 726188 h 1493763"/>
                    <a:gd name="connsiteX6" fmla="*/ 666943 w 1530379"/>
                    <a:gd name="connsiteY6" fmla="*/ 660814 h 1493763"/>
                    <a:gd name="connsiteX7" fmla="*/ 660778 w 1530379"/>
                    <a:gd name="connsiteY7" fmla="*/ 660873 h 1493763"/>
                    <a:gd name="connsiteX8" fmla="*/ 658927 w 1530379"/>
                    <a:gd name="connsiteY8" fmla="*/ 666832 h 1493763"/>
                    <a:gd name="connsiteX9" fmla="*/ 661445 w 1530379"/>
                    <a:gd name="connsiteY9" fmla="*/ 666247 h 1493763"/>
                    <a:gd name="connsiteX10" fmla="*/ 903082 w 1530379"/>
                    <a:gd name="connsiteY10" fmla="*/ 269817 h 1493763"/>
                    <a:gd name="connsiteX11" fmla="*/ 894766 w 1530379"/>
                    <a:gd name="connsiteY11" fmla="*/ 278237 h 1493763"/>
                    <a:gd name="connsiteX12" fmla="*/ 877700 w 1530379"/>
                    <a:gd name="connsiteY12" fmla="*/ 293366 h 1493763"/>
                    <a:gd name="connsiteX13" fmla="*/ 872132 w 1530379"/>
                    <a:gd name="connsiteY13" fmla="*/ 304800 h 1493763"/>
                    <a:gd name="connsiteX14" fmla="*/ 881098 w 1530379"/>
                    <a:gd name="connsiteY14" fmla="*/ 302853 h 1493763"/>
                    <a:gd name="connsiteX15" fmla="*/ 914964 w 1530379"/>
                    <a:gd name="connsiteY15" fmla="*/ 293617 h 1493763"/>
                    <a:gd name="connsiteX16" fmla="*/ 928049 w 1530379"/>
                    <a:gd name="connsiteY16" fmla="*/ 283611 h 1493763"/>
                    <a:gd name="connsiteX17" fmla="*/ 914194 w 1530379"/>
                    <a:gd name="connsiteY17" fmla="*/ 272065 h 1493763"/>
                    <a:gd name="connsiteX18" fmla="*/ 718211 w 1530379"/>
                    <a:gd name="connsiteY18" fmla="*/ 154398 h 1493763"/>
                    <a:gd name="connsiteX19" fmla="*/ 695010 w 1530379"/>
                    <a:gd name="connsiteY19" fmla="*/ 157470 h 1493763"/>
                    <a:gd name="connsiteX20" fmla="*/ 700128 w 1530379"/>
                    <a:gd name="connsiteY20" fmla="*/ 160762 h 1493763"/>
                    <a:gd name="connsiteX21" fmla="*/ 725047 w 1530379"/>
                    <a:gd name="connsiteY21" fmla="*/ 164706 h 1493763"/>
                    <a:gd name="connsiteX22" fmla="*/ 731863 w 1530379"/>
                    <a:gd name="connsiteY22" fmla="*/ 163023 h 1493763"/>
                    <a:gd name="connsiteX23" fmla="*/ 844922 w 1530379"/>
                    <a:gd name="connsiteY23" fmla="*/ 1132 h 1493763"/>
                    <a:gd name="connsiteX24" fmla="*/ 943443 w 1530379"/>
                    <a:gd name="connsiteY24" fmla="*/ 20375 h 1493763"/>
                    <a:gd name="connsiteX25" fmla="*/ 1023493 w 1530379"/>
                    <a:gd name="connsiteY25" fmla="*/ 21144 h 1493763"/>
                    <a:gd name="connsiteX26" fmla="*/ 1045044 w 1530379"/>
                    <a:gd name="connsiteY26" fmla="*/ 8059 h 1493763"/>
                    <a:gd name="connsiteX27" fmla="*/ 1061977 w 1530379"/>
                    <a:gd name="connsiteY27" fmla="*/ 16526 h 1493763"/>
                    <a:gd name="connsiteX28" fmla="*/ 1086608 w 1530379"/>
                    <a:gd name="connsiteY28" fmla="*/ 30380 h 1493763"/>
                    <a:gd name="connsiteX29" fmla="*/ 1103541 w 1530379"/>
                    <a:gd name="connsiteY29" fmla="*/ 28071 h 1493763"/>
                    <a:gd name="connsiteX30" fmla="*/ 1155881 w 1530379"/>
                    <a:gd name="connsiteY30" fmla="*/ 27302 h 1493763"/>
                    <a:gd name="connsiteX31" fmla="*/ 1164347 w 1530379"/>
                    <a:gd name="connsiteY31" fmla="*/ 32689 h 1493763"/>
                    <a:gd name="connsiteX32" fmla="*/ 1164347 w 1530379"/>
                    <a:gd name="connsiteY32" fmla="*/ 50393 h 1493763"/>
                    <a:gd name="connsiteX33" fmla="*/ 1195905 w 1530379"/>
                    <a:gd name="connsiteY33" fmla="*/ 102732 h 1493763"/>
                    <a:gd name="connsiteX34" fmla="*/ 1216687 w 1530379"/>
                    <a:gd name="connsiteY34" fmla="*/ 89647 h 1493763"/>
                    <a:gd name="connsiteX35" fmla="*/ 1231311 w 1530379"/>
                    <a:gd name="connsiteY35" fmla="*/ 75793 h 1493763"/>
                    <a:gd name="connsiteX36" fmla="*/ 1239008 w 1530379"/>
                    <a:gd name="connsiteY36" fmla="*/ 94265 h 1493763"/>
                    <a:gd name="connsiteX37" fmla="*/ 1286729 w 1530379"/>
                    <a:gd name="connsiteY37" fmla="*/ 208181 h 1493763"/>
                    <a:gd name="connsiteX38" fmla="*/ 1308280 w 1530379"/>
                    <a:gd name="connsiteY38" fmla="*/ 214338 h 1493763"/>
                    <a:gd name="connsiteX39" fmla="*/ 1339068 w 1530379"/>
                    <a:gd name="connsiteY39" fmla="*/ 219726 h 1493763"/>
                    <a:gd name="connsiteX40" fmla="*/ 1322905 w 1530379"/>
                    <a:gd name="connsiteY40" fmla="*/ 245126 h 1493763"/>
                    <a:gd name="connsiteX41" fmla="*/ 1341377 w 1530379"/>
                    <a:gd name="connsiteY41" fmla="*/ 282841 h 1493763"/>
                    <a:gd name="connsiteX42" fmla="*/ 1342025 w 1530379"/>
                    <a:gd name="connsiteY42" fmla="*/ 283106 h 1493763"/>
                    <a:gd name="connsiteX43" fmla="*/ 1364547 w 1530379"/>
                    <a:gd name="connsiteY43" fmla="*/ 277545 h 1493763"/>
                    <a:gd name="connsiteX44" fmla="*/ 1384270 w 1530379"/>
                    <a:gd name="connsiteY44" fmla="*/ 263017 h 1493763"/>
                    <a:gd name="connsiteX45" fmla="*/ 1395046 w 1530379"/>
                    <a:gd name="connsiteY45" fmla="*/ 188356 h 1493763"/>
                    <a:gd name="connsiteX46" fmla="*/ 1381192 w 1530379"/>
                    <a:gd name="connsiteY46" fmla="*/ 163726 h 1493763"/>
                    <a:gd name="connsiteX47" fmla="*/ 1381192 w 1530379"/>
                    <a:gd name="connsiteY47" fmla="*/ 146793 h 1493763"/>
                    <a:gd name="connsiteX48" fmla="*/ 1416598 w 1530379"/>
                    <a:gd name="connsiteY48" fmla="*/ 163726 h 1493763"/>
                    <a:gd name="connsiteX49" fmla="*/ 1421216 w 1530379"/>
                    <a:gd name="connsiteY49" fmla="*/ 210677 h 1493763"/>
                    <a:gd name="connsiteX50" fmla="*/ 1438149 w 1530379"/>
                    <a:gd name="connsiteY50" fmla="*/ 216065 h 1493763"/>
                    <a:gd name="connsiteX51" fmla="*/ 1460470 w 1530379"/>
                    <a:gd name="connsiteY51" fmla="*/ 229920 h 1493763"/>
                    <a:gd name="connsiteX52" fmla="*/ 1458931 w 1530379"/>
                    <a:gd name="connsiteY52" fmla="*/ 233768 h 1493763"/>
                    <a:gd name="connsiteX53" fmla="*/ 1440458 w 1530379"/>
                    <a:gd name="connsiteY53" fmla="*/ 263787 h 1493763"/>
                    <a:gd name="connsiteX54" fmla="*/ 1450464 w 1530379"/>
                    <a:gd name="connsiteY54" fmla="*/ 277641 h 1493763"/>
                    <a:gd name="connsiteX55" fmla="*/ 1451234 w 1530379"/>
                    <a:gd name="connsiteY55" fmla="*/ 281490 h 1493763"/>
                    <a:gd name="connsiteX56" fmla="*/ 1461240 w 1530379"/>
                    <a:gd name="connsiteY56" fmla="*/ 303811 h 1493763"/>
                    <a:gd name="connsiteX57" fmla="*/ 1505113 w 1530379"/>
                    <a:gd name="connsiteY57" fmla="*/ 341526 h 1493763"/>
                    <a:gd name="connsiteX58" fmla="*/ 1510501 w 1530379"/>
                    <a:gd name="connsiteY58" fmla="*/ 396944 h 1493763"/>
                    <a:gd name="connsiteX59" fmla="*/ 1505882 w 1530379"/>
                    <a:gd name="connsiteY59" fmla="*/ 457750 h 1493763"/>
                    <a:gd name="connsiteX60" fmla="*/ 1507422 w 1530379"/>
                    <a:gd name="connsiteY60" fmla="*/ 459290 h 1493763"/>
                    <a:gd name="connsiteX61" fmla="*/ 1498955 w 1530379"/>
                    <a:gd name="connsiteY61" fmla="*/ 519327 h 1493763"/>
                    <a:gd name="connsiteX62" fmla="*/ 1472785 w 1530379"/>
                    <a:gd name="connsiteY62" fmla="*/ 539339 h 1493763"/>
                    <a:gd name="connsiteX63" fmla="*/ 1504343 w 1530379"/>
                    <a:gd name="connsiteY63" fmla="*/ 558581 h 1493763"/>
                    <a:gd name="connsiteX64" fmla="*/ 1522816 w 1530379"/>
                    <a:gd name="connsiteY64" fmla="*/ 563969 h 1493763"/>
                    <a:gd name="connsiteX65" fmla="*/ 1515889 w 1530379"/>
                    <a:gd name="connsiteY65" fmla="*/ 574745 h 1493763"/>
                    <a:gd name="connsiteX66" fmla="*/ 1501264 w 1530379"/>
                    <a:gd name="connsiteY66" fmla="*/ 576285 h 1493763"/>
                    <a:gd name="connsiteX67" fmla="*/ 1468937 w 1530379"/>
                    <a:gd name="connsiteY67" fmla="*/ 581672 h 1493763"/>
                    <a:gd name="connsiteX68" fmla="*/ 1454313 w 1530379"/>
                    <a:gd name="connsiteY68" fmla="*/ 615539 h 1493763"/>
                    <a:gd name="connsiteX69" fmla="*/ 1474325 w 1530379"/>
                    <a:gd name="connsiteY69" fmla="*/ 641709 h 1493763"/>
                    <a:gd name="connsiteX70" fmla="*/ 1482022 w 1530379"/>
                    <a:gd name="connsiteY70" fmla="*/ 663260 h 1493763"/>
                    <a:gd name="connsiteX71" fmla="*/ 1458931 w 1530379"/>
                    <a:gd name="connsiteY71" fmla="*/ 673266 h 1493763"/>
                    <a:gd name="connsiteX72" fmla="*/ 1423525 w 1530379"/>
                    <a:gd name="connsiteY72" fmla="*/ 673266 h 1493763"/>
                    <a:gd name="connsiteX73" fmla="*/ 1401204 w 1530379"/>
                    <a:gd name="connsiteY73" fmla="*/ 691739 h 1493763"/>
                    <a:gd name="connsiteX74" fmla="*/ 1361949 w 1530379"/>
                    <a:gd name="connsiteY74" fmla="*/ 726376 h 1493763"/>
                    <a:gd name="connsiteX75" fmla="*/ 1318846 w 1530379"/>
                    <a:gd name="connsiteY75" fmla="*/ 782563 h 1493763"/>
                    <a:gd name="connsiteX76" fmla="*/ 1320024 w 1530379"/>
                    <a:gd name="connsiteY76" fmla="*/ 791592 h 1493763"/>
                    <a:gd name="connsiteX77" fmla="*/ 1331085 w 1530379"/>
                    <a:gd name="connsiteY77" fmla="*/ 805161 h 1493763"/>
                    <a:gd name="connsiteX78" fmla="*/ 1333394 w 1530379"/>
                    <a:gd name="connsiteY78" fmla="*/ 842877 h 1493763"/>
                    <a:gd name="connsiteX79" fmla="*/ 1340321 w 1530379"/>
                    <a:gd name="connsiteY79" fmla="*/ 873664 h 1493763"/>
                    <a:gd name="connsiteX80" fmla="*/ 1321848 w 1530379"/>
                    <a:gd name="connsiteY80" fmla="*/ 887519 h 1493763"/>
                    <a:gd name="connsiteX81" fmla="*/ 1292408 w 1530379"/>
                    <a:gd name="connsiteY81" fmla="*/ 889347 h 1493763"/>
                    <a:gd name="connsiteX82" fmla="*/ 1277207 w 1530379"/>
                    <a:gd name="connsiteY82" fmla="*/ 896835 h 1493763"/>
                    <a:gd name="connsiteX83" fmla="*/ 1279976 w 1530379"/>
                    <a:gd name="connsiteY83" fmla="*/ 900712 h 1493763"/>
                    <a:gd name="connsiteX84" fmla="*/ 1296525 w 1530379"/>
                    <a:gd name="connsiteY84" fmla="*/ 904945 h 1493763"/>
                    <a:gd name="connsiteX85" fmla="*/ 1338858 w 1530379"/>
                    <a:gd name="connsiteY85" fmla="*/ 945739 h 1493763"/>
                    <a:gd name="connsiteX86" fmla="*/ 1357331 w 1530379"/>
                    <a:gd name="connsiteY86" fmla="*/ 955745 h 1493763"/>
                    <a:gd name="connsiteX87" fmla="*/ 1366567 w 1530379"/>
                    <a:gd name="connsiteY87" fmla="*/ 974988 h 1493763"/>
                    <a:gd name="connsiteX88" fmla="*/ 1397355 w 1530379"/>
                    <a:gd name="connsiteY88" fmla="*/ 1055036 h 1493763"/>
                    <a:gd name="connsiteX89" fmla="*/ 1415058 w 1530379"/>
                    <a:gd name="connsiteY89" fmla="*/ 1097369 h 1493763"/>
                    <a:gd name="connsiteX90" fmla="*/ 1392737 w 1530379"/>
                    <a:gd name="connsiteY90" fmla="*/ 1115073 h 1493763"/>
                    <a:gd name="connsiteX91" fmla="*/ 1401973 w 1530379"/>
                    <a:gd name="connsiteY91" fmla="*/ 1150479 h 1493763"/>
                    <a:gd name="connsiteX92" fmla="*/ 1418907 w 1530379"/>
                    <a:gd name="connsiteY92" fmla="*/ 1185115 h 1493763"/>
                    <a:gd name="connsiteX93" fmla="*/ 1392737 w 1530379"/>
                    <a:gd name="connsiteY93" fmla="*/ 1202818 h 1493763"/>
                    <a:gd name="connsiteX94" fmla="*/ 1379652 w 1530379"/>
                    <a:gd name="connsiteY94" fmla="*/ 1217442 h 1493763"/>
                    <a:gd name="connsiteX95" fmla="*/ 1392737 w 1530379"/>
                    <a:gd name="connsiteY95" fmla="*/ 1228218 h 1493763"/>
                    <a:gd name="connsiteX96" fmla="*/ 1396586 w 1530379"/>
                    <a:gd name="connsiteY96" fmla="*/ 1228988 h 1493763"/>
                    <a:gd name="connsiteX97" fmla="*/ 1421216 w 1530379"/>
                    <a:gd name="connsiteY97" fmla="*/ 1238224 h 1493763"/>
                    <a:gd name="connsiteX98" fmla="*/ 1402743 w 1530379"/>
                    <a:gd name="connsiteY98" fmla="*/ 1246691 h 1493763"/>
                    <a:gd name="connsiteX99" fmla="*/ 1381192 w 1530379"/>
                    <a:gd name="connsiteY99" fmla="*/ 1249770 h 1493763"/>
                    <a:gd name="connsiteX100" fmla="*/ 1367337 w 1530379"/>
                    <a:gd name="connsiteY100" fmla="*/ 1285945 h 1493763"/>
                    <a:gd name="connsiteX101" fmla="*/ 1382731 w 1530379"/>
                    <a:gd name="connsiteY101" fmla="*/ 1301339 h 1493763"/>
                    <a:gd name="connsiteX102" fmla="*/ 1366567 w 1530379"/>
                    <a:gd name="connsiteY102" fmla="*/ 1324430 h 1493763"/>
                    <a:gd name="connsiteX103" fmla="*/ 1342707 w 1530379"/>
                    <a:gd name="connsiteY103" fmla="*/ 1324430 h 1493763"/>
                    <a:gd name="connsiteX104" fmla="*/ 1321155 w 1530379"/>
                    <a:gd name="connsiteY104" fmla="*/ 1341363 h 1493763"/>
                    <a:gd name="connsiteX105" fmla="*/ 1289598 w 1530379"/>
                    <a:gd name="connsiteY105" fmla="*/ 1365994 h 1493763"/>
                    <a:gd name="connsiteX106" fmla="*/ 1252652 w 1530379"/>
                    <a:gd name="connsiteY106" fmla="*/ 1404479 h 1493763"/>
                    <a:gd name="connsiteX107" fmla="*/ 1243416 w 1530379"/>
                    <a:gd name="connsiteY107" fmla="*/ 1422951 h 1493763"/>
                    <a:gd name="connsiteX108" fmla="*/ 1234949 w 1530379"/>
                    <a:gd name="connsiteY108" fmla="*/ 1413715 h 1493763"/>
                    <a:gd name="connsiteX109" fmla="*/ 1217246 w 1530379"/>
                    <a:gd name="connsiteY109" fmla="*/ 1422951 h 1493763"/>
                    <a:gd name="connsiteX110" fmla="*/ 1187997 w 1530379"/>
                    <a:gd name="connsiteY110" fmla="*/ 1450660 h 1493763"/>
                    <a:gd name="connsiteX111" fmla="*/ 1162598 w 1530379"/>
                    <a:gd name="connsiteY111" fmla="*/ 1457588 h 1493763"/>
                    <a:gd name="connsiteX112" fmla="*/ 1129501 w 1530379"/>
                    <a:gd name="connsiteY112" fmla="*/ 1447581 h 1493763"/>
                    <a:gd name="connsiteX113" fmla="*/ 1074852 w 1530379"/>
                    <a:gd name="connsiteY113" fmla="*/ 1443733 h 1493763"/>
                    <a:gd name="connsiteX114" fmla="*/ 1059458 w 1530379"/>
                    <a:gd name="connsiteY114" fmla="*/ 1456048 h 1493763"/>
                    <a:gd name="connsiteX115" fmla="*/ 1024052 w 1530379"/>
                    <a:gd name="connsiteY115" fmla="*/ 1453739 h 1493763"/>
                    <a:gd name="connsiteX116" fmla="*/ 987107 w 1530379"/>
                    <a:gd name="connsiteY116" fmla="*/ 1442194 h 1493763"/>
                    <a:gd name="connsiteX117" fmla="*/ 964785 w 1530379"/>
                    <a:gd name="connsiteY117" fmla="*/ 1486066 h 1493763"/>
                    <a:gd name="connsiteX118" fmla="*/ 962476 w 1530379"/>
                    <a:gd name="connsiteY118" fmla="*/ 1493763 h 1493763"/>
                    <a:gd name="connsiteX119" fmla="*/ 953240 w 1530379"/>
                    <a:gd name="connsiteY119" fmla="*/ 1481448 h 1493763"/>
                    <a:gd name="connsiteX120" fmla="*/ 927840 w 1530379"/>
                    <a:gd name="connsiteY120" fmla="*/ 1423721 h 1493763"/>
                    <a:gd name="connsiteX121" fmla="*/ 902440 w 1530379"/>
                    <a:gd name="connsiteY121" fmla="*/ 1413715 h 1493763"/>
                    <a:gd name="connsiteX122" fmla="*/ 873961 w 1530379"/>
                    <a:gd name="connsiteY122" fmla="*/ 1414485 h 1493763"/>
                    <a:gd name="connsiteX123" fmla="*/ 836246 w 1530379"/>
                    <a:gd name="connsiteY123" fmla="*/ 1382157 h 1493763"/>
                    <a:gd name="connsiteX124" fmla="*/ 808537 w 1530379"/>
                    <a:gd name="connsiteY124" fmla="*/ 1362145 h 1493763"/>
                    <a:gd name="connsiteX125" fmla="*/ 802379 w 1530379"/>
                    <a:gd name="connsiteY125" fmla="*/ 1349060 h 1493763"/>
                    <a:gd name="connsiteX126" fmla="*/ 791603 w 1530379"/>
                    <a:gd name="connsiteY126" fmla="*/ 1355218 h 1493763"/>
                    <a:gd name="connsiteX127" fmla="*/ 774670 w 1530379"/>
                    <a:gd name="connsiteY127" fmla="*/ 1372921 h 1493763"/>
                    <a:gd name="connsiteX128" fmla="*/ 770822 w 1530379"/>
                    <a:gd name="connsiteY128" fmla="*/ 1407558 h 1493763"/>
                    <a:gd name="connsiteX129" fmla="*/ 771591 w 1530379"/>
                    <a:gd name="connsiteY129" fmla="*/ 1435266 h 1493763"/>
                    <a:gd name="connsiteX130" fmla="*/ 752349 w 1530379"/>
                    <a:gd name="connsiteY130" fmla="*/ 1429878 h 1493763"/>
                    <a:gd name="connsiteX131" fmla="*/ 643052 w 1530379"/>
                    <a:gd name="connsiteY131" fmla="*/ 1388315 h 1493763"/>
                    <a:gd name="connsiteX132" fmla="*/ 620731 w 1530379"/>
                    <a:gd name="connsiteY132" fmla="*/ 1352139 h 1493763"/>
                    <a:gd name="connsiteX133" fmla="*/ 643052 w 1530379"/>
                    <a:gd name="connsiteY133" fmla="*/ 1350600 h 1493763"/>
                    <a:gd name="connsiteX134" fmla="*/ 720022 w 1530379"/>
                    <a:gd name="connsiteY134" fmla="*/ 1325200 h 1493763"/>
                    <a:gd name="connsiteX135" fmla="*/ 734646 w 1530379"/>
                    <a:gd name="connsiteY135" fmla="*/ 1309806 h 1493763"/>
                    <a:gd name="connsiteX136" fmla="*/ 738495 w 1530379"/>
                    <a:gd name="connsiteY136" fmla="*/ 1308170 h 1493763"/>
                    <a:gd name="connsiteX137" fmla="*/ 737082 w 1530379"/>
                    <a:gd name="connsiteY137" fmla="*/ 1307155 h 1493763"/>
                    <a:gd name="connsiteX138" fmla="*/ 726872 w 1530379"/>
                    <a:gd name="connsiteY138" fmla="*/ 1307774 h 1493763"/>
                    <a:gd name="connsiteX139" fmla="*/ 695314 w 1530379"/>
                    <a:gd name="connsiteY139" fmla="*/ 1300846 h 1493763"/>
                    <a:gd name="connsiteX140" fmla="*/ 653751 w 1530379"/>
                    <a:gd name="connsiteY140" fmla="*/ 1301616 h 1493763"/>
                    <a:gd name="connsiteX141" fmla="*/ 614496 w 1530379"/>
                    <a:gd name="connsiteY141" fmla="*/ 1313162 h 1493763"/>
                    <a:gd name="connsiteX142" fmla="*/ 593949 w 1530379"/>
                    <a:gd name="connsiteY142" fmla="*/ 1322974 h 1493763"/>
                    <a:gd name="connsiteX143" fmla="*/ 593237 w 1530379"/>
                    <a:gd name="connsiteY143" fmla="*/ 1324737 h 1493763"/>
                    <a:gd name="connsiteX144" fmla="*/ 591071 w 1530379"/>
                    <a:gd name="connsiteY144" fmla="*/ 1325482 h 1493763"/>
                    <a:gd name="connsiteX145" fmla="*/ 594484 w 1530379"/>
                    <a:gd name="connsiteY145" fmla="*/ 1350107 h 1493763"/>
                    <a:gd name="connsiteX146" fmla="*/ 601411 w 1530379"/>
                    <a:gd name="connsiteY146" fmla="*/ 1363962 h 1493763"/>
                    <a:gd name="connsiteX147" fmla="*/ 572163 w 1530379"/>
                    <a:gd name="connsiteY147" fmla="*/ 1413992 h 1493763"/>
                    <a:gd name="connsiteX148" fmla="*/ 530599 w 1530379"/>
                    <a:gd name="connsiteY148" fmla="*/ 1417840 h 1493763"/>
                    <a:gd name="connsiteX149" fmla="*/ 517514 w 1530379"/>
                    <a:gd name="connsiteY149" fmla="*/ 1454016 h 1493763"/>
                    <a:gd name="connsiteX150" fmla="*/ 531369 w 1530379"/>
                    <a:gd name="connsiteY150" fmla="*/ 1470949 h 1493763"/>
                    <a:gd name="connsiteX151" fmla="*/ 545223 w 1530379"/>
                    <a:gd name="connsiteY151" fmla="*/ 1486344 h 1493763"/>
                    <a:gd name="connsiteX152" fmla="*/ 486726 w 1530379"/>
                    <a:gd name="connsiteY152" fmla="*/ 1420919 h 1493763"/>
                    <a:gd name="connsiteX153" fmla="*/ 466714 w 1530379"/>
                    <a:gd name="connsiteY153" fmla="*/ 1401677 h 1493763"/>
                    <a:gd name="connsiteX154" fmla="*/ 443623 w 1530379"/>
                    <a:gd name="connsiteY154" fmla="*/ 1409374 h 1493763"/>
                    <a:gd name="connsiteX155" fmla="*/ 445932 w 1530379"/>
                    <a:gd name="connsiteY155" fmla="*/ 1367810 h 1493763"/>
                    <a:gd name="connsiteX156" fmla="*/ 467676 w 1530379"/>
                    <a:gd name="connsiteY156" fmla="*/ 1335964 h 1493763"/>
                    <a:gd name="connsiteX157" fmla="*/ 477919 w 1530379"/>
                    <a:gd name="connsiteY157" fmla="*/ 1317150 h 1493763"/>
                    <a:gd name="connsiteX158" fmla="*/ 459117 w 1530379"/>
                    <a:gd name="connsiteY158" fmla="*/ 1325026 h 1493763"/>
                    <a:gd name="connsiteX159" fmla="*/ 443723 w 1530379"/>
                    <a:gd name="connsiteY159" fmla="*/ 1337341 h 1493763"/>
                    <a:gd name="connsiteX160" fmla="*/ 408317 w 1530379"/>
                    <a:gd name="connsiteY160" fmla="*/ 1335032 h 1493763"/>
                    <a:gd name="connsiteX161" fmla="*/ 371372 w 1530379"/>
                    <a:gd name="connsiteY161" fmla="*/ 1323487 h 1493763"/>
                    <a:gd name="connsiteX162" fmla="*/ 349050 w 1530379"/>
                    <a:gd name="connsiteY162" fmla="*/ 1367359 h 1493763"/>
                    <a:gd name="connsiteX163" fmla="*/ 346741 w 1530379"/>
                    <a:gd name="connsiteY163" fmla="*/ 1375056 h 1493763"/>
                    <a:gd name="connsiteX164" fmla="*/ 337505 w 1530379"/>
                    <a:gd name="connsiteY164" fmla="*/ 1362741 h 1493763"/>
                    <a:gd name="connsiteX165" fmla="*/ 312105 w 1530379"/>
                    <a:gd name="connsiteY165" fmla="*/ 1305014 h 1493763"/>
                    <a:gd name="connsiteX166" fmla="*/ 286705 w 1530379"/>
                    <a:gd name="connsiteY166" fmla="*/ 1295008 h 1493763"/>
                    <a:gd name="connsiteX167" fmla="*/ 258226 w 1530379"/>
                    <a:gd name="connsiteY167" fmla="*/ 1295778 h 1493763"/>
                    <a:gd name="connsiteX168" fmla="*/ 220511 w 1530379"/>
                    <a:gd name="connsiteY168" fmla="*/ 1263450 h 1493763"/>
                    <a:gd name="connsiteX169" fmla="*/ 192802 w 1530379"/>
                    <a:gd name="connsiteY169" fmla="*/ 1243438 h 1493763"/>
                    <a:gd name="connsiteX170" fmla="*/ 186644 w 1530379"/>
                    <a:gd name="connsiteY170" fmla="*/ 1230353 h 1493763"/>
                    <a:gd name="connsiteX171" fmla="*/ 175868 w 1530379"/>
                    <a:gd name="connsiteY171" fmla="*/ 1236511 h 1493763"/>
                    <a:gd name="connsiteX172" fmla="*/ 158935 w 1530379"/>
                    <a:gd name="connsiteY172" fmla="*/ 1254214 h 1493763"/>
                    <a:gd name="connsiteX173" fmla="*/ 155087 w 1530379"/>
                    <a:gd name="connsiteY173" fmla="*/ 1288851 h 1493763"/>
                    <a:gd name="connsiteX174" fmla="*/ 155856 w 1530379"/>
                    <a:gd name="connsiteY174" fmla="*/ 1316559 h 1493763"/>
                    <a:gd name="connsiteX175" fmla="*/ 136614 w 1530379"/>
                    <a:gd name="connsiteY175" fmla="*/ 1311171 h 1493763"/>
                    <a:gd name="connsiteX176" fmla="*/ 27317 w 1530379"/>
                    <a:gd name="connsiteY176" fmla="*/ 1269608 h 1493763"/>
                    <a:gd name="connsiteX177" fmla="*/ 4996 w 1530379"/>
                    <a:gd name="connsiteY177" fmla="*/ 1233432 h 1493763"/>
                    <a:gd name="connsiteX178" fmla="*/ 27317 w 1530379"/>
                    <a:gd name="connsiteY178" fmla="*/ 1231893 h 1493763"/>
                    <a:gd name="connsiteX179" fmla="*/ 104287 w 1530379"/>
                    <a:gd name="connsiteY179" fmla="*/ 1206493 h 1493763"/>
                    <a:gd name="connsiteX180" fmla="*/ 118911 w 1530379"/>
                    <a:gd name="connsiteY180" fmla="*/ 1191099 h 1493763"/>
                    <a:gd name="connsiteX181" fmla="*/ 119681 w 1530379"/>
                    <a:gd name="connsiteY181" fmla="*/ 1187250 h 1493763"/>
                    <a:gd name="connsiteX182" fmla="*/ 115832 w 1530379"/>
                    <a:gd name="connsiteY182" fmla="*/ 1180323 h 1493763"/>
                    <a:gd name="connsiteX183" fmla="*/ 94281 w 1530379"/>
                    <a:gd name="connsiteY183" fmla="*/ 1134141 h 1493763"/>
                    <a:gd name="connsiteX184" fmla="*/ 84275 w 1530379"/>
                    <a:gd name="connsiteY184" fmla="*/ 1120287 h 1493763"/>
                    <a:gd name="connsiteX185" fmla="*/ 93511 w 1530379"/>
                    <a:gd name="connsiteY185" fmla="*/ 1100275 h 1493763"/>
                    <a:gd name="connsiteX186" fmla="*/ 142772 w 1530379"/>
                    <a:gd name="connsiteY186" fmla="*/ 1031772 h 1493763"/>
                    <a:gd name="connsiteX187" fmla="*/ 149699 w 1530379"/>
                    <a:gd name="connsiteY187" fmla="*/ 1020996 h 1493763"/>
                    <a:gd name="connsiteX188" fmla="*/ 202038 w 1530379"/>
                    <a:gd name="connsiteY188" fmla="*/ 1056402 h 1493763"/>
                    <a:gd name="connsiteX189" fmla="*/ 221281 w 1530379"/>
                    <a:gd name="connsiteY189" fmla="*/ 1061790 h 1493763"/>
                    <a:gd name="connsiteX190" fmla="*/ 216662 w 1530379"/>
                    <a:gd name="connsiteY190" fmla="*/ 1044087 h 1493763"/>
                    <a:gd name="connsiteX191" fmla="*/ 194341 w 1530379"/>
                    <a:gd name="connsiteY191" fmla="*/ 1003293 h 1493763"/>
                    <a:gd name="connsiteX192" fmla="*/ 192802 w 1530379"/>
                    <a:gd name="connsiteY192" fmla="*/ 982511 h 1493763"/>
                    <a:gd name="connsiteX193" fmla="*/ 215123 w 1530379"/>
                    <a:gd name="connsiteY193" fmla="*/ 975584 h 1493763"/>
                    <a:gd name="connsiteX194" fmla="*/ 236675 w 1530379"/>
                    <a:gd name="connsiteY194" fmla="*/ 980972 h 1493763"/>
                    <a:gd name="connsiteX195" fmla="*/ 287475 w 1530379"/>
                    <a:gd name="connsiteY195" fmla="*/ 952493 h 1493763"/>
                    <a:gd name="connsiteX196" fmla="*/ 302099 w 1530379"/>
                    <a:gd name="connsiteY196" fmla="*/ 904002 h 1493763"/>
                    <a:gd name="connsiteX197" fmla="*/ 352899 w 1530379"/>
                    <a:gd name="connsiteY197" fmla="*/ 874753 h 1493763"/>
                    <a:gd name="connsiteX198" fmla="*/ 389844 w 1530379"/>
                    <a:gd name="connsiteY198" fmla="*/ 853202 h 1493763"/>
                    <a:gd name="connsiteX199" fmla="*/ 399851 w 1530379"/>
                    <a:gd name="connsiteY199" fmla="*/ 768535 h 1493763"/>
                    <a:gd name="connsiteX200" fmla="*/ 436796 w 1530379"/>
                    <a:gd name="connsiteY200" fmla="*/ 716965 h 1493763"/>
                    <a:gd name="connsiteX201" fmla="*/ 507608 w 1530379"/>
                    <a:gd name="connsiteY201" fmla="*/ 709268 h 1493763"/>
                    <a:gd name="connsiteX202" fmla="*/ 541475 w 1530379"/>
                    <a:gd name="connsiteY202" fmla="*/ 706190 h 1493763"/>
                    <a:gd name="connsiteX203" fmla="*/ 595353 w 1530379"/>
                    <a:gd name="connsiteY203" fmla="*/ 701571 h 1493763"/>
                    <a:gd name="connsiteX204" fmla="*/ 597182 w 1530379"/>
                    <a:gd name="connsiteY204" fmla="*/ 701484 h 1493763"/>
                    <a:gd name="connsiteX205" fmla="*/ 598042 w 1530379"/>
                    <a:gd name="connsiteY205" fmla="*/ 698094 h 1493763"/>
                    <a:gd name="connsiteX206" fmla="*/ 608477 w 1530379"/>
                    <a:gd name="connsiteY206" fmla="*/ 689201 h 1493763"/>
                    <a:gd name="connsiteX207" fmla="*/ 517614 w 1530379"/>
                    <a:gd name="connsiteY207" fmla="*/ 661547 h 1493763"/>
                    <a:gd name="connsiteX208" fmla="*/ 459117 w 1530379"/>
                    <a:gd name="connsiteY208" fmla="*/ 636917 h 1493763"/>
                    <a:gd name="connsiteX209" fmla="*/ 432947 w 1530379"/>
                    <a:gd name="connsiteY209" fmla="*/ 590735 h 1493763"/>
                    <a:gd name="connsiteX210" fmla="*/ 468353 w 1530379"/>
                    <a:gd name="connsiteY210" fmla="*/ 552250 h 1493763"/>
                    <a:gd name="connsiteX211" fmla="*/ 553020 w 1530379"/>
                    <a:gd name="connsiteY211" fmla="*/ 522232 h 1493763"/>
                    <a:gd name="connsiteX212" fmla="*/ 583808 w 1530379"/>
                    <a:gd name="connsiteY212" fmla="*/ 502220 h 1493763"/>
                    <a:gd name="connsiteX213" fmla="*/ 550711 w 1530379"/>
                    <a:gd name="connsiteY213" fmla="*/ 489135 h 1493763"/>
                    <a:gd name="connsiteX214" fmla="*/ 492214 w 1530379"/>
                    <a:gd name="connsiteY214" fmla="*/ 481438 h 1493763"/>
                    <a:gd name="connsiteX215" fmla="*/ 468353 w 1530379"/>
                    <a:gd name="connsiteY215" fmla="*/ 452958 h 1493763"/>
                    <a:gd name="connsiteX216" fmla="*/ 466044 w 1530379"/>
                    <a:gd name="connsiteY216" fmla="*/ 429098 h 1493763"/>
                    <a:gd name="connsiteX217" fmla="*/ 435256 w 1530379"/>
                    <a:gd name="connsiteY217" fmla="*/ 400619 h 1493763"/>
                    <a:gd name="connsiteX218" fmla="*/ 411396 w 1530379"/>
                    <a:gd name="connsiteY218" fmla="*/ 396771 h 1493763"/>
                    <a:gd name="connsiteX219" fmla="*/ 379838 w 1530379"/>
                    <a:gd name="connsiteY219" fmla="*/ 357516 h 1493763"/>
                    <a:gd name="connsiteX220" fmla="*/ 410626 w 1530379"/>
                    <a:gd name="connsiteY220" fmla="*/ 378298 h 1493763"/>
                    <a:gd name="connsiteX221" fmla="*/ 449881 w 1530379"/>
                    <a:gd name="connsiteY221" fmla="*/ 362134 h 1493763"/>
                    <a:gd name="connsiteX222" fmla="*/ 451420 w 1530379"/>
                    <a:gd name="connsiteY222" fmla="*/ 353668 h 1493763"/>
                    <a:gd name="connsiteX223" fmla="*/ 467584 w 1530379"/>
                    <a:gd name="connsiteY223" fmla="*/ 320570 h 1493763"/>
                    <a:gd name="connsiteX224" fmla="*/ 488366 w 1530379"/>
                    <a:gd name="connsiteY224" fmla="*/ 348280 h 1493763"/>
                    <a:gd name="connsiteX225" fmla="*/ 494523 w 1530379"/>
                    <a:gd name="connsiteY225" fmla="*/ 359825 h 1493763"/>
                    <a:gd name="connsiteX226" fmla="*/ 544554 w 1530379"/>
                    <a:gd name="connsiteY226" fmla="*/ 375219 h 1493763"/>
                    <a:gd name="connsiteX227" fmla="*/ 592275 w 1530379"/>
                    <a:gd name="connsiteY227" fmla="*/ 373680 h 1493763"/>
                    <a:gd name="connsiteX228" fmla="*/ 655390 w 1530379"/>
                    <a:gd name="connsiteY228" fmla="*/ 399080 h 1493763"/>
                    <a:gd name="connsiteX229" fmla="*/ 673093 w 1530379"/>
                    <a:gd name="connsiteY229" fmla="*/ 395231 h 1493763"/>
                    <a:gd name="connsiteX230" fmla="*/ 669245 w 1530379"/>
                    <a:gd name="connsiteY230" fmla="*/ 375219 h 1493763"/>
                    <a:gd name="connsiteX231" fmla="*/ 622293 w 1530379"/>
                    <a:gd name="connsiteY231" fmla="*/ 319801 h 1493763"/>
                    <a:gd name="connsiteX232" fmla="*/ 639996 w 1530379"/>
                    <a:gd name="connsiteY232" fmla="*/ 254377 h 1493763"/>
                    <a:gd name="connsiteX233" fmla="*/ 724662 w 1530379"/>
                    <a:gd name="connsiteY233" fmla="*/ 232055 h 1493763"/>
                    <a:gd name="connsiteX234" fmla="*/ 754681 w 1530379"/>
                    <a:gd name="connsiteY234" fmla="*/ 215892 h 1493763"/>
                    <a:gd name="connsiteX235" fmla="*/ 723893 w 1530379"/>
                    <a:gd name="connsiteY235" fmla="*/ 201268 h 1493763"/>
                    <a:gd name="connsiteX236" fmla="*/ 670014 w 1530379"/>
                    <a:gd name="connsiteY236" fmla="*/ 191261 h 1493763"/>
                    <a:gd name="connsiteX237" fmla="*/ 647693 w 1530379"/>
                    <a:gd name="connsiteY237" fmla="*/ 173558 h 1493763"/>
                    <a:gd name="connsiteX238" fmla="*/ 665396 w 1530379"/>
                    <a:gd name="connsiteY238" fmla="*/ 139692 h 1493763"/>
                    <a:gd name="connsiteX239" fmla="*/ 676941 w 1530379"/>
                    <a:gd name="connsiteY239" fmla="*/ 145849 h 1493763"/>
                    <a:gd name="connsiteX240" fmla="*/ 688074 w 1530379"/>
                    <a:gd name="connsiteY240" fmla="*/ 153009 h 1493763"/>
                    <a:gd name="connsiteX241" fmla="*/ 710225 w 1530379"/>
                    <a:gd name="connsiteY241" fmla="*/ 120435 h 1493763"/>
                    <a:gd name="connsiteX242" fmla="*/ 741783 w 1530379"/>
                    <a:gd name="connsiteY242" fmla="*/ 108890 h 1493763"/>
                    <a:gd name="connsiteX243" fmla="*/ 761025 w 1530379"/>
                    <a:gd name="connsiteY243" fmla="*/ 112738 h 1493763"/>
                    <a:gd name="connsiteX244" fmla="*/ 777477 w 1530379"/>
                    <a:gd name="connsiteY244" fmla="*/ 113123 h 1493763"/>
                    <a:gd name="connsiteX245" fmla="*/ 785507 w 1530379"/>
                    <a:gd name="connsiteY245" fmla="*/ 107883 h 1493763"/>
                    <a:gd name="connsiteX246" fmla="*/ 785854 w 1530379"/>
                    <a:gd name="connsiteY246" fmla="*/ 89974 h 1493763"/>
                    <a:gd name="connsiteX247" fmla="*/ 779311 w 1530379"/>
                    <a:gd name="connsiteY247" fmla="*/ 69649 h 1493763"/>
                    <a:gd name="connsiteX248" fmla="*/ 765457 w 1530379"/>
                    <a:gd name="connsiteY248" fmla="*/ 45019 h 1493763"/>
                    <a:gd name="connsiteX249" fmla="*/ 765457 w 1530379"/>
                    <a:gd name="connsiteY249" fmla="*/ 28086 h 1493763"/>
                    <a:gd name="connsiteX250" fmla="*/ 786335 w 1530379"/>
                    <a:gd name="connsiteY250" fmla="*/ 29625 h 1493763"/>
                    <a:gd name="connsiteX251" fmla="*/ 790615 w 1530379"/>
                    <a:gd name="connsiteY251" fmla="*/ 34161 h 1493763"/>
                    <a:gd name="connsiteX252" fmla="*/ 791043 w 1530379"/>
                    <a:gd name="connsiteY252" fmla="*/ 33459 h 1493763"/>
                    <a:gd name="connsiteX253" fmla="*/ 804898 w 1530379"/>
                    <a:gd name="connsiteY253" fmla="*/ 16526 h 1493763"/>
                    <a:gd name="connsiteX254" fmla="*/ 844922 w 1530379"/>
                    <a:gd name="connsiteY254" fmla="*/ 1132 h 1493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1530379" h="1493763">
                      <a:moveTo>
                        <a:pt x="592378" y="720443"/>
                      </a:moveTo>
                      <a:lnTo>
                        <a:pt x="579959" y="723893"/>
                      </a:lnTo>
                      <a:cubicBezTo>
                        <a:pt x="575341" y="727741"/>
                        <a:pt x="571493" y="733129"/>
                        <a:pt x="574571" y="737747"/>
                      </a:cubicBezTo>
                      <a:cubicBezTo>
                        <a:pt x="578420" y="743135"/>
                        <a:pt x="586887" y="744675"/>
                        <a:pt x="593044" y="742366"/>
                      </a:cubicBezTo>
                      <a:lnTo>
                        <a:pt x="593988" y="742285"/>
                      </a:lnTo>
                      <a:lnTo>
                        <a:pt x="590922" y="726188"/>
                      </a:lnTo>
                      <a:close/>
                      <a:moveTo>
                        <a:pt x="666943" y="660814"/>
                      </a:moveTo>
                      <a:lnTo>
                        <a:pt x="660778" y="660873"/>
                      </a:lnTo>
                      <a:lnTo>
                        <a:pt x="658927" y="666832"/>
                      </a:lnTo>
                      <a:lnTo>
                        <a:pt x="661445" y="666247"/>
                      </a:lnTo>
                      <a:close/>
                      <a:moveTo>
                        <a:pt x="903082" y="269817"/>
                      </a:moveTo>
                      <a:lnTo>
                        <a:pt x="894766" y="278237"/>
                      </a:lnTo>
                      <a:cubicBezTo>
                        <a:pt x="887261" y="284010"/>
                        <a:pt x="881585" y="288868"/>
                        <a:pt x="877700" y="293366"/>
                      </a:cubicBezTo>
                      <a:lnTo>
                        <a:pt x="872132" y="304800"/>
                      </a:lnTo>
                      <a:lnTo>
                        <a:pt x="881098" y="302853"/>
                      </a:lnTo>
                      <a:cubicBezTo>
                        <a:pt x="892643" y="300544"/>
                        <a:pt x="903419" y="297465"/>
                        <a:pt x="914964" y="293617"/>
                      </a:cubicBezTo>
                      <a:cubicBezTo>
                        <a:pt x="920352" y="292077"/>
                        <a:pt x="928049" y="290538"/>
                        <a:pt x="928049" y="283611"/>
                      </a:cubicBezTo>
                      <a:cubicBezTo>
                        <a:pt x="928049" y="275914"/>
                        <a:pt x="921122" y="272835"/>
                        <a:pt x="914194" y="272065"/>
                      </a:cubicBezTo>
                      <a:close/>
                      <a:moveTo>
                        <a:pt x="718211" y="154398"/>
                      </a:moveTo>
                      <a:lnTo>
                        <a:pt x="695010" y="157470"/>
                      </a:lnTo>
                      <a:lnTo>
                        <a:pt x="700128" y="160762"/>
                      </a:lnTo>
                      <a:cubicBezTo>
                        <a:pt x="708306" y="163840"/>
                        <a:pt x="716773" y="165091"/>
                        <a:pt x="725047" y="164706"/>
                      </a:cubicBezTo>
                      <a:lnTo>
                        <a:pt x="731863" y="163023"/>
                      </a:lnTo>
                      <a:close/>
                      <a:moveTo>
                        <a:pt x="844922" y="1132"/>
                      </a:moveTo>
                      <a:cubicBezTo>
                        <a:pt x="878019" y="8059"/>
                        <a:pt x="911116" y="14217"/>
                        <a:pt x="943443" y="20375"/>
                      </a:cubicBezTo>
                      <a:cubicBezTo>
                        <a:pt x="970383" y="19605"/>
                        <a:pt x="996552" y="30380"/>
                        <a:pt x="1023493" y="21144"/>
                      </a:cubicBezTo>
                      <a:cubicBezTo>
                        <a:pt x="1029650" y="14217"/>
                        <a:pt x="1038117" y="11908"/>
                        <a:pt x="1045044" y="8059"/>
                      </a:cubicBezTo>
                      <a:cubicBezTo>
                        <a:pt x="1054280" y="1902"/>
                        <a:pt x="1059668" y="7290"/>
                        <a:pt x="1061977" y="16526"/>
                      </a:cubicBezTo>
                      <a:cubicBezTo>
                        <a:pt x="1064286" y="30380"/>
                        <a:pt x="1071214" y="38077"/>
                        <a:pt x="1086608" y="30380"/>
                      </a:cubicBezTo>
                      <a:cubicBezTo>
                        <a:pt x="1091996" y="28071"/>
                        <a:pt x="1098153" y="24992"/>
                        <a:pt x="1103541" y="28071"/>
                      </a:cubicBezTo>
                      <a:cubicBezTo>
                        <a:pt x="1121244" y="37308"/>
                        <a:pt x="1138178" y="46544"/>
                        <a:pt x="1155881" y="27302"/>
                      </a:cubicBezTo>
                      <a:cubicBezTo>
                        <a:pt x="1158959" y="23453"/>
                        <a:pt x="1164347" y="27302"/>
                        <a:pt x="1164347" y="32689"/>
                      </a:cubicBezTo>
                      <a:cubicBezTo>
                        <a:pt x="1164347" y="38847"/>
                        <a:pt x="1164347" y="44235"/>
                        <a:pt x="1164347" y="50393"/>
                      </a:cubicBezTo>
                      <a:cubicBezTo>
                        <a:pt x="1162038" y="78102"/>
                        <a:pt x="1170505" y="91956"/>
                        <a:pt x="1195905" y="102732"/>
                      </a:cubicBezTo>
                      <a:cubicBezTo>
                        <a:pt x="1208990" y="108120"/>
                        <a:pt x="1212068" y="97344"/>
                        <a:pt x="1216687" y="89647"/>
                      </a:cubicBezTo>
                      <a:cubicBezTo>
                        <a:pt x="1220535" y="83490"/>
                        <a:pt x="1222844" y="74253"/>
                        <a:pt x="1231311" y="75793"/>
                      </a:cubicBezTo>
                      <a:cubicBezTo>
                        <a:pt x="1239778" y="78102"/>
                        <a:pt x="1239778" y="87338"/>
                        <a:pt x="1239008" y="94265"/>
                      </a:cubicBezTo>
                      <a:cubicBezTo>
                        <a:pt x="1232850" y="141987"/>
                        <a:pt x="1264408" y="172774"/>
                        <a:pt x="1286729" y="208181"/>
                      </a:cubicBezTo>
                      <a:cubicBezTo>
                        <a:pt x="1292117" y="216647"/>
                        <a:pt x="1300583" y="214338"/>
                        <a:pt x="1308280" y="214338"/>
                      </a:cubicBezTo>
                      <a:cubicBezTo>
                        <a:pt x="1319056" y="215108"/>
                        <a:pt x="1333680" y="208950"/>
                        <a:pt x="1339068" y="219726"/>
                      </a:cubicBezTo>
                      <a:cubicBezTo>
                        <a:pt x="1345226" y="232811"/>
                        <a:pt x="1325983" y="235120"/>
                        <a:pt x="1322905" y="245126"/>
                      </a:cubicBezTo>
                      <a:cubicBezTo>
                        <a:pt x="1314438" y="268987"/>
                        <a:pt x="1318286" y="275914"/>
                        <a:pt x="1341377" y="282841"/>
                      </a:cubicBezTo>
                      <a:lnTo>
                        <a:pt x="1342025" y="283106"/>
                      </a:lnTo>
                      <a:lnTo>
                        <a:pt x="1364547" y="277545"/>
                      </a:lnTo>
                      <a:cubicBezTo>
                        <a:pt x="1371955" y="274081"/>
                        <a:pt x="1378690" y="269174"/>
                        <a:pt x="1384270" y="263017"/>
                      </a:cubicBezTo>
                      <a:cubicBezTo>
                        <a:pt x="1401204" y="243775"/>
                        <a:pt x="1408901" y="215296"/>
                        <a:pt x="1395046" y="188356"/>
                      </a:cubicBezTo>
                      <a:cubicBezTo>
                        <a:pt x="1391198" y="180659"/>
                        <a:pt x="1396586" y="166805"/>
                        <a:pt x="1381192" y="163726"/>
                      </a:cubicBezTo>
                      <a:cubicBezTo>
                        <a:pt x="1376573" y="162956"/>
                        <a:pt x="1371955" y="152180"/>
                        <a:pt x="1381192" y="146793"/>
                      </a:cubicBezTo>
                      <a:cubicBezTo>
                        <a:pt x="1395816" y="146023"/>
                        <a:pt x="1410440" y="146023"/>
                        <a:pt x="1416598" y="163726"/>
                      </a:cubicBezTo>
                      <a:cubicBezTo>
                        <a:pt x="1421985" y="179120"/>
                        <a:pt x="1415058" y="196053"/>
                        <a:pt x="1421216" y="210677"/>
                      </a:cubicBezTo>
                      <a:cubicBezTo>
                        <a:pt x="1424294" y="218374"/>
                        <a:pt x="1427373" y="229920"/>
                        <a:pt x="1438149" y="216065"/>
                      </a:cubicBezTo>
                      <a:cubicBezTo>
                        <a:pt x="1449694" y="214526"/>
                        <a:pt x="1465858" y="203750"/>
                        <a:pt x="1460470" y="229920"/>
                      </a:cubicBezTo>
                      <a:cubicBezTo>
                        <a:pt x="1460470" y="231459"/>
                        <a:pt x="1460470" y="232229"/>
                        <a:pt x="1458931" y="233768"/>
                      </a:cubicBezTo>
                      <a:cubicBezTo>
                        <a:pt x="1448155" y="240696"/>
                        <a:pt x="1446616" y="253781"/>
                        <a:pt x="1440458" y="263787"/>
                      </a:cubicBezTo>
                      <a:cubicBezTo>
                        <a:pt x="1435840" y="271483"/>
                        <a:pt x="1439688" y="278411"/>
                        <a:pt x="1450464" y="277641"/>
                      </a:cubicBezTo>
                      <a:cubicBezTo>
                        <a:pt x="1451234" y="278411"/>
                        <a:pt x="1452003" y="279950"/>
                        <a:pt x="1451234" y="281490"/>
                      </a:cubicBezTo>
                      <a:cubicBezTo>
                        <a:pt x="1455852" y="288417"/>
                        <a:pt x="1452773" y="298423"/>
                        <a:pt x="1461240" y="303811"/>
                      </a:cubicBezTo>
                      <a:cubicBezTo>
                        <a:pt x="1473555" y="319205"/>
                        <a:pt x="1485870" y="333059"/>
                        <a:pt x="1505113" y="341526"/>
                      </a:cubicBezTo>
                      <a:cubicBezTo>
                        <a:pt x="1537440" y="356920"/>
                        <a:pt x="1538210" y="375393"/>
                        <a:pt x="1510501" y="396944"/>
                      </a:cubicBezTo>
                      <a:cubicBezTo>
                        <a:pt x="1480482" y="420035"/>
                        <a:pt x="1479713" y="428502"/>
                        <a:pt x="1505882" y="457750"/>
                      </a:cubicBezTo>
                      <a:cubicBezTo>
                        <a:pt x="1506652" y="458520"/>
                        <a:pt x="1506652" y="458520"/>
                        <a:pt x="1507422" y="459290"/>
                      </a:cubicBezTo>
                      <a:cubicBezTo>
                        <a:pt x="1534361" y="492387"/>
                        <a:pt x="1536670" y="496235"/>
                        <a:pt x="1498955" y="519327"/>
                      </a:cubicBezTo>
                      <a:cubicBezTo>
                        <a:pt x="1488949" y="525484"/>
                        <a:pt x="1472016" y="527024"/>
                        <a:pt x="1472785" y="539339"/>
                      </a:cubicBezTo>
                      <a:cubicBezTo>
                        <a:pt x="1473555" y="554733"/>
                        <a:pt x="1492028" y="553963"/>
                        <a:pt x="1504343" y="558581"/>
                      </a:cubicBezTo>
                      <a:cubicBezTo>
                        <a:pt x="1510501" y="560891"/>
                        <a:pt x="1516658" y="562430"/>
                        <a:pt x="1522816" y="563969"/>
                      </a:cubicBezTo>
                      <a:cubicBezTo>
                        <a:pt x="1527434" y="571666"/>
                        <a:pt x="1522816" y="574745"/>
                        <a:pt x="1515889" y="574745"/>
                      </a:cubicBezTo>
                      <a:cubicBezTo>
                        <a:pt x="1510501" y="575515"/>
                        <a:pt x="1505882" y="573975"/>
                        <a:pt x="1501264" y="576285"/>
                      </a:cubicBezTo>
                      <a:cubicBezTo>
                        <a:pt x="1490488" y="577824"/>
                        <a:pt x="1479713" y="579363"/>
                        <a:pt x="1468937" y="581672"/>
                      </a:cubicBezTo>
                      <a:cubicBezTo>
                        <a:pt x="1446616" y="587060"/>
                        <a:pt x="1442767" y="595527"/>
                        <a:pt x="1454313" y="615539"/>
                      </a:cubicBezTo>
                      <a:cubicBezTo>
                        <a:pt x="1459700" y="624776"/>
                        <a:pt x="1468167" y="632473"/>
                        <a:pt x="1474325" y="641709"/>
                      </a:cubicBezTo>
                      <a:cubicBezTo>
                        <a:pt x="1478943" y="647867"/>
                        <a:pt x="1485870" y="654793"/>
                        <a:pt x="1482022" y="663260"/>
                      </a:cubicBezTo>
                      <a:cubicBezTo>
                        <a:pt x="1477404" y="672497"/>
                        <a:pt x="1468167" y="672497"/>
                        <a:pt x="1458931" y="673266"/>
                      </a:cubicBezTo>
                      <a:cubicBezTo>
                        <a:pt x="1447385" y="674036"/>
                        <a:pt x="1435840" y="673266"/>
                        <a:pt x="1423525" y="673266"/>
                      </a:cubicBezTo>
                      <a:cubicBezTo>
                        <a:pt x="1410440" y="673266"/>
                        <a:pt x="1403513" y="677884"/>
                        <a:pt x="1401204" y="691739"/>
                      </a:cubicBezTo>
                      <a:cubicBezTo>
                        <a:pt x="1397355" y="716369"/>
                        <a:pt x="1385040" y="725606"/>
                        <a:pt x="1361949" y="726376"/>
                      </a:cubicBezTo>
                      <a:cubicBezTo>
                        <a:pt x="1311149" y="728685"/>
                        <a:pt x="1308840" y="731763"/>
                        <a:pt x="1318846" y="782563"/>
                      </a:cubicBezTo>
                      <a:lnTo>
                        <a:pt x="1320024" y="791592"/>
                      </a:lnTo>
                      <a:lnTo>
                        <a:pt x="1331085" y="805161"/>
                      </a:lnTo>
                      <a:cubicBezTo>
                        <a:pt x="1338012" y="817477"/>
                        <a:pt x="1337242" y="832871"/>
                        <a:pt x="1333394" y="842877"/>
                      </a:cubicBezTo>
                      <a:cubicBezTo>
                        <a:pt x="1328776" y="854422"/>
                        <a:pt x="1329545" y="861350"/>
                        <a:pt x="1340321" y="873664"/>
                      </a:cubicBezTo>
                      <a:cubicBezTo>
                        <a:pt x="1314922" y="863659"/>
                        <a:pt x="1314922" y="872895"/>
                        <a:pt x="1321848" y="887519"/>
                      </a:cubicBezTo>
                      <a:cubicBezTo>
                        <a:pt x="1311458" y="887904"/>
                        <a:pt x="1301644" y="887711"/>
                        <a:pt x="1292408" y="889347"/>
                      </a:cubicBezTo>
                      <a:lnTo>
                        <a:pt x="1277207" y="896835"/>
                      </a:lnTo>
                      <a:lnTo>
                        <a:pt x="1279976" y="900712"/>
                      </a:lnTo>
                      <a:cubicBezTo>
                        <a:pt x="1284209" y="903598"/>
                        <a:pt x="1289597" y="904945"/>
                        <a:pt x="1296525" y="904945"/>
                      </a:cubicBezTo>
                      <a:cubicBezTo>
                        <a:pt x="1332700" y="904945"/>
                        <a:pt x="1335779" y="907254"/>
                        <a:pt x="1338858" y="945739"/>
                      </a:cubicBezTo>
                      <a:cubicBezTo>
                        <a:pt x="1339628" y="961903"/>
                        <a:pt x="1346555" y="961903"/>
                        <a:pt x="1357331" y="955745"/>
                      </a:cubicBezTo>
                      <a:cubicBezTo>
                        <a:pt x="1375804" y="954206"/>
                        <a:pt x="1367337" y="966521"/>
                        <a:pt x="1366567" y="974988"/>
                      </a:cubicBezTo>
                      <a:cubicBezTo>
                        <a:pt x="1355022" y="1010394"/>
                        <a:pt x="1364258" y="1034254"/>
                        <a:pt x="1397355" y="1055036"/>
                      </a:cubicBezTo>
                      <a:cubicBezTo>
                        <a:pt x="1425064" y="1072739"/>
                        <a:pt x="1428143" y="1078897"/>
                        <a:pt x="1415058" y="1097369"/>
                      </a:cubicBezTo>
                      <a:cubicBezTo>
                        <a:pt x="1406592" y="1101988"/>
                        <a:pt x="1395046" y="1102757"/>
                        <a:pt x="1392737" y="1115073"/>
                      </a:cubicBezTo>
                      <a:cubicBezTo>
                        <a:pt x="1387349" y="1128927"/>
                        <a:pt x="1392737" y="1139703"/>
                        <a:pt x="1401973" y="1150479"/>
                      </a:cubicBezTo>
                      <a:cubicBezTo>
                        <a:pt x="1410440" y="1160485"/>
                        <a:pt x="1423525" y="1168951"/>
                        <a:pt x="1418907" y="1185115"/>
                      </a:cubicBezTo>
                      <a:cubicBezTo>
                        <a:pt x="1409670" y="1190503"/>
                        <a:pt x="1400434" y="1195121"/>
                        <a:pt x="1392737" y="1202818"/>
                      </a:cubicBezTo>
                      <a:cubicBezTo>
                        <a:pt x="1388119" y="1207436"/>
                        <a:pt x="1375804" y="1205127"/>
                        <a:pt x="1379652" y="1217442"/>
                      </a:cubicBezTo>
                      <a:cubicBezTo>
                        <a:pt x="1382731" y="1222830"/>
                        <a:pt x="1388889" y="1224369"/>
                        <a:pt x="1392737" y="1228218"/>
                      </a:cubicBezTo>
                      <a:cubicBezTo>
                        <a:pt x="1393507" y="1228988"/>
                        <a:pt x="1395046" y="1228988"/>
                        <a:pt x="1396586" y="1228988"/>
                      </a:cubicBezTo>
                      <a:cubicBezTo>
                        <a:pt x="1404283" y="1233606"/>
                        <a:pt x="1415828" y="1227448"/>
                        <a:pt x="1421216" y="1238224"/>
                      </a:cubicBezTo>
                      <a:cubicBezTo>
                        <a:pt x="1418137" y="1247460"/>
                        <a:pt x="1409670" y="1245921"/>
                        <a:pt x="1402743" y="1246691"/>
                      </a:cubicBezTo>
                      <a:cubicBezTo>
                        <a:pt x="1395816" y="1247460"/>
                        <a:pt x="1388119" y="1248230"/>
                        <a:pt x="1381192" y="1249770"/>
                      </a:cubicBezTo>
                      <a:cubicBezTo>
                        <a:pt x="1354252" y="1255157"/>
                        <a:pt x="1351173" y="1263624"/>
                        <a:pt x="1367337" y="1285945"/>
                      </a:cubicBezTo>
                      <a:cubicBezTo>
                        <a:pt x="1371955" y="1291333"/>
                        <a:pt x="1377343" y="1296721"/>
                        <a:pt x="1382731" y="1301339"/>
                      </a:cubicBezTo>
                      <a:cubicBezTo>
                        <a:pt x="1388889" y="1316733"/>
                        <a:pt x="1381192" y="1323660"/>
                        <a:pt x="1366567" y="1324430"/>
                      </a:cubicBezTo>
                      <a:cubicBezTo>
                        <a:pt x="1358870" y="1325200"/>
                        <a:pt x="1350404" y="1325200"/>
                        <a:pt x="1342707" y="1324430"/>
                      </a:cubicBezTo>
                      <a:cubicBezTo>
                        <a:pt x="1330391" y="1323660"/>
                        <a:pt x="1322694" y="1325969"/>
                        <a:pt x="1321155" y="1341363"/>
                      </a:cubicBezTo>
                      <a:cubicBezTo>
                        <a:pt x="1319616" y="1358297"/>
                        <a:pt x="1305761" y="1365224"/>
                        <a:pt x="1289598" y="1365994"/>
                      </a:cubicBezTo>
                      <a:cubicBezTo>
                        <a:pt x="1251882" y="1368303"/>
                        <a:pt x="1251882" y="1368303"/>
                        <a:pt x="1252652" y="1404479"/>
                      </a:cubicBezTo>
                      <a:cubicBezTo>
                        <a:pt x="1252652" y="1412176"/>
                        <a:pt x="1261889" y="1424491"/>
                        <a:pt x="1243416" y="1422951"/>
                      </a:cubicBezTo>
                      <a:cubicBezTo>
                        <a:pt x="1240337" y="1419873"/>
                        <a:pt x="1237258" y="1416794"/>
                        <a:pt x="1234949" y="1413715"/>
                      </a:cubicBezTo>
                      <a:cubicBezTo>
                        <a:pt x="1222634" y="1404479"/>
                        <a:pt x="1220325" y="1413715"/>
                        <a:pt x="1217246" y="1422951"/>
                      </a:cubicBezTo>
                      <a:cubicBezTo>
                        <a:pt x="1214167" y="1439884"/>
                        <a:pt x="1208010" y="1451430"/>
                        <a:pt x="1187997" y="1450660"/>
                      </a:cubicBezTo>
                      <a:cubicBezTo>
                        <a:pt x="1179531" y="1449891"/>
                        <a:pt x="1171064" y="1455278"/>
                        <a:pt x="1162598" y="1457588"/>
                      </a:cubicBezTo>
                      <a:cubicBezTo>
                        <a:pt x="1149513" y="1460666"/>
                        <a:pt x="1138737" y="1458357"/>
                        <a:pt x="1129501" y="1447581"/>
                      </a:cubicBezTo>
                      <a:cubicBezTo>
                        <a:pt x="1111028" y="1427569"/>
                        <a:pt x="1096404" y="1426800"/>
                        <a:pt x="1074852" y="1443733"/>
                      </a:cubicBezTo>
                      <a:cubicBezTo>
                        <a:pt x="1069464" y="1447581"/>
                        <a:pt x="1064846" y="1452200"/>
                        <a:pt x="1059458" y="1456048"/>
                      </a:cubicBezTo>
                      <a:cubicBezTo>
                        <a:pt x="1047143" y="1465285"/>
                        <a:pt x="1035597" y="1464515"/>
                        <a:pt x="1024052" y="1453739"/>
                      </a:cubicBezTo>
                      <a:cubicBezTo>
                        <a:pt x="1014046" y="1443733"/>
                        <a:pt x="1004810" y="1429878"/>
                        <a:pt x="987107" y="1442194"/>
                      </a:cubicBezTo>
                      <a:cubicBezTo>
                        <a:pt x="971713" y="1452969"/>
                        <a:pt x="956319" y="1463745"/>
                        <a:pt x="964785" y="1486066"/>
                      </a:cubicBezTo>
                      <a:cubicBezTo>
                        <a:pt x="965555" y="1488376"/>
                        <a:pt x="966325" y="1492224"/>
                        <a:pt x="962476" y="1493763"/>
                      </a:cubicBezTo>
                      <a:cubicBezTo>
                        <a:pt x="955549" y="1492994"/>
                        <a:pt x="955549" y="1486066"/>
                        <a:pt x="953240" y="1481448"/>
                      </a:cubicBezTo>
                      <a:cubicBezTo>
                        <a:pt x="938616" y="1464515"/>
                        <a:pt x="933997" y="1443733"/>
                        <a:pt x="927840" y="1423721"/>
                      </a:cubicBezTo>
                      <a:cubicBezTo>
                        <a:pt x="922452" y="1413715"/>
                        <a:pt x="912446" y="1413715"/>
                        <a:pt x="902440" y="1413715"/>
                      </a:cubicBezTo>
                      <a:cubicBezTo>
                        <a:pt x="893204" y="1413715"/>
                        <a:pt x="883198" y="1414485"/>
                        <a:pt x="873961" y="1414485"/>
                      </a:cubicBezTo>
                      <a:cubicBezTo>
                        <a:pt x="840094" y="1415255"/>
                        <a:pt x="839325" y="1414485"/>
                        <a:pt x="836246" y="1382157"/>
                      </a:cubicBezTo>
                      <a:cubicBezTo>
                        <a:pt x="810076" y="1390624"/>
                        <a:pt x="810076" y="1390624"/>
                        <a:pt x="808537" y="1362145"/>
                      </a:cubicBezTo>
                      <a:cubicBezTo>
                        <a:pt x="808537" y="1356757"/>
                        <a:pt x="807767" y="1351369"/>
                        <a:pt x="802379" y="1349060"/>
                      </a:cubicBezTo>
                      <a:cubicBezTo>
                        <a:pt x="796991" y="1346751"/>
                        <a:pt x="794682" y="1352139"/>
                        <a:pt x="791603" y="1355218"/>
                      </a:cubicBezTo>
                      <a:cubicBezTo>
                        <a:pt x="786215" y="1361376"/>
                        <a:pt x="780828" y="1367533"/>
                        <a:pt x="774670" y="1372921"/>
                      </a:cubicBezTo>
                      <a:cubicBezTo>
                        <a:pt x="763125" y="1383697"/>
                        <a:pt x="760816" y="1394473"/>
                        <a:pt x="770822" y="1407558"/>
                      </a:cubicBezTo>
                      <a:cubicBezTo>
                        <a:pt x="777749" y="1416794"/>
                        <a:pt x="779288" y="1426030"/>
                        <a:pt x="771591" y="1435266"/>
                      </a:cubicBezTo>
                      <a:cubicBezTo>
                        <a:pt x="763125" y="1440654"/>
                        <a:pt x="756967" y="1435266"/>
                        <a:pt x="752349" y="1429878"/>
                      </a:cubicBezTo>
                      <a:cubicBezTo>
                        <a:pt x="723101" y="1396782"/>
                        <a:pt x="683846" y="1391394"/>
                        <a:pt x="643052" y="1388315"/>
                      </a:cubicBezTo>
                      <a:cubicBezTo>
                        <a:pt x="614573" y="1386776"/>
                        <a:pt x="610725" y="1379848"/>
                        <a:pt x="620731" y="1352139"/>
                      </a:cubicBezTo>
                      <a:cubicBezTo>
                        <a:pt x="627658" y="1345982"/>
                        <a:pt x="636125" y="1349830"/>
                        <a:pt x="643052" y="1350600"/>
                      </a:cubicBezTo>
                      <a:cubicBezTo>
                        <a:pt x="674609" y="1364454"/>
                        <a:pt x="703858" y="1346751"/>
                        <a:pt x="720022" y="1325200"/>
                      </a:cubicBezTo>
                      <a:cubicBezTo>
                        <a:pt x="724640" y="1319812"/>
                        <a:pt x="726949" y="1311345"/>
                        <a:pt x="734646" y="1309806"/>
                      </a:cubicBezTo>
                      <a:cubicBezTo>
                        <a:pt x="737340" y="1309036"/>
                        <a:pt x="738495" y="1308651"/>
                        <a:pt x="738495" y="1308170"/>
                      </a:cubicBezTo>
                      <a:lnTo>
                        <a:pt x="737082" y="1307155"/>
                      </a:lnTo>
                      <a:lnTo>
                        <a:pt x="726872" y="1307774"/>
                      </a:lnTo>
                      <a:cubicBezTo>
                        <a:pt x="716096" y="1311622"/>
                        <a:pt x="705320" y="1307004"/>
                        <a:pt x="695314" y="1300846"/>
                      </a:cubicBezTo>
                      <a:cubicBezTo>
                        <a:pt x="681460" y="1292380"/>
                        <a:pt x="667605" y="1292380"/>
                        <a:pt x="653751" y="1301616"/>
                      </a:cubicBezTo>
                      <a:cubicBezTo>
                        <a:pt x="641436" y="1310083"/>
                        <a:pt x="628351" y="1310853"/>
                        <a:pt x="614496" y="1313162"/>
                      </a:cubicBezTo>
                      <a:lnTo>
                        <a:pt x="593949" y="1322974"/>
                      </a:lnTo>
                      <a:lnTo>
                        <a:pt x="593237" y="1324737"/>
                      </a:lnTo>
                      <a:lnTo>
                        <a:pt x="591071" y="1325482"/>
                      </a:lnTo>
                      <a:lnTo>
                        <a:pt x="594484" y="1350107"/>
                      </a:lnTo>
                      <a:cubicBezTo>
                        <a:pt x="596793" y="1354725"/>
                        <a:pt x="599102" y="1359343"/>
                        <a:pt x="601411" y="1363962"/>
                      </a:cubicBezTo>
                      <a:cubicBezTo>
                        <a:pt x="614496" y="1393210"/>
                        <a:pt x="604490" y="1410913"/>
                        <a:pt x="572163" y="1413992"/>
                      </a:cubicBezTo>
                      <a:cubicBezTo>
                        <a:pt x="558308" y="1415531"/>
                        <a:pt x="544453" y="1413222"/>
                        <a:pt x="530599" y="1417840"/>
                      </a:cubicBezTo>
                      <a:cubicBezTo>
                        <a:pt x="506739" y="1425537"/>
                        <a:pt x="502890" y="1434004"/>
                        <a:pt x="517514" y="1454016"/>
                      </a:cubicBezTo>
                      <a:cubicBezTo>
                        <a:pt x="521363" y="1460174"/>
                        <a:pt x="526751" y="1465562"/>
                        <a:pt x="531369" y="1470949"/>
                      </a:cubicBezTo>
                      <a:cubicBezTo>
                        <a:pt x="535987" y="1475568"/>
                        <a:pt x="540605" y="1480186"/>
                        <a:pt x="545223" y="1486344"/>
                      </a:cubicBezTo>
                      <a:cubicBezTo>
                        <a:pt x="500581" y="1480186"/>
                        <a:pt x="485187" y="1462483"/>
                        <a:pt x="486726" y="1420919"/>
                      </a:cubicBezTo>
                      <a:cubicBezTo>
                        <a:pt x="487496" y="1400907"/>
                        <a:pt x="481339" y="1395519"/>
                        <a:pt x="466714" y="1401677"/>
                      </a:cubicBezTo>
                      <a:cubicBezTo>
                        <a:pt x="459017" y="1405525"/>
                        <a:pt x="448241" y="1419380"/>
                        <a:pt x="443623" y="1409374"/>
                      </a:cubicBezTo>
                      <a:cubicBezTo>
                        <a:pt x="437466" y="1397828"/>
                        <a:pt x="435157" y="1380125"/>
                        <a:pt x="445932" y="1367810"/>
                      </a:cubicBezTo>
                      <a:cubicBezTo>
                        <a:pt x="454784" y="1358189"/>
                        <a:pt x="461519" y="1347221"/>
                        <a:pt x="467676" y="1335964"/>
                      </a:cubicBezTo>
                      <a:lnTo>
                        <a:pt x="477919" y="1317150"/>
                      </a:lnTo>
                      <a:lnTo>
                        <a:pt x="459117" y="1325026"/>
                      </a:lnTo>
                      <a:cubicBezTo>
                        <a:pt x="453729" y="1328874"/>
                        <a:pt x="449111" y="1333493"/>
                        <a:pt x="443723" y="1337341"/>
                      </a:cubicBezTo>
                      <a:cubicBezTo>
                        <a:pt x="431408" y="1346578"/>
                        <a:pt x="419862" y="1345808"/>
                        <a:pt x="408317" y="1335032"/>
                      </a:cubicBezTo>
                      <a:cubicBezTo>
                        <a:pt x="398311" y="1325026"/>
                        <a:pt x="389075" y="1311171"/>
                        <a:pt x="371372" y="1323487"/>
                      </a:cubicBezTo>
                      <a:cubicBezTo>
                        <a:pt x="355978" y="1334262"/>
                        <a:pt x="340584" y="1345038"/>
                        <a:pt x="349050" y="1367359"/>
                      </a:cubicBezTo>
                      <a:cubicBezTo>
                        <a:pt x="349820" y="1369669"/>
                        <a:pt x="350590" y="1373517"/>
                        <a:pt x="346741" y="1375056"/>
                      </a:cubicBezTo>
                      <a:cubicBezTo>
                        <a:pt x="339814" y="1374287"/>
                        <a:pt x="339814" y="1367359"/>
                        <a:pt x="337505" y="1362741"/>
                      </a:cubicBezTo>
                      <a:cubicBezTo>
                        <a:pt x="322881" y="1345808"/>
                        <a:pt x="318262" y="1325026"/>
                        <a:pt x="312105" y="1305014"/>
                      </a:cubicBezTo>
                      <a:cubicBezTo>
                        <a:pt x="306717" y="1295008"/>
                        <a:pt x="296711" y="1295008"/>
                        <a:pt x="286705" y="1295008"/>
                      </a:cubicBezTo>
                      <a:cubicBezTo>
                        <a:pt x="277469" y="1295008"/>
                        <a:pt x="267463" y="1295778"/>
                        <a:pt x="258226" y="1295778"/>
                      </a:cubicBezTo>
                      <a:cubicBezTo>
                        <a:pt x="224359" y="1296548"/>
                        <a:pt x="223590" y="1295778"/>
                        <a:pt x="220511" y="1263450"/>
                      </a:cubicBezTo>
                      <a:cubicBezTo>
                        <a:pt x="194341" y="1271917"/>
                        <a:pt x="194341" y="1271917"/>
                        <a:pt x="192802" y="1243438"/>
                      </a:cubicBezTo>
                      <a:cubicBezTo>
                        <a:pt x="192802" y="1238050"/>
                        <a:pt x="192032" y="1232662"/>
                        <a:pt x="186644" y="1230353"/>
                      </a:cubicBezTo>
                      <a:cubicBezTo>
                        <a:pt x="181256" y="1228044"/>
                        <a:pt x="178947" y="1233432"/>
                        <a:pt x="175868" y="1236511"/>
                      </a:cubicBezTo>
                      <a:cubicBezTo>
                        <a:pt x="170480" y="1242669"/>
                        <a:pt x="165093" y="1248826"/>
                        <a:pt x="158935" y="1254214"/>
                      </a:cubicBezTo>
                      <a:cubicBezTo>
                        <a:pt x="147390" y="1264990"/>
                        <a:pt x="145081" y="1275766"/>
                        <a:pt x="155087" y="1288851"/>
                      </a:cubicBezTo>
                      <a:cubicBezTo>
                        <a:pt x="162014" y="1298087"/>
                        <a:pt x="163553" y="1307323"/>
                        <a:pt x="155856" y="1316559"/>
                      </a:cubicBezTo>
                      <a:cubicBezTo>
                        <a:pt x="147390" y="1321947"/>
                        <a:pt x="141232" y="1316559"/>
                        <a:pt x="136614" y="1311171"/>
                      </a:cubicBezTo>
                      <a:cubicBezTo>
                        <a:pt x="107366" y="1278075"/>
                        <a:pt x="68111" y="1272687"/>
                        <a:pt x="27317" y="1269608"/>
                      </a:cubicBezTo>
                      <a:cubicBezTo>
                        <a:pt x="-1162" y="1268069"/>
                        <a:pt x="-5010" y="1261141"/>
                        <a:pt x="4996" y="1233432"/>
                      </a:cubicBezTo>
                      <a:cubicBezTo>
                        <a:pt x="11923" y="1227275"/>
                        <a:pt x="20390" y="1231123"/>
                        <a:pt x="27317" y="1231893"/>
                      </a:cubicBezTo>
                      <a:cubicBezTo>
                        <a:pt x="58874" y="1245747"/>
                        <a:pt x="88123" y="1228044"/>
                        <a:pt x="104287" y="1206493"/>
                      </a:cubicBezTo>
                      <a:cubicBezTo>
                        <a:pt x="108905" y="1201105"/>
                        <a:pt x="111214" y="1192638"/>
                        <a:pt x="118911" y="1191099"/>
                      </a:cubicBezTo>
                      <a:cubicBezTo>
                        <a:pt x="124299" y="1189559"/>
                        <a:pt x="123529" y="1189559"/>
                        <a:pt x="119681" y="1187250"/>
                      </a:cubicBezTo>
                      <a:cubicBezTo>
                        <a:pt x="116602" y="1185711"/>
                        <a:pt x="114293" y="1182632"/>
                        <a:pt x="115832" y="1180323"/>
                      </a:cubicBezTo>
                      <a:cubicBezTo>
                        <a:pt x="125069" y="1157232"/>
                        <a:pt x="107366" y="1146457"/>
                        <a:pt x="94281" y="1134141"/>
                      </a:cubicBezTo>
                      <a:cubicBezTo>
                        <a:pt x="90432" y="1130293"/>
                        <a:pt x="85814" y="1125675"/>
                        <a:pt x="84275" y="1120287"/>
                      </a:cubicBezTo>
                      <a:cubicBezTo>
                        <a:pt x="82735" y="1111820"/>
                        <a:pt x="85044" y="1103353"/>
                        <a:pt x="93511" y="1100275"/>
                      </a:cubicBezTo>
                      <a:cubicBezTo>
                        <a:pt x="125838" y="1088729"/>
                        <a:pt x="131226" y="1057171"/>
                        <a:pt x="142772" y="1031772"/>
                      </a:cubicBezTo>
                      <a:cubicBezTo>
                        <a:pt x="142002" y="1028693"/>
                        <a:pt x="141232" y="1021766"/>
                        <a:pt x="149699" y="1020996"/>
                      </a:cubicBezTo>
                      <a:cubicBezTo>
                        <a:pt x="169711" y="1029463"/>
                        <a:pt x="185874" y="1042547"/>
                        <a:pt x="202038" y="1056402"/>
                      </a:cubicBezTo>
                      <a:cubicBezTo>
                        <a:pt x="207426" y="1061020"/>
                        <a:pt x="214353" y="1067947"/>
                        <a:pt x="221281" y="1061790"/>
                      </a:cubicBezTo>
                      <a:cubicBezTo>
                        <a:pt x="226669" y="1056402"/>
                        <a:pt x="219741" y="1049474"/>
                        <a:pt x="216662" y="1044087"/>
                      </a:cubicBezTo>
                      <a:cubicBezTo>
                        <a:pt x="209735" y="1030232"/>
                        <a:pt x="202038" y="1017147"/>
                        <a:pt x="194341" y="1003293"/>
                      </a:cubicBezTo>
                      <a:cubicBezTo>
                        <a:pt x="191262" y="997135"/>
                        <a:pt x="186644" y="990208"/>
                        <a:pt x="192802" y="982511"/>
                      </a:cubicBezTo>
                      <a:cubicBezTo>
                        <a:pt x="198959" y="975584"/>
                        <a:pt x="206656" y="974044"/>
                        <a:pt x="215123" y="975584"/>
                      </a:cubicBezTo>
                      <a:cubicBezTo>
                        <a:pt x="222050" y="977123"/>
                        <a:pt x="228978" y="979432"/>
                        <a:pt x="236675" y="980972"/>
                      </a:cubicBezTo>
                      <a:cubicBezTo>
                        <a:pt x="267463" y="988669"/>
                        <a:pt x="277469" y="983281"/>
                        <a:pt x="287475" y="952493"/>
                      </a:cubicBezTo>
                      <a:cubicBezTo>
                        <a:pt x="292862" y="936329"/>
                        <a:pt x="296711" y="920165"/>
                        <a:pt x="302099" y="904002"/>
                      </a:cubicBezTo>
                      <a:cubicBezTo>
                        <a:pt x="312105" y="877063"/>
                        <a:pt x="325190" y="870135"/>
                        <a:pt x="352899" y="874753"/>
                      </a:cubicBezTo>
                      <a:cubicBezTo>
                        <a:pt x="371372" y="877832"/>
                        <a:pt x="382917" y="871675"/>
                        <a:pt x="389844" y="853202"/>
                      </a:cubicBezTo>
                      <a:cubicBezTo>
                        <a:pt x="399081" y="825493"/>
                        <a:pt x="397541" y="797014"/>
                        <a:pt x="399851" y="768535"/>
                      </a:cubicBezTo>
                      <a:cubicBezTo>
                        <a:pt x="402160" y="742366"/>
                        <a:pt x="412166" y="725432"/>
                        <a:pt x="436796" y="716965"/>
                      </a:cubicBezTo>
                      <a:cubicBezTo>
                        <a:pt x="459887" y="709268"/>
                        <a:pt x="482978" y="700802"/>
                        <a:pt x="507608" y="709268"/>
                      </a:cubicBezTo>
                      <a:cubicBezTo>
                        <a:pt x="518384" y="704650"/>
                        <a:pt x="530699" y="713117"/>
                        <a:pt x="541475" y="706190"/>
                      </a:cubicBezTo>
                      <a:cubicBezTo>
                        <a:pt x="558408" y="696953"/>
                        <a:pt x="577650" y="703881"/>
                        <a:pt x="595353" y="701571"/>
                      </a:cubicBezTo>
                      <a:lnTo>
                        <a:pt x="597182" y="701484"/>
                      </a:lnTo>
                      <a:lnTo>
                        <a:pt x="598042" y="698094"/>
                      </a:lnTo>
                      <a:lnTo>
                        <a:pt x="608477" y="689201"/>
                      </a:lnTo>
                      <a:lnTo>
                        <a:pt x="517614" y="661547"/>
                      </a:lnTo>
                      <a:cubicBezTo>
                        <a:pt x="497602" y="655390"/>
                        <a:pt x="477590" y="647693"/>
                        <a:pt x="459117" y="636917"/>
                      </a:cubicBezTo>
                      <a:cubicBezTo>
                        <a:pt x="441414" y="626911"/>
                        <a:pt x="429099" y="612287"/>
                        <a:pt x="432947" y="590735"/>
                      </a:cubicBezTo>
                      <a:cubicBezTo>
                        <a:pt x="436026" y="569953"/>
                        <a:pt x="449881" y="559177"/>
                        <a:pt x="468353" y="552250"/>
                      </a:cubicBezTo>
                      <a:cubicBezTo>
                        <a:pt x="496063" y="541474"/>
                        <a:pt x="525311" y="532238"/>
                        <a:pt x="553020" y="522232"/>
                      </a:cubicBezTo>
                      <a:cubicBezTo>
                        <a:pt x="565335" y="517614"/>
                        <a:pt x="584578" y="516075"/>
                        <a:pt x="583808" y="502220"/>
                      </a:cubicBezTo>
                      <a:cubicBezTo>
                        <a:pt x="582268" y="487596"/>
                        <a:pt x="563026" y="490675"/>
                        <a:pt x="550711" y="489135"/>
                      </a:cubicBezTo>
                      <a:cubicBezTo>
                        <a:pt x="531469" y="486826"/>
                        <a:pt x="511457" y="483747"/>
                        <a:pt x="492214" y="481438"/>
                      </a:cubicBezTo>
                      <a:cubicBezTo>
                        <a:pt x="475281" y="479129"/>
                        <a:pt x="468353" y="469893"/>
                        <a:pt x="468353" y="452958"/>
                      </a:cubicBezTo>
                      <a:cubicBezTo>
                        <a:pt x="468353" y="445261"/>
                        <a:pt x="468353" y="436795"/>
                        <a:pt x="466044" y="429098"/>
                      </a:cubicBezTo>
                      <a:cubicBezTo>
                        <a:pt x="462196" y="412934"/>
                        <a:pt x="453729" y="401389"/>
                        <a:pt x="435256" y="400619"/>
                      </a:cubicBezTo>
                      <a:cubicBezTo>
                        <a:pt x="427559" y="400619"/>
                        <a:pt x="419093" y="398310"/>
                        <a:pt x="411396" y="396771"/>
                      </a:cubicBezTo>
                      <a:cubicBezTo>
                        <a:pt x="389075" y="393692"/>
                        <a:pt x="380608" y="384456"/>
                        <a:pt x="379838" y="357516"/>
                      </a:cubicBezTo>
                      <a:cubicBezTo>
                        <a:pt x="390614" y="365213"/>
                        <a:pt x="399851" y="372910"/>
                        <a:pt x="410626" y="378298"/>
                      </a:cubicBezTo>
                      <a:cubicBezTo>
                        <a:pt x="429099" y="388304"/>
                        <a:pt x="443723" y="381377"/>
                        <a:pt x="449881" y="362134"/>
                      </a:cubicBezTo>
                      <a:cubicBezTo>
                        <a:pt x="450650" y="359055"/>
                        <a:pt x="450650" y="355977"/>
                        <a:pt x="451420" y="353668"/>
                      </a:cubicBezTo>
                      <a:cubicBezTo>
                        <a:pt x="456808" y="342122"/>
                        <a:pt x="452190" y="322110"/>
                        <a:pt x="467584" y="320570"/>
                      </a:cubicBezTo>
                      <a:cubicBezTo>
                        <a:pt x="479129" y="319801"/>
                        <a:pt x="482208" y="338274"/>
                        <a:pt x="488366" y="348280"/>
                      </a:cubicBezTo>
                      <a:cubicBezTo>
                        <a:pt x="490675" y="352128"/>
                        <a:pt x="492214" y="355977"/>
                        <a:pt x="494523" y="359825"/>
                      </a:cubicBezTo>
                      <a:cubicBezTo>
                        <a:pt x="511457" y="391383"/>
                        <a:pt x="512996" y="392153"/>
                        <a:pt x="544554" y="375219"/>
                      </a:cubicBezTo>
                      <a:cubicBezTo>
                        <a:pt x="560717" y="366752"/>
                        <a:pt x="575341" y="366752"/>
                        <a:pt x="592275" y="373680"/>
                      </a:cubicBezTo>
                      <a:cubicBezTo>
                        <a:pt x="613056" y="382916"/>
                        <a:pt x="633069" y="394462"/>
                        <a:pt x="655390" y="399080"/>
                      </a:cubicBezTo>
                      <a:cubicBezTo>
                        <a:pt x="662317" y="400619"/>
                        <a:pt x="669245" y="401389"/>
                        <a:pt x="673093" y="395231"/>
                      </a:cubicBezTo>
                      <a:cubicBezTo>
                        <a:pt x="677711" y="387534"/>
                        <a:pt x="674632" y="381377"/>
                        <a:pt x="669245" y="375219"/>
                      </a:cubicBezTo>
                      <a:cubicBezTo>
                        <a:pt x="652311" y="357516"/>
                        <a:pt x="635378" y="341352"/>
                        <a:pt x="622293" y="319801"/>
                      </a:cubicBezTo>
                      <a:cubicBezTo>
                        <a:pt x="601511" y="285164"/>
                        <a:pt x="604590" y="271310"/>
                        <a:pt x="639996" y="254377"/>
                      </a:cubicBezTo>
                      <a:cubicBezTo>
                        <a:pt x="666935" y="241292"/>
                        <a:pt x="696184" y="238983"/>
                        <a:pt x="724662" y="232055"/>
                      </a:cubicBezTo>
                      <a:cubicBezTo>
                        <a:pt x="736208" y="229746"/>
                        <a:pt x="755450" y="228977"/>
                        <a:pt x="754681" y="215892"/>
                      </a:cubicBezTo>
                      <a:cubicBezTo>
                        <a:pt x="754681" y="203577"/>
                        <a:pt x="736208" y="202807"/>
                        <a:pt x="723893" y="201268"/>
                      </a:cubicBezTo>
                      <a:cubicBezTo>
                        <a:pt x="706190" y="198189"/>
                        <a:pt x="687717" y="195110"/>
                        <a:pt x="670014" y="191261"/>
                      </a:cubicBezTo>
                      <a:cubicBezTo>
                        <a:pt x="660008" y="188952"/>
                        <a:pt x="648463" y="186643"/>
                        <a:pt x="647693" y="173558"/>
                      </a:cubicBezTo>
                      <a:cubicBezTo>
                        <a:pt x="646923" y="159704"/>
                        <a:pt x="656929" y="148928"/>
                        <a:pt x="665396" y="139692"/>
                      </a:cubicBezTo>
                      <a:cubicBezTo>
                        <a:pt x="670784" y="134304"/>
                        <a:pt x="673093" y="142771"/>
                        <a:pt x="676941" y="145849"/>
                      </a:cubicBezTo>
                      <a:lnTo>
                        <a:pt x="688074" y="153009"/>
                      </a:lnTo>
                      <a:lnTo>
                        <a:pt x="710225" y="120435"/>
                      </a:lnTo>
                      <a:cubicBezTo>
                        <a:pt x="717922" y="110429"/>
                        <a:pt x="729467" y="107350"/>
                        <a:pt x="741783" y="108890"/>
                      </a:cubicBezTo>
                      <a:cubicBezTo>
                        <a:pt x="747940" y="109659"/>
                        <a:pt x="754868" y="111968"/>
                        <a:pt x="761025" y="112738"/>
                      </a:cubicBezTo>
                      <a:cubicBezTo>
                        <a:pt x="766413" y="113123"/>
                        <a:pt x="772185" y="113893"/>
                        <a:pt x="777477" y="113123"/>
                      </a:cubicBezTo>
                      <a:lnTo>
                        <a:pt x="785507" y="107883"/>
                      </a:lnTo>
                      <a:lnTo>
                        <a:pt x="785854" y="89974"/>
                      </a:lnTo>
                      <a:cubicBezTo>
                        <a:pt x="784891" y="83215"/>
                        <a:pt x="782775" y="76384"/>
                        <a:pt x="779311" y="69649"/>
                      </a:cubicBezTo>
                      <a:cubicBezTo>
                        <a:pt x="775463" y="61952"/>
                        <a:pt x="780851" y="48098"/>
                        <a:pt x="765457" y="45019"/>
                      </a:cubicBezTo>
                      <a:cubicBezTo>
                        <a:pt x="760838" y="44249"/>
                        <a:pt x="756220" y="33473"/>
                        <a:pt x="765457" y="28086"/>
                      </a:cubicBezTo>
                      <a:cubicBezTo>
                        <a:pt x="772769" y="27701"/>
                        <a:pt x="780081" y="27508"/>
                        <a:pt x="786335" y="29625"/>
                      </a:cubicBezTo>
                      <a:lnTo>
                        <a:pt x="790615" y="34161"/>
                      </a:lnTo>
                      <a:lnTo>
                        <a:pt x="791043" y="33459"/>
                      </a:lnTo>
                      <a:cubicBezTo>
                        <a:pt x="796431" y="28841"/>
                        <a:pt x="800279" y="21914"/>
                        <a:pt x="804898" y="16526"/>
                      </a:cubicBezTo>
                      <a:cubicBezTo>
                        <a:pt x="814904" y="3441"/>
                        <a:pt x="827219" y="-2716"/>
                        <a:pt x="844922" y="1132"/>
                      </a:cubicBezTo>
                      <a:close/>
                    </a:path>
                  </a:pathLst>
                </a:custGeom>
                <a:solidFill>
                  <a:schemeClr val="accent3"/>
                </a:solidFill>
                <a:ln w="7692" cap="flat">
                  <a:noFill/>
                  <a:prstDash val="solid"/>
                  <a:miter/>
                </a:ln>
              </p:spPr>
              <p:txBody>
                <a:bodyPr rtlCol="0" anchor="ctr"/>
                <a:lstStyle/>
                <a:p>
                  <a:endParaRPr lang="en-US" dirty="0"/>
                </a:p>
              </p:txBody>
            </p:sp>
            <p:sp>
              <p:nvSpPr>
                <p:cNvPr id="32" name="Freeform: Shape 87">
                  <a:extLst>
                    <a:ext uri="{FF2B5EF4-FFF2-40B4-BE49-F238E27FC236}">
                      <a16:creationId xmlns:a16="http://schemas.microsoft.com/office/drawing/2014/main" id="{A7229D89-D737-4F30-BDCE-D4BB54A6746A}"/>
                    </a:ext>
                  </a:extLst>
                </p:cNvPr>
                <p:cNvSpPr/>
                <p:nvPr/>
              </p:nvSpPr>
              <p:spPr>
                <a:xfrm>
                  <a:off x="8074422" y="4675268"/>
                  <a:ext cx="238292" cy="940948"/>
                </a:xfrm>
                <a:custGeom>
                  <a:avLst/>
                  <a:gdLst>
                    <a:gd name="connsiteX0" fmla="*/ 176276 w 300181"/>
                    <a:gd name="connsiteY0" fmla="*/ 917144 h 1185333"/>
                    <a:gd name="connsiteX1" fmla="*/ 176276 w 300181"/>
                    <a:gd name="connsiteY1" fmla="*/ 920223 h 1185333"/>
                    <a:gd name="connsiteX2" fmla="*/ 187821 w 300181"/>
                    <a:gd name="connsiteY2" fmla="*/ 1036447 h 1185333"/>
                    <a:gd name="connsiteX3" fmla="*/ 124706 w 300181"/>
                    <a:gd name="connsiteY3" fmla="*/ 1174993 h 1185333"/>
                    <a:gd name="connsiteX4" fmla="*/ 71597 w 300181"/>
                    <a:gd name="connsiteY4" fmla="*/ 1170375 h 1185333"/>
                    <a:gd name="connsiteX5" fmla="*/ 45427 w 300181"/>
                    <a:gd name="connsiteY5" fmla="*/ 1073393 h 1185333"/>
                    <a:gd name="connsiteX6" fmla="*/ 45427 w 300181"/>
                    <a:gd name="connsiteY6" fmla="*/ 1073393 h 1185333"/>
                    <a:gd name="connsiteX7" fmla="*/ 4633 w 300181"/>
                    <a:gd name="connsiteY7" fmla="*/ 997193 h 1185333"/>
                    <a:gd name="connsiteX8" fmla="*/ 18488 w 300181"/>
                    <a:gd name="connsiteY8" fmla="*/ 893284 h 1185333"/>
                    <a:gd name="connsiteX9" fmla="*/ 66209 w 300181"/>
                    <a:gd name="connsiteY9" fmla="*/ 707017 h 1185333"/>
                    <a:gd name="connsiteX10" fmla="*/ 67748 w 300181"/>
                    <a:gd name="connsiteY10" fmla="*/ 700090 h 1185333"/>
                    <a:gd name="connsiteX11" fmla="*/ 76985 w 300181"/>
                    <a:gd name="connsiteY11" fmla="*/ 664684 h 1185333"/>
                    <a:gd name="connsiteX12" fmla="*/ 93918 w 300181"/>
                    <a:gd name="connsiteY12" fmla="*/ 622351 h 1185333"/>
                    <a:gd name="connsiteX13" fmla="*/ 157033 w 300181"/>
                    <a:gd name="connsiteY13" fmla="*/ 495350 h 1185333"/>
                    <a:gd name="connsiteX14" fmla="*/ 133942 w 300181"/>
                    <a:gd name="connsiteY14" fmla="*/ 451478 h 1185333"/>
                    <a:gd name="connsiteX15" fmla="*/ 69288 w 300181"/>
                    <a:gd name="connsiteY15" fmla="*/ 396059 h 1185333"/>
                    <a:gd name="connsiteX16" fmla="*/ 67748 w 300181"/>
                    <a:gd name="connsiteY16" fmla="*/ 386053 h 1185333"/>
                    <a:gd name="connsiteX17" fmla="*/ 72367 w 300181"/>
                    <a:gd name="connsiteY17" fmla="*/ 372968 h 1185333"/>
                    <a:gd name="connsiteX18" fmla="*/ 73136 w 300181"/>
                    <a:gd name="connsiteY18" fmla="*/ 361423 h 1185333"/>
                    <a:gd name="connsiteX19" fmla="*/ 83912 w 300181"/>
                    <a:gd name="connsiteY19" fmla="*/ 280605 h 1185333"/>
                    <a:gd name="connsiteX20" fmla="*/ 63900 w 300181"/>
                    <a:gd name="connsiteY20" fmla="*/ 229805 h 1185333"/>
                    <a:gd name="connsiteX21" fmla="*/ 46967 w 300181"/>
                    <a:gd name="connsiteY21" fmla="*/ 219799 h 1185333"/>
                    <a:gd name="connsiteX22" fmla="*/ 40039 w 300181"/>
                    <a:gd name="connsiteY22" fmla="*/ 177466 h 1185333"/>
                    <a:gd name="connsiteX23" fmla="*/ 71597 w 300181"/>
                    <a:gd name="connsiteY23" fmla="*/ 146678 h 1185333"/>
                    <a:gd name="connsiteX24" fmla="*/ 137791 w 300181"/>
                    <a:gd name="connsiteY24" fmla="*/ 48156 h 1185333"/>
                    <a:gd name="connsiteX25" fmla="*/ 141639 w 300181"/>
                    <a:gd name="connsiteY25" fmla="*/ 37381 h 1185333"/>
                    <a:gd name="connsiteX26" fmla="*/ 201676 w 300181"/>
                    <a:gd name="connsiteY26" fmla="*/ 4284 h 1185333"/>
                    <a:gd name="connsiteX27" fmla="*/ 262482 w 300181"/>
                    <a:gd name="connsiteY27" fmla="*/ 9671 h 1185333"/>
                    <a:gd name="connsiteX28" fmla="*/ 303276 w 300181"/>
                    <a:gd name="connsiteY28" fmla="*/ 51235 h 1185333"/>
                    <a:gd name="connsiteX29" fmla="*/ 278645 w 300181"/>
                    <a:gd name="connsiteY29" fmla="*/ 148987 h 1185333"/>
                    <a:gd name="connsiteX30" fmla="*/ 244779 w 300181"/>
                    <a:gd name="connsiteY30" fmla="*/ 239811 h 1185333"/>
                    <a:gd name="connsiteX31" fmla="*/ 237852 w 300181"/>
                    <a:gd name="connsiteY31" fmla="*/ 272138 h 1185333"/>
                    <a:gd name="connsiteX32" fmla="*/ 252476 w 300181"/>
                    <a:gd name="connsiteY32" fmla="*/ 295999 h 1185333"/>
                    <a:gd name="connsiteX33" fmla="*/ 287112 w 300181"/>
                    <a:gd name="connsiteY33" fmla="*/ 337563 h 1185333"/>
                    <a:gd name="connsiteX34" fmla="*/ 287112 w 300181"/>
                    <a:gd name="connsiteY34" fmla="*/ 420690 h 1185333"/>
                    <a:gd name="connsiteX35" fmla="*/ 260173 w 300181"/>
                    <a:gd name="connsiteY35" fmla="*/ 508435 h 1185333"/>
                    <a:gd name="connsiteX36" fmla="*/ 248627 w 300181"/>
                    <a:gd name="connsiteY36" fmla="*/ 526908 h 1185333"/>
                    <a:gd name="connsiteX37" fmla="*/ 248627 w 300181"/>
                    <a:gd name="connsiteY37" fmla="*/ 526908 h 1185333"/>
                    <a:gd name="connsiteX38" fmla="*/ 230924 w 300181"/>
                    <a:gd name="connsiteY38" fmla="*/ 570781 h 1185333"/>
                    <a:gd name="connsiteX39" fmla="*/ 230924 w 300181"/>
                    <a:gd name="connsiteY39" fmla="*/ 570781 h 1185333"/>
                    <a:gd name="connsiteX40" fmla="*/ 213221 w 300181"/>
                    <a:gd name="connsiteY40" fmla="*/ 614654 h 1185333"/>
                    <a:gd name="connsiteX41" fmla="*/ 213221 w 300181"/>
                    <a:gd name="connsiteY41" fmla="*/ 614654 h 1185333"/>
                    <a:gd name="connsiteX42" fmla="*/ 204754 w 300181"/>
                    <a:gd name="connsiteY42" fmla="*/ 640823 h 1185333"/>
                    <a:gd name="connsiteX43" fmla="*/ 203985 w 300181"/>
                    <a:gd name="connsiteY43" fmla="*/ 645441 h 1185333"/>
                    <a:gd name="connsiteX44" fmla="*/ 183973 w 300181"/>
                    <a:gd name="connsiteY44" fmla="*/ 797072 h 1185333"/>
                    <a:gd name="connsiteX45" fmla="*/ 184742 w 300181"/>
                    <a:gd name="connsiteY45" fmla="*/ 856338 h 1185333"/>
                    <a:gd name="connsiteX46" fmla="*/ 177815 w 300181"/>
                    <a:gd name="connsiteY46" fmla="*/ 883278 h 1185333"/>
                    <a:gd name="connsiteX47" fmla="*/ 177815 w 300181"/>
                    <a:gd name="connsiteY47" fmla="*/ 883278 h 1185333"/>
                    <a:gd name="connsiteX48" fmla="*/ 176276 w 300181"/>
                    <a:gd name="connsiteY48" fmla="*/ 917144 h 1185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00181" h="1185333">
                      <a:moveTo>
                        <a:pt x="176276" y="917144"/>
                      </a:moveTo>
                      <a:cubicBezTo>
                        <a:pt x="175506" y="917914"/>
                        <a:pt x="175506" y="919453"/>
                        <a:pt x="176276" y="920223"/>
                      </a:cubicBezTo>
                      <a:cubicBezTo>
                        <a:pt x="193979" y="957938"/>
                        <a:pt x="200906" y="996423"/>
                        <a:pt x="187821" y="1036447"/>
                      </a:cubicBezTo>
                      <a:cubicBezTo>
                        <a:pt x="171658" y="1084938"/>
                        <a:pt x="156264" y="1133429"/>
                        <a:pt x="124706" y="1174993"/>
                      </a:cubicBezTo>
                      <a:cubicBezTo>
                        <a:pt x="106233" y="1199623"/>
                        <a:pt x="83912" y="1198853"/>
                        <a:pt x="71597" y="1170375"/>
                      </a:cubicBezTo>
                      <a:cubicBezTo>
                        <a:pt x="57742" y="1139587"/>
                        <a:pt x="50045" y="1107260"/>
                        <a:pt x="45427" y="1073393"/>
                      </a:cubicBezTo>
                      <a:lnTo>
                        <a:pt x="45427" y="1073393"/>
                      </a:lnTo>
                      <a:cubicBezTo>
                        <a:pt x="26954" y="1050302"/>
                        <a:pt x="10791" y="1024902"/>
                        <a:pt x="4633" y="997193"/>
                      </a:cubicBezTo>
                      <a:cubicBezTo>
                        <a:pt x="-3833" y="962557"/>
                        <a:pt x="-1524" y="923302"/>
                        <a:pt x="18488" y="893284"/>
                      </a:cubicBezTo>
                      <a:cubicBezTo>
                        <a:pt x="55433" y="835557"/>
                        <a:pt x="63130" y="772441"/>
                        <a:pt x="66209" y="707017"/>
                      </a:cubicBezTo>
                      <a:cubicBezTo>
                        <a:pt x="66209" y="704708"/>
                        <a:pt x="66979" y="702399"/>
                        <a:pt x="67748" y="700090"/>
                      </a:cubicBezTo>
                      <a:cubicBezTo>
                        <a:pt x="71597" y="688544"/>
                        <a:pt x="73906" y="676229"/>
                        <a:pt x="76985" y="664684"/>
                      </a:cubicBezTo>
                      <a:cubicBezTo>
                        <a:pt x="80833" y="650059"/>
                        <a:pt x="89300" y="636974"/>
                        <a:pt x="93918" y="622351"/>
                      </a:cubicBezTo>
                      <a:cubicBezTo>
                        <a:pt x="115470" y="580017"/>
                        <a:pt x="139330" y="539223"/>
                        <a:pt x="157033" y="495350"/>
                      </a:cubicBezTo>
                      <a:cubicBezTo>
                        <a:pt x="168579" y="466102"/>
                        <a:pt x="164730" y="459175"/>
                        <a:pt x="133942" y="451478"/>
                      </a:cubicBezTo>
                      <a:cubicBezTo>
                        <a:pt x="103924" y="442241"/>
                        <a:pt x="76985" y="429926"/>
                        <a:pt x="69288" y="396059"/>
                      </a:cubicBezTo>
                      <a:cubicBezTo>
                        <a:pt x="68518" y="392981"/>
                        <a:pt x="67748" y="389132"/>
                        <a:pt x="67748" y="386053"/>
                      </a:cubicBezTo>
                      <a:cubicBezTo>
                        <a:pt x="67748" y="381435"/>
                        <a:pt x="69288" y="376817"/>
                        <a:pt x="72367" y="372968"/>
                      </a:cubicBezTo>
                      <a:cubicBezTo>
                        <a:pt x="72367" y="369120"/>
                        <a:pt x="73136" y="365272"/>
                        <a:pt x="73136" y="361423"/>
                      </a:cubicBezTo>
                      <a:cubicBezTo>
                        <a:pt x="70827" y="333714"/>
                        <a:pt x="84682" y="308314"/>
                        <a:pt x="83912" y="280605"/>
                      </a:cubicBezTo>
                      <a:cubicBezTo>
                        <a:pt x="89300" y="256744"/>
                        <a:pt x="83912" y="242890"/>
                        <a:pt x="63900" y="229805"/>
                      </a:cubicBezTo>
                      <a:cubicBezTo>
                        <a:pt x="58512" y="225957"/>
                        <a:pt x="52355" y="223648"/>
                        <a:pt x="46967" y="219799"/>
                      </a:cubicBezTo>
                      <a:cubicBezTo>
                        <a:pt x="31573" y="207484"/>
                        <a:pt x="28494" y="194399"/>
                        <a:pt x="40039" y="177466"/>
                      </a:cubicBezTo>
                      <a:cubicBezTo>
                        <a:pt x="48506" y="165150"/>
                        <a:pt x="60051" y="155914"/>
                        <a:pt x="71597" y="146678"/>
                      </a:cubicBezTo>
                      <a:cubicBezTo>
                        <a:pt x="103924" y="121277"/>
                        <a:pt x="128554" y="89720"/>
                        <a:pt x="137791" y="48156"/>
                      </a:cubicBezTo>
                      <a:cubicBezTo>
                        <a:pt x="138560" y="44308"/>
                        <a:pt x="140100" y="41229"/>
                        <a:pt x="141639" y="37381"/>
                      </a:cubicBezTo>
                      <a:cubicBezTo>
                        <a:pt x="154724" y="435"/>
                        <a:pt x="164730" y="-5723"/>
                        <a:pt x="201676" y="4284"/>
                      </a:cubicBezTo>
                      <a:cubicBezTo>
                        <a:pt x="221688" y="9671"/>
                        <a:pt x="242470" y="9671"/>
                        <a:pt x="262482" y="9671"/>
                      </a:cubicBezTo>
                      <a:cubicBezTo>
                        <a:pt x="292500" y="10441"/>
                        <a:pt x="304045" y="21987"/>
                        <a:pt x="303276" y="51235"/>
                      </a:cubicBezTo>
                      <a:cubicBezTo>
                        <a:pt x="302506" y="85872"/>
                        <a:pt x="290191" y="117429"/>
                        <a:pt x="278645" y="148987"/>
                      </a:cubicBezTo>
                      <a:cubicBezTo>
                        <a:pt x="267870" y="179005"/>
                        <a:pt x="255554" y="209023"/>
                        <a:pt x="244779" y="239811"/>
                      </a:cubicBezTo>
                      <a:cubicBezTo>
                        <a:pt x="240930" y="249817"/>
                        <a:pt x="238621" y="260593"/>
                        <a:pt x="237852" y="272138"/>
                      </a:cubicBezTo>
                      <a:cubicBezTo>
                        <a:pt x="237082" y="283684"/>
                        <a:pt x="240161" y="292150"/>
                        <a:pt x="252476" y="295999"/>
                      </a:cubicBezTo>
                      <a:cubicBezTo>
                        <a:pt x="273257" y="302156"/>
                        <a:pt x="282494" y="317550"/>
                        <a:pt x="287112" y="337563"/>
                      </a:cubicBezTo>
                      <a:cubicBezTo>
                        <a:pt x="293270" y="365272"/>
                        <a:pt x="289421" y="392981"/>
                        <a:pt x="287112" y="420690"/>
                      </a:cubicBezTo>
                      <a:cubicBezTo>
                        <a:pt x="279415" y="450708"/>
                        <a:pt x="270179" y="479957"/>
                        <a:pt x="260173" y="508435"/>
                      </a:cubicBezTo>
                      <a:cubicBezTo>
                        <a:pt x="257863" y="515362"/>
                        <a:pt x="255554" y="522290"/>
                        <a:pt x="248627" y="526908"/>
                      </a:cubicBezTo>
                      <a:lnTo>
                        <a:pt x="248627" y="526908"/>
                      </a:lnTo>
                      <a:cubicBezTo>
                        <a:pt x="242470" y="541532"/>
                        <a:pt x="243239" y="559235"/>
                        <a:pt x="230924" y="570781"/>
                      </a:cubicBezTo>
                      <a:lnTo>
                        <a:pt x="230924" y="570781"/>
                      </a:lnTo>
                      <a:cubicBezTo>
                        <a:pt x="228615" y="586944"/>
                        <a:pt x="225536" y="603108"/>
                        <a:pt x="213221" y="614654"/>
                      </a:cubicBezTo>
                      <a:lnTo>
                        <a:pt x="213221" y="614654"/>
                      </a:lnTo>
                      <a:cubicBezTo>
                        <a:pt x="208603" y="623120"/>
                        <a:pt x="211682" y="633126"/>
                        <a:pt x="204754" y="640823"/>
                      </a:cubicBezTo>
                      <a:cubicBezTo>
                        <a:pt x="204754" y="642362"/>
                        <a:pt x="203985" y="643902"/>
                        <a:pt x="203985" y="645441"/>
                      </a:cubicBezTo>
                      <a:cubicBezTo>
                        <a:pt x="200136" y="696241"/>
                        <a:pt x="192439" y="747042"/>
                        <a:pt x="183973" y="797072"/>
                      </a:cubicBezTo>
                      <a:cubicBezTo>
                        <a:pt x="180894" y="817084"/>
                        <a:pt x="186282" y="836326"/>
                        <a:pt x="184742" y="856338"/>
                      </a:cubicBezTo>
                      <a:cubicBezTo>
                        <a:pt x="183973" y="865575"/>
                        <a:pt x="185512" y="875581"/>
                        <a:pt x="177815" y="883278"/>
                      </a:cubicBezTo>
                      <a:lnTo>
                        <a:pt x="177815" y="883278"/>
                      </a:lnTo>
                      <a:cubicBezTo>
                        <a:pt x="173197" y="895593"/>
                        <a:pt x="173197" y="906368"/>
                        <a:pt x="176276" y="917144"/>
                      </a:cubicBezTo>
                      <a:close/>
                    </a:path>
                  </a:pathLst>
                </a:custGeom>
                <a:solidFill>
                  <a:srgbClr val="A2BE2A"/>
                </a:solidFill>
                <a:ln w="7692" cap="flat">
                  <a:noFill/>
                  <a:prstDash val="solid"/>
                  <a:miter/>
                </a:ln>
              </p:spPr>
              <p:txBody>
                <a:bodyPr rtlCol="0" anchor="ctr"/>
                <a:lstStyle/>
                <a:p>
                  <a:endParaRPr lang="en-US"/>
                </a:p>
              </p:txBody>
            </p:sp>
            <p:sp>
              <p:nvSpPr>
                <p:cNvPr id="33" name="Freeform: Shape 88">
                  <a:extLst>
                    <a:ext uri="{FF2B5EF4-FFF2-40B4-BE49-F238E27FC236}">
                      <a16:creationId xmlns:a16="http://schemas.microsoft.com/office/drawing/2014/main" id="{BBBA7C75-DF5C-4DA8-B566-ADB9259F07A1}"/>
                    </a:ext>
                  </a:extLst>
                </p:cNvPr>
                <p:cNvSpPr/>
                <p:nvPr/>
              </p:nvSpPr>
              <p:spPr>
                <a:xfrm>
                  <a:off x="6664163" y="1413281"/>
                  <a:ext cx="627162" cy="377529"/>
                </a:xfrm>
                <a:custGeom>
                  <a:avLst/>
                  <a:gdLst>
                    <a:gd name="connsiteX0" fmla="*/ 332897 w 790050"/>
                    <a:gd name="connsiteY0" fmla="*/ 80354 h 475582"/>
                    <a:gd name="connsiteX1" fmla="*/ 356710 w 790050"/>
                    <a:gd name="connsiteY1" fmla="*/ 98430 h 475582"/>
                    <a:gd name="connsiteX2" fmla="*/ 371334 w 790050"/>
                    <a:gd name="connsiteY2" fmla="*/ 105357 h 475582"/>
                    <a:gd name="connsiteX3" fmla="*/ 463699 w 790050"/>
                    <a:gd name="connsiteY3" fmla="*/ 184636 h 475582"/>
                    <a:gd name="connsiteX4" fmla="*/ 500644 w 790050"/>
                    <a:gd name="connsiteY4" fmla="*/ 219272 h 475582"/>
                    <a:gd name="connsiteX5" fmla="*/ 620717 w 790050"/>
                    <a:gd name="connsiteY5" fmla="*/ 320103 h 475582"/>
                    <a:gd name="connsiteX6" fmla="*/ 629183 w 790050"/>
                    <a:gd name="connsiteY6" fmla="*/ 336266 h 475582"/>
                    <a:gd name="connsiteX7" fmla="*/ 636880 w 790050"/>
                    <a:gd name="connsiteY7" fmla="*/ 341654 h 475582"/>
                    <a:gd name="connsiteX8" fmla="*/ 646886 w 790050"/>
                    <a:gd name="connsiteY8" fmla="*/ 347042 h 475582"/>
                    <a:gd name="connsiteX9" fmla="*/ 699996 w 790050"/>
                    <a:gd name="connsiteY9" fmla="*/ 380909 h 475582"/>
                    <a:gd name="connsiteX10" fmla="*/ 710002 w 790050"/>
                    <a:gd name="connsiteY10" fmla="*/ 382448 h 475582"/>
                    <a:gd name="connsiteX11" fmla="*/ 778505 w 790050"/>
                    <a:gd name="connsiteY11" fmla="*/ 460188 h 475582"/>
                    <a:gd name="connsiteX12" fmla="*/ 790050 w 790050"/>
                    <a:gd name="connsiteY12" fmla="*/ 475582 h 475582"/>
                    <a:gd name="connsiteX13" fmla="*/ 689989 w 790050"/>
                    <a:gd name="connsiteY13" fmla="*/ 437866 h 475582"/>
                    <a:gd name="connsiteX14" fmla="*/ 633032 w 790050"/>
                    <a:gd name="connsiteY14" fmla="*/ 381679 h 475582"/>
                    <a:gd name="connsiteX15" fmla="*/ 499874 w 790050"/>
                    <a:gd name="connsiteY15" fmla="*/ 307788 h 475582"/>
                    <a:gd name="connsiteX16" fmla="*/ 423674 w 790050"/>
                    <a:gd name="connsiteY16" fmla="*/ 273151 h 475582"/>
                    <a:gd name="connsiteX17" fmla="*/ 355940 w 790050"/>
                    <a:gd name="connsiteY17" fmla="*/ 245442 h 475582"/>
                    <a:gd name="connsiteX18" fmla="*/ 268195 w 790050"/>
                    <a:gd name="connsiteY18" fmla="*/ 170012 h 475582"/>
                    <a:gd name="connsiteX19" fmla="*/ 285897 w 790050"/>
                    <a:gd name="connsiteY19" fmla="*/ 160775 h 475582"/>
                    <a:gd name="connsiteX20" fmla="*/ 338237 w 790050"/>
                    <a:gd name="connsiteY20" fmla="*/ 173860 h 475582"/>
                    <a:gd name="connsiteX21" fmla="*/ 362097 w 790050"/>
                    <a:gd name="connsiteY21" fmla="*/ 166163 h 475582"/>
                    <a:gd name="connsiteX22" fmla="*/ 356710 w 790050"/>
                    <a:gd name="connsiteY22" fmla="*/ 146151 h 475582"/>
                    <a:gd name="connsiteX23" fmla="*/ 338237 w 790050"/>
                    <a:gd name="connsiteY23" fmla="*/ 116903 h 475582"/>
                    <a:gd name="connsiteX24" fmla="*/ 327461 w 790050"/>
                    <a:gd name="connsiteY24" fmla="*/ 103818 h 475582"/>
                    <a:gd name="connsiteX25" fmla="*/ 321304 w 790050"/>
                    <a:gd name="connsiteY25" fmla="*/ 82266 h 475582"/>
                    <a:gd name="connsiteX26" fmla="*/ 332897 w 790050"/>
                    <a:gd name="connsiteY26" fmla="*/ 80354 h 475582"/>
                    <a:gd name="connsiteX27" fmla="*/ 9287 w 790050"/>
                    <a:gd name="connsiteY27" fmla="*/ 6 h 475582"/>
                    <a:gd name="connsiteX28" fmla="*/ 21121 w 790050"/>
                    <a:gd name="connsiteY28" fmla="*/ 1449 h 475582"/>
                    <a:gd name="connsiteX29" fmla="*/ 133497 w 790050"/>
                    <a:gd name="connsiteY29" fmla="*/ 41473 h 475582"/>
                    <a:gd name="connsiteX30" fmla="*/ 197382 w 790050"/>
                    <a:gd name="connsiteY30" fmla="*/ 88426 h 475582"/>
                    <a:gd name="connsiteX31" fmla="*/ 186606 w 790050"/>
                    <a:gd name="connsiteY31" fmla="*/ 99201 h 475582"/>
                    <a:gd name="connsiteX32" fmla="*/ 135806 w 790050"/>
                    <a:gd name="connsiteY32" fmla="*/ 79959 h 475582"/>
                    <a:gd name="connsiteX33" fmla="*/ 99631 w 790050"/>
                    <a:gd name="connsiteY33" fmla="*/ 63795 h 475582"/>
                    <a:gd name="connsiteX34" fmla="*/ 14194 w 790050"/>
                    <a:gd name="connsiteY34" fmla="*/ 20691 h 475582"/>
                    <a:gd name="connsiteX35" fmla="*/ 339 w 790050"/>
                    <a:gd name="connsiteY35" fmla="*/ 6067 h 475582"/>
                    <a:gd name="connsiteX36" fmla="*/ 9287 w 790050"/>
                    <a:gd name="connsiteY36" fmla="*/ 6 h 475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90050" h="475582">
                      <a:moveTo>
                        <a:pt x="332897" y="80354"/>
                      </a:moveTo>
                      <a:cubicBezTo>
                        <a:pt x="342999" y="81833"/>
                        <a:pt x="349205" y="92080"/>
                        <a:pt x="356710" y="98430"/>
                      </a:cubicBezTo>
                      <a:cubicBezTo>
                        <a:pt x="359019" y="105357"/>
                        <a:pt x="365946" y="103818"/>
                        <a:pt x="371334" y="105357"/>
                      </a:cubicBezTo>
                      <a:cubicBezTo>
                        <a:pt x="403662" y="129988"/>
                        <a:pt x="432911" y="158466"/>
                        <a:pt x="463699" y="184636"/>
                      </a:cubicBezTo>
                      <a:cubicBezTo>
                        <a:pt x="476014" y="196181"/>
                        <a:pt x="486789" y="210036"/>
                        <a:pt x="500644" y="219272"/>
                      </a:cubicBezTo>
                      <a:cubicBezTo>
                        <a:pt x="539898" y="253909"/>
                        <a:pt x="578383" y="289315"/>
                        <a:pt x="620717" y="320103"/>
                      </a:cubicBezTo>
                      <a:cubicBezTo>
                        <a:pt x="626105" y="323951"/>
                        <a:pt x="631492" y="328569"/>
                        <a:pt x="629183" y="336266"/>
                      </a:cubicBezTo>
                      <a:cubicBezTo>
                        <a:pt x="629953" y="340885"/>
                        <a:pt x="633802" y="340885"/>
                        <a:pt x="636880" y="341654"/>
                      </a:cubicBezTo>
                      <a:cubicBezTo>
                        <a:pt x="640729" y="342424"/>
                        <a:pt x="644577" y="343194"/>
                        <a:pt x="646886" y="347042"/>
                      </a:cubicBezTo>
                      <a:cubicBezTo>
                        <a:pt x="662280" y="362436"/>
                        <a:pt x="683062" y="368594"/>
                        <a:pt x="699996" y="380909"/>
                      </a:cubicBezTo>
                      <a:cubicBezTo>
                        <a:pt x="703844" y="379369"/>
                        <a:pt x="707693" y="380139"/>
                        <a:pt x="710002" y="382448"/>
                      </a:cubicBezTo>
                      <a:cubicBezTo>
                        <a:pt x="734632" y="405539"/>
                        <a:pt x="760032" y="430169"/>
                        <a:pt x="778505" y="460188"/>
                      </a:cubicBezTo>
                      <a:cubicBezTo>
                        <a:pt x="781583" y="464806"/>
                        <a:pt x="785432" y="469424"/>
                        <a:pt x="790050" y="475582"/>
                      </a:cubicBezTo>
                      <a:cubicBezTo>
                        <a:pt x="752335" y="471733"/>
                        <a:pt x="720777" y="456339"/>
                        <a:pt x="689989" y="437866"/>
                      </a:cubicBezTo>
                      <a:cubicBezTo>
                        <a:pt x="679983" y="410157"/>
                        <a:pt x="659971" y="390915"/>
                        <a:pt x="633032" y="381679"/>
                      </a:cubicBezTo>
                      <a:cubicBezTo>
                        <a:pt x="584541" y="364745"/>
                        <a:pt x="542208" y="335497"/>
                        <a:pt x="499874" y="307788"/>
                      </a:cubicBezTo>
                      <a:cubicBezTo>
                        <a:pt x="476014" y="291624"/>
                        <a:pt x="452923" y="277769"/>
                        <a:pt x="423674" y="273151"/>
                      </a:cubicBezTo>
                      <a:cubicBezTo>
                        <a:pt x="399813" y="269303"/>
                        <a:pt x="377491" y="257757"/>
                        <a:pt x="355940" y="245442"/>
                      </a:cubicBezTo>
                      <a:cubicBezTo>
                        <a:pt x="326692" y="220042"/>
                        <a:pt x="297443" y="194642"/>
                        <a:pt x="268195" y="170012"/>
                      </a:cubicBezTo>
                      <a:cubicBezTo>
                        <a:pt x="266655" y="152309"/>
                        <a:pt x="278200" y="160006"/>
                        <a:pt x="285897" y="160775"/>
                      </a:cubicBezTo>
                      <a:cubicBezTo>
                        <a:pt x="303601" y="165394"/>
                        <a:pt x="320534" y="170012"/>
                        <a:pt x="338237" y="173860"/>
                      </a:cubicBezTo>
                      <a:cubicBezTo>
                        <a:pt x="346703" y="175400"/>
                        <a:pt x="356710" y="174630"/>
                        <a:pt x="362097" y="166163"/>
                      </a:cubicBezTo>
                      <a:cubicBezTo>
                        <a:pt x="366716" y="159236"/>
                        <a:pt x="359788" y="152309"/>
                        <a:pt x="356710" y="146151"/>
                      </a:cubicBezTo>
                      <a:cubicBezTo>
                        <a:pt x="350552" y="136145"/>
                        <a:pt x="344394" y="126909"/>
                        <a:pt x="338237" y="116903"/>
                      </a:cubicBezTo>
                      <a:cubicBezTo>
                        <a:pt x="334388" y="113054"/>
                        <a:pt x="332079" y="106897"/>
                        <a:pt x="327461" y="103818"/>
                      </a:cubicBezTo>
                      <a:cubicBezTo>
                        <a:pt x="324382" y="96891"/>
                        <a:pt x="316685" y="90733"/>
                        <a:pt x="321304" y="82266"/>
                      </a:cubicBezTo>
                      <a:cubicBezTo>
                        <a:pt x="325730" y="80342"/>
                        <a:pt x="329530" y="79861"/>
                        <a:pt x="332897" y="80354"/>
                      </a:cubicBezTo>
                      <a:close/>
                      <a:moveTo>
                        <a:pt x="9287" y="6"/>
                      </a:moveTo>
                      <a:cubicBezTo>
                        <a:pt x="13232" y="-91"/>
                        <a:pt x="17658" y="1064"/>
                        <a:pt x="21121" y="1449"/>
                      </a:cubicBezTo>
                      <a:cubicBezTo>
                        <a:pt x="61915" y="5297"/>
                        <a:pt x="97321" y="23770"/>
                        <a:pt x="133497" y="41473"/>
                      </a:cubicBezTo>
                      <a:cubicBezTo>
                        <a:pt x="157358" y="53020"/>
                        <a:pt x="182758" y="63795"/>
                        <a:pt x="197382" y="88426"/>
                      </a:cubicBezTo>
                      <a:cubicBezTo>
                        <a:pt x="200461" y="98432"/>
                        <a:pt x="196612" y="102280"/>
                        <a:pt x="186606" y="99201"/>
                      </a:cubicBezTo>
                      <a:cubicBezTo>
                        <a:pt x="169673" y="93044"/>
                        <a:pt x="152740" y="86886"/>
                        <a:pt x="135806" y="79959"/>
                      </a:cubicBezTo>
                      <a:cubicBezTo>
                        <a:pt x="125030" y="73801"/>
                        <a:pt x="109636" y="74571"/>
                        <a:pt x="99631" y="63795"/>
                      </a:cubicBezTo>
                      <a:cubicBezTo>
                        <a:pt x="71152" y="49171"/>
                        <a:pt x="40364" y="39164"/>
                        <a:pt x="14194" y="20691"/>
                      </a:cubicBezTo>
                      <a:cubicBezTo>
                        <a:pt x="8036" y="16843"/>
                        <a:pt x="-1970" y="12994"/>
                        <a:pt x="339" y="6067"/>
                      </a:cubicBezTo>
                      <a:cubicBezTo>
                        <a:pt x="1879" y="1449"/>
                        <a:pt x="5342" y="102"/>
                        <a:pt x="9287" y="6"/>
                      </a:cubicBezTo>
                      <a:close/>
                    </a:path>
                  </a:pathLst>
                </a:custGeom>
                <a:solidFill>
                  <a:srgbClr val="BDD14F"/>
                </a:solidFill>
                <a:ln w="7692" cap="flat">
                  <a:noFill/>
                  <a:prstDash val="solid"/>
                  <a:miter/>
                </a:ln>
              </p:spPr>
              <p:txBody>
                <a:bodyPr rtlCol="0" anchor="ctr"/>
                <a:lstStyle/>
                <a:p>
                  <a:endParaRPr lang="en-US"/>
                </a:p>
              </p:txBody>
            </p:sp>
            <p:sp>
              <p:nvSpPr>
                <p:cNvPr id="34" name="Freeform: Shape 89">
                  <a:extLst>
                    <a:ext uri="{FF2B5EF4-FFF2-40B4-BE49-F238E27FC236}">
                      <a16:creationId xmlns:a16="http://schemas.microsoft.com/office/drawing/2014/main" id="{CB177F14-8651-421D-BF45-8004508BE10D}"/>
                    </a:ext>
                  </a:extLst>
                </p:cNvPr>
                <p:cNvSpPr/>
                <p:nvPr/>
              </p:nvSpPr>
              <p:spPr>
                <a:xfrm>
                  <a:off x="6682439" y="4094239"/>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35" name="Freeform: Shape 90">
                  <a:extLst>
                    <a:ext uri="{FF2B5EF4-FFF2-40B4-BE49-F238E27FC236}">
                      <a16:creationId xmlns:a16="http://schemas.microsoft.com/office/drawing/2014/main" id="{8328946D-8F52-414C-9F12-417441B0C1AF}"/>
                    </a:ext>
                  </a:extLst>
                </p:cNvPr>
                <p:cNvSpPr/>
                <p:nvPr/>
              </p:nvSpPr>
              <p:spPr>
                <a:xfrm rot="13519709">
                  <a:off x="9186971" y="5250344"/>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20000"/>
                    <a:lumOff val="80000"/>
                  </a:schemeClr>
                </a:solidFill>
                <a:ln w="7692" cap="flat">
                  <a:noFill/>
                  <a:prstDash val="solid"/>
                  <a:miter/>
                </a:ln>
              </p:spPr>
              <p:txBody>
                <a:bodyPr rtlCol="0" anchor="ctr"/>
                <a:lstStyle/>
                <a:p>
                  <a:endParaRPr lang="en-US"/>
                </a:p>
              </p:txBody>
            </p:sp>
            <p:sp>
              <p:nvSpPr>
                <p:cNvPr id="36" name="Freeform: Shape 91">
                  <a:extLst>
                    <a:ext uri="{FF2B5EF4-FFF2-40B4-BE49-F238E27FC236}">
                      <a16:creationId xmlns:a16="http://schemas.microsoft.com/office/drawing/2014/main" id="{917D5369-FE75-4DA8-8CD0-253BE2D79F18}"/>
                    </a:ext>
                  </a:extLst>
                </p:cNvPr>
                <p:cNvSpPr/>
                <p:nvPr/>
              </p:nvSpPr>
              <p:spPr>
                <a:xfrm>
                  <a:off x="7173254" y="1305348"/>
                  <a:ext cx="293283" cy="317722"/>
                </a:xfrm>
                <a:custGeom>
                  <a:avLst/>
                  <a:gdLst>
                    <a:gd name="connsiteX0" fmla="*/ 284468 w 369454"/>
                    <a:gd name="connsiteY0" fmla="*/ 142742 h 400242"/>
                    <a:gd name="connsiteX1" fmla="*/ 249062 w 369454"/>
                    <a:gd name="connsiteY1" fmla="*/ 181226 h 400242"/>
                    <a:gd name="connsiteX2" fmla="*/ 309868 w 369454"/>
                    <a:gd name="connsiteY2" fmla="*/ 151208 h 400242"/>
                    <a:gd name="connsiteX3" fmla="*/ 371444 w 369454"/>
                    <a:gd name="connsiteY3" fmla="*/ 202778 h 400242"/>
                    <a:gd name="connsiteX4" fmla="*/ 268304 w 369454"/>
                    <a:gd name="connsiteY4" fmla="*/ 261275 h 400242"/>
                    <a:gd name="connsiteX5" fmla="*/ 244444 w 369454"/>
                    <a:gd name="connsiteY5" fmla="*/ 251269 h 400242"/>
                    <a:gd name="connsiteX6" fmla="*/ 282929 w 369454"/>
                    <a:gd name="connsiteY6" fmla="*/ 322851 h 400242"/>
                    <a:gd name="connsiteX7" fmla="*/ 307559 w 369454"/>
                    <a:gd name="connsiteY7" fmla="*/ 337475 h 400242"/>
                    <a:gd name="connsiteX8" fmla="*/ 281389 w 369454"/>
                    <a:gd name="connsiteY8" fmla="*/ 362875 h 400242"/>
                    <a:gd name="connsiteX9" fmla="*/ 245213 w 369454"/>
                    <a:gd name="connsiteY9" fmla="*/ 398281 h 400242"/>
                    <a:gd name="connsiteX10" fmla="*/ 193644 w 369454"/>
                    <a:gd name="connsiteY10" fmla="*/ 394433 h 400242"/>
                    <a:gd name="connsiteX11" fmla="*/ 172092 w 369454"/>
                    <a:gd name="connsiteY11" fmla="*/ 329778 h 400242"/>
                    <a:gd name="connsiteX12" fmla="*/ 175941 w 369454"/>
                    <a:gd name="connsiteY12" fmla="*/ 305917 h 400242"/>
                    <a:gd name="connsiteX13" fmla="*/ 183638 w 369454"/>
                    <a:gd name="connsiteY13" fmla="*/ 275129 h 400242"/>
                    <a:gd name="connsiteX14" fmla="*/ 184407 w 369454"/>
                    <a:gd name="connsiteY14" fmla="*/ 272051 h 400242"/>
                    <a:gd name="connsiteX15" fmla="*/ 184407 w 369454"/>
                    <a:gd name="connsiteY15" fmla="*/ 274360 h 400242"/>
                    <a:gd name="connsiteX16" fmla="*/ 171323 w 369454"/>
                    <a:gd name="connsiteY16" fmla="*/ 288214 h 400242"/>
                    <a:gd name="connsiteX17" fmla="*/ 87426 w 369454"/>
                    <a:gd name="connsiteY17" fmla="*/ 344402 h 400242"/>
                    <a:gd name="connsiteX18" fmla="*/ 44323 w 369454"/>
                    <a:gd name="connsiteY18" fmla="*/ 342093 h 400242"/>
                    <a:gd name="connsiteX19" fmla="*/ 1219 w 369454"/>
                    <a:gd name="connsiteY19" fmla="*/ 293602 h 400242"/>
                    <a:gd name="connsiteX20" fmla="*/ 32777 w 369454"/>
                    <a:gd name="connsiteY20" fmla="*/ 242032 h 400242"/>
                    <a:gd name="connsiteX21" fmla="*/ 122832 w 369454"/>
                    <a:gd name="connsiteY21" fmla="*/ 217402 h 400242"/>
                    <a:gd name="connsiteX22" fmla="*/ 145923 w 369454"/>
                    <a:gd name="connsiteY22" fmla="*/ 214323 h 400242"/>
                    <a:gd name="connsiteX23" fmla="*/ 122062 w 369454"/>
                    <a:gd name="connsiteY23" fmla="*/ 208935 h 400242"/>
                    <a:gd name="connsiteX24" fmla="*/ 25850 w 369454"/>
                    <a:gd name="connsiteY24" fmla="*/ 159675 h 400242"/>
                    <a:gd name="connsiteX25" fmla="*/ 7377 w 369454"/>
                    <a:gd name="connsiteY25" fmla="*/ 75778 h 400242"/>
                    <a:gd name="connsiteX26" fmla="*/ 88195 w 369454"/>
                    <a:gd name="connsiteY26" fmla="*/ 62693 h 400242"/>
                    <a:gd name="connsiteX27" fmla="*/ 100511 w 369454"/>
                    <a:gd name="connsiteY27" fmla="*/ 67311 h 400242"/>
                    <a:gd name="connsiteX28" fmla="*/ 113595 w 369454"/>
                    <a:gd name="connsiteY28" fmla="*/ 76548 h 400242"/>
                    <a:gd name="connsiteX29" fmla="*/ 167474 w 369454"/>
                    <a:gd name="connsiteY29" fmla="*/ 137354 h 400242"/>
                    <a:gd name="connsiteX30" fmla="*/ 183638 w 369454"/>
                    <a:gd name="connsiteY30" fmla="*/ 158136 h 400242"/>
                    <a:gd name="connsiteX31" fmla="*/ 187486 w 369454"/>
                    <a:gd name="connsiteY31" fmla="*/ 165833 h 400242"/>
                    <a:gd name="connsiteX32" fmla="*/ 182098 w 369454"/>
                    <a:gd name="connsiteY32" fmla="*/ 154287 h 400242"/>
                    <a:gd name="connsiteX33" fmla="*/ 175941 w 369454"/>
                    <a:gd name="connsiteY33" fmla="*/ 128117 h 400242"/>
                    <a:gd name="connsiteX34" fmla="*/ 169783 w 369454"/>
                    <a:gd name="connsiteY34" fmla="*/ 51917 h 400242"/>
                    <a:gd name="connsiteX35" fmla="*/ 209807 w 369454"/>
                    <a:gd name="connsiteY35" fmla="*/ 348 h 400242"/>
                    <a:gd name="connsiteX36" fmla="*/ 272153 w 369454"/>
                    <a:gd name="connsiteY36" fmla="*/ 40372 h 400242"/>
                    <a:gd name="connsiteX37" fmla="*/ 280620 w 369454"/>
                    <a:gd name="connsiteY37" fmla="*/ 58075 h 400242"/>
                    <a:gd name="connsiteX38" fmla="*/ 286777 w 369454"/>
                    <a:gd name="connsiteY38" fmla="*/ 105026 h 400242"/>
                    <a:gd name="connsiteX39" fmla="*/ 279080 w 369454"/>
                    <a:gd name="connsiteY39" fmla="*/ 125039 h 400242"/>
                    <a:gd name="connsiteX40" fmla="*/ 284468 w 369454"/>
                    <a:gd name="connsiteY40" fmla="*/ 142742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69454" h="400242">
                      <a:moveTo>
                        <a:pt x="284468" y="142742"/>
                      </a:moveTo>
                      <a:cubicBezTo>
                        <a:pt x="265226" y="147360"/>
                        <a:pt x="256759" y="161214"/>
                        <a:pt x="249062" y="181226"/>
                      </a:cubicBezTo>
                      <a:cubicBezTo>
                        <a:pt x="271383" y="169681"/>
                        <a:pt x="287547" y="155826"/>
                        <a:pt x="309868" y="151208"/>
                      </a:cubicBezTo>
                      <a:cubicBezTo>
                        <a:pt x="342965" y="144281"/>
                        <a:pt x="372983" y="168911"/>
                        <a:pt x="371444" y="202778"/>
                      </a:cubicBezTo>
                      <a:cubicBezTo>
                        <a:pt x="367595" y="262814"/>
                        <a:pt x="322953" y="288214"/>
                        <a:pt x="268304" y="261275"/>
                      </a:cubicBezTo>
                      <a:cubicBezTo>
                        <a:pt x="260607" y="257426"/>
                        <a:pt x="252910" y="254348"/>
                        <a:pt x="244444" y="251269"/>
                      </a:cubicBezTo>
                      <a:cubicBezTo>
                        <a:pt x="263686" y="272051"/>
                        <a:pt x="276771" y="295911"/>
                        <a:pt x="282929" y="322851"/>
                      </a:cubicBezTo>
                      <a:cubicBezTo>
                        <a:pt x="286007" y="336705"/>
                        <a:pt x="302171" y="328239"/>
                        <a:pt x="307559" y="337475"/>
                      </a:cubicBezTo>
                      <a:cubicBezTo>
                        <a:pt x="295244" y="342093"/>
                        <a:pt x="286777" y="350560"/>
                        <a:pt x="281389" y="362875"/>
                      </a:cubicBezTo>
                      <a:cubicBezTo>
                        <a:pt x="274462" y="379039"/>
                        <a:pt x="261377" y="391354"/>
                        <a:pt x="245213" y="398281"/>
                      </a:cubicBezTo>
                      <a:cubicBezTo>
                        <a:pt x="227511" y="401360"/>
                        <a:pt x="209807" y="404439"/>
                        <a:pt x="193644" y="394433"/>
                      </a:cubicBezTo>
                      <a:cubicBezTo>
                        <a:pt x="171323" y="377499"/>
                        <a:pt x="169783" y="354408"/>
                        <a:pt x="172092" y="329778"/>
                      </a:cubicBezTo>
                      <a:cubicBezTo>
                        <a:pt x="172862" y="322081"/>
                        <a:pt x="175171" y="314384"/>
                        <a:pt x="175941" y="305917"/>
                      </a:cubicBezTo>
                      <a:cubicBezTo>
                        <a:pt x="180559" y="295142"/>
                        <a:pt x="176710" y="282057"/>
                        <a:pt x="183638" y="275129"/>
                      </a:cubicBezTo>
                      <a:cubicBezTo>
                        <a:pt x="186716" y="270511"/>
                        <a:pt x="181329" y="271281"/>
                        <a:pt x="184407" y="272051"/>
                      </a:cubicBezTo>
                      <a:cubicBezTo>
                        <a:pt x="185177" y="272051"/>
                        <a:pt x="185177" y="272820"/>
                        <a:pt x="184407" y="274360"/>
                      </a:cubicBezTo>
                      <a:cubicBezTo>
                        <a:pt x="180559" y="279748"/>
                        <a:pt x="178250" y="286675"/>
                        <a:pt x="171323" y="288214"/>
                      </a:cubicBezTo>
                      <a:cubicBezTo>
                        <a:pt x="148232" y="314384"/>
                        <a:pt x="123601" y="337475"/>
                        <a:pt x="87426" y="344402"/>
                      </a:cubicBezTo>
                      <a:cubicBezTo>
                        <a:pt x="72801" y="347481"/>
                        <a:pt x="58177" y="347481"/>
                        <a:pt x="44323" y="342093"/>
                      </a:cubicBezTo>
                      <a:cubicBezTo>
                        <a:pt x="21232" y="333626"/>
                        <a:pt x="4298" y="318232"/>
                        <a:pt x="1219" y="293602"/>
                      </a:cubicBezTo>
                      <a:cubicBezTo>
                        <a:pt x="-1090" y="270511"/>
                        <a:pt x="14304" y="255117"/>
                        <a:pt x="32777" y="242032"/>
                      </a:cubicBezTo>
                      <a:cubicBezTo>
                        <a:pt x="60486" y="223560"/>
                        <a:pt x="92814" y="224329"/>
                        <a:pt x="122832" y="217402"/>
                      </a:cubicBezTo>
                      <a:cubicBezTo>
                        <a:pt x="128219" y="211245"/>
                        <a:pt x="135147" y="216632"/>
                        <a:pt x="145923" y="214323"/>
                      </a:cubicBezTo>
                      <a:cubicBezTo>
                        <a:pt x="134377" y="215093"/>
                        <a:pt x="127450" y="213554"/>
                        <a:pt x="122062" y="208935"/>
                      </a:cubicBezTo>
                      <a:cubicBezTo>
                        <a:pt x="87426" y="197390"/>
                        <a:pt x="54329" y="184305"/>
                        <a:pt x="25850" y="159675"/>
                      </a:cubicBezTo>
                      <a:cubicBezTo>
                        <a:pt x="-1090" y="136584"/>
                        <a:pt x="-6478" y="94251"/>
                        <a:pt x="7377" y="75778"/>
                      </a:cubicBezTo>
                      <a:cubicBezTo>
                        <a:pt x="23541" y="52687"/>
                        <a:pt x="55098" y="47299"/>
                        <a:pt x="88195" y="62693"/>
                      </a:cubicBezTo>
                      <a:cubicBezTo>
                        <a:pt x="92044" y="64232"/>
                        <a:pt x="95892" y="65772"/>
                        <a:pt x="100511" y="67311"/>
                      </a:cubicBezTo>
                      <a:cubicBezTo>
                        <a:pt x="104359" y="71160"/>
                        <a:pt x="110517" y="71160"/>
                        <a:pt x="113595" y="76548"/>
                      </a:cubicBezTo>
                      <a:cubicBezTo>
                        <a:pt x="134377" y="94251"/>
                        <a:pt x="152080" y="115032"/>
                        <a:pt x="167474" y="137354"/>
                      </a:cubicBezTo>
                      <a:cubicBezTo>
                        <a:pt x="175941" y="141972"/>
                        <a:pt x="179789" y="149669"/>
                        <a:pt x="183638" y="158136"/>
                      </a:cubicBezTo>
                      <a:cubicBezTo>
                        <a:pt x="185177" y="160445"/>
                        <a:pt x="185177" y="164293"/>
                        <a:pt x="187486" y="165833"/>
                      </a:cubicBezTo>
                      <a:cubicBezTo>
                        <a:pt x="185947" y="161984"/>
                        <a:pt x="184407" y="158136"/>
                        <a:pt x="182098" y="154287"/>
                      </a:cubicBezTo>
                      <a:cubicBezTo>
                        <a:pt x="178250" y="145820"/>
                        <a:pt x="179789" y="136584"/>
                        <a:pt x="175941" y="128117"/>
                      </a:cubicBezTo>
                      <a:cubicBezTo>
                        <a:pt x="174401" y="102717"/>
                        <a:pt x="163626" y="78087"/>
                        <a:pt x="169783" y="51917"/>
                      </a:cubicBezTo>
                      <a:cubicBezTo>
                        <a:pt x="176710" y="20360"/>
                        <a:pt x="188256" y="3426"/>
                        <a:pt x="209807" y="348"/>
                      </a:cubicBezTo>
                      <a:cubicBezTo>
                        <a:pt x="232898" y="-2731"/>
                        <a:pt x="260607" y="14972"/>
                        <a:pt x="272153" y="40372"/>
                      </a:cubicBezTo>
                      <a:cubicBezTo>
                        <a:pt x="275232" y="46529"/>
                        <a:pt x="277541" y="51917"/>
                        <a:pt x="280620" y="58075"/>
                      </a:cubicBezTo>
                      <a:cubicBezTo>
                        <a:pt x="290626" y="72699"/>
                        <a:pt x="284468" y="89632"/>
                        <a:pt x="286777" y="105026"/>
                      </a:cubicBezTo>
                      <a:cubicBezTo>
                        <a:pt x="285238" y="111954"/>
                        <a:pt x="282159" y="118881"/>
                        <a:pt x="279080" y="125039"/>
                      </a:cubicBezTo>
                      <a:cubicBezTo>
                        <a:pt x="272923" y="135814"/>
                        <a:pt x="278310" y="138893"/>
                        <a:pt x="284468" y="142742"/>
                      </a:cubicBezTo>
                      <a:close/>
                    </a:path>
                  </a:pathLst>
                </a:custGeom>
                <a:solidFill>
                  <a:schemeClr val="accent2"/>
                </a:solidFill>
                <a:ln w="7692" cap="flat">
                  <a:noFill/>
                  <a:prstDash val="solid"/>
                  <a:miter/>
                </a:ln>
              </p:spPr>
              <p:txBody>
                <a:bodyPr rtlCol="0" anchor="ctr"/>
                <a:lstStyle/>
                <a:p>
                  <a:endParaRPr lang="en-US"/>
                </a:p>
              </p:txBody>
            </p:sp>
            <p:sp>
              <p:nvSpPr>
                <p:cNvPr id="37" name="Freeform: Shape 92">
                  <a:extLst>
                    <a:ext uri="{FF2B5EF4-FFF2-40B4-BE49-F238E27FC236}">
                      <a16:creationId xmlns:a16="http://schemas.microsoft.com/office/drawing/2014/main" id="{7A675D3D-CF3F-498B-BA41-181D882D7DB9}"/>
                    </a:ext>
                  </a:extLst>
                </p:cNvPr>
                <p:cNvSpPr/>
                <p:nvPr/>
              </p:nvSpPr>
              <p:spPr>
                <a:xfrm>
                  <a:off x="10569835" y="2852422"/>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8" name="Freeform: Shape 93">
                  <a:extLst>
                    <a:ext uri="{FF2B5EF4-FFF2-40B4-BE49-F238E27FC236}">
                      <a16:creationId xmlns:a16="http://schemas.microsoft.com/office/drawing/2014/main" id="{AE173B87-F25B-4347-AE5B-82253FD6FD3D}"/>
                    </a:ext>
                  </a:extLst>
                </p:cNvPr>
                <p:cNvSpPr/>
                <p:nvPr/>
              </p:nvSpPr>
              <p:spPr>
                <a:xfrm>
                  <a:off x="9925469" y="4301464"/>
                  <a:ext cx="293283" cy="317722"/>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39" name="Freeform: Shape 94">
                  <a:extLst>
                    <a:ext uri="{FF2B5EF4-FFF2-40B4-BE49-F238E27FC236}">
                      <a16:creationId xmlns:a16="http://schemas.microsoft.com/office/drawing/2014/main" id="{E280BC4A-93B6-4F55-AE3C-8BEF2B1552B6}"/>
                    </a:ext>
                  </a:extLst>
                </p:cNvPr>
                <p:cNvSpPr/>
                <p:nvPr/>
              </p:nvSpPr>
              <p:spPr>
                <a:xfrm>
                  <a:off x="9030958" y="5149862"/>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0" name="Freeform: Shape 95">
                  <a:extLst>
                    <a:ext uri="{FF2B5EF4-FFF2-40B4-BE49-F238E27FC236}">
                      <a16:creationId xmlns:a16="http://schemas.microsoft.com/office/drawing/2014/main" id="{8C4DDD2C-6862-4F41-A106-2B607F9746E5}"/>
                    </a:ext>
                  </a:extLst>
                </p:cNvPr>
                <p:cNvSpPr/>
                <p:nvPr/>
              </p:nvSpPr>
              <p:spPr>
                <a:xfrm>
                  <a:off x="7413340" y="4542833"/>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1" name="Freeform: Shape 96">
                  <a:extLst>
                    <a:ext uri="{FF2B5EF4-FFF2-40B4-BE49-F238E27FC236}">
                      <a16:creationId xmlns:a16="http://schemas.microsoft.com/office/drawing/2014/main" id="{605D50D3-753B-4539-B809-610F8E3FFA21}"/>
                    </a:ext>
                  </a:extLst>
                </p:cNvPr>
                <p:cNvSpPr/>
                <p:nvPr/>
              </p:nvSpPr>
              <p:spPr>
                <a:xfrm>
                  <a:off x="8792524" y="1621808"/>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2" name="Freeform: Shape 97">
                  <a:extLst>
                    <a:ext uri="{FF2B5EF4-FFF2-40B4-BE49-F238E27FC236}">
                      <a16:creationId xmlns:a16="http://schemas.microsoft.com/office/drawing/2014/main" id="{52CAE4AB-CF67-426C-9EAF-B376709CBBE0}"/>
                    </a:ext>
                  </a:extLst>
                </p:cNvPr>
                <p:cNvSpPr/>
                <p:nvPr/>
              </p:nvSpPr>
              <p:spPr>
                <a:xfrm>
                  <a:off x="9822309" y="1500996"/>
                  <a:ext cx="272654" cy="262167"/>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3" name="Freeform: Shape 98">
                  <a:extLst>
                    <a:ext uri="{FF2B5EF4-FFF2-40B4-BE49-F238E27FC236}">
                      <a16:creationId xmlns:a16="http://schemas.microsoft.com/office/drawing/2014/main" id="{0A7617F6-7E52-470F-A88C-8CC3B9D20EF3}"/>
                    </a:ext>
                  </a:extLst>
                </p:cNvPr>
                <p:cNvSpPr/>
                <p:nvPr/>
              </p:nvSpPr>
              <p:spPr>
                <a:xfrm>
                  <a:off x="9994073" y="1907415"/>
                  <a:ext cx="226423" cy="245291"/>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4" name="Freeform: Shape 99">
                  <a:extLst>
                    <a:ext uri="{FF2B5EF4-FFF2-40B4-BE49-F238E27FC236}">
                      <a16:creationId xmlns:a16="http://schemas.microsoft.com/office/drawing/2014/main" id="{DE3A26AE-D8EB-41F6-97A5-F01416ADA31C}"/>
                    </a:ext>
                  </a:extLst>
                </p:cNvPr>
                <p:cNvSpPr/>
                <p:nvPr/>
              </p:nvSpPr>
              <p:spPr>
                <a:xfrm>
                  <a:off x="8146771" y="1363150"/>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5" name="Freeform: Shape 100">
                  <a:extLst>
                    <a:ext uri="{FF2B5EF4-FFF2-40B4-BE49-F238E27FC236}">
                      <a16:creationId xmlns:a16="http://schemas.microsoft.com/office/drawing/2014/main" id="{5E97E803-E8C7-42AC-BF83-302D7D86B4FF}"/>
                    </a:ext>
                  </a:extLst>
                </p:cNvPr>
                <p:cNvSpPr/>
                <p:nvPr/>
              </p:nvSpPr>
              <p:spPr>
                <a:xfrm>
                  <a:off x="6668582" y="313630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6" name="Freeform: Shape 113">
                  <a:extLst>
                    <a:ext uri="{FF2B5EF4-FFF2-40B4-BE49-F238E27FC236}">
                      <a16:creationId xmlns:a16="http://schemas.microsoft.com/office/drawing/2014/main" id="{6F315D2E-9525-42CC-869D-0137CA4F81E8}"/>
                    </a:ext>
                  </a:extLst>
                </p:cNvPr>
                <p:cNvSpPr/>
                <p:nvPr/>
              </p:nvSpPr>
              <p:spPr>
                <a:xfrm>
                  <a:off x="10476610" y="4399742"/>
                  <a:ext cx="317722" cy="305502"/>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7" name="Freeform: Shape 114">
                  <a:extLst>
                    <a:ext uri="{FF2B5EF4-FFF2-40B4-BE49-F238E27FC236}">
                      <a16:creationId xmlns:a16="http://schemas.microsoft.com/office/drawing/2014/main" id="{E747EA66-20C4-4B22-B541-F4147F80927D}"/>
                    </a:ext>
                  </a:extLst>
                </p:cNvPr>
                <p:cNvSpPr/>
                <p:nvPr/>
              </p:nvSpPr>
              <p:spPr>
                <a:xfrm>
                  <a:off x="10462753" y="3441811"/>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48" name="Freeform: Shape 116">
                  <a:extLst>
                    <a:ext uri="{FF2B5EF4-FFF2-40B4-BE49-F238E27FC236}">
                      <a16:creationId xmlns:a16="http://schemas.microsoft.com/office/drawing/2014/main" id="{2DBA37FE-8B14-48FE-97FF-C473D1A9AB03}"/>
                    </a:ext>
                  </a:extLst>
                </p:cNvPr>
                <p:cNvSpPr/>
                <p:nvPr/>
              </p:nvSpPr>
              <p:spPr>
                <a:xfrm>
                  <a:off x="7590642" y="4988734"/>
                  <a:ext cx="148734" cy="161128"/>
                </a:xfrm>
                <a:custGeom>
                  <a:avLst/>
                  <a:gdLst>
                    <a:gd name="connsiteX0" fmla="*/ 370215 w 369454"/>
                    <a:gd name="connsiteY0" fmla="*/ 305601 h 400242"/>
                    <a:gd name="connsiteX1" fmla="*/ 265536 w 369454"/>
                    <a:gd name="connsiteY1" fmla="*/ 341007 h 400242"/>
                    <a:gd name="connsiteX2" fmla="*/ 221664 w 369454"/>
                    <a:gd name="connsiteY2" fmla="*/ 313298 h 400242"/>
                    <a:gd name="connsiteX3" fmla="*/ 220894 w 369454"/>
                    <a:gd name="connsiteY3" fmla="*/ 310219 h 400242"/>
                    <a:gd name="connsiteX4" fmla="*/ 190876 w 369454"/>
                    <a:gd name="connsiteY4" fmla="*/ 281741 h 400242"/>
                    <a:gd name="connsiteX5" fmla="*/ 185488 w 369454"/>
                    <a:gd name="connsiteY5" fmla="*/ 272504 h 400242"/>
                    <a:gd name="connsiteX6" fmla="*/ 195494 w 369454"/>
                    <a:gd name="connsiteY6" fmla="*/ 290207 h 400242"/>
                    <a:gd name="connsiteX7" fmla="*/ 203191 w 369454"/>
                    <a:gd name="connsiteY7" fmla="*/ 345626 h 400242"/>
                    <a:gd name="connsiteX8" fmla="*/ 203191 w 369454"/>
                    <a:gd name="connsiteY8" fmla="*/ 348704 h 400242"/>
                    <a:gd name="connsiteX9" fmla="*/ 200112 w 369454"/>
                    <a:gd name="connsiteY9" fmla="*/ 354092 h 400242"/>
                    <a:gd name="connsiteX10" fmla="*/ 153930 w 369454"/>
                    <a:gd name="connsiteY10" fmla="*/ 400274 h 400242"/>
                    <a:gd name="connsiteX11" fmla="*/ 89276 w 369454"/>
                    <a:gd name="connsiteY11" fmla="*/ 339468 h 400242"/>
                    <a:gd name="connsiteX12" fmla="*/ 116215 w 369454"/>
                    <a:gd name="connsiteY12" fmla="*/ 265577 h 400242"/>
                    <a:gd name="connsiteX13" fmla="*/ 123912 w 369454"/>
                    <a:gd name="connsiteY13" fmla="*/ 251723 h 400242"/>
                    <a:gd name="connsiteX14" fmla="*/ 111597 w 369454"/>
                    <a:gd name="connsiteY14" fmla="*/ 256341 h 400242"/>
                    <a:gd name="connsiteX15" fmla="*/ 23081 w 369454"/>
                    <a:gd name="connsiteY15" fmla="*/ 256341 h 400242"/>
                    <a:gd name="connsiteX16" fmla="*/ 2300 w 369454"/>
                    <a:gd name="connsiteY16" fmla="*/ 183989 h 400242"/>
                    <a:gd name="connsiteX17" fmla="*/ 53100 w 369454"/>
                    <a:gd name="connsiteY17" fmla="*/ 147044 h 400242"/>
                    <a:gd name="connsiteX18" fmla="*/ 75421 w 369454"/>
                    <a:gd name="connsiteY18" fmla="*/ 154741 h 400242"/>
                    <a:gd name="connsiteX19" fmla="*/ 80039 w 369454"/>
                    <a:gd name="connsiteY19" fmla="*/ 155510 h 400242"/>
                    <a:gd name="connsiteX20" fmla="*/ 120064 w 369454"/>
                    <a:gd name="connsiteY20" fmla="*/ 179371 h 400242"/>
                    <a:gd name="connsiteX21" fmla="*/ 124682 w 369454"/>
                    <a:gd name="connsiteY21" fmla="*/ 183219 h 400242"/>
                    <a:gd name="connsiteX22" fmla="*/ 121603 w 369454"/>
                    <a:gd name="connsiteY22" fmla="*/ 180141 h 400242"/>
                    <a:gd name="connsiteX23" fmla="*/ 98512 w 369454"/>
                    <a:gd name="connsiteY23" fmla="*/ 135498 h 400242"/>
                    <a:gd name="connsiteX24" fmla="*/ 93124 w 369454"/>
                    <a:gd name="connsiteY24" fmla="*/ 56219 h 400242"/>
                    <a:gd name="connsiteX25" fmla="*/ 124682 w 369454"/>
                    <a:gd name="connsiteY25" fmla="*/ 10038 h 400242"/>
                    <a:gd name="connsiteX26" fmla="*/ 197803 w 369454"/>
                    <a:gd name="connsiteY26" fmla="*/ 34668 h 400242"/>
                    <a:gd name="connsiteX27" fmla="*/ 200112 w 369454"/>
                    <a:gd name="connsiteY27" fmla="*/ 101632 h 400242"/>
                    <a:gd name="connsiteX28" fmla="*/ 193954 w 369454"/>
                    <a:gd name="connsiteY28" fmla="*/ 131650 h 400242"/>
                    <a:gd name="connsiteX29" fmla="*/ 191645 w 369454"/>
                    <a:gd name="connsiteY29" fmla="*/ 147044 h 400242"/>
                    <a:gd name="connsiteX30" fmla="*/ 203191 w 369454"/>
                    <a:gd name="connsiteY30" fmla="*/ 136268 h 400242"/>
                    <a:gd name="connsiteX31" fmla="*/ 211657 w 369454"/>
                    <a:gd name="connsiteY31" fmla="*/ 127032 h 400242"/>
                    <a:gd name="connsiteX32" fmla="*/ 220894 w 369454"/>
                    <a:gd name="connsiteY32" fmla="*/ 113947 h 400242"/>
                    <a:gd name="connsiteX33" fmla="*/ 220894 w 369454"/>
                    <a:gd name="connsiteY33" fmla="*/ 113947 h 400242"/>
                    <a:gd name="connsiteX34" fmla="*/ 237827 w 369454"/>
                    <a:gd name="connsiteY34" fmla="*/ 95474 h 400242"/>
                    <a:gd name="connsiteX35" fmla="*/ 344815 w 369454"/>
                    <a:gd name="connsiteY35" fmla="*/ 56989 h 400242"/>
                    <a:gd name="connsiteX36" fmla="*/ 376373 w 369454"/>
                    <a:gd name="connsiteY36" fmla="*/ 105480 h 400242"/>
                    <a:gd name="connsiteX37" fmla="*/ 341736 w 369454"/>
                    <a:gd name="connsiteY37" fmla="*/ 168595 h 400242"/>
                    <a:gd name="connsiteX38" fmla="*/ 250142 w 369454"/>
                    <a:gd name="connsiteY38" fmla="*/ 212468 h 400242"/>
                    <a:gd name="connsiteX39" fmla="*/ 237058 w 369454"/>
                    <a:gd name="connsiteY39" fmla="*/ 213238 h 400242"/>
                    <a:gd name="connsiteX40" fmla="*/ 297093 w 369454"/>
                    <a:gd name="connsiteY40" fmla="*/ 220165 h 400242"/>
                    <a:gd name="connsiteX41" fmla="*/ 371755 w 369454"/>
                    <a:gd name="connsiteY41" fmla="*/ 272504 h 400242"/>
                    <a:gd name="connsiteX42" fmla="*/ 371755 w 369454"/>
                    <a:gd name="connsiteY42" fmla="*/ 294825 h 400242"/>
                    <a:gd name="connsiteX43" fmla="*/ 370215 w 369454"/>
                    <a:gd name="connsiteY43" fmla="*/ 305601 h 400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454" h="400242">
                      <a:moveTo>
                        <a:pt x="370215" y="305601"/>
                      </a:moveTo>
                      <a:cubicBezTo>
                        <a:pt x="345585" y="347935"/>
                        <a:pt x="308639" y="352553"/>
                        <a:pt x="265536" y="341007"/>
                      </a:cubicBezTo>
                      <a:cubicBezTo>
                        <a:pt x="247833" y="336389"/>
                        <a:pt x="233209" y="327153"/>
                        <a:pt x="221664" y="313298"/>
                      </a:cubicBezTo>
                      <a:cubicBezTo>
                        <a:pt x="221664" y="312529"/>
                        <a:pt x="220894" y="310989"/>
                        <a:pt x="220894" y="310219"/>
                      </a:cubicBezTo>
                      <a:cubicBezTo>
                        <a:pt x="207039" y="304062"/>
                        <a:pt x="198573" y="293286"/>
                        <a:pt x="190876" y="281741"/>
                      </a:cubicBezTo>
                      <a:cubicBezTo>
                        <a:pt x="189336" y="278662"/>
                        <a:pt x="188566" y="274814"/>
                        <a:pt x="185488" y="272504"/>
                      </a:cubicBezTo>
                      <a:cubicBezTo>
                        <a:pt x="190106" y="277892"/>
                        <a:pt x="190876" y="284819"/>
                        <a:pt x="195494" y="290207"/>
                      </a:cubicBezTo>
                      <a:cubicBezTo>
                        <a:pt x="203191" y="307910"/>
                        <a:pt x="198573" y="327923"/>
                        <a:pt x="203191" y="345626"/>
                      </a:cubicBezTo>
                      <a:cubicBezTo>
                        <a:pt x="202421" y="346395"/>
                        <a:pt x="202421" y="347935"/>
                        <a:pt x="203191" y="348704"/>
                      </a:cubicBezTo>
                      <a:cubicBezTo>
                        <a:pt x="202421" y="350244"/>
                        <a:pt x="200882" y="352553"/>
                        <a:pt x="200112" y="354092"/>
                      </a:cubicBezTo>
                      <a:cubicBezTo>
                        <a:pt x="191645" y="385650"/>
                        <a:pt x="175482" y="401814"/>
                        <a:pt x="153930" y="400274"/>
                      </a:cubicBezTo>
                      <a:cubicBezTo>
                        <a:pt x="120833" y="397965"/>
                        <a:pt x="91585" y="370256"/>
                        <a:pt x="89276" y="339468"/>
                      </a:cubicBezTo>
                      <a:cubicBezTo>
                        <a:pt x="86197" y="310219"/>
                        <a:pt x="99282" y="287128"/>
                        <a:pt x="116215" y="265577"/>
                      </a:cubicBezTo>
                      <a:cubicBezTo>
                        <a:pt x="119294" y="261729"/>
                        <a:pt x="120064" y="256341"/>
                        <a:pt x="123912" y="251723"/>
                      </a:cubicBezTo>
                      <a:cubicBezTo>
                        <a:pt x="120064" y="255571"/>
                        <a:pt x="115445" y="254032"/>
                        <a:pt x="111597" y="256341"/>
                      </a:cubicBezTo>
                      <a:cubicBezTo>
                        <a:pt x="82348" y="271735"/>
                        <a:pt x="53100" y="280201"/>
                        <a:pt x="23081" y="256341"/>
                      </a:cubicBezTo>
                      <a:cubicBezTo>
                        <a:pt x="4609" y="241716"/>
                        <a:pt x="-4627" y="207850"/>
                        <a:pt x="2300" y="183989"/>
                      </a:cubicBezTo>
                      <a:cubicBezTo>
                        <a:pt x="9227" y="160128"/>
                        <a:pt x="23851" y="149353"/>
                        <a:pt x="53100" y="147044"/>
                      </a:cubicBezTo>
                      <a:cubicBezTo>
                        <a:pt x="60797" y="149353"/>
                        <a:pt x="69263" y="149353"/>
                        <a:pt x="75421" y="154741"/>
                      </a:cubicBezTo>
                      <a:cubicBezTo>
                        <a:pt x="76960" y="154741"/>
                        <a:pt x="78500" y="155510"/>
                        <a:pt x="80039" y="155510"/>
                      </a:cubicBezTo>
                      <a:cubicBezTo>
                        <a:pt x="96203" y="158589"/>
                        <a:pt x="110058" y="167056"/>
                        <a:pt x="120064" y="179371"/>
                      </a:cubicBezTo>
                      <a:cubicBezTo>
                        <a:pt x="121603" y="180141"/>
                        <a:pt x="121603" y="183219"/>
                        <a:pt x="124682" y="183219"/>
                      </a:cubicBezTo>
                      <a:cubicBezTo>
                        <a:pt x="123912" y="182450"/>
                        <a:pt x="122373" y="181680"/>
                        <a:pt x="121603" y="180141"/>
                      </a:cubicBezTo>
                      <a:cubicBezTo>
                        <a:pt x="109288" y="167825"/>
                        <a:pt x="102361" y="152432"/>
                        <a:pt x="98512" y="135498"/>
                      </a:cubicBezTo>
                      <a:cubicBezTo>
                        <a:pt x="93124" y="109329"/>
                        <a:pt x="83888" y="83159"/>
                        <a:pt x="93124" y="56219"/>
                      </a:cubicBezTo>
                      <a:cubicBezTo>
                        <a:pt x="99282" y="37747"/>
                        <a:pt x="107748" y="21583"/>
                        <a:pt x="124682" y="10038"/>
                      </a:cubicBezTo>
                      <a:cubicBezTo>
                        <a:pt x="154700" y="-9974"/>
                        <a:pt x="187027" y="801"/>
                        <a:pt x="197803" y="34668"/>
                      </a:cubicBezTo>
                      <a:cubicBezTo>
                        <a:pt x="204730" y="56989"/>
                        <a:pt x="205500" y="79310"/>
                        <a:pt x="200112" y="101632"/>
                      </a:cubicBezTo>
                      <a:cubicBezTo>
                        <a:pt x="197803" y="111638"/>
                        <a:pt x="196263" y="121644"/>
                        <a:pt x="193954" y="131650"/>
                      </a:cubicBezTo>
                      <a:cubicBezTo>
                        <a:pt x="191645" y="136268"/>
                        <a:pt x="195494" y="141656"/>
                        <a:pt x="191645" y="147044"/>
                      </a:cubicBezTo>
                      <a:cubicBezTo>
                        <a:pt x="196263" y="143965"/>
                        <a:pt x="199342" y="139347"/>
                        <a:pt x="203191" y="136268"/>
                      </a:cubicBezTo>
                      <a:cubicBezTo>
                        <a:pt x="206270" y="133189"/>
                        <a:pt x="208579" y="130110"/>
                        <a:pt x="211657" y="127032"/>
                      </a:cubicBezTo>
                      <a:cubicBezTo>
                        <a:pt x="216276" y="123953"/>
                        <a:pt x="217045" y="117795"/>
                        <a:pt x="220894" y="113947"/>
                      </a:cubicBezTo>
                      <a:lnTo>
                        <a:pt x="220894" y="113947"/>
                      </a:lnTo>
                      <a:cubicBezTo>
                        <a:pt x="229361" y="110098"/>
                        <a:pt x="235518" y="103941"/>
                        <a:pt x="237827" y="95474"/>
                      </a:cubicBezTo>
                      <a:cubicBezTo>
                        <a:pt x="267076" y="64686"/>
                        <a:pt x="299403" y="43135"/>
                        <a:pt x="344815" y="56989"/>
                      </a:cubicBezTo>
                      <a:cubicBezTo>
                        <a:pt x="368676" y="66226"/>
                        <a:pt x="377912" y="80080"/>
                        <a:pt x="376373" y="105480"/>
                      </a:cubicBezTo>
                      <a:cubicBezTo>
                        <a:pt x="374834" y="131650"/>
                        <a:pt x="361748" y="152432"/>
                        <a:pt x="341736" y="168595"/>
                      </a:cubicBezTo>
                      <a:cubicBezTo>
                        <a:pt x="314797" y="190916"/>
                        <a:pt x="283239" y="203232"/>
                        <a:pt x="250142" y="212468"/>
                      </a:cubicBezTo>
                      <a:cubicBezTo>
                        <a:pt x="245524" y="212468"/>
                        <a:pt x="241676" y="210929"/>
                        <a:pt x="237058" y="213238"/>
                      </a:cubicBezTo>
                      <a:cubicBezTo>
                        <a:pt x="257839" y="210159"/>
                        <a:pt x="277082" y="220165"/>
                        <a:pt x="297093" y="220165"/>
                      </a:cubicBezTo>
                      <a:cubicBezTo>
                        <a:pt x="330191" y="225553"/>
                        <a:pt x="357130" y="240177"/>
                        <a:pt x="371755" y="272504"/>
                      </a:cubicBezTo>
                      <a:cubicBezTo>
                        <a:pt x="374834" y="280201"/>
                        <a:pt x="377142" y="287128"/>
                        <a:pt x="371755" y="294825"/>
                      </a:cubicBezTo>
                      <a:cubicBezTo>
                        <a:pt x="370985" y="299444"/>
                        <a:pt x="370985" y="302522"/>
                        <a:pt x="370215" y="305601"/>
                      </a:cubicBezTo>
                      <a:close/>
                    </a:path>
                  </a:pathLst>
                </a:custGeom>
                <a:solidFill>
                  <a:schemeClr val="accent4"/>
                </a:solidFill>
                <a:ln w="7692" cap="flat">
                  <a:noFill/>
                  <a:prstDash val="solid"/>
                  <a:miter/>
                </a:ln>
              </p:spPr>
              <p:txBody>
                <a:bodyPr rtlCol="0" anchor="ctr"/>
                <a:lstStyle/>
                <a:p>
                  <a:endParaRPr lang="en-US"/>
                </a:p>
              </p:txBody>
            </p:sp>
            <p:sp>
              <p:nvSpPr>
                <p:cNvPr id="49" name="Freeform: Shape 117">
                  <a:extLst>
                    <a:ext uri="{FF2B5EF4-FFF2-40B4-BE49-F238E27FC236}">
                      <a16:creationId xmlns:a16="http://schemas.microsoft.com/office/drawing/2014/main" id="{4BE18392-B3D5-457C-8FBE-FA0519C20763}"/>
                    </a:ext>
                  </a:extLst>
                </p:cNvPr>
                <p:cNvSpPr/>
                <p:nvPr/>
              </p:nvSpPr>
              <p:spPr>
                <a:xfrm>
                  <a:off x="8718354" y="4900238"/>
                  <a:ext cx="210497" cy="202401"/>
                </a:xfrm>
                <a:custGeom>
                  <a:avLst/>
                  <a:gdLst>
                    <a:gd name="connsiteX0" fmla="*/ 165990 w 400242"/>
                    <a:gd name="connsiteY0" fmla="*/ 373598 h 384848"/>
                    <a:gd name="connsiteX1" fmla="*/ 145978 w 400242"/>
                    <a:gd name="connsiteY1" fmla="*/ 305865 h 384848"/>
                    <a:gd name="connsiteX2" fmla="*/ 153675 w 400242"/>
                    <a:gd name="connsiteY2" fmla="*/ 276617 h 384848"/>
                    <a:gd name="connsiteX3" fmla="*/ 194469 w 400242"/>
                    <a:gd name="connsiteY3" fmla="*/ 218889 h 384848"/>
                    <a:gd name="connsiteX4" fmla="*/ 201396 w 400242"/>
                    <a:gd name="connsiteY4" fmla="*/ 209653 h 384848"/>
                    <a:gd name="connsiteX5" fmla="*/ 194469 w 400242"/>
                    <a:gd name="connsiteY5" fmla="*/ 211962 h 384848"/>
                    <a:gd name="connsiteX6" fmla="*/ 181384 w 400242"/>
                    <a:gd name="connsiteY6" fmla="*/ 219659 h 384848"/>
                    <a:gd name="connsiteX7" fmla="*/ 59002 w 400242"/>
                    <a:gd name="connsiteY7" fmla="*/ 265071 h 384848"/>
                    <a:gd name="connsiteX8" fmla="*/ 505 w 400242"/>
                    <a:gd name="connsiteY8" fmla="*/ 218889 h 384848"/>
                    <a:gd name="connsiteX9" fmla="*/ 44378 w 400242"/>
                    <a:gd name="connsiteY9" fmla="*/ 155774 h 384848"/>
                    <a:gd name="connsiteX10" fmla="*/ 149826 w 400242"/>
                    <a:gd name="connsiteY10" fmla="*/ 144998 h 384848"/>
                    <a:gd name="connsiteX11" fmla="*/ 181384 w 400242"/>
                    <a:gd name="connsiteY11" fmla="*/ 148847 h 384848"/>
                    <a:gd name="connsiteX12" fmla="*/ 103645 w 400242"/>
                    <a:gd name="connsiteY12" fmla="*/ 104974 h 384848"/>
                    <a:gd name="connsiteX13" fmla="*/ 92099 w 400242"/>
                    <a:gd name="connsiteY13" fmla="*/ 94968 h 384848"/>
                    <a:gd name="connsiteX14" fmla="*/ 83633 w 400242"/>
                    <a:gd name="connsiteY14" fmla="*/ 86501 h 384848"/>
                    <a:gd name="connsiteX15" fmla="*/ 74396 w 400242"/>
                    <a:gd name="connsiteY15" fmla="*/ 72647 h 384848"/>
                    <a:gd name="connsiteX16" fmla="*/ 79014 w 400242"/>
                    <a:gd name="connsiteY16" fmla="*/ 17998 h 384848"/>
                    <a:gd name="connsiteX17" fmla="*/ 141360 w 400242"/>
                    <a:gd name="connsiteY17" fmla="*/ 2604 h 384848"/>
                    <a:gd name="connsiteX18" fmla="*/ 201396 w 400242"/>
                    <a:gd name="connsiteY18" fmla="*/ 42628 h 384848"/>
                    <a:gd name="connsiteX19" fmla="*/ 236033 w 400242"/>
                    <a:gd name="connsiteY19" fmla="*/ 97277 h 384848"/>
                    <a:gd name="connsiteX20" fmla="*/ 265281 w 400242"/>
                    <a:gd name="connsiteY20" fmla="*/ 21847 h 384848"/>
                    <a:gd name="connsiteX21" fmla="*/ 316851 w 400242"/>
                    <a:gd name="connsiteY21" fmla="*/ 16459 h 384848"/>
                    <a:gd name="connsiteX22" fmla="*/ 363033 w 400242"/>
                    <a:gd name="connsiteY22" fmla="*/ 82653 h 384848"/>
                    <a:gd name="connsiteX23" fmla="*/ 316081 w 400242"/>
                    <a:gd name="connsiteY23" fmla="*/ 151156 h 384848"/>
                    <a:gd name="connsiteX24" fmla="*/ 296839 w 400242"/>
                    <a:gd name="connsiteY24" fmla="*/ 158083 h 384848"/>
                    <a:gd name="connsiteX25" fmla="*/ 399209 w 400242"/>
                    <a:gd name="connsiteY25" fmla="*/ 259683 h 384848"/>
                    <a:gd name="connsiteX26" fmla="*/ 315311 w 400242"/>
                    <a:gd name="connsiteY26" fmla="*/ 285852 h 384848"/>
                    <a:gd name="connsiteX27" fmla="*/ 269899 w 400242"/>
                    <a:gd name="connsiteY27" fmla="*/ 231204 h 384848"/>
                    <a:gd name="connsiteX28" fmla="*/ 267590 w 400242"/>
                    <a:gd name="connsiteY28" fmla="*/ 329725 h 384848"/>
                    <a:gd name="connsiteX29" fmla="*/ 192930 w 400242"/>
                    <a:gd name="connsiteY29" fmla="*/ 390532 h 384848"/>
                    <a:gd name="connsiteX30" fmla="*/ 165990 w 400242"/>
                    <a:gd name="connsiteY30" fmla="*/ 373598 h 384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00242" h="384848">
                      <a:moveTo>
                        <a:pt x="165990" y="373598"/>
                      </a:moveTo>
                      <a:cubicBezTo>
                        <a:pt x="138281" y="357435"/>
                        <a:pt x="143669" y="331265"/>
                        <a:pt x="145978" y="305865"/>
                      </a:cubicBezTo>
                      <a:cubicBezTo>
                        <a:pt x="146748" y="295859"/>
                        <a:pt x="150596" y="286622"/>
                        <a:pt x="153675" y="276617"/>
                      </a:cubicBezTo>
                      <a:cubicBezTo>
                        <a:pt x="167530" y="257374"/>
                        <a:pt x="180614" y="238132"/>
                        <a:pt x="194469" y="218889"/>
                      </a:cubicBezTo>
                      <a:cubicBezTo>
                        <a:pt x="196008" y="215041"/>
                        <a:pt x="197548" y="211962"/>
                        <a:pt x="201396" y="209653"/>
                      </a:cubicBezTo>
                      <a:cubicBezTo>
                        <a:pt x="198318" y="208883"/>
                        <a:pt x="196778" y="211962"/>
                        <a:pt x="194469" y="211962"/>
                      </a:cubicBezTo>
                      <a:cubicBezTo>
                        <a:pt x="189081" y="212731"/>
                        <a:pt x="183693" y="214271"/>
                        <a:pt x="181384" y="219659"/>
                      </a:cubicBezTo>
                      <a:cubicBezTo>
                        <a:pt x="145208" y="247368"/>
                        <a:pt x="105954" y="268150"/>
                        <a:pt x="59002" y="265071"/>
                      </a:cubicBezTo>
                      <a:cubicBezTo>
                        <a:pt x="25136" y="262762"/>
                        <a:pt x="4354" y="245059"/>
                        <a:pt x="505" y="218889"/>
                      </a:cubicBezTo>
                      <a:cubicBezTo>
                        <a:pt x="-3343" y="194259"/>
                        <a:pt x="15130" y="168089"/>
                        <a:pt x="44378" y="155774"/>
                      </a:cubicBezTo>
                      <a:cubicBezTo>
                        <a:pt x="78245" y="141150"/>
                        <a:pt x="114421" y="141150"/>
                        <a:pt x="149826" y="144998"/>
                      </a:cubicBezTo>
                      <a:cubicBezTo>
                        <a:pt x="158293" y="145768"/>
                        <a:pt x="166760" y="146538"/>
                        <a:pt x="181384" y="148847"/>
                      </a:cubicBezTo>
                      <a:cubicBezTo>
                        <a:pt x="152905" y="130374"/>
                        <a:pt x="125966" y="121907"/>
                        <a:pt x="103645" y="104974"/>
                      </a:cubicBezTo>
                      <a:cubicBezTo>
                        <a:pt x="101336" y="100356"/>
                        <a:pt x="93639" y="100356"/>
                        <a:pt x="92099" y="94968"/>
                      </a:cubicBezTo>
                      <a:cubicBezTo>
                        <a:pt x="89020" y="91889"/>
                        <a:pt x="86711" y="89580"/>
                        <a:pt x="83633" y="86501"/>
                      </a:cubicBezTo>
                      <a:cubicBezTo>
                        <a:pt x="77475" y="84192"/>
                        <a:pt x="76705" y="78034"/>
                        <a:pt x="74396" y="72647"/>
                      </a:cubicBezTo>
                      <a:cubicBezTo>
                        <a:pt x="68239" y="53404"/>
                        <a:pt x="62081" y="34162"/>
                        <a:pt x="79014" y="17998"/>
                      </a:cubicBezTo>
                      <a:cubicBezTo>
                        <a:pt x="96717" y="1065"/>
                        <a:pt x="117499" y="-3553"/>
                        <a:pt x="141360" y="2604"/>
                      </a:cubicBezTo>
                      <a:cubicBezTo>
                        <a:pt x="165990" y="8762"/>
                        <a:pt x="186002" y="21847"/>
                        <a:pt x="201396" y="42628"/>
                      </a:cubicBezTo>
                      <a:cubicBezTo>
                        <a:pt x="226796" y="53404"/>
                        <a:pt x="226027" y="80344"/>
                        <a:pt x="236033" y="97277"/>
                      </a:cubicBezTo>
                      <a:cubicBezTo>
                        <a:pt x="230645" y="68028"/>
                        <a:pt x="244499" y="42628"/>
                        <a:pt x="265281" y="21847"/>
                      </a:cubicBezTo>
                      <a:cubicBezTo>
                        <a:pt x="279905" y="7223"/>
                        <a:pt x="299148" y="8762"/>
                        <a:pt x="316851" y="16459"/>
                      </a:cubicBezTo>
                      <a:cubicBezTo>
                        <a:pt x="343790" y="27234"/>
                        <a:pt x="363033" y="54943"/>
                        <a:pt x="363033" y="82653"/>
                      </a:cubicBezTo>
                      <a:cubicBezTo>
                        <a:pt x="363033" y="111132"/>
                        <a:pt x="343790" y="138841"/>
                        <a:pt x="316081" y="151156"/>
                      </a:cubicBezTo>
                      <a:cubicBezTo>
                        <a:pt x="309924" y="153465"/>
                        <a:pt x="303766" y="154234"/>
                        <a:pt x="296839" y="158083"/>
                      </a:cubicBezTo>
                      <a:cubicBezTo>
                        <a:pt x="369190" y="147307"/>
                        <a:pt x="416142" y="200416"/>
                        <a:pt x="399209" y="259683"/>
                      </a:cubicBezTo>
                      <a:cubicBezTo>
                        <a:pt x="383045" y="299707"/>
                        <a:pt x="349948" y="310483"/>
                        <a:pt x="315311" y="285852"/>
                      </a:cubicBezTo>
                      <a:cubicBezTo>
                        <a:pt x="294530" y="271998"/>
                        <a:pt x="278366" y="255065"/>
                        <a:pt x="269899" y="231204"/>
                      </a:cubicBezTo>
                      <a:cubicBezTo>
                        <a:pt x="281445" y="264301"/>
                        <a:pt x="279136" y="297398"/>
                        <a:pt x="267590" y="329725"/>
                      </a:cubicBezTo>
                      <a:cubicBezTo>
                        <a:pt x="255275" y="364362"/>
                        <a:pt x="229105" y="383604"/>
                        <a:pt x="192930" y="390532"/>
                      </a:cubicBezTo>
                      <a:cubicBezTo>
                        <a:pt x="183693" y="385913"/>
                        <a:pt x="171378" y="385913"/>
                        <a:pt x="165990" y="373598"/>
                      </a:cubicBezTo>
                      <a:close/>
                    </a:path>
                  </a:pathLst>
                </a:custGeom>
                <a:solidFill>
                  <a:schemeClr val="accent2"/>
                </a:solidFill>
                <a:ln w="7692" cap="flat">
                  <a:noFill/>
                  <a:prstDash val="solid"/>
                  <a:miter/>
                </a:ln>
              </p:spPr>
              <p:txBody>
                <a:bodyPr rtlCol="0" anchor="ctr"/>
                <a:lstStyle/>
                <a:p>
                  <a:endParaRPr lang="en-US"/>
                </a:p>
              </p:txBody>
            </p:sp>
            <p:sp>
              <p:nvSpPr>
                <p:cNvPr id="50" name="Freeform: Shape 118">
                  <a:extLst>
                    <a:ext uri="{FF2B5EF4-FFF2-40B4-BE49-F238E27FC236}">
                      <a16:creationId xmlns:a16="http://schemas.microsoft.com/office/drawing/2014/main" id="{D47C59BE-879F-442F-ACAD-50BD2511753A}"/>
                    </a:ext>
                  </a:extLst>
                </p:cNvPr>
                <p:cNvSpPr/>
                <p:nvPr/>
              </p:nvSpPr>
              <p:spPr>
                <a:xfrm rot="19265104" flipH="1">
                  <a:off x="10955015" y="3365922"/>
                  <a:ext cx="613172" cy="6391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51" name="Freeform: Shape 119">
                  <a:extLst>
                    <a:ext uri="{FF2B5EF4-FFF2-40B4-BE49-F238E27FC236}">
                      <a16:creationId xmlns:a16="http://schemas.microsoft.com/office/drawing/2014/main" id="{502EAD64-3488-4958-945E-92F3C647F06D}"/>
                    </a:ext>
                  </a:extLst>
                </p:cNvPr>
                <p:cNvSpPr/>
                <p:nvPr/>
              </p:nvSpPr>
              <p:spPr>
                <a:xfrm flipH="1">
                  <a:off x="10542345" y="2010335"/>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52" name="Freeform: Shape 120">
                  <a:extLst>
                    <a:ext uri="{FF2B5EF4-FFF2-40B4-BE49-F238E27FC236}">
                      <a16:creationId xmlns:a16="http://schemas.microsoft.com/office/drawing/2014/main" id="{26E104DC-D923-4F26-BC6D-666CAB86D77B}"/>
                    </a:ext>
                  </a:extLst>
                </p:cNvPr>
                <p:cNvSpPr/>
                <p:nvPr/>
              </p:nvSpPr>
              <p:spPr>
                <a:xfrm rot="18674865" flipH="1">
                  <a:off x="7520869" y="851319"/>
                  <a:ext cx="571570" cy="57614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40000"/>
                    <a:lumOff val="60000"/>
                  </a:schemeClr>
                </a:solidFill>
                <a:ln w="7692" cap="flat">
                  <a:noFill/>
                  <a:prstDash val="solid"/>
                  <a:miter/>
                </a:ln>
              </p:spPr>
              <p:txBody>
                <a:bodyPr rtlCol="0" anchor="ctr"/>
                <a:lstStyle/>
                <a:p>
                  <a:endParaRPr lang="en-US"/>
                </a:p>
              </p:txBody>
            </p:sp>
            <p:sp>
              <p:nvSpPr>
                <p:cNvPr id="53" name="Freeform: Shape 121">
                  <a:extLst>
                    <a:ext uri="{FF2B5EF4-FFF2-40B4-BE49-F238E27FC236}">
                      <a16:creationId xmlns:a16="http://schemas.microsoft.com/office/drawing/2014/main" id="{3A381E96-39C4-47D2-9896-5A717949D177}"/>
                    </a:ext>
                  </a:extLst>
                </p:cNvPr>
                <p:cNvSpPr/>
                <p:nvPr/>
              </p:nvSpPr>
              <p:spPr>
                <a:xfrm rot="13519709">
                  <a:off x="9277445" y="3864913"/>
                  <a:ext cx="440010" cy="458654"/>
                </a:xfrm>
                <a:custGeom>
                  <a:avLst/>
                  <a:gdLst>
                    <a:gd name="connsiteX0" fmla="*/ 126460 w 772427"/>
                    <a:gd name="connsiteY0" fmla="*/ 0 h 805156"/>
                    <a:gd name="connsiteX1" fmla="*/ 287327 w 772427"/>
                    <a:gd name="connsiteY1" fmla="*/ 33097 h 805156"/>
                    <a:gd name="connsiteX2" fmla="*/ 315805 w 772427"/>
                    <a:gd name="connsiteY2" fmla="*/ 36176 h 805156"/>
                    <a:gd name="connsiteX3" fmla="*/ 322733 w 772427"/>
                    <a:gd name="connsiteY3" fmla="*/ 37715 h 805156"/>
                    <a:gd name="connsiteX4" fmla="*/ 378151 w 772427"/>
                    <a:gd name="connsiteY4" fmla="*/ 51570 h 805156"/>
                    <a:gd name="connsiteX5" fmla="*/ 454351 w 772427"/>
                    <a:gd name="connsiteY5" fmla="*/ 110836 h 805156"/>
                    <a:gd name="connsiteX6" fmla="*/ 496684 w 772427"/>
                    <a:gd name="connsiteY6" fmla="*/ 118533 h 805156"/>
                    <a:gd name="connsiteX7" fmla="*/ 522854 w 772427"/>
                    <a:gd name="connsiteY7" fmla="*/ 102370 h 805156"/>
                    <a:gd name="connsiteX8" fmla="*/ 606751 w 772427"/>
                    <a:gd name="connsiteY8" fmla="*/ 111606 h 805156"/>
                    <a:gd name="connsiteX9" fmla="*/ 650624 w 772427"/>
                    <a:gd name="connsiteY9" fmla="*/ 150861 h 805156"/>
                    <a:gd name="connsiteX10" fmla="*/ 662939 w 772427"/>
                    <a:gd name="connsiteY10" fmla="*/ 160867 h 805156"/>
                    <a:gd name="connsiteX11" fmla="*/ 679872 w 772427"/>
                    <a:gd name="connsiteY11" fmla="*/ 171642 h 805156"/>
                    <a:gd name="connsiteX12" fmla="*/ 713739 w 772427"/>
                    <a:gd name="connsiteY12" fmla="*/ 176261 h 805156"/>
                    <a:gd name="connsiteX13" fmla="*/ 746836 w 772427"/>
                    <a:gd name="connsiteY13" fmla="*/ 175491 h 805156"/>
                    <a:gd name="connsiteX14" fmla="*/ 772236 w 772427"/>
                    <a:gd name="connsiteY14" fmla="*/ 199351 h 805156"/>
                    <a:gd name="connsiteX15" fmla="*/ 733751 w 772427"/>
                    <a:gd name="connsiteY15" fmla="*/ 331740 h 805156"/>
                    <a:gd name="connsiteX16" fmla="*/ 646775 w 772427"/>
                    <a:gd name="connsiteY16" fmla="*/ 402552 h 805156"/>
                    <a:gd name="connsiteX17" fmla="*/ 551333 w 772427"/>
                    <a:gd name="connsiteY17" fmla="*/ 434880 h 805156"/>
                    <a:gd name="connsiteX18" fmla="*/ 577502 w 772427"/>
                    <a:gd name="connsiteY18" fmla="*/ 446425 h 805156"/>
                    <a:gd name="connsiteX19" fmla="*/ 576731 w 772427"/>
                    <a:gd name="connsiteY19" fmla="*/ 447370 h 805156"/>
                    <a:gd name="connsiteX20" fmla="*/ 595399 w 772427"/>
                    <a:gd name="connsiteY20" fmla="*/ 449503 h 805156"/>
                    <a:gd name="connsiteX21" fmla="*/ 614449 w 772427"/>
                    <a:gd name="connsiteY21" fmla="*/ 456431 h 805156"/>
                    <a:gd name="connsiteX22" fmla="*/ 609061 w 772427"/>
                    <a:gd name="connsiteY22" fmla="*/ 467207 h 805156"/>
                    <a:gd name="connsiteX23" fmla="*/ 577503 w 772427"/>
                    <a:gd name="connsiteY23" fmla="*/ 469420 h 805156"/>
                    <a:gd name="connsiteX24" fmla="*/ 559229 w 772427"/>
                    <a:gd name="connsiteY24" fmla="*/ 471705 h 805156"/>
                    <a:gd name="connsiteX25" fmla="*/ 569324 w 772427"/>
                    <a:gd name="connsiteY25" fmla="*/ 476154 h 805156"/>
                    <a:gd name="connsiteX26" fmla="*/ 586739 w 772427"/>
                    <a:gd name="connsiteY26" fmla="*/ 490298 h 805156"/>
                    <a:gd name="connsiteX27" fmla="*/ 635230 w 772427"/>
                    <a:gd name="connsiteY27" fmla="*/ 525704 h 805156"/>
                    <a:gd name="connsiteX28" fmla="*/ 663708 w 772427"/>
                    <a:gd name="connsiteY28" fmla="*/ 558031 h 805156"/>
                    <a:gd name="connsiteX29" fmla="*/ 665248 w 772427"/>
                    <a:gd name="connsiteY29" fmla="*/ 561880 h 805156"/>
                    <a:gd name="connsiteX30" fmla="*/ 676793 w 772427"/>
                    <a:gd name="connsiteY30" fmla="*/ 574195 h 805156"/>
                    <a:gd name="connsiteX31" fmla="*/ 683720 w 772427"/>
                    <a:gd name="connsiteY31" fmla="*/ 585740 h 805156"/>
                    <a:gd name="connsiteX32" fmla="*/ 690648 w 772427"/>
                    <a:gd name="connsiteY32" fmla="*/ 598055 h 805156"/>
                    <a:gd name="connsiteX33" fmla="*/ 709120 w 772427"/>
                    <a:gd name="connsiteY33" fmla="*/ 700425 h 805156"/>
                    <a:gd name="connsiteX34" fmla="*/ 700654 w 772427"/>
                    <a:gd name="connsiteY34" fmla="*/ 754304 h 805156"/>
                    <a:gd name="connsiteX35" fmla="*/ 684490 w 772427"/>
                    <a:gd name="connsiteY35" fmla="*/ 764310 h 805156"/>
                    <a:gd name="connsiteX36" fmla="*/ 552102 w 772427"/>
                    <a:gd name="connsiteY36" fmla="*/ 778165 h 805156"/>
                    <a:gd name="connsiteX37" fmla="*/ 506690 w 772427"/>
                    <a:gd name="connsiteY37" fmla="*/ 798947 h 805156"/>
                    <a:gd name="connsiteX38" fmla="*/ 428181 w 772427"/>
                    <a:gd name="connsiteY38" fmla="*/ 765080 h 805156"/>
                    <a:gd name="connsiteX39" fmla="*/ 413557 w 772427"/>
                    <a:gd name="connsiteY39" fmla="*/ 745837 h 805156"/>
                    <a:gd name="connsiteX40" fmla="*/ 392005 w 772427"/>
                    <a:gd name="connsiteY40" fmla="*/ 745837 h 805156"/>
                    <a:gd name="connsiteX41" fmla="*/ 218824 w 772427"/>
                    <a:gd name="connsiteY41" fmla="*/ 800486 h 805156"/>
                    <a:gd name="connsiteX42" fmla="*/ 158017 w 772427"/>
                    <a:gd name="connsiteY42" fmla="*/ 794328 h 805156"/>
                    <a:gd name="connsiteX43" fmla="*/ 28708 w 772427"/>
                    <a:gd name="connsiteY43" fmla="*/ 794328 h 805156"/>
                    <a:gd name="connsiteX44" fmla="*/ 21781 w 772427"/>
                    <a:gd name="connsiteY44" fmla="*/ 793559 h 805156"/>
                    <a:gd name="connsiteX45" fmla="*/ 4848 w 772427"/>
                    <a:gd name="connsiteY45" fmla="*/ 745068 h 805156"/>
                    <a:gd name="connsiteX46" fmla="*/ 43333 w 772427"/>
                    <a:gd name="connsiteY46" fmla="*/ 679644 h 805156"/>
                    <a:gd name="connsiteX47" fmla="*/ 54878 w 772427"/>
                    <a:gd name="connsiteY47" fmla="*/ 665019 h 805156"/>
                    <a:gd name="connsiteX48" fmla="*/ 116454 w 772427"/>
                    <a:gd name="connsiteY48" fmla="*/ 603443 h 805156"/>
                    <a:gd name="connsiteX49" fmla="*/ 126460 w 772427"/>
                    <a:gd name="connsiteY49" fmla="*/ 594207 h 805156"/>
                    <a:gd name="connsiteX50" fmla="*/ 196502 w 772427"/>
                    <a:gd name="connsiteY50" fmla="*/ 535710 h 805156"/>
                    <a:gd name="connsiteX51" fmla="*/ 265775 w 772427"/>
                    <a:gd name="connsiteY51" fmla="*/ 488759 h 805156"/>
                    <a:gd name="connsiteX52" fmla="*/ 295793 w 772427"/>
                    <a:gd name="connsiteY52" fmla="*/ 471825 h 805156"/>
                    <a:gd name="connsiteX53" fmla="*/ 300411 w 772427"/>
                    <a:gd name="connsiteY53" fmla="*/ 468746 h 805156"/>
                    <a:gd name="connsiteX54" fmla="*/ 309648 w 772427"/>
                    <a:gd name="connsiteY54" fmla="*/ 462589 h 805156"/>
                    <a:gd name="connsiteX55" fmla="*/ 314266 w 772427"/>
                    <a:gd name="connsiteY55" fmla="*/ 459510 h 805156"/>
                    <a:gd name="connsiteX56" fmla="*/ 318114 w 772427"/>
                    <a:gd name="connsiteY56" fmla="*/ 451813 h 805156"/>
                    <a:gd name="connsiteX57" fmla="*/ 310417 w 772427"/>
                    <a:gd name="connsiteY57" fmla="*/ 452583 h 805156"/>
                    <a:gd name="connsiteX58" fmla="*/ 274242 w 772427"/>
                    <a:gd name="connsiteY58" fmla="*/ 451043 h 805156"/>
                    <a:gd name="connsiteX59" fmla="*/ 261157 w 772427"/>
                    <a:gd name="connsiteY59" fmla="*/ 441807 h 805156"/>
                    <a:gd name="connsiteX60" fmla="*/ 260739 w 772427"/>
                    <a:gd name="connsiteY60" fmla="*/ 441305 h 805156"/>
                    <a:gd name="connsiteX61" fmla="*/ 199485 w 772427"/>
                    <a:gd name="connsiteY61" fmla="*/ 481927 h 805156"/>
                    <a:gd name="connsiteX62" fmla="*/ 130308 w 772427"/>
                    <a:gd name="connsiteY62" fmla="*/ 515698 h 805156"/>
                    <a:gd name="connsiteX63" fmla="*/ 139545 w 772427"/>
                    <a:gd name="connsiteY63" fmla="*/ 500304 h 805156"/>
                    <a:gd name="connsiteX64" fmla="*/ 236527 w 772427"/>
                    <a:gd name="connsiteY64" fmla="*/ 448733 h 805156"/>
                    <a:gd name="connsiteX65" fmla="*/ 258078 w 772427"/>
                    <a:gd name="connsiteY65" fmla="*/ 438727 h 805156"/>
                    <a:gd name="connsiteX66" fmla="*/ 258660 w 772427"/>
                    <a:gd name="connsiteY66" fmla="*/ 438810 h 805156"/>
                    <a:gd name="connsiteX67" fmla="*/ 257308 w 772427"/>
                    <a:gd name="connsiteY67" fmla="*/ 437189 h 805156"/>
                    <a:gd name="connsiteX68" fmla="*/ 257308 w 772427"/>
                    <a:gd name="connsiteY68" fmla="*/ 411019 h 805156"/>
                    <a:gd name="connsiteX69" fmla="*/ 257308 w 772427"/>
                    <a:gd name="connsiteY69" fmla="*/ 411018 h 805156"/>
                    <a:gd name="connsiteX70" fmla="*/ 214207 w 772427"/>
                    <a:gd name="connsiteY70" fmla="*/ 367916 h 805156"/>
                    <a:gd name="connsiteX71" fmla="*/ 149551 w 772427"/>
                    <a:gd name="connsiteY71" fmla="*/ 309418 h 805156"/>
                    <a:gd name="connsiteX72" fmla="*/ 157248 w 772427"/>
                    <a:gd name="connsiteY72" fmla="*/ 305570 h 805156"/>
                    <a:gd name="connsiteX73" fmla="*/ 164945 w 772427"/>
                    <a:gd name="connsiteY73" fmla="*/ 306340 h 805156"/>
                    <a:gd name="connsiteX74" fmla="*/ 178030 w 772427"/>
                    <a:gd name="connsiteY74" fmla="*/ 315576 h 805156"/>
                    <a:gd name="connsiteX75" fmla="*/ 248843 w 772427"/>
                    <a:gd name="connsiteY75" fmla="*/ 389468 h 805156"/>
                    <a:gd name="connsiteX76" fmla="*/ 264997 w 772427"/>
                    <a:gd name="connsiteY76" fmla="*/ 401408 h 805156"/>
                    <a:gd name="connsiteX77" fmla="*/ 266545 w 772427"/>
                    <a:gd name="connsiteY77" fmla="*/ 399474 h 805156"/>
                    <a:gd name="connsiteX78" fmla="*/ 326581 w 772427"/>
                    <a:gd name="connsiteY78" fmla="*/ 401013 h 805156"/>
                    <a:gd name="connsiteX79" fmla="*/ 241914 w 772427"/>
                    <a:gd name="connsiteY79" fmla="*/ 307880 h 805156"/>
                    <a:gd name="connsiteX80" fmla="*/ 230369 w 772427"/>
                    <a:gd name="connsiteY80" fmla="*/ 294024 h 805156"/>
                    <a:gd name="connsiteX81" fmla="*/ 161096 w 772427"/>
                    <a:gd name="connsiteY81" fmla="*/ 210127 h 805156"/>
                    <a:gd name="connsiteX82" fmla="*/ 125690 w 772427"/>
                    <a:gd name="connsiteY82" fmla="*/ 150091 h 805156"/>
                    <a:gd name="connsiteX83" fmla="*/ 122611 w 772427"/>
                    <a:gd name="connsiteY83" fmla="*/ 144703 h 805156"/>
                    <a:gd name="connsiteX84" fmla="*/ 87205 w 772427"/>
                    <a:gd name="connsiteY84" fmla="*/ 54649 h 805156"/>
                    <a:gd name="connsiteX85" fmla="*/ 86436 w 772427"/>
                    <a:gd name="connsiteY85" fmla="*/ 39255 h 805156"/>
                    <a:gd name="connsiteX86" fmla="*/ 126460 w 772427"/>
                    <a:gd name="connsiteY86" fmla="*/ 0 h 80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72427" h="805156">
                      <a:moveTo>
                        <a:pt x="126460" y="0"/>
                      </a:moveTo>
                      <a:cubicBezTo>
                        <a:pt x="179569" y="14624"/>
                        <a:pt x="232678" y="26170"/>
                        <a:pt x="287327" y="33097"/>
                      </a:cubicBezTo>
                      <a:cubicBezTo>
                        <a:pt x="296563" y="33867"/>
                        <a:pt x="306569" y="34636"/>
                        <a:pt x="315805" y="36176"/>
                      </a:cubicBezTo>
                      <a:cubicBezTo>
                        <a:pt x="318114" y="36176"/>
                        <a:pt x="320424" y="36945"/>
                        <a:pt x="322733" y="37715"/>
                      </a:cubicBezTo>
                      <a:cubicBezTo>
                        <a:pt x="340436" y="44642"/>
                        <a:pt x="359678" y="44642"/>
                        <a:pt x="378151" y="51570"/>
                      </a:cubicBezTo>
                      <a:cubicBezTo>
                        <a:pt x="410478" y="63115"/>
                        <a:pt x="435108" y="83127"/>
                        <a:pt x="454351" y="110836"/>
                      </a:cubicBezTo>
                      <a:cubicBezTo>
                        <a:pt x="468205" y="130848"/>
                        <a:pt x="469745" y="143164"/>
                        <a:pt x="496684" y="118533"/>
                      </a:cubicBezTo>
                      <a:cubicBezTo>
                        <a:pt x="504381" y="111606"/>
                        <a:pt x="513617" y="106988"/>
                        <a:pt x="522854" y="102370"/>
                      </a:cubicBezTo>
                      <a:cubicBezTo>
                        <a:pt x="552872" y="87745"/>
                        <a:pt x="581351" y="90054"/>
                        <a:pt x="606751" y="111606"/>
                      </a:cubicBezTo>
                      <a:cubicBezTo>
                        <a:pt x="622145" y="123921"/>
                        <a:pt x="639078" y="134697"/>
                        <a:pt x="650624" y="150861"/>
                      </a:cubicBezTo>
                      <a:cubicBezTo>
                        <a:pt x="652933" y="156248"/>
                        <a:pt x="657551" y="160097"/>
                        <a:pt x="662939" y="160867"/>
                      </a:cubicBezTo>
                      <a:cubicBezTo>
                        <a:pt x="669096" y="163176"/>
                        <a:pt x="675254" y="166255"/>
                        <a:pt x="679872" y="171642"/>
                      </a:cubicBezTo>
                      <a:cubicBezTo>
                        <a:pt x="689878" y="181649"/>
                        <a:pt x="702193" y="175491"/>
                        <a:pt x="713739" y="176261"/>
                      </a:cubicBezTo>
                      <a:cubicBezTo>
                        <a:pt x="724514" y="176261"/>
                        <a:pt x="736060" y="175491"/>
                        <a:pt x="746836" y="175491"/>
                      </a:cubicBezTo>
                      <a:cubicBezTo>
                        <a:pt x="766078" y="174721"/>
                        <a:pt x="773775" y="180109"/>
                        <a:pt x="772236" y="199351"/>
                      </a:cubicBezTo>
                      <a:cubicBezTo>
                        <a:pt x="769157" y="246303"/>
                        <a:pt x="765308" y="293255"/>
                        <a:pt x="733751" y="331740"/>
                      </a:cubicBezTo>
                      <a:cubicBezTo>
                        <a:pt x="707581" y="358680"/>
                        <a:pt x="683720" y="388698"/>
                        <a:pt x="646775" y="402552"/>
                      </a:cubicBezTo>
                      <a:cubicBezTo>
                        <a:pt x="615987" y="414868"/>
                        <a:pt x="585199" y="426413"/>
                        <a:pt x="551333" y="434880"/>
                      </a:cubicBezTo>
                      <a:cubicBezTo>
                        <a:pt x="559799" y="444116"/>
                        <a:pt x="569805" y="443347"/>
                        <a:pt x="577502" y="446425"/>
                      </a:cubicBezTo>
                      <a:lnTo>
                        <a:pt x="576731" y="447370"/>
                      </a:lnTo>
                      <a:lnTo>
                        <a:pt x="595399" y="449503"/>
                      </a:lnTo>
                      <a:cubicBezTo>
                        <a:pt x="601749" y="451620"/>
                        <a:pt x="607907" y="454507"/>
                        <a:pt x="614449" y="456431"/>
                      </a:cubicBezTo>
                      <a:cubicBezTo>
                        <a:pt x="615988" y="461819"/>
                        <a:pt x="613679" y="464898"/>
                        <a:pt x="609061" y="467207"/>
                      </a:cubicBezTo>
                      <a:cubicBezTo>
                        <a:pt x="598670" y="468362"/>
                        <a:pt x="588086" y="468746"/>
                        <a:pt x="577503" y="469420"/>
                      </a:cubicBezTo>
                      <a:lnTo>
                        <a:pt x="559229" y="471705"/>
                      </a:lnTo>
                      <a:lnTo>
                        <a:pt x="569324" y="476154"/>
                      </a:lnTo>
                      <a:cubicBezTo>
                        <a:pt x="575193" y="480676"/>
                        <a:pt x="580581" y="486064"/>
                        <a:pt x="586739" y="490298"/>
                      </a:cubicBezTo>
                      <a:cubicBezTo>
                        <a:pt x="602902" y="501843"/>
                        <a:pt x="619066" y="514158"/>
                        <a:pt x="635230" y="525704"/>
                      </a:cubicBezTo>
                      <a:cubicBezTo>
                        <a:pt x="645236" y="534940"/>
                        <a:pt x="656011" y="544946"/>
                        <a:pt x="663708" y="558031"/>
                      </a:cubicBezTo>
                      <a:cubicBezTo>
                        <a:pt x="663708" y="559571"/>
                        <a:pt x="664478" y="560340"/>
                        <a:pt x="665248" y="561880"/>
                      </a:cubicBezTo>
                      <a:cubicBezTo>
                        <a:pt x="669096" y="565728"/>
                        <a:pt x="675254" y="568037"/>
                        <a:pt x="676793" y="574195"/>
                      </a:cubicBezTo>
                      <a:cubicBezTo>
                        <a:pt x="677563" y="578813"/>
                        <a:pt x="679102" y="582661"/>
                        <a:pt x="683720" y="585740"/>
                      </a:cubicBezTo>
                      <a:cubicBezTo>
                        <a:pt x="686799" y="588819"/>
                        <a:pt x="688339" y="593437"/>
                        <a:pt x="690648" y="598055"/>
                      </a:cubicBezTo>
                      <a:cubicBezTo>
                        <a:pt x="701423" y="631153"/>
                        <a:pt x="712199" y="664249"/>
                        <a:pt x="709120" y="700425"/>
                      </a:cubicBezTo>
                      <a:cubicBezTo>
                        <a:pt x="707581" y="718898"/>
                        <a:pt x="704502" y="736601"/>
                        <a:pt x="700654" y="754304"/>
                      </a:cubicBezTo>
                      <a:cubicBezTo>
                        <a:pt x="698345" y="765080"/>
                        <a:pt x="693726" y="768159"/>
                        <a:pt x="684490" y="764310"/>
                      </a:cubicBezTo>
                      <a:cubicBezTo>
                        <a:pt x="637539" y="745068"/>
                        <a:pt x="594436" y="754304"/>
                        <a:pt x="552102" y="778165"/>
                      </a:cubicBezTo>
                      <a:cubicBezTo>
                        <a:pt x="537478" y="786631"/>
                        <a:pt x="522854" y="795868"/>
                        <a:pt x="506690" y="798947"/>
                      </a:cubicBezTo>
                      <a:cubicBezTo>
                        <a:pt x="472824" y="805874"/>
                        <a:pt x="448963" y="788940"/>
                        <a:pt x="428181" y="765080"/>
                      </a:cubicBezTo>
                      <a:cubicBezTo>
                        <a:pt x="422793" y="758922"/>
                        <a:pt x="418175" y="752765"/>
                        <a:pt x="413557" y="745837"/>
                      </a:cubicBezTo>
                      <a:cubicBezTo>
                        <a:pt x="405860" y="735061"/>
                        <a:pt x="398933" y="735061"/>
                        <a:pt x="392005" y="745837"/>
                      </a:cubicBezTo>
                      <a:cubicBezTo>
                        <a:pt x="346593" y="802795"/>
                        <a:pt x="285787" y="812801"/>
                        <a:pt x="218824" y="800486"/>
                      </a:cubicBezTo>
                      <a:cubicBezTo>
                        <a:pt x="198811" y="796637"/>
                        <a:pt x="178799" y="795098"/>
                        <a:pt x="158017" y="794328"/>
                      </a:cubicBezTo>
                      <a:cubicBezTo>
                        <a:pt x="114914" y="792789"/>
                        <a:pt x="71811" y="792789"/>
                        <a:pt x="28708" y="794328"/>
                      </a:cubicBezTo>
                      <a:cubicBezTo>
                        <a:pt x="26399" y="794328"/>
                        <a:pt x="24090" y="793559"/>
                        <a:pt x="21781" y="793559"/>
                      </a:cubicBezTo>
                      <a:cubicBezTo>
                        <a:pt x="-1310" y="778934"/>
                        <a:pt x="-4389" y="769698"/>
                        <a:pt x="4848" y="745068"/>
                      </a:cubicBezTo>
                      <a:cubicBezTo>
                        <a:pt x="13314" y="720437"/>
                        <a:pt x="27169" y="699656"/>
                        <a:pt x="43333" y="679644"/>
                      </a:cubicBezTo>
                      <a:cubicBezTo>
                        <a:pt x="47951" y="675025"/>
                        <a:pt x="51799" y="670407"/>
                        <a:pt x="54878" y="665019"/>
                      </a:cubicBezTo>
                      <a:cubicBezTo>
                        <a:pt x="73351" y="642698"/>
                        <a:pt x="90284" y="618837"/>
                        <a:pt x="116454" y="603443"/>
                      </a:cubicBezTo>
                      <a:cubicBezTo>
                        <a:pt x="121842" y="602674"/>
                        <a:pt x="128769" y="604213"/>
                        <a:pt x="126460" y="594207"/>
                      </a:cubicBezTo>
                      <a:cubicBezTo>
                        <a:pt x="144163" y="568037"/>
                        <a:pt x="172642" y="554183"/>
                        <a:pt x="196502" y="535710"/>
                      </a:cubicBezTo>
                      <a:cubicBezTo>
                        <a:pt x="218054" y="518777"/>
                        <a:pt x="242684" y="504153"/>
                        <a:pt x="265775" y="488759"/>
                      </a:cubicBezTo>
                      <a:cubicBezTo>
                        <a:pt x="275781" y="483371"/>
                        <a:pt x="286557" y="478752"/>
                        <a:pt x="295793" y="471825"/>
                      </a:cubicBezTo>
                      <a:cubicBezTo>
                        <a:pt x="297333" y="471055"/>
                        <a:pt x="298872" y="469516"/>
                        <a:pt x="300411" y="468746"/>
                      </a:cubicBezTo>
                      <a:cubicBezTo>
                        <a:pt x="303490" y="467207"/>
                        <a:pt x="306569" y="464898"/>
                        <a:pt x="309648" y="462589"/>
                      </a:cubicBezTo>
                      <a:cubicBezTo>
                        <a:pt x="311187" y="461819"/>
                        <a:pt x="312727" y="460280"/>
                        <a:pt x="314266" y="459510"/>
                      </a:cubicBezTo>
                      <a:cubicBezTo>
                        <a:pt x="315036" y="456431"/>
                        <a:pt x="325811" y="458740"/>
                        <a:pt x="318114" y="451813"/>
                      </a:cubicBezTo>
                      <a:cubicBezTo>
                        <a:pt x="315036" y="451813"/>
                        <a:pt x="312727" y="451813"/>
                        <a:pt x="310417" y="452583"/>
                      </a:cubicBezTo>
                      <a:cubicBezTo>
                        <a:pt x="298102" y="456431"/>
                        <a:pt x="285787" y="454892"/>
                        <a:pt x="274242" y="451043"/>
                      </a:cubicBezTo>
                      <a:cubicBezTo>
                        <a:pt x="268854" y="449504"/>
                        <a:pt x="265005" y="445656"/>
                        <a:pt x="261157" y="441807"/>
                      </a:cubicBezTo>
                      <a:lnTo>
                        <a:pt x="260739" y="441305"/>
                      </a:lnTo>
                      <a:lnTo>
                        <a:pt x="199485" y="481927"/>
                      </a:lnTo>
                      <a:cubicBezTo>
                        <a:pt x="178029" y="495878"/>
                        <a:pt x="155708" y="508386"/>
                        <a:pt x="130308" y="515698"/>
                      </a:cubicBezTo>
                      <a:cubicBezTo>
                        <a:pt x="127999" y="504152"/>
                        <a:pt x="137236" y="504922"/>
                        <a:pt x="139545" y="500304"/>
                      </a:cubicBezTo>
                      <a:cubicBezTo>
                        <a:pt x="174951" y="487989"/>
                        <a:pt x="204969" y="466436"/>
                        <a:pt x="236527" y="448733"/>
                      </a:cubicBezTo>
                      <a:cubicBezTo>
                        <a:pt x="243454" y="444884"/>
                        <a:pt x="249612" y="439497"/>
                        <a:pt x="258078" y="438727"/>
                      </a:cubicBezTo>
                      <a:lnTo>
                        <a:pt x="258660" y="438810"/>
                      </a:lnTo>
                      <a:lnTo>
                        <a:pt x="257308" y="437189"/>
                      </a:lnTo>
                      <a:cubicBezTo>
                        <a:pt x="253460" y="428722"/>
                        <a:pt x="249611" y="419486"/>
                        <a:pt x="257308" y="411019"/>
                      </a:cubicBezTo>
                      <a:lnTo>
                        <a:pt x="257308" y="411018"/>
                      </a:lnTo>
                      <a:lnTo>
                        <a:pt x="214207" y="367916"/>
                      </a:lnTo>
                      <a:cubicBezTo>
                        <a:pt x="195734" y="345595"/>
                        <a:pt x="171102" y="329431"/>
                        <a:pt x="149551" y="309418"/>
                      </a:cubicBezTo>
                      <a:cubicBezTo>
                        <a:pt x="151860" y="306340"/>
                        <a:pt x="154554" y="305570"/>
                        <a:pt x="157248" y="305570"/>
                      </a:cubicBezTo>
                      <a:cubicBezTo>
                        <a:pt x="159942" y="305570"/>
                        <a:pt x="162636" y="306340"/>
                        <a:pt x="164945" y="306340"/>
                      </a:cubicBezTo>
                      <a:cubicBezTo>
                        <a:pt x="169563" y="309418"/>
                        <a:pt x="174951" y="310188"/>
                        <a:pt x="178030" y="315576"/>
                      </a:cubicBezTo>
                      <a:cubicBezTo>
                        <a:pt x="205740" y="336358"/>
                        <a:pt x="229600" y="360989"/>
                        <a:pt x="248843" y="389468"/>
                      </a:cubicBezTo>
                      <a:lnTo>
                        <a:pt x="264997" y="401408"/>
                      </a:lnTo>
                      <a:lnTo>
                        <a:pt x="266545" y="399474"/>
                      </a:lnTo>
                      <a:cubicBezTo>
                        <a:pt x="286557" y="380231"/>
                        <a:pt x="305799" y="391007"/>
                        <a:pt x="326581" y="401013"/>
                      </a:cubicBezTo>
                      <a:cubicBezTo>
                        <a:pt x="301181" y="366377"/>
                        <a:pt x="268854" y="339437"/>
                        <a:pt x="241914" y="307880"/>
                      </a:cubicBezTo>
                      <a:cubicBezTo>
                        <a:pt x="238066" y="303261"/>
                        <a:pt x="234987" y="297873"/>
                        <a:pt x="230369" y="294024"/>
                      </a:cubicBezTo>
                      <a:cubicBezTo>
                        <a:pt x="204969" y="267854"/>
                        <a:pt x="183417" y="238606"/>
                        <a:pt x="161096" y="210127"/>
                      </a:cubicBezTo>
                      <a:cubicBezTo>
                        <a:pt x="148011" y="190885"/>
                        <a:pt x="137236" y="170103"/>
                        <a:pt x="125690" y="150091"/>
                      </a:cubicBezTo>
                      <a:cubicBezTo>
                        <a:pt x="124920" y="148551"/>
                        <a:pt x="123381" y="146242"/>
                        <a:pt x="122611" y="144703"/>
                      </a:cubicBezTo>
                      <a:cubicBezTo>
                        <a:pt x="108757" y="115455"/>
                        <a:pt x="94902" y="86206"/>
                        <a:pt x="87205" y="54649"/>
                      </a:cubicBezTo>
                      <a:cubicBezTo>
                        <a:pt x="86436" y="49261"/>
                        <a:pt x="86436" y="44642"/>
                        <a:pt x="86436" y="39255"/>
                      </a:cubicBezTo>
                      <a:cubicBezTo>
                        <a:pt x="86436" y="7697"/>
                        <a:pt x="94132" y="770"/>
                        <a:pt x="126460" y="0"/>
                      </a:cubicBezTo>
                      <a:close/>
                    </a:path>
                  </a:pathLst>
                </a:custGeom>
                <a:solidFill>
                  <a:srgbClr val="C4CD92"/>
                </a:solidFill>
                <a:ln w="7692" cap="flat">
                  <a:noFill/>
                  <a:prstDash val="solid"/>
                  <a:miter/>
                </a:ln>
              </p:spPr>
              <p:txBody>
                <a:bodyPr rtlCol="0" anchor="ctr"/>
                <a:lstStyle/>
                <a:p>
                  <a:endParaRPr lang="en-US"/>
                </a:p>
              </p:txBody>
            </p:sp>
            <p:sp>
              <p:nvSpPr>
                <p:cNvPr id="54" name="Freeform: Shape 122">
                  <a:extLst>
                    <a:ext uri="{FF2B5EF4-FFF2-40B4-BE49-F238E27FC236}">
                      <a16:creationId xmlns:a16="http://schemas.microsoft.com/office/drawing/2014/main" id="{6F47F523-F5B2-473E-B67F-51D25C10A31E}"/>
                    </a:ext>
                  </a:extLst>
                </p:cNvPr>
                <p:cNvSpPr/>
                <p:nvPr/>
              </p:nvSpPr>
              <p:spPr>
                <a:xfrm>
                  <a:off x="6368136" y="4062039"/>
                  <a:ext cx="134421" cy="134421"/>
                </a:xfrm>
                <a:custGeom>
                  <a:avLst/>
                  <a:gdLst>
                    <a:gd name="connsiteX0" fmla="*/ 157018 w 169333"/>
                    <a:gd name="connsiteY0" fmla="*/ 136236 h 169333"/>
                    <a:gd name="connsiteX1" fmla="*/ 127770 w 169333"/>
                    <a:gd name="connsiteY1" fmla="*/ 152400 h 169333"/>
                    <a:gd name="connsiteX2" fmla="*/ 69273 w 169333"/>
                    <a:gd name="connsiteY2" fmla="*/ 170103 h 169333"/>
                    <a:gd name="connsiteX3" fmla="*/ 33867 w 169333"/>
                    <a:gd name="connsiteY3" fmla="*/ 160867 h 169333"/>
                    <a:gd name="connsiteX4" fmla="*/ 29248 w 169333"/>
                    <a:gd name="connsiteY4" fmla="*/ 153939 h 169333"/>
                    <a:gd name="connsiteX5" fmla="*/ 17703 w 169333"/>
                    <a:gd name="connsiteY5" fmla="*/ 146242 h 169333"/>
                    <a:gd name="connsiteX6" fmla="*/ 0 w 169333"/>
                    <a:gd name="connsiteY6" fmla="*/ 109297 h 169333"/>
                    <a:gd name="connsiteX7" fmla="*/ 4618 w 169333"/>
                    <a:gd name="connsiteY7" fmla="*/ 76200 h 169333"/>
                    <a:gd name="connsiteX8" fmla="*/ 10776 w 169333"/>
                    <a:gd name="connsiteY8" fmla="*/ 55418 h 169333"/>
                    <a:gd name="connsiteX9" fmla="*/ 43873 w 169333"/>
                    <a:gd name="connsiteY9" fmla="*/ 13085 h 169333"/>
                    <a:gd name="connsiteX10" fmla="*/ 83127 w 169333"/>
                    <a:gd name="connsiteY10" fmla="*/ 3079 h 169333"/>
                    <a:gd name="connsiteX11" fmla="*/ 132388 w 169333"/>
                    <a:gd name="connsiteY11" fmla="*/ 6157 h 169333"/>
                    <a:gd name="connsiteX12" fmla="*/ 151630 w 169333"/>
                    <a:gd name="connsiteY12" fmla="*/ 0 h 169333"/>
                    <a:gd name="connsiteX13" fmla="*/ 165485 w 169333"/>
                    <a:gd name="connsiteY13" fmla="*/ 23861 h 169333"/>
                    <a:gd name="connsiteX14" fmla="*/ 168564 w 169333"/>
                    <a:gd name="connsiteY14" fmla="*/ 28479 h 169333"/>
                    <a:gd name="connsiteX15" fmla="*/ 173952 w 169333"/>
                    <a:gd name="connsiteY15" fmla="*/ 61576 h 169333"/>
                    <a:gd name="connsiteX16" fmla="*/ 172412 w 169333"/>
                    <a:gd name="connsiteY16" fmla="*/ 82358 h 169333"/>
                    <a:gd name="connsiteX17" fmla="*/ 169333 w 169333"/>
                    <a:gd name="connsiteY17" fmla="*/ 104679 h 169333"/>
                    <a:gd name="connsiteX18" fmla="*/ 157018 w 169333"/>
                    <a:gd name="connsiteY18" fmla="*/ 136236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333" h="169333">
                      <a:moveTo>
                        <a:pt x="157018" y="136236"/>
                      </a:moveTo>
                      <a:cubicBezTo>
                        <a:pt x="143933" y="135467"/>
                        <a:pt x="135467" y="145473"/>
                        <a:pt x="127770" y="152400"/>
                      </a:cubicBezTo>
                      <a:cubicBezTo>
                        <a:pt x="110836" y="167794"/>
                        <a:pt x="90055" y="170873"/>
                        <a:pt x="69273" y="170103"/>
                      </a:cubicBezTo>
                      <a:cubicBezTo>
                        <a:pt x="57727" y="170103"/>
                        <a:pt x="47721" y="157018"/>
                        <a:pt x="33867" y="160867"/>
                      </a:cubicBezTo>
                      <a:cubicBezTo>
                        <a:pt x="31558" y="159327"/>
                        <a:pt x="30018" y="157018"/>
                        <a:pt x="29248" y="153939"/>
                      </a:cubicBezTo>
                      <a:cubicBezTo>
                        <a:pt x="27709" y="148551"/>
                        <a:pt x="21551" y="148551"/>
                        <a:pt x="17703" y="146242"/>
                      </a:cubicBezTo>
                      <a:cubicBezTo>
                        <a:pt x="6927" y="136236"/>
                        <a:pt x="3848" y="122382"/>
                        <a:pt x="0" y="109297"/>
                      </a:cubicBezTo>
                      <a:cubicBezTo>
                        <a:pt x="7697" y="99291"/>
                        <a:pt x="10776" y="88515"/>
                        <a:pt x="4618" y="76200"/>
                      </a:cubicBezTo>
                      <a:cubicBezTo>
                        <a:pt x="0" y="67733"/>
                        <a:pt x="6927" y="60036"/>
                        <a:pt x="10776" y="55418"/>
                      </a:cubicBezTo>
                      <a:cubicBezTo>
                        <a:pt x="22321" y="41564"/>
                        <a:pt x="40024" y="33097"/>
                        <a:pt x="43873" y="13085"/>
                      </a:cubicBezTo>
                      <a:cubicBezTo>
                        <a:pt x="59267" y="18473"/>
                        <a:pt x="69273" y="3079"/>
                        <a:pt x="83127" y="3079"/>
                      </a:cubicBezTo>
                      <a:cubicBezTo>
                        <a:pt x="99291" y="3848"/>
                        <a:pt x="116224" y="3079"/>
                        <a:pt x="132388" y="6157"/>
                      </a:cubicBezTo>
                      <a:cubicBezTo>
                        <a:pt x="141624" y="7697"/>
                        <a:pt x="145473" y="2309"/>
                        <a:pt x="151630" y="0"/>
                      </a:cubicBezTo>
                      <a:cubicBezTo>
                        <a:pt x="159327" y="6157"/>
                        <a:pt x="146242" y="24630"/>
                        <a:pt x="165485" y="23861"/>
                      </a:cubicBezTo>
                      <a:cubicBezTo>
                        <a:pt x="167024" y="25400"/>
                        <a:pt x="167794" y="26939"/>
                        <a:pt x="168564" y="28479"/>
                      </a:cubicBezTo>
                      <a:cubicBezTo>
                        <a:pt x="168564" y="40024"/>
                        <a:pt x="167794" y="50800"/>
                        <a:pt x="173952" y="61576"/>
                      </a:cubicBezTo>
                      <a:cubicBezTo>
                        <a:pt x="167794" y="67733"/>
                        <a:pt x="167794" y="75430"/>
                        <a:pt x="172412" y="82358"/>
                      </a:cubicBezTo>
                      <a:cubicBezTo>
                        <a:pt x="169333" y="89285"/>
                        <a:pt x="167024" y="96982"/>
                        <a:pt x="169333" y="104679"/>
                      </a:cubicBezTo>
                      <a:cubicBezTo>
                        <a:pt x="167024" y="116225"/>
                        <a:pt x="159327" y="124691"/>
                        <a:pt x="157018" y="136236"/>
                      </a:cubicBezTo>
                      <a:close/>
                    </a:path>
                  </a:pathLst>
                </a:custGeom>
                <a:solidFill>
                  <a:srgbClr val="84AF2E"/>
                </a:solidFill>
                <a:ln w="7692" cap="flat">
                  <a:noFill/>
                  <a:prstDash val="solid"/>
                  <a:miter/>
                </a:ln>
              </p:spPr>
              <p:txBody>
                <a:bodyPr rtlCol="0" anchor="ctr"/>
                <a:lstStyle/>
                <a:p>
                  <a:endParaRPr lang="en-US"/>
                </a:p>
              </p:txBody>
            </p:sp>
            <p:sp>
              <p:nvSpPr>
                <p:cNvPr id="55" name="Freeform: Shape 123">
                  <a:extLst>
                    <a:ext uri="{FF2B5EF4-FFF2-40B4-BE49-F238E27FC236}">
                      <a16:creationId xmlns:a16="http://schemas.microsoft.com/office/drawing/2014/main" id="{859C7899-8393-4E39-9E3E-C6DEE6E9B439}"/>
                    </a:ext>
                  </a:extLst>
                </p:cNvPr>
                <p:cNvSpPr/>
                <p:nvPr/>
              </p:nvSpPr>
              <p:spPr>
                <a:xfrm>
                  <a:off x="8854039" y="5391678"/>
                  <a:ext cx="109981" cy="91651"/>
                </a:xfrm>
                <a:custGeom>
                  <a:avLst/>
                  <a:gdLst>
                    <a:gd name="connsiteX0" fmla="*/ 34636 w 138545"/>
                    <a:gd name="connsiteY0" fmla="*/ 104546 h 115454"/>
                    <a:gd name="connsiteX1" fmla="*/ 12315 w 138545"/>
                    <a:gd name="connsiteY1" fmla="*/ 78376 h 115454"/>
                    <a:gd name="connsiteX2" fmla="*/ 0 w 138545"/>
                    <a:gd name="connsiteY2" fmla="*/ 68370 h 115454"/>
                    <a:gd name="connsiteX3" fmla="*/ 15394 w 138545"/>
                    <a:gd name="connsiteY3" fmla="*/ 56824 h 115454"/>
                    <a:gd name="connsiteX4" fmla="*/ 2309 w 138545"/>
                    <a:gd name="connsiteY4" fmla="*/ 46818 h 115454"/>
                    <a:gd name="connsiteX5" fmla="*/ 3848 w 138545"/>
                    <a:gd name="connsiteY5" fmla="*/ 43739 h 115454"/>
                    <a:gd name="connsiteX6" fmla="*/ 30018 w 138545"/>
                    <a:gd name="connsiteY6" fmla="*/ 19109 h 115454"/>
                    <a:gd name="connsiteX7" fmla="*/ 137006 w 138545"/>
                    <a:gd name="connsiteY7" fmla="*/ 37582 h 115454"/>
                    <a:gd name="connsiteX8" fmla="*/ 130848 w 138545"/>
                    <a:gd name="connsiteY8" fmla="*/ 96079 h 115454"/>
                    <a:gd name="connsiteX9" fmla="*/ 63885 w 138545"/>
                    <a:gd name="connsiteY9" fmla="*/ 120709 h 115454"/>
                    <a:gd name="connsiteX10" fmla="*/ 43873 w 138545"/>
                    <a:gd name="connsiteY10" fmla="*/ 111473 h 115454"/>
                    <a:gd name="connsiteX11" fmla="*/ 34636 w 138545"/>
                    <a:gd name="connsiteY11" fmla="*/ 104546 h 115454"/>
                    <a:gd name="connsiteX12" fmla="*/ 34636 w 138545"/>
                    <a:gd name="connsiteY12" fmla="*/ 104546 h 11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545" h="115454">
                      <a:moveTo>
                        <a:pt x="34636" y="104546"/>
                      </a:moveTo>
                      <a:cubicBezTo>
                        <a:pt x="26939" y="96079"/>
                        <a:pt x="20012" y="86843"/>
                        <a:pt x="12315" y="78376"/>
                      </a:cubicBezTo>
                      <a:cubicBezTo>
                        <a:pt x="8467" y="74527"/>
                        <a:pt x="1539" y="74527"/>
                        <a:pt x="0" y="68370"/>
                      </a:cubicBezTo>
                      <a:cubicBezTo>
                        <a:pt x="3848" y="62982"/>
                        <a:pt x="13085" y="64521"/>
                        <a:pt x="15394" y="56824"/>
                      </a:cubicBezTo>
                      <a:cubicBezTo>
                        <a:pt x="13855" y="49897"/>
                        <a:pt x="4618" y="52976"/>
                        <a:pt x="2309" y="46818"/>
                      </a:cubicBezTo>
                      <a:cubicBezTo>
                        <a:pt x="3079" y="46049"/>
                        <a:pt x="3079" y="43739"/>
                        <a:pt x="3848" y="43739"/>
                      </a:cubicBezTo>
                      <a:cubicBezTo>
                        <a:pt x="22321" y="46049"/>
                        <a:pt x="21552" y="27576"/>
                        <a:pt x="30018" y="19109"/>
                      </a:cubicBezTo>
                      <a:cubicBezTo>
                        <a:pt x="62346" y="-12448"/>
                        <a:pt x="118534" y="-3982"/>
                        <a:pt x="137006" y="37582"/>
                      </a:cubicBezTo>
                      <a:cubicBezTo>
                        <a:pt x="147782" y="61443"/>
                        <a:pt x="145473" y="81455"/>
                        <a:pt x="130848" y="96079"/>
                      </a:cubicBezTo>
                      <a:cubicBezTo>
                        <a:pt x="116225" y="125327"/>
                        <a:pt x="86976" y="115321"/>
                        <a:pt x="63885" y="120709"/>
                      </a:cubicBezTo>
                      <a:cubicBezTo>
                        <a:pt x="53109" y="127636"/>
                        <a:pt x="53109" y="109164"/>
                        <a:pt x="43873" y="111473"/>
                      </a:cubicBezTo>
                      <a:cubicBezTo>
                        <a:pt x="42333" y="108394"/>
                        <a:pt x="39255" y="106085"/>
                        <a:pt x="34636" y="104546"/>
                      </a:cubicBezTo>
                      <a:lnTo>
                        <a:pt x="34636" y="104546"/>
                      </a:lnTo>
                      <a:close/>
                    </a:path>
                  </a:pathLst>
                </a:custGeom>
                <a:solidFill>
                  <a:srgbClr val="84AF2D"/>
                </a:solidFill>
                <a:ln w="7692" cap="flat">
                  <a:noFill/>
                  <a:prstDash val="solid"/>
                  <a:miter/>
                </a:ln>
              </p:spPr>
              <p:txBody>
                <a:bodyPr rtlCol="0" anchor="ctr"/>
                <a:lstStyle/>
                <a:p>
                  <a:endParaRPr lang="en-US"/>
                </a:p>
              </p:txBody>
            </p:sp>
            <p:sp>
              <p:nvSpPr>
                <p:cNvPr id="56" name="Freeform: Shape 124">
                  <a:extLst>
                    <a:ext uri="{FF2B5EF4-FFF2-40B4-BE49-F238E27FC236}">
                      <a16:creationId xmlns:a16="http://schemas.microsoft.com/office/drawing/2014/main" id="{4C8208DE-4F48-4A8F-8D1C-694AB337A40C}"/>
                    </a:ext>
                  </a:extLst>
                </p:cNvPr>
                <p:cNvSpPr/>
                <p:nvPr/>
              </p:nvSpPr>
              <p:spPr>
                <a:xfrm>
                  <a:off x="10662143" y="4663077"/>
                  <a:ext cx="122201" cy="146641"/>
                </a:xfrm>
                <a:custGeom>
                  <a:avLst/>
                  <a:gdLst>
                    <a:gd name="connsiteX0" fmla="*/ 18647 w 153939"/>
                    <a:gd name="connsiteY0" fmla="*/ 161877 h 184727"/>
                    <a:gd name="connsiteX1" fmla="*/ 9410 w 153939"/>
                    <a:gd name="connsiteY1" fmla="*/ 136478 h 184727"/>
                    <a:gd name="connsiteX2" fmla="*/ 7101 w 153939"/>
                    <a:gd name="connsiteY2" fmla="*/ 77980 h 184727"/>
                    <a:gd name="connsiteX3" fmla="*/ 4022 w 153939"/>
                    <a:gd name="connsiteY3" fmla="*/ 65665 h 184727"/>
                    <a:gd name="connsiteX4" fmla="*/ 17107 w 153939"/>
                    <a:gd name="connsiteY4" fmla="*/ 47962 h 184727"/>
                    <a:gd name="connsiteX5" fmla="*/ 17107 w 153939"/>
                    <a:gd name="connsiteY5" fmla="*/ 47962 h 184727"/>
                    <a:gd name="connsiteX6" fmla="*/ 25574 w 153939"/>
                    <a:gd name="connsiteY6" fmla="*/ 34877 h 184727"/>
                    <a:gd name="connsiteX7" fmla="*/ 50974 w 153939"/>
                    <a:gd name="connsiteY7" fmla="*/ 4090 h 184727"/>
                    <a:gd name="connsiteX8" fmla="*/ 58671 w 153939"/>
                    <a:gd name="connsiteY8" fmla="*/ 10247 h 184727"/>
                    <a:gd name="connsiteX9" fmla="*/ 68677 w 153939"/>
                    <a:gd name="connsiteY9" fmla="*/ 20253 h 184727"/>
                    <a:gd name="connsiteX10" fmla="*/ 77914 w 153939"/>
                    <a:gd name="connsiteY10" fmla="*/ 9478 h 184727"/>
                    <a:gd name="connsiteX11" fmla="*/ 86380 w 153939"/>
                    <a:gd name="connsiteY11" fmla="*/ 241 h 184727"/>
                    <a:gd name="connsiteX12" fmla="*/ 144107 w 153939"/>
                    <a:gd name="connsiteY12" fmla="*/ 49501 h 184727"/>
                    <a:gd name="connsiteX13" fmla="*/ 143338 w 153939"/>
                    <a:gd name="connsiteY13" fmla="*/ 49501 h 184727"/>
                    <a:gd name="connsiteX14" fmla="*/ 144877 w 153939"/>
                    <a:gd name="connsiteY14" fmla="*/ 62586 h 184727"/>
                    <a:gd name="connsiteX15" fmla="*/ 157192 w 153939"/>
                    <a:gd name="connsiteY15" fmla="*/ 130320 h 184727"/>
                    <a:gd name="connsiteX16" fmla="*/ 88689 w 153939"/>
                    <a:gd name="connsiteY16" fmla="*/ 190356 h 184727"/>
                    <a:gd name="connsiteX17" fmla="*/ 25574 w 153939"/>
                    <a:gd name="connsiteY17" fmla="*/ 165726 h 184727"/>
                    <a:gd name="connsiteX18" fmla="*/ 18647 w 153939"/>
                    <a:gd name="connsiteY18" fmla="*/ 161877 h 18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3939" h="184727">
                      <a:moveTo>
                        <a:pt x="18647" y="161877"/>
                      </a:moveTo>
                      <a:cubicBezTo>
                        <a:pt x="20956" y="151102"/>
                        <a:pt x="10950" y="145714"/>
                        <a:pt x="9410" y="136478"/>
                      </a:cubicBezTo>
                      <a:cubicBezTo>
                        <a:pt x="5562" y="117235"/>
                        <a:pt x="-8293" y="98762"/>
                        <a:pt x="7101" y="77980"/>
                      </a:cubicBezTo>
                      <a:cubicBezTo>
                        <a:pt x="8641" y="75671"/>
                        <a:pt x="5562" y="70283"/>
                        <a:pt x="4022" y="65665"/>
                      </a:cubicBezTo>
                      <a:cubicBezTo>
                        <a:pt x="9410" y="60277"/>
                        <a:pt x="10180" y="51811"/>
                        <a:pt x="17107" y="47962"/>
                      </a:cubicBezTo>
                      <a:lnTo>
                        <a:pt x="17107" y="47962"/>
                      </a:lnTo>
                      <a:cubicBezTo>
                        <a:pt x="21725" y="44883"/>
                        <a:pt x="22495" y="39495"/>
                        <a:pt x="25574" y="34877"/>
                      </a:cubicBezTo>
                      <a:cubicBezTo>
                        <a:pt x="39429" y="28720"/>
                        <a:pt x="57901" y="26411"/>
                        <a:pt x="50974" y="4090"/>
                      </a:cubicBezTo>
                      <a:cubicBezTo>
                        <a:pt x="57901" y="2550"/>
                        <a:pt x="57132" y="7938"/>
                        <a:pt x="58671" y="10247"/>
                      </a:cubicBezTo>
                      <a:cubicBezTo>
                        <a:pt x="61750" y="14096"/>
                        <a:pt x="61750" y="21023"/>
                        <a:pt x="68677" y="20253"/>
                      </a:cubicBezTo>
                      <a:cubicBezTo>
                        <a:pt x="74835" y="20253"/>
                        <a:pt x="75604" y="14096"/>
                        <a:pt x="77914" y="9478"/>
                      </a:cubicBezTo>
                      <a:cubicBezTo>
                        <a:pt x="79453" y="4859"/>
                        <a:pt x="78683" y="-1298"/>
                        <a:pt x="86380" y="241"/>
                      </a:cubicBezTo>
                      <a:cubicBezTo>
                        <a:pt x="105623" y="16405"/>
                        <a:pt x="131022" y="26411"/>
                        <a:pt x="144107" y="49501"/>
                      </a:cubicBezTo>
                      <a:cubicBezTo>
                        <a:pt x="144107" y="49501"/>
                        <a:pt x="143338" y="49501"/>
                        <a:pt x="143338" y="49501"/>
                      </a:cubicBezTo>
                      <a:cubicBezTo>
                        <a:pt x="144107" y="54120"/>
                        <a:pt x="142568" y="60277"/>
                        <a:pt x="144877" y="62586"/>
                      </a:cubicBezTo>
                      <a:cubicBezTo>
                        <a:pt x="171047" y="81059"/>
                        <a:pt x="155653" y="107999"/>
                        <a:pt x="157192" y="130320"/>
                      </a:cubicBezTo>
                      <a:cubicBezTo>
                        <a:pt x="160271" y="158799"/>
                        <a:pt x="118707" y="187277"/>
                        <a:pt x="88689" y="190356"/>
                      </a:cubicBezTo>
                      <a:cubicBezTo>
                        <a:pt x="62520" y="192665"/>
                        <a:pt x="40968" y="189586"/>
                        <a:pt x="25574" y="165726"/>
                      </a:cubicBezTo>
                      <a:cubicBezTo>
                        <a:pt x="24804" y="163417"/>
                        <a:pt x="20956" y="162647"/>
                        <a:pt x="18647" y="161877"/>
                      </a:cubicBezTo>
                      <a:close/>
                    </a:path>
                  </a:pathLst>
                </a:custGeom>
                <a:solidFill>
                  <a:srgbClr val="84AF2D"/>
                </a:solidFill>
                <a:ln w="7692" cap="flat">
                  <a:noFill/>
                  <a:prstDash val="solid"/>
                  <a:miter/>
                </a:ln>
              </p:spPr>
              <p:txBody>
                <a:bodyPr rtlCol="0" anchor="ctr"/>
                <a:lstStyle/>
                <a:p>
                  <a:endParaRPr lang="en-US"/>
                </a:p>
              </p:txBody>
            </p:sp>
            <p:sp>
              <p:nvSpPr>
                <p:cNvPr id="57" name="Freeform: Shape 125">
                  <a:extLst>
                    <a:ext uri="{FF2B5EF4-FFF2-40B4-BE49-F238E27FC236}">
                      <a16:creationId xmlns:a16="http://schemas.microsoft.com/office/drawing/2014/main" id="{D2F98F6C-B9DA-401B-8592-7EACA2BC3291}"/>
                    </a:ext>
                  </a:extLst>
                </p:cNvPr>
                <p:cNvSpPr/>
                <p:nvPr/>
              </p:nvSpPr>
              <p:spPr>
                <a:xfrm>
                  <a:off x="10647498" y="2630334"/>
                  <a:ext cx="103871" cy="134421"/>
                </a:xfrm>
                <a:custGeom>
                  <a:avLst/>
                  <a:gdLst>
                    <a:gd name="connsiteX0" fmla="*/ 102370 w 130848"/>
                    <a:gd name="connsiteY0" fmla="*/ 20619 h 169333"/>
                    <a:gd name="connsiteX1" fmla="*/ 132388 w 130848"/>
                    <a:gd name="connsiteY1" fmla="*/ 89892 h 169333"/>
                    <a:gd name="connsiteX2" fmla="*/ 100831 w 130848"/>
                    <a:gd name="connsiteY2" fmla="*/ 139922 h 169333"/>
                    <a:gd name="connsiteX3" fmla="*/ 80818 w 130848"/>
                    <a:gd name="connsiteY3" fmla="*/ 147619 h 169333"/>
                    <a:gd name="connsiteX4" fmla="*/ 70812 w 130848"/>
                    <a:gd name="connsiteY4" fmla="*/ 153007 h 169333"/>
                    <a:gd name="connsiteX5" fmla="*/ 26939 w 130848"/>
                    <a:gd name="connsiteY5" fmla="*/ 163013 h 169333"/>
                    <a:gd name="connsiteX6" fmla="*/ 11545 w 130848"/>
                    <a:gd name="connsiteY6" fmla="*/ 132225 h 169333"/>
                    <a:gd name="connsiteX7" fmla="*/ 0 w 130848"/>
                    <a:gd name="connsiteY7" fmla="*/ 109135 h 169333"/>
                    <a:gd name="connsiteX8" fmla="*/ 5388 w 130848"/>
                    <a:gd name="connsiteY8" fmla="*/ 73728 h 169333"/>
                    <a:gd name="connsiteX9" fmla="*/ 53109 w 130848"/>
                    <a:gd name="connsiteY9" fmla="*/ 12922 h 169333"/>
                    <a:gd name="connsiteX10" fmla="*/ 58497 w 130848"/>
                    <a:gd name="connsiteY10" fmla="*/ 9844 h 169333"/>
                    <a:gd name="connsiteX11" fmla="*/ 83897 w 130848"/>
                    <a:gd name="connsiteY11" fmla="*/ 12153 h 169333"/>
                    <a:gd name="connsiteX12" fmla="*/ 90055 w 130848"/>
                    <a:gd name="connsiteY12" fmla="*/ 12153 h 169333"/>
                    <a:gd name="connsiteX13" fmla="*/ 102370 w 130848"/>
                    <a:gd name="connsiteY13" fmla="*/ 2061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848" h="169333">
                      <a:moveTo>
                        <a:pt x="102370" y="20619"/>
                      </a:moveTo>
                      <a:cubicBezTo>
                        <a:pt x="124691" y="30625"/>
                        <a:pt x="142394" y="66801"/>
                        <a:pt x="132388" y="89892"/>
                      </a:cubicBezTo>
                      <a:cubicBezTo>
                        <a:pt x="124691" y="107595"/>
                        <a:pt x="119303" y="127607"/>
                        <a:pt x="100831" y="139922"/>
                      </a:cubicBezTo>
                      <a:cubicBezTo>
                        <a:pt x="93903" y="144541"/>
                        <a:pt x="89285" y="150698"/>
                        <a:pt x="80818" y="147619"/>
                      </a:cubicBezTo>
                      <a:cubicBezTo>
                        <a:pt x="75431" y="146080"/>
                        <a:pt x="72352" y="148389"/>
                        <a:pt x="70812" y="153007"/>
                      </a:cubicBezTo>
                      <a:cubicBezTo>
                        <a:pt x="61576" y="180716"/>
                        <a:pt x="43873" y="169171"/>
                        <a:pt x="26939" y="163013"/>
                      </a:cubicBezTo>
                      <a:cubicBezTo>
                        <a:pt x="15394" y="156086"/>
                        <a:pt x="17703" y="142231"/>
                        <a:pt x="11545" y="132225"/>
                      </a:cubicBezTo>
                      <a:cubicBezTo>
                        <a:pt x="7697" y="124529"/>
                        <a:pt x="5388" y="116062"/>
                        <a:pt x="0" y="109135"/>
                      </a:cubicBezTo>
                      <a:cubicBezTo>
                        <a:pt x="3079" y="97589"/>
                        <a:pt x="5388" y="84504"/>
                        <a:pt x="5388" y="73728"/>
                      </a:cubicBezTo>
                      <a:cubicBezTo>
                        <a:pt x="5388" y="39092"/>
                        <a:pt x="27709" y="25238"/>
                        <a:pt x="53109" y="12922"/>
                      </a:cubicBezTo>
                      <a:cubicBezTo>
                        <a:pt x="55418" y="12153"/>
                        <a:pt x="57727" y="11383"/>
                        <a:pt x="58497" y="9844"/>
                      </a:cubicBezTo>
                      <a:cubicBezTo>
                        <a:pt x="67734" y="-932"/>
                        <a:pt x="76970" y="-6320"/>
                        <a:pt x="83897" y="12153"/>
                      </a:cubicBezTo>
                      <a:cubicBezTo>
                        <a:pt x="83897" y="12922"/>
                        <a:pt x="87746" y="12153"/>
                        <a:pt x="90055" y="12153"/>
                      </a:cubicBezTo>
                      <a:cubicBezTo>
                        <a:pt x="100061" y="9074"/>
                        <a:pt x="96982" y="19850"/>
                        <a:pt x="102370" y="20619"/>
                      </a:cubicBezTo>
                      <a:close/>
                    </a:path>
                  </a:pathLst>
                </a:custGeom>
                <a:solidFill>
                  <a:srgbClr val="84AF2E"/>
                </a:solidFill>
                <a:ln w="7692" cap="flat">
                  <a:noFill/>
                  <a:prstDash val="solid"/>
                  <a:miter/>
                </a:ln>
              </p:spPr>
              <p:txBody>
                <a:bodyPr rtlCol="0" anchor="ctr"/>
                <a:lstStyle/>
                <a:p>
                  <a:endParaRPr lang="en-US"/>
                </a:p>
              </p:txBody>
            </p:sp>
            <p:sp>
              <p:nvSpPr>
                <p:cNvPr id="58" name="Freeform: Shape 126">
                  <a:extLst>
                    <a:ext uri="{FF2B5EF4-FFF2-40B4-BE49-F238E27FC236}">
                      <a16:creationId xmlns:a16="http://schemas.microsoft.com/office/drawing/2014/main" id="{864BA7C5-325D-4455-B8EE-C03A6FF26528}"/>
                    </a:ext>
                  </a:extLst>
                </p:cNvPr>
                <p:cNvSpPr/>
                <p:nvPr/>
              </p:nvSpPr>
              <p:spPr>
                <a:xfrm>
                  <a:off x="6312916" y="2339457"/>
                  <a:ext cx="116091" cy="103871"/>
                </a:xfrm>
                <a:custGeom>
                  <a:avLst/>
                  <a:gdLst>
                    <a:gd name="connsiteX0" fmla="*/ 121132 w 146242"/>
                    <a:gd name="connsiteY0" fmla="*/ 121043 h 130848"/>
                    <a:gd name="connsiteX1" fmla="*/ 76489 w 146242"/>
                    <a:gd name="connsiteY1" fmla="*/ 134897 h 130848"/>
                    <a:gd name="connsiteX2" fmla="*/ 17223 w 146242"/>
                    <a:gd name="connsiteY2" fmla="*/ 117964 h 130848"/>
                    <a:gd name="connsiteX3" fmla="*/ 1829 w 146242"/>
                    <a:gd name="connsiteY3" fmla="*/ 57158 h 130848"/>
                    <a:gd name="connsiteX4" fmla="*/ 44932 w 146242"/>
                    <a:gd name="connsiteY4" fmla="*/ 970 h 130848"/>
                    <a:gd name="connsiteX5" fmla="*/ 106508 w 146242"/>
                    <a:gd name="connsiteY5" fmla="*/ 4049 h 130848"/>
                    <a:gd name="connsiteX6" fmla="*/ 131138 w 146242"/>
                    <a:gd name="connsiteY6" fmla="*/ 27909 h 130848"/>
                    <a:gd name="connsiteX7" fmla="*/ 142683 w 146242"/>
                    <a:gd name="connsiteY7" fmla="*/ 37146 h 130848"/>
                    <a:gd name="connsiteX8" fmla="*/ 152689 w 146242"/>
                    <a:gd name="connsiteY8" fmla="*/ 75631 h 130848"/>
                    <a:gd name="connsiteX9" fmla="*/ 126520 w 146242"/>
                    <a:gd name="connsiteY9" fmla="*/ 109497 h 130848"/>
                    <a:gd name="connsiteX10" fmla="*/ 123441 w 146242"/>
                    <a:gd name="connsiteY10" fmla="*/ 119503 h 130848"/>
                    <a:gd name="connsiteX11" fmla="*/ 121132 w 146242"/>
                    <a:gd name="connsiteY11" fmla="*/ 121043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42" h="130848">
                      <a:moveTo>
                        <a:pt x="121132" y="121043"/>
                      </a:moveTo>
                      <a:cubicBezTo>
                        <a:pt x="104199" y="117194"/>
                        <a:pt x="91114" y="130279"/>
                        <a:pt x="76489" y="134897"/>
                      </a:cubicBezTo>
                      <a:cubicBezTo>
                        <a:pt x="51089" y="143364"/>
                        <a:pt x="30308" y="131818"/>
                        <a:pt x="17223" y="117964"/>
                      </a:cubicBezTo>
                      <a:cubicBezTo>
                        <a:pt x="3368" y="104109"/>
                        <a:pt x="-3559" y="83328"/>
                        <a:pt x="1829" y="57158"/>
                      </a:cubicBezTo>
                      <a:cubicBezTo>
                        <a:pt x="7217" y="27140"/>
                        <a:pt x="36465" y="23291"/>
                        <a:pt x="44932" y="970"/>
                      </a:cubicBezTo>
                      <a:cubicBezTo>
                        <a:pt x="64944" y="4818"/>
                        <a:pt x="85726" y="-5188"/>
                        <a:pt x="106508" y="4049"/>
                      </a:cubicBezTo>
                      <a:cubicBezTo>
                        <a:pt x="118053" y="9437"/>
                        <a:pt x="134986" y="7897"/>
                        <a:pt x="131138" y="27909"/>
                      </a:cubicBezTo>
                      <a:cubicBezTo>
                        <a:pt x="134217" y="31758"/>
                        <a:pt x="141144" y="30218"/>
                        <a:pt x="142683" y="37146"/>
                      </a:cubicBezTo>
                      <a:cubicBezTo>
                        <a:pt x="148071" y="49461"/>
                        <a:pt x="139605" y="65624"/>
                        <a:pt x="152689" y="75631"/>
                      </a:cubicBezTo>
                      <a:cubicBezTo>
                        <a:pt x="151150" y="92564"/>
                        <a:pt x="138835" y="101031"/>
                        <a:pt x="126520" y="109497"/>
                      </a:cubicBezTo>
                      <a:cubicBezTo>
                        <a:pt x="124980" y="112576"/>
                        <a:pt x="124980" y="116424"/>
                        <a:pt x="123441" y="119503"/>
                      </a:cubicBezTo>
                      <a:cubicBezTo>
                        <a:pt x="122671" y="119503"/>
                        <a:pt x="121901" y="120273"/>
                        <a:pt x="121132" y="121043"/>
                      </a:cubicBezTo>
                      <a:close/>
                    </a:path>
                  </a:pathLst>
                </a:custGeom>
                <a:solidFill>
                  <a:srgbClr val="A2BE2C"/>
                </a:solidFill>
                <a:ln w="7692" cap="flat">
                  <a:noFill/>
                  <a:prstDash val="solid"/>
                  <a:miter/>
                </a:ln>
              </p:spPr>
              <p:txBody>
                <a:bodyPr rtlCol="0" anchor="ctr"/>
                <a:lstStyle/>
                <a:p>
                  <a:endParaRPr lang="en-US"/>
                </a:p>
              </p:txBody>
            </p:sp>
            <p:sp>
              <p:nvSpPr>
                <p:cNvPr id="59" name="Freeform: Shape 127">
                  <a:extLst>
                    <a:ext uri="{FF2B5EF4-FFF2-40B4-BE49-F238E27FC236}">
                      <a16:creationId xmlns:a16="http://schemas.microsoft.com/office/drawing/2014/main" id="{D86EEC35-C0A5-4946-8ADF-B7DF4C850761}"/>
                    </a:ext>
                  </a:extLst>
                </p:cNvPr>
                <p:cNvSpPr/>
                <p:nvPr/>
              </p:nvSpPr>
              <p:spPr>
                <a:xfrm>
                  <a:off x="6406629" y="2379942"/>
                  <a:ext cx="122201" cy="103871"/>
                </a:xfrm>
                <a:custGeom>
                  <a:avLst/>
                  <a:gdLst>
                    <a:gd name="connsiteX0" fmla="*/ 3079 w 153939"/>
                    <a:gd name="connsiteY0" fmla="*/ 56958 h 130848"/>
                    <a:gd name="connsiteX1" fmla="*/ 0 w 153939"/>
                    <a:gd name="connsiteY1" fmla="*/ 52339 h 130848"/>
                    <a:gd name="connsiteX2" fmla="*/ 33097 w 153939"/>
                    <a:gd name="connsiteY2" fmla="*/ 26170 h 130848"/>
                    <a:gd name="connsiteX3" fmla="*/ 33097 w 153939"/>
                    <a:gd name="connsiteY3" fmla="*/ 17703 h 130848"/>
                    <a:gd name="connsiteX4" fmla="*/ 55418 w 153939"/>
                    <a:gd name="connsiteY4" fmla="*/ 8467 h 130848"/>
                    <a:gd name="connsiteX5" fmla="*/ 72352 w 153939"/>
                    <a:gd name="connsiteY5" fmla="*/ 0 h 130848"/>
                    <a:gd name="connsiteX6" fmla="*/ 107758 w 153939"/>
                    <a:gd name="connsiteY6" fmla="*/ 6927 h 130848"/>
                    <a:gd name="connsiteX7" fmla="*/ 147012 w 153939"/>
                    <a:gd name="connsiteY7" fmla="*/ 101600 h 130848"/>
                    <a:gd name="connsiteX8" fmla="*/ 81588 w 153939"/>
                    <a:gd name="connsiteY8" fmla="*/ 131618 h 130848"/>
                    <a:gd name="connsiteX9" fmla="*/ 10006 w 153939"/>
                    <a:gd name="connsiteY9" fmla="*/ 80048 h 130848"/>
                    <a:gd name="connsiteX10" fmla="*/ 6927 w 153939"/>
                    <a:gd name="connsiteY10" fmla="*/ 72351 h 130848"/>
                    <a:gd name="connsiteX11" fmla="*/ 3079 w 153939"/>
                    <a:gd name="connsiteY11" fmla="*/ 569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939" h="130848">
                      <a:moveTo>
                        <a:pt x="3079" y="56958"/>
                      </a:moveTo>
                      <a:cubicBezTo>
                        <a:pt x="2309" y="55418"/>
                        <a:pt x="770" y="53879"/>
                        <a:pt x="0" y="52339"/>
                      </a:cubicBezTo>
                      <a:cubicBezTo>
                        <a:pt x="19242" y="53879"/>
                        <a:pt x="22321" y="34636"/>
                        <a:pt x="33097" y="26170"/>
                      </a:cubicBezTo>
                      <a:cubicBezTo>
                        <a:pt x="30788" y="23091"/>
                        <a:pt x="30788" y="20782"/>
                        <a:pt x="33097" y="17703"/>
                      </a:cubicBezTo>
                      <a:cubicBezTo>
                        <a:pt x="40024" y="13085"/>
                        <a:pt x="46182" y="8467"/>
                        <a:pt x="55418" y="8467"/>
                      </a:cubicBezTo>
                      <a:cubicBezTo>
                        <a:pt x="58497" y="770"/>
                        <a:pt x="67733" y="4618"/>
                        <a:pt x="72352" y="0"/>
                      </a:cubicBezTo>
                      <a:cubicBezTo>
                        <a:pt x="83897" y="2309"/>
                        <a:pt x="96212" y="4618"/>
                        <a:pt x="107758" y="6927"/>
                      </a:cubicBezTo>
                      <a:cubicBezTo>
                        <a:pt x="144703" y="14624"/>
                        <a:pt x="171643" y="75430"/>
                        <a:pt x="147012" y="101600"/>
                      </a:cubicBezTo>
                      <a:cubicBezTo>
                        <a:pt x="130848" y="118533"/>
                        <a:pt x="110067" y="133157"/>
                        <a:pt x="81588" y="131618"/>
                      </a:cubicBezTo>
                      <a:cubicBezTo>
                        <a:pt x="45412" y="129309"/>
                        <a:pt x="26170" y="107758"/>
                        <a:pt x="10006" y="80048"/>
                      </a:cubicBezTo>
                      <a:cubicBezTo>
                        <a:pt x="8467" y="77739"/>
                        <a:pt x="6927" y="75430"/>
                        <a:pt x="6927" y="72351"/>
                      </a:cubicBezTo>
                      <a:cubicBezTo>
                        <a:pt x="9236" y="65424"/>
                        <a:pt x="7697" y="60806"/>
                        <a:pt x="3079" y="56958"/>
                      </a:cubicBezTo>
                      <a:close/>
                    </a:path>
                  </a:pathLst>
                </a:custGeom>
                <a:solidFill>
                  <a:srgbClr val="84AF2D"/>
                </a:solidFill>
                <a:ln w="7692" cap="flat">
                  <a:noFill/>
                  <a:prstDash val="solid"/>
                  <a:miter/>
                </a:ln>
              </p:spPr>
              <p:txBody>
                <a:bodyPr rtlCol="0" anchor="ctr"/>
                <a:lstStyle/>
                <a:p>
                  <a:endParaRPr lang="en-US"/>
                </a:p>
              </p:txBody>
            </p:sp>
            <p:sp>
              <p:nvSpPr>
                <p:cNvPr id="60" name="Freeform: Shape 128">
                  <a:extLst>
                    <a:ext uri="{FF2B5EF4-FFF2-40B4-BE49-F238E27FC236}">
                      <a16:creationId xmlns:a16="http://schemas.microsoft.com/office/drawing/2014/main" id="{34C123A4-DA4C-4C3E-9BA9-96372CEBA8B5}"/>
                    </a:ext>
                  </a:extLst>
                </p:cNvPr>
                <p:cNvSpPr/>
                <p:nvPr/>
              </p:nvSpPr>
              <p:spPr>
                <a:xfrm>
                  <a:off x="7879426" y="5167743"/>
                  <a:ext cx="116091" cy="103871"/>
                </a:xfrm>
                <a:custGeom>
                  <a:avLst/>
                  <a:gdLst>
                    <a:gd name="connsiteX0" fmla="*/ 107413 w 146242"/>
                    <a:gd name="connsiteY0" fmla="*/ 134969 h 130848"/>
                    <a:gd name="connsiteX1" fmla="*/ 62001 w 146242"/>
                    <a:gd name="connsiteY1" fmla="*/ 129581 h 130848"/>
                    <a:gd name="connsiteX2" fmla="*/ 23516 w 146242"/>
                    <a:gd name="connsiteY2" fmla="*/ 96484 h 130848"/>
                    <a:gd name="connsiteX3" fmla="*/ 2734 w 146242"/>
                    <a:gd name="connsiteY3" fmla="*/ 57999 h 130848"/>
                    <a:gd name="connsiteX4" fmla="*/ 9661 w 146242"/>
                    <a:gd name="connsiteY4" fmla="*/ 32599 h 130848"/>
                    <a:gd name="connsiteX5" fmla="*/ 96637 w 146242"/>
                    <a:gd name="connsiteY5" fmla="*/ 1042 h 130848"/>
                    <a:gd name="connsiteX6" fmla="*/ 147437 w 146242"/>
                    <a:gd name="connsiteY6" fmla="*/ 57999 h 130848"/>
                    <a:gd name="connsiteX7" fmla="*/ 148977 w 146242"/>
                    <a:gd name="connsiteY7" fmla="*/ 96484 h 130848"/>
                    <a:gd name="connsiteX8" fmla="*/ 126655 w 146242"/>
                    <a:gd name="connsiteY8" fmla="*/ 127272 h 130848"/>
                    <a:gd name="connsiteX9" fmla="*/ 107413 w 146242"/>
                    <a:gd name="connsiteY9" fmla="*/ 134969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242" h="130848">
                      <a:moveTo>
                        <a:pt x="107413" y="134969"/>
                      </a:moveTo>
                      <a:cubicBezTo>
                        <a:pt x="93558" y="128042"/>
                        <a:pt x="78934" y="136508"/>
                        <a:pt x="62001" y="129581"/>
                      </a:cubicBezTo>
                      <a:cubicBezTo>
                        <a:pt x="43528" y="121884"/>
                        <a:pt x="34292" y="108029"/>
                        <a:pt x="23516" y="96484"/>
                      </a:cubicBezTo>
                      <a:cubicBezTo>
                        <a:pt x="14280" y="86478"/>
                        <a:pt x="12740" y="69545"/>
                        <a:pt x="2734" y="57999"/>
                      </a:cubicBezTo>
                      <a:cubicBezTo>
                        <a:pt x="-4193" y="49533"/>
                        <a:pt x="3504" y="39527"/>
                        <a:pt x="9661" y="32599"/>
                      </a:cubicBezTo>
                      <a:cubicBezTo>
                        <a:pt x="32752" y="7199"/>
                        <a:pt x="62771" y="-3577"/>
                        <a:pt x="96637" y="1042"/>
                      </a:cubicBezTo>
                      <a:cubicBezTo>
                        <a:pt x="112031" y="2581"/>
                        <a:pt x="145898" y="41836"/>
                        <a:pt x="147437" y="57999"/>
                      </a:cubicBezTo>
                      <a:cubicBezTo>
                        <a:pt x="148977" y="70315"/>
                        <a:pt x="152055" y="83399"/>
                        <a:pt x="148977" y="96484"/>
                      </a:cubicBezTo>
                      <a:cubicBezTo>
                        <a:pt x="148207" y="100332"/>
                        <a:pt x="130504" y="124963"/>
                        <a:pt x="126655" y="127272"/>
                      </a:cubicBezTo>
                      <a:cubicBezTo>
                        <a:pt x="117419" y="124193"/>
                        <a:pt x="114340" y="134199"/>
                        <a:pt x="107413" y="134969"/>
                      </a:cubicBezTo>
                      <a:close/>
                    </a:path>
                  </a:pathLst>
                </a:custGeom>
                <a:solidFill>
                  <a:srgbClr val="84AF2E"/>
                </a:solidFill>
                <a:ln w="7692" cap="flat">
                  <a:noFill/>
                  <a:prstDash val="solid"/>
                  <a:miter/>
                </a:ln>
              </p:spPr>
              <p:txBody>
                <a:bodyPr rtlCol="0" anchor="ctr"/>
                <a:lstStyle/>
                <a:p>
                  <a:endParaRPr lang="en-US"/>
                </a:p>
              </p:txBody>
            </p:sp>
            <p:sp>
              <p:nvSpPr>
                <p:cNvPr id="61" name="Freeform: Shape 129">
                  <a:extLst>
                    <a:ext uri="{FF2B5EF4-FFF2-40B4-BE49-F238E27FC236}">
                      <a16:creationId xmlns:a16="http://schemas.microsoft.com/office/drawing/2014/main" id="{2B9E9DE0-5F88-4908-850A-1BA92C19091F}"/>
                    </a:ext>
                  </a:extLst>
                </p:cNvPr>
                <p:cNvSpPr/>
                <p:nvPr/>
              </p:nvSpPr>
              <p:spPr>
                <a:xfrm>
                  <a:off x="8313123" y="1164959"/>
                  <a:ext cx="134421" cy="128311"/>
                </a:xfrm>
                <a:custGeom>
                  <a:avLst/>
                  <a:gdLst>
                    <a:gd name="connsiteX0" fmla="*/ 0 w 169333"/>
                    <a:gd name="connsiteY0" fmla="*/ 60932 h 161636"/>
                    <a:gd name="connsiteX1" fmla="*/ 27709 w 169333"/>
                    <a:gd name="connsiteY1" fmla="*/ 21678 h 161636"/>
                    <a:gd name="connsiteX2" fmla="*/ 123921 w 169333"/>
                    <a:gd name="connsiteY2" fmla="*/ 11672 h 161636"/>
                    <a:gd name="connsiteX3" fmla="*/ 170873 w 169333"/>
                    <a:gd name="connsiteY3" fmla="*/ 60163 h 161636"/>
                    <a:gd name="connsiteX4" fmla="*/ 170873 w 169333"/>
                    <a:gd name="connsiteY4" fmla="*/ 108654 h 161636"/>
                    <a:gd name="connsiteX5" fmla="*/ 167024 w 169333"/>
                    <a:gd name="connsiteY5" fmla="*/ 127126 h 161636"/>
                    <a:gd name="connsiteX6" fmla="*/ 149321 w 169333"/>
                    <a:gd name="connsiteY6" fmla="*/ 138672 h 161636"/>
                    <a:gd name="connsiteX7" fmla="*/ 159327 w 169333"/>
                    <a:gd name="connsiteY7" fmla="*/ 161763 h 161636"/>
                    <a:gd name="connsiteX8" fmla="*/ 94673 w 169333"/>
                    <a:gd name="connsiteY8" fmla="*/ 162532 h 161636"/>
                    <a:gd name="connsiteX9" fmla="*/ 50030 w 169333"/>
                    <a:gd name="connsiteY9" fmla="*/ 156375 h 161636"/>
                    <a:gd name="connsiteX10" fmla="*/ 40794 w 169333"/>
                    <a:gd name="connsiteY10" fmla="*/ 140211 h 161636"/>
                    <a:gd name="connsiteX11" fmla="*/ 14624 w 169333"/>
                    <a:gd name="connsiteY11" fmla="*/ 117120 h 161636"/>
                    <a:gd name="connsiteX12" fmla="*/ 6927 w 169333"/>
                    <a:gd name="connsiteY12" fmla="*/ 82484 h 161636"/>
                    <a:gd name="connsiteX13" fmla="*/ 0 w 169333"/>
                    <a:gd name="connsiteY13" fmla="*/ 60932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333" h="161636">
                      <a:moveTo>
                        <a:pt x="0" y="60932"/>
                      </a:moveTo>
                      <a:cubicBezTo>
                        <a:pt x="15394" y="52466"/>
                        <a:pt x="13855" y="33223"/>
                        <a:pt x="27709" y="21678"/>
                      </a:cubicBezTo>
                      <a:cubicBezTo>
                        <a:pt x="55418" y="-2183"/>
                        <a:pt x="90055" y="-7571"/>
                        <a:pt x="123921" y="11672"/>
                      </a:cubicBezTo>
                      <a:cubicBezTo>
                        <a:pt x="145473" y="23987"/>
                        <a:pt x="162406" y="40151"/>
                        <a:pt x="170873" y="60163"/>
                      </a:cubicBezTo>
                      <a:cubicBezTo>
                        <a:pt x="176261" y="72478"/>
                        <a:pt x="179340" y="93260"/>
                        <a:pt x="170873" y="108654"/>
                      </a:cubicBezTo>
                      <a:cubicBezTo>
                        <a:pt x="167794" y="114811"/>
                        <a:pt x="165485" y="120199"/>
                        <a:pt x="167024" y="127126"/>
                      </a:cubicBezTo>
                      <a:cubicBezTo>
                        <a:pt x="167794" y="140981"/>
                        <a:pt x="151630" y="128666"/>
                        <a:pt x="149321" y="138672"/>
                      </a:cubicBezTo>
                      <a:cubicBezTo>
                        <a:pt x="152400" y="145599"/>
                        <a:pt x="154709" y="151757"/>
                        <a:pt x="159327" y="161763"/>
                      </a:cubicBezTo>
                      <a:cubicBezTo>
                        <a:pt x="136236" y="150217"/>
                        <a:pt x="116224" y="163302"/>
                        <a:pt x="94673" y="162532"/>
                      </a:cubicBezTo>
                      <a:cubicBezTo>
                        <a:pt x="79279" y="162532"/>
                        <a:pt x="66964" y="146369"/>
                        <a:pt x="50030" y="156375"/>
                      </a:cubicBezTo>
                      <a:cubicBezTo>
                        <a:pt x="46182" y="158684"/>
                        <a:pt x="50030" y="144060"/>
                        <a:pt x="40794" y="140211"/>
                      </a:cubicBezTo>
                      <a:cubicBezTo>
                        <a:pt x="30788" y="135593"/>
                        <a:pt x="25400" y="124048"/>
                        <a:pt x="14624" y="117120"/>
                      </a:cubicBezTo>
                      <a:cubicBezTo>
                        <a:pt x="3079" y="109423"/>
                        <a:pt x="8467" y="94799"/>
                        <a:pt x="6927" y="82484"/>
                      </a:cubicBezTo>
                      <a:cubicBezTo>
                        <a:pt x="3848" y="77096"/>
                        <a:pt x="5388" y="67860"/>
                        <a:pt x="0" y="60932"/>
                      </a:cubicBezTo>
                      <a:close/>
                    </a:path>
                  </a:pathLst>
                </a:custGeom>
                <a:solidFill>
                  <a:srgbClr val="85AF2D"/>
                </a:solidFill>
                <a:ln w="7692" cap="flat">
                  <a:noFill/>
                  <a:prstDash val="solid"/>
                  <a:miter/>
                </a:ln>
              </p:spPr>
              <p:txBody>
                <a:bodyPr rtlCol="0" anchor="ctr"/>
                <a:lstStyle/>
                <a:p>
                  <a:endParaRPr lang="en-US"/>
                </a:p>
              </p:txBody>
            </p:sp>
            <p:sp>
              <p:nvSpPr>
                <p:cNvPr id="62" name="Freeform: Shape 130">
                  <a:extLst>
                    <a:ext uri="{FF2B5EF4-FFF2-40B4-BE49-F238E27FC236}">
                      <a16:creationId xmlns:a16="http://schemas.microsoft.com/office/drawing/2014/main" id="{E3DB4AFA-F818-433A-887C-5F6BBD90D2E8}"/>
                    </a:ext>
                  </a:extLst>
                </p:cNvPr>
                <p:cNvSpPr/>
                <p:nvPr/>
              </p:nvSpPr>
              <p:spPr>
                <a:xfrm>
                  <a:off x="7195437" y="5073025"/>
                  <a:ext cx="128311" cy="103871"/>
                </a:xfrm>
                <a:custGeom>
                  <a:avLst/>
                  <a:gdLst>
                    <a:gd name="connsiteX0" fmla="*/ 100830 w 161636"/>
                    <a:gd name="connsiteY0" fmla="*/ 1058 h 130848"/>
                    <a:gd name="connsiteX1" fmla="*/ 144703 w 161636"/>
                    <a:gd name="connsiteY1" fmla="*/ 8755 h 130848"/>
                    <a:gd name="connsiteX2" fmla="*/ 154709 w 161636"/>
                    <a:gd name="connsiteY2" fmla="*/ 17221 h 130848"/>
                    <a:gd name="connsiteX3" fmla="*/ 164715 w 161636"/>
                    <a:gd name="connsiteY3" fmla="*/ 45700 h 130848"/>
                    <a:gd name="connsiteX4" fmla="*/ 106218 w 161636"/>
                    <a:gd name="connsiteY4" fmla="*/ 126518 h 130848"/>
                    <a:gd name="connsiteX5" fmla="*/ 32327 w 161636"/>
                    <a:gd name="connsiteY5" fmla="*/ 118051 h 130848"/>
                    <a:gd name="connsiteX6" fmla="*/ 6927 w 161636"/>
                    <a:gd name="connsiteY6" fmla="*/ 114203 h 130848"/>
                    <a:gd name="connsiteX7" fmla="*/ 15394 w 161636"/>
                    <a:gd name="connsiteY7" fmla="*/ 94960 h 130848"/>
                    <a:gd name="connsiteX8" fmla="*/ 0 w 161636"/>
                    <a:gd name="connsiteY8" fmla="*/ 90342 h 130848"/>
                    <a:gd name="connsiteX9" fmla="*/ 20012 w 161636"/>
                    <a:gd name="connsiteY9" fmla="*/ 40312 h 130848"/>
                    <a:gd name="connsiteX10" fmla="*/ 40794 w 161636"/>
                    <a:gd name="connsiteY10" fmla="*/ 12603 h 130848"/>
                    <a:gd name="connsiteX11" fmla="*/ 48491 w 161636"/>
                    <a:gd name="connsiteY11" fmla="*/ 16452 h 130848"/>
                    <a:gd name="connsiteX12" fmla="*/ 71582 w 161636"/>
                    <a:gd name="connsiteY12" fmla="*/ 7985 h 130848"/>
                    <a:gd name="connsiteX13" fmla="*/ 100830 w 161636"/>
                    <a:gd name="connsiteY13" fmla="*/ 1058 h 130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636" h="130848">
                      <a:moveTo>
                        <a:pt x="100830" y="1058"/>
                      </a:moveTo>
                      <a:cubicBezTo>
                        <a:pt x="113146" y="16452"/>
                        <a:pt x="129309" y="11064"/>
                        <a:pt x="144703" y="8755"/>
                      </a:cubicBezTo>
                      <a:cubicBezTo>
                        <a:pt x="147782" y="11833"/>
                        <a:pt x="150861" y="14912"/>
                        <a:pt x="154709" y="17221"/>
                      </a:cubicBezTo>
                      <a:cubicBezTo>
                        <a:pt x="165485" y="24149"/>
                        <a:pt x="170103" y="38003"/>
                        <a:pt x="164715" y="45700"/>
                      </a:cubicBezTo>
                      <a:cubicBezTo>
                        <a:pt x="145473" y="72639"/>
                        <a:pt x="144703" y="111894"/>
                        <a:pt x="106218" y="126518"/>
                      </a:cubicBezTo>
                      <a:cubicBezTo>
                        <a:pt x="84667" y="134985"/>
                        <a:pt x="46952" y="136524"/>
                        <a:pt x="32327" y="118051"/>
                      </a:cubicBezTo>
                      <a:cubicBezTo>
                        <a:pt x="23861" y="108045"/>
                        <a:pt x="17703" y="108815"/>
                        <a:pt x="6927" y="114203"/>
                      </a:cubicBezTo>
                      <a:cubicBezTo>
                        <a:pt x="7697" y="104967"/>
                        <a:pt x="19242" y="102657"/>
                        <a:pt x="15394" y="94960"/>
                      </a:cubicBezTo>
                      <a:cubicBezTo>
                        <a:pt x="12315" y="88803"/>
                        <a:pt x="4618" y="92651"/>
                        <a:pt x="0" y="90342"/>
                      </a:cubicBezTo>
                      <a:cubicBezTo>
                        <a:pt x="6927" y="73409"/>
                        <a:pt x="13855" y="57245"/>
                        <a:pt x="20012" y="40312"/>
                      </a:cubicBezTo>
                      <a:cubicBezTo>
                        <a:pt x="23861" y="28767"/>
                        <a:pt x="39255" y="25688"/>
                        <a:pt x="40794" y="12603"/>
                      </a:cubicBezTo>
                      <a:cubicBezTo>
                        <a:pt x="43103" y="14142"/>
                        <a:pt x="46182" y="14912"/>
                        <a:pt x="48491" y="16452"/>
                      </a:cubicBezTo>
                      <a:cubicBezTo>
                        <a:pt x="55418" y="12603"/>
                        <a:pt x="63885" y="11833"/>
                        <a:pt x="71582" y="7985"/>
                      </a:cubicBezTo>
                      <a:cubicBezTo>
                        <a:pt x="77739" y="-7409"/>
                        <a:pt x="91594" y="4906"/>
                        <a:pt x="100830" y="1058"/>
                      </a:cubicBezTo>
                      <a:close/>
                    </a:path>
                  </a:pathLst>
                </a:custGeom>
                <a:solidFill>
                  <a:srgbClr val="85AF2D"/>
                </a:solidFill>
                <a:ln w="7692" cap="flat">
                  <a:noFill/>
                  <a:prstDash val="solid"/>
                  <a:miter/>
                </a:ln>
              </p:spPr>
              <p:txBody>
                <a:bodyPr rtlCol="0" anchor="ctr"/>
                <a:lstStyle/>
                <a:p>
                  <a:endParaRPr lang="en-US"/>
                </a:p>
              </p:txBody>
            </p:sp>
            <p:sp>
              <p:nvSpPr>
                <p:cNvPr id="63" name="Freeform: Shape 131">
                  <a:extLst>
                    <a:ext uri="{FF2B5EF4-FFF2-40B4-BE49-F238E27FC236}">
                      <a16:creationId xmlns:a16="http://schemas.microsoft.com/office/drawing/2014/main" id="{52D3A470-E4B2-4820-82EB-B099CA55D389}"/>
                    </a:ext>
                  </a:extLst>
                </p:cNvPr>
                <p:cNvSpPr/>
                <p:nvPr/>
              </p:nvSpPr>
              <p:spPr>
                <a:xfrm>
                  <a:off x="10858500" y="3965928"/>
                  <a:ext cx="134421" cy="128311"/>
                </a:xfrm>
                <a:custGeom>
                  <a:avLst/>
                  <a:gdLst>
                    <a:gd name="connsiteX0" fmla="*/ 125952 w 169333"/>
                    <a:gd name="connsiteY0" fmla="*/ 1880 h 161636"/>
                    <a:gd name="connsiteX1" fmla="*/ 151352 w 169333"/>
                    <a:gd name="connsiteY1" fmla="*/ 20353 h 161636"/>
                    <a:gd name="connsiteX2" fmla="*/ 152121 w 169333"/>
                    <a:gd name="connsiteY2" fmla="*/ 23431 h 161636"/>
                    <a:gd name="connsiteX3" fmla="*/ 160589 w 169333"/>
                    <a:gd name="connsiteY3" fmla="*/ 36516 h 161636"/>
                    <a:gd name="connsiteX4" fmla="*/ 169055 w 169333"/>
                    <a:gd name="connsiteY4" fmla="*/ 92704 h 161636"/>
                    <a:gd name="connsiteX5" fmla="*/ 160589 w 169333"/>
                    <a:gd name="connsiteY5" fmla="*/ 124262 h 161636"/>
                    <a:gd name="connsiteX6" fmla="*/ 114407 w 169333"/>
                    <a:gd name="connsiteY6" fmla="*/ 160437 h 161636"/>
                    <a:gd name="connsiteX7" fmla="*/ 72843 w 169333"/>
                    <a:gd name="connsiteY7" fmla="*/ 165056 h 161636"/>
                    <a:gd name="connsiteX8" fmla="*/ 28970 w 169333"/>
                    <a:gd name="connsiteY8" fmla="*/ 155050 h 161636"/>
                    <a:gd name="connsiteX9" fmla="*/ 8958 w 169333"/>
                    <a:gd name="connsiteY9" fmla="*/ 155819 h 161636"/>
                    <a:gd name="connsiteX10" fmla="*/ 2031 w 169333"/>
                    <a:gd name="connsiteY10" fmla="*/ 128880 h 161636"/>
                    <a:gd name="connsiteX11" fmla="*/ 2031 w 169333"/>
                    <a:gd name="connsiteY11" fmla="*/ 119643 h 161636"/>
                    <a:gd name="connsiteX12" fmla="*/ 2800 w 169333"/>
                    <a:gd name="connsiteY12" fmla="*/ 63455 h 161636"/>
                    <a:gd name="connsiteX13" fmla="*/ 2031 w 169333"/>
                    <a:gd name="connsiteY13" fmla="*/ 49601 h 161636"/>
                    <a:gd name="connsiteX14" fmla="*/ 10497 w 169333"/>
                    <a:gd name="connsiteY14" fmla="*/ 48831 h 161636"/>
                    <a:gd name="connsiteX15" fmla="*/ 63606 w 169333"/>
                    <a:gd name="connsiteY15" fmla="*/ 5728 h 161636"/>
                    <a:gd name="connsiteX16" fmla="*/ 125952 w 169333"/>
                    <a:gd name="connsiteY16" fmla="*/ 1880 h 161636"/>
                    <a:gd name="connsiteX17" fmla="*/ 125952 w 169333"/>
                    <a:gd name="connsiteY17" fmla="*/ 1880 h 16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333" h="161636">
                      <a:moveTo>
                        <a:pt x="125952" y="1880"/>
                      </a:moveTo>
                      <a:cubicBezTo>
                        <a:pt x="124412" y="21892"/>
                        <a:pt x="139806" y="18813"/>
                        <a:pt x="151352" y="20353"/>
                      </a:cubicBezTo>
                      <a:cubicBezTo>
                        <a:pt x="151352" y="21892"/>
                        <a:pt x="151352" y="22662"/>
                        <a:pt x="152121" y="23431"/>
                      </a:cubicBezTo>
                      <a:cubicBezTo>
                        <a:pt x="155200" y="28050"/>
                        <a:pt x="154431" y="34207"/>
                        <a:pt x="160589" y="36516"/>
                      </a:cubicBezTo>
                      <a:cubicBezTo>
                        <a:pt x="165976" y="54989"/>
                        <a:pt x="176752" y="72692"/>
                        <a:pt x="169055" y="92704"/>
                      </a:cubicBezTo>
                      <a:cubicBezTo>
                        <a:pt x="163667" y="102710"/>
                        <a:pt x="168286" y="115025"/>
                        <a:pt x="160589" y="124262"/>
                      </a:cubicBezTo>
                      <a:cubicBezTo>
                        <a:pt x="145195" y="136577"/>
                        <a:pt x="128261" y="145813"/>
                        <a:pt x="114407" y="160437"/>
                      </a:cubicBezTo>
                      <a:cubicBezTo>
                        <a:pt x="109788" y="165825"/>
                        <a:pt x="87467" y="166595"/>
                        <a:pt x="72843" y="165056"/>
                      </a:cubicBezTo>
                      <a:cubicBezTo>
                        <a:pt x="57449" y="163516"/>
                        <a:pt x="42825" y="160437"/>
                        <a:pt x="28970" y="155050"/>
                      </a:cubicBezTo>
                      <a:cubicBezTo>
                        <a:pt x="22043" y="151971"/>
                        <a:pt x="15116" y="152740"/>
                        <a:pt x="8958" y="155819"/>
                      </a:cubicBezTo>
                      <a:cubicBezTo>
                        <a:pt x="6649" y="145813"/>
                        <a:pt x="29740" y="130419"/>
                        <a:pt x="2031" y="128880"/>
                      </a:cubicBezTo>
                      <a:cubicBezTo>
                        <a:pt x="-1048" y="125801"/>
                        <a:pt x="-278" y="122722"/>
                        <a:pt x="2031" y="119643"/>
                      </a:cubicBezTo>
                      <a:cubicBezTo>
                        <a:pt x="2800" y="101171"/>
                        <a:pt x="-1048" y="81928"/>
                        <a:pt x="2800" y="63455"/>
                      </a:cubicBezTo>
                      <a:cubicBezTo>
                        <a:pt x="16655" y="58067"/>
                        <a:pt x="-1048" y="54219"/>
                        <a:pt x="2031" y="49601"/>
                      </a:cubicBezTo>
                      <a:cubicBezTo>
                        <a:pt x="4340" y="46522"/>
                        <a:pt x="7419" y="46522"/>
                        <a:pt x="10497" y="48831"/>
                      </a:cubicBezTo>
                      <a:cubicBezTo>
                        <a:pt x="21273" y="26510"/>
                        <a:pt x="45134" y="18813"/>
                        <a:pt x="63606" y="5728"/>
                      </a:cubicBezTo>
                      <a:cubicBezTo>
                        <a:pt x="85158" y="-1969"/>
                        <a:pt x="105170" y="-429"/>
                        <a:pt x="125952" y="1880"/>
                      </a:cubicBezTo>
                      <a:lnTo>
                        <a:pt x="125952" y="1880"/>
                      </a:lnTo>
                      <a:close/>
                    </a:path>
                  </a:pathLst>
                </a:custGeom>
                <a:solidFill>
                  <a:srgbClr val="84AF2D"/>
                </a:solidFill>
                <a:ln w="7692" cap="flat">
                  <a:noFill/>
                  <a:prstDash val="solid"/>
                  <a:miter/>
                </a:ln>
              </p:spPr>
              <p:txBody>
                <a:bodyPr rtlCol="0" anchor="ctr"/>
                <a:lstStyle/>
                <a:p>
                  <a:endParaRPr lang="en-US"/>
                </a:p>
              </p:txBody>
            </p:sp>
            <p:sp>
              <p:nvSpPr>
                <p:cNvPr id="64" name="Freeform: Shape 132">
                  <a:extLst>
                    <a:ext uri="{FF2B5EF4-FFF2-40B4-BE49-F238E27FC236}">
                      <a16:creationId xmlns:a16="http://schemas.microsoft.com/office/drawing/2014/main" id="{2F04F84F-9084-4069-B043-B1376B38DD83}"/>
                    </a:ext>
                  </a:extLst>
                </p:cNvPr>
                <p:cNvSpPr/>
                <p:nvPr/>
              </p:nvSpPr>
              <p:spPr>
                <a:xfrm>
                  <a:off x="6595261" y="4371058"/>
                  <a:ext cx="146641" cy="122201"/>
                </a:xfrm>
                <a:custGeom>
                  <a:avLst/>
                  <a:gdLst>
                    <a:gd name="connsiteX0" fmla="*/ 54176 w 184727"/>
                    <a:gd name="connsiteY0" fmla="*/ 11353 h 153939"/>
                    <a:gd name="connsiteX1" fmla="*/ 124988 w 184727"/>
                    <a:gd name="connsiteY1" fmla="*/ 10583 h 153939"/>
                    <a:gd name="connsiteX2" fmla="*/ 138842 w 184727"/>
                    <a:gd name="connsiteY2" fmla="*/ 19050 h 153939"/>
                    <a:gd name="connsiteX3" fmla="*/ 151927 w 184727"/>
                    <a:gd name="connsiteY3" fmla="*/ 19050 h 153939"/>
                    <a:gd name="connsiteX4" fmla="*/ 185024 w 184727"/>
                    <a:gd name="connsiteY4" fmla="*/ 25977 h 153939"/>
                    <a:gd name="connsiteX5" fmla="*/ 172709 w 184727"/>
                    <a:gd name="connsiteY5" fmla="*/ 64462 h 153939"/>
                    <a:gd name="connsiteX6" fmla="*/ 191182 w 184727"/>
                    <a:gd name="connsiteY6" fmla="*/ 73699 h 153939"/>
                    <a:gd name="connsiteX7" fmla="*/ 169630 w 184727"/>
                    <a:gd name="connsiteY7" fmla="*/ 102947 h 153939"/>
                    <a:gd name="connsiteX8" fmla="*/ 165012 w 184727"/>
                    <a:gd name="connsiteY8" fmla="*/ 112183 h 153939"/>
                    <a:gd name="connsiteX9" fmla="*/ 124218 w 184727"/>
                    <a:gd name="connsiteY9" fmla="*/ 155286 h 153939"/>
                    <a:gd name="connsiteX10" fmla="*/ 104976 w 184727"/>
                    <a:gd name="connsiteY10" fmla="*/ 153747 h 153939"/>
                    <a:gd name="connsiteX11" fmla="*/ 53406 w 184727"/>
                    <a:gd name="connsiteY11" fmla="*/ 157595 h 153939"/>
                    <a:gd name="connsiteX12" fmla="*/ 28006 w 184727"/>
                    <a:gd name="connsiteY12" fmla="*/ 142971 h 153939"/>
                    <a:gd name="connsiteX13" fmla="*/ 1067 w 184727"/>
                    <a:gd name="connsiteY13" fmla="*/ 95250 h 153939"/>
                    <a:gd name="connsiteX14" fmla="*/ 25697 w 184727"/>
                    <a:gd name="connsiteY14" fmla="*/ 23668 h 153939"/>
                    <a:gd name="connsiteX15" fmla="*/ 39552 w 184727"/>
                    <a:gd name="connsiteY15" fmla="*/ 19050 h 153939"/>
                    <a:gd name="connsiteX16" fmla="*/ 54176 w 184727"/>
                    <a:gd name="connsiteY16" fmla="*/ 11353 h 153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727" h="153939">
                      <a:moveTo>
                        <a:pt x="54176" y="11353"/>
                      </a:moveTo>
                      <a:cubicBezTo>
                        <a:pt x="77267" y="-4041"/>
                        <a:pt x="101127" y="-3271"/>
                        <a:pt x="124988" y="10583"/>
                      </a:cubicBezTo>
                      <a:cubicBezTo>
                        <a:pt x="130376" y="12892"/>
                        <a:pt x="134224" y="16741"/>
                        <a:pt x="138842" y="19050"/>
                      </a:cubicBezTo>
                      <a:cubicBezTo>
                        <a:pt x="143461" y="19050"/>
                        <a:pt x="147309" y="19820"/>
                        <a:pt x="151927" y="19050"/>
                      </a:cubicBezTo>
                      <a:cubicBezTo>
                        <a:pt x="163473" y="17511"/>
                        <a:pt x="177327" y="11353"/>
                        <a:pt x="185024" y="25977"/>
                      </a:cubicBezTo>
                      <a:cubicBezTo>
                        <a:pt x="192721" y="41371"/>
                        <a:pt x="187333" y="55226"/>
                        <a:pt x="172709" y="64462"/>
                      </a:cubicBezTo>
                      <a:cubicBezTo>
                        <a:pt x="177327" y="70620"/>
                        <a:pt x="184254" y="69850"/>
                        <a:pt x="191182" y="73699"/>
                      </a:cubicBezTo>
                      <a:cubicBezTo>
                        <a:pt x="181176" y="81396"/>
                        <a:pt x="171939" y="89862"/>
                        <a:pt x="169630" y="102947"/>
                      </a:cubicBezTo>
                      <a:cubicBezTo>
                        <a:pt x="171939" y="107565"/>
                        <a:pt x="167321" y="109105"/>
                        <a:pt x="165012" y="112183"/>
                      </a:cubicBezTo>
                      <a:cubicBezTo>
                        <a:pt x="155006" y="129886"/>
                        <a:pt x="135764" y="138353"/>
                        <a:pt x="124218" y="155286"/>
                      </a:cubicBezTo>
                      <a:cubicBezTo>
                        <a:pt x="119600" y="162983"/>
                        <a:pt x="112673" y="152208"/>
                        <a:pt x="104976" y="153747"/>
                      </a:cubicBezTo>
                      <a:cubicBezTo>
                        <a:pt x="88812" y="156056"/>
                        <a:pt x="71879" y="166832"/>
                        <a:pt x="53406" y="157595"/>
                      </a:cubicBezTo>
                      <a:cubicBezTo>
                        <a:pt x="44939" y="152977"/>
                        <a:pt x="39552" y="141432"/>
                        <a:pt x="28006" y="142971"/>
                      </a:cubicBezTo>
                      <a:cubicBezTo>
                        <a:pt x="12612" y="130656"/>
                        <a:pt x="4915" y="116032"/>
                        <a:pt x="1067" y="95250"/>
                      </a:cubicBezTo>
                      <a:cubicBezTo>
                        <a:pt x="-3552" y="65232"/>
                        <a:pt x="7224" y="44450"/>
                        <a:pt x="25697" y="23668"/>
                      </a:cubicBezTo>
                      <a:cubicBezTo>
                        <a:pt x="29545" y="19050"/>
                        <a:pt x="34933" y="19820"/>
                        <a:pt x="39552" y="19050"/>
                      </a:cubicBezTo>
                      <a:cubicBezTo>
                        <a:pt x="44939" y="15971"/>
                        <a:pt x="49557" y="13662"/>
                        <a:pt x="54176" y="11353"/>
                      </a:cubicBezTo>
                      <a:close/>
                    </a:path>
                  </a:pathLst>
                </a:custGeom>
                <a:solidFill>
                  <a:srgbClr val="84AF2D"/>
                </a:solidFill>
                <a:ln w="7692" cap="flat">
                  <a:noFill/>
                  <a:prstDash val="solid"/>
                  <a:miter/>
                </a:ln>
              </p:spPr>
              <p:txBody>
                <a:bodyPr rtlCol="0" anchor="ctr"/>
                <a:lstStyle/>
                <a:p>
                  <a:endParaRPr lang="en-US"/>
                </a:p>
              </p:txBody>
            </p:sp>
            <p:sp>
              <p:nvSpPr>
                <p:cNvPr id="65" name="Freeform: Shape 133">
                  <a:extLst>
                    <a:ext uri="{FF2B5EF4-FFF2-40B4-BE49-F238E27FC236}">
                      <a16:creationId xmlns:a16="http://schemas.microsoft.com/office/drawing/2014/main" id="{7FDAEFBB-765C-4B80-A063-BFCD9250250E}"/>
                    </a:ext>
                  </a:extLst>
                </p:cNvPr>
                <p:cNvSpPr>
                  <a:spLocks/>
                </p:cNvSpPr>
                <p:nvPr/>
              </p:nvSpPr>
              <p:spPr bwMode="auto">
                <a:xfrm rot="900000">
                  <a:off x="7089267" y="1926620"/>
                  <a:ext cx="3271787" cy="2983845"/>
                </a:xfrm>
                <a:custGeom>
                  <a:avLst/>
                  <a:gdLst>
                    <a:gd name="connsiteX0" fmla="*/ 3386347 w 4041704"/>
                    <a:gd name="connsiteY0" fmla="*/ 2411413 h 3686004"/>
                    <a:gd name="connsiteX1" fmla="*/ 3386340 w 4041704"/>
                    <a:gd name="connsiteY1" fmla="*/ 2411535 h 3686004"/>
                    <a:gd name="connsiteX2" fmla="*/ 3386483 w 4041704"/>
                    <a:gd name="connsiteY2" fmla="*/ 2411511 h 3686004"/>
                    <a:gd name="connsiteX3" fmla="*/ 3362819 w 4041704"/>
                    <a:gd name="connsiteY3" fmla="*/ 2194357 h 3686004"/>
                    <a:gd name="connsiteX4" fmla="*/ 3361204 w 4041704"/>
                    <a:gd name="connsiteY4" fmla="*/ 2201156 h 3686004"/>
                    <a:gd name="connsiteX5" fmla="*/ 3365647 w 4041704"/>
                    <a:gd name="connsiteY5" fmla="*/ 2203538 h 3686004"/>
                    <a:gd name="connsiteX6" fmla="*/ 3367414 w 4041704"/>
                    <a:gd name="connsiteY6" fmla="*/ 2187828 h 3686004"/>
                    <a:gd name="connsiteX7" fmla="*/ 3369533 w 4041704"/>
                    <a:gd name="connsiteY7" fmla="*/ 2184367 h 3686004"/>
                    <a:gd name="connsiteX8" fmla="*/ 3369683 w 4041704"/>
                    <a:gd name="connsiteY8" fmla="*/ 2161469 h 3686004"/>
                    <a:gd name="connsiteX9" fmla="*/ 3378698 w 4041704"/>
                    <a:gd name="connsiteY9" fmla="*/ 2161125 h 3686004"/>
                    <a:gd name="connsiteX10" fmla="*/ 3381834 w 4041704"/>
                    <a:gd name="connsiteY10" fmla="*/ 2164342 h 3686004"/>
                    <a:gd name="connsiteX11" fmla="*/ 3381252 w 4041704"/>
                    <a:gd name="connsiteY11" fmla="*/ 2167406 h 3686004"/>
                    <a:gd name="connsiteX12" fmla="*/ 3393725 w 4041704"/>
                    <a:gd name="connsiteY12" fmla="*/ 2151948 h 3686004"/>
                    <a:gd name="connsiteX13" fmla="*/ 3398392 w 4041704"/>
                    <a:gd name="connsiteY13" fmla="*/ 2146236 h 3686004"/>
                    <a:gd name="connsiteX14" fmla="*/ 3392043 w 4041704"/>
                    <a:gd name="connsiteY14" fmla="*/ 2148993 h 3686004"/>
                    <a:gd name="connsiteX15" fmla="*/ 3355458 w 4041704"/>
                    <a:gd name="connsiteY15" fmla="*/ 2155683 h 3686004"/>
                    <a:gd name="connsiteX16" fmla="*/ 3355439 w 4041704"/>
                    <a:gd name="connsiteY16" fmla="*/ 2156097 h 3686004"/>
                    <a:gd name="connsiteX17" fmla="*/ 3358079 w 4041704"/>
                    <a:gd name="connsiteY17" fmla="*/ 2164040 h 3686004"/>
                    <a:gd name="connsiteX18" fmla="*/ 3362945 w 4041704"/>
                    <a:gd name="connsiteY18" fmla="*/ 2162609 h 3686004"/>
                    <a:gd name="connsiteX19" fmla="*/ 3362474 w 4041704"/>
                    <a:gd name="connsiteY19" fmla="*/ 2162586 h 3686004"/>
                    <a:gd name="connsiteX20" fmla="*/ 3340275 w 4041704"/>
                    <a:gd name="connsiteY20" fmla="*/ 2163884 h 3686004"/>
                    <a:gd name="connsiteX21" fmla="*/ 3339342 w 4041704"/>
                    <a:gd name="connsiteY21" fmla="*/ 2166886 h 3686004"/>
                    <a:gd name="connsiteX22" fmla="*/ 3339875 w 4041704"/>
                    <a:gd name="connsiteY22" fmla="*/ 2166130 h 3686004"/>
                    <a:gd name="connsiteX23" fmla="*/ 3552686 w 4041704"/>
                    <a:gd name="connsiteY23" fmla="*/ 1785302 h 3686004"/>
                    <a:gd name="connsiteX24" fmla="*/ 3552595 w 4041704"/>
                    <a:gd name="connsiteY24" fmla="*/ 1785639 h 3686004"/>
                    <a:gd name="connsiteX25" fmla="*/ 3553346 w 4041704"/>
                    <a:gd name="connsiteY25" fmla="*/ 1786264 h 3686004"/>
                    <a:gd name="connsiteX26" fmla="*/ 3376296 w 4041704"/>
                    <a:gd name="connsiteY26" fmla="*/ 1583151 h 3686004"/>
                    <a:gd name="connsiteX27" fmla="*/ 3375997 w 4041704"/>
                    <a:gd name="connsiteY27" fmla="*/ 1583729 h 3686004"/>
                    <a:gd name="connsiteX28" fmla="*/ 3377264 w 4041704"/>
                    <a:gd name="connsiteY28" fmla="*/ 1583840 h 3686004"/>
                    <a:gd name="connsiteX29" fmla="*/ 3381205 w 4041704"/>
                    <a:gd name="connsiteY29" fmla="*/ 1582227 h 3686004"/>
                    <a:gd name="connsiteX30" fmla="*/ 3320681 w 4041704"/>
                    <a:gd name="connsiteY30" fmla="*/ 1573903 h 3686004"/>
                    <a:gd name="connsiteX31" fmla="*/ 3321545 w 4041704"/>
                    <a:gd name="connsiteY31" fmla="*/ 1574218 h 3686004"/>
                    <a:gd name="connsiteX32" fmla="*/ 3321319 w 4041704"/>
                    <a:gd name="connsiteY32" fmla="*/ 1573906 h 3686004"/>
                    <a:gd name="connsiteX33" fmla="*/ 3273764 w 4041704"/>
                    <a:gd name="connsiteY33" fmla="*/ 1356808 h 3686004"/>
                    <a:gd name="connsiteX34" fmla="*/ 3271648 w 4041704"/>
                    <a:gd name="connsiteY34" fmla="*/ 1370709 h 3686004"/>
                    <a:gd name="connsiteX35" fmla="*/ 3273370 w 4041704"/>
                    <a:gd name="connsiteY35" fmla="*/ 1384198 h 3686004"/>
                    <a:gd name="connsiteX36" fmla="*/ 3270646 w 4041704"/>
                    <a:gd name="connsiteY36" fmla="*/ 1397074 h 3686004"/>
                    <a:gd name="connsiteX37" fmla="*/ 3268575 w 4041704"/>
                    <a:gd name="connsiteY37" fmla="*/ 1398376 h 3686004"/>
                    <a:gd name="connsiteX38" fmla="*/ 3299781 w 4041704"/>
                    <a:gd name="connsiteY38" fmla="*/ 1403318 h 3686004"/>
                    <a:gd name="connsiteX39" fmla="*/ 3292105 w 4041704"/>
                    <a:gd name="connsiteY39" fmla="*/ 1393842 h 3686004"/>
                    <a:gd name="connsiteX40" fmla="*/ 3281163 w 4041704"/>
                    <a:gd name="connsiteY40" fmla="*/ 1369598 h 3686004"/>
                    <a:gd name="connsiteX41" fmla="*/ 2942540 w 4041704"/>
                    <a:gd name="connsiteY41" fmla="*/ 460381 h 3686004"/>
                    <a:gd name="connsiteX42" fmla="*/ 2943393 w 4041704"/>
                    <a:gd name="connsiteY42" fmla="*/ 463167 h 3686004"/>
                    <a:gd name="connsiteX43" fmla="*/ 2946045 w 4041704"/>
                    <a:gd name="connsiteY43" fmla="*/ 474113 h 3686004"/>
                    <a:gd name="connsiteX44" fmla="*/ 2974889 w 4041704"/>
                    <a:gd name="connsiteY44" fmla="*/ 476785 h 3686004"/>
                    <a:gd name="connsiteX45" fmla="*/ 2975278 w 4041704"/>
                    <a:gd name="connsiteY45" fmla="*/ 476498 h 3686004"/>
                    <a:gd name="connsiteX46" fmla="*/ 2980094 w 4041704"/>
                    <a:gd name="connsiteY46" fmla="*/ 461238 h 3686004"/>
                    <a:gd name="connsiteX47" fmla="*/ 2978625 w 4041704"/>
                    <a:gd name="connsiteY47" fmla="*/ 444405 h 3686004"/>
                    <a:gd name="connsiteX48" fmla="*/ 2976516 w 4041704"/>
                    <a:gd name="connsiteY48" fmla="*/ 441086 h 3686004"/>
                    <a:gd name="connsiteX49" fmla="*/ 2971944 w 4041704"/>
                    <a:gd name="connsiteY49" fmla="*/ 444037 h 3686004"/>
                    <a:gd name="connsiteX50" fmla="*/ 2947692 w 4041704"/>
                    <a:gd name="connsiteY50" fmla="*/ 453174 h 3686004"/>
                    <a:gd name="connsiteX51" fmla="*/ 931457 w 4041704"/>
                    <a:gd name="connsiteY51" fmla="*/ 2960614 h 3686004"/>
                    <a:gd name="connsiteX52" fmla="*/ 932617 w 4041704"/>
                    <a:gd name="connsiteY52" fmla="*/ 2960737 h 3686004"/>
                    <a:gd name="connsiteX53" fmla="*/ 932419 w 4041704"/>
                    <a:gd name="connsiteY53" fmla="*/ 2960450 h 3686004"/>
                    <a:gd name="connsiteX54" fmla="*/ 731853 w 4041704"/>
                    <a:gd name="connsiteY54" fmla="*/ 2718061 h 3686004"/>
                    <a:gd name="connsiteX55" fmla="*/ 741742 w 4041704"/>
                    <a:gd name="connsiteY55" fmla="*/ 2737711 h 3686004"/>
                    <a:gd name="connsiteX56" fmla="*/ 767713 w 4041704"/>
                    <a:gd name="connsiteY56" fmla="*/ 2756738 h 3686004"/>
                    <a:gd name="connsiteX57" fmla="*/ 778286 w 4041704"/>
                    <a:gd name="connsiteY57" fmla="*/ 2745315 h 3686004"/>
                    <a:gd name="connsiteX58" fmla="*/ 777750 w 4041704"/>
                    <a:gd name="connsiteY58" fmla="*/ 2745207 h 3686004"/>
                    <a:gd name="connsiteX59" fmla="*/ 768222 w 4041704"/>
                    <a:gd name="connsiteY59" fmla="*/ 2737381 h 3686004"/>
                    <a:gd name="connsiteX60" fmla="*/ 748847 w 4041704"/>
                    <a:gd name="connsiteY60" fmla="*/ 2719950 h 3686004"/>
                    <a:gd name="connsiteX61" fmla="*/ 735849 w 4041704"/>
                    <a:gd name="connsiteY61" fmla="*/ 2716722 h 3686004"/>
                    <a:gd name="connsiteX62" fmla="*/ 1246175 w 4041704"/>
                    <a:gd name="connsiteY62" fmla="*/ 310765 h 3686004"/>
                    <a:gd name="connsiteX63" fmla="*/ 1255291 w 4041704"/>
                    <a:gd name="connsiteY63" fmla="*/ 304099 h 3686004"/>
                    <a:gd name="connsiteX64" fmla="*/ 1253742 w 4041704"/>
                    <a:gd name="connsiteY64" fmla="*/ 306184 h 3686004"/>
                    <a:gd name="connsiteX65" fmla="*/ 1247181 w 4041704"/>
                    <a:gd name="connsiteY65" fmla="*/ 310884 h 3686004"/>
                    <a:gd name="connsiteX66" fmla="*/ 783421 w 4041704"/>
                    <a:gd name="connsiteY66" fmla="*/ 946304 h 3686004"/>
                    <a:gd name="connsiteX67" fmla="*/ 784179 w 4041704"/>
                    <a:gd name="connsiteY67" fmla="*/ 953359 h 3686004"/>
                    <a:gd name="connsiteX68" fmla="*/ 784245 w 4041704"/>
                    <a:gd name="connsiteY68" fmla="*/ 953368 h 3686004"/>
                    <a:gd name="connsiteX69" fmla="*/ 784830 w 4041704"/>
                    <a:gd name="connsiteY69" fmla="*/ 944504 h 3686004"/>
                    <a:gd name="connsiteX70" fmla="*/ 658370 w 4041704"/>
                    <a:gd name="connsiteY70" fmla="*/ 913024 h 3686004"/>
                    <a:gd name="connsiteX71" fmla="*/ 652593 w 4041704"/>
                    <a:gd name="connsiteY71" fmla="*/ 931066 h 3686004"/>
                    <a:gd name="connsiteX72" fmla="*/ 659391 w 4041704"/>
                    <a:gd name="connsiteY72" fmla="*/ 930691 h 3686004"/>
                    <a:gd name="connsiteX73" fmla="*/ 668518 w 4041704"/>
                    <a:gd name="connsiteY73" fmla="*/ 926662 h 3686004"/>
                    <a:gd name="connsiteX74" fmla="*/ 664451 w 4041704"/>
                    <a:gd name="connsiteY74" fmla="*/ 919128 h 3686004"/>
                    <a:gd name="connsiteX75" fmla="*/ 343163 w 4041704"/>
                    <a:gd name="connsiteY75" fmla="*/ 828988 h 3686004"/>
                    <a:gd name="connsiteX76" fmla="*/ 353858 w 4041704"/>
                    <a:gd name="connsiteY76" fmla="*/ 822591 h 3686004"/>
                    <a:gd name="connsiteX77" fmla="*/ 368544 w 4041704"/>
                    <a:gd name="connsiteY77" fmla="*/ 801426 h 3686004"/>
                    <a:gd name="connsiteX78" fmla="*/ 393106 w 4041704"/>
                    <a:gd name="connsiteY78" fmla="*/ 789240 h 3686004"/>
                    <a:gd name="connsiteX79" fmla="*/ 399658 w 4041704"/>
                    <a:gd name="connsiteY79" fmla="*/ 792057 h 3686004"/>
                    <a:gd name="connsiteX80" fmla="*/ 419801 w 4041704"/>
                    <a:gd name="connsiteY80" fmla="*/ 781308 h 3686004"/>
                    <a:gd name="connsiteX81" fmla="*/ 425891 w 4041704"/>
                    <a:gd name="connsiteY81" fmla="*/ 776165 h 3686004"/>
                    <a:gd name="connsiteX82" fmla="*/ 439258 w 4041704"/>
                    <a:gd name="connsiteY82" fmla="*/ 781365 h 3686004"/>
                    <a:gd name="connsiteX83" fmla="*/ 463187 w 4041704"/>
                    <a:gd name="connsiteY83" fmla="*/ 784741 h 3686004"/>
                    <a:gd name="connsiteX84" fmla="*/ 477100 w 4041704"/>
                    <a:gd name="connsiteY84" fmla="*/ 786141 h 3686004"/>
                    <a:gd name="connsiteX85" fmla="*/ 501304 w 4041704"/>
                    <a:gd name="connsiteY85" fmla="*/ 834574 h 3686004"/>
                    <a:gd name="connsiteX86" fmla="*/ 514648 w 4041704"/>
                    <a:gd name="connsiteY86" fmla="*/ 842715 h 3686004"/>
                    <a:gd name="connsiteX87" fmla="*/ 552271 w 4041704"/>
                    <a:gd name="connsiteY87" fmla="*/ 842041 h 3686004"/>
                    <a:gd name="connsiteX88" fmla="*/ 570635 w 4041704"/>
                    <a:gd name="connsiteY88" fmla="*/ 849700 h 3686004"/>
                    <a:gd name="connsiteX89" fmla="*/ 588778 w 4041704"/>
                    <a:gd name="connsiteY89" fmla="*/ 851910 h 3686004"/>
                    <a:gd name="connsiteX90" fmla="*/ 615963 w 4041704"/>
                    <a:gd name="connsiteY90" fmla="*/ 859632 h 3686004"/>
                    <a:gd name="connsiteX91" fmla="*/ 616299 w 4041704"/>
                    <a:gd name="connsiteY91" fmla="*/ 861019 h 3686004"/>
                    <a:gd name="connsiteX92" fmla="*/ 634797 w 4041704"/>
                    <a:gd name="connsiteY92" fmla="*/ 857685 h 3686004"/>
                    <a:gd name="connsiteX93" fmla="*/ 637257 w 4041704"/>
                    <a:gd name="connsiteY93" fmla="*/ 852876 h 3686004"/>
                    <a:gd name="connsiteX94" fmla="*/ 644105 w 4041704"/>
                    <a:gd name="connsiteY94" fmla="*/ 816137 h 3686004"/>
                    <a:gd name="connsiteX95" fmla="*/ 669424 w 4041704"/>
                    <a:gd name="connsiteY95" fmla="*/ 801349 h 3686004"/>
                    <a:gd name="connsiteX96" fmla="*/ 671560 w 4041704"/>
                    <a:gd name="connsiteY96" fmla="*/ 809100 h 3686004"/>
                    <a:gd name="connsiteX97" fmla="*/ 670812 w 4041704"/>
                    <a:gd name="connsiteY97" fmla="*/ 813063 h 3686004"/>
                    <a:gd name="connsiteX98" fmla="*/ 675492 w 4041704"/>
                    <a:gd name="connsiteY98" fmla="*/ 817242 h 3686004"/>
                    <a:gd name="connsiteX99" fmla="*/ 679761 w 4041704"/>
                    <a:gd name="connsiteY99" fmla="*/ 827674 h 3686004"/>
                    <a:gd name="connsiteX100" fmla="*/ 674844 w 4041704"/>
                    <a:gd name="connsiteY100" fmla="*/ 837668 h 3686004"/>
                    <a:gd name="connsiteX101" fmla="*/ 667970 w 4041704"/>
                    <a:gd name="connsiteY101" fmla="*/ 841657 h 3686004"/>
                    <a:gd name="connsiteX102" fmla="*/ 668977 w 4041704"/>
                    <a:gd name="connsiteY102" fmla="*/ 847276 h 3686004"/>
                    <a:gd name="connsiteX103" fmla="*/ 686345 w 4041704"/>
                    <a:gd name="connsiteY103" fmla="*/ 870267 h 3686004"/>
                    <a:gd name="connsiteX104" fmla="*/ 696716 w 4041704"/>
                    <a:gd name="connsiteY104" fmla="*/ 880609 h 3686004"/>
                    <a:gd name="connsiteX105" fmla="*/ 699358 w 4041704"/>
                    <a:gd name="connsiteY105" fmla="*/ 881204 h 3686004"/>
                    <a:gd name="connsiteX106" fmla="*/ 704199 w 4041704"/>
                    <a:gd name="connsiteY106" fmla="*/ 878665 h 3686004"/>
                    <a:gd name="connsiteX107" fmla="*/ 736405 w 4041704"/>
                    <a:gd name="connsiteY107" fmla="*/ 864574 h 3686004"/>
                    <a:gd name="connsiteX108" fmla="*/ 746126 w 4041704"/>
                    <a:gd name="connsiteY108" fmla="*/ 857906 h 3686004"/>
                    <a:gd name="connsiteX109" fmla="*/ 759772 w 4041704"/>
                    <a:gd name="connsiteY109" fmla="*/ 864608 h 3686004"/>
                    <a:gd name="connsiteX110" fmla="*/ 806189 w 4041704"/>
                    <a:gd name="connsiteY110" fmla="*/ 899721 h 3686004"/>
                    <a:gd name="connsiteX111" fmla="*/ 810502 w 4041704"/>
                    <a:gd name="connsiteY111" fmla="*/ 899825 h 3686004"/>
                    <a:gd name="connsiteX112" fmla="*/ 812660 w 4041704"/>
                    <a:gd name="connsiteY112" fmla="*/ 903314 h 3686004"/>
                    <a:gd name="connsiteX113" fmla="*/ 817662 w 4041704"/>
                    <a:gd name="connsiteY113" fmla="*/ 897914 h 3686004"/>
                    <a:gd name="connsiteX114" fmla="*/ 813177 w 4041704"/>
                    <a:gd name="connsiteY114" fmla="*/ 889446 h 3686004"/>
                    <a:gd name="connsiteX115" fmla="*/ 794007 w 4041704"/>
                    <a:gd name="connsiteY115" fmla="*/ 878389 h 3686004"/>
                    <a:gd name="connsiteX116" fmla="*/ 789170 w 4041704"/>
                    <a:gd name="connsiteY116" fmla="*/ 880349 h 3686004"/>
                    <a:gd name="connsiteX117" fmla="*/ 797766 w 4041704"/>
                    <a:gd name="connsiteY117" fmla="*/ 861641 h 3686004"/>
                    <a:gd name="connsiteX118" fmla="*/ 802787 w 4041704"/>
                    <a:gd name="connsiteY118" fmla="*/ 840778 h 3686004"/>
                    <a:gd name="connsiteX119" fmla="*/ 792348 w 4041704"/>
                    <a:gd name="connsiteY119" fmla="*/ 833029 h 3686004"/>
                    <a:gd name="connsiteX120" fmla="*/ 776427 w 4041704"/>
                    <a:gd name="connsiteY120" fmla="*/ 827097 h 3686004"/>
                    <a:gd name="connsiteX121" fmla="*/ 780645 w 4041704"/>
                    <a:gd name="connsiteY121" fmla="*/ 812820 h 3686004"/>
                    <a:gd name="connsiteX122" fmla="*/ 782590 w 4041704"/>
                    <a:gd name="connsiteY122" fmla="*/ 807168 h 3686004"/>
                    <a:gd name="connsiteX123" fmla="*/ 773112 w 4041704"/>
                    <a:gd name="connsiteY123" fmla="*/ 802676 h 3686004"/>
                    <a:gd name="connsiteX124" fmla="*/ 757703 w 4041704"/>
                    <a:gd name="connsiteY124" fmla="*/ 791447 h 3686004"/>
                    <a:gd name="connsiteX125" fmla="*/ 736284 w 4041704"/>
                    <a:gd name="connsiteY125" fmla="*/ 760268 h 3686004"/>
                    <a:gd name="connsiteX126" fmla="*/ 731578 w 4041704"/>
                    <a:gd name="connsiteY126" fmla="*/ 751096 h 3686004"/>
                    <a:gd name="connsiteX127" fmla="*/ 718061 w 4041704"/>
                    <a:gd name="connsiteY127" fmla="*/ 725407 h 3686004"/>
                    <a:gd name="connsiteX128" fmla="*/ 719151 w 4041704"/>
                    <a:gd name="connsiteY128" fmla="*/ 717533 h 3686004"/>
                    <a:gd name="connsiteX129" fmla="*/ 727549 w 4041704"/>
                    <a:gd name="connsiteY129" fmla="*/ 690662 h 3686004"/>
                    <a:gd name="connsiteX130" fmla="*/ 727207 w 4041704"/>
                    <a:gd name="connsiteY130" fmla="*/ 683143 h 3686004"/>
                    <a:gd name="connsiteX131" fmla="*/ 741036 w 4041704"/>
                    <a:gd name="connsiteY131" fmla="*/ 662224 h 3686004"/>
                    <a:gd name="connsiteX132" fmla="*/ 751237 w 4041704"/>
                    <a:gd name="connsiteY132" fmla="*/ 646919 h 3686004"/>
                    <a:gd name="connsiteX133" fmla="*/ 757507 w 4041704"/>
                    <a:gd name="connsiteY133" fmla="*/ 628028 h 3686004"/>
                    <a:gd name="connsiteX134" fmla="*/ 758071 w 4041704"/>
                    <a:gd name="connsiteY134" fmla="*/ 614963 h 3686004"/>
                    <a:gd name="connsiteX135" fmla="*/ 752943 w 4041704"/>
                    <a:gd name="connsiteY135" fmla="*/ 601638 h 3686004"/>
                    <a:gd name="connsiteX136" fmla="*/ 747224 w 4041704"/>
                    <a:gd name="connsiteY136" fmla="*/ 596975 h 3686004"/>
                    <a:gd name="connsiteX137" fmla="*/ 736654 w 4041704"/>
                    <a:gd name="connsiteY137" fmla="*/ 600358 h 3686004"/>
                    <a:gd name="connsiteX138" fmla="*/ 722350 w 4041704"/>
                    <a:gd name="connsiteY138" fmla="*/ 591743 h 3686004"/>
                    <a:gd name="connsiteX139" fmla="*/ 721599 w 4041704"/>
                    <a:gd name="connsiteY139" fmla="*/ 573987 h 3686004"/>
                    <a:gd name="connsiteX140" fmla="*/ 732116 w 4041704"/>
                    <a:gd name="connsiteY140" fmla="*/ 561796 h 3686004"/>
                    <a:gd name="connsiteX141" fmla="*/ 736677 w 4041704"/>
                    <a:gd name="connsiteY141" fmla="*/ 555038 h 3686004"/>
                    <a:gd name="connsiteX142" fmla="*/ 725922 w 4041704"/>
                    <a:gd name="connsiteY142" fmla="*/ 544173 h 3686004"/>
                    <a:gd name="connsiteX143" fmla="*/ 724095 w 4041704"/>
                    <a:gd name="connsiteY143" fmla="*/ 544779 h 3686004"/>
                    <a:gd name="connsiteX144" fmla="*/ 711882 w 4041704"/>
                    <a:gd name="connsiteY144" fmla="*/ 546442 h 3686004"/>
                    <a:gd name="connsiteX145" fmla="*/ 706478 w 4041704"/>
                    <a:gd name="connsiteY145" fmla="*/ 528319 h 3686004"/>
                    <a:gd name="connsiteX146" fmla="*/ 713562 w 4041704"/>
                    <a:gd name="connsiteY146" fmla="*/ 513331 h 3686004"/>
                    <a:gd name="connsiteX147" fmla="*/ 722515 w 4041704"/>
                    <a:gd name="connsiteY147" fmla="*/ 512630 h 3686004"/>
                    <a:gd name="connsiteX148" fmla="*/ 727274 w 4041704"/>
                    <a:gd name="connsiteY148" fmla="*/ 514033 h 3686004"/>
                    <a:gd name="connsiteX149" fmla="*/ 728181 w 4041704"/>
                    <a:gd name="connsiteY149" fmla="*/ 508486 h 3686004"/>
                    <a:gd name="connsiteX150" fmla="*/ 723473 w 4041704"/>
                    <a:gd name="connsiteY150" fmla="*/ 499314 h 3686004"/>
                    <a:gd name="connsiteX151" fmla="*/ 733648 w 4041704"/>
                    <a:gd name="connsiteY151" fmla="*/ 479606 h 3686004"/>
                    <a:gd name="connsiteX152" fmla="*/ 737158 w 4041704"/>
                    <a:gd name="connsiteY152" fmla="*/ 479038 h 3686004"/>
                    <a:gd name="connsiteX153" fmla="*/ 753169 w 4041704"/>
                    <a:gd name="connsiteY153" fmla="*/ 458948 h 3686004"/>
                    <a:gd name="connsiteX154" fmla="*/ 759715 w 4041704"/>
                    <a:gd name="connsiteY154" fmla="*/ 444853 h 3686004"/>
                    <a:gd name="connsiteX155" fmla="*/ 765776 w 4041704"/>
                    <a:gd name="connsiteY155" fmla="*/ 440460 h 3686004"/>
                    <a:gd name="connsiteX156" fmla="*/ 778198 w 4041704"/>
                    <a:gd name="connsiteY156" fmla="*/ 407724 h 3686004"/>
                    <a:gd name="connsiteX157" fmla="*/ 776014 w 4041704"/>
                    <a:gd name="connsiteY157" fmla="*/ 390323 h 3686004"/>
                    <a:gd name="connsiteX158" fmla="*/ 782297 w 4041704"/>
                    <a:gd name="connsiteY158" fmla="*/ 381921 h 3686004"/>
                    <a:gd name="connsiteX159" fmla="*/ 789015 w 4041704"/>
                    <a:gd name="connsiteY159" fmla="*/ 388160 h 3686004"/>
                    <a:gd name="connsiteX160" fmla="*/ 812745 w 4041704"/>
                    <a:gd name="connsiteY160" fmla="*/ 392459 h 3686004"/>
                    <a:gd name="connsiteX161" fmla="*/ 829848 w 4041704"/>
                    <a:gd name="connsiteY161" fmla="*/ 381068 h 3686004"/>
                    <a:gd name="connsiteX162" fmla="*/ 849359 w 4041704"/>
                    <a:gd name="connsiteY162" fmla="*/ 383069 h 3686004"/>
                    <a:gd name="connsiteX163" fmla="*/ 885906 w 4041704"/>
                    <a:gd name="connsiteY163" fmla="*/ 370957 h 3686004"/>
                    <a:gd name="connsiteX164" fmla="*/ 889824 w 4041704"/>
                    <a:gd name="connsiteY164" fmla="*/ 364054 h 3686004"/>
                    <a:gd name="connsiteX165" fmla="*/ 916328 w 4041704"/>
                    <a:gd name="connsiteY165" fmla="*/ 377092 h 3686004"/>
                    <a:gd name="connsiteX166" fmla="*/ 940780 w 4041704"/>
                    <a:gd name="connsiteY166" fmla="*/ 361596 h 3686004"/>
                    <a:gd name="connsiteX167" fmla="*/ 941950 w 4041704"/>
                    <a:gd name="connsiteY167" fmla="*/ 366932 h 3686004"/>
                    <a:gd name="connsiteX168" fmla="*/ 962645 w 4041704"/>
                    <a:gd name="connsiteY168" fmla="*/ 384757 h 3686004"/>
                    <a:gd name="connsiteX169" fmla="*/ 980276 w 4041704"/>
                    <a:gd name="connsiteY169" fmla="*/ 395131 h 3686004"/>
                    <a:gd name="connsiteX170" fmla="*/ 1002415 w 4041704"/>
                    <a:gd name="connsiteY170" fmla="*/ 406516 h 3686004"/>
                    <a:gd name="connsiteX171" fmla="*/ 1004189 w 4041704"/>
                    <a:gd name="connsiteY171" fmla="*/ 397105 h 3686004"/>
                    <a:gd name="connsiteX172" fmla="*/ 1004583 w 4041704"/>
                    <a:gd name="connsiteY172" fmla="*/ 380280 h 3686004"/>
                    <a:gd name="connsiteX173" fmla="*/ 1012707 w 4041704"/>
                    <a:gd name="connsiteY173" fmla="*/ 381760 h 3686004"/>
                    <a:gd name="connsiteX174" fmla="*/ 1041579 w 4041704"/>
                    <a:gd name="connsiteY174" fmla="*/ 393299 h 3686004"/>
                    <a:gd name="connsiteX175" fmla="*/ 1103867 w 4041704"/>
                    <a:gd name="connsiteY175" fmla="*/ 382553 h 3686004"/>
                    <a:gd name="connsiteX176" fmla="*/ 1136774 w 4041704"/>
                    <a:gd name="connsiteY176" fmla="*/ 382141 h 3686004"/>
                    <a:gd name="connsiteX177" fmla="*/ 1148539 w 4041704"/>
                    <a:gd name="connsiteY177" fmla="*/ 371922 h 3686004"/>
                    <a:gd name="connsiteX178" fmla="*/ 1159621 w 4041704"/>
                    <a:gd name="connsiteY178" fmla="*/ 363242 h 3686004"/>
                    <a:gd name="connsiteX179" fmla="*/ 1163106 w 4041704"/>
                    <a:gd name="connsiteY179" fmla="*/ 374845 h 3686004"/>
                    <a:gd name="connsiteX180" fmla="*/ 1171548 w 4041704"/>
                    <a:gd name="connsiteY180" fmla="*/ 396017 h 3686004"/>
                    <a:gd name="connsiteX181" fmla="*/ 1205445 w 4041704"/>
                    <a:gd name="connsiteY181" fmla="*/ 430538 h 3686004"/>
                    <a:gd name="connsiteX182" fmla="*/ 1209429 w 4041704"/>
                    <a:gd name="connsiteY182" fmla="*/ 430483 h 3686004"/>
                    <a:gd name="connsiteX183" fmla="*/ 1231275 w 4041704"/>
                    <a:gd name="connsiteY183" fmla="*/ 411649 h 3686004"/>
                    <a:gd name="connsiteX184" fmla="*/ 1268141 w 4041704"/>
                    <a:gd name="connsiteY184" fmla="*/ 383471 h 3686004"/>
                    <a:gd name="connsiteX185" fmla="*/ 1277159 w 4041704"/>
                    <a:gd name="connsiteY185" fmla="*/ 382553 h 3686004"/>
                    <a:gd name="connsiteX186" fmla="*/ 1287384 w 4041704"/>
                    <a:gd name="connsiteY186" fmla="*/ 368388 h 3686004"/>
                    <a:gd name="connsiteX187" fmla="*/ 1270278 w 4041704"/>
                    <a:gd name="connsiteY187" fmla="*/ 339867 h 3686004"/>
                    <a:gd name="connsiteX188" fmla="*/ 1268506 w 4041704"/>
                    <a:gd name="connsiteY188" fmla="*/ 324188 h 3686004"/>
                    <a:gd name="connsiteX189" fmla="*/ 1276253 w 4041704"/>
                    <a:gd name="connsiteY189" fmla="*/ 305352 h 3686004"/>
                    <a:gd name="connsiteX190" fmla="*/ 1272233 w 4041704"/>
                    <a:gd name="connsiteY190" fmla="*/ 294460 h 3686004"/>
                    <a:gd name="connsiteX191" fmla="*/ 1269133 w 4041704"/>
                    <a:gd name="connsiteY191" fmla="*/ 293976 h 3686004"/>
                    <a:gd name="connsiteX192" fmla="*/ 1313940 w 4041704"/>
                    <a:gd name="connsiteY192" fmla="*/ 261207 h 3686004"/>
                    <a:gd name="connsiteX193" fmla="*/ 1314400 w 4041704"/>
                    <a:gd name="connsiteY193" fmla="*/ 261959 h 3686004"/>
                    <a:gd name="connsiteX194" fmla="*/ 1319862 w 4041704"/>
                    <a:gd name="connsiteY194" fmla="*/ 262817 h 3686004"/>
                    <a:gd name="connsiteX195" fmla="*/ 1384033 w 4041704"/>
                    <a:gd name="connsiteY195" fmla="*/ 293659 h 3686004"/>
                    <a:gd name="connsiteX196" fmla="*/ 1398378 w 4041704"/>
                    <a:gd name="connsiteY196" fmla="*/ 334493 h 3686004"/>
                    <a:gd name="connsiteX197" fmla="*/ 1406634 w 4041704"/>
                    <a:gd name="connsiteY197" fmla="*/ 342221 h 3686004"/>
                    <a:gd name="connsiteX198" fmla="*/ 1430707 w 4041704"/>
                    <a:gd name="connsiteY198" fmla="*/ 337038 h 3686004"/>
                    <a:gd name="connsiteX199" fmla="*/ 1439714 w 4041704"/>
                    <a:gd name="connsiteY199" fmla="*/ 341409 h 3686004"/>
                    <a:gd name="connsiteX200" fmla="*/ 1474809 w 4041704"/>
                    <a:gd name="connsiteY200" fmla="*/ 360443 h 3686004"/>
                    <a:gd name="connsiteX201" fmla="*/ 1480606 w 4041704"/>
                    <a:gd name="connsiteY201" fmla="*/ 352926 h 3686004"/>
                    <a:gd name="connsiteX202" fmla="*/ 1497747 w 4041704"/>
                    <a:gd name="connsiteY202" fmla="*/ 331495 h 3686004"/>
                    <a:gd name="connsiteX203" fmla="*/ 1521596 w 4041704"/>
                    <a:gd name="connsiteY203" fmla="*/ 345658 h 3686004"/>
                    <a:gd name="connsiteX204" fmla="*/ 1520697 w 4041704"/>
                    <a:gd name="connsiteY204" fmla="*/ 360150 h 3686004"/>
                    <a:gd name="connsiteX205" fmla="*/ 1539318 w 4041704"/>
                    <a:gd name="connsiteY205" fmla="*/ 376668 h 3686004"/>
                    <a:gd name="connsiteX206" fmla="*/ 1556863 w 4041704"/>
                    <a:gd name="connsiteY206" fmla="*/ 371785 h 3686004"/>
                    <a:gd name="connsiteX207" fmla="*/ 1574223 w 4041704"/>
                    <a:gd name="connsiteY207" fmla="*/ 365097 h 3686004"/>
                    <a:gd name="connsiteX208" fmla="*/ 1588835 w 4041704"/>
                    <a:gd name="connsiteY208" fmla="*/ 365434 h 3686004"/>
                    <a:gd name="connsiteX209" fmla="*/ 1588872 w 4041704"/>
                    <a:gd name="connsiteY209" fmla="*/ 378372 h 3686004"/>
                    <a:gd name="connsiteX210" fmla="*/ 1591674 w 4041704"/>
                    <a:gd name="connsiteY210" fmla="*/ 407802 h 3686004"/>
                    <a:gd name="connsiteX211" fmla="*/ 1605716 w 4041704"/>
                    <a:gd name="connsiteY211" fmla="*/ 413300 h 3686004"/>
                    <a:gd name="connsiteX212" fmla="*/ 1633726 w 4041704"/>
                    <a:gd name="connsiteY212" fmla="*/ 398419 h 3686004"/>
                    <a:gd name="connsiteX213" fmla="*/ 1678313 w 4041704"/>
                    <a:gd name="connsiteY213" fmla="*/ 396072 h 3686004"/>
                    <a:gd name="connsiteX214" fmla="*/ 1689134 w 4041704"/>
                    <a:gd name="connsiteY214" fmla="*/ 394971 h 3686004"/>
                    <a:gd name="connsiteX215" fmla="*/ 1704395 w 4041704"/>
                    <a:gd name="connsiteY215" fmla="*/ 381934 h 3686004"/>
                    <a:gd name="connsiteX216" fmla="*/ 1727313 w 4041704"/>
                    <a:gd name="connsiteY216" fmla="*/ 363561 h 3686004"/>
                    <a:gd name="connsiteX217" fmla="*/ 1716203 w 4041704"/>
                    <a:gd name="connsiteY217" fmla="*/ 352842 h 3686004"/>
                    <a:gd name="connsiteX218" fmla="*/ 1709511 w 4041704"/>
                    <a:gd name="connsiteY218" fmla="*/ 340762 h 3686004"/>
                    <a:gd name="connsiteX219" fmla="*/ 1723035 w 4041704"/>
                    <a:gd name="connsiteY219" fmla="*/ 324984 h 3686004"/>
                    <a:gd name="connsiteX220" fmla="*/ 1732158 w 4041704"/>
                    <a:gd name="connsiteY220" fmla="*/ 334083 h 3686004"/>
                    <a:gd name="connsiteX221" fmla="*/ 1738918 w 4041704"/>
                    <a:gd name="connsiteY221" fmla="*/ 343239 h 3686004"/>
                    <a:gd name="connsiteX222" fmla="*/ 1761219 w 4041704"/>
                    <a:gd name="connsiteY222" fmla="*/ 322377 h 3686004"/>
                    <a:gd name="connsiteX223" fmla="*/ 1758636 w 4041704"/>
                    <a:gd name="connsiteY223" fmla="*/ 307691 h 3686004"/>
                    <a:gd name="connsiteX224" fmla="*/ 1767241 w 4041704"/>
                    <a:gd name="connsiteY224" fmla="*/ 295514 h 3686004"/>
                    <a:gd name="connsiteX225" fmla="*/ 1780289 w 4041704"/>
                    <a:gd name="connsiteY225" fmla="*/ 300202 h 3686004"/>
                    <a:gd name="connsiteX226" fmla="*/ 1787702 w 4041704"/>
                    <a:gd name="connsiteY226" fmla="*/ 324787 h 3686004"/>
                    <a:gd name="connsiteX227" fmla="*/ 1798995 w 4041704"/>
                    <a:gd name="connsiteY227" fmla="*/ 345173 h 3686004"/>
                    <a:gd name="connsiteX228" fmla="*/ 1800029 w 4041704"/>
                    <a:gd name="connsiteY228" fmla="*/ 345095 h 3686004"/>
                    <a:gd name="connsiteX229" fmla="*/ 1798659 w 4041704"/>
                    <a:gd name="connsiteY229" fmla="*/ 337106 h 3686004"/>
                    <a:gd name="connsiteX230" fmla="*/ 1790248 w 4041704"/>
                    <a:gd name="connsiteY230" fmla="*/ 326711 h 3686004"/>
                    <a:gd name="connsiteX231" fmla="*/ 1794305 w 4041704"/>
                    <a:gd name="connsiteY231" fmla="*/ 319518 h 3686004"/>
                    <a:gd name="connsiteX232" fmla="*/ 1808853 w 4041704"/>
                    <a:gd name="connsiteY232" fmla="*/ 318746 h 3686004"/>
                    <a:gd name="connsiteX233" fmla="*/ 1850485 w 4041704"/>
                    <a:gd name="connsiteY233" fmla="*/ 290530 h 3686004"/>
                    <a:gd name="connsiteX234" fmla="*/ 1838826 w 4041704"/>
                    <a:gd name="connsiteY234" fmla="*/ 274023 h 3686004"/>
                    <a:gd name="connsiteX235" fmla="*/ 1826804 w 4041704"/>
                    <a:gd name="connsiteY235" fmla="*/ 262610 h 3686004"/>
                    <a:gd name="connsiteX236" fmla="*/ 1841648 w 4041704"/>
                    <a:gd name="connsiteY236" fmla="*/ 255479 h 3686004"/>
                    <a:gd name="connsiteX237" fmla="*/ 1933175 w 4041704"/>
                    <a:gd name="connsiteY237" fmla="*/ 211295 h 3686004"/>
                    <a:gd name="connsiteX238" fmla="*/ 1937293 w 4041704"/>
                    <a:gd name="connsiteY238" fmla="*/ 193317 h 3686004"/>
                    <a:gd name="connsiteX239" fmla="*/ 1940378 w 4041704"/>
                    <a:gd name="connsiteY239" fmla="*/ 167782 h 3686004"/>
                    <a:gd name="connsiteX240" fmla="*/ 1961956 w 4041704"/>
                    <a:gd name="connsiteY240" fmla="*/ 179955 h 3686004"/>
                    <a:gd name="connsiteX241" fmla="*/ 1992141 w 4041704"/>
                    <a:gd name="connsiteY241" fmla="*/ 163131 h 3686004"/>
                    <a:gd name="connsiteX242" fmla="*/ 1992331 w 4041704"/>
                    <a:gd name="connsiteY242" fmla="*/ 162587 h 3686004"/>
                    <a:gd name="connsiteX243" fmla="*/ 1986778 w 4041704"/>
                    <a:gd name="connsiteY243" fmla="*/ 144322 h 3686004"/>
                    <a:gd name="connsiteX244" fmla="*/ 1973980 w 4041704"/>
                    <a:gd name="connsiteY244" fmla="*/ 128749 h 3686004"/>
                    <a:gd name="connsiteX245" fmla="*/ 1912158 w 4041704"/>
                    <a:gd name="connsiteY245" fmla="*/ 123151 h 3686004"/>
                    <a:gd name="connsiteX246" fmla="*/ 1892523 w 4041704"/>
                    <a:gd name="connsiteY246" fmla="*/ 135610 h 3686004"/>
                    <a:gd name="connsiteX247" fmla="*/ 1878608 w 4041704"/>
                    <a:gd name="connsiteY247" fmla="*/ 136350 h 3686004"/>
                    <a:gd name="connsiteX248" fmla="*/ 1882843 w 4041704"/>
                    <a:gd name="connsiteY248" fmla="*/ 111953 h 3686004"/>
                    <a:gd name="connsiteX249" fmla="*/ 1890978 w 4041704"/>
                    <a:gd name="connsiteY249" fmla="*/ 106516 h 3686004"/>
                    <a:gd name="connsiteX250" fmla="*/ 1929358 w 4041704"/>
                    <a:gd name="connsiteY250" fmla="*/ 100672 h 3686004"/>
                    <a:gd name="connsiteX251" fmla="*/ 1933047 w 4041704"/>
                    <a:gd name="connsiteY251" fmla="*/ 86523 h 3686004"/>
                    <a:gd name="connsiteX252" fmla="*/ 1943458 w 4041704"/>
                    <a:gd name="connsiteY252" fmla="*/ 67577 h 3686004"/>
                    <a:gd name="connsiteX253" fmla="*/ 1946687 w 4041704"/>
                    <a:gd name="connsiteY253" fmla="*/ 68673 h 3686004"/>
                    <a:gd name="connsiteX254" fmla="*/ 1972161 w 4041704"/>
                    <a:gd name="connsiteY254" fmla="*/ 82543 h 3686004"/>
                    <a:gd name="connsiteX255" fmla="*/ 1983109 w 4041704"/>
                    <a:gd name="connsiteY255" fmla="*/ 73717 h 3686004"/>
                    <a:gd name="connsiteX256" fmla="*/ 1986238 w 4041704"/>
                    <a:gd name="connsiteY256" fmla="*/ 72916 h 3686004"/>
                    <a:gd name="connsiteX257" fmla="*/ 2004144 w 4041704"/>
                    <a:gd name="connsiteY257" fmla="*/ 63720 h 3686004"/>
                    <a:gd name="connsiteX258" fmla="*/ 2033222 w 4041704"/>
                    <a:gd name="connsiteY258" fmla="*/ 26022 h 3686004"/>
                    <a:gd name="connsiteX259" fmla="*/ 2078526 w 4041704"/>
                    <a:gd name="connsiteY259" fmla="*/ 19176 h 3686004"/>
                    <a:gd name="connsiteX260" fmla="*/ 2128694 w 4041704"/>
                    <a:gd name="connsiteY260" fmla="*/ 20319 h 3686004"/>
                    <a:gd name="connsiteX261" fmla="*/ 2129892 w 4041704"/>
                    <a:gd name="connsiteY261" fmla="*/ 18987 h 3686004"/>
                    <a:gd name="connsiteX262" fmla="*/ 2179596 w 4041704"/>
                    <a:gd name="connsiteY262" fmla="*/ 23325 h 3686004"/>
                    <a:gd name="connsiteX263" fmla="*/ 2197183 w 4041704"/>
                    <a:gd name="connsiteY263" fmla="*/ 43956 h 3686004"/>
                    <a:gd name="connsiteX264" fmla="*/ 2211619 w 4041704"/>
                    <a:gd name="connsiteY264" fmla="*/ 17184 h 3686004"/>
                    <a:gd name="connsiteX265" fmla="*/ 2215240 w 4041704"/>
                    <a:gd name="connsiteY265" fmla="*/ 1769 h 3686004"/>
                    <a:gd name="connsiteX266" fmla="*/ 2224397 w 4041704"/>
                    <a:gd name="connsiteY266" fmla="*/ 6991 h 3686004"/>
                    <a:gd name="connsiteX267" fmla="*/ 2226301 w 4041704"/>
                    <a:gd name="connsiteY267" fmla="*/ 18942 h 3686004"/>
                    <a:gd name="connsiteX268" fmla="*/ 2232138 w 4041704"/>
                    <a:gd name="connsiteY268" fmla="*/ 45271 h 3686004"/>
                    <a:gd name="connsiteX269" fmla="*/ 2260606 w 4041704"/>
                    <a:gd name="connsiteY269" fmla="*/ 55811 h 3686004"/>
                    <a:gd name="connsiteX270" fmla="*/ 2281238 w 4041704"/>
                    <a:gd name="connsiteY270" fmla="*/ 38224 h 3686004"/>
                    <a:gd name="connsiteX271" fmla="*/ 2298611 w 4041704"/>
                    <a:gd name="connsiteY271" fmla="*/ 30959 h 3686004"/>
                    <a:gd name="connsiteX272" fmla="*/ 2307841 w 4041704"/>
                    <a:gd name="connsiteY272" fmla="*/ 49497 h 3686004"/>
                    <a:gd name="connsiteX273" fmla="*/ 2309386 w 4041704"/>
                    <a:gd name="connsiteY273" fmla="*/ 78592 h 3686004"/>
                    <a:gd name="connsiteX274" fmla="*/ 2325539 w 4041704"/>
                    <a:gd name="connsiteY274" fmla="*/ 96128 h 3686004"/>
                    <a:gd name="connsiteX275" fmla="*/ 2355715 w 4041704"/>
                    <a:gd name="connsiteY275" fmla="*/ 126875 h 3686004"/>
                    <a:gd name="connsiteX276" fmla="*/ 2403767 w 4041704"/>
                    <a:gd name="connsiteY276" fmla="*/ 159843 h 3686004"/>
                    <a:gd name="connsiteX277" fmla="*/ 2411135 w 4041704"/>
                    <a:gd name="connsiteY277" fmla="*/ 158481 h 3686004"/>
                    <a:gd name="connsiteX278" fmla="*/ 2421802 w 4041704"/>
                    <a:gd name="connsiteY278" fmla="*/ 148799 h 3686004"/>
                    <a:gd name="connsiteX279" fmla="*/ 2452695 w 4041704"/>
                    <a:gd name="connsiteY279" fmla="*/ 145256 h 3686004"/>
                    <a:gd name="connsiteX280" fmla="*/ 2477692 w 4041704"/>
                    <a:gd name="connsiteY280" fmla="*/ 138221 h 3686004"/>
                    <a:gd name="connsiteX281" fmla="*/ 2489883 w 4041704"/>
                    <a:gd name="connsiteY281" fmla="*/ 152796 h 3686004"/>
                    <a:gd name="connsiteX282" fmla="*/ 2492669 w 4041704"/>
                    <a:gd name="connsiteY282" fmla="*/ 176909 h 3686004"/>
                    <a:gd name="connsiteX283" fmla="*/ 2499486 w 4041704"/>
                    <a:gd name="connsiteY283" fmla="*/ 189073 h 3686004"/>
                    <a:gd name="connsiteX284" fmla="*/ 2502551 w 4041704"/>
                    <a:gd name="connsiteY284" fmla="*/ 186628 h 3686004"/>
                    <a:gd name="connsiteX285" fmla="*/ 2505307 w 4041704"/>
                    <a:gd name="connsiteY285" fmla="*/ 172845 h 3686004"/>
                    <a:gd name="connsiteX286" fmla="*/ 2536983 w 4041704"/>
                    <a:gd name="connsiteY286" fmla="*/ 136278 h 3686004"/>
                    <a:gd name="connsiteX287" fmla="*/ 2544398 w 4041704"/>
                    <a:gd name="connsiteY287" fmla="*/ 120661 h 3686004"/>
                    <a:gd name="connsiteX288" fmla="*/ 2559808 w 4041704"/>
                    <a:gd name="connsiteY288" fmla="*/ 112233 h 3686004"/>
                    <a:gd name="connsiteX289" fmla="*/ 2624244 w 4041704"/>
                    <a:gd name="connsiteY289" fmla="*/ 83440 h 3686004"/>
                    <a:gd name="connsiteX290" fmla="*/ 2658258 w 4041704"/>
                    <a:gd name="connsiteY290" fmla="*/ 67046 h 3686004"/>
                    <a:gd name="connsiteX291" fmla="*/ 2673780 w 4041704"/>
                    <a:gd name="connsiteY291" fmla="*/ 84616 h 3686004"/>
                    <a:gd name="connsiteX292" fmla="*/ 2702471 w 4041704"/>
                    <a:gd name="connsiteY292" fmla="*/ 75481 h 3686004"/>
                    <a:gd name="connsiteX293" fmla="*/ 2730195 w 4041704"/>
                    <a:gd name="connsiteY293" fmla="*/ 60055 h 3686004"/>
                    <a:gd name="connsiteX294" fmla="*/ 2745884 w 4041704"/>
                    <a:gd name="connsiteY294" fmla="*/ 80788 h 3686004"/>
                    <a:gd name="connsiteX295" fmla="*/ 2758472 w 4041704"/>
                    <a:gd name="connsiteY295" fmla="*/ 90901 h 3686004"/>
                    <a:gd name="connsiteX296" fmla="*/ 2766756 w 4041704"/>
                    <a:gd name="connsiteY296" fmla="*/ 79679 h 3686004"/>
                    <a:gd name="connsiteX297" fmla="*/ 2767220 w 4041704"/>
                    <a:gd name="connsiteY297" fmla="*/ 76483 h 3686004"/>
                    <a:gd name="connsiteX298" fmla="*/ 2773735 w 4041704"/>
                    <a:gd name="connsiteY298" fmla="*/ 55840 h 3686004"/>
                    <a:gd name="connsiteX299" fmla="*/ 2781499 w 4041704"/>
                    <a:gd name="connsiteY299" fmla="*/ 70651 h 3686004"/>
                    <a:gd name="connsiteX300" fmla="*/ 2784970 w 4041704"/>
                    <a:gd name="connsiteY300" fmla="*/ 88225 h 3686004"/>
                    <a:gd name="connsiteX301" fmla="*/ 2815301 w 4041704"/>
                    <a:gd name="connsiteY301" fmla="*/ 98032 h 3686004"/>
                    <a:gd name="connsiteX302" fmla="*/ 2827279 w 4041704"/>
                    <a:gd name="connsiteY302" fmla="*/ 84711 h 3686004"/>
                    <a:gd name="connsiteX303" fmla="*/ 2846959 w 4041704"/>
                    <a:gd name="connsiteY303" fmla="*/ 96987 h 3686004"/>
                    <a:gd name="connsiteX304" fmla="*/ 2848000 w 4041704"/>
                    <a:gd name="connsiteY304" fmla="*/ 116593 h 3686004"/>
                    <a:gd name="connsiteX305" fmla="*/ 2862855 w 4041704"/>
                    <a:gd name="connsiteY305" fmla="*/ 133564 h 3686004"/>
                    <a:gd name="connsiteX306" fmla="*/ 2884472 w 4041704"/>
                    <a:gd name="connsiteY306" fmla="*/ 158421 h 3686004"/>
                    <a:gd name="connsiteX307" fmla="*/ 2917709 w 4041704"/>
                    <a:gd name="connsiteY307" fmla="*/ 187102 h 3686004"/>
                    <a:gd name="connsiteX308" fmla="*/ 2933291 w 4041704"/>
                    <a:gd name="connsiteY308" fmla="*/ 193886 h 3686004"/>
                    <a:gd name="connsiteX309" fmla="*/ 2926071 w 4041704"/>
                    <a:gd name="connsiteY309" fmla="*/ 201247 h 3686004"/>
                    <a:gd name="connsiteX310" fmla="*/ 2934433 w 4041704"/>
                    <a:gd name="connsiteY310" fmla="*/ 215391 h 3686004"/>
                    <a:gd name="connsiteX311" fmla="*/ 2958478 w 4041704"/>
                    <a:gd name="connsiteY311" fmla="*/ 238217 h 3686004"/>
                    <a:gd name="connsiteX312" fmla="*/ 2965280 w 4041704"/>
                    <a:gd name="connsiteY312" fmla="*/ 258786 h 3686004"/>
                    <a:gd name="connsiteX313" fmla="*/ 2958500 w 4041704"/>
                    <a:gd name="connsiteY313" fmla="*/ 286420 h 3686004"/>
                    <a:gd name="connsiteX314" fmla="*/ 2957723 w 4041704"/>
                    <a:gd name="connsiteY314" fmla="*/ 331496 h 3686004"/>
                    <a:gd name="connsiteX315" fmla="*/ 2968514 w 4041704"/>
                    <a:gd name="connsiteY315" fmla="*/ 343608 h 3686004"/>
                    <a:gd name="connsiteX316" fmla="*/ 2968162 w 4041704"/>
                    <a:gd name="connsiteY316" fmla="*/ 372803 h 3686004"/>
                    <a:gd name="connsiteX317" fmla="*/ 2955827 w 4041704"/>
                    <a:gd name="connsiteY317" fmla="*/ 394151 h 3686004"/>
                    <a:gd name="connsiteX318" fmla="*/ 2960174 w 4041704"/>
                    <a:gd name="connsiteY318" fmla="*/ 403426 h 3686004"/>
                    <a:gd name="connsiteX319" fmla="*/ 2961076 w 4041704"/>
                    <a:gd name="connsiteY319" fmla="*/ 403846 h 3686004"/>
                    <a:gd name="connsiteX320" fmla="*/ 2970332 w 4041704"/>
                    <a:gd name="connsiteY320" fmla="*/ 395811 h 3686004"/>
                    <a:gd name="connsiteX321" fmla="*/ 2986510 w 4041704"/>
                    <a:gd name="connsiteY321" fmla="*/ 387644 h 3686004"/>
                    <a:gd name="connsiteX322" fmla="*/ 2988222 w 4041704"/>
                    <a:gd name="connsiteY322" fmla="*/ 389933 h 3686004"/>
                    <a:gd name="connsiteX323" fmla="*/ 2999263 w 4041704"/>
                    <a:gd name="connsiteY323" fmla="*/ 411595 h 3686004"/>
                    <a:gd name="connsiteX324" fmla="*/ 3011016 w 4041704"/>
                    <a:gd name="connsiteY324" fmla="*/ 410679 h 3686004"/>
                    <a:gd name="connsiteX325" fmla="*/ 3013559 w 4041704"/>
                    <a:gd name="connsiteY325" fmla="*/ 411609 h 3686004"/>
                    <a:gd name="connsiteX326" fmla="*/ 3030298 w 4041704"/>
                    <a:gd name="connsiteY326" fmla="*/ 413735 h 3686004"/>
                    <a:gd name="connsiteX327" fmla="*/ 3068268 w 4041704"/>
                    <a:gd name="connsiteY327" fmla="*/ 401449 h 3686004"/>
                    <a:gd name="connsiteX328" fmla="*/ 3102837 w 4041704"/>
                    <a:gd name="connsiteY328" fmla="*/ 418184 h 3686004"/>
                    <a:gd name="connsiteX329" fmla="*/ 3136983 w 4041704"/>
                    <a:gd name="connsiteY329" fmla="*/ 442748 h 3686004"/>
                    <a:gd name="connsiteX330" fmla="*/ 3138443 w 4041704"/>
                    <a:gd name="connsiteY330" fmla="*/ 442395 h 3686004"/>
                    <a:gd name="connsiteX331" fmla="*/ 3170756 w 4041704"/>
                    <a:gd name="connsiteY331" fmla="*/ 468949 h 3686004"/>
                    <a:gd name="connsiteX332" fmla="*/ 3173139 w 4041704"/>
                    <a:gd name="connsiteY332" fmla="*/ 491549 h 3686004"/>
                    <a:gd name="connsiteX333" fmla="*/ 3195806 w 4041704"/>
                    <a:gd name="connsiteY333" fmla="*/ 479877 h 3686004"/>
                    <a:gd name="connsiteX334" fmla="*/ 3205615 w 4041704"/>
                    <a:gd name="connsiteY334" fmla="*/ 470935 h 3686004"/>
                    <a:gd name="connsiteX335" fmla="*/ 3209472 w 4041704"/>
                    <a:gd name="connsiteY335" fmla="*/ 478885 h 3686004"/>
                    <a:gd name="connsiteX336" fmla="*/ 3205125 w 4041704"/>
                    <a:gd name="connsiteY336" fmla="*/ 488051 h 3686004"/>
                    <a:gd name="connsiteX337" fmla="*/ 3196684 w 4041704"/>
                    <a:gd name="connsiteY337" fmla="*/ 509022 h 3686004"/>
                    <a:gd name="connsiteX338" fmla="*/ 3211374 w 4041704"/>
                    <a:gd name="connsiteY338" fmla="*/ 529800 h 3686004"/>
                    <a:gd name="connsiteX339" fmla="*/ 3233973 w 4041704"/>
                    <a:gd name="connsiteY339" fmla="*/ 527417 h 3686004"/>
                    <a:gd name="connsiteX340" fmla="*/ 3249429 w 4041704"/>
                    <a:gd name="connsiteY340" fmla="*/ 530626 h 3686004"/>
                    <a:gd name="connsiteX341" fmla="*/ 3247026 w 4041704"/>
                    <a:gd name="connsiteY341" fmla="*/ 547818 h 3686004"/>
                    <a:gd name="connsiteX342" fmla="*/ 3234306 w 4041704"/>
                    <a:gd name="connsiteY342" fmla="*/ 568668 h 3686004"/>
                    <a:gd name="connsiteX343" fmla="*/ 3237166 w 4041704"/>
                    <a:gd name="connsiteY343" fmla="*/ 588447 h 3686004"/>
                    <a:gd name="connsiteX344" fmla="*/ 3243460 w 4041704"/>
                    <a:gd name="connsiteY344" fmla="*/ 624006 h 3686004"/>
                    <a:gd name="connsiteX345" fmla="*/ 3261062 w 4041704"/>
                    <a:gd name="connsiteY345" fmla="*/ 669573 h 3686004"/>
                    <a:gd name="connsiteX346" fmla="*/ 3266803 w 4041704"/>
                    <a:gd name="connsiteY346" fmla="*/ 672122 h 3686004"/>
                    <a:gd name="connsiteX347" fmla="*/ 3278766 w 4041704"/>
                    <a:gd name="connsiteY347" fmla="*/ 670484 h 3686004"/>
                    <a:gd name="connsiteX348" fmla="*/ 3301805 w 4041704"/>
                    <a:gd name="connsiteY348" fmla="*/ 682673 h 3686004"/>
                    <a:gd name="connsiteX349" fmla="*/ 3322422 w 4041704"/>
                    <a:gd name="connsiteY349" fmla="*/ 689654 h 3686004"/>
                    <a:gd name="connsiteX350" fmla="*/ 3323945 w 4041704"/>
                    <a:gd name="connsiteY350" fmla="*/ 705510 h 3686004"/>
                    <a:gd name="connsiteX351" fmla="*/ 3314446 w 4041704"/>
                    <a:gd name="connsiteY351" fmla="*/ 723502 h 3686004"/>
                    <a:gd name="connsiteX352" fmla="*/ 3313394 w 4041704"/>
                    <a:gd name="connsiteY352" fmla="*/ 735144 h 3686004"/>
                    <a:gd name="connsiteX353" fmla="*/ 3316672 w 4041704"/>
                    <a:gd name="connsiteY353" fmla="*/ 734906 h 3686004"/>
                    <a:gd name="connsiteX354" fmla="*/ 3325110 w 4041704"/>
                    <a:gd name="connsiteY354" fmla="*/ 726681 h 3686004"/>
                    <a:gd name="connsiteX355" fmla="*/ 3364340 w 4041704"/>
                    <a:gd name="connsiteY355" fmla="*/ 716408 h 3686004"/>
                    <a:gd name="connsiteX356" fmla="*/ 3376868 w 4041704"/>
                    <a:gd name="connsiteY356" fmla="*/ 709124 h 3686004"/>
                    <a:gd name="connsiteX357" fmla="*/ 3391517 w 4041704"/>
                    <a:gd name="connsiteY357" fmla="*/ 710599 h 3686004"/>
                    <a:gd name="connsiteX358" fmla="*/ 3449715 w 4041704"/>
                    <a:gd name="connsiteY358" fmla="*/ 721225 h 3686004"/>
                    <a:gd name="connsiteX359" fmla="*/ 3481003 w 4041704"/>
                    <a:gd name="connsiteY359" fmla="*/ 726008 h 3686004"/>
                    <a:gd name="connsiteX360" fmla="*/ 3483409 w 4041704"/>
                    <a:gd name="connsiteY360" fmla="*/ 745513 h 3686004"/>
                    <a:gd name="connsiteX361" fmla="*/ 3507576 w 4041704"/>
                    <a:gd name="connsiteY361" fmla="*/ 752793 h 3686004"/>
                    <a:gd name="connsiteX362" fmla="*/ 3534055 w 4041704"/>
                    <a:gd name="connsiteY362" fmla="*/ 755263 h 3686004"/>
                    <a:gd name="connsiteX363" fmla="*/ 3535079 w 4041704"/>
                    <a:gd name="connsiteY363" fmla="*/ 777034 h 3686004"/>
                    <a:gd name="connsiteX364" fmla="*/ 3538990 w 4041704"/>
                    <a:gd name="connsiteY364" fmla="*/ 789993 h 3686004"/>
                    <a:gd name="connsiteX365" fmla="*/ 3550035 w 4041704"/>
                    <a:gd name="connsiteY365" fmla="*/ 786158 h 3686004"/>
                    <a:gd name="connsiteX366" fmla="*/ 3551872 w 4041704"/>
                    <a:gd name="connsiteY366" fmla="*/ 784169 h 3686004"/>
                    <a:gd name="connsiteX367" fmla="*/ 3566159 w 4041704"/>
                    <a:gd name="connsiteY367" fmla="*/ 772983 h 3686004"/>
                    <a:gd name="connsiteX368" fmla="*/ 3564509 w 4041704"/>
                    <a:gd name="connsiteY368" fmla="*/ 786903 h 3686004"/>
                    <a:gd name="connsiteX369" fmla="*/ 3558579 w 4041704"/>
                    <a:gd name="connsiteY369" fmla="*/ 800700 h 3686004"/>
                    <a:gd name="connsiteX370" fmla="*/ 3574904 w 4041704"/>
                    <a:gd name="connsiteY370" fmla="*/ 821854 h 3686004"/>
                    <a:gd name="connsiteX371" fmla="*/ 3589499 w 4041704"/>
                    <a:gd name="connsiteY371" fmla="*/ 818319 h 3686004"/>
                    <a:gd name="connsiteX372" fmla="*/ 3597290 w 4041704"/>
                    <a:gd name="connsiteY372" fmla="*/ 836133 h 3686004"/>
                    <a:gd name="connsiteX373" fmla="*/ 3588718 w 4041704"/>
                    <a:gd name="connsiteY373" fmla="*/ 850183 h 3686004"/>
                    <a:gd name="connsiteX374" fmla="*/ 3590947 w 4041704"/>
                    <a:gd name="connsiteY374" fmla="*/ 868957 h 3686004"/>
                    <a:gd name="connsiteX375" fmla="*/ 3594115 w 4041704"/>
                    <a:gd name="connsiteY375" fmla="*/ 896388 h 3686004"/>
                    <a:gd name="connsiteX376" fmla="*/ 3603504 w 4041704"/>
                    <a:gd name="connsiteY376" fmla="*/ 931969 h 3686004"/>
                    <a:gd name="connsiteX377" fmla="*/ 3611064 w 4041704"/>
                    <a:gd name="connsiteY377" fmla="*/ 944044 h 3686004"/>
                    <a:gd name="connsiteX378" fmla="*/ 3602584 w 4041704"/>
                    <a:gd name="connsiteY378" fmla="*/ 945712 h 3686004"/>
                    <a:gd name="connsiteX379" fmla="*/ 3601663 w 4041704"/>
                    <a:gd name="connsiteY379" fmla="*/ 959454 h 3686004"/>
                    <a:gd name="connsiteX380" fmla="*/ 3607473 w 4041704"/>
                    <a:gd name="connsiteY380" fmla="*/ 986633 h 3686004"/>
                    <a:gd name="connsiteX381" fmla="*/ 3602427 w 4041704"/>
                    <a:gd name="connsiteY381" fmla="*/ 1004078 h 3686004"/>
                    <a:gd name="connsiteX382" fmla="*/ 3584645 w 4041704"/>
                    <a:gd name="connsiteY382" fmla="*/ 1019972 h 3686004"/>
                    <a:gd name="connsiteX383" fmla="*/ 3562747 w 4041704"/>
                    <a:gd name="connsiteY383" fmla="*/ 1050771 h 3686004"/>
                    <a:gd name="connsiteX384" fmla="*/ 3564469 w 4041704"/>
                    <a:gd name="connsiteY384" fmla="*/ 1064260 h 3686004"/>
                    <a:gd name="connsiteX385" fmla="*/ 3550390 w 4041704"/>
                    <a:gd name="connsiteY385" fmla="*/ 1084279 h 3686004"/>
                    <a:gd name="connsiteX386" fmla="*/ 3530319 w 4041704"/>
                    <a:gd name="connsiteY386" fmla="*/ 1101888 h 3686004"/>
                    <a:gd name="connsiteX387" fmla="*/ 3548134 w 4041704"/>
                    <a:gd name="connsiteY387" fmla="*/ 1130793 h 3686004"/>
                    <a:gd name="connsiteX388" fmla="*/ 3551837 w 4041704"/>
                    <a:gd name="connsiteY388" fmla="*/ 1134918 h 3686004"/>
                    <a:gd name="connsiteX389" fmla="*/ 3541268 w 4041704"/>
                    <a:gd name="connsiteY389" fmla="*/ 1135933 h 3686004"/>
                    <a:gd name="connsiteX390" fmla="*/ 3498150 w 4041704"/>
                    <a:gd name="connsiteY390" fmla="*/ 1130151 h 3686004"/>
                    <a:gd name="connsiteX391" fmla="*/ 3483133 w 4041704"/>
                    <a:gd name="connsiteY391" fmla="*/ 1141514 h 3686004"/>
                    <a:gd name="connsiteX392" fmla="*/ 3473356 w 4041704"/>
                    <a:gd name="connsiteY392" fmla="*/ 1158560 h 3686004"/>
                    <a:gd name="connsiteX393" fmla="*/ 3440770 w 4041704"/>
                    <a:gd name="connsiteY393" fmla="*/ 1169156 h 3686004"/>
                    <a:gd name="connsiteX394" fmla="*/ 3419032 w 4041704"/>
                    <a:gd name="connsiteY394" fmla="*/ 1178283 h 3686004"/>
                    <a:gd name="connsiteX395" fmla="*/ 3409114 w 4041704"/>
                    <a:gd name="connsiteY395" fmla="*/ 1177209 h 3686004"/>
                    <a:gd name="connsiteX396" fmla="*/ 3408869 w 4041704"/>
                    <a:gd name="connsiteY396" fmla="*/ 1185767 h 3686004"/>
                    <a:gd name="connsiteX397" fmla="*/ 3413211 w 4041704"/>
                    <a:gd name="connsiteY397" fmla="*/ 1202098 h 3686004"/>
                    <a:gd name="connsiteX398" fmla="*/ 3432225 w 4041704"/>
                    <a:gd name="connsiteY398" fmla="*/ 1216807 h 3686004"/>
                    <a:gd name="connsiteX399" fmla="*/ 3448817 w 4041704"/>
                    <a:gd name="connsiteY399" fmla="*/ 1226307 h 3686004"/>
                    <a:gd name="connsiteX400" fmla="*/ 3438732 w 4041704"/>
                    <a:gd name="connsiteY400" fmla="*/ 1235703 h 3686004"/>
                    <a:gd name="connsiteX401" fmla="*/ 3374993 w 4041704"/>
                    <a:gd name="connsiteY401" fmla="*/ 1285133 h 3686004"/>
                    <a:gd name="connsiteX402" fmla="*/ 3354054 w 4041704"/>
                    <a:gd name="connsiteY402" fmla="*/ 1294223 h 3686004"/>
                    <a:gd name="connsiteX403" fmla="*/ 3347879 w 4041704"/>
                    <a:gd name="connsiteY403" fmla="*/ 1287635 h 3686004"/>
                    <a:gd name="connsiteX404" fmla="*/ 3338368 w 4041704"/>
                    <a:gd name="connsiteY404" fmla="*/ 1296544 h 3686004"/>
                    <a:gd name="connsiteX405" fmla="*/ 3337209 w 4041704"/>
                    <a:gd name="connsiteY405" fmla="*/ 1300189 h 3686004"/>
                    <a:gd name="connsiteX406" fmla="*/ 3345693 w 4041704"/>
                    <a:gd name="connsiteY406" fmla="*/ 1300905 h 3686004"/>
                    <a:gd name="connsiteX407" fmla="*/ 3364647 w 4041704"/>
                    <a:gd name="connsiteY407" fmla="*/ 1336101 h 3686004"/>
                    <a:gd name="connsiteX408" fmla="*/ 3351981 w 4041704"/>
                    <a:gd name="connsiteY408" fmla="*/ 1361958 h 3686004"/>
                    <a:gd name="connsiteX409" fmla="*/ 3368583 w 4041704"/>
                    <a:gd name="connsiteY409" fmla="*/ 1382660 h 3686004"/>
                    <a:gd name="connsiteX410" fmla="*/ 3383532 w 4041704"/>
                    <a:gd name="connsiteY410" fmla="*/ 1380584 h 3686004"/>
                    <a:gd name="connsiteX411" fmla="*/ 3397575 w 4041704"/>
                    <a:gd name="connsiteY411" fmla="*/ 1377956 h 3686004"/>
                    <a:gd name="connsiteX412" fmla="*/ 3338034 w 4041704"/>
                    <a:gd name="connsiteY412" fmla="*/ 1388899 h 3686004"/>
                    <a:gd name="connsiteX413" fmla="*/ 3319514 w 4041704"/>
                    <a:gd name="connsiteY413" fmla="*/ 1393771 h 3686004"/>
                    <a:gd name="connsiteX414" fmla="*/ 3320276 w 4041704"/>
                    <a:gd name="connsiteY414" fmla="*/ 1404499 h 3686004"/>
                    <a:gd name="connsiteX415" fmla="*/ 3319892 w 4041704"/>
                    <a:gd name="connsiteY415" fmla="*/ 1406503 h 3686004"/>
                    <a:gd name="connsiteX416" fmla="*/ 3351343 w 4041704"/>
                    <a:gd name="connsiteY416" fmla="*/ 1411484 h 3686004"/>
                    <a:gd name="connsiteX417" fmla="*/ 3370604 w 4041704"/>
                    <a:gd name="connsiteY417" fmla="*/ 1418834 h 3686004"/>
                    <a:gd name="connsiteX418" fmla="*/ 3372427 w 4041704"/>
                    <a:gd name="connsiteY418" fmla="*/ 1417510 h 3686004"/>
                    <a:gd name="connsiteX419" fmla="*/ 3429285 w 4041704"/>
                    <a:gd name="connsiteY419" fmla="*/ 1421677 h 3686004"/>
                    <a:gd name="connsiteX420" fmla="*/ 3537127 w 4041704"/>
                    <a:gd name="connsiteY420" fmla="*/ 1416180 h 3686004"/>
                    <a:gd name="connsiteX421" fmla="*/ 3570029 w 4041704"/>
                    <a:gd name="connsiteY421" fmla="*/ 1415478 h 3686004"/>
                    <a:gd name="connsiteX422" fmla="*/ 3622826 w 4041704"/>
                    <a:gd name="connsiteY422" fmla="*/ 1424914 h 3686004"/>
                    <a:gd name="connsiteX423" fmla="*/ 3649654 w 4041704"/>
                    <a:gd name="connsiteY423" fmla="*/ 1428626 h 3686004"/>
                    <a:gd name="connsiteX424" fmla="*/ 3659254 w 4041704"/>
                    <a:gd name="connsiteY424" fmla="*/ 1439284 h 3686004"/>
                    <a:gd name="connsiteX425" fmla="*/ 3678443 w 4041704"/>
                    <a:gd name="connsiteY425" fmla="*/ 1426734 h 3686004"/>
                    <a:gd name="connsiteX426" fmla="*/ 3736952 w 4041704"/>
                    <a:gd name="connsiteY426" fmla="*/ 1440838 h 3686004"/>
                    <a:gd name="connsiteX427" fmla="*/ 3753042 w 4041704"/>
                    <a:gd name="connsiteY427" fmla="*/ 1444462 h 3686004"/>
                    <a:gd name="connsiteX428" fmla="*/ 3801091 w 4041704"/>
                    <a:gd name="connsiteY428" fmla="*/ 1460134 h 3686004"/>
                    <a:gd name="connsiteX429" fmla="*/ 3852917 w 4041704"/>
                    <a:gd name="connsiteY429" fmla="*/ 1479093 h 3686004"/>
                    <a:gd name="connsiteX430" fmla="*/ 3880072 w 4041704"/>
                    <a:gd name="connsiteY430" fmla="*/ 1490918 h 3686004"/>
                    <a:gd name="connsiteX431" fmla="*/ 3881728 w 4041704"/>
                    <a:gd name="connsiteY431" fmla="*/ 1490643 h 3686004"/>
                    <a:gd name="connsiteX432" fmla="*/ 3881727 w 4041704"/>
                    <a:gd name="connsiteY432" fmla="*/ 1490645 h 3686004"/>
                    <a:gd name="connsiteX433" fmla="*/ 3882142 w 4041704"/>
                    <a:gd name="connsiteY433" fmla="*/ 1490575 h 3686004"/>
                    <a:gd name="connsiteX434" fmla="*/ 3881728 w 4041704"/>
                    <a:gd name="connsiteY434" fmla="*/ 1490643 h 3686004"/>
                    <a:gd name="connsiteX435" fmla="*/ 3880762 w 4041704"/>
                    <a:gd name="connsiteY435" fmla="*/ 1489954 h 3686004"/>
                    <a:gd name="connsiteX436" fmla="*/ 3881898 w 4041704"/>
                    <a:gd name="connsiteY436" fmla="*/ 1479383 h 3686004"/>
                    <a:gd name="connsiteX437" fmla="*/ 3889489 w 4041704"/>
                    <a:gd name="connsiteY437" fmla="*/ 1478972 h 3686004"/>
                    <a:gd name="connsiteX438" fmla="*/ 3973092 w 4041704"/>
                    <a:gd name="connsiteY438" fmla="*/ 1487374 h 3686004"/>
                    <a:gd name="connsiteX439" fmla="*/ 3987858 w 4041704"/>
                    <a:gd name="connsiteY439" fmla="*/ 1489176 h 3686004"/>
                    <a:gd name="connsiteX440" fmla="*/ 3991362 w 4041704"/>
                    <a:gd name="connsiteY440" fmla="*/ 1490805 h 3686004"/>
                    <a:gd name="connsiteX441" fmla="*/ 3998148 w 4041704"/>
                    <a:gd name="connsiteY441" fmla="*/ 1498868 h 3686004"/>
                    <a:gd name="connsiteX442" fmla="*/ 3999748 w 4041704"/>
                    <a:gd name="connsiteY442" fmla="*/ 1502347 h 3686004"/>
                    <a:gd name="connsiteX443" fmla="*/ 3999825 w 4041704"/>
                    <a:gd name="connsiteY443" fmla="*/ 1512035 h 3686004"/>
                    <a:gd name="connsiteX444" fmla="*/ 3999960 w 4041704"/>
                    <a:gd name="connsiteY444" fmla="*/ 1517970 h 3686004"/>
                    <a:gd name="connsiteX445" fmla="*/ 4023367 w 4041704"/>
                    <a:gd name="connsiteY445" fmla="*/ 1519526 h 3686004"/>
                    <a:gd name="connsiteX446" fmla="*/ 4040531 w 4041704"/>
                    <a:gd name="connsiteY446" fmla="*/ 1526545 h 3686004"/>
                    <a:gd name="connsiteX447" fmla="*/ 4034260 w 4041704"/>
                    <a:gd name="connsiteY447" fmla="*/ 1538991 h 3686004"/>
                    <a:gd name="connsiteX448" fmla="*/ 3962725 w 4041704"/>
                    <a:gd name="connsiteY448" fmla="*/ 1522285 h 3686004"/>
                    <a:gd name="connsiteX449" fmla="*/ 3925435 w 4041704"/>
                    <a:gd name="connsiteY449" fmla="*/ 1520144 h 3686004"/>
                    <a:gd name="connsiteX450" fmla="*/ 3918451 w 4041704"/>
                    <a:gd name="connsiteY450" fmla="*/ 1520112 h 3686004"/>
                    <a:gd name="connsiteX451" fmla="*/ 3875897 w 4041704"/>
                    <a:gd name="connsiteY451" fmla="*/ 1503697 h 3686004"/>
                    <a:gd name="connsiteX452" fmla="*/ 3853899 w 4041704"/>
                    <a:gd name="connsiteY452" fmla="*/ 1503438 h 3686004"/>
                    <a:gd name="connsiteX453" fmla="*/ 3840815 w 4041704"/>
                    <a:gd name="connsiteY453" fmla="*/ 1504592 h 3686004"/>
                    <a:gd name="connsiteX454" fmla="*/ 3787302 w 4041704"/>
                    <a:gd name="connsiteY454" fmla="*/ 1492891 h 3686004"/>
                    <a:gd name="connsiteX455" fmla="*/ 3749846 w 4041704"/>
                    <a:gd name="connsiteY455" fmla="*/ 1491797 h 3686004"/>
                    <a:gd name="connsiteX456" fmla="*/ 3719047 w 4041704"/>
                    <a:gd name="connsiteY456" fmla="*/ 1482618 h 3686004"/>
                    <a:gd name="connsiteX457" fmla="*/ 3687714 w 4041704"/>
                    <a:gd name="connsiteY457" fmla="*/ 1493783 h 3686004"/>
                    <a:gd name="connsiteX458" fmla="*/ 3686552 w 4041704"/>
                    <a:gd name="connsiteY458" fmla="*/ 1501125 h 3686004"/>
                    <a:gd name="connsiteX459" fmla="*/ 3647015 w 4041704"/>
                    <a:gd name="connsiteY459" fmla="*/ 1523353 h 3686004"/>
                    <a:gd name="connsiteX460" fmla="*/ 3624570 w 4041704"/>
                    <a:gd name="connsiteY460" fmla="*/ 1532700 h 3686004"/>
                    <a:gd name="connsiteX461" fmla="*/ 3604598 w 4041704"/>
                    <a:gd name="connsiteY461" fmla="*/ 1567165 h 3686004"/>
                    <a:gd name="connsiteX462" fmla="*/ 3599983 w 4041704"/>
                    <a:gd name="connsiteY462" fmla="*/ 1579335 h 3686004"/>
                    <a:gd name="connsiteX463" fmla="*/ 3576656 w 4041704"/>
                    <a:gd name="connsiteY463" fmla="*/ 1587467 h 3686004"/>
                    <a:gd name="connsiteX464" fmla="*/ 3566998 w 4041704"/>
                    <a:gd name="connsiteY464" fmla="*/ 1580562 h 3686004"/>
                    <a:gd name="connsiteX465" fmla="*/ 3560343 w 4041704"/>
                    <a:gd name="connsiteY465" fmla="*/ 1588646 h 3686004"/>
                    <a:gd name="connsiteX466" fmla="*/ 3549845 w 4041704"/>
                    <a:gd name="connsiteY466" fmla="*/ 1607411 h 3686004"/>
                    <a:gd name="connsiteX467" fmla="*/ 3540926 w 4041704"/>
                    <a:gd name="connsiteY467" fmla="*/ 1616211 h 3686004"/>
                    <a:gd name="connsiteX468" fmla="*/ 3549587 w 4041704"/>
                    <a:gd name="connsiteY468" fmla="*/ 1629410 h 3686004"/>
                    <a:gd name="connsiteX469" fmla="*/ 3563295 w 4041704"/>
                    <a:gd name="connsiteY469" fmla="*/ 1651469 h 3686004"/>
                    <a:gd name="connsiteX470" fmla="*/ 3559475 w 4041704"/>
                    <a:gd name="connsiteY470" fmla="*/ 1675591 h 3686004"/>
                    <a:gd name="connsiteX471" fmla="*/ 3570285 w 4041704"/>
                    <a:gd name="connsiteY471" fmla="*/ 1695579 h 3686004"/>
                    <a:gd name="connsiteX472" fmla="*/ 3589932 w 4041704"/>
                    <a:gd name="connsiteY472" fmla="*/ 1707291 h 3686004"/>
                    <a:gd name="connsiteX473" fmla="*/ 3609724 w 4041704"/>
                    <a:gd name="connsiteY473" fmla="*/ 1704514 h 3686004"/>
                    <a:gd name="connsiteX474" fmla="*/ 3624100 w 4041704"/>
                    <a:gd name="connsiteY474" fmla="*/ 1712166 h 3686004"/>
                    <a:gd name="connsiteX475" fmla="*/ 3616719 w 4041704"/>
                    <a:gd name="connsiteY475" fmla="*/ 1738412 h 3686004"/>
                    <a:gd name="connsiteX476" fmla="*/ 3615472 w 4041704"/>
                    <a:gd name="connsiteY476" fmla="*/ 1746279 h 3686004"/>
                    <a:gd name="connsiteX477" fmla="*/ 3618671 w 4041704"/>
                    <a:gd name="connsiteY477" fmla="*/ 1753235 h 3686004"/>
                    <a:gd name="connsiteX478" fmla="*/ 3616316 w 4041704"/>
                    <a:gd name="connsiteY478" fmla="*/ 1774901 h 3686004"/>
                    <a:gd name="connsiteX479" fmla="*/ 3635028 w 4041704"/>
                    <a:gd name="connsiteY479" fmla="*/ 1778940 h 3686004"/>
                    <a:gd name="connsiteX480" fmla="*/ 3639165 w 4041704"/>
                    <a:gd name="connsiteY480" fmla="*/ 1783358 h 3686004"/>
                    <a:gd name="connsiteX481" fmla="*/ 3656369 w 4041704"/>
                    <a:gd name="connsiteY481" fmla="*/ 1827474 h 3686004"/>
                    <a:gd name="connsiteX482" fmla="*/ 3657386 w 4041704"/>
                    <a:gd name="connsiteY482" fmla="*/ 1834623 h 3686004"/>
                    <a:gd name="connsiteX483" fmla="*/ 3652762 w 4041704"/>
                    <a:gd name="connsiteY483" fmla="*/ 1867218 h 3686004"/>
                    <a:gd name="connsiteX484" fmla="*/ 3633034 w 4041704"/>
                    <a:gd name="connsiteY484" fmla="*/ 1910323 h 3686004"/>
                    <a:gd name="connsiteX485" fmla="*/ 3623144 w 4041704"/>
                    <a:gd name="connsiteY485" fmla="*/ 1928646 h 3686004"/>
                    <a:gd name="connsiteX486" fmla="*/ 3613368 w 4041704"/>
                    <a:gd name="connsiteY486" fmla="*/ 1939462 h 3686004"/>
                    <a:gd name="connsiteX487" fmla="*/ 3569227 w 4041704"/>
                    <a:gd name="connsiteY487" fmla="*/ 1953435 h 3686004"/>
                    <a:gd name="connsiteX488" fmla="*/ 3560447 w 4041704"/>
                    <a:gd name="connsiteY488" fmla="*/ 1957957 h 3686004"/>
                    <a:gd name="connsiteX489" fmla="*/ 3546964 w 4041704"/>
                    <a:gd name="connsiteY489" fmla="*/ 1985387 h 3686004"/>
                    <a:gd name="connsiteX490" fmla="*/ 3540059 w 4041704"/>
                    <a:gd name="connsiteY490" fmla="*/ 1995045 h 3686004"/>
                    <a:gd name="connsiteX491" fmla="*/ 3521556 w 4041704"/>
                    <a:gd name="connsiteY491" fmla="*/ 2016841 h 3686004"/>
                    <a:gd name="connsiteX492" fmla="*/ 3525497 w 4041704"/>
                    <a:gd name="connsiteY492" fmla="*/ 2029292 h 3686004"/>
                    <a:gd name="connsiteX493" fmla="*/ 3539601 w 4041704"/>
                    <a:gd name="connsiteY493" fmla="*/ 2030598 h 3686004"/>
                    <a:gd name="connsiteX494" fmla="*/ 3522138 w 4041704"/>
                    <a:gd name="connsiteY494" fmla="*/ 2053422 h 3686004"/>
                    <a:gd name="connsiteX495" fmla="*/ 3498434 w 4041704"/>
                    <a:gd name="connsiteY495" fmla="*/ 2099040 h 3686004"/>
                    <a:gd name="connsiteX496" fmla="*/ 3498803 w 4041704"/>
                    <a:gd name="connsiteY496" fmla="*/ 2096020 h 3686004"/>
                    <a:gd name="connsiteX497" fmla="*/ 3507452 w 4041704"/>
                    <a:gd name="connsiteY497" fmla="*/ 2075350 h 3686004"/>
                    <a:gd name="connsiteX498" fmla="*/ 3505010 w 4041704"/>
                    <a:gd name="connsiteY498" fmla="*/ 2043248 h 3686004"/>
                    <a:gd name="connsiteX499" fmla="*/ 3482570 w 4041704"/>
                    <a:gd name="connsiteY499" fmla="*/ 2042383 h 3686004"/>
                    <a:gd name="connsiteX500" fmla="*/ 3478178 w 4041704"/>
                    <a:gd name="connsiteY500" fmla="*/ 2049750 h 3686004"/>
                    <a:gd name="connsiteX501" fmla="*/ 3467318 w 4041704"/>
                    <a:gd name="connsiteY501" fmla="*/ 2077595 h 3686004"/>
                    <a:gd name="connsiteX502" fmla="*/ 3448518 w 4041704"/>
                    <a:gd name="connsiteY502" fmla="*/ 2084293 h 3686004"/>
                    <a:gd name="connsiteX503" fmla="*/ 3416302 w 4041704"/>
                    <a:gd name="connsiteY503" fmla="*/ 2094243 h 3686004"/>
                    <a:gd name="connsiteX504" fmla="*/ 3400649 w 4041704"/>
                    <a:gd name="connsiteY504" fmla="*/ 2101439 h 3686004"/>
                    <a:gd name="connsiteX505" fmla="*/ 3392861 w 4041704"/>
                    <a:gd name="connsiteY505" fmla="*/ 2109883 h 3686004"/>
                    <a:gd name="connsiteX506" fmla="*/ 3402050 w 4041704"/>
                    <a:gd name="connsiteY506" fmla="*/ 2112950 h 3686004"/>
                    <a:gd name="connsiteX507" fmla="*/ 3434326 w 4041704"/>
                    <a:gd name="connsiteY507" fmla="*/ 2153540 h 3686004"/>
                    <a:gd name="connsiteX508" fmla="*/ 3411986 w 4041704"/>
                    <a:gd name="connsiteY508" fmla="*/ 2175804 h 3686004"/>
                    <a:gd name="connsiteX509" fmla="*/ 3401240 w 4041704"/>
                    <a:gd name="connsiteY509" fmla="*/ 2196142 h 3686004"/>
                    <a:gd name="connsiteX510" fmla="*/ 3412689 w 4041704"/>
                    <a:gd name="connsiteY510" fmla="*/ 2208706 h 3686004"/>
                    <a:gd name="connsiteX511" fmla="*/ 3442159 w 4041704"/>
                    <a:gd name="connsiteY511" fmla="*/ 2226274 h 3686004"/>
                    <a:gd name="connsiteX512" fmla="*/ 3446101 w 4041704"/>
                    <a:gd name="connsiteY512" fmla="*/ 2238724 h 3686004"/>
                    <a:gd name="connsiteX513" fmla="*/ 3427747 w 4041704"/>
                    <a:gd name="connsiteY513" fmla="*/ 2354615 h 3686004"/>
                    <a:gd name="connsiteX514" fmla="*/ 3418205 w 4041704"/>
                    <a:gd name="connsiteY514" fmla="*/ 2394495 h 3686004"/>
                    <a:gd name="connsiteX515" fmla="*/ 3426176 w 4041704"/>
                    <a:gd name="connsiteY515" fmla="*/ 2408659 h 3686004"/>
                    <a:gd name="connsiteX516" fmla="*/ 3439494 w 4041704"/>
                    <a:gd name="connsiteY516" fmla="*/ 2436571 h 3686004"/>
                    <a:gd name="connsiteX517" fmla="*/ 3469785 w 4041704"/>
                    <a:gd name="connsiteY517" fmla="*/ 2469320 h 3686004"/>
                    <a:gd name="connsiteX518" fmla="*/ 3500336 w 4041704"/>
                    <a:gd name="connsiteY518" fmla="*/ 2480071 h 3686004"/>
                    <a:gd name="connsiteX519" fmla="*/ 3502210 w 4041704"/>
                    <a:gd name="connsiteY519" fmla="*/ 2485206 h 3686004"/>
                    <a:gd name="connsiteX520" fmla="*/ 3500872 w 4041704"/>
                    <a:gd name="connsiteY520" fmla="*/ 2514022 h 3686004"/>
                    <a:gd name="connsiteX521" fmla="*/ 3493729 w 4041704"/>
                    <a:gd name="connsiteY521" fmla="*/ 2559120 h 3686004"/>
                    <a:gd name="connsiteX522" fmla="*/ 3483071 w 4041704"/>
                    <a:gd name="connsiteY522" fmla="*/ 2568720 h 3686004"/>
                    <a:gd name="connsiteX523" fmla="*/ 3482158 w 4041704"/>
                    <a:gd name="connsiteY523" fmla="*/ 2574489 h 3686004"/>
                    <a:gd name="connsiteX524" fmla="*/ 3459948 w 4041704"/>
                    <a:gd name="connsiteY524" fmla="*/ 2612900 h 3686004"/>
                    <a:gd name="connsiteX525" fmla="*/ 3443380 w 4041704"/>
                    <a:gd name="connsiteY525" fmla="*/ 2625865 h 3686004"/>
                    <a:gd name="connsiteX526" fmla="*/ 3420587 w 4041704"/>
                    <a:gd name="connsiteY526" fmla="*/ 2613654 h 3686004"/>
                    <a:gd name="connsiteX527" fmla="*/ 3417441 w 4041704"/>
                    <a:gd name="connsiteY527" fmla="*/ 2613156 h 3686004"/>
                    <a:gd name="connsiteX528" fmla="*/ 3333756 w 4041704"/>
                    <a:gd name="connsiteY528" fmla="*/ 2605278 h 3686004"/>
                    <a:gd name="connsiteX529" fmla="*/ 3325100 w 4041704"/>
                    <a:gd name="connsiteY529" fmla="*/ 2581868 h 3686004"/>
                    <a:gd name="connsiteX530" fmla="*/ 3318589 w 4041704"/>
                    <a:gd name="connsiteY530" fmla="*/ 2575462 h 3686004"/>
                    <a:gd name="connsiteX531" fmla="*/ 3305204 w 4041704"/>
                    <a:gd name="connsiteY531" fmla="*/ 2571729 h 3686004"/>
                    <a:gd name="connsiteX532" fmla="*/ 3316361 w 4041704"/>
                    <a:gd name="connsiteY532" fmla="*/ 2558982 h 3686004"/>
                    <a:gd name="connsiteX533" fmla="*/ 3307290 w 4041704"/>
                    <a:gd name="connsiteY533" fmla="*/ 2538194 h 3686004"/>
                    <a:gd name="connsiteX534" fmla="*/ 3305747 w 4041704"/>
                    <a:gd name="connsiteY534" fmla="*/ 2530962 h 3686004"/>
                    <a:gd name="connsiteX535" fmla="*/ 3298183 w 4041704"/>
                    <a:gd name="connsiteY535" fmla="*/ 2534601 h 3686004"/>
                    <a:gd name="connsiteX536" fmla="*/ 3289953 w 4041704"/>
                    <a:gd name="connsiteY536" fmla="*/ 2542436 h 3686004"/>
                    <a:gd name="connsiteX537" fmla="*/ 3279280 w 4041704"/>
                    <a:gd name="connsiteY537" fmla="*/ 2542477 h 3686004"/>
                    <a:gd name="connsiteX538" fmla="*/ 3278980 w 4041704"/>
                    <a:gd name="connsiteY538" fmla="*/ 2542776 h 3686004"/>
                    <a:gd name="connsiteX539" fmla="*/ 3288743 w 4041704"/>
                    <a:gd name="connsiteY539" fmla="*/ 2549150 h 3686004"/>
                    <a:gd name="connsiteX540" fmla="*/ 3282013 w 4041704"/>
                    <a:gd name="connsiteY540" fmla="*/ 2554876 h 3686004"/>
                    <a:gd name="connsiteX541" fmla="*/ 3273364 w 4041704"/>
                    <a:gd name="connsiteY541" fmla="*/ 2553216 h 3686004"/>
                    <a:gd name="connsiteX542" fmla="*/ 3271617 w 4041704"/>
                    <a:gd name="connsiteY542" fmla="*/ 2563184 h 3686004"/>
                    <a:gd name="connsiteX543" fmla="*/ 3259817 w 4041704"/>
                    <a:gd name="connsiteY543" fmla="*/ 2593568 h 3686004"/>
                    <a:gd name="connsiteX544" fmla="*/ 3259480 w 4041704"/>
                    <a:gd name="connsiteY544" fmla="*/ 2605879 h 3686004"/>
                    <a:gd name="connsiteX545" fmla="*/ 3270159 w 4041704"/>
                    <a:gd name="connsiteY545" fmla="*/ 2609720 h 3686004"/>
                    <a:gd name="connsiteX546" fmla="*/ 3284287 w 4041704"/>
                    <a:gd name="connsiteY546" fmla="*/ 2618945 h 3686004"/>
                    <a:gd name="connsiteX547" fmla="*/ 3286808 w 4041704"/>
                    <a:gd name="connsiteY547" fmla="*/ 2660735 h 3686004"/>
                    <a:gd name="connsiteX548" fmla="*/ 3285386 w 4041704"/>
                    <a:gd name="connsiteY548" fmla="*/ 2667163 h 3686004"/>
                    <a:gd name="connsiteX549" fmla="*/ 3283128 w 4041704"/>
                    <a:gd name="connsiteY549" fmla="*/ 2670599 h 3686004"/>
                    <a:gd name="connsiteX550" fmla="*/ 3292503 w 4041704"/>
                    <a:gd name="connsiteY550" fmla="*/ 2683060 h 3686004"/>
                    <a:gd name="connsiteX551" fmla="*/ 3298349 w 4041704"/>
                    <a:gd name="connsiteY551" fmla="*/ 2682050 h 3686004"/>
                    <a:gd name="connsiteX552" fmla="*/ 3307862 w 4041704"/>
                    <a:gd name="connsiteY552" fmla="*/ 2673746 h 3686004"/>
                    <a:gd name="connsiteX553" fmla="*/ 3336874 w 4041704"/>
                    <a:gd name="connsiteY553" fmla="*/ 2667053 h 3686004"/>
                    <a:gd name="connsiteX554" fmla="*/ 3361333 w 4041704"/>
                    <a:gd name="connsiteY554" fmla="*/ 2658563 h 3686004"/>
                    <a:gd name="connsiteX555" fmla="*/ 3378700 w 4041704"/>
                    <a:gd name="connsiteY555" fmla="*/ 2647336 h 3686004"/>
                    <a:gd name="connsiteX556" fmla="*/ 3389842 w 4041704"/>
                    <a:gd name="connsiteY556" fmla="*/ 2665227 h 3686004"/>
                    <a:gd name="connsiteX557" fmla="*/ 3397694 w 4041704"/>
                    <a:gd name="connsiteY557" fmla="*/ 2697111 h 3686004"/>
                    <a:gd name="connsiteX558" fmla="*/ 3400149 w 4041704"/>
                    <a:gd name="connsiteY558" fmla="*/ 2698576 h 3686004"/>
                    <a:gd name="connsiteX559" fmla="*/ 3417201 w 4041704"/>
                    <a:gd name="connsiteY559" fmla="*/ 2713102 h 3686004"/>
                    <a:gd name="connsiteX560" fmla="*/ 3410947 w 4041704"/>
                    <a:gd name="connsiteY560" fmla="*/ 2749202 h 3686004"/>
                    <a:gd name="connsiteX561" fmla="*/ 3404597 w 4041704"/>
                    <a:gd name="connsiteY561" fmla="*/ 2751959 h 3686004"/>
                    <a:gd name="connsiteX562" fmla="*/ 3393284 w 4041704"/>
                    <a:gd name="connsiteY562" fmla="*/ 2745329 h 3686004"/>
                    <a:gd name="connsiteX563" fmla="*/ 3389862 w 4041704"/>
                    <a:gd name="connsiteY563" fmla="*/ 2743175 h 3686004"/>
                    <a:gd name="connsiteX564" fmla="*/ 3369393 w 4041704"/>
                    <a:gd name="connsiteY564" fmla="*/ 2716281 h 3686004"/>
                    <a:gd name="connsiteX565" fmla="*/ 3358136 w 4041704"/>
                    <a:gd name="connsiteY565" fmla="*/ 2705898 h 3686004"/>
                    <a:gd name="connsiteX566" fmla="*/ 3326206 w 4041704"/>
                    <a:gd name="connsiteY566" fmla="*/ 2697078 h 3686004"/>
                    <a:gd name="connsiteX567" fmla="*/ 3295330 w 4041704"/>
                    <a:gd name="connsiteY567" fmla="*/ 2711615 h 3686004"/>
                    <a:gd name="connsiteX568" fmla="*/ 3292130 w 4041704"/>
                    <a:gd name="connsiteY568" fmla="*/ 2718355 h 3686004"/>
                    <a:gd name="connsiteX569" fmla="*/ 3297187 w 4041704"/>
                    <a:gd name="connsiteY569" fmla="*/ 2727762 h 3686004"/>
                    <a:gd name="connsiteX570" fmla="*/ 3289779 w 4041704"/>
                    <a:gd name="connsiteY570" fmla="*/ 2725356 h 3686004"/>
                    <a:gd name="connsiteX571" fmla="*/ 3287722 w 4041704"/>
                    <a:gd name="connsiteY571" fmla="*/ 2734726 h 3686004"/>
                    <a:gd name="connsiteX572" fmla="*/ 3289609 w 4041704"/>
                    <a:gd name="connsiteY572" fmla="*/ 2748262 h 3686004"/>
                    <a:gd name="connsiteX573" fmla="*/ 3285161 w 4041704"/>
                    <a:gd name="connsiteY573" fmla="*/ 2759383 h 3686004"/>
                    <a:gd name="connsiteX574" fmla="*/ 3274895 w 4041704"/>
                    <a:gd name="connsiteY574" fmla="*/ 2752920 h 3686004"/>
                    <a:gd name="connsiteX575" fmla="*/ 3271161 w 4041704"/>
                    <a:gd name="connsiteY575" fmla="*/ 2736485 h 3686004"/>
                    <a:gd name="connsiteX576" fmla="*/ 3266142 w 4041704"/>
                    <a:gd name="connsiteY576" fmla="*/ 2736601 h 3686004"/>
                    <a:gd name="connsiteX577" fmla="*/ 3258831 w 4041704"/>
                    <a:gd name="connsiteY577" fmla="*/ 2739855 h 3686004"/>
                    <a:gd name="connsiteX578" fmla="*/ 3262278 w 4041704"/>
                    <a:gd name="connsiteY578" fmla="*/ 2745613 h 3686004"/>
                    <a:gd name="connsiteX579" fmla="*/ 3255571 w 4041704"/>
                    <a:gd name="connsiteY579" fmla="*/ 2759535 h 3686004"/>
                    <a:gd name="connsiteX580" fmla="*/ 3238454 w 4041704"/>
                    <a:gd name="connsiteY580" fmla="*/ 2769189 h 3686004"/>
                    <a:gd name="connsiteX581" fmla="*/ 3240926 w 4041704"/>
                    <a:gd name="connsiteY581" fmla="*/ 2794307 h 3686004"/>
                    <a:gd name="connsiteX582" fmla="*/ 3248725 w 4041704"/>
                    <a:gd name="connsiteY582" fmla="*/ 2819731 h 3686004"/>
                    <a:gd name="connsiteX583" fmla="*/ 3228986 w 4041704"/>
                    <a:gd name="connsiteY583" fmla="*/ 2828968 h 3686004"/>
                    <a:gd name="connsiteX584" fmla="*/ 3218493 w 4041704"/>
                    <a:gd name="connsiteY584" fmla="*/ 2837521 h 3686004"/>
                    <a:gd name="connsiteX585" fmla="*/ 3226246 w 4041704"/>
                    <a:gd name="connsiteY585" fmla="*/ 2846274 h 3686004"/>
                    <a:gd name="connsiteX586" fmla="*/ 3228785 w 4041704"/>
                    <a:gd name="connsiteY586" fmla="*/ 2847214 h 3686004"/>
                    <a:gd name="connsiteX587" fmla="*/ 3244569 w 4041704"/>
                    <a:gd name="connsiteY587" fmla="*/ 2856164 h 3686004"/>
                    <a:gd name="connsiteX588" fmla="*/ 3231069 w 4041704"/>
                    <a:gd name="connsiteY588" fmla="*/ 2859939 h 3686004"/>
                    <a:gd name="connsiteX589" fmla="*/ 3216055 w 4041704"/>
                    <a:gd name="connsiteY589" fmla="*/ 2859712 h 3686004"/>
                    <a:gd name="connsiteX590" fmla="*/ 3202712 w 4041704"/>
                    <a:gd name="connsiteY590" fmla="*/ 2882863 h 3686004"/>
                    <a:gd name="connsiteX591" fmla="*/ 3211539 w 4041704"/>
                    <a:gd name="connsiteY591" fmla="*/ 2895012 h 3686004"/>
                    <a:gd name="connsiteX592" fmla="*/ 3198034 w 4041704"/>
                    <a:gd name="connsiteY592" fmla="*/ 2908999 h 3686004"/>
                    <a:gd name="connsiteX593" fmla="*/ 3181779 w 4041704"/>
                    <a:gd name="connsiteY593" fmla="*/ 2906425 h 3686004"/>
                    <a:gd name="connsiteX594" fmla="*/ 3165269 w 4041704"/>
                    <a:gd name="connsiteY594" fmla="*/ 2915636 h 3686004"/>
                    <a:gd name="connsiteX595" fmla="*/ 3141111 w 4041704"/>
                    <a:gd name="connsiteY595" fmla="*/ 2929013 h 3686004"/>
                    <a:gd name="connsiteX596" fmla="*/ 3111788 w 4041704"/>
                    <a:gd name="connsiteY596" fmla="*/ 2951246 h 3686004"/>
                    <a:gd name="connsiteX597" fmla="*/ 3103501 w 4041704"/>
                    <a:gd name="connsiteY597" fmla="*/ 2962833 h 3686004"/>
                    <a:gd name="connsiteX598" fmla="*/ 3098730 w 4041704"/>
                    <a:gd name="connsiteY598" fmla="*/ 2955628 h 3686004"/>
                    <a:gd name="connsiteX599" fmla="*/ 3085672 w 4041704"/>
                    <a:gd name="connsiteY599" fmla="*/ 2960010 h 3686004"/>
                    <a:gd name="connsiteX600" fmla="*/ 3081075 w 4041704"/>
                    <a:gd name="connsiteY600" fmla="*/ 2967665 h 3686004"/>
                    <a:gd name="connsiteX601" fmla="*/ 3086646 w 4041704"/>
                    <a:gd name="connsiteY601" fmla="*/ 2973865 h 3686004"/>
                    <a:gd name="connsiteX602" fmla="*/ 3072757 w 4041704"/>
                    <a:gd name="connsiteY602" fmla="*/ 2975754 h 3686004"/>
                    <a:gd name="connsiteX603" fmla="*/ 3067356 w 4041704"/>
                    <a:gd name="connsiteY603" fmla="*/ 2974923 h 3686004"/>
                    <a:gd name="connsiteX604" fmla="*/ 3062755 w 4041704"/>
                    <a:gd name="connsiteY604" fmla="*/ 2975733 h 3686004"/>
                    <a:gd name="connsiteX605" fmla="*/ 3044703 w 4041704"/>
                    <a:gd name="connsiteY605" fmla="*/ 2977712 h 3686004"/>
                    <a:gd name="connsiteX606" fmla="*/ 3040222 w 4041704"/>
                    <a:gd name="connsiteY606" fmla="*/ 2977051 h 3686004"/>
                    <a:gd name="connsiteX607" fmla="*/ 3038819 w 4041704"/>
                    <a:gd name="connsiteY607" fmla="*/ 2983436 h 3686004"/>
                    <a:gd name="connsiteX608" fmla="*/ 3041525 w 4041704"/>
                    <a:gd name="connsiteY608" fmla="*/ 2994574 h 3686004"/>
                    <a:gd name="connsiteX609" fmla="*/ 3048604 w 4041704"/>
                    <a:gd name="connsiteY609" fmla="*/ 3007817 h 3686004"/>
                    <a:gd name="connsiteX610" fmla="*/ 3033310 w 4041704"/>
                    <a:gd name="connsiteY610" fmla="*/ 3019823 h 3686004"/>
                    <a:gd name="connsiteX611" fmla="*/ 3017560 w 4041704"/>
                    <a:gd name="connsiteY611" fmla="*/ 3015045 h 3686004"/>
                    <a:gd name="connsiteX612" fmla="*/ 3007298 w 4041704"/>
                    <a:gd name="connsiteY612" fmla="*/ 3013664 h 3686004"/>
                    <a:gd name="connsiteX613" fmla="*/ 3000754 w 4041704"/>
                    <a:gd name="connsiteY613" fmla="*/ 3020997 h 3686004"/>
                    <a:gd name="connsiteX614" fmla="*/ 3001671 w 4041704"/>
                    <a:gd name="connsiteY614" fmla="*/ 3021465 h 3686004"/>
                    <a:gd name="connsiteX615" fmla="*/ 2995069 w 4041704"/>
                    <a:gd name="connsiteY615" fmla="*/ 3033588 h 3686004"/>
                    <a:gd name="connsiteX616" fmla="*/ 2954465 w 4041704"/>
                    <a:gd name="connsiteY616" fmla="*/ 3108485 h 3686004"/>
                    <a:gd name="connsiteX617" fmla="*/ 2960471 w 4041704"/>
                    <a:gd name="connsiteY617" fmla="*/ 3122730 h 3686004"/>
                    <a:gd name="connsiteX618" fmla="*/ 2970885 w 4041704"/>
                    <a:gd name="connsiteY618" fmla="*/ 3141609 h 3686004"/>
                    <a:gd name="connsiteX619" fmla="*/ 2950245 w 4041704"/>
                    <a:gd name="connsiteY619" fmla="*/ 3143900 h 3686004"/>
                    <a:gd name="connsiteX620" fmla="*/ 2937957 w 4041704"/>
                    <a:gd name="connsiteY620" fmla="*/ 3170134 h 3686004"/>
                    <a:gd name="connsiteX621" fmla="*/ 2945149 w 4041704"/>
                    <a:gd name="connsiteY621" fmla="*/ 3194327 h 3686004"/>
                    <a:gd name="connsiteX622" fmla="*/ 2943374 w 4041704"/>
                    <a:gd name="connsiteY622" fmla="*/ 3245492 h 3686004"/>
                    <a:gd name="connsiteX623" fmla="*/ 2924099 w 4041704"/>
                    <a:gd name="connsiteY623" fmla="*/ 3263038 h 3686004"/>
                    <a:gd name="connsiteX624" fmla="*/ 2910544 w 4041704"/>
                    <a:gd name="connsiteY624" fmla="*/ 3280070 h 3686004"/>
                    <a:gd name="connsiteX625" fmla="*/ 2895111 w 4041704"/>
                    <a:gd name="connsiteY625" fmla="*/ 3276129 h 3686004"/>
                    <a:gd name="connsiteX626" fmla="*/ 2863294 w 4041704"/>
                    <a:gd name="connsiteY626" fmla="*/ 3252663 h 3686004"/>
                    <a:gd name="connsiteX627" fmla="*/ 2834578 w 4041704"/>
                    <a:gd name="connsiteY627" fmla="*/ 3242372 h 3686004"/>
                    <a:gd name="connsiteX628" fmla="*/ 2785273 w 4041704"/>
                    <a:gd name="connsiteY628" fmla="*/ 3254770 h 3686004"/>
                    <a:gd name="connsiteX629" fmla="*/ 2775514 w 4041704"/>
                    <a:gd name="connsiteY629" fmla="*/ 3264662 h 3686004"/>
                    <a:gd name="connsiteX630" fmla="*/ 2760612 w 4041704"/>
                    <a:gd name="connsiteY630" fmla="*/ 3273241 h 3686004"/>
                    <a:gd name="connsiteX631" fmla="*/ 2756924 w 4041704"/>
                    <a:gd name="connsiteY631" fmla="*/ 3258492 h 3686004"/>
                    <a:gd name="connsiteX632" fmla="*/ 2754004 w 4041704"/>
                    <a:gd name="connsiteY632" fmla="*/ 3250621 h 3686004"/>
                    <a:gd name="connsiteX633" fmla="*/ 2747464 w 4041704"/>
                    <a:gd name="connsiteY633" fmla="*/ 3255198 h 3686004"/>
                    <a:gd name="connsiteX634" fmla="*/ 2697171 w 4041704"/>
                    <a:gd name="connsiteY634" fmla="*/ 3269754 h 3686004"/>
                    <a:gd name="connsiteX635" fmla="*/ 2675868 w 4041704"/>
                    <a:gd name="connsiteY635" fmla="*/ 3265425 h 3686004"/>
                    <a:gd name="connsiteX636" fmla="*/ 2673392 w 4041704"/>
                    <a:gd name="connsiteY636" fmla="*/ 3261362 h 3686004"/>
                    <a:gd name="connsiteX637" fmla="*/ 2671104 w 4041704"/>
                    <a:gd name="connsiteY637" fmla="*/ 3263092 h 3686004"/>
                    <a:gd name="connsiteX638" fmla="*/ 2662639 w 4041704"/>
                    <a:gd name="connsiteY638" fmla="*/ 3257802 h 3686004"/>
                    <a:gd name="connsiteX639" fmla="*/ 2660869 w 4041704"/>
                    <a:gd name="connsiteY639" fmla="*/ 3253543 h 3686004"/>
                    <a:gd name="connsiteX640" fmla="*/ 2650158 w 4041704"/>
                    <a:gd name="connsiteY640" fmla="*/ 3249077 h 3686004"/>
                    <a:gd name="connsiteX641" fmla="*/ 2645756 w 4041704"/>
                    <a:gd name="connsiteY641" fmla="*/ 3244534 h 3686004"/>
                    <a:gd name="connsiteX642" fmla="*/ 2645179 w 4041704"/>
                    <a:gd name="connsiteY642" fmla="*/ 3248918 h 3686004"/>
                    <a:gd name="connsiteX643" fmla="*/ 2593191 w 4041704"/>
                    <a:gd name="connsiteY643" fmla="*/ 3294739 h 3686004"/>
                    <a:gd name="connsiteX644" fmla="*/ 2555482 w 4041704"/>
                    <a:gd name="connsiteY644" fmla="*/ 3295150 h 3686004"/>
                    <a:gd name="connsiteX645" fmla="*/ 2497398 w 4041704"/>
                    <a:gd name="connsiteY645" fmla="*/ 3286039 h 3686004"/>
                    <a:gd name="connsiteX646" fmla="*/ 2490388 w 4041704"/>
                    <a:gd name="connsiteY646" fmla="*/ 3282957 h 3686004"/>
                    <a:gd name="connsiteX647" fmla="*/ 2483284 w 4041704"/>
                    <a:gd name="connsiteY647" fmla="*/ 3290519 h 3686004"/>
                    <a:gd name="connsiteX648" fmla="*/ 2482076 w 4041704"/>
                    <a:gd name="connsiteY648" fmla="*/ 3297985 h 3686004"/>
                    <a:gd name="connsiteX649" fmla="*/ 2485672 w 4041704"/>
                    <a:gd name="connsiteY649" fmla="*/ 3308429 h 3686004"/>
                    <a:gd name="connsiteX650" fmla="*/ 2482573 w 4041704"/>
                    <a:gd name="connsiteY650" fmla="*/ 3314037 h 3686004"/>
                    <a:gd name="connsiteX651" fmla="*/ 2480335 w 4041704"/>
                    <a:gd name="connsiteY651" fmla="*/ 3314275 h 3686004"/>
                    <a:gd name="connsiteX652" fmla="*/ 2480624 w 4041704"/>
                    <a:gd name="connsiteY652" fmla="*/ 3329114 h 3686004"/>
                    <a:gd name="connsiteX653" fmla="*/ 2470723 w 4041704"/>
                    <a:gd name="connsiteY653" fmla="*/ 3346053 h 3686004"/>
                    <a:gd name="connsiteX654" fmla="*/ 2439847 w 4041704"/>
                    <a:gd name="connsiteY654" fmla="*/ 3342529 h 3686004"/>
                    <a:gd name="connsiteX655" fmla="*/ 2420715 w 4041704"/>
                    <a:gd name="connsiteY655" fmla="*/ 3345080 h 3686004"/>
                    <a:gd name="connsiteX656" fmla="*/ 2423593 w 4041704"/>
                    <a:gd name="connsiteY656" fmla="*/ 3361502 h 3686004"/>
                    <a:gd name="connsiteX657" fmla="*/ 2425975 w 4041704"/>
                    <a:gd name="connsiteY657" fmla="*/ 3364541 h 3686004"/>
                    <a:gd name="connsiteX658" fmla="*/ 2438462 w 4041704"/>
                    <a:gd name="connsiteY658" fmla="*/ 3387201 h 3686004"/>
                    <a:gd name="connsiteX659" fmla="*/ 2419245 w 4041704"/>
                    <a:gd name="connsiteY659" fmla="*/ 3381705 h 3686004"/>
                    <a:gd name="connsiteX660" fmla="*/ 2401177 w 4041704"/>
                    <a:gd name="connsiteY660" fmla="*/ 3370212 h 3686004"/>
                    <a:gd name="connsiteX661" fmla="*/ 2367679 w 4041704"/>
                    <a:gd name="connsiteY661" fmla="*/ 3388368 h 3686004"/>
                    <a:gd name="connsiteX662" fmla="*/ 2369327 w 4041704"/>
                    <a:gd name="connsiteY662" fmla="*/ 3409717 h 3686004"/>
                    <a:gd name="connsiteX663" fmla="*/ 2342476 w 4041704"/>
                    <a:gd name="connsiteY663" fmla="*/ 3416622 h 3686004"/>
                    <a:gd name="connsiteX664" fmla="*/ 2324654 w 4041704"/>
                    <a:gd name="connsiteY664" fmla="*/ 3401353 h 3686004"/>
                    <a:gd name="connsiteX665" fmla="*/ 2312047 w 4041704"/>
                    <a:gd name="connsiteY665" fmla="*/ 3393667 h 3686004"/>
                    <a:gd name="connsiteX666" fmla="*/ 2299300 w 4041704"/>
                    <a:gd name="connsiteY666" fmla="*/ 3399488 h 3686004"/>
                    <a:gd name="connsiteX667" fmla="*/ 2300228 w 4041704"/>
                    <a:gd name="connsiteY667" fmla="*/ 3400626 h 3686004"/>
                    <a:gd name="connsiteX668" fmla="*/ 2284657 w 4041704"/>
                    <a:gd name="connsiteY668" fmla="*/ 3412668 h 3686004"/>
                    <a:gd name="connsiteX669" fmla="*/ 2188704 w 4041704"/>
                    <a:gd name="connsiteY669" fmla="*/ 3487168 h 3686004"/>
                    <a:gd name="connsiteX670" fmla="*/ 2188378 w 4041704"/>
                    <a:gd name="connsiteY670" fmla="*/ 3509212 h 3686004"/>
                    <a:gd name="connsiteX671" fmla="*/ 2191148 w 4041704"/>
                    <a:gd name="connsiteY671" fmla="*/ 3539830 h 3686004"/>
                    <a:gd name="connsiteX672" fmla="*/ 2162887 w 4041704"/>
                    <a:gd name="connsiteY672" fmla="*/ 3530987 h 3686004"/>
                    <a:gd name="connsiteX673" fmla="*/ 2131803 w 4041704"/>
                    <a:gd name="connsiteY673" fmla="*/ 3558191 h 3686004"/>
                    <a:gd name="connsiteX674" fmla="*/ 2127323 w 4041704"/>
                    <a:gd name="connsiteY674" fmla="*/ 3593902 h 3686004"/>
                    <a:gd name="connsiteX675" fmla="*/ 2095670 w 4041704"/>
                    <a:gd name="connsiteY675" fmla="*/ 3659684 h 3686004"/>
                    <a:gd name="connsiteX676" fmla="*/ 2060444 w 4041704"/>
                    <a:gd name="connsiteY676" fmla="*/ 3671539 h 3686004"/>
                    <a:gd name="connsiteX677" fmla="*/ 2032982 w 4041704"/>
                    <a:gd name="connsiteY677" fmla="*/ 3686004 h 3686004"/>
                    <a:gd name="connsiteX678" fmla="*/ 2015093 w 4041704"/>
                    <a:gd name="connsiteY678" fmla="*/ 3672010 h 3686004"/>
                    <a:gd name="connsiteX679" fmla="*/ 1987008 w 4041704"/>
                    <a:gd name="connsiteY679" fmla="*/ 3623131 h 3686004"/>
                    <a:gd name="connsiteX680" fmla="*/ 1955418 w 4041704"/>
                    <a:gd name="connsiteY680" fmla="*/ 3593230 h 3686004"/>
                    <a:gd name="connsiteX681" fmla="*/ 1883937 w 4041704"/>
                    <a:gd name="connsiteY681" fmla="*/ 3581147 h 3686004"/>
                    <a:gd name="connsiteX682" fmla="*/ 1865526 w 4041704"/>
                    <a:gd name="connsiteY682" fmla="*/ 3588467 h 3686004"/>
                    <a:gd name="connsiteX683" fmla="*/ 1841150 w 4041704"/>
                    <a:gd name="connsiteY683" fmla="*/ 3591124 h 3686004"/>
                    <a:gd name="connsiteX684" fmla="*/ 1844793 w 4041704"/>
                    <a:gd name="connsiteY684" fmla="*/ 3569752 h 3686004"/>
                    <a:gd name="connsiteX685" fmla="*/ 1845492 w 4041704"/>
                    <a:gd name="connsiteY685" fmla="*/ 3557803 h 3686004"/>
                    <a:gd name="connsiteX686" fmla="*/ 1834329 w 4041704"/>
                    <a:gd name="connsiteY686" fmla="*/ 3560030 h 3686004"/>
                    <a:gd name="connsiteX687" fmla="*/ 1760322 w 4041704"/>
                    <a:gd name="connsiteY687" fmla="*/ 3550197 h 3686004"/>
                    <a:gd name="connsiteX688" fmla="*/ 1733314 w 4041704"/>
                    <a:gd name="connsiteY688" fmla="*/ 3519845 h 3686004"/>
                    <a:gd name="connsiteX689" fmla="*/ 1671934 w 4041704"/>
                    <a:gd name="connsiteY689" fmla="*/ 3408590 h 3686004"/>
                    <a:gd name="connsiteX690" fmla="*/ 1655345 w 4041704"/>
                    <a:gd name="connsiteY690" fmla="*/ 3405224 h 3686004"/>
                    <a:gd name="connsiteX691" fmla="*/ 1640552 w 4041704"/>
                    <a:gd name="connsiteY691" fmla="*/ 3399806 h 3686004"/>
                    <a:gd name="connsiteX692" fmla="*/ 1637976 w 4041704"/>
                    <a:gd name="connsiteY692" fmla="*/ 3390256 h 3686004"/>
                    <a:gd name="connsiteX693" fmla="*/ 1618072 w 4041704"/>
                    <a:gd name="connsiteY693" fmla="*/ 3387135 h 3686004"/>
                    <a:gd name="connsiteX694" fmla="*/ 1615043 w 4041704"/>
                    <a:gd name="connsiteY694" fmla="*/ 3382230 h 3686004"/>
                    <a:gd name="connsiteX695" fmla="*/ 1596941 w 4041704"/>
                    <a:gd name="connsiteY695" fmla="*/ 3395104 h 3686004"/>
                    <a:gd name="connsiteX696" fmla="*/ 1596004 w 4041704"/>
                    <a:gd name="connsiteY696" fmla="*/ 3374186 h 3686004"/>
                    <a:gd name="connsiteX697" fmla="*/ 1578147 w 4041704"/>
                    <a:gd name="connsiteY697" fmla="*/ 3371945 h 3686004"/>
                    <a:gd name="connsiteX698" fmla="*/ 1578554 w 4041704"/>
                    <a:gd name="connsiteY698" fmla="*/ 3370072 h 3686004"/>
                    <a:gd name="connsiteX699" fmla="*/ 1564569 w 4041704"/>
                    <a:gd name="connsiteY699" fmla="*/ 3381484 h 3686004"/>
                    <a:gd name="connsiteX700" fmla="*/ 1533082 w 4041704"/>
                    <a:gd name="connsiteY700" fmla="*/ 3402615 h 3686004"/>
                    <a:gd name="connsiteX701" fmla="*/ 1512331 w 4041704"/>
                    <a:gd name="connsiteY701" fmla="*/ 3379479 h 3686004"/>
                    <a:gd name="connsiteX702" fmla="*/ 1496332 w 4041704"/>
                    <a:gd name="connsiteY702" fmla="*/ 3368684 h 3686004"/>
                    <a:gd name="connsiteX703" fmla="*/ 1487582 w 4041704"/>
                    <a:gd name="connsiteY703" fmla="*/ 3382875 h 3686004"/>
                    <a:gd name="connsiteX704" fmla="*/ 1487345 w 4041704"/>
                    <a:gd name="connsiteY704" fmla="*/ 3386728 h 3686004"/>
                    <a:gd name="connsiteX705" fmla="*/ 1481637 w 4041704"/>
                    <a:gd name="connsiteY705" fmla="*/ 3411963 h 3686004"/>
                    <a:gd name="connsiteX706" fmla="*/ 1470917 w 4041704"/>
                    <a:gd name="connsiteY706" fmla="*/ 3395095 h 3686004"/>
                    <a:gd name="connsiteX707" fmla="*/ 1465036 w 4041704"/>
                    <a:gd name="connsiteY707" fmla="*/ 3374505 h 3686004"/>
                    <a:gd name="connsiteX708" fmla="*/ 1427933 w 4041704"/>
                    <a:gd name="connsiteY708" fmla="*/ 3365840 h 3686004"/>
                    <a:gd name="connsiteX709" fmla="*/ 1414989 w 4041704"/>
                    <a:gd name="connsiteY709" fmla="*/ 3382899 h 3686004"/>
                    <a:gd name="connsiteX710" fmla="*/ 1390328 w 4041704"/>
                    <a:gd name="connsiteY710" fmla="*/ 3370234 h 3686004"/>
                    <a:gd name="connsiteX711" fmla="*/ 1387138 w 4041704"/>
                    <a:gd name="connsiteY711" fmla="*/ 3346982 h 3686004"/>
                    <a:gd name="connsiteX712" fmla="*/ 1367757 w 4041704"/>
                    <a:gd name="connsiteY712" fmla="*/ 3328245 h 3686004"/>
                    <a:gd name="connsiteX713" fmla="*/ 1339537 w 4041704"/>
                    <a:gd name="connsiteY713" fmla="*/ 3300787 h 3686004"/>
                    <a:gd name="connsiteX714" fmla="*/ 1297095 w 4041704"/>
                    <a:gd name="connsiteY714" fmla="*/ 3269929 h 3686004"/>
                    <a:gd name="connsiteX715" fmla="*/ 1277860 w 4041704"/>
                    <a:gd name="connsiteY715" fmla="*/ 3263398 h 3686004"/>
                    <a:gd name="connsiteX716" fmla="*/ 1285729 w 4041704"/>
                    <a:gd name="connsiteY716" fmla="*/ 3253912 h 3686004"/>
                    <a:gd name="connsiteX717" fmla="*/ 1274362 w 4041704"/>
                    <a:gd name="connsiteY717" fmla="*/ 3237896 h 3686004"/>
                    <a:gd name="connsiteX718" fmla="*/ 1243451 w 4041704"/>
                    <a:gd name="connsiteY718" fmla="*/ 3213097 h 3686004"/>
                    <a:gd name="connsiteX719" fmla="*/ 1233305 w 4041704"/>
                    <a:gd name="connsiteY719" fmla="*/ 3189274 h 3686004"/>
                    <a:gd name="connsiteX720" fmla="*/ 1231404 w 4041704"/>
                    <a:gd name="connsiteY720" fmla="*/ 3176435 h 3686004"/>
                    <a:gd name="connsiteX721" fmla="*/ 1223095 w 4041704"/>
                    <a:gd name="connsiteY721" fmla="*/ 3189026 h 3686004"/>
                    <a:gd name="connsiteX722" fmla="*/ 1202226 w 4041704"/>
                    <a:gd name="connsiteY722" fmla="*/ 3214473 h 3686004"/>
                    <a:gd name="connsiteX723" fmla="*/ 1160715 w 4041704"/>
                    <a:gd name="connsiteY723" fmla="*/ 3248436 h 3686004"/>
                    <a:gd name="connsiteX724" fmla="*/ 1140446 w 4041704"/>
                    <a:gd name="connsiteY724" fmla="*/ 3266397 h 3686004"/>
                    <a:gd name="connsiteX725" fmla="*/ 1126105 w 4041704"/>
                    <a:gd name="connsiteY725" fmla="*/ 3266756 h 3686004"/>
                    <a:gd name="connsiteX726" fmla="*/ 1123155 w 4041704"/>
                    <a:gd name="connsiteY726" fmla="*/ 3289494 h 3686004"/>
                    <a:gd name="connsiteX727" fmla="*/ 1074384 w 4041704"/>
                    <a:gd name="connsiteY727" fmla="*/ 3324758 h 3686004"/>
                    <a:gd name="connsiteX728" fmla="*/ 1061166 w 4041704"/>
                    <a:gd name="connsiteY728" fmla="*/ 3334623 h 3686004"/>
                    <a:gd name="connsiteX729" fmla="*/ 1018008 w 4041704"/>
                    <a:gd name="connsiteY729" fmla="*/ 3360921 h 3686004"/>
                    <a:gd name="connsiteX730" fmla="*/ 969896 w 4041704"/>
                    <a:gd name="connsiteY730" fmla="*/ 3387953 h 3686004"/>
                    <a:gd name="connsiteX731" fmla="*/ 943250 w 4041704"/>
                    <a:gd name="connsiteY731" fmla="*/ 3400885 h 3686004"/>
                    <a:gd name="connsiteX732" fmla="*/ 942382 w 4041704"/>
                    <a:gd name="connsiteY732" fmla="*/ 3402321 h 3686004"/>
                    <a:gd name="connsiteX733" fmla="*/ 942381 w 4041704"/>
                    <a:gd name="connsiteY733" fmla="*/ 3402321 h 3686004"/>
                    <a:gd name="connsiteX734" fmla="*/ 942165 w 4041704"/>
                    <a:gd name="connsiteY734" fmla="*/ 3402681 h 3686004"/>
                    <a:gd name="connsiteX735" fmla="*/ 942382 w 4041704"/>
                    <a:gd name="connsiteY735" fmla="*/ 3402321 h 3686004"/>
                    <a:gd name="connsiteX736" fmla="*/ 943534 w 4041704"/>
                    <a:gd name="connsiteY736" fmla="*/ 3402037 h 3686004"/>
                    <a:gd name="connsiteX737" fmla="*/ 950824 w 4041704"/>
                    <a:gd name="connsiteY737" fmla="*/ 3409777 h 3686004"/>
                    <a:gd name="connsiteX738" fmla="*/ 946198 w 4041704"/>
                    <a:gd name="connsiteY738" fmla="*/ 3415809 h 3686004"/>
                    <a:gd name="connsiteX739" fmla="*/ 885435 w 4041704"/>
                    <a:gd name="connsiteY739" fmla="*/ 3473841 h 3686004"/>
                    <a:gd name="connsiteX740" fmla="*/ 874462 w 4041704"/>
                    <a:gd name="connsiteY740" fmla="*/ 3483885 h 3686004"/>
                    <a:gd name="connsiteX741" fmla="*/ 870944 w 4041704"/>
                    <a:gd name="connsiteY741" fmla="*/ 3485487 h 3686004"/>
                    <a:gd name="connsiteX742" fmla="*/ 860406 w 4041704"/>
                    <a:gd name="connsiteY742" fmla="*/ 3485396 h 3686004"/>
                    <a:gd name="connsiteX743" fmla="*/ 856724 w 4041704"/>
                    <a:gd name="connsiteY743" fmla="*/ 3484348 h 3686004"/>
                    <a:gd name="connsiteX744" fmla="*/ 849315 w 4041704"/>
                    <a:gd name="connsiteY744" fmla="*/ 3478105 h 3686004"/>
                    <a:gd name="connsiteX745" fmla="*/ 844719 w 4041704"/>
                    <a:gd name="connsiteY745" fmla="*/ 3474347 h 3686004"/>
                    <a:gd name="connsiteX746" fmla="*/ 828312 w 4041704"/>
                    <a:gd name="connsiteY746" fmla="*/ 3491112 h 3686004"/>
                    <a:gd name="connsiteX747" fmla="*/ 811816 w 4041704"/>
                    <a:gd name="connsiteY747" fmla="*/ 3499584 h 3686004"/>
                    <a:gd name="connsiteX748" fmla="*/ 806443 w 4041704"/>
                    <a:gd name="connsiteY748" fmla="*/ 3486725 h 3686004"/>
                    <a:gd name="connsiteX749" fmla="*/ 865663 w 4041704"/>
                    <a:gd name="connsiteY749" fmla="*/ 3443258 h 3686004"/>
                    <a:gd name="connsiteX750" fmla="*/ 891545 w 4041704"/>
                    <a:gd name="connsiteY750" fmla="*/ 3416330 h 3686004"/>
                    <a:gd name="connsiteX751" fmla="*/ 896111 w 4041704"/>
                    <a:gd name="connsiteY751" fmla="*/ 3411046 h 3686004"/>
                    <a:gd name="connsiteX752" fmla="*/ 936260 w 4041704"/>
                    <a:gd name="connsiteY752" fmla="*/ 3389402 h 3686004"/>
                    <a:gd name="connsiteX753" fmla="*/ 950766 w 4041704"/>
                    <a:gd name="connsiteY753" fmla="*/ 3372862 h 3686004"/>
                    <a:gd name="connsiteX754" fmla="*/ 958401 w 4041704"/>
                    <a:gd name="connsiteY754" fmla="*/ 3362175 h 3686004"/>
                    <a:gd name="connsiteX755" fmla="*/ 1002097 w 4041704"/>
                    <a:gd name="connsiteY755" fmla="*/ 3329141 h 3686004"/>
                    <a:gd name="connsiteX756" fmla="*/ 1027292 w 4041704"/>
                    <a:gd name="connsiteY756" fmla="*/ 3301404 h 3686004"/>
                    <a:gd name="connsiteX757" fmla="*/ 1054298 w 4041704"/>
                    <a:gd name="connsiteY757" fmla="*/ 3283982 h 3686004"/>
                    <a:gd name="connsiteX758" fmla="*/ 1066200 w 4041704"/>
                    <a:gd name="connsiteY758" fmla="*/ 3252921 h 3686004"/>
                    <a:gd name="connsiteX759" fmla="*/ 1061380 w 4041704"/>
                    <a:gd name="connsiteY759" fmla="*/ 3247263 h 3686004"/>
                    <a:gd name="connsiteX760" fmla="*/ 1070214 w 4041704"/>
                    <a:gd name="connsiteY760" fmla="*/ 3202775 h 3686004"/>
                    <a:gd name="connsiteX761" fmla="*/ 1077715 w 4041704"/>
                    <a:gd name="connsiteY761" fmla="*/ 3179648 h 3686004"/>
                    <a:gd name="connsiteX762" fmla="*/ 1077647 w 4041704"/>
                    <a:gd name="connsiteY762" fmla="*/ 3179528 h 3686004"/>
                    <a:gd name="connsiteX763" fmla="*/ 1068969 w 4041704"/>
                    <a:gd name="connsiteY763" fmla="*/ 3165555 h 3686004"/>
                    <a:gd name="connsiteX764" fmla="*/ 1069713 w 4041704"/>
                    <a:gd name="connsiteY764" fmla="*/ 3165435 h 3686004"/>
                    <a:gd name="connsiteX765" fmla="*/ 1068029 w 4041704"/>
                    <a:gd name="connsiteY765" fmla="*/ 3162443 h 3686004"/>
                    <a:gd name="connsiteX766" fmla="*/ 1064529 w 4041704"/>
                    <a:gd name="connsiteY766" fmla="*/ 3142060 h 3686004"/>
                    <a:gd name="connsiteX767" fmla="*/ 1063050 w 4041704"/>
                    <a:gd name="connsiteY767" fmla="*/ 3137376 h 3686004"/>
                    <a:gd name="connsiteX768" fmla="*/ 1062498 w 4041704"/>
                    <a:gd name="connsiteY768" fmla="*/ 3137761 h 3686004"/>
                    <a:gd name="connsiteX769" fmla="*/ 1034473 w 4041704"/>
                    <a:gd name="connsiteY769" fmla="*/ 3173009 h 3686004"/>
                    <a:gd name="connsiteX770" fmla="*/ 1013870 w 4041704"/>
                    <a:gd name="connsiteY770" fmla="*/ 3181846 h 3686004"/>
                    <a:gd name="connsiteX771" fmla="*/ 1003316 w 4041704"/>
                    <a:gd name="connsiteY771" fmla="*/ 3189210 h 3686004"/>
                    <a:gd name="connsiteX772" fmla="*/ 970293 w 4041704"/>
                    <a:gd name="connsiteY772" fmla="*/ 3206712 h 3686004"/>
                    <a:gd name="connsiteX773" fmla="*/ 947984 w 4041704"/>
                    <a:gd name="connsiteY773" fmla="*/ 3194585 h 3686004"/>
                    <a:gd name="connsiteX774" fmla="*/ 1001074 w 4041704"/>
                    <a:gd name="connsiteY774" fmla="*/ 3113231 h 3686004"/>
                    <a:gd name="connsiteX775" fmla="*/ 996669 w 4041704"/>
                    <a:gd name="connsiteY775" fmla="*/ 3113534 h 3686004"/>
                    <a:gd name="connsiteX776" fmla="*/ 1020438 w 4041704"/>
                    <a:gd name="connsiteY776" fmla="*/ 3088642 h 3686004"/>
                    <a:gd name="connsiteX777" fmla="*/ 1038396 w 4041704"/>
                    <a:gd name="connsiteY777" fmla="*/ 3064220 h 3686004"/>
                    <a:gd name="connsiteX778" fmla="*/ 1027366 w 4041704"/>
                    <a:gd name="connsiteY778" fmla="*/ 3055851 h 3686004"/>
                    <a:gd name="connsiteX779" fmla="*/ 1011529 w 4041704"/>
                    <a:gd name="connsiteY779" fmla="*/ 3037259 h 3686004"/>
                    <a:gd name="connsiteX780" fmla="*/ 989315 w 4041704"/>
                    <a:gd name="connsiteY780" fmla="*/ 3032467 h 3686004"/>
                    <a:gd name="connsiteX781" fmla="*/ 967639 w 4041704"/>
                    <a:gd name="connsiteY781" fmla="*/ 3039771 h 3686004"/>
                    <a:gd name="connsiteX782" fmla="*/ 956876 w 4041704"/>
                    <a:gd name="connsiteY782" fmla="*/ 3056610 h 3686004"/>
                    <a:gd name="connsiteX783" fmla="*/ 941712 w 4041704"/>
                    <a:gd name="connsiteY783" fmla="*/ 3062552 h 3686004"/>
                    <a:gd name="connsiteX784" fmla="*/ 926580 w 4041704"/>
                    <a:gd name="connsiteY784" fmla="*/ 3039873 h 3686004"/>
                    <a:gd name="connsiteX785" fmla="*/ 921415 w 4041704"/>
                    <a:gd name="connsiteY785" fmla="*/ 3033810 h 3686004"/>
                    <a:gd name="connsiteX786" fmla="*/ 914050 w 4041704"/>
                    <a:gd name="connsiteY786" fmla="*/ 3031714 h 3686004"/>
                    <a:gd name="connsiteX787" fmla="*/ 899127 w 4041704"/>
                    <a:gd name="connsiteY787" fmla="*/ 3015831 h 3686004"/>
                    <a:gd name="connsiteX788" fmla="*/ 883887 w 4041704"/>
                    <a:gd name="connsiteY788" fmla="*/ 3027417 h 3686004"/>
                    <a:gd name="connsiteX789" fmla="*/ 877840 w 4041704"/>
                    <a:gd name="connsiteY789" fmla="*/ 3027685 h 3686004"/>
                    <a:gd name="connsiteX790" fmla="*/ 833143 w 4041704"/>
                    <a:gd name="connsiteY790" fmla="*/ 3012056 h 3686004"/>
                    <a:gd name="connsiteX791" fmla="*/ 827051 w 4041704"/>
                    <a:gd name="connsiteY791" fmla="*/ 3008178 h 3686004"/>
                    <a:gd name="connsiteX792" fmla="*/ 805303 w 4041704"/>
                    <a:gd name="connsiteY792" fmla="*/ 2983463 h 3686004"/>
                    <a:gd name="connsiteX793" fmla="*/ 785396 w 4041704"/>
                    <a:gd name="connsiteY793" fmla="*/ 2940440 h 3686004"/>
                    <a:gd name="connsiteX794" fmla="*/ 777912 w 4041704"/>
                    <a:gd name="connsiteY794" fmla="*/ 2921010 h 3686004"/>
                    <a:gd name="connsiteX795" fmla="*/ 776057 w 4041704"/>
                    <a:gd name="connsiteY795" fmla="*/ 2906550 h 3686004"/>
                    <a:gd name="connsiteX796" fmla="*/ 794156 w 4041704"/>
                    <a:gd name="connsiteY796" fmla="*/ 2863934 h 3686004"/>
                    <a:gd name="connsiteX797" fmla="*/ 796433 w 4041704"/>
                    <a:gd name="connsiteY797" fmla="*/ 2854323 h 3686004"/>
                    <a:gd name="connsiteX798" fmla="*/ 784369 w 4041704"/>
                    <a:gd name="connsiteY798" fmla="*/ 2826241 h 3686004"/>
                    <a:gd name="connsiteX799" fmla="*/ 781525 w 4041704"/>
                    <a:gd name="connsiteY799" fmla="*/ 2814714 h 3686004"/>
                    <a:gd name="connsiteX800" fmla="*/ 777006 w 4041704"/>
                    <a:gd name="connsiteY800" fmla="*/ 2786482 h 3686004"/>
                    <a:gd name="connsiteX801" fmla="*/ 764987 w 4041704"/>
                    <a:gd name="connsiteY801" fmla="*/ 2781377 h 3686004"/>
                    <a:gd name="connsiteX802" fmla="*/ 754819 w 4041704"/>
                    <a:gd name="connsiteY802" fmla="*/ 2791238 h 3686004"/>
                    <a:gd name="connsiteX803" fmla="*/ 748844 w 4041704"/>
                    <a:gd name="connsiteY803" fmla="*/ 2763129 h 3686004"/>
                    <a:gd name="connsiteX804" fmla="*/ 730809 w 4041704"/>
                    <a:gd name="connsiteY804" fmla="*/ 2718412 h 3686004"/>
                    <a:gd name="connsiteX805" fmla="*/ 725651 w 4041704"/>
                    <a:gd name="connsiteY805" fmla="*/ 2720140 h 3686004"/>
                    <a:gd name="connsiteX806" fmla="*/ 727215 w 4041704"/>
                    <a:gd name="connsiteY806" fmla="*/ 2721285 h 3686004"/>
                    <a:gd name="connsiteX807" fmla="*/ 719629 w 4041704"/>
                    <a:gd name="connsiteY807" fmla="*/ 2729726 h 3686004"/>
                    <a:gd name="connsiteX808" fmla="*/ 704062 w 4041704"/>
                    <a:gd name="connsiteY808" fmla="*/ 2753308 h 3686004"/>
                    <a:gd name="connsiteX809" fmla="*/ 700079 w 4041704"/>
                    <a:gd name="connsiteY809" fmla="*/ 2765644 h 3686004"/>
                    <a:gd name="connsiteX810" fmla="*/ 663000 w 4041704"/>
                    <a:gd name="connsiteY810" fmla="*/ 2821583 h 3686004"/>
                    <a:gd name="connsiteX811" fmla="*/ 668823 w 4041704"/>
                    <a:gd name="connsiteY811" fmla="*/ 2841084 h 3686004"/>
                    <a:gd name="connsiteX812" fmla="*/ 685585 w 4041704"/>
                    <a:gd name="connsiteY812" fmla="*/ 2878480 h 3686004"/>
                    <a:gd name="connsiteX813" fmla="*/ 680405 w 4041704"/>
                    <a:gd name="connsiteY813" fmla="*/ 2888905 h 3686004"/>
                    <a:gd name="connsiteX814" fmla="*/ 659234 w 4041704"/>
                    <a:gd name="connsiteY814" fmla="*/ 2898435 h 3686004"/>
                    <a:gd name="connsiteX815" fmla="*/ 583400 w 4041704"/>
                    <a:gd name="connsiteY815" fmla="*/ 2850398 h 3686004"/>
                    <a:gd name="connsiteX816" fmla="*/ 565656 w 4041704"/>
                    <a:gd name="connsiteY816" fmla="*/ 2840755 h 3686004"/>
                    <a:gd name="connsiteX817" fmla="*/ 557530 w 4041704"/>
                    <a:gd name="connsiteY817" fmla="*/ 2840523 h 3686004"/>
                    <a:gd name="connsiteX818" fmla="*/ 559953 w 4041704"/>
                    <a:gd name="connsiteY818" fmla="*/ 2852042 h 3686004"/>
                    <a:gd name="connsiteX819" fmla="*/ 565475 w 4041704"/>
                    <a:gd name="connsiteY819" fmla="*/ 2853639 h 3686004"/>
                    <a:gd name="connsiteX820" fmla="*/ 577550 w 4041704"/>
                    <a:gd name="connsiteY820" fmla="*/ 2858053 h 3686004"/>
                    <a:gd name="connsiteX821" fmla="*/ 567497 w 4041704"/>
                    <a:gd name="connsiteY821" fmla="*/ 2872594 h 3686004"/>
                    <a:gd name="connsiteX822" fmla="*/ 592456 w 4041704"/>
                    <a:gd name="connsiteY822" fmla="*/ 2877187 h 3686004"/>
                    <a:gd name="connsiteX823" fmla="*/ 592034 w 4041704"/>
                    <a:gd name="connsiteY823" fmla="*/ 2887562 h 3686004"/>
                    <a:gd name="connsiteX824" fmla="*/ 558685 w 4041704"/>
                    <a:gd name="connsiteY824" fmla="*/ 2883167 h 3686004"/>
                    <a:gd name="connsiteX825" fmla="*/ 536016 w 4041704"/>
                    <a:gd name="connsiteY825" fmla="*/ 2872881 h 3686004"/>
                    <a:gd name="connsiteX826" fmla="*/ 534593 w 4041704"/>
                    <a:gd name="connsiteY826" fmla="*/ 2854883 h 3686004"/>
                    <a:gd name="connsiteX827" fmla="*/ 524713 w 4041704"/>
                    <a:gd name="connsiteY827" fmla="*/ 2845902 h 3686004"/>
                    <a:gd name="connsiteX828" fmla="*/ 507469 w 4041704"/>
                    <a:gd name="connsiteY828" fmla="*/ 2862552 h 3686004"/>
                    <a:gd name="connsiteX829" fmla="*/ 500538 w 4041704"/>
                    <a:gd name="connsiteY829" fmla="*/ 2864230 h 3686004"/>
                    <a:gd name="connsiteX830" fmla="*/ 517410 w 4041704"/>
                    <a:gd name="connsiteY830" fmla="*/ 2827861 h 3686004"/>
                    <a:gd name="connsiteX831" fmla="*/ 505852 w 4041704"/>
                    <a:gd name="connsiteY831" fmla="*/ 2811950 h 3686004"/>
                    <a:gd name="connsiteX832" fmla="*/ 485775 w 4041704"/>
                    <a:gd name="connsiteY832" fmla="*/ 2813877 h 3686004"/>
                    <a:gd name="connsiteX833" fmla="*/ 475676 w 4041704"/>
                    <a:gd name="connsiteY833" fmla="*/ 2799448 h 3686004"/>
                    <a:gd name="connsiteX834" fmla="*/ 482504 w 4041704"/>
                    <a:gd name="connsiteY834" fmla="*/ 2788255 h 3686004"/>
                    <a:gd name="connsiteX835" fmla="*/ 480453 w 4041704"/>
                    <a:gd name="connsiteY835" fmla="*/ 2761605 h 3686004"/>
                    <a:gd name="connsiteX836" fmla="*/ 482055 w 4041704"/>
                    <a:gd name="connsiteY836" fmla="*/ 2731868 h 3686004"/>
                    <a:gd name="connsiteX837" fmla="*/ 474837 w 4041704"/>
                    <a:gd name="connsiteY837" fmla="*/ 2702067 h 3686004"/>
                    <a:gd name="connsiteX838" fmla="*/ 461682 w 4041704"/>
                    <a:gd name="connsiteY838" fmla="*/ 2691678 h 3686004"/>
                    <a:gd name="connsiteX839" fmla="*/ 472720 w 4041704"/>
                    <a:gd name="connsiteY839" fmla="*/ 2684237 h 3686004"/>
                    <a:gd name="connsiteX840" fmla="*/ 476156 w 4041704"/>
                    <a:gd name="connsiteY840" fmla="*/ 2675700 h 3686004"/>
                    <a:gd name="connsiteX841" fmla="*/ 465852 w 4041704"/>
                    <a:gd name="connsiteY841" fmla="*/ 2642243 h 3686004"/>
                    <a:gd name="connsiteX842" fmla="*/ 466201 w 4041704"/>
                    <a:gd name="connsiteY842" fmla="*/ 2630051 h 3686004"/>
                    <a:gd name="connsiteX843" fmla="*/ 450174 w 4041704"/>
                    <a:gd name="connsiteY843" fmla="*/ 2645673 h 3686004"/>
                    <a:gd name="connsiteX844" fmla="*/ 438844 w 4041704"/>
                    <a:gd name="connsiteY844" fmla="*/ 2645849 h 3686004"/>
                    <a:gd name="connsiteX845" fmla="*/ 407612 w 4041704"/>
                    <a:gd name="connsiteY845" fmla="*/ 2659282 h 3686004"/>
                    <a:gd name="connsiteX846" fmla="*/ 388301 w 4041704"/>
                    <a:gd name="connsiteY846" fmla="*/ 2662859 h 3686004"/>
                    <a:gd name="connsiteX847" fmla="*/ 372054 w 4041704"/>
                    <a:gd name="connsiteY847" fmla="*/ 2673030 h 3686004"/>
                    <a:gd name="connsiteX848" fmla="*/ 366153 w 4041704"/>
                    <a:gd name="connsiteY848" fmla="*/ 2675927 h 3686004"/>
                    <a:gd name="connsiteX849" fmla="*/ 337020 w 4041704"/>
                    <a:gd name="connsiteY849" fmla="*/ 2651066 h 3686004"/>
                    <a:gd name="connsiteX850" fmla="*/ 309559 w 4041704"/>
                    <a:gd name="connsiteY850" fmla="*/ 2657350 h 3686004"/>
                    <a:gd name="connsiteX851" fmla="*/ 286125 w 4041704"/>
                    <a:gd name="connsiteY851" fmla="*/ 2645417 h 3686004"/>
                    <a:gd name="connsiteX852" fmla="*/ 268162 w 4041704"/>
                    <a:gd name="connsiteY852" fmla="*/ 2630323 h 3686004"/>
                    <a:gd name="connsiteX853" fmla="*/ 242903 w 4041704"/>
                    <a:gd name="connsiteY853" fmla="*/ 2607826 h 3686004"/>
                    <a:gd name="connsiteX854" fmla="*/ 232834 w 4041704"/>
                    <a:gd name="connsiteY854" fmla="*/ 2601092 h 3686004"/>
                    <a:gd name="connsiteX855" fmla="*/ 223794 w 4041704"/>
                    <a:gd name="connsiteY855" fmla="*/ 2595578 h 3686004"/>
                    <a:gd name="connsiteX856" fmla="*/ 229257 w 4041704"/>
                    <a:gd name="connsiteY856" fmla="*/ 2581782 h 3686004"/>
                    <a:gd name="connsiteX857" fmla="*/ 239172 w 4041704"/>
                    <a:gd name="connsiteY857" fmla="*/ 2574244 h 3686004"/>
                    <a:gd name="connsiteX858" fmla="*/ 246021 w 4041704"/>
                    <a:gd name="connsiteY858" fmla="*/ 2560112 h 3686004"/>
                    <a:gd name="connsiteX859" fmla="*/ 236215 w 4041704"/>
                    <a:gd name="connsiteY859" fmla="*/ 2552948 h 3686004"/>
                    <a:gd name="connsiteX860" fmla="*/ 222405 w 4041704"/>
                    <a:gd name="connsiteY860" fmla="*/ 2561062 h 3686004"/>
                    <a:gd name="connsiteX861" fmla="*/ 216081 w 4041704"/>
                    <a:gd name="connsiteY861" fmla="*/ 2574334 h 3686004"/>
                    <a:gd name="connsiteX862" fmla="*/ 191941 w 4041704"/>
                    <a:gd name="connsiteY862" fmla="*/ 2576145 h 3686004"/>
                    <a:gd name="connsiteX863" fmla="*/ 194915 w 4041704"/>
                    <a:gd name="connsiteY863" fmla="*/ 2559649 h 3686004"/>
                    <a:gd name="connsiteX864" fmla="*/ 194993 w 4041704"/>
                    <a:gd name="connsiteY864" fmla="*/ 2537251 h 3686004"/>
                    <a:gd name="connsiteX865" fmla="*/ 192141 w 4041704"/>
                    <a:gd name="connsiteY865" fmla="*/ 2525470 h 3686004"/>
                    <a:gd name="connsiteX866" fmla="*/ 197888 w 4041704"/>
                    <a:gd name="connsiteY866" fmla="*/ 2508302 h 3686004"/>
                    <a:gd name="connsiteX867" fmla="*/ 200221 w 4041704"/>
                    <a:gd name="connsiteY867" fmla="*/ 2496731 h 3686004"/>
                    <a:gd name="connsiteX868" fmla="*/ 191458 w 4041704"/>
                    <a:gd name="connsiteY868" fmla="*/ 2477209 h 3686004"/>
                    <a:gd name="connsiteX869" fmla="*/ 183220 w 4041704"/>
                    <a:gd name="connsiteY869" fmla="*/ 2456827 h 3686004"/>
                    <a:gd name="connsiteX870" fmla="*/ 210079 w 4041704"/>
                    <a:gd name="connsiteY870" fmla="*/ 2414736 h 3686004"/>
                    <a:gd name="connsiteX871" fmla="*/ 221583 w 4041704"/>
                    <a:gd name="connsiteY871" fmla="*/ 2391038 h 3686004"/>
                    <a:gd name="connsiteX872" fmla="*/ 240133 w 4041704"/>
                    <a:gd name="connsiteY872" fmla="*/ 2361599 h 3686004"/>
                    <a:gd name="connsiteX873" fmla="*/ 247894 w 4041704"/>
                    <a:gd name="connsiteY873" fmla="*/ 2352749 h 3686004"/>
                    <a:gd name="connsiteX874" fmla="*/ 240633 w 4041704"/>
                    <a:gd name="connsiteY874" fmla="*/ 2328828 h 3686004"/>
                    <a:gd name="connsiteX875" fmla="*/ 229872 w 4041704"/>
                    <a:gd name="connsiteY875" fmla="*/ 2322262 h 3686004"/>
                    <a:gd name="connsiteX876" fmla="*/ 267736 w 4041704"/>
                    <a:gd name="connsiteY876" fmla="*/ 2324097 h 3686004"/>
                    <a:gd name="connsiteX877" fmla="*/ 284895 w 4041704"/>
                    <a:gd name="connsiteY877" fmla="*/ 2319208 h 3686004"/>
                    <a:gd name="connsiteX878" fmla="*/ 294969 w 4041704"/>
                    <a:gd name="connsiteY878" fmla="*/ 2301727 h 3686004"/>
                    <a:gd name="connsiteX879" fmla="*/ 319825 w 4041704"/>
                    <a:gd name="connsiteY879" fmla="*/ 2296809 h 3686004"/>
                    <a:gd name="connsiteX880" fmla="*/ 338486 w 4041704"/>
                    <a:gd name="connsiteY880" fmla="*/ 2287520 h 3686004"/>
                    <a:gd name="connsiteX881" fmla="*/ 344964 w 4041704"/>
                    <a:gd name="connsiteY881" fmla="*/ 2288518 h 3686004"/>
                    <a:gd name="connsiteX882" fmla="*/ 345963 w 4041704"/>
                    <a:gd name="connsiteY882" fmla="*/ 2282040 h 3686004"/>
                    <a:gd name="connsiteX883" fmla="*/ 334886 w 4041704"/>
                    <a:gd name="connsiteY883" fmla="*/ 2257174 h 3686004"/>
                    <a:gd name="connsiteX884" fmla="*/ 328066 w 4041704"/>
                    <a:gd name="connsiteY884" fmla="*/ 2256305 h 3686004"/>
                    <a:gd name="connsiteX885" fmla="*/ 326915 w 4041704"/>
                    <a:gd name="connsiteY885" fmla="*/ 2256930 h 3686004"/>
                    <a:gd name="connsiteX886" fmla="*/ 316061 w 4041704"/>
                    <a:gd name="connsiteY886" fmla="*/ 2254318 h 3686004"/>
                    <a:gd name="connsiteX887" fmla="*/ 292711 w 4041704"/>
                    <a:gd name="connsiteY887" fmla="*/ 2226086 h 3686004"/>
                    <a:gd name="connsiteX888" fmla="*/ 293665 w 4041704"/>
                    <a:gd name="connsiteY888" fmla="*/ 2222983 h 3686004"/>
                    <a:gd name="connsiteX889" fmla="*/ 287973 w 4041704"/>
                    <a:gd name="connsiteY889" fmla="*/ 2218310 h 3686004"/>
                    <a:gd name="connsiteX890" fmla="*/ 268137 w 4041704"/>
                    <a:gd name="connsiteY890" fmla="*/ 2222747 h 3686004"/>
                    <a:gd name="connsiteX891" fmla="*/ 255699 w 4041704"/>
                    <a:gd name="connsiteY891" fmla="*/ 2244103 h 3686004"/>
                    <a:gd name="connsiteX892" fmla="*/ 246742 w 4041704"/>
                    <a:gd name="connsiteY892" fmla="*/ 2251040 h 3686004"/>
                    <a:gd name="connsiteX893" fmla="*/ 242837 w 4041704"/>
                    <a:gd name="connsiteY893" fmla="*/ 2240980 h 3686004"/>
                    <a:gd name="connsiteX894" fmla="*/ 244074 w 4041704"/>
                    <a:gd name="connsiteY894" fmla="*/ 2202161 h 3686004"/>
                    <a:gd name="connsiteX895" fmla="*/ 254872 w 4041704"/>
                    <a:gd name="connsiteY895" fmla="*/ 2192209 h 3686004"/>
                    <a:gd name="connsiteX896" fmla="*/ 272556 w 4041704"/>
                    <a:gd name="connsiteY896" fmla="*/ 2180404 h 3686004"/>
                    <a:gd name="connsiteX897" fmla="*/ 280288 w 4041704"/>
                    <a:gd name="connsiteY897" fmla="*/ 2173876 h 3686004"/>
                    <a:gd name="connsiteX898" fmla="*/ 280101 w 4041704"/>
                    <a:gd name="connsiteY898" fmla="*/ 2172712 h 3686004"/>
                    <a:gd name="connsiteX899" fmla="*/ 282418 w 4041704"/>
                    <a:gd name="connsiteY899" fmla="*/ 2167586 h 3686004"/>
                    <a:gd name="connsiteX900" fmla="*/ 284250 w 4041704"/>
                    <a:gd name="connsiteY900" fmla="*/ 2163518 h 3686004"/>
                    <a:gd name="connsiteX901" fmla="*/ 282733 w 4041704"/>
                    <a:gd name="connsiteY901" fmla="*/ 2158286 h 3686004"/>
                    <a:gd name="connsiteX902" fmla="*/ 277970 w 4041704"/>
                    <a:gd name="connsiteY902" fmla="*/ 2159412 h 3686004"/>
                    <a:gd name="connsiteX903" fmla="*/ 270762 w 4041704"/>
                    <a:gd name="connsiteY903" fmla="*/ 2160837 h 3686004"/>
                    <a:gd name="connsiteX904" fmla="*/ 269741 w 4041704"/>
                    <a:gd name="connsiteY904" fmla="*/ 2152970 h 3686004"/>
                    <a:gd name="connsiteX905" fmla="*/ 270486 w 4041704"/>
                    <a:gd name="connsiteY905" fmla="*/ 2151396 h 3686004"/>
                    <a:gd name="connsiteX906" fmla="*/ 264354 w 4041704"/>
                    <a:gd name="connsiteY906" fmla="*/ 2140825 h 3686004"/>
                    <a:gd name="connsiteX907" fmla="*/ 256578 w 4041704"/>
                    <a:gd name="connsiteY907" fmla="*/ 2135115 h 3686004"/>
                    <a:gd name="connsiteX908" fmla="*/ 256216 w 4041704"/>
                    <a:gd name="connsiteY908" fmla="*/ 2132405 h 3686004"/>
                    <a:gd name="connsiteX909" fmla="*/ 249309 w 4041704"/>
                    <a:gd name="connsiteY909" fmla="*/ 2125651 h 3686004"/>
                    <a:gd name="connsiteX910" fmla="*/ 241768 w 4041704"/>
                    <a:gd name="connsiteY910" fmla="*/ 2122122 h 3686004"/>
                    <a:gd name="connsiteX911" fmla="*/ 222886 w 4041704"/>
                    <a:gd name="connsiteY911" fmla="*/ 2113166 h 3686004"/>
                    <a:gd name="connsiteX912" fmla="*/ 202956 w 4041704"/>
                    <a:gd name="connsiteY912" fmla="*/ 2113965 h 3686004"/>
                    <a:gd name="connsiteX913" fmla="*/ 196020 w 4041704"/>
                    <a:gd name="connsiteY913" fmla="*/ 2109455 h 3686004"/>
                    <a:gd name="connsiteX914" fmla="*/ 189879 w 4041704"/>
                    <a:gd name="connsiteY914" fmla="*/ 2093818 h 3686004"/>
                    <a:gd name="connsiteX915" fmla="*/ 190909 w 4041704"/>
                    <a:gd name="connsiteY915" fmla="*/ 2082560 h 3686004"/>
                    <a:gd name="connsiteX916" fmla="*/ 176927 w 4041704"/>
                    <a:gd name="connsiteY916" fmla="*/ 2076952 h 3686004"/>
                    <a:gd name="connsiteX917" fmla="*/ 161150 w 4041704"/>
                    <a:gd name="connsiteY917" fmla="*/ 2071832 h 3686004"/>
                    <a:gd name="connsiteX918" fmla="*/ 156976 w 4041704"/>
                    <a:gd name="connsiteY918" fmla="*/ 2051565 h 3686004"/>
                    <a:gd name="connsiteX919" fmla="*/ 164190 w 4041704"/>
                    <a:gd name="connsiteY919" fmla="*/ 2046515 h 3686004"/>
                    <a:gd name="connsiteX920" fmla="*/ 176598 w 4041704"/>
                    <a:gd name="connsiteY920" fmla="*/ 2017463 h 3686004"/>
                    <a:gd name="connsiteX921" fmla="*/ 172362 w 4041704"/>
                    <a:gd name="connsiteY921" fmla="*/ 1981804 h 3686004"/>
                    <a:gd name="connsiteX922" fmla="*/ 157391 w 4041704"/>
                    <a:gd name="connsiteY922" fmla="*/ 1971489 h 3686004"/>
                    <a:gd name="connsiteX923" fmla="*/ 140371 w 4041704"/>
                    <a:gd name="connsiteY923" fmla="*/ 1969374 h 3686004"/>
                    <a:gd name="connsiteX924" fmla="*/ 147853 w 4041704"/>
                    <a:gd name="connsiteY924" fmla="*/ 1939681 h 3686004"/>
                    <a:gd name="connsiteX925" fmla="*/ 158285 w 4041704"/>
                    <a:gd name="connsiteY925" fmla="*/ 1920645 h 3686004"/>
                    <a:gd name="connsiteX926" fmla="*/ 160830 w 4041704"/>
                    <a:gd name="connsiteY926" fmla="*/ 1915989 h 3686004"/>
                    <a:gd name="connsiteX927" fmla="*/ 159493 w 4041704"/>
                    <a:gd name="connsiteY927" fmla="*/ 1915963 h 3686004"/>
                    <a:gd name="connsiteX928" fmla="*/ 153790 w 4041704"/>
                    <a:gd name="connsiteY928" fmla="*/ 1913117 h 3686004"/>
                    <a:gd name="connsiteX929" fmla="*/ 137462 w 4041704"/>
                    <a:gd name="connsiteY929" fmla="*/ 1905516 h 3686004"/>
                    <a:gd name="connsiteX930" fmla="*/ 133579 w 4041704"/>
                    <a:gd name="connsiteY930" fmla="*/ 1899724 h 3686004"/>
                    <a:gd name="connsiteX931" fmla="*/ 133105 w 4041704"/>
                    <a:gd name="connsiteY931" fmla="*/ 1895728 h 3686004"/>
                    <a:gd name="connsiteX932" fmla="*/ 129392 w 4041704"/>
                    <a:gd name="connsiteY932" fmla="*/ 1898293 h 3686004"/>
                    <a:gd name="connsiteX933" fmla="*/ 116047 w 4041704"/>
                    <a:gd name="connsiteY933" fmla="*/ 1904919 h 3686004"/>
                    <a:gd name="connsiteX934" fmla="*/ 112975 w 4041704"/>
                    <a:gd name="connsiteY934" fmla="*/ 1904648 h 3686004"/>
                    <a:gd name="connsiteX935" fmla="*/ 113239 w 4041704"/>
                    <a:gd name="connsiteY935" fmla="*/ 1905442 h 3686004"/>
                    <a:gd name="connsiteX936" fmla="*/ 109733 w 4041704"/>
                    <a:gd name="connsiteY936" fmla="*/ 1907599 h 3686004"/>
                    <a:gd name="connsiteX937" fmla="*/ 93271 w 4041704"/>
                    <a:gd name="connsiteY937" fmla="*/ 1905341 h 3686004"/>
                    <a:gd name="connsiteX938" fmla="*/ 78716 w 4041704"/>
                    <a:gd name="connsiteY938" fmla="*/ 1908782 h 3686004"/>
                    <a:gd name="connsiteX939" fmla="*/ 74146 w 4041704"/>
                    <a:gd name="connsiteY939" fmla="*/ 1915454 h 3686004"/>
                    <a:gd name="connsiteX940" fmla="*/ 71611 w 4041704"/>
                    <a:gd name="connsiteY940" fmla="*/ 1917731 h 3686004"/>
                    <a:gd name="connsiteX941" fmla="*/ 69334 w 4041704"/>
                    <a:gd name="connsiteY941" fmla="*/ 1915194 h 3686004"/>
                    <a:gd name="connsiteX942" fmla="*/ 62727 w 4041704"/>
                    <a:gd name="connsiteY942" fmla="*/ 1910885 h 3686004"/>
                    <a:gd name="connsiteX943" fmla="*/ 49191 w 4041704"/>
                    <a:gd name="connsiteY943" fmla="*/ 1906817 h 3686004"/>
                    <a:gd name="connsiteX944" fmla="*/ 42777 w 4041704"/>
                    <a:gd name="connsiteY944" fmla="*/ 1908054 h 3686004"/>
                    <a:gd name="connsiteX945" fmla="*/ 39043 w 4041704"/>
                    <a:gd name="connsiteY945" fmla="*/ 1911174 h 3686004"/>
                    <a:gd name="connsiteX946" fmla="*/ 35068 w 4041704"/>
                    <a:gd name="connsiteY946" fmla="*/ 1907360 h 3686004"/>
                    <a:gd name="connsiteX947" fmla="*/ 33663 w 4041704"/>
                    <a:gd name="connsiteY947" fmla="*/ 1903778 h 3686004"/>
                    <a:gd name="connsiteX948" fmla="*/ 21749 w 4041704"/>
                    <a:gd name="connsiteY948" fmla="*/ 1901843 h 3686004"/>
                    <a:gd name="connsiteX949" fmla="*/ 19945 w 4041704"/>
                    <a:gd name="connsiteY949" fmla="*/ 1903668 h 3686004"/>
                    <a:gd name="connsiteX950" fmla="*/ 15118 w 4041704"/>
                    <a:gd name="connsiteY950" fmla="*/ 1904528 h 3686004"/>
                    <a:gd name="connsiteX951" fmla="*/ 15175 w 4041704"/>
                    <a:gd name="connsiteY951" fmla="*/ 1900043 h 3686004"/>
                    <a:gd name="connsiteX952" fmla="*/ 17990 w 4041704"/>
                    <a:gd name="connsiteY952" fmla="*/ 1896581 h 3686004"/>
                    <a:gd name="connsiteX953" fmla="*/ 17531 w 4041704"/>
                    <a:gd name="connsiteY953" fmla="*/ 1891099 h 3686004"/>
                    <a:gd name="connsiteX954" fmla="*/ 9478 w 4041704"/>
                    <a:gd name="connsiteY954" fmla="*/ 1875949 h 3686004"/>
                    <a:gd name="connsiteX955" fmla="*/ 3397 w 4041704"/>
                    <a:gd name="connsiteY955" fmla="*/ 1856139 h 3686004"/>
                    <a:gd name="connsiteX956" fmla="*/ 4652 w 4041704"/>
                    <a:gd name="connsiteY956" fmla="*/ 1850811 h 3686004"/>
                    <a:gd name="connsiteX957" fmla="*/ 7981 w 4041704"/>
                    <a:gd name="connsiteY957" fmla="*/ 1845163 h 3686004"/>
                    <a:gd name="connsiteX958" fmla="*/ 7180 w 4041704"/>
                    <a:gd name="connsiteY958" fmla="*/ 1842047 h 3686004"/>
                    <a:gd name="connsiteX959" fmla="*/ 0 w 4041704"/>
                    <a:gd name="connsiteY959" fmla="*/ 1830579 h 3686004"/>
                    <a:gd name="connsiteX960" fmla="*/ 1735 w 4041704"/>
                    <a:gd name="connsiteY960" fmla="*/ 1818053 h 3686004"/>
                    <a:gd name="connsiteX961" fmla="*/ 16041 w 4041704"/>
                    <a:gd name="connsiteY961" fmla="*/ 1801382 h 3686004"/>
                    <a:gd name="connsiteX962" fmla="*/ 19907 w 4041704"/>
                    <a:gd name="connsiteY962" fmla="*/ 1793107 h 3686004"/>
                    <a:gd name="connsiteX963" fmla="*/ 27281 w 4041704"/>
                    <a:gd name="connsiteY963" fmla="*/ 1778114 h 3686004"/>
                    <a:gd name="connsiteX964" fmla="*/ 27243 w 4041704"/>
                    <a:gd name="connsiteY964" fmla="*/ 1759781 h 3686004"/>
                    <a:gd name="connsiteX965" fmla="*/ 55513 w 4041704"/>
                    <a:gd name="connsiteY965" fmla="*/ 1749265 h 3686004"/>
                    <a:gd name="connsiteX966" fmla="*/ 70592 w 4041704"/>
                    <a:gd name="connsiteY966" fmla="*/ 1744880 h 3686004"/>
                    <a:gd name="connsiteX967" fmla="*/ 96805 w 4041704"/>
                    <a:gd name="connsiteY967" fmla="*/ 1731928 h 3686004"/>
                    <a:gd name="connsiteX968" fmla="*/ 110075 w 4041704"/>
                    <a:gd name="connsiteY968" fmla="*/ 1738252 h 3686004"/>
                    <a:gd name="connsiteX969" fmla="*/ 121332 w 4041704"/>
                    <a:gd name="connsiteY969" fmla="*/ 1736259 h 3686004"/>
                    <a:gd name="connsiteX970" fmla="*/ 127329 w 4041704"/>
                    <a:gd name="connsiteY970" fmla="*/ 1732239 h 3686004"/>
                    <a:gd name="connsiteX971" fmla="*/ 133588 w 4041704"/>
                    <a:gd name="connsiteY971" fmla="*/ 1727788 h 3686004"/>
                    <a:gd name="connsiteX972" fmla="*/ 134144 w 4041704"/>
                    <a:gd name="connsiteY972" fmla="*/ 1734624 h 3686004"/>
                    <a:gd name="connsiteX973" fmla="*/ 133196 w 4041704"/>
                    <a:gd name="connsiteY973" fmla="*/ 1745861 h 3686004"/>
                    <a:gd name="connsiteX974" fmla="*/ 143265 w 4041704"/>
                    <a:gd name="connsiteY974" fmla="*/ 1752593 h 3686004"/>
                    <a:gd name="connsiteX975" fmla="*/ 152296 w 4041704"/>
                    <a:gd name="connsiteY975" fmla="*/ 1747470 h 3686004"/>
                    <a:gd name="connsiteX976" fmla="*/ 155718 w 4041704"/>
                    <a:gd name="connsiteY976" fmla="*/ 1752512 h 3686004"/>
                    <a:gd name="connsiteX977" fmla="*/ 161592 w 4041704"/>
                    <a:gd name="connsiteY977" fmla="*/ 1776769 h 3686004"/>
                    <a:gd name="connsiteX978" fmla="*/ 166956 w 4041704"/>
                    <a:gd name="connsiteY978" fmla="*/ 1788310 h 3686004"/>
                    <a:gd name="connsiteX979" fmla="*/ 166316 w 4041704"/>
                    <a:gd name="connsiteY979" fmla="*/ 1794564 h 3686004"/>
                    <a:gd name="connsiteX980" fmla="*/ 168319 w 4041704"/>
                    <a:gd name="connsiteY980" fmla="*/ 1794045 h 3686004"/>
                    <a:gd name="connsiteX981" fmla="*/ 174958 w 4041704"/>
                    <a:gd name="connsiteY981" fmla="*/ 1788737 h 3686004"/>
                    <a:gd name="connsiteX982" fmla="*/ 181371 w 4041704"/>
                    <a:gd name="connsiteY982" fmla="*/ 1787500 h 3686004"/>
                    <a:gd name="connsiteX983" fmla="*/ 198329 w 4041704"/>
                    <a:gd name="connsiteY983" fmla="*/ 1792737 h 3686004"/>
                    <a:gd name="connsiteX984" fmla="*/ 201544 w 4041704"/>
                    <a:gd name="connsiteY984" fmla="*/ 1788737 h 3686004"/>
                    <a:gd name="connsiteX985" fmla="*/ 221079 w 4041704"/>
                    <a:gd name="connsiteY985" fmla="*/ 1766397 h 3686004"/>
                    <a:gd name="connsiteX986" fmla="*/ 225545 w 4041704"/>
                    <a:gd name="connsiteY986" fmla="*/ 1759079 h 3686004"/>
                    <a:gd name="connsiteX987" fmla="*/ 226230 w 4041704"/>
                    <a:gd name="connsiteY987" fmla="*/ 1748274 h 3686004"/>
                    <a:gd name="connsiteX988" fmla="*/ 211965 w 4041704"/>
                    <a:gd name="connsiteY988" fmla="*/ 1724214 h 3686004"/>
                    <a:gd name="connsiteX989" fmla="*/ 210257 w 4041704"/>
                    <a:gd name="connsiteY989" fmla="*/ 1709587 h 3686004"/>
                    <a:gd name="connsiteX990" fmla="*/ 224023 w 4041704"/>
                    <a:gd name="connsiteY990" fmla="*/ 1707353 h 3686004"/>
                    <a:gd name="connsiteX991" fmla="*/ 242241 w 4041704"/>
                    <a:gd name="connsiteY991" fmla="*/ 1711379 h 3686004"/>
                    <a:gd name="connsiteX992" fmla="*/ 255293 w 4041704"/>
                    <a:gd name="connsiteY992" fmla="*/ 1712253 h 3686004"/>
                    <a:gd name="connsiteX993" fmla="*/ 264324 w 4041704"/>
                    <a:gd name="connsiteY993" fmla="*/ 1707132 h 3686004"/>
                    <a:gd name="connsiteX994" fmla="*/ 281407 w 4041704"/>
                    <a:gd name="connsiteY994" fmla="*/ 1665575 h 3686004"/>
                    <a:gd name="connsiteX995" fmla="*/ 295355 w 4041704"/>
                    <a:gd name="connsiteY995" fmla="*/ 1650457 h 3686004"/>
                    <a:gd name="connsiteX996" fmla="*/ 318183 w 4041704"/>
                    <a:gd name="connsiteY996" fmla="*/ 1650798 h 3686004"/>
                    <a:gd name="connsiteX997" fmla="*/ 336105 w 4041704"/>
                    <a:gd name="connsiteY997" fmla="*/ 1612706 h 3686004"/>
                    <a:gd name="connsiteX998" fmla="*/ 332244 w 4041704"/>
                    <a:gd name="connsiteY998" fmla="*/ 1596765 h 3686004"/>
                    <a:gd name="connsiteX999" fmla="*/ 345508 w 4041704"/>
                    <a:gd name="connsiteY999" fmla="*/ 1592453 h 3686004"/>
                    <a:gd name="connsiteX1000" fmla="*/ 372459 w 4041704"/>
                    <a:gd name="connsiteY1000" fmla="*/ 1608304 h 3686004"/>
                    <a:gd name="connsiteX1001" fmla="*/ 366520 w 4041704"/>
                    <a:gd name="connsiteY1001" fmla="*/ 1592867 h 3686004"/>
                    <a:gd name="connsiteX1002" fmla="*/ 362257 w 4041704"/>
                    <a:gd name="connsiteY1002" fmla="*/ 1584360 h 3686004"/>
                    <a:gd name="connsiteX1003" fmla="*/ 341471 w 4041704"/>
                    <a:gd name="connsiteY1003" fmla="*/ 1565181 h 3686004"/>
                    <a:gd name="connsiteX1004" fmla="*/ 324093 w 4041704"/>
                    <a:gd name="connsiteY1004" fmla="*/ 1564622 h 3686004"/>
                    <a:gd name="connsiteX1005" fmla="*/ 335369 w 4041704"/>
                    <a:gd name="connsiteY1005" fmla="*/ 1524838 h 3686004"/>
                    <a:gd name="connsiteX1006" fmla="*/ 346666 w 4041704"/>
                    <a:gd name="connsiteY1006" fmla="*/ 1482115 h 3686004"/>
                    <a:gd name="connsiteX1007" fmla="*/ 338449 w 4041704"/>
                    <a:gd name="connsiteY1007" fmla="*/ 1458790 h 3686004"/>
                    <a:gd name="connsiteX1008" fmla="*/ 315695 w 4041704"/>
                    <a:gd name="connsiteY1008" fmla="*/ 1460266 h 3686004"/>
                    <a:gd name="connsiteX1009" fmla="*/ 297610 w 4041704"/>
                    <a:gd name="connsiteY1009" fmla="*/ 1473451 h 3686004"/>
                    <a:gd name="connsiteX1010" fmla="*/ 259036 w 4041704"/>
                    <a:gd name="connsiteY1010" fmla="*/ 1450509 h 3686004"/>
                    <a:gd name="connsiteX1011" fmla="*/ 253178 w 4041704"/>
                    <a:gd name="connsiteY1011" fmla="*/ 1447526 h 3686004"/>
                    <a:gd name="connsiteX1012" fmla="*/ 255985 w 4041704"/>
                    <a:gd name="connsiteY1012" fmla="*/ 1430337 h 3686004"/>
                    <a:gd name="connsiteX1013" fmla="*/ 268401 w 4041704"/>
                    <a:gd name="connsiteY1013" fmla="*/ 1411922 h 3686004"/>
                    <a:gd name="connsiteX1014" fmla="*/ 304630 w 4041704"/>
                    <a:gd name="connsiteY1014" fmla="*/ 1400946 h 3686004"/>
                    <a:gd name="connsiteX1015" fmla="*/ 320032 w 4041704"/>
                    <a:gd name="connsiteY1015" fmla="*/ 1411524 h 3686004"/>
                    <a:gd name="connsiteX1016" fmla="*/ 331486 w 4041704"/>
                    <a:gd name="connsiteY1016" fmla="*/ 1417921 h 3686004"/>
                    <a:gd name="connsiteX1017" fmla="*/ 388646 w 4041704"/>
                    <a:gd name="connsiteY1017" fmla="*/ 1394907 h 3686004"/>
                    <a:gd name="connsiteX1018" fmla="*/ 399615 w 4041704"/>
                    <a:gd name="connsiteY1018" fmla="*/ 1361433 h 3686004"/>
                    <a:gd name="connsiteX1019" fmla="*/ 394231 w 4041704"/>
                    <a:gd name="connsiteY1019" fmla="*/ 1352832 h 3686004"/>
                    <a:gd name="connsiteX1020" fmla="*/ 408825 w 4041704"/>
                    <a:gd name="connsiteY1020" fmla="*/ 1308576 h 3686004"/>
                    <a:gd name="connsiteX1021" fmla="*/ 433980 w 4041704"/>
                    <a:gd name="connsiteY1021" fmla="*/ 1286710 h 3686004"/>
                    <a:gd name="connsiteX1022" fmla="*/ 475774 w 4041704"/>
                    <a:gd name="connsiteY1022" fmla="*/ 1271450 h 3686004"/>
                    <a:gd name="connsiteX1023" fmla="*/ 492912 w 4041704"/>
                    <a:gd name="connsiteY1023" fmla="*/ 1269501 h 3686004"/>
                    <a:gd name="connsiteX1024" fmla="*/ 466485 w 4041704"/>
                    <a:gd name="connsiteY1024" fmla="*/ 1252791 h 3686004"/>
                    <a:gd name="connsiteX1025" fmla="*/ 464596 w 4041704"/>
                    <a:gd name="connsiteY1025" fmla="*/ 1251046 h 3686004"/>
                    <a:gd name="connsiteX1026" fmla="*/ 464260 w 4041704"/>
                    <a:gd name="connsiteY1026" fmla="*/ 1249660 h 3686004"/>
                    <a:gd name="connsiteX1027" fmla="*/ 426403 w 4041704"/>
                    <a:gd name="connsiteY1027" fmla="*/ 1164545 h 3686004"/>
                    <a:gd name="connsiteX1028" fmla="*/ 424723 w 4041704"/>
                    <a:gd name="connsiteY1028" fmla="*/ 1122763 h 3686004"/>
                    <a:gd name="connsiteX1029" fmla="*/ 431810 w 4041704"/>
                    <a:gd name="connsiteY1029" fmla="*/ 1076290 h 3686004"/>
                    <a:gd name="connsiteX1030" fmla="*/ 432233 w 4041704"/>
                    <a:gd name="connsiteY1030" fmla="*/ 1065915 h 3686004"/>
                    <a:gd name="connsiteX1031" fmla="*/ 433350 w 4041704"/>
                    <a:gd name="connsiteY1031" fmla="*/ 996308 h 3686004"/>
                    <a:gd name="connsiteX1032" fmla="*/ 429489 w 4041704"/>
                    <a:gd name="connsiteY1032" fmla="*/ 980368 h 3686004"/>
                    <a:gd name="connsiteX1033" fmla="*/ 426913 w 4041704"/>
                    <a:gd name="connsiteY1033" fmla="*/ 954578 h 3686004"/>
                    <a:gd name="connsiteX1034" fmla="*/ 412104 w 4041704"/>
                    <a:gd name="connsiteY1034" fmla="*/ 969171 h 3686004"/>
                    <a:gd name="connsiteX1035" fmla="*/ 396826 w 4041704"/>
                    <a:gd name="connsiteY1035" fmla="*/ 965166 h 3686004"/>
                    <a:gd name="connsiteX1036" fmla="*/ 368670 w 4041704"/>
                    <a:gd name="connsiteY1036" fmla="*/ 936766 h 3686004"/>
                    <a:gd name="connsiteX1037" fmla="*/ 354173 w 4041704"/>
                    <a:gd name="connsiteY1037" fmla="*/ 920835 h 3686004"/>
                    <a:gd name="connsiteX1038" fmla="*/ 350867 w 4041704"/>
                    <a:gd name="connsiteY1038" fmla="*/ 911730 h 3686004"/>
                    <a:gd name="connsiteX1039" fmla="*/ 344649 w 4041704"/>
                    <a:gd name="connsiteY1039" fmla="*/ 875449 h 3686004"/>
                    <a:gd name="connsiteX1040" fmla="*/ 346207 w 4041704"/>
                    <a:gd name="connsiteY1040" fmla="*/ 851592 h 3686004"/>
                    <a:gd name="connsiteX1041" fmla="*/ 345076 w 4041704"/>
                    <a:gd name="connsiteY1041" fmla="*/ 840860 h 3686004"/>
                    <a:gd name="connsiteX1042" fmla="*/ 343163 w 4041704"/>
                    <a:gd name="connsiteY1042" fmla="*/ 828988 h 368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4041704" h="3686004">
                      <a:moveTo>
                        <a:pt x="3386347" y="2411413"/>
                      </a:moveTo>
                      <a:lnTo>
                        <a:pt x="3386340" y="2411535"/>
                      </a:lnTo>
                      <a:lnTo>
                        <a:pt x="3386483" y="2411511"/>
                      </a:lnTo>
                      <a:close/>
                      <a:moveTo>
                        <a:pt x="3362819" y="2194357"/>
                      </a:moveTo>
                      <a:cubicBezTo>
                        <a:pt x="3360830" y="2196729"/>
                        <a:pt x="3360305" y="2199199"/>
                        <a:pt x="3361204" y="2201156"/>
                      </a:cubicBezTo>
                      <a:lnTo>
                        <a:pt x="3365647" y="2203538"/>
                      </a:lnTo>
                      <a:lnTo>
                        <a:pt x="3367414" y="2187828"/>
                      </a:lnTo>
                      <a:lnTo>
                        <a:pt x="3369533" y="2184367"/>
                      </a:lnTo>
                      <a:close/>
                      <a:moveTo>
                        <a:pt x="3369683" y="2161469"/>
                      </a:moveTo>
                      <a:lnTo>
                        <a:pt x="3378698" y="2161125"/>
                      </a:lnTo>
                      <a:cubicBezTo>
                        <a:pt x="3380316" y="2161515"/>
                        <a:pt x="3381480" y="2162439"/>
                        <a:pt x="3381834" y="2164342"/>
                      </a:cubicBezTo>
                      <a:lnTo>
                        <a:pt x="3381252" y="2167406"/>
                      </a:lnTo>
                      <a:lnTo>
                        <a:pt x="3393725" y="2151948"/>
                      </a:lnTo>
                      <a:cubicBezTo>
                        <a:pt x="3395106" y="2150016"/>
                        <a:pt x="3397011" y="2148168"/>
                        <a:pt x="3398392" y="2146236"/>
                      </a:cubicBezTo>
                      <a:cubicBezTo>
                        <a:pt x="3395687" y="2146345"/>
                        <a:pt x="3394306" y="2148277"/>
                        <a:pt x="3392043" y="2148993"/>
                      </a:cubicBezTo>
                      <a:close/>
                      <a:moveTo>
                        <a:pt x="3355458" y="2155683"/>
                      </a:moveTo>
                      <a:lnTo>
                        <a:pt x="3355439" y="2156097"/>
                      </a:lnTo>
                      <a:cubicBezTo>
                        <a:pt x="3356073" y="2158885"/>
                        <a:pt x="3356602" y="2162329"/>
                        <a:pt x="3358079" y="2164040"/>
                      </a:cubicBezTo>
                      <a:lnTo>
                        <a:pt x="3362945" y="2162609"/>
                      </a:lnTo>
                      <a:lnTo>
                        <a:pt x="3362474" y="2162586"/>
                      </a:lnTo>
                      <a:close/>
                      <a:moveTo>
                        <a:pt x="3340275" y="2163884"/>
                      </a:moveTo>
                      <a:lnTo>
                        <a:pt x="3339342" y="2166886"/>
                      </a:lnTo>
                      <a:lnTo>
                        <a:pt x="3339875" y="2166130"/>
                      </a:lnTo>
                      <a:close/>
                      <a:moveTo>
                        <a:pt x="3552686" y="1785302"/>
                      </a:moveTo>
                      <a:lnTo>
                        <a:pt x="3552595" y="1785639"/>
                      </a:lnTo>
                      <a:lnTo>
                        <a:pt x="3553346" y="1786264"/>
                      </a:lnTo>
                      <a:close/>
                      <a:moveTo>
                        <a:pt x="3376296" y="1583151"/>
                      </a:moveTo>
                      <a:lnTo>
                        <a:pt x="3375997" y="1583729"/>
                      </a:lnTo>
                      <a:lnTo>
                        <a:pt x="3377264" y="1583840"/>
                      </a:lnTo>
                      <a:lnTo>
                        <a:pt x="3381205" y="1582227"/>
                      </a:lnTo>
                      <a:close/>
                      <a:moveTo>
                        <a:pt x="3320681" y="1573903"/>
                      </a:moveTo>
                      <a:lnTo>
                        <a:pt x="3321545" y="1574218"/>
                      </a:lnTo>
                      <a:lnTo>
                        <a:pt x="3321319" y="1573906"/>
                      </a:lnTo>
                      <a:close/>
                      <a:moveTo>
                        <a:pt x="3273764" y="1356808"/>
                      </a:moveTo>
                      <a:lnTo>
                        <a:pt x="3271648" y="1370709"/>
                      </a:lnTo>
                      <a:cubicBezTo>
                        <a:pt x="3271978" y="1375263"/>
                        <a:pt x="3273039" y="1379642"/>
                        <a:pt x="3273370" y="1384198"/>
                      </a:cubicBezTo>
                      <a:cubicBezTo>
                        <a:pt x="3273877" y="1389483"/>
                        <a:pt x="3272980" y="1393756"/>
                        <a:pt x="3270646" y="1397074"/>
                      </a:cubicBezTo>
                      <a:lnTo>
                        <a:pt x="3268575" y="1398376"/>
                      </a:lnTo>
                      <a:lnTo>
                        <a:pt x="3299781" y="1403318"/>
                      </a:lnTo>
                      <a:lnTo>
                        <a:pt x="3292105" y="1393842"/>
                      </a:lnTo>
                      <a:cubicBezTo>
                        <a:pt x="3289620" y="1385174"/>
                        <a:pt x="3285580" y="1377268"/>
                        <a:pt x="3281163" y="1369598"/>
                      </a:cubicBezTo>
                      <a:close/>
                      <a:moveTo>
                        <a:pt x="2942540" y="460381"/>
                      </a:moveTo>
                      <a:lnTo>
                        <a:pt x="2943393" y="463167"/>
                      </a:lnTo>
                      <a:cubicBezTo>
                        <a:pt x="2943843" y="467018"/>
                        <a:pt x="2943651" y="471410"/>
                        <a:pt x="2946045" y="474113"/>
                      </a:cubicBezTo>
                      <a:cubicBezTo>
                        <a:pt x="2957054" y="487671"/>
                        <a:pt x="2962515" y="487893"/>
                        <a:pt x="2974889" y="476785"/>
                      </a:cubicBezTo>
                      <a:lnTo>
                        <a:pt x="2975278" y="476498"/>
                      </a:lnTo>
                      <a:lnTo>
                        <a:pt x="2980094" y="461238"/>
                      </a:lnTo>
                      <a:cubicBezTo>
                        <a:pt x="2980716" y="455632"/>
                        <a:pt x="2980246" y="449903"/>
                        <a:pt x="2978625" y="444405"/>
                      </a:cubicBezTo>
                      <a:lnTo>
                        <a:pt x="2976516" y="441086"/>
                      </a:lnTo>
                      <a:lnTo>
                        <a:pt x="2971944" y="444037"/>
                      </a:lnTo>
                      <a:cubicBezTo>
                        <a:pt x="2964043" y="447549"/>
                        <a:pt x="2955780" y="450208"/>
                        <a:pt x="2947692" y="453174"/>
                      </a:cubicBezTo>
                      <a:close/>
                      <a:moveTo>
                        <a:pt x="931457" y="2960614"/>
                      </a:moveTo>
                      <a:lnTo>
                        <a:pt x="932617" y="2960737"/>
                      </a:lnTo>
                      <a:lnTo>
                        <a:pt x="932419" y="2960450"/>
                      </a:lnTo>
                      <a:close/>
                      <a:moveTo>
                        <a:pt x="731853" y="2718061"/>
                      </a:moveTo>
                      <a:lnTo>
                        <a:pt x="741742" y="2737711"/>
                      </a:lnTo>
                      <a:cubicBezTo>
                        <a:pt x="744870" y="2750390"/>
                        <a:pt x="761291" y="2747562"/>
                        <a:pt x="767713" y="2756738"/>
                      </a:cubicBezTo>
                      <a:lnTo>
                        <a:pt x="778286" y="2745315"/>
                      </a:lnTo>
                      <a:lnTo>
                        <a:pt x="777750" y="2745207"/>
                      </a:lnTo>
                      <a:cubicBezTo>
                        <a:pt x="774197" y="2743512"/>
                        <a:pt x="771129" y="2740930"/>
                        <a:pt x="768222" y="2737381"/>
                      </a:cubicBezTo>
                      <a:cubicBezTo>
                        <a:pt x="762410" y="2730924"/>
                        <a:pt x="757243" y="2723824"/>
                        <a:pt x="748847" y="2719950"/>
                      </a:cubicBezTo>
                      <a:cubicBezTo>
                        <a:pt x="744326" y="2718014"/>
                        <a:pt x="740128" y="2716723"/>
                        <a:pt x="735849" y="2716722"/>
                      </a:cubicBezTo>
                      <a:close/>
                      <a:moveTo>
                        <a:pt x="1246175" y="310765"/>
                      </a:moveTo>
                      <a:lnTo>
                        <a:pt x="1255291" y="304099"/>
                      </a:lnTo>
                      <a:lnTo>
                        <a:pt x="1253742" y="306184"/>
                      </a:lnTo>
                      <a:cubicBezTo>
                        <a:pt x="1251717" y="308669"/>
                        <a:pt x="1249600" y="310251"/>
                        <a:pt x="1247181" y="310884"/>
                      </a:cubicBezTo>
                      <a:close/>
                      <a:moveTo>
                        <a:pt x="783421" y="946304"/>
                      </a:moveTo>
                      <a:cubicBezTo>
                        <a:pt x="782304" y="948533"/>
                        <a:pt x="782114" y="950920"/>
                        <a:pt x="784179" y="953359"/>
                      </a:cubicBezTo>
                      <a:lnTo>
                        <a:pt x="784245" y="953368"/>
                      </a:lnTo>
                      <a:lnTo>
                        <a:pt x="784830" y="944504"/>
                      </a:lnTo>
                      <a:close/>
                      <a:moveTo>
                        <a:pt x="658370" y="913024"/>
                      </a:moveTo>
                      <a:lnTo>
                        <a:pt x="652593" y="931066"/>
                      </a:lnTo>
                      <a:lnTo>
                        <a:pt x="659391" y="930691"/>
                      </a:lnTo>
                      <a:cubicBezTo>
                        <a:pt x="663107" y="930780"/>
                        <a:pt x="666835" y="930339"/>
                        <a:pt x="668518" y="926662"/>
                      </a:cubicBezTo>
                      <a:cubicBezTo>
                        <a:pt x="670200" y="922985"/>
                        <a:pt x="666523" y="921303"/>
                        <a:pt x="664451" y="919128"/>
                      </a:cubicBezTo>
                      <a:close/>
                      <a:moveTo>
                        <a:pt x="343163" y="828988"/>
                      </a:moveTo>
                      <a:cubicBezTo>
                        <a:pt x="344299" y="825916"/>
                        <a:pt x="347538" y="823755"/>
                        <a:pt x="353858" y="822591"/>
                      </a:cubicBezTo>
                      <a:cubicBezTo>
                        <a:pt x="363992" y="820505"/>
                        <a:pt x="366231" y="810057"/>
                        <a:pt x="368544" y="801426"/>
                      </a:cubicBezTo>
                      <a:cubicBezTo>
                        <a:pt x="373619" y="781486"/>
                        <a:pt x="373619" y="781486"/>
                        <a:pt x="393106" y="789240"/>
                      </a:cubicBezTo>
                      <a:cubicBezTo>
                        <a:pt x="395259" y="790553"/>
                        <a:pt x="397243" y="791173"/>
                        <a:pt x="399658" y="792057"/>
                      </a:cubicBezTo>
                      <a:cubicBezTo>
                        <a:pt x="410011" y="795418"/>
                        <a:pt x="418233" y="794528"/>
                        <a:pt x="419801" y="781308"/>
                      </a:cubicBezTo>
                      <a:cubicBezTo>
                        <a:pt x="419318" y="776289"/>
                        <a:pt x="422353" y="775186"/>
                        <a:pt x="425891" y="776165"/>
                      </a:cubicBezTo>
                      <a:cubicBezTo>
                        <a:pt x="430553" y="777237"/>
                        <a:pt x="435646" y="778570"/>
                        <a:pt x="439258" y="781365"/>
                      </a:cubicBezTo>
                      <a:cubicBezTo>
                        <a:pt x="446911" y="787216"/>
                        <a:pt x="454418" y="789433"/>
                        <a:pt x="463187" y="784741"/>
                      </a:cubicBezTo>
                      <a:cubicBezTo>
                        <a:pt x="468133" y="782442"/>
                        <a:pt x="472701" y="784638"/>
                        <a:pt x="477100" y="786141"/>
                      </a:cubicBezTo>
                      <a:cubicBezTo>
                        <a:pt x="485718" y="802029"/>
                        <a:pt x="479401" y="825938"/>
                        <a:pt x="501304" y="834574"/>
                      </a:cubicBezTo>
                      <a:cubicBezTo>
                        <a:pt x="506564" y="836602"/>
                        <a:pt x="506142" y="846977"/>
                        <a:pt x="514648" y="842715"/>
                      </a:cubicBezTo>
                      <a:cubicBezTo>
                        <a:pt x="532470" y="829961"/>
                        <a:pt x="532207" y="830391"/>
                        <a:pt x="552271" y="842041"/>
                      </a:cubicBezTo>
                      <a:cubicBezTo>
                        <a:pt x="557867" y="845455"/>
                        <a:pt x="562318" y="851714"/>
                        <a:pt x="570635" y="849700"/>
                      </a:cubicBezTo>
                      <a:cubicBezTo>
                        <a:pt x="576851" y="851128"/>
                        <a:pt x="582089" y="856097"/>
                        <a:pt x="588778" y="851910"/>
                      </a:cubicBezTo>
                      <a:cubicBezTo>
                        <a:pt x="599342" y="850085"/>
                        <a:pt x="608141" y="853089"/>
                        <a:pt x="615963" y="859632"/>
                      </a:cubicBezTo>
                      <a:cubicBezTo>
                        <a:pt x="616132" y="860326"/>
                        <a:pt x="616132" y="860326"/>
                        <a:pt x="616299" y="861019"/>
                      </a:cubicBezTo>
                      <a:cubicBezTo>
                        <a:pt x="625013" y="863678"/>
                        <a:pt x="630713" y="861838"/>
                        <a:pt x="634797" y="857685"/>
                      </a:cubicBezTo>
                      <a:lnTo>
                        <a:pt x="637257" y="852876"/>
                      </a:lnTo>
                      <a:lnTo>
                        <a:pt x="644105" y="816137"/>
                      </a:lnTo>
                      <a:cubicBezTo>
                        <a:pt x="645642" y="796524"/>
                        <a:pt x="650484" y="793986"/>
                        <a:pt x="669424" y="801349"/>
                      </a:cubicBezTo>
                      <a:cubicBezTo>
                        <a:pt x="671489" y="803788"/>
                        <a:pt x="671824" y="806452"/>
                        <a:pt x="671560" y="809100"/>
                      </a:cubicBezTo>
                      <a:lnTo>
                        <a:pt x="670812" y="813063"/>
                      </a:lnTo>
                      <a:lnTo>
                        <a:pt x="675492" y="817242"/>
                      </a:lnTo>
                      <a:cubicBezTo>
                        <a:pt x="676510" y="819931"/>
                        <a:pt x="677284" y="823504"/>
                        <a:pt x="679761" y="827674"/>
                      </a:cubicBezTo>
                      <a:cubicBezTo>
                        <a:pt x="679644" y="831737"/>
                        <a:pt x="677806" y="834751"/>
                        <a:pt x="674844" y="837668"/>
                      </a:cubicBezTo>
                      <a:lnTo>
                        <a:pt x="667970" y="841657"/>
                      </a:lnTo>
                      <a:lnTo>
                        <a:pt x="668977" y="847276"/>
                      </a:lnTo>
                      <a:cubicBezTo>
                        <a:pt x="672471" y="856522"/>
                        <a:pt x="679049" y="864515"/>
                        <a:pt x="686345" y="870267"/>
                      </a:cubicBezTo>
                      <a:cubicBezTo>
                        <a:pt x="689983" y="873542"/>
                        <a:pt x="695784" y="875276"/>
                        <a:pt x="696716" y="880609"/>
                      </a:cubicBezTo>
                      <a:cubicBezTo>
                        <a:pt x="697688" y="884350"/>
                        <a:pt x="697701" y="883819"/>
                        <a:pt x="699358" y="881204"/>
                      </a:cubicBezTo>
                      <a:cubicBezTo>
                        <a:pt x="700470" y="879107"/>
                        <a:pt x="702632" y="877566"/>
                        <a:pt x="704199" y="878665"/>
                      </a:cubicBezTo>
                      <a:cubicBezTo>
                        <a:pt x="719968" y="885420"/>
                        <a:pt x="727694" y="873392"/>
                        <a:pt x="736405" y="864574"/>
                      </a:cubicBezTo>
                      <a:cubicBezTo>
                        <a:pt x="739123" y="861985"/>
                        <a:pt x="742384" y="858877"/>
                        <a:pt x="746126" y="857906"/>
                      </a:cubicBezTo>
                      <a:cubicBezTo>
                        <a:pt x="751990" y="856985"/>
                        <a:pt x="757791" y="858718"/>
                        <a:pt x="759772" y="864608"/>
                      </a:cubicBezTo>
                      <a:cubicBezTo>
                        <a:pt x="767194" y="887094"/>
                        <a:pt x="788866" y="891336"/>
                        <a:pt x="806189" y="899721"/>
                      </a:cubicBezTo>
                      <a:cubicBezTo>
                        <a:pt x="807257" y="899482"/>
                        <a:pt x="808988" y="899258"/>
                        <a:pt x="810502" y="899825"/>
                      </a:cubicBezTo>
                      <a:lnTo>
                        <a:pt x="812660" y="903314"/>
                      </a:lnTo>
                      <a:lnTo>
                        <a:pt x="817662" y="897914"/>
                      </a:lnTo>
                      <a:lnTo>
                        <a:pt x="813177" y="889446"/>
                      </a:lnTo>
                      <a:cubicBezTo>
                        <a:pt x="809797" y="878880"/>
                        <a:pt x="804682" y="876043"/>
                        <a:pt x="794007" y="878389"/>
                      </a:cubicBezTo>
                      <a:cubicBezTo>
                        <a:pt x="792575" y="878743"/>
                        <a:pt x="791391" y="879494"/>
                        <a:pt x="789170" y="880349"/>
                      </a:cubicBezTo>
                      <a:cubicBezTo>
                        <a:pt x="788722" y="871793"/>
                        <a:pt x="793888" y="866862"/>
                        <a:pt x="797766" y="861641"/>
                      </a:cubicBezTo>
                      <a:cubicBezTo>
                        <a:pt x="802577" y="855277"/>
                        <a:pt x="805062" y="848730"/>
                        <a:pt x="802787" y="840778"/>
                      </a:cubicBezTo>
                      <a:cubicBezTo>
                        <a:pt x="801761" y="834799"/>
                        <a:pt x="798723" y="831751"/>
                        <a:pt x="792348" y="833029"/>
                      </a:cubicBezTo>
                      <a:cubicBezTo>
                        <a:pt x="785577" y="834558"/>
                        <a:pt x="780279" y="834048"/>
                        <a:pt x="776427" y="827097"/>
                      </a:cubicBezTo>
                      <a:cubicBezTo>
                        <a:pt x="772429" y="820789"/>
                        <a:pt x="776662" y="817002"/>
                        <a:pt x="780645" y="812820"/>
                      </a:cubicBezTo>
                      <a:cubicBezTo>
                        <a:pt x="781973" y="811426"/>
                        <a:pt x="784734" y="809677"/>
                        <a:pt x="782590" y="807168"/>
                      </a:cubicBezTo>
                      <a:cubicBezTo>
                        <a:pt x="780592" y="804014"/>
                        <a:pt x="776767" y="801466"/>
                        <a:pt x="773112" y="802676"/>
                      </a:cubicBezTo>
                      <a:cubicBezTo>
                        <a:pt x="762935" y="805811"/>
                        <a:pt x="760228" y="799792"/>
                        <a:pt x="757703" y="791447"/>
                      </a:cubicBezTo>
                      <a:cubicBezTo>
                        <a:pt x="753325" y="779304"/>
                        <a:pt x="746185" y="768911"/>
                        <a:pt x="736284" y="760268"/>
                      </a:cubicBezTo>
                      <a:cubicBezTo>
                        <a:pt x="733498" y="757614"/>
                        <a:pt x="731354" y="755104"/>
                        <a:pt x="731578" y="751096"/>
                      </a:cubicBezTo>
                      <a:cubicBezTo>
                        <a:pt x="731708" y="739963"/>
                        <a:pt x="729722" y="730724"/>
                        <a:pt x="718061" y="725407"/>
                      </a:cubicBezTo>
                      <a:cubicBezTo>
                        <a:pt x="713840" y="723109"/>
                        <a:pt x="716535" y="718638"/>
                        <a:pt x="719151" y="717533"/>
                      </a:cubicBezTo>
                      <a:cubicBezTo>
                        <a:pt x="733915" y="712044"/>
                        <a:pt x="734006" y="702593"/>
                        <a:pt x="727549" y="690662"/>
                      </a:cubicBezTo>
                      <a:cubicBezTo>
                        <a:pt x="726695" y="688442"/>
                        <a:pt x="727273" y="685864"/>
                        <a:pt x="727207" y="683143"/>
                      </a:cubicBezTo>
                      <a:cubicBezTo>
                        <a:pt x="726773" y="668502"/>
                        <a:pt x="727062" y="667214"/>
                        <a:pt x="741036" y="662224"/>
                      </a:cubicBezTo>
                      <a:cubicBezTo>
                        <a:pt x="748740" y="659553"/>
                        <a:pt x="752579" y="656015"/>
                        <a:pt x="751237" y="646919"/>
                      </a:cubicBezTo>
                      <a:cubicBezTo>
                        <a:pt x="750356" y="640296"/>
                        <a:pt x="751697" y="632816"/>
                        <a:pt x="757507" y="628028"/>
                      </a:cubicBezTo>
                      <a:cubicBezTo>
                        <a:pt x="762923" y="623491"/>
                        <a:pt x="760819" y="619299"/>
                        <a:pt x="758071" y="614963"/>
                      </a:cubicBezTo>
                      <a:cubicBezTo>
                        <a:pt x="755323" y="610627"/>
                        <a:pt x="752430" y="606935"/>
                        <a:pt x="752943" y="601638"/>
                      </a:cubicBezTo>
                      <a:cubicBezTo>
                        <a:pt x="753166" y="597628"/>
                        <a:pt x="749945" y="596908"/>
                        <a:pt x="747224" y="596975"/>
                      </a:cubicBezTo>
                      <a:cubicBezTo>
                        <a:pt x="743319" y="597791"/>
                        <a:pt x="740059" y="598753"/>
                        <a:pt x="736654" y="600358"/>
                      </a:cubicBezTo>
                      <a:cubicBezTo>
                        <a:pt x="724651" y="604097"/>
                        <a:pt x="723757" y="603559"/>
                        <a:pt x="722350" y="591743"/>
                      </a:cubicBezTo>
                      <a:cubicBezTo>
                        <a:pt x="721325" y="585763"/>
                        <a:pt x="721981" y="579822"/>
                        <a:pt x="721599" y="573987"/>
                      </a:cubicBezTo>
                      <a:cubicBezTo>
                        <a:pt x="721506" y="566862"/>
                        <a:pt x="721414" y="559738"/>
                        <a:pt x="732116" y="561796"/>
                      </a:cubicBezTo>
                      <a:cubicBezTo>
                        <a:pt x="735732" y="562268"/>
                        <a:pt x="738136" y="559086"/>
                        <a:pt x="736677" y="555038"/>
                      </a:cubicBezTo>
                      <a:cubicBezTo>
                        <a:pt x="735112" y="549952"/>
                        <a:pt x="733691" y="544222"/>
                        <a:pt x="725922" y="544173"/>
                      </a:cubicBezTo>
                      <a:cubicBezTo>
                        <a:pt x="725528" y="544423"/>
                        <a:pt x="725134" y="544673"/>
                        <a:pt x="724095" y="544779"/>
                      </a:cubicBezTo>
                      <a:cubicBezTo>
                        <a:pt x="720190" y="545596"/>
                        <a:pt x="716418" y="551855"/>
                        <a:pt x="711882" y="546442"/>
                      </a:cubicBezTo>
                      <a:cubicBezTo>
                        <a:pt x="707596" y="541422"/>
                        <a:pt x="705925" y="535298"/>
                        <a:pt x="706478" y="528319"/>
                      </a:cubicBezTo>
                      <a:cubicBezTo>
                        <a:pt x="707383" y="522772"/>
                        <a:pt x="710223" y="517658"/>
                        <a:pt x="713562" y="513331"/>
                      </a:cubicBezTo>
                      <a:cubicBezTo>
                        <a:pt x="716362" y="509899"/>
                        <a:pt x="719123" y="508150"/>
                        <a:pt x="722515" y="512630"/>
                      </a:cubicBezTo>
                      <a:cubicBezTo>
                        <a:pt x="723908" y="513956"/>
                        <a:pt x="725697" y="515034"/>
                        <a:pt x="727274" y="514033"/>
                      </a:cubicBezTo>
                      <a:cubicBezTo>
                        <a:pt x="730035" y="512284"/>
                        <a:pt x="729180" y="510063"/>
                        <a:pt x="728181" y="508486"/>
                      </a:cubicBezTo>
                      <a:cubicBezTo>
                        <a:pt x="726577" y="505083"/>
                        <a:pt x="724827" y="502324"/>
                        <a:pt x="723473" y="499314"/>
                      </a:cubicBezTo>
                      <a:cubicBezTo>
                        <a:pt x="718661" y="489104"/>
                        <a:pt x="722724" y="481557"/>
                        <a:pt x="733648" y="479606"/>
                      </a:cubicBezTo>
                      <a:cubicBezTo>
                        <a:pt x="735081" y="479251"/>
                        <a:pt x="736119" y="479145"/>
                        <a:pt x="737158" y="479038"/>
                      </a:cubicBezTo>
                      <a:cubicBezTo>
                        <a:pt x="754024" y="477743"/>
                        <a:pt x="755747" y="476098"/>
                        <a:pt x="753169" y="458948"/>
                      </a:cubicBezTo>
                      <a:cubicBezTo>
                        <a:pt x="752288" y="452323"/>
                        <a:pt x="753300" y="447814"/>
                        <a:pt x="759715" y="444853"/>
                      </a:cubicBezTo>
                      <a:cubicBezTo>
                        <a:pt x="762331" y="443748"/>
                        <a:pt x="764053" y="442104"/>
                        <a:pt x="765776" y="440460"/>
                      </a:cubicBezTo>
                      <a:cubicBezTo>
                        <a:pt x="777357" y="432567"/>
                        <a:pt x="783680" y="422483"/>
                        <a:pt x="778198" y="407724"/>
                      </a:cubicBezTo>
                      <a:cubicBezTo>
                        <a:pt x="776382" y="402244"/>
                        <a:pt x="775357" y="396265"/>
                        <a:pt x="776014" y="390323"/>
                      </a:cubicBezTo>
                      <a:cubicBezTo>
                        <a:pt x="776237" y="386314"/>
                        <a:pt x="778392" y="382738"/>
                        <a:pt x="782297" y="381921"/>
                      </a:cubicBezTo>
                      <a:cubicBezTo>
                        <a:pt x="786990" y="380605"/>
                        <a:pt x="787661" y="385151"/>
                        <a:pt x="789015" y="388160"/>
                      </a:cubicBezTo>
                      <a:cubicBezTo>
                        <a:pt x="798429" y="406505"/>
                        <a:pt x="798429" y="406505"/>
                        <a:pt x="812745" y="392459"/>
                      </a:cubicBezTo>
                      <a:cubicBezTo>
                        <a:pt x="817912" y="387528"/>
                        <a:pt x="823183" y="383635"/>
                        <a:pt x="829848" y="381068"/>
                      </a:cubicBezTo>
                      <a:cubicBezTo>
                        <a:pt x="836764" y="378895"/>
                        <a:pt x="842246" y="377078"/>
                        <a:pt x="849359" y="383069"/>
                      </a:cubicBezTo>
                      <a:cubicBezTo>
                        <a:pt x="860047" y="391212"/>
                        <a:pt x="877033" y="384868"/>
                        <a:pt x="885906" y="370957"/>
                      </a:cubicBezTo>
                      <a:cubicBezTo>
                        <a:pt x="887379" y="368919"/>
                        <a:pt x="888207" y="366736"/>
                        <a:pt x="889824" y="364054"/>
                      </a:cubicBezTo>
                      <a:cubicBezTo>
                        <a:pt x="897146" y="372121"/>
                        <a:pt x="904759" y="378899"/>
                        <a:pt x="916328" y="377092"/>
                      </a:cubicBezTo>
                      <a:cubicBezTo>
                        <a:pt x="926858" y="375392"/>
                        <a:pt x="933497" y="368421"/>
                        <a:pt x="940780" y="361596"/>
                      </a:cubicBezTo>
                      <a:cubicBezTo>
                        <a:pt x="943067" y="363461"/>
                        <a:pt x="941989" y="365249"/>
                        <a:pt x="941950" y="366932"/>
                      </a:cubicBezTo>
                      <a:cubicBezTo>
                        <a:pt x="939559" y="380603"/>
                        <a:pt x="948959" y="388458"/>
                        <a:pt x="962645" y="384757"/>
                      </a:cubicBezTo>
                      <a:cubicBezTo>
                        <a:pt x="976724" y="380807"/>
                        <a:pt x="976724" y="380807"/>
                        <a:pt x="980276" y="395131"/>
                      </a:cubicBezTo>
                      <a:cubicBezTo>
                        <a:pt x="982760" y="405159"/>
                        <a:pt x="992989" y="410831"/>
                        <a:pt x="1002415" y="406516"/>
                      </a:cubicBezTo>
                      <a:cubicBezTo>
                        <a:pt x="1007253" y="404555"/>
                        <a:pt x="1005150" y="400363"/>
                        <a:pt x="1004189" y="397105"/>
                      </a:cubicBezTo>
                      <a:cubicBezTo>
                        <a:pt x="1002374" y="391624"/>
                        <a:pt x="999666" y="385605"/>
                        <a:pt x="1004583" y="380280"/>
                      </a:cubicBezTo>
                      <a:cubicBezTo>
                        <a:pt x="1008026" y="376992"/>
                        <a:pt x="1010538" y="374847"/>
                        <a:pt x="1012707" y="381760"/>
                      </a:cubicBezTo>
                      <a:cubicBezTo>
                        <a:pt x="1018651" y="398989"/>
                        <a:pt x="1025842" y="401614"/>
                        <a:pt x="1041579" y="393299"/>
                      </a:cubicBezTo>
                      <a:cubicBezTo>
                        <a:pt x="1061509" y="382878"/>
                        <a:pt x="1081925" y="379332"/>
                        <a:pt x="1103867" y="382553"/>
                      </a:cubicBezTo>
                      <a:cubicBezTo>
                        <a:pt x="1114963" y="384362"/>
                        <a:pt x="1125704" y="384737"/>
                        <a:pt x="1136774" y="382141"/>
                      </a:cubicBezTo>
                      <a:cubicBezTo>
                        <a:pt x="1142505" y="380720"/>
                        <a:pt x="1146844" y="377970"/>
                        <a:pt x="1148539" y="371922"/>
                      </a:cubicBezTo>
                      <a:cubicBezTo>
                        <a:pt x="1150090" y="366520"/>
                        <a:pt x="1153179" y="361799"/>
                        <a:pt x="1159621" y="363242"/>
                      </a:cubicBezTo>
                      <a:cubicBezTo>
                        <a:pt x="1166313" y="365079"/>
                        <a:pt x="1163973" y="370982"/>
                        <a:pt x="1163106" y="374845"/>
                      </a:cubicBezTo>
                      <a:cubicBezTo>
                        <a:pt x="1160937" y="384508"/>
                        <a:pt x="1164040" y="390277"/>
                        <a:pt x="1171548" y="396017"/>
                      </a:cubicBezTo>
                      <a:lnTo>
                        <a:pt x="1205445" y="430538"/>
                      </a:lnTo>
                      <a:lnTo>
                        <a:pt x="1209429" y="430483"/>
                      </a:lnTo>
                      <a:cubicBezTo>
                        <a:pt x="1220377" y="428161"/>
                        <a:pt x="1229919" y="421631"/>
                        <a:pt x="1231275" y="411649"/>
                      </a:cubicBezTo>
                      <a:cubicBezTo>
                        <a:pt x="1234740" y="388327"/>
                        <a:pt x="1248678" y="383810"/>
                        <a:pt x="1268141" y="383471"/>
                      </a:cubicBezTo>
                      <a:cubicBezTo>
                        <a:pt x="1271189" y="382978"/>
                        <a:pt x="1274112" y="383046"/>
                        <a:pt x="1277159" y="382553"/>
                      </a:cubicBezTo>
                      <a:cubicBezTo>
                        <a:pt x="1290217" y="381954"/>
                        <a:pt x="1291029" y="380960"/>
                        <a:pt x="1287384" y="368388"/>
                      </a:cubicBezTo>
                      <a:cubicBezTo>
                        <a:pt x="1283923" y="357620"/>
                        <a:pt x="1277724" y="348589"/>
                        <a:pt x="1270278" y="339867"/>
                      </a:cubicBezTo>
                      <a:cubicBezTo>
                        <a:pt x="1265564" y="334695"/>
                        <a:pt x="1264078" y="330837"/>
                        <a:pt x="1268506" y="324188"/>
                      </a:cubicBezTo>
                      <a:cubicBezTo>
                        <a:pt x="1272124" y="318534"/>
                        <a:pt x="1274189" y="311943"/>
                        <a:pt x="1276253" y="305352"/>
                      </a:cubicBezTo>
                      <a:cubicBezTo>
                        <a:pt x="1277817" y="301001"/>
                        <a:pt x="1276458" y="296581"/>
                        <a:pt x="1272233" y="294460"/>
                      </a:cubicBezTo>
                      <a:lnTo>
                        <a:pt x="1269133" y="293976"/>
                      </a:lnTo>
                      <a:lnTo>
                        <a:pt x="1313940" y="261207"/>
                      </a:lnTo>
                      <a:lnTo>
                        <a:pt x="1314400" y="261959"/>
                      </a:lnTo>
                      <a:cubicBezTo>
                        <a:pt x="1315758" y="262779"/>
                        <a:pt x="1317500" y="262875"/>
                        <a:pt x="1319862" y="262817"/>
                      </a:cubicBezTo>
                      <a:cubicBezTo>
                        <a:pt x="1346288" y="262864"/>
                        <a:pt x="1366723" y="273910"/>
                        <a:pt x="1384033" y="293659"/>
                      </a:cubicBezTo>
                      <a:cubicBezTo>
                        <a:pt x="1394331" y="305373"/>
                        <a:pt x="1399528" y="318881"/>
                        <a:pt x="1398378" y="334493"/>
                      </a:cubicBezTo>
                      <a:cubicBezTo>
                        <a:pt x="1397991" y="341460"/>
                        <a:pt x="1399978" y="343080"/>
                        <a:pt x="1406634" y="342221"/>
                      </a:cubicBezTo>
                      <a:cubicBezTo>
                        <a:pt x="1414533" y="341053"/>
                        <a:pt x="1423424" y="340696"/>
                        <a:pt x="1430707" y="337038"/>
                      </a:cubicBezTo>
                      <a:cubicBezTo>
                        <a:pt x="1436060" y="334124"/>
                        <a:pt x="1438047" y="335744"/>
                        <a:pt x="1439714" y="341409"/>
                      </a:cubicBezTo>
                      <a:cubicBezTo>
                        <a:pt x="1442365" y="353170"/>
                        <a:pt x="1463360" y="364342"/>
                        <a:pt x="1474809" y="360443"/>
                      </a:cubicBezTo>
                      <a:cubicBezTo>
                        <a:pt x="1478665" y="358958"/>
                        <a:pt x="1479419" y="355599"/>
                        <a:pt x="1480606" y="352926"/>
                      </a:cubicBezTo>
                      <a:cubicBezTo>
                        <a:pt x="1484851" y="344473"/>
                        <a:pt x="1489529" y="336706"/>
                        <a:pt x="1497747" y="331495"/>
                      </a:cubicBezTo>
                      <a:cubicBezTo>
                        <a:pt x="1511877" y="323496"/>
                        <a:pt x="1521752" y="329236"/>
                        <a:pt x="1521596" y="345658"/>
                      </a:cubicBezTo>
                      <a:cubicBezTo>
                        <a:pt x="1521710" y="350386"/>
                        <a:pt x="1520582" y="355422"/>
                        <a:pt x="1520697" y="360150"/>
                      </a:cubicBezTo>
                      <a:cubicBezTo>
                        <a:pt x="1521293" y="373215"/>
                        <a:pt x="1526134" y="377827"/>
                        <a:pt x="1539318" y="376668"/>
                      </a:cubicBezTo>
                      <a:cubicBezTo>
                        <a:pt x="1545847" y="376369"/>
                        <a:pt x="1551076" y="374014"/>
                        <a:pt x="1556863" y="371785"/>
                      </a:cubicBezTo>
                      <a:cubicBezTo>
                        <a:pt x="1562775" y="368996"/>
                        <a:pt x="1568003" y="366641"/>
                        <a:pt x="1574223" y="365097"/>
                      </a:cubicBezTo>
                      <a:cubicBezTo>
                        <a:pt x="1578641" y="363736"/>
                        <a:pt x="1584052" y="363184"/>
                        <a:pt x="1588835" y="365434"/>
                      </a:cubicBezTo>
                      <a:cubicBezTo>
                        <a:pt x="1595046" y="369177"/>
                        <a:pt x="1589191" y="374330"/>
                        <a:pt x="1588872" y="378372"/>
                      </a:cubicBezTo>
                      <a:cubicBezTo>
                        <a:pt x="1588977" y="388388"/>
                        <a:pt x="1587278" y="398587"/>
                        <a:pt x="1591674" y="407802"/>
                      </a:cubicBezTo>
                      <a:cubicBezTo>
                        <a:pt x="1595020" y="413841"/>
                        <a:pt x="1598684" y="415839"/>
                        <a:pt x="1605716" y="413300"/>
                      </a:cubicBezTo>
                      <a:cubicBezTo>
                        <a:pt x="1615360" y="409585"/>
                        <a:pt x="1624949" y="403506"/>
                        <a:pt x="1633726" y="398419"/>
                      </a:cubicBezTo>
                      <a:cubicBezTo>
                        <a:pt x="1648541" y="389986"/>
                        <a:pt x="1662855" y="383790"/>
                        <a:pt x="1678313" y="396072"/>
                      </a:cubicBezTo>
                      <a:cubicBezTo>
                        <a:pt x="1682413" y="398754"/>
                        <a:pt x="1685836" y="396583"/>
                        <a:pt x="1689134" y="394971"/>
                      </a:cubicBezTo>
                      <a:cubicBezTo>
                        <a:pt x="1695607" y="392307"/>
                        <a:pt x="1700343" y="386904"/>
                        <a:pt x="1704395" y="381934"/>
                      </a:cubicBezTo>
                      <a:cubicBezTo>
                        <a:pt x="1710877" y="373983"/>
                        <a:pt x="1716240" y="365782"/>
                        <a:pt x="1727313" y="363561"/>
                      </a:cubicBezTo>
                      <a:cubicBezTo>
                        <a:pt x="1725085" y="357772"/>
                        <a:pt x="1719616" y="355959"/>
                        <a:pt x="1716203" y="352842"/>
                      </a:cubicBezTo>
                      <a:cubicBezTo>
                        <a:pt x="1712789" y="349725"/>
                        <a:pt x="1707572" y="346792"/>
                        <a:pt x="1709511" y="340762"/>
                      </a:cubicBezTo>
                      <a:cubicBezTo>
                        <a:pt x="1711702" y="333612"/>
                        <a:pt x="1715011" y="326713"/>
                        <a:pt x="1723035" y="324984"/>
                      </a:cubicBezTo>
                      <a:cubicBezTo>
                        <a:pt x="1729942" y="323007"/>
                        <a:pt x="1734724" y="325254"/>
                        <a:pt x="1732158" y="334083"/>
                      </a:cubicBezTo>
                      <a:cubicBezTo>
                        <a:pt x="1730219" y="340114"/>
                        <a:pt x="1733883" y="342111"/>
                        <a:pt x="1738918" y="343239"/>
                      </a:cubicBezTo>
                      <a:cubicBezTo>
                        <a:pt x="1752651" y="347493"/>
                        <a:pt x="1764486" y="336628"/>
                        <a:pt x="1761219" y="322377"/>
                      </a:cubicBezTo>
                      <a:cubicBezTo>
                        <a:pt x="1760545" y="317524"/>
                        <a:pt x="1759185" y="313104"/>
                        <a:pt x="1758636" y="307691"/>
                      </a:cubicBezTo>
                      <a:cubicBezTo>
                        <a:pt x="1758771" y="301844"/>
                        <a:pt x="1761453" y="297743"/>
                        <a:pt x="1767241" y="295514"/>
                      </a:cubicBezTo>
                      <a:cubicBezTo>
                        <a:pt x="1773154" y="292725"/>
                        <a:pt x="1776442" y="296402"/>
                        <a:pt x="1780289" y="300202"/>
                      </a:cubicBezTo>
                      <a:cubicBezTo>
                        <a:pt x="1786991" y="306995"/>
                        <a:pt x="1786787" y="315765"/>
                        <a:pt x="1787702" y="324787"/>
                      </a:cubicBezTo>
                      <a:cubicBezTo>
                        <a:pt x="1789349" y="341026"/>
                        <a:pt x="1789761" y="345086"/>
                        <a:pt x="1798995" y="345173"/>
                      </a:cubicBezTo>
                      <a:lnTo>
                        <a:pt x="1800029" y="345095"/>
                      </a:lnTo>
                      <a:lnTo>
                        <a:pt x="1798659" y="337106"/>
                      </a:lnTo>
                      <a:cubicBezTo>
                        <a:pt x="1797075" y="333602"/>
                        <a:pt x="1794394" y="330138"/>
                        <a:pt x="1790248" y="326711"/>
                      </a:cubicBezTo>
                      <a:cubicBezTo>
                        <a:pt x="1786951" y="324348"/>
                        <a:pt x="1789878" y="319753"/>
                        <a:pt x="1794305" y="319518"/>
                      </a:cubicBezTo>
                      <a:cubicBezTo>
                        <a:pt x="1799366" y="319250"/>
                        <a:pt x="1803793" y="319015"/>
                        <a:pt x="1808853" y="318746"/>
                      </a:cubicBezTo>
                      <a:cubicBezTo>
                        <a:pt x="1831724" y="319434"/>
                        <a:pt x="1842739" y="311872"/>
                        <a:pt x="1850485" y="290530"/>
                      </a:cubicBezTo>
                      <a:cubicBezTo>
                        <a:pt x="1854342" y="279542"/>
                        <a:pt x="1845353" y="277483"/>
                        <a:pt x="1838826" y="274023"/>
                      </a:cubicBezTo>
                      <a:cubicBezTo>
                        <a:pt x="1833599" y="271129"/>
                        <a:pt x="1825908" y="269635"/>
                        <a:pt x="1826804" y="262610"/>
                      </a:cubicBezTo>
                      <a:cubicBezTo>
                        <a:pt x="1828332" y="255552"/>
                        <a:pt x="1835922" y="255149"/>
                        <a:pt x="1841648" y="255479"/>
                      </a:cubicBezTo>
                      <a:cubicBezTo>
                        <a:pt x="1881131" y="258457"/>
                        <a:pt x="1905053" y="231182"/>
                        <a:pt x="1933175" y="211295"/>
                      </a:cubicBezTo>
                      <a:cubicBezTo>
                        <a:pt x="1939897" y="206498"/>
                        <a:pt x="1937630" y="199642"/>
                        <a:pt x="1937293" y="193317"/>
                      </a:cubicBezTo>
                      <a:cubicBezTo>
                        <a:pt x="1937456" y="184428"/>
                        <a:pt x="1931758" y="172680"/>
                        <a:pt x="1940378" y="167782"/>
                      </a:cubicBezTo>
                      <a:cubicBezTo>
                        <a:pt x="1950862" y="162151"/>
                        <a:pt x="1953599" y="177862"/>
                        <a:pt x="1961956" y="179955"/>
                      </a:cubicBezTo>
                      <a:cubicBezTo>
                        <a:pt x="1981933" y="185872"/>
                        <a:pt x="1987457" y="182408"/>
                        <a:pt x="1992141" y="163131"/>
                      </a:cubicBezTo>
                      <a:lnTo>
                        <a:pt x="1992331" y="162587"/>
                      </a:lnTo>
                      <a:lnTo>
                        <a:pt x="1986778" y="144322"/>
                      </a:lnTo>
                      <a:cubicBezTo>
                        <a:pt x="1983609" y="138386"/>
                        <a:pt x="1979283" y="133065"/>
                        <a:pt x="1973980" y="128749"/>
                      </a:cubicBezTo>
                      <a:cubicBezTo>
                        <a:pt x="1957429" y="115673"/>
                        <a:pt x="1933691" y="110591"/>
                        <a:pt x="1912158" y="123151"/>
                      </a:cubicBezTo>
                      <a:cubicBezTo>
                        <a:pt x="1906000" y="126650"/>
                        <a:pt x="1894382" y="122826"/>
                        <a:pt x="1892523" y="135610"/>
                      </a:cubicBezTo>
                      <a:cubicBezTo>
                        <a:pt x="1892092" y="139439"/>
                        <a:pt x="1883438" y="143704"/>
                        <a:pt x="1878608" y="136350"/>
                      </a:cubicBezTo>
                      <a:cubicBezTo>
                        <a:pt x="1877655" y="127361"/>
                        <a:pt x="1877058" y="118355"/>
                        <a:pt x="1882843" y="111953"/>
                      </a:cubicBezTo>
                      <a:cubicBezTo>
                        <a:pt x="1884771" y="109819"/>
                        <a:pt x="1887408" y="107974"/>
                        <a:pt x="1890978" y="106516"/>
                      </a:cubicBezTo>
                      <a:cubicBezTo>
                        <a:pt x="1903393" y="101417"/>
                        <a:pt x="1917610" y="106371"/>
                        <a:pt x="1929358" y="100672"/>
                      </a:cubicBezTo>
                      <a:cubicBezTo>
                        <a:pt x="1935549" y="97807"/>
                        <a:pt x="1944903" y="94773"/>
                        <a:pt x="1933047" y="86523"/>
                      </a:cubicBezTo>
                      <a:cubicBezTo>
                        <a:pt x="1931278" y="77103"/>
                        <a:pt x="1921718" y="64291"/>
                        <a:pt x="1943458" y="67577"/>
                      </a:cubicBezTo>
                      <a:cubicBezTo>
                        <a:pt x="1944722" y="67509"/>
                        <a:pt x="1945356" y="67475"/>
                        <a:pt x="1946687" y="68673"/>
                      </a:cubicBezTo>
                      <a:cubicBezTo>
                        <a:pt x="1952851" y="77226"/>
                        <a:pt x="1963670" y="77919"/>
                        <a:pt x="1972161" y="82543"/>
                      </a:cubicBezTo>
                      <a:cubicBezTo>
                        <a:pt x="1978687" y="86003"/>
                        <a:pt x="1984212" y="82538"/>
                        <a:pt x="1983109" y="73717"/>
                      </a:cubicBezTo>
                      <a:cubicBezTo>
                        <a:pt x="1983708" y="73050"/>
                        <a:pt x="1984939" y="72351"/>
                        <a:pt x="1986238" y="72916"/>
                      </a:cubicBezTo>
                      <a:cubicBezTo>
                        <a:pt x="1991729" y="68819"/>
                        <a:pt x="2000086" y="70912"/>
                        <a:pt x="2004144" y="63720"/>
                      </a:cubicBezTo>
                      <a:cubicBezTo>
                        <a:pt x="2016257" y="52929"/>
                        <a:pt x="2027104" y="42204"/>
                        <a:pt x="2033222" y="26022"/>
                      </a:cubicBezTo>
                      <a:cubicBezTo>
                        <a:pt x="2044462" y="-1214"/>
                        <a:pt x="2059607" y="-2653"/>
                        <a:pt x="2078526" y="19176"/>
                      </a:cubicBezTo>
                      <a:cubicBezTo>
                        <a:pt x="2098810" y="42837"/>
                        <a:pt x="2105802" y="43100"/>
                        <a:pt x="2128694" y="20319"/>
                      </a:cubicBezTo>
                      <a:cubicBezTo>
                        <a:pt x="2129293" y="19653"/>
                        <a:pt x="2129293" y="19653"/>
                        <a:pt x="2129892" y="18987"/>
                      </a:cubicBezTo>
                      <a:cubicBezTo>
                        <a:pt x="2155915" y="-4595"/>
                        <a:pt x="2158976" y="-6660"/>
                        <a:pt x="2179596" y="23325"/>
                      </a:cubicBezTo>
                      <a:cubicBezTo>
                        <a:pt x="2185093" y="31279"/>
                        <a:pt x="2187097" y="45126"/>
                        <a:pt x="2197183" y="43956"/>
                      </a:cubicBezTo>
                      <a:cubicBezTo>
                        <a:pt x="2209799" y="42652"/>
                        <a:pt x="2208361" y="27505"/>
                        <a:pt x="2211619" y="17184"/>
                      </a:cubicBezTo>
                      <a:cubicBezTo>
                        <a:pt x="2213248" y="12024"/>
                        <a:pt x="2214244" y="6896"/>
                        <a:pt x="2215240" y="1769"/>
                      </a:cubicBezTo>
                      <a:cubicBezTo>
                        <a:pt x="2221363" y="-2361"/>
                        <a:pt x="2224095" y="1300"/>
                        <a:pt x="2224397" y="6991"/>
                      </a:cubicBezTo>
                      <a:cubicBezTo>
                        <a:pt x="2225265" y="11385"/>
                        <a:pt x="2224201" y="15249"/>
                        <a:pt x="2226301" y="18942"/>
                      </a:cubicBezTo>
                      <a:cubicBezTo>
                        <a:pt x="2228035" y="27730"/>
                        <a:pt x="2229770" y="36517"/>
                        <a:pt x="2232138" y="45271"/>
                      </a:cubicBezTo>
                      <a:cubicBezTo>
                        <a:pt x="2237540" y="63379"/>
                        <a:pt x="2244665" y="66172"/>
                        <a:pt x="2260606" y="55811"/>
                      </a:cubicBezTo>
                      <a:cubicBezTo>
                        <a:pt x="2267961" y="50981"/>
                        <a:pt x="2273917" y="43688"/>
                        <a:pt x="2281238" y="38224"/>
                      </a:cubicBezTo>
                      <a:cubicBezTo>
                        <a:pt x="2286096" y="34161"/>
                        <a:pt x="2291486" y="28166"/>
                        <a:pt x="2298611" y="30959"/>
                      </a:cubicBezTo>
                      <a:cubicBezTo>
                        <a:pt x="2306403" y="34351"/>
                        <a:pt x="2306806" y="41941"/>
                        <a:pt x="2307841" y="49497"/>
                      </a:cubicBezTo>
                      <a:cubicBezTo>
                        <a:pt x="2308978" y="58952"/>
                        <a:pt x="2308849" y="68472"/>
                        <a:pt x="2309386" y="78592"/>
                      </a:cubicBezTo>
                      <a:cubicBezTo>
                        <a:pt x="2309957" y="89344"/>
                        <a:pt x="2314054" y="94835"/>
                        <a:pt x="2325539" y="96128"/>
                      </a:cubicBezTo>
                      <a:cubicBezTo>
                        <a:pt x="2345947" y="98216"/>
                        <a:pt x="2354075" y="107934"/>
                        <a:pt x="2355715" y="126875"/>
                      </a:cubicBezTo>
                      <a:cubicBezTo>
                        <a:pt x="2359829" y="168518"/>
                        <a:pt x="2362459" y="170281"/>
                        <a:pt x="2403767" y="159843"/>
                      </a:cubicBezTo>
                      <a:lnTo>
                        <a:pt x="2411135" y="158481"/>
                      </a:lnTo>
                      <a:lnTo>
                        <a:pt x="2421802" y="148799"/>
                      </a:lnTo>
                      <a:cubicBezTo>
                        <a:pt x="2431621" y="142570"/>
                        <a:pt x="2444304" y="142532"/>
                        <a:pt x="2452695" y="145256"/>
                      </a:cubicBezTo>
                      <a:cubicBezTo>
                        <a:pt x="2462383" y="148547"/>
                        <a:pt x="2468043" y="147613"/>
                        <a:pt x="2477692" y="138221"/>
                      </a:cubicBezTo>
                      <a:cubicBezTo>
                        <a:pt x="2470578" y="159528"/>
                        <a:pt x="2478168" y="159126"/>
                        <a:pt x="2489883" y="152796"/>
                      </a:cubicBezTo>
                      <a:cubicBezTo>
                        <a:pt x="2490652" y="161317"/>
                        <a:pt x="2490922" y="169391"/>
                        <a:pt x="2492669" y="176909"/>
                      </a:cubicBezTo>
                      <a:lnTo>
                        <a:pt x="2499486" y="189073"/>
                      </a:lnTo>
                      <a:lnTo>
                        <a:pt x="2502551" y="186628"/>
                      </a:lnTo>
                      <a:cubicBezTo>
                        <a:pt x="2504737" y="183025"/>
                        <a:pt x="2505610" y="178538"/>
                        <a:pt x="2505307" y="172845"/>
                      </a:cubicBezTo>
                      <a:cubicBezTo>
                        <a:pt x="2503729" y="143118"/>
                        <a:pt x="2505492" y="140488"/>
                        <a:pt x="2536983" y="136278"/>
                      </a:cubicBezTo>
                      <a:cubicBezTo>
                        <a:pt x="2550231" y="134940"/>
                        <a:pt x="2549928" y="129248"/>
                        <a:pt x="2544398" y="120661"/>
                      </a:cubicBezTo>
                      <a:cubicBezTo>
                        <a:pt x="2542328" y="105549"/>
                        <a:pt x="2552817" y="111970"/>
                        <a:pt x="2559808" y="112233"/>
                      </a:cubicBezTo>
                      <a:cubicBezTo>
                        <a:pt x="2589406" y="120175"/>
                        <a:pt x="2608611" y="111544"/>
                        <a:pt x="2624244" y="83440"/>
                      </a:cubicBezTo>
                      <a:cubicBezTo>
                        <a:pt x="2637582" y="59899"/>
                        <a:pt x="2642508" y="57099"/>
                        <a:pt x="2658258" y="67046"/>
                      </a:cubicBezTo>
                      <a:cubicBezTo>
                        <a:pt x="2662423" y="73801"/>
                        <a:pt x="2663559" y="83256"/>
                        <a:pt x="2673780" y="84616"/>
                      </a:cubicBezTo>
                      <a:cubicBezTo>
                        <a:pt x="2685399" y="88439"/>
                        <a:pt x="2694019" y="83541"/>
                        <a:pt x="2702471" y="75481"/>
                      </a:cubicBezTo>
                      <a:cubicBezTo>
                        <a:pt x="2710324" y="68087"/>
                        <a:pt x="2716710" y="56965"/>
                        <a:pt x="2730195" y="60055"/>
                      </a:cubicBezTo>
                      <a:cubicBezTo>
                        <a:pt x="2735025" y="67410"/>
                        <a:pt x="2739223" y="74798"/>
                        <a:pt x="2745884" y="80788"/>
                      </a:cubicBezTo>
                      <a:cubicBezTo>
                        <a:pt x="2749880" y="84380"/>
                        <a:pt x="2748520" y="94601"/>
                        <a:pt x="2758472" y="90901"/>
                      </a:cubicBezTo>
                      <a:cubicBezTo>
                        <a:pt x="2762765" y="88136"/>
                        <a:pt x="2763761" y="83010"/>
                        <a:pt x="2766756" y="79679"/>
                      </a:cubicBezTo>
                      <a:cubicBezTo>
                        <a:pt x="2767355" y="79013"/>
                        <a:pt x="2767288" y="77749"/>
                        <a:pt x="2767220" y="76483"/>
                      </a:cubicBezTo>
                      <a:cubicBezTo>
                        <a:pt x="2770680" y="69956"/>
                        <a:pt x="2765116" y="60737"/>
                        <a:pt x="2773735" y="55840"/>
                      </a:cubicBezTo>
                      <a:cubicBezTo>
                        <a:pt x="2781460" y="57967"/>
                        <a:pt x="2780564" y="64992"/>
                        <a:pt x="2781499" y="70651"/>
                      </a:cubicBezTo>
                      <a:cubicBezTo>
                        <a:pt x="2782434" y="76309"/>
                        <a:pt x="2783402" y="82600"/>
                        <a:pt x="2784970" y="88225"/>
                      </a:cubicBezTo>
                      <a:cubicBezTo>
                        <a:pt x="2790572" y="110129"/>
                        <a:pt x="2797664" y="112290"/>
                        <a:pt x="2815301" y="98032"/>
                      </a:cubicBezTo>
                      <a:cubicBezTo>
                        <a:pt x="2819527" y="94002"/>
                        <a:pt x="2823720" y="89340"/>
                        <a:pt x="2827279" y="84711"/>
                      </a:cubicBezTo>
                      <a:cubicBezTo>
                        <a:pt x="2839660" y="78979"/>
                        <a:pt x="2845688" y="85002"/>
                        <a:pt x="2846959" y="96987"/>
                      </a:cubicBezTo>
                      <a:cubicBezTo>
                        <a:pt x="2847927" y="103278"/>
                        <a:pt x="2848297" y="110234"/>
                        <a:pt x="2848000" y="116593"/>
                      </a:cubicBezTo>
                      <a:cubicBezTo>
                        <a:pt x="2847904" y="126748"/>
                        <a:pt x="2850138" y="132971"/>
                        <a:pt x="2862855" y="133564"/>
                      </a:cubicBezTo>
                      <a:cubicBezTo>
                        <a:pt x="2876837" y="134091"/>
                        <a:pt x="2883134" y="145174"/>
                        <a:pt x="2884472" y="158421"/>
                      </a:cubicBezTo>
                      <a:cubicBezTo>
                        <a:pt x="2888015" y="189314"/>
                        <a:pt x="2888015" y="189314"/>
                        <a:pt x="2917709" y="187102"/>
                      </a:cubicBezTo>
                      <a:cubicBezTo>
                        <a:pt x="2924034" y="186766"/>
                        <a:pt x="2933750" y="178638"/>
                        <a:pt x="2933291" y="193886"/>
                      </a:cubicBezTo>
                      <a:cubicBezTo>
                        <a:pt x="2930896" y="196550"/>
                        <a:pt x="2928500" y="199215"/>
                        <a:pt x="2926071" y="201247"/>
                      </a:cubicBezTo>
                      <a:cubicBezTo>
                        <a:pt x="2919018" y="211769"/>
                        <a:pt x="2926709" y="213263"/>
                        <a:pt x="2934433" y="215391"/>
                      </a:cubicBezTo>
                      <a:cubicBezTo>
                        <a:pt x="2948481" y="217182"/>
                        <a:pt x="2958238" y="221738"/>
                        <a:pt x="2958478" y="238217"/>
                      </a:cubicBezTo>
                      <a:cubicBezTo>
                        <a:pt x="2958216" y="245207"/>
                        <a:pt x="2963013" y="251930"/>
                        <a:pt x="2965280" y="258786"/>
                      </a:cubicBezTo>
                      <a:cubicBezTo>
                        <a:pt x="2968380" y="269405"/>
                        <a:pt x="2966953" y="278360"/>
                        <a:pt x="2958500" y="286420"/>
                      </a:cubicBezTo>
                      <a:cubicBezTo>
                        <a:pt x="2942862" y="302473"/>
                        <a:pt x="2942868" y="314524"/>
                        <a:pt x="2957723" y="331496"/>
                      </a:cubicBezTo>
                      <a:cubicBezTo>
                        <a:pt x="2961120" y="335755"/>
                        <a:pt x="2965117" y="339348"/>
                        <a:pt x="2968514" y="343608"/>
                      </a:cubicBezTo>
                      <a:cubicBezTo>
                        <a:pt x="2976642" y="353325"/>
                        <a:pt x="2976513" y="362846"/>
                        <a:pt x="2968162" y="372803"/>
                      </a:cubicBezTo>
                      <a:cubicBezTo>
                        <a:pt x="2962322" y="379297"/>
                        <a:pt x="2954685" y="385530"/>
                        <a:pt x="2955827" y="394151"/>
                      </a:cubicBezTo>
                      <a:lnTo>
                        <a:pt x="2960174" y="403426"/>
                      </a:lnTo>
                      <a:lnTo>
                        <a:pt x="2961076" y="403846"/>
                      </a:lnTo>
                      <a:cubicBezTo>
                        <a:pt x="2966715" y="404799"/>
                        <a:pt x="2974620" y="407133"/>
                        <a:pt x="2970332" y="395811"/>
                      </a:cubicBezTo>
                      <a:cubicBezTo>
                        <a:pt x="2973573" y="388459"/>
                        <a:pt x="2973034" y="375070"/>
                        <a:pt x="2986510" y="387644"/>
                      </a:cubicBezTo>
                      <a:cubicBezTo>
                        <a:pt x="2987416" y="388197"/>
                        <a:pt x="2987869" y="388474"/>
                        <a:pt x="2988222" y="389933"/>
                      </a:cubicBezTo>
                      <a:cubicBezTo>
                        <a:pt x="2988431" y="398767"/>
                        <a:pt x="2995584" y="404374"/>
                        <a:pt x="2999263" y="411595"/>
                      </a:cubicBezTo>
                      <a:cubicBezTo>
                        <a:pt x="3002136" y="417078"/>
                        <a:pt x="3007598" y="417301"/>
                        <a:pt x="3011016" y="410679"/>
                      </a:cubicBezTo>
                      <a:cubicBezTo>
                        <a:pt x="3011746" y="410503"/>
                        <a:pt x="3012929" y="410603"/>
                        <a:pt x="3013559" y="411609"/>
                      </a:cubicBezTo>
                      <a:cubicBezTo>
                        <a:pt x="3019297" y="411378"/>
                        <a:pt x="3024083" y="416786"/>
                        <a:pt x="3030298" y="413735"/>
                      </a:cubicBezTo>
                      <a:cubicBezTo>
                        <a:pt x="3043787" y="412014"/>
                        <a:pt x="3056369" y="409739"/>
                        <a:pt x="3068268" y="401449"/>
                      </a:cubicBezTo>
                      <a:cubicBezTo>
                        <a:pt x="3088946" y="387943"/>
                        <a:pt x="3100100" y="394126"/>
                        <a:pt x="3102837" y="418184"/>
                      </a:cubicBezTo>
                      <a:cubicBezTo>
                        <a:pt x="3105650" y="444157"/>
                        <a:pt x="3110360" y="447651"/>
                        <a:pt x="3136983" y="442748"/>
                      </a:cubicBezTo>
                      <a:cubicBezTo>
                        <a:pt x="3137714" y="442572"/>
                        <a:pt x="3137714" y="442572"/>
                        <a:pt x="3138443" y="442395"/>
                      </a:cubicBezTo>
                      <a:cubicBezTo>
                        <a:pt x="3167611" y="438421"/>
                        <a:pt x="3170707" y="438444"/>
                        <a:pt x="3170756" y="468949"/>
                      </a:cubicBezTo>
                      <a:cubicBezTo>
                        <a:pt x="3170786" y="477052"/>
                        <a:pt x="3165610" y="487577"/>
                        <a:pt x="3173139" y="491549"/>
                      </a:cubicBezTo>
                      <a:cubicBezTo>
                        <a:pt x="3182480" y="496625"/>
                        <a:pt x="3188663" y="485470"/>
                        <a:pt x="3195806" y="479877"/>
                      </a:cubicBezTo>
                      <a:cubicBezTo>
                        <a:pt x="3199379" y="477081"/>
                        <a:pt x="3202497" y="474008"/>
                        <a:pt x="3205615" y="470935"/>
                      </a:cubicBezTo>
                      <a:cubicBezTo>
                        <a:pt x="3211807" y="470981"/>
                        <a:pt x="3211961" y="474806"/>
                        <a:pt x="3209472" y="478885"/>
                      </a:cubicBezTo>
                      <a:cubicBezTo>
                        <a:pt x="3207990" y="482335"/>
                        <a:pt x="3205424" y="484502"/>
                        <a:pt x="3205125" y="488051"/>
                      </a:cubicBezTo>
                      <a:cubicBezTo>
                        <a:pt x="3202160" y="494949"/>
                        <a:pt x="3199196" y="501847"/>
                        <a:pt x="3196684" y="509022"/>
                      </a:cubicBezTo>
                      <a:cubicBezTo>
                        <a:pt x="3191838" y="524102"/>
                        <a:pt x="3195442" y="529410"/>
                        <a:pt x="3211374" y="529800"/>
                      </a:cubicBezTo>
                      <a:cubicBezTo>
                        <a:pt x="3218748" y="529946"/>
                        <a:pt x="3226322" y="527725"/>
                        <a:pt x="3233973" y="527417"/>
                      </a:cubicBezTo>
                      <a:cubicBezTo>
                        <a:pt x="3239259" y="526910"/>
                        <a:pt x="3245826" y="525318"/>
                        <a:pt x="3249429" y="530626"/>
                      </a:cubicBezTo>
                      <a:cubicBezTo>
                        <a:pt x="3253209" y="536664"/>
                        <a:pt x="3249891" y="542103"/>
                        <a:pt x="3247026" y="547818"/>
                      </a:cubicBezTo>
                      <a:cubicBezTo>
                        <a:pt x="3243332" y="554894"/>
                        <a:pt x="3238731" y="561416"/>
                        <a:pt x="3234306" y="568668"/>
                      </a:cubicBezTo>
                      <a:cubicBezTo>
                        <a:pt x="3229606" y="576373"/>
                        <a:pt x="3229837" y="582111"/>
                        <a:pt x="3237166" y="588447"/>
                      </a:cubicBezTo>
                      <a:cubicBezTo>
                        <a:pt x="3250287" y="599562"/>
                        <a:pt x="3251302" y="610133"/>
                        <a:pt x="3243460" y="624006"/>
                      </a:cubicBezTo>
                      <a:cubicBezTo>
                        <a:pt x="3226570" y="654750"/>
                        <a:pt x="3227553" y="657215"/>
                        <a:pt x="3261062" y="669573"/>
                      </a:cubicBezTo>
                      <a:lnTo>
                        <a:pt x="3266803" y="672122"/>
                      </a:lnTo>
                      <a:lnTo>
                        <a:pt x="3278766" y="670484"/>
                      </a:lnTo>
                      <a:cubicBezTo>
                        <a:pt x="3288507" y="670829"/>
                        <a:pt x="3297296" y="676813"/>
                        <a:pt x="3301805" y="682673"/>
                      </a:cubicBezTo>
                      <a:cubicBezTo>
                        <a:pt x="3306944" y="689540"/>
                        <a:pt x="3311300" y="691576"/>
                        <a:pt x="3322422" y="689654"/>
                      </a:cubicBezTo>
                      <a:cubicBezTo>
                        <a:pt x="3307407" y="701017"/>
                        <a:pt x="3312846" y="704334"/>
                        <a:pt x="3323945" y="705510"/>
                      </a:cubicBezTo>
                      <a:cubicBezTo>
                        <a:pt x="3320439" y="711766"/>
                        <a:pt x="3316800" y="717475"/>
                        <a:pt x="3314446" y="723502"/>
                      </a:cubicBezTo>
                      <a:lnTo>
                        <a:pt x="3313394" y="735144"/>
                      </a:lnTo>
                      <a:lnTo>
                        <a:pt x="3316672" y="734906"/>
                      </a:lnTo>
                      <a:cubicBezTo>
                        <a:pt x="3319892" y="733450"/>
                        <a:pt x="3322621" y="730761"/>
                        <a:pt x="3325110" y="726681"/>
                      </a:cubicBezTo>
                      <a:cubicBezTo>
                        <a:pt x="3338105" y="705379"/>
                        <a:pt x="3340571" y="704396"/>
                        <a:pt x="3364340" y="716408"/>
                      </a:cubicBezTo>
                      <a:cubicBezTo>
                        <a:pt x="3374134" y="721761"/>
                        <a:pt x="3376623" y="717682"/>
                        <a:pt x="3376868" y="709124"/>
                      </a:cubicBezTo>
                      <a:cubicBezTo>
                        <a:pt x="3382598" y="697694"/>
                        <a:pt x="3386808" y="707104"/>
                        <a:pt x="3391517" y="710599"/>
                      </a:cubicBezTo>
                      <a:cubicBezTo>
                        <a:pt x="3408219" y="730117"/>
                        <a:pt x="3425587" y="733249"/>
                        <a:pt x="3449715" y="721225"/>
                      </a:cubicBezTo>
                      <a:cubicBezTo>
                        <a:pt x="3470094" y="711268"/>
                        <a:pt x="3474825" y="711667"/>
                        <a:pt x="3481003" y="726008"/>
                      </a:cubicBezTo>
                      <a:cubicBezTo>
                        <a:pt x="3480681" y="732653"/>
                        <a:pt x="3476986" y="739728"/>
                        <a:pt x="3483409" y="745513"/>
                      </a:cubicBezTo>
                      <a:cubicBezTo>
                        <a:pt x="3489632" y="753662"/>
                        <a:pt x="3497913" y="754361"/>
                        <a:pt x="3507576" y="752793"/>
                      </a:cubicBezTo>
                      <a:cubicBezTo>
                        <a:pt x="3516510" y="751402"/>
                        <a:pt x="3526197" y="746738"/>
                        <a:pt x="3534055" y="755263"/>
                      </a:cubicBezTo>
                      <a:cubicBezTo>
                        <a:pt x="3533910" y="762639"/>
                        <a:pt x="3533312" y="769737"/>
                        <a:pt x="3535079" y="777034"/>
                      </a:cubicBezTo>
                      <a:cubicBezTo>
                        <a:pt x="3536139" y="781412"/>
                        <a:pt x="3530355" y="787835"/>
                        <a:pt x="3538990" y="789993"/>
                      </a:cubicBezTo>
                      <a:cubicBezTo>
                        <a:pt x="3543269" y="790115"/>
                        <a:pt x="3546387" y="787042"/>
                        <a:pt x="3550035" y="786158"/>
                      </a:cubicBezTo>
                      <a:cubicBezTo>
                        <a:pt x="3550766" y="785982"/>
                        <a:pt x="3551318" y="785076"/>
                        <a:pt x="3551872" y="784169"/>
                      </a:cubicBezTo>
                      <a:cubicBezTo>
                        <a:pt x="3557356" y="781296"/>
                        <a:pt x="3557878" y="772285"/>
                        <a:pt x="3566159" y="772983"/>
                      </a:cubicBezTo>
                      <a:cubicBezTo>
                        <a:pt x="3570491" y="778114"/>
                        <a:pt x="3566544" y="782548"/>
                        <a:pt x="3564509" y="786903"/>
                      </a:cubicBezTo>
                      <a:cubicBezTo>
                        <a:pt x="3562473" y="791258"/>
                        <a:pt x="3560161" y="796068"/>
                        <a:pt x="3558579" y="800700"/>
                      </a:cubicBezTo>
                      <a:cubicBezTo>
                        <a:pt x="3552074" y="818499"/>
                        <a:pt x="3555953" y="823354"/>
                        <a:pt x="3574904" y="821854"/>
                      </a:cubicBezTo>
                      <a:cubicBezTo>
                        <a:pt x="3579736" y="821070"/>
                        <a:pt x="3584844" y="819833"/>
                        <a:pt x="3589499" y="818319"/>
                      </a:cubicBezTo>
                      <a:cubicBezTo>
                        <a:pt x="3600777" y="820223"/>
                        <a:pt x="3602091" y="827244"/>
                        <a:pt x="3597290" y="836133"/>
                      </a:cubicBezTo>
                      <a:cubicBezTo>
                        <a:pt x="3594978" y="840942"/>
                        <a:pt x="3591937" y="845927"/>
                        <a:pt x="3588718" y="850183"/>
                      </a:cubicBezTo>
                      <a:cubicBezTo>
                        <a:pt x="3583841" y="857159"/>
                        <a:pt x="3582435" y="862521"/>
                        <a:pt x="3590947" y="868957"/>
                      </a:cubicBezTo>
                      <a:cubicBezTo>
                        <a:pt x="3600366" y="875947"/>
                        <a:pt x="3599468" y="886593"/>
                        <a:pt x="3594115" y="896388"/>
                      </a:cubicBezTo>
                      <a:cubicBezTo>
                        <a:pt x="3581925" y="919427"/>
                        <a:pt x="3581925" y="919427"/>
                        <a:pt x="3603504" y="931969"/>
                      </a:cubicBezTo>
                      <a:cubicBezTo>
                        <a:pt x="3608037" y="934735"/>
                        <a:pt x="3618608" y="933719"/>
                        <a:pt x="3611064" y="944044"/>
                      </a:cubicBezTo>
                      <a:cubicBezTo>
                        <a:pt x="3608145" y="944751"/>
                        <a:pt x="3605226" y="945458"/>
                        <a:pt x="3602584" y="945712"/>
                      </a:cubicBezTo>
                      <a:cubicBezTo>
                        <a:pt x="3592721" y="949646"/>
                        <a:pt x="3597331" y="954324"/>
                        <a:pt x="3601663" y="959454"/>
                      </a:cubicBezTo>
                      <a:cubicBezTo>
                        <a:pt x="3610528" y="967351"/>
                        <a:pt x="3615115" y="975124"/>
                        <a:pt x="3607473" y="986633"/>
                      </a:cubicBezTo>
                      <a:cubicBezTo>
                        <a:pt x="3603978" y="991342"/>
                        <a:pt x="3604108" y="998262"/>
                        <a:pt x="3602427" y="1004078"/>
                      </a:cubicBezTo>
                      <a:cubicBezTo>
                        <a:pt x="3599539" y="1012889"/>
                        <a:pt x="3594309" y="1018405"/>
                        <a:pt x="3584645" y="1019972"/>
                      </a:cubicBezTo>
                      <a:cubicBezTo>
                        <a:pt x="3566224" y="1023661"/>
                        <a:pt x="3560518" y="1031997"/>
                        <a:pt x="3562747" y="1050771"/>
                      </a:cubicBezTo>
                      <a:cubicBezTo>
                        <a:pt x="3563077" y="1055326"/>
                        <a:pt x="3564138" y="1059705"/>
                        <a:pt x="3564469" y="1064260"/>
                      </a:cubicBezTo>
                      <a:cubicBezTo>
                        <a:pt x="3565484" y="1074830"/>
                        <a:pt x="3560883" y="1081352"/>
                        <a:pt x="3550390" y="1084279"/>
                      </a:cubicBezTo>
                      <a:cubicBezTo>
                        <a:pt x="3540903" y="1086577"/>
                        <a:pt x="3529426" y="1087039"/>
                        <a:pt x="3530319" y="1101888"/>
                      </a:cubicBezTo>
                      <a:cubicBezTo>
                        <a:pt x="3531134" y="1114823"/>
                        <a:pt x="3531949" y="1127760"/>
                        <a:pt x="3548134" y="1130793"/>
                      </a:cubicBezTo>
                      <a:cubicBezTo>
                        <a:pt x="3549771" y="1131169"/>
                        <a:pt x="3552314" y="1132098"/>
                        <a:pt x="3551837" y="1134918"/>
                      </a:cubicBezTo>
                      <a:cubicBezTo>
                        <a:pt x="3548896" y="1138720"/>
                        <a:pt x="3544817" y="1136232"/>
                        <a:pt x="3541268" y="1135933"/>
                      </a:cubicBezTo>
                      <a:cubicBezTo>
                        <a:pt x="3526043" y="1138460"/>
                        <a:pt x="3512146" y="1133715"/>
                        <a:pt x="3498150" y="1130151"/>
                      </a:cubicBezTo>
                      <a:cubicBezTo>
                        <a:pt x="3490322" y="1129730"/>
                        <a:pt x="3486727" y="1135622"/>
                        <a:pt x="3483133" y="1141514"/>
                      </a:cubicBezTo>
                      <a:cubicBezTo>
                        <a:pt x="3479815" y="1146952"/>
                        <a:pt x="3476674" y="1153121"/>
                        <a:pt x="3473356" y="1158560"/>
                      </a:cubicBezTo>
                      <a:cubicBezTo>
                        <a:pt x="3461642" y="1178780"/>
                        <a:pt x="3460914" y="1178957"/>
                        <a:pt x="3440770" y="1169156"/>
                      </a:cubicBezTo>
                      <a:cubicBezTo>
                        <a:pt x="3436354" y="1187608"/>
                        <a:pt x="3436354" y="1187608"/>
                        <a:pt x="3419032" y="1178283"/>
                      </a:cubicBezTo>
                      <a:cubicBezTo>
                        <a:pt x="3415859" y="1176348"/>
                        <a:pt x="3412409" y="1174866"/>
                        <a:pt x="3409114" y="1177209"/>
                      </a:cubicBezTo>
                      <a:cubicBezTo>
                        <a:pt x="3405819" y="1179553"/>
                        <a:pt x="3408162" y="1182848"/>
                        <a:pt x="3408869" y="1185767"/>
                      </a:cubicBezTo>
                      <a:cubicBezTo>
                        <a:pt x="3410560" y="1191152"/>
                        <a:pt x="3412250" y="1196536"/>
                        <a:pt x="3413211" y="1202098"/>
                      </a:cubicBezTo>
                      <a:cubicBezTo>
                        <a:pt x="3415409" y="1212768"/>
                        <a:pt x="3420925" y="1217998"/>
                        <a:pt x="3432225" y="1216807"/>
                      </a:cubicBezTo>
                      <a:cubicBezTo>
                        <a:pt x="3440152" y="1216045"/>
                        <a:pt x="3446143" y="1218458"/>
                        <a:pt x="3448817" y="1226307"/>
                      </a:cubicBezTo>
                      <a:cubicBezTo>
                        <a:pt x="3448949" y="1233228"/>
                        <a:pt x="3443564" y="1234919"/>
                        <a:pt x="3438732" y="1235703"/>
                      </a:cubicBezTo>
                      <a:cubicBezTo>
                        <a:pt x="3408736" y="1241036"/>
                        <a:pt x="3391461" y="1262216"/>
                        <a:pt x="3374993" y="1285133"/>
                      </a:cubicBezTo>
                      <a:cubicBezTo>
                        <a:pt x="3366640" y="1297295"/>
                        <a:pt x="3361480" y="1300211"/>
                        <a:pt x="3354054" y="1294223"/>
                      </a:cubicBezTo>
                      <a:lnTo>
                        <a:pt x="3347879" y="1287635"/>
                      </a:lnTo>
                      <a:lnTo>
                        <a:pt x="3338368" y="1296544"/>
                      </a:lnTo>
                      <a:lnTo>
                        <a:pt x="3337209" y="1300189"/>
                      </a:lnTo>
                      <a:lnTo>
                        <a:pt x="3345693" y="1300905"/>
                      </a:lnTo>
                      <a:cubicBezTo>
                        <a:pt x="3367617" y="1303707"/>
                        <a:pt x="3374447" y="1315958"/>
                        <a:pt x="3364647" y="1336101"/>
                      </a:cubicBezTo>
                      <a:cubicBezTo>
                        <a:pt x="3360576" y="1344812"/>
                        <a:pt x="3354239" y="1352141"/>
                        <a:pt x="3351981" y="1361958"/>
                      </a:cubicBezTo>
                      <a:cubicBezTo>
                        <a:pt x="3347943" y="1378774"/>
                        <a:pt x="3351546" y="1384082"/>
                        <a:pt x="3368583" y="1382660"/>
                      </a:cubicBezTo>
                      <a:cubicBezTo>
                        <a:pt x="3373592" y="1382605"/>
                        <a:pt x="3378700" y="1381368"/>
                        <a:pt x="3383532" y="1380584"/>
                      </a:cubicBezTo>
                      <a:cubicBezTo>
                        <a:pt x="3387910" y="1379524"/>
                        <a:pt x="3392289" y="1378464"/>
                        <a:pt x="3397575" y="1377956"/>
                      </a:cubicBezTo>
                      <a:cubicBezTo>
                        <a:pt x="3377911" y="1402032"/>
                        <a:pt x="3361956" y="1404737"/>
                        <a:pt x="3338034" y="1388899"/>
                      </a:cubicBezTo>
                      <a:cubicBezTo>
                        <a:pt x="3326526" y="1381257"/>
                        <a:pt x="3321142" y="1382947"/>
                        <a:pt x="3319514" y="1393771"/>
                      </a:cubicBezTo>
                      <a:cubicBezTo>
                        <a:pt x="3319264" y="1396729"/>
                        <a:pt x="3320211" y="1401038"/>
                        <a:pt x="3320276" y="1404499"/>
                      </a:cubicBezTo>
                      <a:lnTo>
                        <a:pt x="3319892" y="1406503"/>
                      </a:lnTo>
                      <a:lnTo>
                        <a:pt x="3351343" y="1411484"/>
                      </a:lnTo>
                      <a:cubicBezTo>
                        <a:pt x="3358159" y="1412563"/>
                        <a:pt x="3365666" y="1412677"/>
                        <a:pt x="3370604" y="1418834"/>
                      </a:cubicBezTo>
                      <a:cubicBezTo>
                        <a:pt x="3371212" y="1418394"/>
                        <a:pt x="3371820" y="1417953"/>
                        <a:pt x="3372427" y="1417510"/>
                      </a:cubicBezTo>
                      <a:cubicBezTo>
                        <a:pt x="3391694" y="1414650"/>
                        <a:pt x="3410074" y="1420785"/>
                        <a:pt x="3429285" y="1421677"/>
                      </a:cubicBezTo>
                      <a:cubicBezTo>
                        <a:pt x="3465084" y="1423046"/>
                        <a:pt x="3501241" y="1425548"/>
                        <a:pt x="3537127" y="1416180"/>
                      </a:cubicBezTo>
                      <a:cubicBezTo>
                        <a:pt x="3547755" y="1413562"/>
                        <a:pt x="3559182" y="1412685"/>
                        <a:pt x="3570029" y="1415478"/>
                      </a:cubicBezTo>
                      <a:cubicBezTo>
                        <a:pt x="3587609" y="1419874"/>
                        <a:pt x="3603144" y="1430397"/>
                        <a:pt x="3622826" y="1424914"/>
                      </a:cubicBezTo>
                      <a:cubicBezTo>
                        <a:pt x="3631274" y="1422488"/>
                        <a:pt x="3640905" y="1426164"/>
                        <a:pt x="3649654" y="1428626"/>
                      </a:cubicBezTo>
                      <a:cubicBezTo>
                        <a:pt x="3654815" y="1429980"/>
                        <a:pt x="3659285" y="1432301"/>
                        <a:pt x="3659254" y="1439284"/>
                      </a:cubicBezTo>
                      <a:cubicBezTo>
                        <a:pt x="3662047" y="1428438"/>
                        <a:pt x="3669088" y="1424715"/>
                        <a:pt x="3678443" y="1426734"/>
                      </a:cubicBezTo>
                      <a:cubicBezTo>
                        <a:pt x="3698204" y="1430939"/>
                        <a:pt x="3718962" y="1428851"/>
                        <a:pt x="3736952" y="1440838"/>
                      </a:cubicBezTo>
                      <a:cubicBezTo>
                        <a:pt x="3741339" y="1443683"/>
                        <a:pt x="3747882" y="1443106"/>
                        <a:pt x="3753042" y="1444462"/>
                      </a:cubicBezTo>
                      <a:cubicBezTo>
                        <a:pt x="3768966" y="1449134"/>
                        <a:pt x="3785057" y="1452757"/>
                        <a:pt x="3801091" y="1460134"/>
                      </a:cubicBezTo>
                      <a:cubicBezTo>
                        <a:pt x="3816515" y="1467952"/>
                        <a:pt x="3832850" y="1480215"/>
                        <a:pt x="3852917" y="1479093"/>
                      </a:cubicBezTo>
                      <a:cubicBezTo>
                        <a:pt x="3862605" y="1479015"/>
                        <a:pt x="3873617" y="1480759"/>
                        <a:pt x="3880072" y="1490918"/>
                      </a:cubicBezTo>
                      <a:lnTo>
                        <a:pt x="3881728" y="1490643"/>
                      </a:lnTo>
                      <a:lnTo>
                        <a:pt x="3881727" y="1490645"/>
                      </a:lnTo>
                      <a:cubicBezTo>
                        <a:pt x="3882639" y="1489982"/>
                        <a:pt x="3882597" y="1490244"/>
                        <a:pt x="3882142" y="1490575"/>
                      </a:cubicBezTo>
                      <a:lnTo>
                        <a:pt x="3881728" y="1490643"/>
                      </a:lnTo>
                      <a:lnTo>
                        <a:pt x="3880762" y="1489954"/>
                      </a:lnTo>
                      <a:cubicBezTo>
                        <a:pt x="3874443" y="1485728"/>
                        <a:pt x="3875024" y="1482057"/>
                        <a:pt x="3881898" y="1479383"/>
                      </a:cubicBezTo>
                      <a:cubicBezTo>
                        <a:pt x="3884245" y="1478142"/>
                        <a:pt x="3886867" y="1478557"/>
                        <a:pt x="3889489" y="1478972"/>
                      </a:cubicBezTo>
                      <a:cubicBezTo>
                        <a:pt x="3916868" y="1485996"/>
                        <a:pt x="3945771" y="1476597"/>
                        <a:pt x="3973092" y="1487374"/>
                      </a:cubicBezTo>
                      <a:cubicBezTo>
                        <a:pt x="3977120" y="1489087"/>
                        <a:pt x="3982696" y="1487820"/>
                        <a:pt x="3987858" y="1489176"/>
                      </a:cubicBezTo>
                      <a:cubicBezTo>
                        <a:pt x="3988907" y="1489342"/>
                        <a:pt x="3990396" y="1490115"/>
                        <a:pt x="3991362" y="1490805"/>
                      </a:cubicBezTo>
                      <a:cubicBezTo>
                        <a:pt x="3994176" y="1493402"/>
                        <a:pt x="3994036" y="1497680"/>
                        <a:pt x="3998148" y="1498868"/>
                      </a:cubicBezTo>
                      <a:cubicBezTo>
                        <a:pt x="3999031" y="1500083"/>
                        <a:pt x="3999389" y="1501215"/>
                        <a:pt x="3999748" y="1502347"/>
                      </a:cubicBezTo>
                      <a:cubicBezTo>
                        <a:pt x="4000298" y="1505659"/>
                        <a:pt x="4000324" y="1508889"/>
                        <a:pt x="3999825" y="1512035"/>
                      </a:cubicBezTo>
                      <a:cubicBezTo>
                        <a:pt x="4000018" y="1514215"/>
                        <a:pt x="3999686" y="1516314"/>
                        <a:pt x="3999960" y="1517970"/>
                      </a:cubicBezTo>
                      <a:cubicBezTo>
                        <a:pt x="4007438" y="1525066"/>
                        <a:pt x="4015111" y="1524131"/>
                        <a:pt x="4023367" y="1519526"/>
                      </a:cubicBezTo>
                      <a:cubicBezTo>
                        <a:pt x="4031372" y="1516494"/>
                        <a:pt x="4036891" y="1518980"/>
                        <a:pt x="4040531" y="1526545"/>
                      </a:cubicBezTo>
                      <a:cubicBezTo>
                        <a:pt x="4043371" y="1532370"/>
                        <a:pt x="4040968" y="1537365"/>
                        <a:pt x="4034260" y="1538991"/>
                      </a:cubicBezTo>
                      <a:cubicBezTo>
                        <a:pt x="4011825" y="1527911"/>
                        <a:pt x="3986514" y="1528204"/>
                        <a:pt x="3962725" y="1522285"/>
                      </a:cubicBezTo>
                      <a:cubicBezTo>
                        <a:pt x="3952926" y="1519659"/>
                        <a:pt x="3938166" y="1507645"/>
                        <a:pt x="3925435" y="1520144"/>
                      </a:cubicBezTo>
                      <a:cubicBezTo>
                        <a:pt x="3924137" y="1521550"/>
                        <a:pt x="3919859" y="1521410"/>
                        <a:pt x="3918451" y="1520112"/>
                      </a:cubicBezTo>
                      <a:cubicBezTo>
                        <a:pt x="3906146" y="1509563"/>
                        <a:pt x="3889143" y="1511708"/>
                        <a:pt x="3875897" y="1503697"/>
                      </a:cubicBezTo>
                      <a:cubicBezTo>
                        <a:pt x="3868530" y="1499304"/>
                        <a:pt x="3861521" y="1496045"/>
                        <a:pt x="3853899" y="1503438"/>
                      </a:cubicBezTo>
                      <a:cubicBezTo>
                        <a:pt x="3850088" y="1507135"/>
                        <a:pt x="3844844" y="1506304"/>
                        <a:pt x="3840815" y="1504592"/>
                      </a:cubicBezTo>
                      <a:cubicBezTo>
                        <a:pt x="3823651" y="1497572"/>
                        <a:pt x="3805298" y="1494666"/>
                        <a:pt x="3787302" y="1492891"/>
                      </a:cubicBezTo>
                      <a:cubicBezTo>
                        <a:pt x="3774633" y="1491421"/>
                        <a:pt x="3762655" y="1488988"/>
                        <a:pt x="3749846" y="1491797"/>
                      </a:cubicBezTo>
                      <a:cubicBezTo>
                        <a:pt x="3739302" y="1493890"/>
                        <a:pt x="3728538" y="1490572"/>
                        <a:pt x="3719047" y="1482618"/>
                      </a:cubicBezTo>
                      <a:cubicBezTo>
                        <a:pt x="3705858" y="1470855"/>
                        <a:pt x="3690979" y="1476561"/>
                        <a:pt x="3687714" y="1493783"/>
                      </a:cubicBezTo>
                      <a:cubicBezTo>
                        <a:pt x="3687382" y="1495881"/>
                        <a:pt x="3686967" y="1498503"/>
                        <a:pt x="3686552" y="1501125"/>
                      </a:cubicBezTo>
                      <a:cubicBezTo>
                        <a:pt x="3682233" y="1528393"/>
                        <a:pt x="3673453" y="1532915"/>
                        <a:pt x="3647015" y="1523353"/>
                      </a:cubicBezTo>
                      <a:cubicBezTo>
                        <a:pt x="3636859" y="1519595"/>
                        <a:pt x="3629684" y="1517383"/>
                        <a:pt x="3624570" y="1532700"/>
                      </a:cubicBezTo>
                      <a:cubicBezTo>
                        <a:pt x="3620563" y="1544428"/>
                        <a:pt x="3617189" y="1558945"/>
                        <a:pt x="3604598" y="1567165"/>
                      </a:cubicBezTo>
                      <a:cubicBezTo>
                        <a:pt x="3600430" y="1569730"/>
                        <a:pt x="3601172" y="1575224"/>
                        <a:pt x="3599983" y="1579335"/>
                      </a:cubicBezTo>
                      <a:cubicBezTo>
                        <a:pt x="3596775" y="1592802"/>
                        <a:pt x="3588245" y="1595753"/>
                        <a:pt x="3576656" y="1587467"/>
                      </a:cubicBezTo>
                      <a:cubicBezTo>
                        <a:pt x="3573317" y="1584788"/>
                        <a:pt x="3571360" y="1580177"/>
                        <a:pt x="3566998" y="1580562"/>
                      </a:cubicBezTo>
                      <a:cubicBezTo>
                        <a:pt x="3563161" y="1581030"/>
                        <a:pt x="3554771" y="1579701"/>
                        <a:pt x="3560343" y="1588646"/>
                      </a:cubicBezTo>
                      <a:cubicBezTo>
                        <a:pt x="3567072" y="1600462"/>
                        <a:pt x="3560390" y="1605317"/>
                        <a:pt x="3549845" y="1607411"/>
                      </a:cubicBezTo>
                      <a:cubicBezTo>
                        <a:pt x="3544352" y="1608154"/>
                        <a:pt x="3540516" y="1608621"/>
                        <a:pt x="3540926" y="1616211"/>
                      </a:cubicBezTo>
                      <a:cubicBezTo>
                        <a:pt x="3540978" y="1622671"/>
                        <a:pt x="3541638" y="1628687"/>
                        <a:pt x="3549587" y="1629410"/>
                      </a:cubicBezTo>
                      <a:cubicBezTo>
                        <a:pt x="3563829" y="1631127"/>
                        <a:pt x="3565038" y="1640456"/>
                        <a:pt x="3563295" y="1651469"/>
                      </a:cubicBezTo>
                      <a:cubicBezTo>
                        <a:pt x="3562049" y="1659335"/>
                        <a:pt x="3561244" y="1667808"/>
                        <a:pt x="3559475" y="1675591"/>
                      </a:cubicBezTo>
                      <a:cubicBezTo>
                        <a:pt x="3557372" y="1685472"/>
                        <a:pt x="3553780" y="1694578"/>
                        <a:pt x="3570285" y="1695579"/>
                      </a:cubicBezTo>
                      <a:cubicBezTo>
                        <a:pt x="3577185" y="1696135"/>
                        <a:pt x="3580160" y="1707894"/>
                        <a:pt x="3589932" y="1707291"/>
                      </a:cubicBezTo>
                      <a:cubicBezTo>
                        <a:pt x="3596390" y="1707239"/>
                        <a:pt x="3602958" y="1709893"/>
                        <a:pt x="3609724" y="1704514"/>
                      </a:cubicBezTo>
                      <a:cubicBezTo>
                        <a:pt x="3616489" y="1699135"/>
                        <a:pt x="3624105" y="1701954"/>
                        <a:pt x="3624100" y="1712166"/>
                      </a:cubicBezTo>
                      <a:cubicBezTo>
                        <a:pt x="3624262" y="1721330"/>
                        <a:pt x="3626880" y="1731958"/>
                        <a:pt x="3616719" y="1738412"/>
                      </a:cubicBezTo>
                      <a:cubicBezTo>
                        <a:pt x="3613765" y="1740094"/>
                        <a:pt x="3613791" y="1743323"/>
                        <a:pt x="3615472" y="1746279"/>
                      </a:cubicBezTo>
                      <a:cubicBezTo>
                        <a:pt x="3616714" y="1748624"/>
                        <a:pt x="3617955" y="1750971"/>
                        <a:pt x="3618671" y="1753235"/>
                      </a:cubicBezTo>
                      <a:cubicBezTo>
                        <a:pt x="3621787" y="1760716"/>
                        <a:pt x="3612151" y="1767253"/>
                        <a:pt x="3616316" y="1774901"/>
                      </a:cubicBezTo>
                      <a:cubicBezTo>
                        <a:pt x="3620397" y="1783073"/>
                        <a:pt x="3629815" y="1771126"/>
                        <a:pt x="3635028" y="1778940"/>
                      </a:cubicBezTo>
                      <a:cubicBezTo>
                        <a:pt x="3636351" y="1780762"/>
                        <a:pt x="3639331" y="1782309"/>
                        <a:pt x="3639165" y="1783358"/>
                      </a:cubicBezTo>
                      <a:cubicBezTo>
                        <a:pt x="3637474" y="1800829"/>
                        <a:pt x="3652400" y="1811794"/>
                        <a:pt x="3656369" y="1827474"/>
                      </a:cubicBezTo>
                      <a:cubicBezTo>
                        <a:pt x="3657085" y="1829737"/>
                        <a:pt x="3658685" y="1833215"/>
                        <a:pt x="3657386" y="1834623"/>
                      </a:cubicBezTo>
                      <a:cubicBezTo>
                        <a:pt x="3648825" y="1844555"/>
                        <a:pt x="3652850" y="1856481"/>
                        <a:pt x="3652762" y="1867218"/>
                      </a:cubicBezTo>
                      <a:cubicBezTo>
                        <a:pt x="3652727" y="1884414"/>
                        <a:pt x="3639638" y="1895780"/>
                        <a:pt x="3633034" y="1910323"/>
                      </a:cubicBezTo>
                      <a:cubicBezTo>
                        <a:pt x="3629940" y="1916284"/>
                        <a:pt x="3625356" y="1921470"/>
                        <a:pt x="3623144" y="1928646"/>
                      </a:cubicBezTo>
                      <a:cubicBezTo>
                        <a:pt x="3621872" y="1933283"/>
                        <a:pt x="3618170" y="1939684"/>
                        <a:pt x="3613368" y="1939462"/>
                      </a:cubicBezTo>
                      <a:cubicBezTo>
                        <a:pt x="3596779" y="1938984"/>
                        <a:pt x="3585374" y="1953304"/>
                        <a:pt x="3569227" y="1953435"/>
                      </a:cubicBezTo>
                      <a:cubicBezTo>
                        <a:pt x="3565473" y="1953378"/>
                        <a:pt x="3560254" y="1955777"/>
                        <a:pt x="3560447" y="1957957"/>
                      </a:cubicBezTo>
                      <a:cubicBezTo>
                        <a:pt x="3562732" y="1970683"/>
                        <a:pt x="3550115" y="1975673"/>
                        <a:pt x="3546964" y="1985387"/>
                      </a:cubicBezTo>
                      <a:cubicBezTo>
                        <a:pt x="3545858" y="1988975"/>
                        <a:pt x="3542764" y="1994935"/>
                        <a:pt x="3540059" y="1995045"/>
                      </a:cubicBezTo>
                      <a:cubicBezTo>
                        <a:pt x="3525927" y="1996032"/>
                        <a:pt x="3528487" y="2010413"/>
                        <a:pt x="3521556" y="2016841"/>
                      </a:cubicBezTo>
                      <a:cubicBezTo>
                        <a:pt x="3517745" y="2020538"/>
                        <a:pt x="3519537" y="2026197"/>
                        <a:pt x="3525497" y="2029292"/>
                      </a:cubicBezTo>
                      <a:lnTo>
                        <a:pt x="3539601" y="2030598"/>
                      </a:lnTo>
                      <a:lnTo>
                        <a:pt x="3522138" y="2053422"/>
                      </a:lnTo>
                      <a:lnTo>
                        <a:pt x="3498434" y="2099040"/>
                      </a:lnTo>
                      <a:lnTo>
                        <a:pt x="3498803" y="2096020"/>
                      </a:lnTo>
                      <a:cubicBezTo>
                        <a:pt x="3500048" y="2088155"/>
                        <a:pt x="3502701" y="2081586"/>
                        <a:pt x="3507452" y="2075350"/>
                      </a:cubicBezTo>
                      <a:cubicBezTo>
                        <a:pt x="3515047" y="2064727"/>
                        <a:pt x="3502217" y="2054094"/>
                        <a:pt x="3505010" y="2043248"/>
                      </a:cubicBezTo>
                      <a:cubicBezTo>
                        <a:pt x="3497503" y="2043135"/>
                        <a:pt x="3490161" y="2041972"/>
                        <a:pt x="3482570" y="2042383"/>
                      </a:cubicBezTo>
                      <a:cubicBezTo>
                        <a:pt x="3479259" y="2042933"/>
                        <a:pt x="3479119" y="2047211"/>
                        <a:pt x="3478178" y="2049750"/>
                      </a:cubicBezTo>
                      <a:cubicBezTo>
                        <a:pt x="3474586" y="2058857"/>
                        <a:pt x="3471434" y="2068571"/>
                        <a:pt x="3467318" y="2077595"/>
                      </a:cubicBezTo>
                      <a:cubicBezTo>
                        <a:pt x="3463808" y="2086178"/>
                        <a:pt x="3455444" y="2088078"/>
                        <a:pt x="3448518" y="2084293"/>
                      </a:cubicBezTo>
                      <a:cubicBezTo>
                        <a:pt x="3433699" y="2076035"/>
                        <a:pt x="3423045" y="2075421"/>
                        <a:pt x="3416302" y="2094243"/>
                      </a:cubicBezTo>
                      <a:cubicBezTo>
                        <a:pt x="3413733" y="2100286"/>
                        <a:pt x="3406583" y="2101305"/>
                        <a:pt x="3400649" y="2101439"/>
                      </a:cubicBezTo>
                      <a:cubicBezTo>
                        <a:pt x="3394715" y="2101575"/>
                        <a:pt x="3392118" y="2104389"/>
                        <a:pt x="3392861" y="2109883"/>
                      </a:cubicBezTo>
                      <a:cubicBezTo>
                        <a:pt x="3394045" y="2115983"/>
                        <a:pt x="3397690" y="2113335"/>
                        <a:pt x="3402050" y="2112950"/>
                      </a:cubicBezTo>
                      <a:cubicBezTo>
                        <a:pt x="3427943" y="2108987"/>
                        <a:pt x="3443639" y="2128675"/>
                        <a:pt x="3434326" y="2153540"/>
                      </a:cubicBezTo>
                      <a:cubicBezTo>
                        <a:pt x="3430402" y="2164744"/>
                        <a:pt x="3427608" y="2175591"/>
                        <a:pt x="3411986" y="2175804"/>
                      </a:cubicBezTo>
                      <a:cubicBezTo>
                        <a:pt x="3399593" y="2175991"/>
                        <a:pt x="3401961" y="2188192"/>
                        <a:pt x="3401240" y="2196142"/>
                      </a:cubicBezTo>
                      <a:cubicBezTo>
                        <a:pt x="3399994" y="2204007"/>
                        <a:pt x="3404656" y="2208509"/>
                        <a:pt x="3412689" y="2208706"/>
                      </a:cubicBezTo>
                      <a:cubicBezTo>
                        <a:pt x="3426131" y="2208684"/>
                        <a:pt x="3433026" y="2219453"/>
                        <a:pt x="3442159" y="2226274"/>
                      </a:cubicBezTo>
                      <a:cubicBezTo>
                        <a:pt x="3446022" y="2229036"/>
                        <a:pt x="3446849" y="2234005"/>
                        <a:pt x="3446101" y="2238724"/>
                      </a:cubicBezTo>
                      <a:cubicBezTo>
                        <a:pt x="3439955" y="2277530"/>
                        <a:pt x="3433892" y="2315810"/>
                        <a:pt x="3427747" y="2354615"/>
                      </a:cubicBezTo>
                      <a:cubicBezTo>
                        <a:pt x="3425587" y="2368250"/>
                        <a:pt x="3419315" y="2380695"/>
                        <a:pt x="3418205" y="2394495"/>
                      </a:cubicBezTo>
                      <a:cubicBezTo>
                        <a:pt x="3417650" y="2401395"/>
                        <a:pt x="3418476" y="2406364"/>
                        <a:pt x="3426176" y="2408659"/>
                      </a:cubicBezTo>
                      <a:cubicBezTo>
                        <a:pt x="3440003" y="2412998"/>
                        <a:pt x="3441570" y="2423461"/>
                        <a:pt x="3439494" y="2436571"/>
                      </a:cubicBezTo>
                      <a:cubicBezTo>
                        <a:pt x="3435508" y="2461742"/>
                        <a:pt x="3444059" y="2472234"/>
                        <a:pt x="3469785" y="2469320"/>
                      </a:cubicBezTo>
                      <a:cubicBezTo>
                        <a:pt x="3482869" y="2468167"/>
                        <a:pt x="3489075" y="2479901"/>
                        <a:pt x="3500336" y="2480071"/>
                      </a:cubicBezTo>
                      <a:cubicBezTo>
                        <a:pt x="3500860" y="2480154"/>
                        <a:pt x="3502459" y="2483633"/>
                        <a:pt x="3502210" y="2485206"/>
                      </a:cubicBezTo>
                      <a:cubicBezTo>
                        <a:pt x="3502289" y="2494894"/>
                        <a:pt x="3502367" y="2504582"/>
                        <a:pt x="3500872" y="2514022"/>
                      </a:cubicBezTo>
                      <a:cubicBezTo>
                        <a:pt x="3497939" y="2529146"/>
                        <a:pt x="3489846" y="2542916"/>
                        <a:pt x="3493729" y="2559120"/>
                      </a:cubicBezTo>
                      <a:cubicBezTo>
                        <a:pt x="3494997" y="2564697"/>
                        <a:pt x="3490495" y="2569358"/>
                        <a:pt x="3483071" y="2568720"/>
                      </a:cubicBezTo>
                      <a:cubicBezTo>
                        <a:pt x="3479150" y="2569711"/>
                        <a:pt x="3480917" y="2572142"/>
                        <a:pt x="3482158" y="2574489"/>
                      </a:cubicBezTo>
                      <a:cubicBezTo>
                        <a:pt x="3463440" y="2580662"/>
                        <a:pt x="3462964" y="2597251"/>
                        <a:pt x="3459948" y="2612900"/>
                      </a:cubicBezTo>
                      <a:cubicBezTo>
                        <a:pt x="3458177" y="2620683"/>
                        <a:pt x="3451495" y="2625538"/>
                        <a:pt x="3443380" y="2625865"/>
                      </a:cubicBezTo>
                      <a:cubicBezTo>
                        <a:pt x="3434216" y="2626027"/>
                        <a:pt x="3424087" y="2625497"/>
                        <a:pt x="3420587" y="2613654"/>
                      </a:cubicBezTo>
                      <a:cubicBezTo>
                        <a:pt x="3420120" y="2609818"/>
                        <a:pt x="3418822" y="2611224"/>
                        <a:pt x="3417441" y="2613156"/>
                      </a:cubicBezTo>
                      <a:cubicBezTo>
                        <a:pt x="3388787" y="2620983"/>
                        <a:pt x="3359722" y="2621217"/>
                        <a:pt x="3333756" y="2605278"/>
                      </a:cubicBezTo>
                      <a:cubicBezTo>
                        <a:pt x="3326912" y="2600969"/>
                        <a:pt x="3328132" y="2589874"/>
                        <a:pt x="3325100" y="2581868"/>
                      </a:cubicBezTo>
                      <a:cubicBezTo>
                        <a:pt x="3324025" y="2578473"/>
                        <a:pt x="3325547" y="2572262"/>
                        <a:pt x="3318589" y="2575462"/>
                      </a:cubicBezTo>
                      <a:cubicBezTo>
                        <a:pt x="3312764" y="2578302"/>
                        <a:pt x="3307270" y="2579044"/>
                        <a:pt x="3305204" y="2571729"/>
                      </a:cubicBezTo>
                      <a:cubicBezTo>
                        <a:pt x="3303303" y="2563365"/>
                        <a:pt x="3308687" y="2559917"/>
                        <a:pt x="3316361" y="2558982"/>
                      </a:cubicBezTo>
                      <a:cubicBezTo>
                        <a:pt x="3310982" y="2552217"/>
                        <a:pt x="3305437" y="2546501"/>
                        <a:pt x="3307290" y="2538194"/>
                      </a:cubicBezTo>
                      <a:cubicBezTo>
                        <a:pt x="3308313" y="2535131"/>
                        <a:pt x="3310384" y="2532233"/>
                        <a:pt x="3305747" y="2530962"/>
                      </a:cubicBezTo>
                      <a:cubicBezTo>
                        <a:pt x="3302160" y="2529856"/>
                        <a:pt x="3299731" y="2531621"/>
                        <a:pt x="3298183" y="2534601"/>
                      </a:cubicBezTo>
                      <a:cubicBezTo>
                        <a:pt x="3296028" y="2538022"/>
                        <a:pt x="3294066" y="2543625"/>
                        <a:pt x="3289953" y="2542436"/>
                      </a:cubicBezTo>
                      <a:cubicBezTo>
                        <a:pt x="3285144" y="2541406"/>
                        <a:pt x="3281730" y="2541537"/>
                        <a:pt x="3279280" y="2542477"/>
                      </a:cubicBezTo>
                      <a:lnTo>
                        <a:pt x="3278980" y="2542776"/>
                      </a:lnTo>
                      <a:lnTo>
                        <a:pt x="3288743" y="2549150"/>
                      </a:lnTo>
                      <a:cubicBezTo>
                        <a:pt x="3290250" y="2555156"/>
                        <a:pt x="3286584" y="2556263"/>
                        <a:pt x="3282013" y="2554876"/>
                      </a:cubicBezTo>
                      <a:lnTo>
                        <a:pt x="3273364" y="2553216"/>
                      </a:lnTo>
                      <a:lnTo>
                        <a:pt x="3271617" y="2563184"/>
                      </a:lnTo>
                      <a:cubicBezTo>
                        <a:pt x="3269348" y="2574114"/>
                        <a:pt x="3269702" y="2585458"/>
                        <a:pt x="3259817" y="2593568"/>
                      </a:cubicBezTo>
                      <a:cubicBezTo>
                        <a:pt x="3255481" y="2597182"/>
                        <a:pt x="3257522" y="2601269"/>
                        <a:pt x="3259480" y="2605879"/>
                      </a:cubicBezTo>
                      <a:cubicBezTo>
                        <a:pt x="3261796" y="2611621"/>
                        <a:pt x="3265107" y="2611071"/>
                        <a:pt x="3270159" y="2609720"/>
                      </a:cubicBezTo>
                      <a:cubicBezTo>
                        <a:pt x="3277999" y="2607736"/>
                        <a:pt x="3282911" y="2610664"/>
                        <a:pt x="3284287" y="2618945"/>
                      </a:cubicBezTo>
                      <a:cubicBezTo>
                        <a:pt x="3286931" y="2632802"/>
                        <a:pt x="3290706" y="2646302"/>
                        <a:pt x="3286808" y="2660735"/>
                      </a:cubicBezTo>
                      <a:cubicBezTo>
                        <a:pt x="3286213" y="2662792"/>
                        <a:pt x="3285991" y="2665041"/>
                        <a:pt x="3285386" y="2667163"/>
                      </a:cubicBezTo>
                      <a:lnTo>
                        <a:pt x="3283128" y="2670599"/>
                      </a:lnTo>
                      <a:lnTo>
                        <a:pt x="3292503" y="2683060"/>
                      </a:lnTo>
                      <a:lnTo>
                        <a:pt x="3298349" y="2682050"/>
                      </a:lnTo>
                      <a:cubicBezTo>
                        <a:pt x="3301910" y="2679926"/>
                        <a:pt x="3304962" y="2676781"/>
                        <a:pt x="3307862" y="2673746"/>
                      </a:cubicBezTo>
                      <a:cubicBezTo>
                        <a:pt x="3316339" y="2664337"/>
                        <a:pt x="3324429" y="2660781"/>
                        <a:pt x="3336874" y="2667053"/>
                      </a:cubicBezTo>
                      <a:cubicBezTo>
                        <a:pt x="3346339" y="2671777"/>
                        <a:pt x="3356551" y="2671781"/>
                        <a:pt x="3361333" y="2658563"/>
                      </a:cubicBezTo>
                      <a:cubicBezTo>
                        <a:pt x="3364152" y="2650945"/>
                        <a:pt x="3370475" y="2644959"/>
                        <a:pt x="3378700" y="2647336"/>
                      </a:cubicBezTo>
                      <a:cubicBezTo>
                        <a:pt x="3386924" y="2649714"/>
                        <a:pt x="3391613" y="2657445"/>
                        <a:pt x="3389842" y="2665227"/>
                      </a:cubicBezTo>
                      <a:cubicBezTo>
                        <a:pt x="3387932" y="2677289"/>
                        <a:pt x="3403441" y="2684583"/>
                        <a:pt x="3397694" y="2697111"/>
                      </a:cubicBezTo>
                      <a:cubicBezTo>
                        <a:pt x="3397694" y="2697111"/>
                        <a:pt x="3399101" y="2698409"/>
                        <a:pt x="3400149" y="2698576"/>
                      </a:cubicBezTo>
                      <a:cubicBezTo>
                        <a:pt x="3408457" y="2700428"/>
                        <a:pt x="3418089" y="2704104"/>
                        <a:pt x="3417201" y="2713102"/>
                      </a:cubicBezTo>
                      <a:cubicBezTo>
                        <a:pt x="3415815" y="2725246"/>
                        <a:pt x="3419149" y="2738138"/>
                        <a:pt x="3410947" y="2749202"/>
                      </a:cubicBezTo>
                      <a:cubicBezTo>
                        <a:pt x="3409040" y="2751051"/>
                        <a:pt x="3407301" y="2751850"/>
                        <a:pt x="3404597" y="2751959"/>
                      </a:cubicBezTo>
                      <a:cubicBezTo>
                        <a:pt x="3400650" y="2749721"/>
                        <a:pt x="3397394" y="2746518"/>
                        <a:pt x="3393284" y="2745329"/>
                      </a:cubicBezTo>
                      <a:cubicBezTo>
                        <a:pt x="3391710" y="2745080"/>
                        <a:pt x="3390827" y="2743865"/>
                        <a:pt x="3389862" y="2743175"/>
                      </a:cubicBezTo>
                      <a:cubicBezTo>
                        <a:pt x="3379597" y="2736711"/>
                        <a:pt x="3371762" y="2728483"/>
                        <a:pt x="3369393" y="2716281"/>
                      </a:cubicBezTo>
                      <a:cubicBezTo>
                        <a:pt x="3368210" y="2710181"/>
                        <a:pt x="3363739" y="2707860"/>
                        <a:pt x="3358136" y="2705898"/>
                      </a:cubicBezTo>
                      <a:cubicBezTo>
                        <a:pt x="3347981" y="2702139"/>
                        <a:pt x="3336969" y="2700395"/>
                        <a:pt x="3326206" y="2697078"/>
                      </a:cubicBezTo>
                      <a:cubicBezTo>
                        <a:pt x="3317015" y="2694010"/>
                        <a:pt x="3302759" y="2701932"/>
                        <a:pt x="3295330" y="2711615"/>
                      </a:cubicBezTo>
                      <a:lnTo>
                        <a:pt x="3292130" y="2718355"/>
                      </a:lnTo>
                      <a:lnTo>
                        <a:pt x="3297187" y="2727762"/>
                      </a:lnTo>
                      <a:lnTo>
                        <a:pt x="3289779" y="2725356"/>
                      </a:lnTo>
                      <a:lnTo>
                        <a:pt x="3287722" y="2734726"/>
                      </a:lnTo>
                      <a:cubicBezTo>
                        <a:pt x="3287026" y="2739119"/>
                        <a:pt x="3287128" y="2743569"/>
                        <a:pt x="3289609" y="2748262"/>
                      </a:cubicBezTo>
                      <a:cubicBezTo>
                        <a:pt x="3292175" y="2752432"/>
                        <a:pt x="3290295" y="2757509"/>
                        <a:pt x="3285161" y="2759383"/>
                      </a:cubicBezTo>
                      <a:cubicBezTo>
                        <a:pt x="3280026" y="2761258"/>
                        <a:pt x="3276329" y="2757447"/>
                        <a:pt x="3274895" y="2752920"/>
                      </a:cubicBezTo>
                      <a:lnTo>
                        <a:pt x="3271161" y="2736485"/>
                      </a:lnTo>
                      <a:lnTo>
                        <a:pt x="3266142" y="2736601"/>
                      </a:lnTo>
                      <a:lnTo>
                        <a:pt x="3258831" y="2739855"/>
                      </a:lnTo>
                      <a:lnTo>
                        <a:pt x="3262278" y="2745613"/>
                      </a:lnTo>
                      <a:cubicBezTo>
                        <a:pt x="3263394" y="2750023"/>
                        <a:pt x="3261025" y="2753948"/>
                        <a:pt x="3255571" y="2759535"/>
                      </a:cubicBezTo>
                      <a:cubicBezTo>
                        <a:pt x="3249305" y="2761769"/>
                        <a:pt x="3241355" y="2761047"/>
                        <a:pt x="3238454" y="2769189"/>
                      </a:cubicBezTo>
                      <a:cubicBezTo>
                        <a:pt x="3233288" y="2778045"/>
                        <a:pt x="3235796" y="2785969"/>
                        <a:pt x="3240926" y="2794307"/>
                      </a:cubicBezTo>
                      <a:cubicBezTo>
                        <a:pt x="3245615" y="2802038"/>
                        <a:pt x="3253615" y="2809218"/>
                        <a:pt x="3248725" y="2819731"/>
                      </a:cubicBezTo>
                      <a:cubicBezTo>
                        <a:pt x="3241851" y="2822406"/>
                        <a:pt x="3235060" y="2824555"/>
                        <a:pt x="3228986" y="2828968"/>
                      </a:cubicBezTo>
                      <a:cubicBezTo>
                        <a:pt x="3225341" y="2831618"/>
                        <a:pt x="3217200" y="2828715"/>
                        <a:pt x="3218493" y="2837521"/>
                      </a:cubicBezTo>
                      <a:cubicBezTo>
                        <a:pt x="3220010" y="2841524"/>
                        <a:pt x="3224039" y="2843237"/>
                        <a:pt x="3226246" y="2846274"/>
                      </a:cubicBezTo>
                      <a:cubicBezTo>
                        <a:pt x="3226687" y="2846882"/>
                        <a:pt x="3227735" y="2847048"/>
                        <a:pt x="3228785" y="2847214"/>
                      </a:cubicBezTo>
                      <a:cubicBezTo>
                        <a:pt x="3233529" y="2851191"/>
                        <a:pt x="3242060" y="2848241"/>
                        <a:pt x="3244569" y="2856164"/>
                      </a:cubicBezTo>
                      <a:cubicBezTo>
                        <a:pt x="3241474" y="2862124"/>
                        <a:pt x="3235872" y="2860162"/>
                        <a:pt x="3231069" y="2859939"/>
                      </a:cubicBezTo>
                      <a:cubicBezTo>
                        <a:pt x="3226267" y="2859716"/>
                        <a:pt x="3220940" y="2859411"/>
                        <a:pt x="3216055" y="2859712"/>
                      </a:cubicBezTo>
                      <a:cubicBezTo>
                        <a:pt x="3197119" y="2860475"/>
                        <a:pt x="3194108" y="2865911"/>
                        <a:pt x="3202712" y="2882863"/>
                      </a:cubicBezTo>
                      <a:cubicBezTo>
                        <a:pt x="3205277" y="2887032"/>
                        <a:pt x="3208366" y="2891284"/>
                        <a:pt x="3211539" y="2895012"/>
                      </a:cubicBezTo>
                      <a:cubicBezTo>
                        <a:pt x="3214073" y="2906164"/>
                        <a:pt x="3208082" y="2910053"/>
                        <a:pt x="3198034" y="2908999"/>
                      </a:cubicBezTo>
                      <a:cubicBezTo>
                        <a:pt x="3192708" y="2908693"/>
                        <a:pt x="3186940" y="2907781"/>
                        <a:pt x="3181779" y="2906425"/>
                      </a:cubicBezTo>
                      <a:cubicBezTo>
                        <a:pt x="3173471" y="2904572"/>
                        <a:pt x="3167978" y="2905314"/>
                        <a:pt x="3165269" y="2915636"/>
                      </a:cubicBezTo>
                      <a:cubicBezTo>
                        <a:pt x="3162392" y="2927007"/>
                        <a:pt x="3152205" y="2930232"/>
                        <a:pt x="3141111" y="2929013"/>
                      </a:cubicBezTo>
                      <a:cubicBezTo>
                        <a:pt x="3115166" y="2926516"/>
                        <a:pt x="3115166" y="2926516"/>
                        <a:pt x="3111788" y="2951246"/>
                      </a:cubicBezTo>
                      <a:cubicBezTo>
                        <a:pt x="3110957" y="2956489"/>
                        <a:pt x="3115921" y="2965877"/>
                        <a:pt x="3103501" y="2962833"/>
                      </a:cubicBezTo>
                      <a:cubicBezTo>
                        <a:pt x="3101736" y="2960405"/>
                        <a:pt x="3099970" y="2957975"/>
                        <a:pt x="3098730" y="2955628"/>
                      </a:cubicBezTo>
                      <a:cubicBezTo>
                        <a:pt x="3091336" y="2948006"/>
                        <a:pt x="3088766" y="2954051"/>
                        <a:pt x="3085672" y="2960010"/>
                      </a:cubicBezTo>
                      <a:lnTo>
                        <a:pt x="3081075" y="2967665"/>
                      </a:lnTo>
                      <a:lnTo>
                        <a:pt x="3086646" y="2973865"/>
                      </a:lnTo>
                      <a:cubicBezTo>
                        <a:pt x="3082765" y="2979344"/>
                        <a:pt x="3077484" y="2976633"/>
                        <a:pt x="3072757" y="2975754"/>
                      </a:cubicBezTo>
                      <a:lnTo>
                        <a:pt x="3067356" y="2974923"/>
                      </a:lnTo>
                      <a:lnTo>
                        <a:pt x="3062755" y="2975733"/>
                      </a:lnTo>
                      <a:cubicBezTo>
                        <a:pt x="3057070" y="2974295"/>
                        <a:pt x="3050720" y="2977052"/>
                        <a:pt x="3044703" y="2977712"/>
                      </a:cubicBezTo>
                      <a:lnTo>
                        <a:pt x="3040222" y="2977051"/>
                      </a:lnTo>
                      <a:lnTo>
                        <a:pt x="3038819" y="2983436"/>
                      </a:lnTo>
                      <a:cubicBezTo>
                        <a:pt x="3039046" y="2986401"/>
                        <a:pt x="3039976" y="2990082"/>
                        <a:pt x="3041525" y="2994574"/>
                      </a:cubicBezTo>
                      <a:cubicBezTo>
                        <a:pt x="3043494" y="2999055"/>
                        <a:pt x="3045971" y="3003690"/>
                        <a:pt x="3048604" y="3007817"/>
                      </a:cubicBezTo>
                      <a:cubicBezTo>
                        <a:pt x="3049585" y="3019212"/>
                        <a:pt x="3043117" y="3022243"/>
                        <a:pt x="3033310" y="3019823"/>
                      </a:cubicBezTo>
                      <a:cubicBezTo>
                        <a:pt x="3028074" y="3018789"/>
                        <a:pt x="3022487" y="3017094"/>
                        <a:pt x="3017560" y="3015045"/>
                      </a:cubicBezTo>
                      <a:cubicBezTo>
                        <a:pt x="3013572" y="3013557"/>
                        <a:pt x="3010193" y="3012808"/>
                        <a:pt x="3007298" y="3013664"/>
                      </a:cubicBezTo>
                      <a:lnTo>
                        <a:pt x="3000754" y="3020997"/>
                      </a:lnTo>
                      <a:lnTo>
                        <a:pt x="3001671" y="3021465"/>
                      </a:lnTo>
                      <a:cubicBezTo>
                        <a:pt x="3004090" y="3027015"/>
                        <a:pt x="2999125" y="3031007"/>
                        <a:pt x="2995069" y="3033588"/>
                      </a:cubicBezTo>
                      <a:cubicBezTo>
                        <a:pt x="2966756" y="3050907"/>
                        <a:pt x="2963849" y="3081180"/>
                        <a:pt x="2954465" y="3108485"/>
                      </a:cubicBezTo>
                      <a:cubicBezTo>
                        <a:pt x="2952244" y="3115040"/>
                        <a:pt x="2957144" y="3118592"/>
                        <a:pt x="2960471" y="3122730"/>
                      </a:cubicBezTo>
                      <a:cubicBezTo>
                        <a:pt x="2964716" y="3128855"/>
                        <a:pt x="2974348" y="3134054"/>
                        <a:pt x="2970885" y="3141609"/>
                      </a:cubicBezTo>
                      <a:cubicBezTo>
                        <a:pt x="2966513" y="3150575"/>
                        <a:pt x="2956954" y="3141230"/>
                        <a:pt x="2950245" y="3143900"/>
                      </a:cubicBezTo>
                      <a:cubicBezTo>
                        <a:pt x="2933758" y="3149664"/>
                        <a:pt x="2931698" y="3154727"/>
                        <a:pt x="2937957" y="3170134"/>
                      </a:cubicBezTo>
                      <a:cubicBezTo>
                        <a:pt x="2941292" y="3177671"/>
                        <a:pt x="2941813" y="3186791"/>
                        <a:pt x="2945149" y="3194327"/>
                      </a:cubicBezTo>
                      <a:cubicBezTo>
                        <a:pt x="2949672" y="3211811"/>
                        <a:pt x="2950876" y="3228558"/>
                        <a:pt x="2943374" y="3245492"/>
                      </a:cubicBezTo>
                      <a:cubicBezTo>
                        <a:pt x="2939748" y="3254539"/>
                        <a:pt x="2931141" y="3260780"/>
                        <a:pt x="2924099" y="3263038"/>
                      </a:cubicBezTo>
                      <a:cubicBezTo>
                        <a:pt x="2915896" y="3265546"/>
                        <a:pt x="2912505" y="3268954"/>
                        <a:pt x="2910544" y="3280070"/>
                      </a:cubicBezTo>
                      <a:cubicBezTo>
                        <a:pt x="2904942" y="3262092"/>
                        <a:pt x="2899979" y="3266085"/>
                        <a:pt x="2895111" y="3276129"/>
                      </a:cubicBezTo>
                      <a:cubicBezTo>
                        <a:pt x="2885713" y="3265292"/>
                        <a:pt x="2878556" y="3254697"/>
                        <a:pt x="2863294" y="3252663"/>
                      </a:cubicBezTo>
                      <a:cubicBezTo>
                        <a:pt x="2853589" y="3251609"/>
                        <a:pt x="2844372" y="3246078"/>
                        <a:pt x="2834578" y="3242372"/>
                      </a:cubicBezTo>
                      <a:cubicBezTo>
                        <a:pt x="2815404" y="3234626"/>
                        <a:pt x="2799080" y="3238897"/>
                        <a:pt x="2785273" y="3254770"/>
                      </a:cubicBezTo>
                      <a:cubicBezTo>
                        <a:pt x="2782296" y="3257845"/>
                        <a:pt x="2778905" y="3261253"/>
                        <a:pt x="2775514" y="3264662"/>
                      </a:cubicBezTo>
                      <a:cubicBezTo>
                        <a:pt x="2771296" y="3268736"/>
                        <a:pt x="2767500" y="3275876"/>
                        <a:pt x="2760612" y="3273241"/>
                      </a:cubicBezTo>
                      <a:cubicBezTo>
                        <a:pt x="2754055" y="3271019"/>
                        <a:pt x="2757519" y="3263464"/>
                        <a:pt x="2756924" y="3258492"/>
                      </a:cubicBezTo>
                      <a:cubicBezTo>
                        <a:pt x="2756502" y="3255424"/>
                        <a:pt x="2756908" y="3251691"/>
                        <a:pt x="2754004" y="3250621"/>
                      </a:cubicBezTo>
                      <a:cubicBezTo>
                        <a:pt x="2750019" y="3249056"/>
                        <a:pt x="2748786" y="3253454"/>
                        <a:pt x="2747464" y="3255198"/>
                      </a:cubicBezTo>
                      <a:cubicBezTo>
                        <a:pt x="2734745" y="3274966"/>
                        <a:pt x="2715086" y="3271699"/>
                        <a:pt x="2697171" y="3269754"/>
                      </a:cubicBezTo>
                      <a:cubicBezTo>
                        <a:pt x="2690702" y="3269336"/>
                        <a:pt x="2681718" y="3270557"/>
                        <a:pt x="2675868" y="3265425"/>
                      </a:cubicBezTo>
                      <a:lnTo>
                        <a:pt x="2673392" y="3261362"/>
                      </a:lnTo>
                      <a:lnTo>
                        <a:pt x="2671104" y="3263092"/>
                      </a:lnTo>
                      <a:cubicBezTo>
                        <a:pt x="2666552" y="3263613"/>
                        <a:pt x="2664247" y="3261124"/>
                        <a:pt x="2662639" y="3257802"/>
                      </a:cubicBezTo>
                      <a:lnTo>
                        <a:pt x="2660869" y="3253543"/>
                      </a:lnTo>
                      <a:lnTo>
                        <a:pt x="2650158" y="3249077"/>
                      </a:lnTo>
                      <a:lnTo>
                        <a:pt x="2645756" y="3244534"/>
                      </a:lnTo>
                      <a:lnTo>
                        <a:pt x="2645179" y="3248918"/>
                      </a:lnTo>
                      <a:cubicBezTo>
                        <a:pt x="2641114" y="3279761"/>
                        <a:pt x="2615735" y="3286951"/>
                        <a:pt x="2593191" y="3294739"/>
                      </a:cubicBezTo>
                      <a:cubicBezTo>
                        <a:pt x="2582551" y="3298941"/>
                        <a:pt x="2568205" y="3309155"/>
                        <a:pt x="2555482" y="3295150"/>
                      </a:cubicBezTo>
                      <a:cubicBezTo>
                        <a:pt x="2534031" y="3302297"/>
                        <a:pt x="2515642" y="3294718"/>
                        <a:pt x="2497398" y="3286039"/>
                      </a:cubicBezTo>
                      <a:lnTo>
                        <a:pt x="2490388" y="3282957"/>
                      </a:lnTo>
                      <a:lnTo>
                        <a:pt x="2483284" y="3290519"/>
                      </a:lnTo>
                      <a:lnTo>
                        <a:pt x="2482076" y="3297985"/>
                      </a:lnTo>
                      <a:lnTo>
                        <a:pt x="2485672" y="3308429"/>
                      </a:lnTo>
                      <a:cubicBezTo>
                        <a:pt x="2485806" y="3310799"/>
                        <a:pt x="2485025" y="3312769"/>
                        <a:pt x="2482573" y="3314037"/>
                      </a:cubicBezTo>
                      <a:lnTo>
                        <a:pt x="2480335" y="3314275"/>
                      </a:lnTo>
                      <a:lnTo>
                        <a:pt x="2480624" y="3329114"/>
                      </a:lnTo>
                      <a:cubicBezTo>
                        <a:pt x="2479979" y="3335540"/>
                        <a:pt x="2477620" y="3341494"/>
                        <a:pt x="2470723" y="3346053"/>
                      </a:cubicBezTo>
                      <a:cubicBezTo>
                        <a:pt x="2460376" y="3344167"/>
                        <a:pt x="2450521" y="3341704"/>
                        <a:pt x="2439847" y="3342529"/>
                      </a:cubicBezTo>
                      <a:cubicBezTo>
                        <a:pt x="2433442" y="3343024"/>
                        <a:pt x="2425721" y="3333418"/>
                        <a:pt x="2420715" y="3345080"/>
                      </a:cubicBezTo>
                      <a:cubicBezTo>
                        <a:pt x="2419567" y="3351075"/>
                        <a:pt x="2423182" y="3356165"/>
                        <a:pt x="2423593" y="3361502"/>
                      </a:cubicBezTo>
                      <a:cubicBezTo>
                        <a:pt x="2423675" y="3362570"/>
                        <a:pt x="2424824" y="3363555"/>
                        <a:pt x="2425975" y="3364541"/>
                      </a:cubicBezTo>
                      <a:cubicBezTo>
                        <a:pt x="2428769" y="3372915"/>
                        <a:pt x="2441333" y="3375703"/>
                        <a:pt x="2438462" y="3387201"/>
                      </a:cubicBezTo>
                      <a:cubicBezTo>
                        <a:pt x="2430252" y="3392130"/>
                        <a:pt x="2424912" y="3385562"/>
                        <a:pt x="2419245" y="3381705"/>
                      </a:cubicBezTo>
                      <a:cubicBezTo>
                        <a:pt x="2413579" y="3377846"/>
                        <a:pt x="2407338" y="3373495"/>
                        <a:pt x="2401177" y="3370212"/>
                      </a:cubicBezTo>
                      <a:cubicBezTo>
                        <a:pt x="2377607" y="3356996"/>
                        <a:pt x="2369889" y="3361351"/>
                        <a:pt x="2367679" y="3388368"/>
                      </a:cubicBezTo>
                      <a:cubicBezTo>
                        <a:pt x="2367681" y="3395347"/>
                        <a:pt x="2368257" y="3402819"/>
                        <a:pt x="2369327" y="3409717"/>
                      </a:cubicBezTo>
                      <a:cubicBezTo>
                        <a:pt x="2364076" y="3425156"/>
                        <a:pt x="2353893" y="3425405"/>
                        <a:pt x="2342476" y="3416622"/>
                      </a:cubicBezTo>
                      <a:cubicBezTo>
                        <a:pt x="2336234" y="3412270"/>
                        <a:pt x="2329910" y="3406853"/>
                        <a:pt x="2324654" y="3401353"/>
                      </a:cubicBezTo>
                      <a:cubicBezTo>
                        <a:pt x="2320301" y="3397124"/>
                        <a:pt x="2316317" y="3394210"/>
                        <a:pt x="2312047" y="3393667"/>
                      </a:cubicBezTo>
                      <a:lnTo>
                        <a:pt x="2299300" y="3399488"/>
                      </a:lnTo>
                      <a:lnTo>
                        <a:pt x="2300228" y="3400626"/>
                      </a:lnTo>
                      <a:cubicBezTo>
                        <a:pt x="2300204" y="3409258"/>
                        <a:pt x="2291433" y="3411624"/>
                        <a:pt x="2284657" y="3412668"/>
                      </a:cubicBezTo>
                      <a:cubicBezTo>
                        <a:pt x="2237761" y="3419045"/>
                        <a:pt x="2216610" y="3456901"/>
                        <a:pt x="2188704" y="3487168"/>
                      </a:cubicBezTo>
                      <a:cubicBezTo>
                        <a:pt x="2182045" y="3494454"/>
                        <a:pt x="2186406" y="3501902"/>
                        <a:pt x="2188378" y="3509212"/>
                      </a:cubicBezTo>
                      <a:cubicBezTo>
                        <a:pt x="2190408" y="3519642"/>
                        <a:pt x="2200003" y="3531952"/>
                        <a:pt x="2191148" y="3539830"/>
                      </a:cubicBezTo>
                      <a:cubicBezTo>
                        <a:pt x="2180300" y="3549029"/>
                        <a:pt x="2173177" y="3531348"/>
                        <a:pt x="2162887" y="3530987"/>
                      </a:cubicBezTo>
                      <a:cubicBezTo>
                        <a:pt x="2138058" y="3529060"/>
                        <a:pt x="2132466" y="3534489"/>
                        <a:pt x="2131803" y="3558191"/>
                      </a:cubicBezTo>
                      <a:cubicBezTo>
                        <a:pt x="2131837" y="3569945"/>
                        <a:pt x="2127289" y="3582150"/>
                        <a:pt x="2127323" y="3593902"/>
                      </a:cubicBezTo>
                      <a:cubicBezTo>
                        <a:pt x="2123203" y="3619322"/>
                        <a:pt x="2115173" y="3641877"/>
                        <a:pt x="2095670" y="3659684"/>
                      </a:cubicBezTo>
                      <a:cubicBezTo>
                        <a:pt x="2085748" y="3669416"/>
                        <a:pt x="2070932" y="3672630"/>
                        <a:pt x="2060444" y="3671539"/>
                      </a:cubicBezTo>
                      <a:cubicBezTo>
                        <a:pt x="2048297" y="3670111"/>
                        <a:pt x="2041916" y="3672616"/>
                        <a:pt x="2032982" y="3686004"/>
                      </a:cubicBezTo>
                      <a:cubicBezTo>
                        <a:pt x="2035977" y="3659320"/>
                        <a:pt x="2027206" y="3661688"/>
                        <a:pt x="2015093" y="3672010"/>
                      </a:cubicBezTo>
                      <a:cubicBezTo>
                        <a:pt x="2009037" y="3652473"/>
                        <a:pt x="2005767" y="3634536"/>
                        <a:pt x="1987008" y="3623131"/>
                      </a:cubicBezTo>
                      <a:cubicBezTo>
                        <a:pt x="1974942" y="3616191"/>
                        <a:pt x="1966079" y="3603684"/>
                        <a:pt x="1955418" y="3593230"/>
                      </a:cubicBezTo>
                      <a:cubicBezTo>
                        <a:pt x="1934826" y="3572124"/>
                        <a:pt x="1911064" y="3568340"/>
                        <a:pt x="1883937" y="3581147"/>
                      </a:cubicBezTo>
                      <a:cubicBezTo>
                        <a:pt x="1878288" y="3583457"/>
                        <a:pt x="1871906" y="3585962"/>
                        <a:pt x="1865526" y="3588467"/>
                      </a:cubicBezTo>
                      <a:cubicBezTo>
                        <a:pt x="1857682" y="3591367"/>
                        <a:pt x="1848632" y="3598513"/>
                        <a:pt x="1841150" y="3591124"/>
                      </a:cubicBezTo>
                      <a:cubicBezTo>
                        <a:pt x="1833863" y="3584462"/>
                        <a:pt x="1842717" y="3576586"/>
                        <a:pt x="1844793" y="3569752"/>
                      </a:cubicBezTo>
                      <a:cubicBezTo>
                        <a:pt x="1846001" y="3565506"/>
                        <a:pt x="1848670" y="3560865"/>
                        <a:pt x="1845492" y="3557803"/>
                      </a:cubicBezTo>
                      <a:cubicBezTo>
                        <a:pt x="1841187" y="3553474"/>
                        <a:pt x="1837057" y="3558510"/>
                        <a:pt x="1834329" y="3560030"/>
                      </a:cubicBezTo>
                      <a:cubicBezTo>
                        <a:pt x="1806391" y="3578544"/>
                        <a:pt x="1782596" y="3563008"/>
                        <a:pt x="1760322" y="3550197"/>
                      </a:cubicBezTo>
                      <a:cubicBezTo>
                        <a:pt x="1749380" y="3544524"/>
                        <a:pt x="1730935" y="3540090"/>
                        <a:pt x="1733314" y="3519845"/>
                      </a:cubicBezTo>
                      <a:cubicBezTo>
                        <a:pt x="1691352" y="3495095"/>
                        <a:pt x="1705916" y="3438629"/>
                        <a:pt x="1671934" y="3408590"/>
                      </a:cubicBezTo>
                      <a:cubicBezTo>
                        <a:pt x="1665972" y="3403926"/>
                        <a:pt x="1663072" y="3396083"/>
                        <a:pt x="1655345" y="3405224"/>
                      </a:cubicBezTo>
                      <a:cubicBezTo>
                        <a:pt x="1645285" y="3417348"/>
                        <a:pt x="1642722" y="3407845"/>
                        <a:pt x="1640552" y="3399806"/>
                      </a:cubicBezTo>
                      <a:lnTo>
                        <a:pt x="1637976" y="3390256"/>
                      </a:lnTo>
                      <a:lnTo>
                        <a:pt x="1618072" y="3387135"/>
                      </a:lnTo>
                      <a:lnTo>
                        <a:pt x="1615043" y="3382230"/>
                      </a:lnTo>
                      <a:lnTo>
                        <a:pt x="1596941" y="3395104"/>
                      </a:lnTo>
                      <a:cubicBezTo>
                        <a:pt x="1583413" y="3388558"/>
                        <a:pt x="1595388" y="3380625"/>
                        <a:pt x="1596004" y="3374186"/>
                      </a:cubicBezTo>
                      <a:cubicBezTo>
                        <a:pt x="1589899" y="3371911"/>
                        <a:pt x="1581976" y="3380323"/>
                        <a:pt x="1578147" y="3371945"/>
                      </a:cubicBezTo>
                      <a:lnTo>
                        <a:pt x="1578554" y="3370072"/>
                      </a:lnTo>
                      <a:lnTo>
                        <a:pt x="1564569" y="3381484"/>
                      </a:lnTo>
                      <a:cubicBezTo>
                        <a:pt x="1555951" y="3391072"/>
                        <a:pt x="1549450" y="3404954"/>
                        <a:pt x="1533082" y="3402615"/>
                      </a:cubicBezTo>
                      <a:cubicBezTo>
                        <a:pt x="1526596" y="3394333"/>
                        <a:pt x="1520861" y="3385951"/>
                        <a:pt x="1512331" y="3379479"/>
                      </a:cubicBezTo>
                      <a:cubicBezTo>
                        <a:pt x="1507215" y="3375597"/>
                        <a:pt x="1507818" y="3363287"/>
                        <a:pt x="1496332" y="3368684"/>
                      </a:cubicBezTo>
                      <a:cubicBezTo>
                        <a:pt x="1491493" y="3372404"/>
                        <a:pt x="1490817" y="3378610"/>
                        <a:pt x="1487582" y="3382875"/>
                      </a:cubicBezTo>
                      <a:cubicBezTo>
                        <a:pt x="1486932" y="3383729"/>
                        <a:pt x="1487139" y="3385227"/>
                        <a:pt x="1487345" y="3386728"/>
                      </a:cubicBezTo>
                      <a:cubicBezTo>
                        <a:pt x="1483873" y="3394847"/>
                        <a:pt x="1491418" y="3405273"/>
                        <a:pt x="1481637" y="3411963"/>
                      </a:cubicBezTo>
                      <a:cubicBezTo>
                        <a:pt x="1472225" y="3410198"/>
                        <a:pt x="1472594" y="3401742"/>
                        <a:pt x="1470917" y="3395095"/>
                      </a:cubicBezTo>
                      <a:cubicBezTo>
                        <a:pt x="1469241" y="3388447"/>
                        <a:pt x="1467462" y="3381050"/>
                        <a:pt x="1465036" y="3374505"/>
                      </a:cubicBezTo>
                      <a:cubicBezTo>
                        <a:pt x="1456185" y="3348974"/>
                        <a:pt x="1447523" y="3347105"/>
                        <a:pt x="1427933" y="3365840"/>
                      </a:cubicBezTo>
                      <a:cubicBezTo>
                        <a:pt x="1423299" y="3371059"/>
                        <a:pt x="1418769" y="3377031"/>
                        <a:pt x="1414989" y="3382899"/>
                      </a:cubicBezTo>
                      <a:cubicBezTo>
                        <a:pt x="1400812" y="3390958"/>
                        <a:pt x="1393032" y="3384383"/>
                        <a:pt x="1390328" y="3370234"/>
                      </a:cubicBezTo>
                      <a:cubicBezTo>
                        <a:pt x="1388548" y="3362836"/>
                        <a:pt x="1387417" y="3354586"/>
                        <a:pt x="1387138" y="3346982"/>
                      </a:cubicBezTo>
                      <a:cubicBezTo>
                        <a:pt x="1386242" y="3334879"/>
                        <a:pt x="1382963" y="3327687"/>
                        <a:pt x="1367757" y="3328245"/>
                      </a:cubicBezTo>
                      <a:cubicBezTo>
                        <a:pt x="1351050" y="3329009"/>
                        <a:pt x="1342448" y="3316434"/>
                        <a:pt x="1339537" y="3300787"/>
                      </a:cubicBezTo>
                      <a:cubicBezTo>
                        <a:pt x="1332245" y="3264343"/>
                        <a:pt x="1332245" y="3264343"/>
                        <a:pt x="1297095" y="3269929"/>
                      </a:cubicBezTo>
                      <a:cubicBezTo>
                        <a:pt x="1289595" y="3270957"/>
                        <a:pt x="1278829" y="3281605"/>
                        <a:pt x="1277860" y="3263398"/>
                      </a:cubicBezTo>
                      <a:cubicBezTo>
                        <a:pt x="1280448" y="3259987"/>
                        <a:pt x="1283036" y="3256573"/>
                        <a:pt x="1285729" y="3253912"/>
                      </a:cubicBezTo>
                      <a:cubicBezTo>
                        <a:pt x="1293083" y="3240677"/>
                        <a:pt x="1283773" y="3239661"/>
                        <a:pt x="1274362" y="3237896"/>
                      </a:cubicBezTo>
                      <a:cubicBezTo>
                        <a:pt x="1257450" y="3237158"/>
                        <a:pt x="1245376" y="3232702"/>
                        <a:pt x="1243451" y="3213097"/>
                      </a:cubicBezTo>
                      <a:cubicBezTo>
                        <a:pt x="1243069" y="3204745"/>
                        <a:pt x="1236687" y="3197214"/>
                        <a:pt x="1233305" y="3189274"/>
                      </a:cubicBezTo>
                      <a:lnTo>
                        <a:pt x="1231404" y="3176435"/>
                      </a:lnTo>
                      <a:lnTo>
                        <a:pt x="1223095" y="3189026"/>
                      </a:lnTo>
                      <a:cubicBezTo>
                        <a:pt x="1218169" y="3198801"/>
                        <a:pt x="1211403" y="3208052"/>
                        <a:pt x="1202226" y="3214473"/>
                      </a:cubicBezTo>
                      <a:cubicBezTo>
                        <a:pt x="1187451" y="3224966"/>
                        <a:pt x="1169354" y="3229919"/>
                        <a:pt x="1160715" y="3248436"/>
                      </a:cubicBezTo>
                      <a:cubicBezTo>
                        <a:pt x="1157062" y="3256430"/>
                        <a:pt x="1148006" y="3261353"/>
                        <a:pt x="1140446" y="3266397"/>
                      </a:cubicBezTo>
                      <a:cubicBezTo>
                        <a:pt x="1136060" y="3269437"/>
                        <a:pt x="1131389" y="3271323"/>
                        <a:pt x="1126105" y="3266756"/>
                      </a:cubicBezTo>
                      <a:cubicBezTo>
                        <a:pt x="1132527" y="3275932"/>
                        <a:pt x="1130774" y="3283701"/>
                        <a:pt x="1123155" y="3289494"/>
                      </a:cubicBezTo>
                      <a:cubicBezTo>
                        <a:pt x="1107107" y="3301768"/>
                        <a:pt x="1095191" y="3318892"/>
                        <a:pt x="1074384" y="3324758"/>
                      </a:cubicBezTo>
                      <a:cubicBezTo>
                        <a:pt x="1069369" y="3326241"/>
                        <a:pt x="1065553" y="3331585"/>
                        <a:pt x="1061166" y="3334623"/>
                      </a:cubicBezTo>
                      <a:cubicBezTo>
                        <a:pt x="1047258" y="3343678"/>
                        <a:pt x="1034041" y="3353543"/>
                        <a:pt x="1018008" y="3360921"/>
                      </a:cubicBezTo>
                      <a:cubicBezTo>
                        <a:pt x="1002036" y="3367552"/>
                        <a:pt x="982097" y="3371981"/>
                        <a:pt x="969896" y="3387953"/>
                      </a:cubicBezTo>
                      <a:cubicBezTo>
                        <a:pt x="963654" y="3395362"/>
                        <a:pt x="955166" y="3402592"/>
                        <a:pt x="943250" y="3400885"/>
                      </a:cubicBezTo>
                      <a:lnTo>
                        <a:pt x="942382" y="3402321"/>
                      </a:lnTo>
                      <a:lnTo>
                        <a:pt x="942381" y="3402321"/>
                      </a:lnTo>
                      <a:cubicBezTo>
                        <a:pt x="942292" y="3403444"/>
                        <a:pt x="942120" y="3403242"/>
                        <a:pt x="942165" y="3402681"/>
                      </a:cubicBezTo>
                      <a:lnTo>
                        <a:pt x="942382" y="3402321"/>
                      </a:lnTo>
                      <a:lnTo>
                        <a:pt x="943534" y="3402037"/>
                      </a:lnTo>
                      <a:cubicBezTo>
                        <a:pt x="950854" y="3399987"/>
                        <a:pt x="953264" y="3402816"/>
                        <a:pt x="950824" y="3409777"/>
                      </a:cubicBezTo>
                      <a:cubicBezTo>
                        <a:pt x="950240" y="3412366"/>
                        <a:pt x="948219" y="3414088"/>
                        <a:pt x="946198" y="3415809"/>
                      </a:cubicBezTo>
                      <a:cubicBezTo>
                        <a:pt x="923055" y="3432035"/>
                        <a:pt x="911392" y="3460101"/>
                        <a:pt x="885435" y="3473841"/>
                      </a:cubicBezTo>
                      <a:cubicBezTo>
                        <a:pt x="881513" y="3475787"/>
                        <a:pt x="878849" y="3480846"/>
                        <a:pt x="874462" y="3483885"/>
                      </a:cubicBezTo>
                      <a:cubicBezTo>
                        <a:pt x="873653" y="3484573"/>
                        <a:pt x="872097" y="3485202"/>
                        <a:pt x="870944" y="3485487"/>
                      </a:cubicBezTo>
                      <a:cubicBezTo>
                        <a:pt x="867142" y="3485935"/>
                        <a:pt x="863984" y="3483046"/>
                        <a:pt x="860406" y="3485396"/>
                      </a:cubicBezTo>
                      <a:cubicBezTo>
                        <a:pt x="858909" y="3485276"/>
                        <a:pt x="857817" y="3484812"/>
                        <a:pt x="856724" y="3484348"/>
                      </a:cubicBezTo>
                      <a:cubicBezTo>
                        <a:pt x="853849" y="3482611"/>
                        <a:pt x="851380" y="3480530"/>
                        <a:pt x="849315" y="3478105"/>
                      </a:cubicBezTo>
                      <a:cubicBezTo>
                        <a:pt x="847533" y="3476833"/>
                        <a:pt x="846155" y="3475216"/>
                        <a:pt x="844719" y="3474347"/>
                      </a:cubicBezTo>
                      <a:cubicBezTo>
                        <a:pt x="834465" y="3475410"/>
                        <a:pt x="830184" y="3481847"/>
                        <a:pt x="828312" y="3491112"/>
                      </a:cubicBezTo>
                      <a:cubicBezTo>
                        <a:pt x="825408" y="3499166"/>
                        <a:pt x="819929" y="3501740"/>
                        <a:pt x="811816" y="3499584"/>
                      </a:cubicBezTo>
                      <a:cubicBezTo>
                        <a:pt x="805544" y="3497952"/>
                        <a:pt x="803313" y="3492878"/>
                        <a:pt x="806443" y="3486725"/>
                      </a:cubicBezTo>
                      <a:cubicBezTo>
                        <a:pt x="829451" y="3476892"/>
                        <a:pt x="845693" y="3457477"/>
                        <a:pt x="865663" y="3443258"/>
                      </a:cubicBezTo>
                      <a:cubicBezTo>
                        <a:pt x="874030" y="3437526"/>
                        <a:pt x="892757" y="3434129"/>
                        <a:pt x="891545" y="3416330"/>
                      </a:cubicBezTo>
                      <a:cubicBezTo>
                        <a:pt x="891322" y="3414428"/>
                        <a:pt x="894210" y="3411271"/>
                        <a:pt x="896111" y="3411046"/>
                      </a:cubicBezTo>
                      <a:cubicBezTo>
                        <a:pt x="912129" y="3408562"/>
                        <a:pt x="921560" y="3394252"/>
                        <a:pt x="936260" y="3389402"/>
                      </a:cubicBezTo>
                      <a:cubicBezTo>
                        <a:pt x="944389" y="3386664"/>
                        <a:pt x="951424" y="3383461"/>
                        <a:pt x="950766" y="3372862"/>
                      </a:cubicBezTo>
                      <a:cubicBezTo>
                        <a:pt x="950437" y="3367564"/>
                        <a:pt x="954479" y="3364121"/>
                        <a:pt x="958401" y="3362175"/>
                      </a:cubicBezTo>
                      <a:cubicBezTo>
                        <a:pt x="974897" y="3353704"/>
                        <a:pt x="989043" y="3341655"/>
                        <a:pt x="1002097" y="3329141"/>
                      </a:cubicBezTo>
                      <a:cubicBezTo>
                        <a:pt x="1011454" y="3320474"/>
                        <a:pt x="1021094" y="3312960"/>
                        <a:pt x="1027292" y="3301404"/>
                      </a:cubicBezTo>
                      <a:cubicBezTo>
                        <a:pt x="1032562" y="3292035"/>
                        <a:pt x="1042083" y="3286017"/>
                        <a:pt x="1054298" y="3283982"/>
                      </a:cubicBezTo>
                      <a:cubicBezTo>
                        <a:pt x="1071812" y="3281618"/>
                        <a:pt x="1077157" y="3266603"/>
                        <a:pt x="1066200" y="3252921"/>
                      </a:cubicBezTo>
                      <a:cubicBezTo>
                        <a:pt x="1064823" y="3251305"/>
                        <a:pt x="1063101" y="3249284"/>
                        <a:pt x="1061380" y="3247263"/>
                      </a:cubicBezTo>
                      <a:cubicBezTo>
                        <a:pt x="1043478" y="3226245"/>
                        <a:pt x="1045754" y="3216635"/>
                        <a:pt x="1070214" y="3202775"/>
                      </a:cubicBezTo>
                      <a:cubicBezTo>
                        <a:pt x="1079675" y="3197507"/>
                        <a:pt x="1086022" y="3193495"/>
                        <a:pt x="1077715" y="3179648"/>
                      </a:cubicBezTo>
                      <a:lnTo>
                        <a:pt x="1077647" y="3179528"/>
                      </a:lnTo>
                      <a:lnTo>
                        <a:pt x="1068969" y="3165555"/>
                      </a:lnTo>
                      <a:lnTo>
                        <a:pt x="1069713" y="3165435"/>
                      </a:lnTo>
                      <a:lnTo>
                        <a:pt x="1068029" y="3162443"/>
                      </a:lnTo>
                      <a:cubicBezTo>
                        <a:pt x="1065277" y="3156243"/>
                        <a:pt x="1063556" y="3149514"/>
                        <a:pt x="1064529" y="3142060"/>
                      </a:cubicBezTo>
                      <a:lnTo>
                        <a:pt x="1063050" y="3137376"/>
                      </a:lnTo>
                      <a:lnTo>
                        <a:pt x="1062498" y="3137761"/>
                      </a:lnTo>
                      <a:cubicBezTo>
                        <a:pt x="1052435" y="3148475"/>
                        <a:pt x="1037477" y="3156143"/>
                        <a:pt x="1034473" y="3173009"/>
                      </a:cubicBezTo>
                      <a:cubicBezTo>
                        <a:pt x="1027398" y="3176098"/>
                        <a:pt x="1020944" y="3178756"/>
                        <a:pt x="1013870" y="3181846"/>
                      </a:cubicBezTo>
                      <a:cubicBezTo>
                        <a:pt x="1010144" y="3184446"/>
                        <a:pt x="1007040" y="3186611"/>
                        <a:pt x="1003316" y="3189210"/>
                      </a:cubicBezTo>
                      <a:cubicBezTo>
                        <a:pt x="995792" y="3200920"/>
                        <a:pt x="982826" y="3203507"/>
                        <a:pt x="970293" y="3206712"/>
                      </a:cubicBezTo>
                      <a:cubicBezTo>
                        <a:pt x="961052" y="3206699"/>
                        <a:pt x="951190" y="3207117"/>
                        <a:pt x="947984" y="3194585"/>
                      </a:cubicBezTo>
                      <a:cubicBezTo>
                        <a:pt x="960126" y="3163033"/>
                        <a:pt x="976297" y="3133287"/>
                        <a:pt x="1001074" y="3113231"/>
                      </a:cubicBezTo>
                      <a:cubicBezTo>
                        <a:pt x="999831" y="3114098"/>
                        <a:pt x="998777" y="3113909"/>
                        <a:pt x="996669" y="3113534"/>
                      </a:cubicBezTo>
                      <a:cubicBezTo>
                        <a:pt x="1005163" y="3105531"/>
                        <a:pt x="1013126" y="3097263"/>
                        <a:pt x="1020438" y="3088642"/>
                      </a:cubicBezTo>
                      <a:lnTo>
                        <a:pt x="1038396" y="3064220"/>
                      </a:lnTo>
                      <a:lnTo>
                        <a:pt x="1027366" y="3055851"/>
                      </a:lnTo>
                      <a:cubicBezTo>
                        <a:pt x="1022201" y="3049788"/>
                        <a:pt x="1016290" y="3043665"/>
                        <a:pt x="1011529" y="3037259"/>
                      </a:cubicBezTo>
                      <a:cubicBezTo>
                        <a:pt x="1005392" y="3029234"/>
                        <a:pt x="1000812" y="3020582"/>
                        <a:pt x="989315" y="3032467"/>
                      </a:cubicBezTo>
                      <a:cubicBezTo>
                        <a:pt x="984405" y="3037347"/>
                        <a:pt x="973538" y="3031957"/>
                        <a:pt x="967639" y="3039771"/>
                      </a:cubicBezTo>
                      <a:cubicBezTo>
                        <a:pt x="963478" y="3044710"/>
                        <a:pt x="957190" y="3047973"/>
                        <a:pt x="956876" y="3056610"/>
                      </a:cubicBezTo>
                      <a:cubicBezTo>
                        <a:pt x="956561" y="3065247"/>
                        <a:pt x="949465" y="3069199"/>
                        <a:pt x="941712" y="3062552"/>
                      </a:cubicBezTo>
                      <a:cubicBezTo>
                        <a:pt x="934647" y="3056714"/>
                        <a:pt x="924872" y="3051788"/>
                        <a:pt x="926580" y="3039873"/>
                      </a:cubicBezTo>
                      <a:cubicBezTo>
                        <a:pt x="927222" y="3036535"/>
                        <a:pt x="924754" y="3034454"/>
                        <a:pt x="921415" y="3033810"/>
                      </a:cubicBezTo>
                      <a:cubicBezTo>
                        <a:pt x="918825" y="3033227"/>
                        <a:pt x="916236" y="3032642"/>
                        <a:pt x="914050" y="3031714"/>
                      </a:cubicBezTo>
                      <a:cubicBezTo>
                        <a:pt x="906342" y="3029214"/>
                        <a:pt x="907644" y="3017642"/>
                        <a:pt x="899127" y="3015831"/>
                      </a:cubicBezTo>
                      <a:cubicBezTo>
                        <a:pt x="890265" y="3013615"/>
                        <a:pt x="893214" y="3028539"/>
                        <a:pt x="883887" y="3027417"/>
                      </a:cubicBezTo>
                      <a:cubicBezTo>
                        <a:pt x="881642" y="3027237"/>
                        <a:pt x="878530" y="3028494"/>
                        <a:pt x="877840" y="3027685"/>
                      </a:cubicBezTo>
                      <a:cubicBezTo>
                        <a:pt x="865672" y="3015035"/>
                        <a:pt x="847633" y="3019241"/>
                        <a:pt x="833143" y="3012056"/>
                      </a:cubicBezTo>
                      <a:cubicBezTo>
                        <a:pt x="830958" y="3011127"/>
                        <a:pt x="827276" y="3010080"/>
                        <a:pt x="827051" y="3008178"/>
                      </a:cubicBezTo>
                      <a:cubicBezTo>
                        <a:pt x="825076" y="2995215"/>
                        <a:pt x="813400" y="2990513"/>
                        <a:pt x="805303" y="2983463"/>
                      </a:cubicBezTo>
                      <a:cubicBezTo>
                        <a:pt x="792265" y="2972251"/>
                        <a:pt x="792146" y="2954915"/>
                        <a:pt x="785396" y="2940440"/>
                      </a:cubicBezTo>
                      <a:cubicBezTo>
                        <a:pt x="782882" y="2934213"/>
                        <a:pt x="781923" y="2927357"/>
                        <a:pt x="777912" y="2921010"/>
                      </a:cubicBezTo>
                      <a:cubicBezTo>
                        <a:pt x="775218" y="2917027"/>
                        <a:pt x="772764" y="2910052"/>
                        <a:pt x="776057" y="2906550"/>
                      </a:cubicBezTo>
                      <a:cubicBezTo>
                        <a:pt x="787210" y="2894261"/>
                        <a:pt x="783753" y="2876283"/>
                        <a:pt x="794156" y="2863934"/>
                      </a:cubicBezTo>
                      <a:cubicBezTo>
                        <a:pt x="796642" y="2861120"/>
                        <a:pt x="798214" y="2855595"/>
                        <a:pt x="796433" y="2854323"/>
                      </a:cubicBezTo>
                      <a:cubicBezTo>
                        <a:pt x="785281" y="2847781"/>
                        <a:pt x="789697" y="2834952"/>
                        <a:pt x="784369" y="2826241"/>
                      </a:cubicBezTo>
                      <a:cubicBezTo>
                        <a:pt x="782364" y="2823067"/>
                        <a:pt x="779849" y="2816840"/>
                        <a:pt x="781525" y="2814714"/>
                      </a:cubicBezTo>
                      <a:cubicBezTo>
                        <a:pt x="789969" y="2803338"/>
                        <a:pt x="777380" y="2795928"/>
                        <a:pt x="777006" y="2786482"/>
                      </a:cubicBezTo>
                      <a:cubicBezTo>
                        <a:pt x="776678" y="2781183"/>
                        <a:pt x="771214" y="2778863"/>
                        <a:pt x="764987" y="2781377"/>
                      </a:cubicBezTo>
                      <a:lnTo>
                        <a:pt x="754819" y="2791238"/>
                      </a:lnTo>
                      <a:lnTo>
                        <a:pt x="748844" y="2763129"/>
                      </a:lnTo>
                      <a:lnTo>
                        <a:pt x="730809" y="2718412"/>
                      </a:lnTo>
                      <a:lnTo>
                        <a:pt x="725651" y="2720140"/>
                      </a:lnTo>
                      <a:lnTo>
                        <a:pt x="727215" y="2721285"/>
                      </a:lnTo>
                      <a:cubicBezTo>
                        <a:pt x="727327" y="2723643"/>
                        <a:pt x="724670" y="2726304"/>
                        <a:pt x="719629" y="2729726"/>
                      </a:cubicBezTo>
                      <a:cubicBezTo>
                        <a:pt x="711195" y="2735805"/>
                        <a:pt x="706468" y="2743552"/>
                        <a:pt x="704062" y="2753308"/>
                      </a:cubicBezTo>
                      <a:cubicBezTo>
                        <a:pt x="703253" y="2757538"/>
                        <a:pt x="703040" y="2762726"/>
                        <a:pt x="700079" y="2765644"/>
                      </a:cubicBezTo>
                      <a:cubicBezTo>
                        <a:pt x="684219" y="2781958"/>
                        <a:pt x="678430" y="2805005"/>
                        <a:pt x="663000" y="2821583"/>
                      </a:cubicBezTo>
                      <a:cubicBezTo>
                        <a:pt x="652802" y="2832489"/>
                        <a:pt x="654837" y="2837867"/>
                        <a:pt x="668823" y="2841084"/>
                      </a:cubicBezTo>
                      <a:cubicBezTo>
                        <a:pt x="689025" y="2845729"/>
                        <a:pt x="695491" y="2860305"/>
                        <a:pt x="685585" y="2878480"/>
                      </a:cubicBezTo>
                      <a:cubicBezTo>
                        <a:pt x="683484" y="2881923"/>
                        <a:pt x="681646" y="2884936"/>
                        <a:pt x="680405" y="2888905"/>
                      </a:cubicBezTo>
                      <a:cubicBezTo>
                        <a:pt x="674490" y="2905378"/>
                        <a:pt x="674584" y="2904256"/>
                        <a:pt x="659234" y="2898435"/>
                      </a:cubicBezTo>
                      <a:cubicBezTo>
                        <a:pt x="630256" y="2887843"/>
                        <a:pt x="608271" y="2866754"/>
                        <a:pt x="583400" y="2850398"/>
                      </a:cubicBezTo>
                      <a:cubicBezTo>
                        <a:pt x="577374" y="2846722"/>
                        <a:pt x="572040" y="2842878"/>
                        <a:pt x="565656" y="2840755"/>
                      </a:cubicBezTo>
                      <a:cubicBezTo>
                        <a:pt x="562811" y="2839609"/>
                        <a:pt x="559820" y="2834832"/>
                        <a:pt x="557530" y="2840523"/>
                      </a:cubicBezTo>
                      <a:cubicBezTo>
                        <a:pt x="555597" y="2844659"/>
                        <a:pt x="555218" y="2849154"/>
                        <a:pt x="559953" y="2852042"/>
                      </a:cubicBezTo>
                      <a:cubicBezTo>
                        <a:pt x="561675" y="2853093"/>
                        <a:pt x="563490" y="2853019"/>
                        <a:pt x="565475" y="2853639"/>
                      </a:cubicBezTo>
                      <a:cubicBezTo>
                        <a:pt x="569444" y="2854879"/>
                        <a:pt x="575609" y="2851552"/>
                        <a:pt x="577550" y="2858053"/>
                      </a:cubicBezTo>
                      <a:cubicBezTo>
                        <a:pt x="579491" y="2864554"/>
                        <a:pt x="572035" y="2867092"/>
                        <a:pt x="567497" y="2872594"/>
                      </a:cubicBezTo>
                      <a:cubicBezTo>
                        <a:pt x="577799" y="2871199"/>
                        <a:pt x="585663" y="2871862"/>
                        <a:pt x="592456" y="2877187"/>
                      </a:cubicBezTo>
                      <a:cubicBezTo>
                        <a:pt x="596236" y="2880675"/>
                        <a:pt x="599322" y="2884329"/>
                        <a:pt x="592034" y="2887562"/>
                      </a:cubicBezTo>
                      <a:cubicBezTo>
                        <a:pt x="582513" y="2877028"/>
                        <a:pt x="570373" y="2881436"/>
                        <a:pt x="558685" y="2883167"/>
                      </a:cubicBezTo>
                      <a:cubicBezTo>
                        <a:pt x="548814" y="2884822"/>
                        <a:pt x="539732" y="2885188"/>
                        <a:pt x="536016" y="2872881"/>
                      </a:cubicBezTo>
                      <a:cubicBezTo>
                        <a:pt x="531996" y="2866884"/>
                        <a:pt x="534550" y="2860763"/>
                        <a:pt x="534593" y="2854883"/>
                      </a:cubicBezTo>
                      <a:cubicBezTo>
                        <a:pt x="534468" y="2848310"/>
                        <a:pt x="532863" y="2843194"/>
                        <a:pt x="524713" y="2845902"/>
                      </a:cubicBezTo>
                      <a:cubicBezTo>
                        <a:pt x="519054" y="2851309"/>
                        <a:pt x="513392" y="2856715"/>
                        <a:pt x="507469" y="2862552"/>
                      </a:cubicBezTo>
                      <a:cubicBezTo>
                        <a:pt x="505200" y="2865303"/>
                        <a:pt x="503719" y="2866762"/>
                        <a:pt x="500538" y="2864230"/>
                      </a:cubicBezTo>
                      <a:cubicBezTo>
                        <a:pt x="507365" y="2853039"/>
                        <a:pt x="512735" y="2840365"/>
                        <a:pt x="517410" y="2827861"/>
                      </a:cubicBezTo>
                      <a:cubicBezTo>
                        <a:pt x="521990" y="2816479"/>
                        <a:pt x="517182" y="2811774"/>
                        <a:pt x="505852" y="2811950"/>
                      </a:cubicBezTo>
                      <a:cubicBezTo>
                        <a:pt x="499279" y="2812074"/>
                        <a:pt x="492611" y="2813322"/>
                        <a:pt x="485775" y="2813877"/>
                      </a:cubicBezTo>
                      <a:cubicBezTo>
                        <a:pt x="473919" y="2814915"/>
                        <a:pt x="470665" y="2810566"/>
                        <a:pt x="475676" y="2799448"/>
                      </a:cubicBezTo>
                      <a:cubicBezTo>
                        <a:pt x="477610" y="2795311"/>
                        <a:pt x="479974" y="2791437"/>
                        <a:pt x="482504" y="2788255"/>
                      </a:cubicBezTo>
                      <a:cubicBezTo>
                        <a:pt x="489406" y="2778880"/>
                        <a:pt x="491623" y="2771373"/>
                        <a:pt x="480453" y="2761605"/>
                      </a:cubicBezTo>
                      <a:cubicBezTo>
                        <a:pt x="470311" y="2753056"/>
                        <a:pt x="476015" y="2741769"/>
                        <a:pt x="482055" y="2731868"/>
                      </a:cubicBezTo>
                      <a:cubicBezTo>
                        <a:pt x="492034" y="2715511"/>
                        <a:pt x="490932" y="2712476"/>
                        <a:pt x="474837" y="2702067"/>
                      </a:cubicBezTo>
                      <a:cubicBezTo>
                        <a:pt x="469839" y="2699608"/>
                        <a:pt x="462835" y="2699470"/>
                        <a:pt x="461682" y="2691678"/>
                      </a:cubicBezTo>
                      <a:cubicBezTo>
                        <a:pt x="463710" y="2686418"/>
                        <a:pt x="467700" y="2684718"/>
                        <a:pt x="472720" y="2684237"/>
                      </a:cubicBezTo>
                      <a:cubicBezTo>
                        <a:pt x="478863" y="2683848"/>
                        <a:pt x="478716" y="2680216"/>
                        <a:pt x="476156" y="2675700"/>
                      </a:cubicBezTo>
                      <a:cubicBezTo>
                        <a:pt x="464890" y="2667056"/>
                        <a:pt x="455968" y="2657477"/>
                        <a:pt x="465852" y="2642243"/>
                      </a:cubicBezTo>
                      <a:cubicBezTo>
                        <a:pt x="464582" y="2638514"/>
                        <a:pt x="466252" y="2634808"/>
                        <a:pt x="466201" y="2630051"/>
                      </a:cubicBezTo>
                      <a:cubicBezTo>
                        <a:pt x="458650" y="2633715"/>
                        <a:pt x="457629" y="2643133"/>
                        <a:pt x="450174" y="2645673"/>
                      </a:cubicBezTo>
                      <a:cubicBezTo>
                        <a:pt x="446111" y="2645556"/>
                        <a:pt x="442382" y="2646826"/>
                        <a:pt x="438844" y="2645849"/>
                      </a:cubicBezTo>
                      <a:cubicBezTo>
                        <a:pt x="424690" y="2641940"/>
                        <a:pt x="413863" y="2644196"/>
                        <a:pt x="407612" y="2659282"/>
                      </a:cubicBezTo>
                      <a:cubicBezTo>
                        <a:pt x="403652" y="2668680"/>
                        <a:pt x="396144" y="2666462"/>
                        <a:pt x="388301" y="2662859"/>
                      </a:cubicBezTo>
                      <a:cubicBezTo>
                        <a:pt x="371323" y="2654864"/>
                        <a:pt x="371323" y="2654864"/>
                        <a:pt x="372054" y="2673030"/>
                      </a:cubicBezTo>
                      <a:cubicBezTo>
                        <a:pt x="371938" y="2677094"/>
                        <a:pt x="370195" y="2678982"/>
                        <a:pt x="366153" y="2675927"/>
                      </a:cubicBezTo>
                      <a:cubicBezTo>
                        <a:pt x="358184" y="2665750"/>
                        <a:pt x="353442" y="2652225"/>
                        <a:pt x="337020" y="2651066"/>
                      </a:cubicBezTo>
                      <a:cubicBezTo>
                        <a:pt x="326908" y="2650213"/>
                        <a:pt x="318497" y="2653351"/>
                        <a:pt x="309559" y="2657350"/>
                      </a:cubicBezTo>
                      <a:cubicBezTo>
                        <a:pt x="292546" y="2665872"/>
                        <a:pt x="287549" y="2663415"/>
                        <a:pt x="286125" y="2645417"/>
                      </a:cubicBezTo>
                      <a:cubicBezTo>
                        <a:pt x="285087" y="2633560"/>
                        <a:pt x="279325" y="2629453"/>
                        <a:pt x="268162" y="2630323"/>
                      </a:cubicBezTo>
                      <a:cubicBezTo>
                        <a:pt x="242635" y="2632470"/>
                        <a:pt x="242203" y="2632206"/>
                        <a:pt x="242903" y="2607826"/>
                      </a:cubicBezTo>
                      <a:cubicBezTo>
                        <a:pt x="243398" y="2599267"/>
                        <a:pt x="240122" y="2597859"/>
                        <a:pt x="232834" y="2601092"/>
                      </a:cubicBezTo>
                      <a:cubicBezTo>
                        <a:pt x="226669" y="2604420"/>
                        <a:pt x="224707" y="2600860"/>
                        <a:pt x="223794" y="2595578"/>
                      </a:cubicBezTo>
                      <a:cubicBezTo>
                        <a:pt x="225991" y="2591010"/>
                        <a:pt x="227492" y="2586611"/>
                        <a:pt x="229257" y="2581782"/>
                      </a:cubicBezTo>
                      <a:cubicBezTo>
                        <a:pt x="230761" y="2577383"/>
                        <a:pt x="235612" y="2576207"/>
                        <a:pt x="239172" y="2574244"/>
                      </a:cubicBezTo>
                      <a:cubicBezTo>
                        <a:pt x="244643" y="2571085"/>
                        <a:pt x="247532" y="2566350"/>
                        <a:pt x="246021" y="2560112"/>
                      </a:cubicBezTo>
                      <a:cubicBezTo>
                        <a:pt x="244846" y="2555259"/>
                        <a:pt x="240709" y="2553327"/>
                        <a:pt x="236215" y="2552948"/>
                      </a:cubicBezTo>
                      <a:cubicBezTo>
                        <a:pt x="229475" y="2552379"/>
                        <a:pt x="225389" y="2555203"/>
                        <a:pt x="222405" y="2561062"/>
                      </a:cubicBezTo>
                      <a:cubicBezTo>
                        <a:pt x="220472" y="2565200"/>
                        <a:pt x="222414" y="2571700"/>
                        <a:pt x="216081" y="2574334"/>
                      </a:cubicBezTo>
                      <a:cubicBezTo>
                        <a:pt x="208028" y="2575917"/>
                        <a:pt x="200309" y="2578887"/>
                        <a:pt x="191941" y="2576145"/>
                      </a:cubicBezTo>
                      <a:cubicBezTo>
                        <a:pt x="187059" y="2569623"/>
                        <a:pt x="191333" y="2564552"/>
                        <a:pt x="194915" y="2559649"/>
                      </a:cubicBezTo>
                      <a:cubicBezTo>
                        <a:pt x="200073" y="2552163"/>
                        <a:pt x="203414" y="2544751"/>
                        <a:pt x="194993" y="2537251"/>
                      </a:cubicBezTo>
                      <a:cubicBezTo>
                        <a:pt x="192076" y="2534290"/>
                        <a:pt x="191761" y="2529963"/>
                        <a:pt x="192141" y="2525470"/>
                      </a:cubicBezTo>
                      <a:cubicBezTo>
                        <a:pt x="191586" y="2518633"/>
                        <a:pt x="194306" y="2513205"/>
                        <a:pt x="197888" y="2508302"/>
                      </a:cubicBezTo>
                      <a:cubicBezTo>
                        <a:pt x="200682" y="2504692"/>
                        <a:pt x="202090" y="2501415"/>
                        <a:pt x="200221" y="2496731"/>
                      </a:cubicBezTo>
                      <a:cubicBezTo>
                        <a:pt x="201148" y="2488435"/>
                        <a:pt x="188191" y="2486439"/>
                        <a:pt x="191458" y="2477209"/>
                      </a:cubicBezTo>
                      <a:cubicBezTo>
                        <a:pt x="199410" y="2466112"/>
                        <a:pt x="184373" y="2464618"/>
                        <a:pt x="183220" y="2456827"/>
                      </a:cubicBezTo>
                      <a:cubicBezTo>
                        <a:pt x="183036" y="2434860"/>
                        <a:pt x="191344" y="2422207"/>
                        <a:pt x="210079" y="2414736"/>
                      </a:cubicBezTo>
                      <a:cubicBezTo>
                        <a:pt x="220832" y="2410663"/>
                        <a:pt x="223240" y="2400908"/>
                        <a:pt x="221583" y="2391038"/>
                      </a:cubicBezTo>
                      <a:cubicBezTo>
                        <a:pt x="218845" y="2375192"/>
                        <a:pt x="220749" y="2363360"/>
                        <a:pt x="240133" y="2361599"/>
                      </a:cubicBezTo>
                      <a:cubicBezTo>
                        <a:pt x="245152" y="2361117"/>
                        <a:pt x="248377" y="2357768"/>
                        <a:pt x="247894" y="2352749"/>
                      </a:cubicBezTo>
                      <a:cubicBezTo>
                        <a:pt x="247266" y="2344097"/>
                        <a:pt x="248717" y="2334941"/>
                        <a:pt x="240633" y="2328828"/>
                      </a:cubicBezTo>
                      <a:cubicBezTo>
                        <a:pt x="237620" y="2326989"/>
                        <a:pt x="234177" y="2324888"/>
                        <a:pt x="229872" y="2322262"/>
                      </a:cubicBezTo>
                      <a:cubicBezTo>
                        <a:pt x="243638" y="2320029"/>
                        <a:pt x="255347" y="2315359"/>
                        <a:pt x="267736" y="2324097"/>
                      </a:cubicBezTo>
                      <a:cubicBezTo>
                        <a:pt x="274361" y="2328730"/>
                        <a:pt x="280694" y="2326095"/>
                        <a:pt x="284895" y="2319208"/>
                      </a:cubicBezTo>
                      <a:cubicBezTo>
                        <a:pt x="288309" y="2313612"/>
                        <a:pt x="291986" y="2307586"/>
                        <a:pt x="294969" y="2301727"/>
                      </a:cubicBezTo>
                      <a:cubicBezTo>
                        <a:pt x="300579" y="2291564"/>
                        <a:pt x="307290" y="2284435"/>
                        <a:pt x="319825" y="2296809"/>
                      </a:cubicBezTo>
                      <a:cubicBezTo>
                        <a:pt x="321414" y="2280649"/>
                        <a:pt x="327746" y="2278015"/>
                        <a:pt x="338486" y="2287520"/>
                      </a:cubicBezTo>
                      <a:cubicBezTo>
                        <a:pt x="340208" y="2288570"/>
                        <a:pt x="342360" y="2289882"/>
                        <a:pt x="344964" y="2288518"/>
                      </a:cubicBezTo>
                      <a:cubicBezTo>
                        <a:pt x="347832" y="2286723"/>
                        <a:pt x="346467" y="2284119"/>
                        <a:pt x="345963" y="2282040"/>
                      </a:cubicBezTo>
                      <a:cubicBezTo>
                        <a:pt x="343178" y="2272809"/>
                        <a:pt x="343376" y="2261411"/>
                        <a:pt x="334886" y="2257174"/>
                      </a:cubicBezTo>
                      <a:lnTo>
                        <a:pt x="328066" y="2256305"/>
                      </a:lnTo>
                      <a:lnTo>
                        <a:pt x="326915" y="2256930"/>
                      </a:lnTo>
                      <a:cubicBezTo>
                        <a:pt x="323018" y="2257983"/>
                        <a:pt x="319190" y="2257583"/>
                        <a:pt x="316061" y="2254318"/>
                      </a:cubicBezTo>
                      <a:cubicBezTo>
                        <a:pt x="307739" y="2245367"/>
                        <a:pt x="295779" y="2239513"/>
                        <a:pt x="292711" y="2226086"/>
                      </a:cubicBezTo>
                      <a:lnTo>
                        <a:pt x="293665" y="2222983"/>
                      </a:lnTo>
                      <a:lnTo>
                        <a:pt x="287973" y="2218310"/>
                      </a:lnTo>
                      <a:cubicBezTo>
                        <a:pt x="279889" y="2212198"/>
                        <a:pt x="272959" y="2213875"/>
                        <a:pt x="268137" y="2222747"/>
                      </a:cubicBezTo>
                      <a:cubicBezTo>
                        <a:pt x="263672" y="2230065"/>
                        <a:pt x="259901" y="2237215"/>
                        <a:pt x="255699" y="2244103"/>
                      </a:cubicBezTo>
                      <a:cubicBezTo>
                        <a:pt x="253862" y="2247115"/>
                        <a:pt x="252694" y="2252901"/>
                        <a:pt x="246742" y="2251040"/>
                      </a:cubicBezTo>
                      <a:cubicBezTo>
                        <a:pt x="242342" y="2249538"/>
                        <a:pt x="242983" y="2244614"/>
                        <a:pt x="242837" y="2240980"/>
                      </a:cubicBezTo>
                      <a:cubicBezTo>
                        <a:pt x="243019" y="2228097"/>
                        <a:pt x="243893" y="2215045"/>
                        <a:pt x="244074" y="2202161"/>
                      </a:cubicBezTo>
                      <a:cubicBezTo>
                        <a:pt x="245241" y="2196375"/>
                        <a:pt x="250186" y="2194077"/>
                        <a:pt x="254872" y="2192209"/>
                      </a:cubicBezTo>
                      <a:cubicBezTo>
                        <a:pt x="261467" y="2189144"/>
                        <a:pt x="267140" y="2184927"/>
                        <a:pt x="272556" y="2180404"/>
                      </a:cubicBezTo>
                      <a:lnTo>
                        <a:pt x="280288" y="2173876"/>
                      </a:lnTo>
                      <a:lnTo>
                        <a:pt x="280101" y="2172712"/>
                      </a:lnTo>
                      <a:cubicBezTo>
                        <a:pt x="280627" y="2170945"/>
                        <a:pt x="281671" y="2169160"/>
                        <a:pt x="282418" y="2167586"/>
                      </a:cubicBezTo>
                      <a:cubicBezTo>
                        <a:pt x="283225" y="2166276"/>
                        <a:pt x="283768" y="2165030"/>
                        <a:pt x="284250" y="2163518"/>
                      </a:cubicBezTo>
                      <a:cubicBezTo>
                        <a:pt x="284933" y="2161679"/>
                        <a:pt x="284697" y="2159499"/>
                        <a:pt x="282733" y="2158286"/>
                      </a:cubicBezTo>
                      <a:cubicBezTo>
                        <a:pt x="281034" y="2157010"/>
                        <a:pt x="279307" y="2157977"/>
                        <a:pt x="277970" y="2159412"/>
                      </a:cubicBezTo>
                      <a:cubicBezTo>
                        <a:pt x="275901" y="2161299"/>
                        <a:pt x="273770" y="2162920"/>
                        <a:pt x="270762" y="2160837"/>
                      </a:cubicBezTo>
                      <a:cubicBezTo>
                        <a:pt x="268019" y="2158689"/>
                        <a:pt x="268716" y="2155728"/>
                        <a:pt x="269741" y="2152970"/>
                      </a:cubicBezTo>
                      <a:cubicBezTo>
                        <a:pt x="269942" y="2152643"/>
                        <a:pt x="270346" y="2151989"/>
                        <a:pt x="270486" y="2151396"/>
                      </a:cubicBezTo>
                      <a:cubicBezTo>
                        <a:pt x="273684" y="2143652"/>
                        <a:pt x="272780" y="2142187"/>
                        <a:pt x="264354" y="2140825"/>
                      </a:cubicBezTo>
                      <a:cubicBezTo>
                        <a:pt x="260337" y="2140376"/>
                        <a:pt x="257112" y="2139742"/>
                        <a:pt x="256578" y="2135115"/>
                      </a:cubicBezTo>
                      <a:cubicBezTo>
                        <a:pt x="256326" y="2134056"/>
                        <a:pt x="256139" y="2133262"/>
                        <a:pt x="256216" y="2132405"/>
                      </a:cubicBezTo>
                      <a:cubicBezTo>
                        <a:pt x="256739" y="2127529"/>
                        <a:pt x="253683" y="2124057"/>
                        <a:pt x="249309" y="2125651"/>
                      </a:cubicBezTo>
                      <a:cubicBezTo>
                        <a:pt x="244936" y="2127244"/>
                        <a:pt x="242784" y="2125236"/>
                        <a:pt x="241768" y="2122122"/>
                      </a:cubicBezTo>
                      <a:cubicBezTo>
                        <a:pt x="238798" y="2111921"/>
                        <a:pt x="231946" y="2111306"/>
                        <a:pt x="222886" y="2113166"/>
                      </a:cubicBezTo>
                      <a:cubicBezTo>
                        <a:pt x="216472" y="2114404"/>
                        <a:pt x="209745" y="2114317"/>
                        <a:pt x="202956" y="2113965"/>
                      </a:cubicBezTo>
                      <a:cubicBezTo>
                        <a:pt x="199794" y="2113595"/>
                        <a:pt x="197566" y="2112444"/>
                        <a:pt x="196020" y="2109455"/>
                      </a:cubicBezTo>
                      <a:cubicBezTo>
                        <a:pt x="193150" y="2104402"/>
                        <a:pt x="190873" y="2099210"/>
                        <a:pt x="189879" y="2093818"/>
                      </a:cubicBezTo>
                      <a:lnTo>
                        <a:pt x="190909" y="2082560"/>
                      </a:lnTo>
                      <a:lnTo>
                        <a:pt x="176927" y="2076952"/>
                      </a:lnTo>
                      <a:cubicBezTo>
                        <a:pt x="171587" y="2075541"/>
                        <a:pt x="166146" y="2074290"/>
                        <a:pt x="161150" y="2071832"/>
                      </a:cubicBezTo>
                      <a:cubicBezTo>
                        <a:pt x="149169" y="2066295"/>
                        <a:pt x="147827" y="2060750"/>
                        <a:pt x="156976" y="2051565"/>
                      </a:cubicBezTo>
                      <a:cubicBezTo>
                        <a:pt x="159412" y="2049507"/>
                        <a:pt x="162015" y="2048143"/>
                        <a:pt x="164190" y="2046515"/>
                      </a:cubicBezTo>
                      <a:cubicBezTo>
                        <a:pt x="174965" y="2039504"/>
                        <a:pt x="180216" y="2030894"/>
                        <a:pt x="176598" y="2017463"/>
                      </a:cubicBezTo>
                      <a:cubicBezTo>
                        <a:pt x="173744" y="2005682"/>
                        <a:pt x="173400" y="1993659"/>
                        <a:pt x="172362" y="1981804"/>
                      </a:cubicBezTo>
                      <a:cubicBezTo>
                        <a:pt x="171137" y="1972194"/>
                        <a:pt x="167715" y="1967155"/>
                        <a:pt x="157391" y="1971489"/>
                      </a:cubicBezTo>
                      <a:cubicBezTo>
                        <a:pt x="151490" y="1974385"/>
                        <a:pt x="145515" y="1975465"/>
                        <a:pt x="140371" y="1969374"/>
                      </a:cubicBezTo>
                      <a:cubicBezTo>
                        <a:pt x="138378" y="1958117"/>
                        <a:pt x="144754" y="1949602"/>
                        <a:pt x="147853" y="1939681"/>
                      </a:cubicBezTo>
                      <a:cubicBezTo>
                        <a:pt x="150238" y="1932866"/>
                        <a:pt x="154177" y="1926409"/>
                        <a:pt x="158285" y="1920645"/>
                      </a:cubicBezTo>
                      <a:lnTo>
                        <a:pt x="160830" y="1915989"/>
                      </a:lnTo>
                      <a:lnTo>
                        <a:pt x="159493" y="1915963"/>
                      </a:lnTo>
                      <a:cubicBezTo>
                        <a:pt x="156770" y="1917445"/>
                        <a:pt x="154758" y="1914846"/>
                        <a:pt x="153790" y="1913117"/>
                      </a:cubicBezTo>
                      <a:cubicBezTo>
                        <a:pt x="149781" y="1906797"/>
                        <a:pt x="144530" y="1904683"/>
                        <a:pt x="137462" y="1905516"/>
                      </a:cubicBezTo>
                      <a:cubicBezTo>
                        <a:pt x="133103" y="1905988"/>
                        <a:pt x="131933" y="1904586"/>
                        <a:pt x="133579" y="1899724"/>
                      </a:cubicBezTo>
                      <a:lnTo>
                        <a:pt x="133105" y="1895728"/>
                      </a:lnTo>
                      <a:lnTo>
                        <a:pt x="129392" y="1898293"/>
                      </a:lnTo>
                      <a:cubicBezTo>
                        <a:pt x="125128" y="1901895"/>
                        <a:pt x="120702" y="1904068"/>
                        <a:pt x="116047" y="1904919"/>
                      </a:cubicBezTo>
                      <a:lnTo>
                        <a:pt x="112975" y="1904648"/>
                      </a:lnTo>
                      <a:lnTo>
                        <a:pt x="113239" y="1905442"/>
                      </a:lnTo>
                      <a:cubicBezTo>
                        <a:pt x="112962" y="1906485"/>
                        <a:pt x="111881" y="1907231"/>
                        <a:pt x="109733" y="1907599"/>
                      </a:cubicBezTo>
                      <a:cubicBezTo>
                        <a:pt x="103848" y="1908711"/>
                        <a:pt x="98521" y="1907454"/>
                        <a:pt x="93271" y="1905341"/>
                      </a:cubicBezTo>
                      <a:cubicBezTo>
                        <a:pt x="86510" y="1902745"/>
                        <a:pt x="83272" y="1903231"/>
                        <a:pt x="78716" y="1908782"/>
                      </a:cubicBezTo>
                      <a:cubicBezTo>
                        <a:pt x="76912" y="1910606"/>
                        <a:pt x="75560" y="1913163"/>
                        <a:pt x="74146" y="1915454"/>
                      </a:cubicBezTo>
                      <a:cubicBezTo>
                        <a:pt x="73540" y="1916436"/>
                        <a:pt x="73060" y="1917947"/>
                        <a:pt x="71611" y="1917731"/>
                      </a:cubicBezTo>
                      <a:cubicBezTo>
                        <a:pt x="69898" y="1917576"/>
                        <a:pt x="69320" y="1916316"/>
                        <a:pt x="69334" y="1915194"/>
                      </a:cubicBezTo>
                      <a:cubicBezTo>
                        <a:pt x="69267" y="1910178"/>
                        <a:pt x="66898" y="1909619"/>
                        <a:pt x="62727" y="1910885"/>
                      </a:cubicBezTo>
                      <a:cubicBezTo>
                        <a:pt x="57497" y="1912401"/>
                        <a:pt x="52978" y="1909836"/>
                        <a:pt x="49191" y="1906817"/>
                      </a:cubicBezTo>
                      <a:cubicBezTo>
                        <a:pt x="46121" y="1904467"/>
                        <a:pt x="44205" y="1904641"/>
                        <a:pt x="42777" y="1908054"/>
                      </a:cubicBezTo>
                      <a:cubicBezTo>
                        <a:pt x="42094" y="1909893"/>
                        <a:pt x="41286" y="1911202"/>
                        <a:pt x="39043" y="1911174"/>
                      </a:cubicBezTo>
                      <a:cubicBezTo>
                        <a:pt x="36008" y="1911332"/>
                        <a:pt x="36036" y="1909089"/>
                        <a:pt x="35068" y="1907360"/>
                      </a:cubicBezTo>
                      <a:cubicBezTo>
                        <a:pt x="34553" y="1906364"/>
                        <a:pt x="34240" y="1905040"/>
                        <a:pt x="33663" y="1903778"/>
                      </a:cubicBezTo>
                      <a:cubicBezTo>
                        <a:pt x="31179" y="1896818"/>
                        <a:pt x="26833" y="1896168"/>
                        <a:pt x="21749" y="1901843"/>
                      </a:cubicBezTo>
                      <a:cubicBezTo>
                        <a:pt x="21079" y="1902560"/>
                        <a:pt x="20676" y="1903216"/>
                        <a:pt x="19945" y="1903668"/>
                      </a:cubicBezTo>
                      <a:cubicBezTo>
                        <a:pt x="18544" y="1904837"/>
                        <a:pt x="16552" y="1905867"/>
                        <a:pt x="15118" y="1904528"/>
                      </a:cubicBezTo>
                      <a:cubicBezTo>
                        <a:pt x="13747" y="1903456"/>
                        <a:pt x="14367" y="1901352"/>
                        <a:pt x="15175" y="1900043"/>
                      </a:cubicBezTo>
                      <a:cubicBezTo>
                        <a:pt x="15983" y="1898733"/>
                        <a:pt x="16854" y="1897689"/>
                        <a:pt x="17990" y="1896581"/>
                      </a:cubicBezTo>
                      <a:cubicBezTo>
                        <a:pt x="19467" y="1894554"/>
                        <a:pt x="19621" y="1892840"/>
                        <a:pt x="17531" y="1891099"/>
                      </a:cubicBezTo>
                      <a:cubicBezTo>
                        <a:pt x="12901" y="1886881"/>
                        <a:pt x="11058" y="1881446"/>
                        <a:pt x="9478" y="1875949"/>
                      </a:cubicBezTo>
                      <a:cubicBezTo>
                        <a:pt x="7384" y="1869454"/>
                        <a:pt x="6551" y="1862383"/>
                        <a:pt x="3397" y="1856139"/>
                      </a:cubicBezTo>
                      <a:cubicBezTo>
                        <a:pt x="2305" y="1853881"/>
                        <a:pt x="3580" y="1852182"/>
                        <a:pt x="4652" y="1850811"/>
                      </a:cubicBezTo>
                      <a:lnTo>
                        <a:pt x="7981" y="1845163"/>
                      </a:lnTo>
                      <a:lnTo>
                        <a:pt x="7180" y="1842047"/>
                      </a:lnTo>
                      <a:cubicBezTo>
                        <a:pt x="5049" y="1837794"/>
                        <a:pt x="219" y="1836029"/>
                        <a:pt x="0" y="1830579"/>
                      </a:cubicBezTo>
                      <a:cubicBezTo>
                        <a:pt x="5734" y="1826989"/>
                        <a:pt x="926" y="1822283"/>
                        <a:pt x="1735" y="1818053"/>
                      </a:cubicBezTo>
                      <a:cubicBezTo>
                        <a:pt x="5675" y="1811595"/>
                        <a:pt x="6170" y="1803037"/>
                        <a:pt x="16041" y="1801382"/>
                      </a:cubicBezTo>
                      <a:cubicBezTo>
                        <a:pt x="19674" y="1801234"/>
                        <a:pt x="20484" y="1797003"/>
                        <a:pt x="19907" y="1793107"/>
                      </a:cubicBezTo>
                      <a:cubicBezTo>
                        <a:pt x="18659" y="1786439"/>
                        <a:pt x="20423" y="1781609"/>
                        <a:pt x="27281" y="1778114"/>
                      </a:cubicBezTo>
                      <a:cubicBezTo>
                        <a:pt x="35357" y="1773591"/>
                        <a:pt x="29520" y="1767666"/>
                        <a:pt x="27243" y="1759781"/>
                      </a:cubicBezTo>
                      <a:cubicBezTo>
                        <a:pt x="39843" y="1763333"/>
                        <a:pt x="49115" y="1760721"/>
                        <a:pt x="55513" y="1749265"/>
                      </a:cubicBezTo>
                      <a:cubicBezTo>
                        <a:pt x="56826" y="1747112"/>
                        <a:pt x="64544" y="1744143"/>
                        <a:pt x="70592" y="1744880"/>
                      </a:cubicBezTo>
                      <a:cubicBezTo>
                        <a:pt x="81996" y="1746519"/>
                        <a:pt x="88372" y="1738006"/>
                        <a:pt x="96805" y="1731928"/>
                      </a:cubicBezTo>
                      <a:cubicBezTo>
                        <a:pt x="96718" y="1743688"/>
                        <a:pt x="102335" y="1744163"/>
                        <a:pt x="110075" y="1738252"/>
                      </a:cubicBezTo>
                      <a:cubicBezTo>
                        <a:pt x="113972" y="1737675"/>
                        <a:pt x="117941" y="1738915"/>
                        <a:pt x="121332" y="1736259"/>
                      </a:cubicBezTo>
                      <a:cubicBezTo>
                        <a:pt x="123244" y="1735062"/>
                        <a:pt x="125418" y="1733436"/>
                        <a:pt x="127329" y="1732239"/>
                      </a:cubicBezTo>
                      <a:cubicBezTo>
                        <a:pt x="129503" y="1730611"/>
                        <a:pt x="132034" y="1727432"/>
                        <a:pt x="133588" y="1727788"/>
                      </a:cubicBezTo>
                      <a:cubicBezTo>
                        <a:pt x="137558" y="1729028"/>
                        <a:pt x="134333" y="1732377"/>
                        <a:pt x="134144" y="1734624"/>
                      </a:cubicBezTo>
                      <a:cubicBezTo>
                        <a:pt x="134027" y="1738688"/>
                        <a:pt x="133743" y="1742059"/>
                        <a:pt x="133196" y="1745861"/>
                      </a:cubicBezTo>
                      <a:cubicBezTo>
                        <a:pt x="134109" y="1751141"/>
                        <a:pt x="138507" y="1752644"/>
                        <a:pt x="143265" y="1752593"/>
                      </a:cubicBezTo>
                      <a:cubicBezTo>
                        <a:pt x="146132" y="1750798"/>
                        <a:pt x="149429" y="1749265"/>
                        <a:pt x="152296" y="1747470"/>
                      </a:cubicBezTo>
                      <a:cubicBezTo>
                        <a:pt x="155929" y="1747324"/>
                        <a:pt x="155215" y="1750431"/>
                        <a:pt x="155718" y="1752512"/>
                      </a:cubicBezTo>
                      <a:cubicBezTo>
                        <a:pt x="150371" y="1762244"/>
                        <a:pt x="150306" y="1771063"/>
                        <a:pt x="161592" y="1776769"/>
                      </a:cubicBezTo>
                      <a:cubicBezTo>
                        <a:pt x="166160" y="1778965"/>
                        <a:pt x="169940" y="1782451"/>
                        <a:pt x="166956" y="1788310"/>
                      </a:cubicBezTo>
                      <a:lnTo>
                        <a:pt x="166316" y="1794564"/>
                      </a:lnTo>
                      <a:lnTo>
                        <a:pt x="168319" y="1794045"/>
                      </a:lnTo>
                      <a:cubicBezTo>
                        <a:pt x="170704" y="1792608"/>
                        <a:pt x="172889" y="1790623"/>
                        <a:pt x="174958" y="1788737"/>
                      </a:cubicBezTo>
                      <a:cubicBezTo>
                        <a:pt x="177089" y="1787114"/>
                        <a:pt x="178552" y="1786209"/>
                        <a:pt x="181371" y="1787500"/>
                      </a:cubicBezTo>
                      <a:lnTo>
                        <a:pt x="198329" y="1792737"/>
                      </a:lnTo>
                      <a:lnTo>
                        <a:pt x="201544" y="1788737"/>
                      </a:lnTo>
                      <a:cubicBezTo>
                        <a:pt x="209117" y="1782135"/>
                        <a:pt x="212049" y="1771518"/>
                        <a:pt x="221079" y="1766397"/>
                      </a:cubicBezTo>
                      <a:cubicBezTo>
                        <a:pt x="222656" y="1763814"/>
                        <a:pt x="223969" y="1761662"/>
                        <a:pt x="225545" y="1759079"/>
                      </a:cubicBezTo>
                      <a:cubicBezTo>
                        <a:pt x="224274" y="1755351"/>
                        <a:pt x="226807" y="1752170"/>
                        <a:pt x="226230" y="1748274"/>
                      </a:cubicBezTo>
                      <a:cubicBezTo>
                        <a:pt x="225266" y="1738235"/>
                        <a:pt x="215533" y="1732889"/>
                        <a:pt x="211965" y="1724214"/>
                      </a:cubicBezTo>
                      <a:cubicBezTo>
                        <a:pt x="209666" y="1719269"/>
                        <a:pt x="206937" y="1714059"/>
                        <a:pt x="210257" y="1709587"/>
                      </a:cubicBezTo>
                      <a:cubicBezTo>
                        <a:pt x="213576" y="1705115"/>
                        <a:pt x="219361" y="1706282"/>
                        <a:pt x="224023" y="1707353"/>
                      </a:cubicBezTo>
                      <a:cubicBezTo>
                        <a:pt x="230239" y="1708782"/>
                        <a:pt x="235835" y="1712197"/>
                        <a:pt x="242241" y="1711379"/>
                      </a:cubicBezTo>
                      <a:cubicBezTo>
                        <a:pt x="246757" y="1708818"/>
                        <a:pt x="250966" y="1712568"/>
                        <a:pt x="255293" y="1712253"/>
                      </a:cubicBezTo>
                      <a:cubicBezTo>
                        <a:pt x="258160" y="1710459"/>
                        <a:pt x="260858" y="1707971"/>
                        <a:pt x="264324" y="1707132"/>
                      </a:cubicBezTo>
                      <a:cubicBezTo>
                        <a:pt x="276339" y="1696151"/>
                        <a:pt x="287494" y="1684644"/>
                        <a:pt x="281407" y="1665575"/>
                      </a:cubicBezTo>
                      <a:cubicBezTo>
                        <a:pt x="278364" y="1656039"/>
                        <a:pt x="285842" y="1650559"/>
                        <a:pt x="295355" y="1650457"/>
                      </a:cubicBezTo>
                      <a:cubicBezTo>
                        <a:pt x="303052" y="1650427"/>
                        <a:pt x="310654" y="1651521"/>
                        <a:pt x="318183" y="1650798"/>
                      </a:cubicBezTo>
                      <a:cubicBezTo>
                        <a:pt x="334890" y="1648585"/>
                        <a:pt x="347239" y="1638991"/>
                        <a:pt x="336105" y="1612706"/>
                      </a:cubicBezTo>
                      <a:cubicBezTo>
                        <a:pt x="337965" y="1606753"/>
                        <a:pt x="331771" y="1602383"/>
                        <a:pt x="332244" y="1596765"/>
                      </a:cubicBezTo>
                      <a:cubicBezTo>
                        <a:pt x="336227" y="1584428"/>
                        <a:pt x="336920" y="1584260"/>
                        <a:pt x="345508" y="1592453"/>
                      </a:cubicBezTo>
                      <a:cubicBezTo>
                        <a:pt x="353067" y="1599427"/>
                        <a:pt x="362894" y="1603650"/>
                        <a:pt x="372459" y="1608304"/>
                      </a:cubicBezTo>
                      <a:cubicBezTo>
                        <a:pt x="369037" y="1603263"/>
                        <a:pt x="371159" y="1596879"/>
                        <a:pt x="366520" y="1592867"/>
                      </a:cubicBezTo>
                      <a:cubicBezTo>
                        <a:pt x="363768" y="1590598"/>
                        <a:pt x="361974" y="1587731"/>
                        <a:pt x="362257" y="1584360"/>
                      </a:cubicBezTo>
                      <a:cubicBezTo>
                        <a:pt x="362796" y="1569922"/>
                        <a:pt x="353663" y="1565531"/>
                        <a:pt x="341471" y="1565181"/>
                      </a:cubicBezTo>
                      <a:cubicBezTo>
                        <a:pt x="335707" y="1561075"/>
                        <a:pt x="329214" y="1573653"/>
                        <a:pt x="324093" y="1564622"/>
                      </a:cubicBezTo>
                      <a:cubicBezTo>
                        <a:pt x="317985" y="1548492"/>
                        <a:pt x="331985" y="1538131"/>
                        <a:pt x="335369" y="1524838"/>
                      </a:cubicBezTo>
                      <a:cubicBezTo>
                        <a:pt x="339279" y="1510684"/>
                        <a:pt x="344741" y="1496888"/>
                        <a:pt x="346666" y="1482115"/>
                      </a:cubicBezTo>
                      <a:cubicBezTo>
                        <a:pt x="348117" y="1472959"/>
                        <a:pt x="345841" y="1465071"/>
                        <a:pt x="338449" y="1458790"/>
                      </a:cubicBezTo>
                      <a:cubicBezTo>
                        <a:pt x="329768" y="1451722"/>
                        <a:pt x="322428" y="1450197"/>
                        <a:pt x="315695" y="1460266"/>
                      </a:cubicBezTo>
                      <a:cubicBezTo>
                        <a:pt x="311063" y="1466891"/>
                        <a:pt x="303008" y="1468475"/>
                        <a:pt x="297610" y="1473451"/>
                      </a:cubicBezTo>
                      <a:cubicBezTo>
                        <a:pt x="279874" y="1474445"/>
                        <a:pt x="263547" y="1472163"/>
                        <a:pt x="259036" y="1450509"/>
                      </a:cubicBezTo>
                      <a:cubicBezTo>
                        <a:pt x="258291" y="1445920"/>
                        <a:pt x="254542" y="1450129"/>
                        <a:pt x="253178" y="1447526"/>
                      </a:cubicBezTo>
                      <a:cubicBezTo>
                        <a:pt x="251667" y="1441288"/>
                        <a:pt x="255511" y="1435955"/>
                        <a:pt x="255985" y="1430337"/>
                      </a:cubicBezTo>
                      <a:cubicBezTo>
                        <a:pt x="259063" y="1423355"/>
                        <a:pt x="266614" y="1419692"/>
                        <a:pt x="268401" y="1411922"/>
                      </a:cubicBezTo>
                      <a:cubicBezTo>
                        <a:pt x="279943" y="1406560"/>
                        <a:pt x="291482" y="1401195"/>
                        <a:pt x="304630" y="1400946"/>
                      </a:cubicBezTo>
                      <a:cubicBezTo>
                        <a:pt x="306877" y="1401137"/>
                        <a:pt x="319527" y="1409445"/>
                        <a:pt x="320032" y="1411524"/>
                      </a:cubicBezTo>
                      <a:cubicBezTo>
                        <a:pt x="321017" y="1418623"/>
                        <a:pt x="325416" y="1420125"/>
                        <a:pt x="331486" y="1417921"/>
                      </a:cubicBezTo>
                      <a:cubicBezTo>
                        <a:pt x="350483" y="1410019"/>
                        <a:pt x="370414" y="1404458"/>
                        <a:pt x="388646" y="1394907"/>
                      </a:cubicBezTo>
                      <a:cubicBezTo>
                        <a:pt x="403578" y="1386888"/>
                        <a:pt x="406773" y="1375842"/>
                        <a:pt x="399615" y="1361433"/>
                      </a:cubicBezTo>
                      <a:cubicBezTo>
                        <a:pt x="397820" y="1358567"/>
                        <a:pt x="396025" y="1355699"/>
                        <a:pt x="394231" y="1352832"/>
                      </a:cubicBezTo>
                      <a:cubicBezTo>
                        <a:pt x="381089" y="1328867"/>
                        <a:pt x="383664" y="1319806"/>
                        <a:pt x="408825" y="1308576"/>
                      </a:cubicBezTo>
                      <a:cubicBezTo>
                        <a:pt x="419842" y="1304074"/>
                        <a:pt x="428107" y="1297303"/>
                        <a:pt x="433980" y="1286710"/>
                      </a:cubicBezTo>
                      <a:cubicBezTo>
                        <a:pt x="443097" y="1269827"/>
                        <a:pt x="459782" y="1270555"/>
                        <a:pt x="475774" y="1271450"/>
                      </a:cubicBezTo>
                      <a:cubicBezTo>
                        <a:pt x="480721" y="1269153"/>
                        <a:pt x="486673" y="1271012"/>
                        <a:pt x="492912" y="1269501"/>
                      </a:cubicBezTo>
                      <a:cubicBezTo>
                        <a:pt x="482391" y="1265445"/>
                        <a:pt x="472469" y="1262347"/>
                        <a:pt x="466485" y="1252791"/>
                      </a:cubicBezTo>
                      <a:cubicBezTo>
                        <a:pt x="466317" y="1252096"/>
                        <a:pt x="465456" y="1251572"/>
                        <a:pt x="464596" y="1251046"/>
                      </a:cubicBezTo>
                      <a:cubicBezTo>
                        <a:pt x="464166" y="1250783"/>
                        <a:pt x="463997" y="1250091"/>
                        <a:pt x="464260" y="1249660"/>
                      </a:cubicBezTo>
                      <a:cubicBezTo>
                        <a:pt x="466074" y="1214735"/>
                        <a:pt x="452261" y="1187999"/>
                        <a:pt x="426403" y="1164545"/>
                      </a:cubicBezTo>
                      <a:cubicBezTo>
                        <a:pt x="410593" y="1150766"/>
                        <a:pt x="412139" y="1140485"/>
                        <a:pt x="424723" y="1122763"/>
                      </a:cubicBezTo>
                      <a:cubicBezTo>
                        <a:pt x="435204" y="1108485"/>
                        <a:pt x="431176" y="1091852"/>
                        <a:pt x="431810" y="1076290"/>
                      </a:cubicBezTo>
                      <a:cubicBezTo>
                        <a:pt x="430971" y="1072825"/>
                        <a:pt x="431256" y="1069454"/>
                        <a:pt x="432233" y="1065915"/>
                      </a:cubicBezTo>
                      <a:cubicBezTo>
                        <a:pt x="435777" y="1042679"/>
                        <a:pt x="438627" y="1019610"/>
                        <a:pt x="433350" y="996308"/>
                      </a:cubicBezTo>
                      <a:cubicBezTo>
                        <a:pt x="435904" y="990187"/>
                        <a:pt x="432911" y="985409"/>
                        <a:pt x="429489" y="980368"/>
                      </a:cubicBezTo>
                      <a:cubicBezTo>
                        <a:pt x="425659" y="972124"/>
                        <a:pt x="427541" y="963231"/>
                        <a:pt x="426913" y="954578"/>
                      </a:cubicBezTo>
                      <a:cubicBezTo>
                        <a:pt x="419457" y="957118"/>
                        <a:pt x="416809" y="964362"/>
                        <a:pt x="412104" y="969171"/>
                      </a:cubicBezTo>
                      <a:cubicBezTo>
                        <a:pt x="404174" y="977327"/>
                        <a:pt x="396835" y="975803"/>
                        <a:pt x="396826" y="965166"/>
                      </a:cubicBezTo>
                      <a:cubicBezTo>
                        <a:pt x="396190" y="945876"/>
                        <a:pt x="383779" y="940077"/>
                        <a:pt x="368670" y="936766"/>
                      </a:cubicBezTo>
                      <a:cubicBezTo>
                        <a:pt x="360039" y="934455"/>
                        <a:pt x="353488" y="931639"/>
                        <a:pt x="354173" y="920835"/>
                      </a:cubicBezTo>
                      <a:cubicBezTo>
                        <a:pt x="354457" y="917463"/>
                        <a:pt x="353188" y="913735"/>
                        <a:pt x="350867" y="911730"/>
                      </a:cubicBezTo>
                      <a:cubicBezTo>
                        <a:pt x="338143" y="901603"/>
                        <a:pt x="338061" y="889151"/>
                        <a:pt x="344649" y="875449"/>
                      </a:cubicBezTo>
                      <a:cubicBezTo>
                        <a:pt x="347128" y="867511"/>
                        <a:pt x="350039" y="859836"/>
                        <a:pt x="346207" y="851592"/>
                      </a:cubicBezTo>
                      <a:cubicBezTo>
                        <a:pt x="346063" y="847959"/>
                        <a:pt x="347732" y="844253"/>
                        <a:pt x="345076" y="840860"/>
                      </a:cubicBezTo>
                      <a:cubicBezTo>
                        <a:pt x="342992" y="836045"/>
                        <a:pt x="342027" y="832060"/>
                        <a:pt x="343163" y="828988"/>
                      </a:cubicBezTo>
                      <a:close/>
                    </a:path>
                  </a:pathLst>
                </a:custGeom>
                <a:solidFill>
                  <a:schemeClr val="accent1">
                    <a:lumMod val="20000"/>
                    <a:lumOff val="80000"/>
                  </a:schemeClr>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66" name="Freeform: Shape 134">
                  <a:extLst>
                    <a:ext uri="{FF2B5EF4-FFF2-40B4-BE49-F238E27FC236}">
                      <a16:creationId xmlns:a16="http://schemas.microsoft.com/office/drawing/2014/main" id="{B8CBB5FA-51ED-4753-A32D-0927D30E46B1}"/>
                    </a:ext>
                  </a:extLst>
                </p:cNvPr>
                <p:cNvSpPr/>
                <p:nvPr/>
              </p:nvSpPr>
              <p:spPr>
                <a:xfrm>
                  <a:off x="7000161" y="2031424"/>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67" name="Freeform: Shape 135">
                  <a:extLst>
                    <a:ext uri="{FF2B5EF4-FFF2-40B4-BE49-F238E27FC236}">
                      <a16:creationId xmlns:a16="http://schemas.microsoft.com/office/drawing/2014/main" id="{CC4075BD-BC71-41DA-A721-E2020562AF33}"/>
                    </a:ext>
                  </a:extLst>
                </p:cNvPr>
                <p:cNvSpPr/>
                <p:nvPr/>
              </p:nvSpPr>
              <p:spPr>
                <a:xfrm flipH="1">
                  <a:off x="8784570" y="1883600"/>
                  <a:ext cx="763756" cy="769867"/>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8" name="Freeform: Shape 136">
                  <a:extLst>
                    <a:ext uri="{FF2B5EF4-FFF2-40B4-BE49-F238E27FC236}">
                      <a16:creationId xmlns:a16="http://schemas.microsoft.com/office/drawing/2014/main" id="{74DD2201-8F8B-4958-9811-FF0D9CEE6C50}"/>
                    </a:ext>
                  </a:extLst>
                </p:cNvPr>
                <p:cNvSpPr/>
                <p:nvPr/>
              </p:nvSpPr>
              <p:spPr>
                <a:xfrm flipV="1">
                  <a:off x="5899199" y="4439734"/>
                  <a:ext cx="603449" cy="60827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sp>
              <p:nvSpPr>
                <p:cNvPr id="69" name="Freeform: Shape 137">
                  <a:extLst>
                    <a:ext uri="{FF2B5EF4-FFF2-40B4-BE49-F238E27FC236}">
                      <a16:creationId xmlns:a16="http://schemas.microsoft.com/office/drawing/2014/main" id="{727A3E93-930A-42FE-B5C7-CB1E30695DF4}"/>
                    </a:ext>
                  </a:extLst>
                </p:cNvPr>
                <p:cNvSpPr/>
                <p:nvPr/>
              </p:nvSpPr>
              <p:spPr>
                <a:xfrm rot="19531334">
                  <a:off x="6084441" y="3363823"/>
                  <a:ext cx="441381" cy="444912"/>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solidFill>
                <a:ln w="7692" cap="flat">
                  <a:noFill/>
                  <a:prstDash val="solid"/>
                  <a:miter/>
                </a:ln>
              </p:spPr>
              <p:txBody>
                <a:bodyPr rtlCol="0" anchor="ctr"/>
                <a:lstStyle/>
                <a:p>
                  <a:endParaRPr lang="en-US"/>
                </a:p>
              </p:txBody>
            </p:sp>
            <p:sp>
              <p:nvSpPr>
                <p:cNvPr id="70" name="Freeform: Shape 138">
                  <a:extLst>
                    <a:ext uri="{FF2B5EF4-FFF2-40B4-BE49-F238E27FC236}">
                      <a16:creationId xmlns:a16="http://schemas.microsoft.com/office/drawing/2014/main" id="{FCF075F2-9A11-40D7-8CBF-B70A5F7E3B16}"/>
                    </a:ext>
                  </a:extLst>
                </p:cNvPr>
                <p:cNvSpPr/>
                <p:nvPr/>
              </p:nvSpPr>
              <p:spPr>
                <a:xfrm rot="9900000" flipH="1">
                  <a:off x="8046141" y="3975013"/>
                  <a:ext cx="660342" cy="665626"/>
                </a:xfrm>
                <a:custGeom>
                  <a:avLst/>
                  <a:gdLst>
                    <a:gd name="connsiteX0" fmla="*/ 944187 w 962121"/>
                    <a:gd name="connsiteY0" fmla="*/ 526880 h 969818"/>
                    <a:gd name="connsiteX1" fmla="*/ 909551 w 962121"/>
                    <a:gd name="connsiteY1" fmla="*/ 493783 h 969818"/>
                    <a:gd name="connsiteX2" fmla="*/ 887999 w 962121"/>
                    <a:gd name="connsiteY2" fmla="*/ 435286 h 969818"/>
                    <a:gd name="connsiteX3" fmla="*/ 874145 w 962121"/>
                    <a:gd name="connsiteY3" fmla="*/ 379868 h 969818"/>
                    <a:gd name="connsiteX4" fmla="*/ 867218 w 962121"/>
                    <a:gd name="connsiteY4" fmla="*/ 367552 h 969818"/>
                    <a:gd name="connsiteX5" fmla="*/ 786400 w 962121"/>
                    <a:gd name="connsiteY5" fmla="*/ 333686 h 969818"/>
                    <a:gd name="connsiteX6" fmla="*/ 760999 w 962121"/>
                    <a:gd name="connsiteY6" fmla="*/ 330607 h 969818"/>
                    <a:gd name="connsiteX7" fmla="*/ 757921 w 962121"/>
                    <a:gd name="connsiteY7" fmla="*/ 302898 h 969818"/>
                    <a:gd name="connsiteX8" fmla="*/ 752533 w 962121"/>
                    <a:gd name="connsiteY8" fmla="*/ 244401 h 969818"/>
                    <a:gd name="connsiteX9" fmla="*/ 738678 w 962121"/>
                    <a:gd name="connsiteY9" fmla="*/ 218231 h 969818"/>
                    <a:gd name="connsiteX10" fmla="*/ 727133 w 962121"/>
                    <a:gd name="connsiteY10" fmla="*/ 205146 h 969818"/>
                    <a:gd name="connsiteX11" fmla="*/ 720975 w 962121"/>
                    <a:gd name="connsiteY11" fmla="*/ 198989 h 969818"/>
                    <a:gd name="connsiteX12" fmla="*/ 710969 w 962121"/>
                    <a:gd name="connsiteY12" fmla="*/ 182825 h 969818"/>
                    <a:gd name="connsiteX13" fmla="*/ 687878 w 962121"/>
                    <a:gd name="connsiteY13" fmla="*/ 154346 h 969818"/>
                    <a:gd name="connsiteX14" fmla="*/ 587048 w 962121"/>
                    <a:gd name="connsiteY14" fmla="*/ 42740 h 969818"/>
                    <a:gd name="connsiteX15" fmla="*/ 566266 w 962121"/>
                    <a:gd name="connsiteY15" fmla="*/ 15031 h 969818"/>
                    <a:gd name="connsiteX16" fmla="*/ 509309 w 962121"/>
                    <a:gd name="connsiteY16" fmla="*/ 23498 h 969818"/>
                    <a:gd name="connsiteX17" fmla="*/ 490066 w 962121"/>
                    <a:gd name="connsiteY17" fmla="*/ 68910 h 969818"/>
                    <a:gd name="connsiteX18" fmla="*/ 467745 w 962121"/>
                    <a:gd name="connsiteY18" fmla="*/ 160504 h 969818"/>
                    <a:gd name="connsiteX19" fmla="*/ 464666 w 962121"/>
                    <a:gd name="connsiteY19" fmla="*/ 184365 h 969818"/>
                    <a:gd name="connsiteX20" fmla="*/ 463127 w 962121"/>
                    <a:gd name="connsiteY20" fmla="*/ 198219 h 969818"/>
                    <a:gd name="connsiteX21" fmla="*/ 480830 w 962121"/>
                    <a:gd name="connsiteY21" fmla="*/ 446061 h 969818"/>
                    <a:gd name="connsiteX22" fmla="*/ 446193 w 962121"/>
                    <a:gd name="connsiteY22" fmla="*/ 416813 h 969818"/>
                    <a:gd name="connsiteX23" fmla="*/ 437727 w 962121"/>
                    <a:gd name="connsiteY23" fmla="*/ 415274 h 969818"/>
                    <a:gd name="connsiteX24" fmla="*/ 433878 w 962121"/>
                    <a:gd name="connsiteY24" fmla="*/ 406807 h 969818"/>
                    <a:gd name="connsiteX25" fmla="*/ 425412 w 962121"/>
                    <a:gd name="connsiteY25" fmla="*/ 324449 h 969818"/>
                    <a:gd name="connsiteX26" fmla="*/ 405399 w 962121"/>
                    <a:gd name="connsiteY26" fmla="*/ 268261 h 969818"/>
                    <a:gd name="connsiteX27" fmla="*/ 428490 w 962121"/>
                    <a:gd name="connsiteY27" fmla="*/ 416043 h 969818"/>
                    <a:gd name="connsiteX28" fmla="*/ 428490 w 962121"/>
                    <a:gd name="connsiteY28" fmla="*/ 416043 h 969818"/>
                    <a:gd name="connsiteX29" fmla="*/ 410787 w 962121"/>
                    <a:gd name="connsiteY29" fmla="*/ 429128 h 969818"/>
                    <a:gd name="connsiteX30" fmla="*/ 360757 w 962121"/>
                    <a:gd name="connsiteY30" fmla="*/ 426819 h 969818"/>
                    <a:gd name="connsiteX31" fmla="*/ 257618 w 962121"/>
                    <a:gd name="connsiteY31" fmla="*/ 412195 h 969818"/>
                    <a:gd name="connsiteX32" fmla="*/ 269933 w 962121"/>
                    <a:gd name="connsiteY32" fmla="*/ 425280 h 969818"/>
                    <a:gd name="connsiteX33" fmla="*/ 405399 w 962121"/>
                    <a:gd name="connsiteY33" fmla="*/ 438365 h 969818"/>
                    <a:gd name="connsiteX34" fmla="*/ 406939 w 962121"/>
                    <a:gd name="connsiteY34" fmla="*/ 442983 h 969818"/>
                    <a:gd name="connsiteX35" fmla="*/ 413096 w 962121"/>
                    <a:gd name="connsiteY35" fmla="*/ 465304 h 969818"/>
                    <a:gd name="connsiteX36" fmla="*/ 429260 w 962121"/>
                    <a:gd name="connsiteY36" fmla="*/ 479158 h 969818"/>
                    <a:gd name="connsiteX37" fmla="*/ 446193 w 962121"/>
                    <a:gd name="connsiteY37" fmla="*/ 480698 h 969818"/>
                    <a:gd name="connsiteX38" fmla="*/ 453121 w 962121"/>
                    <a:gd name="connsiteY38" fmla="*/ 493783 h 969818"/>
                    <a:gd name="connsiteX39" fmla="*/ 443884 w 962121"/>
                    <a:gd name="connsiteY39" fmla="*/ 503019 h 969818"/>
                    <a:gd name="connsiteX40" fmla="*/ 373842 w 962121"/>
                    <a:gd name="connsiteY40" fmla="*/ 488395 h 969818"/>
                    <a:gd name="connsiteX41" fmla="*/ 342284 w 962121"/>
                    <a:gd name="connsiteY41" fmla="*/ 482237 h 969818"/>
                    <a:gd name="connsiteX42" fmla="*/ 229139 w 962121"/>
                    <a:gd name="connsiteY42" fmla="*/ 480698 h 969818"/>
                    <a:gd name="connsiteX43" fmla="*/ 160636 w 962121"/>
                    <a:gd name="connsiteY43" fmla="*/ 491474 h 969818"/>
                    <a:gd name="connsiteX44" fmla="*/ 67502 w 962121"/>
                    <a:gd name="connsiteY44" fmla="*/ 512255 h 969818"/>
                    <a:gd name="connsiteX45" fmla="*/ 28248 w 962121"/>
                    <a:gd name="connsiteY45" fmla="*/ 527649 h 969818"/>
                    <a:gd name="connsiteX46" fmla="*/ 19781 w 962121"/>
                    <a:gd name="connsiteY46" fmla="*/ 536116 h 969818"/>
                    <a:gd name="connsiteX47" fmla="*/ 2078 w 962121"/>
                    <a:gd name="connsiteY47" fmla="*/ 554589 h 969818"/>
                    <a:gd name="connsiteX48" fmla="*/ 26709 w 962121"/>
                    <a:gd name="connsiteY48" fmla="*/ 595383 h 969818"/>
                    <a:gd name="connsiteX49" fmla="*/ 99830 w 962121"/>
                    <a:gd name="connsiteY49" fmla="*/ 653880 h 969818"/>
                    <a:gd name="connsiteX50" fmla="*/ 116763 w 962121"/>
                    <a:gd name="connsiteY50" fmla="*/ 670043 h 969818"/>
                    <a:gd name="connsiteX51" fmla="*/ 126769 w 962121"/>
                    <a:gd name="connsiteY51" fmla="*/ 677740 h 969818"/>
                    <a:gd name="connsiteX52" fmla="*/ 196812 w 962121"/>
                    <a:gd name="connsiteY52" fmla="*/ 739316 h 969818"/>
                    <a:gd name="connsiteX53" fmla="*/ 225290 w 962121"/>
                    <a:gd name="connsiteY53" fmla="*/ 760098 h 969818"/>
                    <a:gd name="connsiteX54" fmla="*/ 269163 w 962121"/>
                    <a:gd name="connsiteY54" fmla="*/ 772413 h 969818"/>
                    <a:gd name="connsiteX55" fmla="*/ 310727 w 962121"/>
                    <a:gd name="connsiteY55" fmla="*/ 772413 h 969818"/>
                    <a:gd name="connsiteX56" fmla="*/ 335357 w 962121"/>
                    <a:gd name="connsiteY56" fmla="*/ 797043 h 969818"/>
                    <a:gd name="connsiteX57" fmla="*/ 339975 w 962121"/>
                    <a:gd name="connsiteY57" fmla="*/ 840146 h 969818"/>
                    <a:gd name="connsiteX58" fmla="*/ 351521 w 962121"/>
                    <a:gd name="connsiteY58" fmla="*/ 869395 h 969818"/>
                    <a:gd name="connsiteX59" fmla="*/ 368454 w 962121"/>
                    <a:gd name="connsiteY59" fmla="*/ 877862 h 969818"/>
                    <a:gd name="connsiteX60" fmla="*/ 387696 w 962121"/>
                    <a:gd name="connsiteY60" fmla="*/ 882480 h 969818"/>
                    <a:gd name="connsiteX61" fmla="*/ 393084 w 962121"/>
                    <a:gd name="connsiteY61" fmla="*/ 884789 h 969818"/>
                    <a:gd name="connsiteX62" fmla="*/ 421563 w 962121"/>
                    <a:gd name="connsiteY62" fmla="*/ 894025 h 969818"/>
                    <a:gd name="connsiteX63" fmla="*/ 426181 w 962121"/>
                    <a:gd name="connsiteY63" fmla="*/ 897874 h 969818"/>
                    <a:gd name="connsiteX64" fmla="*/ 470054 w 962121"/>
                    <a:gd name="connsiteY64" fmla="*/ 906340 h 969818"/>
                    <a:gd name="connsiteX65" fmla="*/ 510078 w 962121"/>
                    <a:gd name="connsiteY65" fmla="*/ 927892 h 969818"/>
                    <a:gd name="connsiteX66" fmla="*/ 536248 w 962121"/>
                    <a:gd name="connsiteY66" fmla="*/ 959449 h 969818"/>
                    <a:gd name="connsiteX67" fmla="*/ 565496 w 962121"/>
                    <a:gd name="connsiteY67" fmla="*/ 964067 h 969818"/>
                    <a:gd name="connsiteX68" fmla="*/ 574733 w 962121"/>
                    <a:gd name="connsiteY68" fmla="*/ 951753 h 969818"/>
                    <a:gd name="connsiteX69" fmla="*/ 590896 w 962121"/>
                    <a:gd name="connsiteY69" fmla="*/ 935589 h 969818"/>
                    <a:gd name="connsiteX70" fmla="*/ 610909 w 962121"/>
                    <a:gd name="connsiteY70" fmla="*/ 920965 h 969818"/>
                    <a:gd name="connsiteX71" fmla="*/ 614757 w 962121"/>
                    <a:gd name="connsiteY71" fmla="*/ 915577 h 969818"/>
                    <a:gd name="connsiteX72" fmla="*/ 652472 w 962121"/>
                    <a:gd name="connsiteY72" fmla="*/ 825522 h 969818"/>
                    <a:gd name="connsiteX73" fmla="*/ 654012 w 962121"/>
                    <a:gd name="connsiteY73" fmla="*/ 811668 h 969818"/>
                    <a:gd name="connsiteX74" fmla="*/ 645545 w 962121"/>
                    <a:gd name="connsiteY74" fmla="*/ 716225 h 969818"/>
                    <a:gd name="connsiteX75" fmla="*/ 615527 w 962121"/>
                    <a:gd name="connsiteY75" fmla="*/ 641564 h 969818"/>
                    <a:gd name="connsiteX76" fmla="*/ 616296 w 962121"/>
                    <a:gd name="connsiteY76" fmla="*/ 637716 h 969818"/>
                    <a:gd name="connsiteX77" fmla="*/ 618606 w 962121"/>
                    <a:gd name="connsiteY77" fmla="*/ 637716 h 969818"/>
                    <a:gd name="connsiteX78" fmla="*/ 646315 w 962121"/>
                    <a:gd name="connsiteY78" fmla="*/ 634637 h 969818"/>
                    <a:gd name="connsiteX79" fmla="*/ 637078 w 962121"/>
                    <a:gd name="connsiteY79" fmla="*/ 623092 h 969818"/>
                    <a:gd name="connsiteX80" fmla="*/ 633230 w 962121"/>
                    <a:gd name="connsiteY80" fmla="*/ 616165 h 969818"/>
                    <a:gd name="connsiteX81" fmla="*/ 640157 w 962121"/>
                    <a:gd name="connsiteY81" fmla="*/ 615395 h 969818"/>
                    <a:gd name="connsiteX82" fmla="*/ 657860 w 962121"/>
                    <a:gd name="connsiteY82" fmla="*/ 631559 h 969818"/>
                    <a:gd name="connsiteX83" fmla="*/ 740218 w 962121"/>
                    <a:gd name="connsiteY83" fmla="*/ 654649 h 969818"/>
                    <a:gd name="connsiteX84" fmla="*/ 779472 w 962121"/>
                    <a:gd name="connsiteY84" fmla="*/ 658498 h 969818"/>
                    <a:gd name="connsiteX85" fmla="*/ 817187 w 962121"/>
                    <a:gd name="connsiteY85" fmla="*/ 652340 h 969818"/>
                    <a:gd name="connsiteX86" fmla="*/ 950345 w 962121"/>
                    <a:gd name="connsiteY86" fmla="*/ 568443 h 969818"/>
                    <a:gd name="connsiteX87" fmla="*/ 962660 w 962121"/>
                    <a:gd name="connsiteY87" fmla="*/ 549971 h 969818"/>
                    <a:gd name="connsiteX88" fmla="*/ 944187 w 962121"/>
                    <a:gd name="connsiteY88" fmla="*/ 526880 h 96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962121" h="969818">
                      <a:moveTo>
                        <a:pt x="944187" y="526880"/>
                      </a:moveTo>
                      <a:cubicBezTo>
                        <a:pt x="930333" y="518413"/>
                        <a:pt x="918787" y="507637"/>
                        <a:pt x="909551" y="493783"/>
                      </a:cubicBezTo>
                      <a:cubicBezTo>
                        <a:pt x="898006" y="476080"/>
                        <a:pt x="891078" y="456067"/>
                        <a:pt x="887999" y="435286"/>
                      </a:cubicBezTo>
                      <a:cubicBezTo>
                        <a:pt x="884151" y="416813"/>
                        <a:pt x="880303" y="398340"/>
                        <a:pt x="874145" y="379868"/>
                      </a:cubicBezTo>
                      <a:cubicBezTo>
                        <a:pt x="872606" y="375249"/>
                        <a:pt x="870297" y="371401"/>
                        <a:pt x="867218" y="367552"/>
                      </a:cubicBezTo>
                      <a:cubicBezTo>
                        <a:pt x="847206" y="339843"/>
                        <a:pt x="817957" y="332916"/>
                        <a:pt x="786400" y="333686"/>
                      </a:cubicBezTo>
                      <a:cubicBezTo>
                        <a:pt x="777933" y="332916"/>
                        <a:pt x="768696" y="335995"/>
                        <a:pt x="760999" y="330607"/>
                      </a:cubicBezTo>
                      <a:cubicBezTo>
                        <a:pt x="754842" y="322140"/>
                        <a:pt x="757921" y="312134"/>
                        <a:pt x="757921" y="302898"/>
                      </a:cubicBezTo>
                      <a:cubicBezTo>
                        <a:pt x="757151" y="283655"/>
                        <a:pt x="760230" y="263643"/>
                        <a:pt x="752533" y="244401"/>
                      </a:cubicBezTo>
                      <a:cubicBezTo>
                        <a:pt x="748684" y="235165"/>
                        <a:pt x="746375" y="225928"/>
                        <a:pt x="738678" y="218231"/>
                      </a:cubicBezTo>
                      <a:cubicBezTo>
                        <a:pt x="734060" y="215152"/>
                        <a:pt x="729442" y="210534"/>
                        <a:pt x="727133" y="205146"/>
                      </a:cubicBezTo>
                      <a:cubicBezTo>
                        <a:pt x="725593" y="202837"/>
                        <a:pt x="723284" y="200528"/>
                        <a:pt x="720975" y="198989"/>
                      </a:cubicBezTo>
                      <a:cubicBezTo>
                        <a:pt x="714048" y="195910"/>
                        <a:pt x="712509" y="189752"/>
                        <a:pt x="710969" y="182825"/>
                      </a:cubicBezTo>
                      <a:cubicBezTo>
                        <a:pt x="706351" y="170510"/>
                        <a:pt x="695575" y="163583"/>
                        <a:pt x="687878" y="154346"/>
                      </a:cubicBezTo>
                      <a:cubicBezTo>
                        <a:pt x="653242" y="118171"/>
                        <a:pt x="617836" y="82764"/>
                        <a:pt x="587048" y="42740"/>
                      </a:cubicBezTo>
                      <a:cubicBezTo>
                        <a:pt x="580121" y="33504"/>
                        <a:pt x="574733" y="23498"/>
                        <a:pt x="566266" y="15031"/>
                      </a:cubicBezTo>
                      <a:cubicBezTo>
                        <a:pt x="544715" y="-7290"/>
                        <a:pt x="524703" y="-4981"/>
                        <a:pt x="509309" y="23498"/>
                      </a:cubicBezTo>
                      <a:cubicBezTo>
                        <a:pt x="508539" y="41201"/>
                        <a:pt x="506230" y="58134"/>
                        <a:pt x="490066" y="68910"/>
                      </a:cubicBezTo>
                      <a:cubicBezTo>
                        <a:pt x="476212" y="98158"/>
                        <a:pt x="473903" y="129716"/>
                        <a:pt x="467745" y="160504"/>
                      </a:cubicBezTo>
                      <a:cubicBezTo>
                        <a:pt x="467745" y="168971"/>
                        <a:pt x="467745" y="176668"/>
                        <a:pt x="464666" y="184365"/>
                      </a:cubicBezTo>
                      <a:cubicBezTo>
                        <a:pt x="463896" y="188983"/>
                        <a:pt x="463127" y="193601"/>
                        <a:pt x="463127" y="198219"/>
                      </a:cubicBezTo>
                      <a:cubicBezTo>
                        <a:pt x="463896" y="280577"/>
                        <a:pt x="473903" y="362934"/>
                        <a:pt x="480830" y="446061"/>
                      </a:cubicBezTo>
                      <a:cubicBezTo>
                        <a:pt x="467745" y="436825"/>
                        <a:pt x="464666" y="418352"/>
                        <a:pt x="446193" y="416813"/>
                      </a:cubicBezTo>
                      <a:cubicBezTo>
                        <a:pt x="443115" y="416813"/>
                        <a:pt x="440806" y="416043"/>
                        <a:pt x="437727" y="415274"/>
                      </a:cubicBezTo>
                      <a:cubicBezTo>
                        <a:pt x="435418" y="412965"/>
                        <a:pt x="433878" y="410655"/>
                        <a:pt x="433878" y="406807"/>
                      </a:cubicBezTo>
                      <a:cubicBezTo>
                        <a:pt x="433878" y="379098"/>
                        <a:pt x="423872" y="352158"/>
                        <a:pt x="425412" y="324449"/>
                      </a:cubicBezTo>
                      <a:cubicBezTo>
                        <a:pt x="420793" y="305207"/>
                        <a:pt x="421563" y="283655"/>
                        <a:pt x="405399" y="268261"/>
                      </a:cubicBezTo>
                      <a:cubicBezTo>
                        <a:pt x="413866" y="317522"/>
                        <a:pt x="422333" y="366783"/>
                        <a:pt x="428490" y="416043"/>
                      </a:cubicBezTo>
                      <a:lnTo>
                        <a:pt x="428490" y="416043"/>
                      </a:lnTo>
                      <a:cubicBezTo>
                        <a:pt x="424642" y="422971"/>
                        <a:pt x="410787" y="416813"/>
                        <a:pt x="410787" y="429128"/>
                      </a:cubicBezTo>
                      <a:cubicBezTo>
                        <a:pt x="393854" y="432207"/>
                        <a:pt x="377690" y="429898"/>
                        <a:pt x="360757" y="426819"/>
                      </a:cubicBezTo>
                      <a:cubicBezTo>
                        <a:pt x="326121" y="421431"/>
                        <a:pt x="291484" y="416813"/>
                        <a:pt x="257618" y="412195"/>
                      </a:cubicBezTo>
                      <a:cubicBezTo>
                        <a:pt x="256848" y="420662"/>
                        <a:pt x="266854" y="419892"/>
                        <a:pt x="269933" y="425280"/>
                      </a:cubicBezTo>
                      <a:cubicBezTo>
                        <a:pt x="315345" y="429898"/>
                        <a:pt x="359987" y="434516"/>
                        <a:pt x="405399" y="438365"/>
                      </a:cubicBezTo>
                      <a:cubicBezTo>
                        <a:pt x="405399" y="439904"/>
                        <a:pt x="406169" y="441443"/>
                        <a:pt x="406939" y="442983"/>
                      </a:cubicBezTo>
                      <a:cubicBezTo>
                        <a:pt x="410787" y="449910"/>
                        <a:pt x="410787" y="457607"/>
                        <a:pt x="413096" y="465304"/>
                      </a:cubicBezTo>
                      <a:cubicBezTo>
                        <a:pt x="416175" y="473001"/>
                        <a:pt x="420793" y="477619"/>
                        <a:pt x="429260" y="479158"/>
                      </a:cubicBezTo>
                      <a:cubicBezTo>
                        <a:pt x="434648" y="479928"/>
                        <a:pt x="440806" y="479158"/>
                        <a:pt x="446193" y="480698"/>
                      </a:cubicBezTo>
                      <a:cubicBezTo>
                        <a:pt x="454660" y="482237"/>
                        <a:pt x="453121" y="488395"/>
                        <a:pt x="453121" y="493783"/>
                      </a:cubicBezTo>
                      <a:cubicBezTo>
                        <a:pt x="453121" y="499940"/>
                        <a:pt x="450042" y="504559"/>
                        <a:pt x="443884" y="503019"/>
                      </a:cubicBezTo>
                      <a:cubicBezTo>
                        <a:pt x="420793" y="496862"/>
                        <a:pt x="395393" y="499940"/>
                        <a:pt x="373842" y="488395"/>
                      </a:cubicBezTo>
                      <a:cubicBezTo>
                        <a:pt x="363066" y="486086"/>
                        <a:pt x="352290" y="484546"/>
                        <a:pt x="342284" y="482237"/>
                      </a:cubicBezTo>
                      <a:cubicBezTo>
                        <a:pt x="304569" y="483777"/>
                        <a:pt x="266854" y="472231"/>
                        <a:pt x="229139" y="480698"/>
                      </a:cubicBezTo>
                      <a:cubicBezTo>
                        <a:pt x="206818" y="486086"/>
                        <a:pt x="183727" y="487625"/>
                        <a:pt x="160636" y="491474"/>
                      </a:cubicBezTo>
                      <a:cubicBezTo>
                        <a:pt x="129078" y="494552"/>
                        <a:pt x="98290" y="505328"/>
                        <a:pt x="67502" y="512255"/>
                      </a:cubicBezTo>
                      <a:cubicBezTo>
                        <a:pt x="52878" y="513795"/>
                        <a:pt x="38254" y="514564"/>
                        <a:pt x="28248" y="527649"/>
                      </a:cubicBezTo>
                      <a:cubicBezTo>
                        <a:pt x="25169" y="530728"/>
                        <a:pt x="22090" y="533037"/>
                        <a:pt x="19781" y="536116"/>
                      </a:cubicBezTo>
                      <a:cubicBezTo>
                        <a:pt x="13624" y="542274"/>
                        <a:pt x="7466" y="547662"/>
                        <a:pt x="2078" y="554589"/>
                      </a:cubicBezTo>
                      <a:cubicBezTo>
                        <a:pt x="-6388" y="577680"/>
                        <a:pt x="12854" y="586146"/>
                        <a:pt x="26709" y="595383"/>
                      </a:cubicBezTo>
                      <a:cubicBezTo>
                        <a:pt x="52878" y="613086"/>
                        <a:pt x="78278" y="631559"/>
                        <a:pt x="99830" y="653880"/>
                      </a:cubicBezTo>
                      <a:cubicBezTo>
                        <a:pt x="105218" y="659268"/>
                        <a:pt x="111375" y="664655"/>
                        <a:pt x="116763" y="670043"/>
                      </a:cubicBezTo>
                      <a:cubicBezTo>
                        <a:pt x="119072" y="673892"/>
                        <a:pt x="122921" y="676201"/>
                        <a:pt x="126769" y="677740"/>
                      </a:cubicBezTo>
                      <a:cubicBezTo>
                        <a:pt x="149860" y="698522"/>
                        <a:pt x="173721" y="718534"/>
                        <a:pt x="196812" y="739316"/>
                      </a:cubicBezTo>
                      <a:cubicBezTo>
                        <a:pt x="202199" y="751631"/>
                        <a:pt x="214515" y="755480"/>
                        <a:pt x="225290" y="760098"/>
                      </a:cubicBezTo>
                      <a:cubicBezTo>
                        <a:pt x="238375" y="769334"/>
                        <a:pt x="252999" y="771643"/>
                        <a:pt x="269163" y="772413"/>
                      </a:cubicBezTo>
                      <a:cubicBezTo>
                        <a:pt x="283018" y="772413"/>
                        <a:pt x="296872" y="772413"/>
                        <a:pt x="310727" y="772413"/>
                      </a:cubicBezTo>
                      <a:cubicBezTo>
                        <a:pt x="335357" y="772413"/>
                        <a:pt x="335357" y="773183"/>
                        <a:pt x="335357" y="797043"/>
                      </a:cubicBezTo>
                      <a:cubicBezTo>
                        <a:pt x="335357" y="811668"/>
                        <a:pt x="334587" y="826292"/>
                        <a:pt x="339975" y="840146"/>
                      </a:cubicBezTo>
                      <a:cubicBezTo>
                        <a:pt x="343054" y="850152"/>
                        <a:pt x="348442" y="859389"/>
                        <a:pt x="351521" y="869395"/>
                      </a:cubicBezTo>
                      <a:cubicBezTo>
                        <a:pt x="355369" y="876322"/>
                        <a:pt x="361527" y="877092"/>
                        <a:pt x="368454" y="877862"/>
                      </a:cubicBezTo>
                      <a:cubicBezTo>
                        <a:pt x="375381" y="877862"/>
                        <a:pt x="382309" y="877862"/>
                        <a:pt x="387696" y="882480"/>
                      </a:cubicBezTo>
                      <a:cubicBezTo>
                        <a:pt x="389236" y="883249"/>
                        <a:pt x="391545" y="884019"/>
                        <a:pt x="393084" y="884789"/>
                      </a:cubicBezTo>
                      <a:cubicBezTo>
                        <a:pt x="402321" y="887868"/>
                        <a:pt x="414636" y="882480"/>
                        <a:pt x="421563" y="894025"/>
                      </a:cubicBezTo>
                      <a:cubicBezTo>
                        <a:pt x="423103" y="895564"/>
                        <a:pt x="424642" y="897104"/>
                        <a:pt x="426181" y="897874"/>
                      </a:cubicBezTo>
                      <a:cubicBezTo>
                        <a:pt x="440806" y="901722"/>
                        <a:pt x="456199" y="900183"/>
                        <a:pt x="470054" y="906340"/>
                      </a:cubicBezTo>
                      <a:cubicBezTo>
                        <a:pt x="485448" y="910189"/>
                        <a:pt x="498533" y="917116"/>
                        <a:pt x="510078" y="927892"/>
                      </a:cubicBezTo>
                      <a:cubicBezTo>
                        <a:pt x="521624" y="936359"/>
                        <a:pt x="529321" y="947904"/>
                        <a:pt x="536248" y="959449"/>
                      </a:cubicBezTo>
                      <a:cubicBezTo>
                        <a:pt x="544715" y="972534"/>
                        <a:pt x="553951" y="976383"/>
                        <a:pt x="565496" y="964067"/>
                      </a:cubicBezTo>
                      <a:cubicBezTo>
                        <a:pt x="569345" y="960219"/>
                        <a:pt x="572424" y="956371"/>
                        <a:pt x="574733" y="951753"/>
                      </a:cubicBezTo>
                      <a:cubicBezTo>
                        <a:pt x="576272" y="941746"/>
                        <a:pt x="580890" y="936359"/>
                        <a:pt x="590896" y="935589"/>
                      </a:cubicBezTo>
                      <a:cubicBezTo>
                        <a:pt x="597824" y="931740"/>
                        <a:pt x="604751" y="927122"/>
                        <a:pt x="610909" y="920965"/>
                      </a:cubicBezTo>
                      <a:cubicBezTo>
                        <a:pt x="612448" y="919425"/>
                        <a:pt x="613218" y="917886"/>
                        <a:pt x="614757" y="915577"/>
                      </a:cubicBezTo>
                      <a:cubicBezTo>
                        <a:pt x="634769" y="888637"/>
                        <a:pt x="647854" y="858619"/>
                        <a:pt x="652472" y="825522"/>
                      </a:cubicBezTo>
                      <a:cubicBezTo>
                        <a:pt x="653242" y="820904"/>
                        <a:pt x="654012" y="816286"/>
                        <a:pt x="654012" y="811668"/>
                      </a:cubicBezTo>
                      <a:cubicBezTo>
                        <a:pt x="653242" y="779340"/>
                        <a:pt x="657860" y="747013"/>
                        <a:pt x="645545" y="716225"/>
                      </a:cubicBezTo>
                      <a:cubicBezTo>
                        <a:pt x="639387" y="690056"/>
                        <a:pt x="628612" y="665425"/>
                        <a:pt x="615527" y="641564"/>
                      </a:cubicBezTo>
                      <a:cubicBezTo>
                        <a:pt x="614757" y="640025"/>
                        <a:pt x="615527" y="637716"/>
                        <a:pt x="616296" y="637716"/>
                      </a:cubicBezTo>
                      <a:cubicBezTo>
                        <a:pt x="619375" y="638486"/>
                        <a:pt x="615527" y="636177"/>
                        <a:pt x="618606" y="637716"/>
                      </a:cubicBezTo>
                      <a:cubicBezTo>
                        <a:pt x="643236" y="652340"/>
                        <a:pt x="643236" y="652340"/>
                        <a:pt x="646315" y="634637"/>
                      </a:cubicBezTo>
                      <a:cubicBezTo>
                        <a:pt x="644006" y="630019"/>
                        <a:pt x="640927" y="626171"/>
                        <a:pt x="637078" y="623092"/>
                      </a:cubicBezTo>
                      <a:cubicBezTo>
                        <a:pt x="635539" y="620783"/>
                        <a:pt x="631690" y="619243"/>
                        <a:pt x="633230" y="616165"/>
                      </a:cubicBezTo>
                      <a:cubicBezTo>
                        <a:pt x="634769" y="613086"/>
                        <a:pt x="637848" y="613855"/>
                        <a:pt x="640157" y="615395"/>
                      </a:cubicBezTo>
                      <a:cubicBezTo>
                        <a:pt x="646315" y="620013"/>
                        <a:pt x="650933" y="626940"/>
                        <a:pt x="657860" y="631559"/>
                      </a:cubicBezTo>
                      <a:cubicBezTo>
                        <a:pt x="683260" y="645413"/>
                        <a:pt x="712509" y="650031"/>
                        <a:pt x="740218" y="654649"/>
                      </a:cubicBezTo>
                      <a:cubicBezTo>
                        <a:pt x="753303" y="657728"/>
                        <a:pt x="766387" y="659268"/>
                        <a:pt x="779472" y="658498"/>
                      </a:cubicBezTo>
                      <a:cubicBezTo>
                        <a:pt x="792557" y="659268"/>
                        <a:pt x="804872" y="655419"/>
                        <a:pt x="817187" y="652340"/>
                      </a:cubicBezTo>
                      <a:cubicBezTo>
                        <a:pt x="873375" y="643874"/>
                        <a:pt x="915709" y="611546"/>
                        <a:pt x="950345" y="568443"/>
                      </a:cubicBezTo>
                      <a:cubicBezTo>
                        <a:pt x="954193" y="562286"/>
                        <a:pt x="959581" y="556898"/>
                        <a:pt x="962660" y="549971"/>
                      </a:cubicBezTo>
                      <a:cubicBezTo>
                        <a:pt x="966509" y="536116"/>
                        <a:pt x="951115" y="535346"/>
                        <a:pt x="944187" y="526880"/>
                      </a:cubicBezTo>
                      <a:close/>
                    </a:path>
                  </a:pathLst>
                </a:custGeom>
                <a:solidFill>
                  <a:schemeClr val="accent6">
                    <a:lumMod val="60000"/>
                    <a:lumOff val="40000"/>
                  </a:schemeClr>
                </a:solidFill>
                <a:ln w="7692" cap="flat">
                  <a:noFill/>
                  <a:prstDash val="solid"/>
                  <a:miter/>
                </a:ln>
              </p:spPr>
              <p:txBody>
                <a:bodyPr rtlCol="0" anchor="ctr"/>
                <a:lstStyle/>
                <a:p>
                  <a:endParaRPr lang="en-US"/>
                </a:p>
              </p:txBody>
            </p:sp>
          </p:grpSp>
          <p:grpSp>
            <p:nvGrpSpPr>
              <p:cNvPr id="15" name="Group 14">
                <a:extLst>
                  <a:ext uri="{FF2B5EF4-FFF2-40B4-BE49-F238E27FC236}">
                    <a16:creationId xmlns:a16="http://schemas.microsoft.com/office/drawing/2014/main" id="{E4FFBAE7-B433-4A70-B535-1E9F57F6A05E}"/>
                  </a:ext>
                </a:extLst>
              </p:cNvPr>
              <p:cNvGrpSpPr/>
              <p:nvPr/>
            </p:nvGrpSpPr>
            <p:grpSpPr>
              <a:xfrm>
                <a:off x="697602" y="2662065"/>
                <a:ext cx="9077889" cy="1569660"/>
                <a:chOff x="-1901232" y="2196223"/>
                <a:chExt cx="9077889" cy="1569660"/>
              </a:xfrm>
            </p:grpSpPr>
            <p:sp>
              <p:nvSpPr>
                <p:cNvPr id="16" name="TextBox 15">
                  <a:extLst>
                    <a:ext uri="{FF2B5EF4-FFF2-40B4-BE49-F238E27FC236}">
                      <a16:creationId xmlns:a16="http://schemas.microsoft.com/office/drawing/2014/main" id="{382C8A06-6634-4814-B3BC-5F1014506EE2}"/>
                    </a:ext>
                  </a:extLst>
                </p:cNvPr>
                <p:cNvSpPr txBox="1"/>
                <p:nvPr/>
              </p:nvSpPr>
              <p:spPr>
                <a:xfrm>
                  <a:off x="-1901232" y="2196223"/>
                  <a:ext cx="5219499" cy="1569660"/>
                </a:xfrm>
                <a:prstGeom prst="rect">
                  <a:avLst/>
                </a:prstGeom>
                <a:noFill/>
              </p:spPr>
              <p:txBody>
                <a:bodyPr wrap="square" rtlCol="0" anchor="ctr">
                  <a:spAutoFit/>
                </a:bodyPr>
                <a:lstStyle/>
                <a:p>
                  <a:pPr algn="ctr"/>
                  <a:r>
                    <a:rPr lang="en-ID" altLang="ko-KR" sz="3200" b="1" dirty="0" err="1">
                      <a:solidFill>
                        <a:schemeClr val="accent5">
                          <a:lumMod val="50000"/>
                        </a:schemeClr>
                      </a:solidFill>
                      <a:latin typeface="+mj-lt"/>
                      <a:cs typeface="Arial" pitchFamily="34" charset="0"/>
                    </a:rPr>
                    <a:t>Posisi</a:t>
                  </a:r>
                  <a:r>
                    <a:rPr lang="en-ID" altLang="ko-KR" sz="3200" b="1" dirty="0">
                      <a:solidFill>
                        <a:schemeClr val="accent5">
                          <a:lumMod val="50000"/>
                        </a:schemeClr>
                      </a:solidFill>
                      <a:latin typeface="+mj-lt"/>
                      <a:cs typeface="Arial" pitchFamily="34" charset="0"/>
                    </a:rPr>
                    <a:t> </a:t>
                  </a:r>
                  <a:r>
                    <a:rPr lang="en-ID" altLang="ko-KR" sz="3200" b="1" dirty="0" err="1">
                      <a:solidFill>
                        <a:schemeClr val="accent5">
                          <a:lumMod val="50000"/>
                        </a:schemeClr>
                      </a:solidFill>
                      <a:latin typeface="+mj-lt"/>
                      <a:cs typeface="Arial" pitchFamily="34" charset="0"/>
                    </a:rPr>
                    <a:t>Industri</a:t>
                  </a:r>
                  <a:r>
                    <a:rPr lang="en-ID" altLang="ko-KR" sz="3200" b="1" dirty="0">
                      <a:solidFill>
                        <a:schemeClr val="accent5">
                          <a:lumMod val="50000"/>
                        </a:schemeClr>
                      </a:solidFill>
                      <a:latin typeface="+mj-lt"/>
                      <a:cs typeface="Arial" pitchFamily="34" charset="0"/>
                    </a:rPr>
                    <a:t> </a:t>
                  </a:r>
                  <a:r>
                    <a:rPr lang="en-ID" altLang="ko-KR" sz="3200" b="1" dirty="0" err="1">
                      <a:solidFill>
                        <a:schemeClr val="accent5">
                          <a:lumMod val="50000"/>
                        </a:schemeClr>
                      </a:solidFill>
                      <a:latin typeface="+mj-lt"/>
                      <a:cs typeface="Arial" pitchFamily="34" charset="0"/>
                    </a:rPr>
                    <a:t>Jasa</a:t>
                  </a:r>
                  <a:r>
                    <a:rPr lang="en-ID" altLang="ko-KR" sz="3200" b="1" dirty="0">
                      <a:solidFill>
                        <a:schemeClr val="accent5">
                          <a:lumMod val="50000"/>
                        </a:schemeClr>
                      </a:solidFill>
                      <a:latin typeface="+mj-lt"/>
                      <a:cs typeface="Arial" pitchFamily="34" charset="0"/>
                    </a:rPr>
                    <a:t> </a:t>
                  </a:r>
                  <a:r>
                    <a:rPr lang="en-ID" altLang="ko-KR" sz="3200" b="1" dirty="0" err="1">
                      <a:solidFill>
                        <a:schemeClr val="accent5">
                          <a:lumMod val="50000"/>
                        </a:schemeClr>
                      </a:solidFill>
                      <a:latin typeface="+mj-lt"/>
                      <a:cs typeface="Arial" pitchFamily="34" charset="0"/>
                    </a:rPr>
                    <a:t>Keuangan</a:t>
                  </a:r>
                  <a:r>
                    <a:rPr lang="en-ID" altLang="ko-KR" sz="3200" b="1" dirty="0">
                      <a:solidFill>
                        <a:schemeClr val="accent5">
                          <a:lumMod val="50000"/>
                        </a:schemeClr>
                      </a:solidFill>
                      <a:latin typeface="+mj-lt"/>
                      <a:cs typeface="Arial" pitchFamily="34" charset="0"/>
                    </a:rPr>
                    <a:t> Islam di Indonesia </a:t>
                  </a:r>
                  <a:r>
                    <a:rPr lang="en-ID" altLang="ko-KR" sz="3200" b="1" dirty="0" err="1">
                      <a:solidFill>
                        <a:schemeClr val="accent5">
                          <a:lumMod val="50000"/>
                        </a:schemeClr>
                      </a:solidFill>
                      <a:latin typeface="+mj-lt"/>
                      <a:cs typeface="Arial" pitchFamily="34" charset="0"/>
                    </a:rPr>
                    <a:t>pada</a:t>
                  </a:r>
                  <a:r>
                    <a:rPr lang="en-ID" altLang="ko-KR" sz="3200" b="1" dirty="0">
                      <a:solidFill>
                        <a:schemeClr val="accent5">
                          <a:lumMod val="50000"/>
                        </a:schemeClr>
                      </a:solidFill>
                      <a:latin typeface="+mj-lt"/>
                      <a:cs typeface="Arial" pitchFamily="34" charset="0"/>
                    </a:rPr>
                    <a:t> </a:t>
                  </a:r>
                  <a:r>
                    <a:rPr lang="en-ID" altLang="ko-KR" sz="3200" b="1" dirty="0" err="1">
                      <a:solidFill>
                        <a:schemeClr val="accent5">
                          <a:lumMod val="50000"/>
                        </a:schemeClr>
                      </a:solidFill>
                      <a:latin typeface="+mj-lt"/>
                      <a:cs typeface="Arial" pitchFamily="34" charset="0"/>
                    </a:rPr>
                    <a:t>Pasar</a:t>
                  </a:r>
                  <a:r>
                    <a:rPr lang="en-ID" altLang="ko-KR" sz="3200" b="1" dirty="0">
                      <a:solidFill>
                        <a:schemeClr val="accent5">
                          <a:lumMod val="50000"/>
                        </a:schemeClr>
                      </a:solidFill>
                      <a:latin typeface="+mj-lt"/>
                      <a:cs typeface="Arial" pitchFamily="34" charset="0"/>
                    </a:rPr>
                    <a:t> </a:t>
                  </a:r>
                  <a:r>
                    <a:rPr lang="en-ID" altLang="ko-KR" sz="3200" b="1" dirty="0" err="1">
                      <a:solidFill>
                        <a:schemeClr val="accent5">
                          <a:lumMod val="50000"/>
                        </a:schemeClr>
                      </a:solidFill>
                      <a:latin typeface="+mj-lt"/>
                      <a:cs typeface="Arial" pitchFamily="34" charset="0"/>
                    </a:rPr>
                    <a:t>Keuangan</a:t>
                  </a:r>
                  <a:r>
                    <a:rPr lang="en-ID" altLang="ko-KR" sz="3200" b="1" dirty="0">
                      <a:solidFill>
                        <a:schemeClr val="accent5">
                          <a:lumMod val="50000"/>
                        </a:schemeClr>
                      </a:solidFill>
                      <a:latin typeface="+mj-lt"/>
                      <a:cs typeface="Arial" pitchFamily="34" charset="0"/>
                    </a:rPr>
                    <a:t> </a:t>
                  </a:r>
                  <a:r>
                    <a:rPr lang="en-ID" altLang="ko-KR" sz="3200" b="1" dirty="0" err="1">
                      <a:solidFill>
                        <a:schemeClr val="accent5">
                          <a:lumMod val="50000"/>
                        </a:schemeClr>
                      </a:solidFill>
                      <a:latin typeface="+mj-lt"/>
                      <a:cs typeface="Arial" pitchFamily="34" charset="0"/>
                    </a:rPr>
                    <a:t>Glolbal</a:t>
                  </a:r>
                  <a:endParaRPr lang="ko-KR" altLang="en-US" sz="4000" b="1" dirty="0">
                    <a:solidFill>
                      <a:schemeClr val="accent5">
                        <a:lumMod val="50000"/>
                      </a:schemeClr>
                    </a:solidFill>
                    <a:latin typeface="+mj-lt"/>
                    <a:cs typeface="Arial" pitchFamily="34" charset="0"/>
                  </a:endParaRPr>
                </a:p>
              </p:txBody>
            </p:sp>
            <p:grpSp>
              <p:nvGrpSpPr>
                <p:cNvPr id="17" name="Group 16">
                  <a:extLst>
                    <a:ext uri="{FF2B5EF4-FFF2-40B4-BE49-F238E27FC236}">
                      <a16:creationId xmlns:a16="http://schemas.microsoft.com/office/drawing/2014/main" id="{65E6FB1A-03D9-43E9-B1D6-46060F8AE553}"/>
                    </a:ext>
                  </a:extLst>
                </p:cNvPr>
                <p:cNvGrpSpPr/>
                <p:nvPr/>
              </p:nvGrpSpPr>
              <p:grpSpPr>
                <a:xfrm rot="10579261" flipH="1">
                  <a:off x="6559487" y="3020135"/>
                  <a:ext cx="617170" cy="431438"/>
                  <a:chOff x="3755403" y="3352246"/>
                  <a:chExt cx="1133941" cy="792691"/>
                </a:xfrm>
                <a:solidFill>
                  <a:schemeClr val="accent1"/>
                </a:solidFill>
              </p:grpSpPr>
              <p:sp>
                <p:nvSpPr>
                  <p:cNvPr id="21" name="Freeform: Shape 152">
                    <a:extLst>
                      <a:ext uri="{FF2B5EF4-FFF2-40B4-BE49-F238E27FC236}">
                        <a16:creationId xmlns:a16="http://schemas.microsoft.com/office/drawing/2014/main" id="{91C0D289-F389-4B60-874D-B101C7895D36}"/>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22" name="Freeform: Shape 153">
                    <a:extLst>
                      <a:ext uri="{FF2B5EF4-FFF2-40B4-BE49-F238E27FC236}">
                        <a16:creationId xmlns:a16="http://schemas.microsoft.com/office/drawing/2014/main" id="{BC1928D9-0F53-49E1-8BA6-CE932C01E223}"/>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nvGrpSpPr>
                <p:cNvPr id="18" name="Group 17">
                  <a:extLst>
                    <a:ext uri="{FF2B5EF4-FFF2-40B4-BE49-F238E27FC236}">
                      <a16:creationId xmlns:a16="http://schemas.microsoft.com/office/drawing/2014/main" id="{84035B4C-47C0-41E0-8ECF-6C711949B901}"/>
                    </a:ext>
                  </a:extLst>
                </p:cNvPr>
                <p:cNvGrpSpPr/>
                <p:nvPr/>
              </p:nvGrpSpPr>
              <p:grpSpPr>
                <a:xfrm rot="2700000" flipH="1">
                  <a:off x="5029048" y="2353944"/>
                  <a:ext cx="617170" cy="431438"/>
                  <a:chOff x="3755403" y="3352246"/>
                  <a:chExt cx="1133941" cy="792691"/>
                </a:xfrm>
                <a:solidFill>
                  <a:schemeClr val="accent1"/>
                </a:solidFill>
              </p:grpSpPr>
              <p:sp>
                <p:nvSpPr>
                  <p:cNvPr id="19" name="Freeform: Shape 150">
                    <a:extLst>
                      <a:ext uri="{FF2B5EF4-FFF2-40B4-BE49-F238E27FC236}">
                        <a16:creationId xmlns:a16="http://schemas.microsoft.com/office/drawing/2014/main" id="{11A1A45C-55D3-4EC0-A373-C0B7A2E11607}"/>
                      </a:ext>
                    </a:extLst>
                  </p:cNvPr>
                  <p:cNvSpPr/>
                  <p:nvPr/>
                </p:nvSpPr>
                <p:spPr>
                  <a:xfrm rot="679691">
                    <a:off x="4208199" y="3352246"/>
                    <a:ext cx="681145" cy="792691"/>
                  </a:xfrm>
                  <a:custGeom>
                    <a:avLst/>
                    <a:gdLst>
                      <a:gd name="connsiteX0" fmla="*/ 316143 w 2733675"/>
                      <a:gd name="connsiteY0" fmla="*/ 3128010 h 3181350"/>
                      <a:gd name="connsiteX1" fmla="*/ 2161135 w 2733675"/>
                      <a:gd name="connsiteY1" fmla="*/ 926782 h 3181350"/>
                      <a:gd name="connsiteX2" fmla="*/ 2146848 w 2733675"/>
                      <a:gd name="connsiteY2" fmla="*/ 956310 h 3181350"/>
                      <a:gd name="connsiteX3" fmla="*/ 2131608 w 2733675"/>
                      <a:gd name="connsiteY3" fmla="*/ 986790 h 3181350"/>
                      <a:gd name="connsiteX4" fmla="*/ 977178 w 2733675"/>
                      <a:gd name="connsiteY4" fmla="*/ 2490788 h 3181350"/>
                      <a:gd name="connsiteX5" fmla="*/ 256135 w 2733675"/>
                      <a:gd name="connsiteY5" fmla="*/ 3052763 h 3181350"/>
                      <a:gd name="connsiteX6" fmla="*/ 222798 w 2733675"/>
                      <a:gd name="connsiteY6" fmla="*/ 3041333 h 3181350"/>
                      <a:gd name="connsiteX7" fmla="*/ 164695 w 2733675"/>
                      <a:gd name="connsiteY7" fmla="*/ 2854642 h 3181350"/>
                      <a:gd name="connsiteX8" fmla="*/ 22773 w 2733675"/>
                      <a:gd name="connsiteY8" fmla="*/ 2218373 h 3181350"/>
                      <a:gd name="connsiteX9" fmla="*/ 38965 w 2733675"/>
                      <a:gd name="connsiteY9" fmla="*/ 1536382 h 3181350"/>
                      <a:gd name="connsiteX10" fmla="*/ 212320 w 2733675"/>
                      <a:gd name="connsiteY10" fmla="*/ 1156335 h 3181350"/>
                      <a:gd name="connsiteX11" fmla="*/ 545695 w 2733675"/>
                      <a:gd name="connsiteY11" fmla="*/ 865822 h 3181350"/>
                      <a:gd name="connsiteX12" fmla="*/ 1077190 w 2733675"/>
                      <a:gd name="connsiteY12" fmla="*/ 658177 h 3181350"/>
                      <a:gd name="connsiteX13" fmla="*/ 1392468 w 2733675"/>
                      <a:gd name="connsiteY13" fmla="*/ 579120 h 3181350"/>
                      <a:gd name="connsiteX14" fmla="*/ 1986828 w 2733675"/>
                      <a:gd name="connsiteY14" fmla="*/ 418147 h 3181350"/>
                      <a:gd name="connsiteX15" fmla="*/ 2201140 w 2733675"/>
                      <a:gd name="connsiteY15" fmla="*/ 322897 h 3181350"/>
                      <a:gd name="connsiteX16" fmla="*/ 2529753 w 2733675"/>
                      <a:gd name="connsiteY16" fmla="*/ 0 h 3181350"/>
                      <a:gd name="connsiteX17" fmla="*/ 2555470 w 2733675"/>
                      <a:gd name="connsiteY17" fmla="*/ 99060 h 3181350"/>
                      <a:gd name="connsiteX18" fmla="*/ 2689773 w 2733675"/>
                      <a:gd name="connsiteY18" fmla="*/ 775335 h 3181350"/>
                      <a:gd name="connsiteX19" fmla="*/ 2726920 w 2733675"/>
                      <a:gd name="connsiteY19" fmla="*/ 1599248 h 3181350"/>
                      <a:gd name="connsiteX20" fmla="*/ 2524990 w 2733675"/>
                      <a:gd name="connsiteY20" fmla="*/ 2387917 h 3181350"/>
                      <a:gd name="connsiteX21" fmla="*/ 2271625 w 2733675"/>
                      <a:gd name="connsiteY21" fmla="*/ 2735580 h 3181350"/>
                      <a:gd name="connsiteX22" fmla="*/ 1782993 w 2733675"/>
                      <a:gd name="connsiteY22" fmla="*/ 3046095 h 3181350"/>
                      <a:gd name="connsiteX23" fmla="*/ 1406755 w 2733675"/>
                      <a:gd name="connsiteY23" fmla="*/ 3146108 h 3181350"/>
                      <a:gd name="connsiteX24" fmla="*/ 714288 w 2733675"/>
                      <a:gd name="connsiteY24" fmla="*/ 3172778 h 3181350"/>
                      <a:gd name="connsiteX25" fmla="*/ 334240 w 2733675"/>
                      <a:gd name="connsiteY25" fmla="*/ 3129915 h 3181350"/>
                      <a:gd name="connsiteX26" fmla="*/ 316143 w 2733675"/>
                      <a:gd name="connsiteY26" fmla="*/ 3128010 h 3181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33675" h="3181350">
                        <a:moveTo>
                          <a:pt x="316143" y="3128010"/>
                        </a:moveTo>
                        <a:cubicBezTo>
                          <a:pt x="1211493" y="2624138"/>
                          <a:pt x="1817283" y="1884045"/>
                          <a:pt x="2161135" y="926782"/>
                        </a:cubicBezTo>
                        <a:cubicBezTo>
                          <a:pt x="2156373" y="936307"/>
                          <a:pt x="2151610" y="946785"/>
                          <a:pt x="2146848" y="956310"/>
                        </a:cubicBezTo>
                        <a:cubicBezTo>
                          <a:pt x="2142085" y="966788"/>
                          <a:pt x="2136370" y="976313"/>
                          <a:pt x="2131608" y="986790"/>
                        </a:cubicBezTo>
                        <a:cubicBezTo>
                          <a:pt x="1843953" y="1563053"/>
                          <a:pt x="1455333" y="2061210"/>
                          <a:pt x="977178" y="2490788"/>
                        </a:cubicBezTo>
                        <a:cubicBezTo>
                          <a:pt x="750483" y="2695575"/>
                          <a:pt x="508548" y="2880360"/>
                          <a:pt x="256135" y="3052763"/>
                        </a:cubicBezTo>
                        <a:cubicBezTo>
                          <a:pt x="236133" y="3066098"/>
                          <a:pt x="229465" y="3065145"/>
                          <a:pt x="222798" y="3041333"/>
                        </a:cubicBezTo>
                        <a:cubicBezTo>
                          <a:pt x="204700" y="2978467"/>
                          <a:pt x="183745" y="2917508"/>
                          <a:pt x="164695" y="2854642"/>
                        </a:cubicBezTo>
                        <a:cubicBezTo>
                          <a:pt x="100878" y="2646045"/>
                          <a:pt x="51348" y="2434590"/>
                          <a:pt x="22773" y="2218373"/>
                        </a:cubicBezTo>
                        <a:cubicBezTo>
                          <a:pt x="-7707" y="1990725"/>
                          <a:pt x="-12470" y="1763078"/>
                          <a:pt x="38965" y="1536382"/>
                        </a:cubicBezTo>
                        <a:cubicBezTo>
                          <a:pt x="70398" y="1396365"/>
                          <a:pt x="129453" y="1270635"/>
                          <a:pt x="212320" y="1156335"/>
                        </a:cubicBezTo>
                        <a:cubicBezTo>
                          <a:pt x="300903" y="1033463"/>
                          <a:pt x="416155" y="941070"/>
                          <a:pt x="545695" y="865822"/>
                        </a:cubicBezTo>
                        <a:cubicBezTo>
                          <a:pt x="712383" y="769620"/>
                          <a:pt x="892405" y="707707"/>
                          <a:pt x="1077190" y="658177"/>
                        </a:cubicBezTo>
                        <a:cubicBezTo>
                          <a:pt x="1181965" y="629602"/>
                          <a:pt x="1287693" y="604838"/>
                          <a:pt x="1392468" y="579120"/>
                        </a:cubicBezTo>
                        <a:cubicBezTo>
                          <a:pt x="1591540" y="530543"/>
                          <a:pt x="1792518" y="487680"/>
                          <a:pt x="1986828" y="418147"/>
                        </a:cubicBezTo>
                        <a:cubicBezTo>
                          <a:pt x="2060170" y="391477"/>
                          <a:pt x="2132560" y="360997"/>
                          <a:pt x="2201140" y="322897"/>
                        </a:cubicBezTo>
                        <a:cubicBezTo>
                          <a:pt x="2338300" y="246697"/>
                          <a:pt x="2453553" y="148590"/>
                          <a:pt x="2529753" y="0"/>
                        </a:cubicBezTo>
                        <a:cubicBezTo>
                          <a:pt x="2539278" y="37147"/>
                          <a:pt x="2547850" y="67627"/>
                          <a:pt x="2555470" y="99060"/>
                        </a:cubicBezTo>
                        <a:cubicBezTo>
                          <a:pt x="2610715" y="321945"/>
                          <a:pt x="2658340" y="546735"/>
                          <a:pt x="2689773" y="775335"/>
                        </a:cubicBezTo>
                        <a:cubicBezTo>
                          <a:pt x="2727873" y="1048702"/>
                          <a:pt x="2746923" y="1323023"/>
                          <a:pt x="2726920" y="1599248"/>
                        </a:cubicBezTo>
                        <a:cubicBezTo>
                          <a:pt x="2706918" y="1874520"/>
                          <a:pt x="2650720" y="2140267"/>
                          <a:pt x="2524990" y="2387917"/>
                        </a:cubicBezTo>
                        <a:cubicBezTo>
                          <a:pt x="2459268" y="2517458"/>
                          <a:pt x="2374495" y="2632710"/>
                          <a:pt x="2271625" y="2735580"/>
                        </a:cubicBezTo>
                        <a:cubicBezTo>
                          <a:pt x="2131608" y="2875598"/>
                          <a:pt x="1965873" y="2973705"/>
                          <a:pt x="1782993" y="3046095"/>
                        </a:cubicBezTo>
                        <a:cubicBezTo>
                          <a:pt x="1661073" y="3094673"/>
                          <a:pt x="1535343" y="3124200"/>
                          <a:pt x="1406755" y="3146108"/>
                        </a:cubicBezTo>
                        <a:cubicBezTo>
                          <a:pt x="1177203" y="3186113"/>
                          <a:pt x="945745" y="3188017"/>
                          <a:pt x="714288" y="3172778"/>
                        </a:cubicBezTo>
                        <a:cubicBezTo>
                          <a:pt x="586653" y="3164205"/>
                          <a:pt x="459970" y="3149917"/>
                          <a:pt x="334240" y="3129915"/>
                        </a:cubicBezTo>
                        <a:cubicBezTo>
                          <a:pt x="331383" y="3131820"/>
                          <a:pt x="328525" y="3130867"/>
                          <a:pt x="316143" y="3128010"/>
                        </a:cubicBezTo>
                        <a:close/>
                      </a:path>
                    </a:pathLst>
                  </a:custGeom>
                  <a:grpFill/>
                  <a:ln w="9525" cap="flat">
                    <a:noFill/>
                    <a:prstDash val="solid"/>
                    <a:miter/>
                  </a:ln>
                </p:spPr>
                <p:txBody>
                  <a:bodyPr rtlCol="0" anchor="ctr"/>
                  <a:lstStyle/>
                  <a:p>
                    <a:endParaRPr lang="en-US"/>
                  </a:p>
                </p:txBody>
              </p:sp>
              <p:sp>
                <p:nvSpPr>
                  <p:cNvPr id="20" name="Freeform: Shape 151">
                    <a:extLst>
                      <a:ext uri="{FF2B5EF4-FFF2-40B4-BE49-F238E27FC236}">
                        <a16:creationId xmlns:a16="http://schemas.microsoft.com/office/drawing/2014/main" id="{B43F1755-B952-4492-B071-B8B1B27D92CB}"/>
                      </a:ext>
                    </a:extLst>
                  </p:cNvPr>
                  <p:cNvSpPr/>
                  <p:nvPr/>
                </p:nvSpPr>
                <p:spPr>
                  <a:xfrm rot="19811027">
                    <a:off x="3755403" y="3367093"/>
                    <a:ext cx="386957" cy="623725"/>
                  </a:xfrm>
                  <a:custGeom>
                    <a:avLst/>
                    <a:gdLst>
                      <a:gd name="connsiteX0" fmla="*/ 934992 w 2085975"/>
                      <a:gd name="connsiteY0" fmla="*/ 822960 h 3362325"/>
                      <a:gd name="connsiteX1" fmla="*/ 1095965 w 2085975"/>
                      <a:gd name="connsiteY1" fmla="*/ 3340418 h 3362325"/>
                      <a:gd name="connsiteX2" fmla="*/ 1072152 w 2085975"/>
                      <a:gd name="connsiteY2" fmla="*/ 3334703 h 3362325"/>
                      <a:gd name="connsiteX3" fmla="*/ 748302 w 2085975"/>
                      <a:gd name="connsiteY3" fmla="*/ 3155633 h 3362325"/>
                      <a:gd name="connsiteX4" fmla="*/ 506367 w 2085975"/>
                      <a:gd name="connsiteY4" fmla="*/ 2975610 h 3362325"/>
                      <a:gd name="connsiteX5" fmla="*/ 196805 w 2085975"/>
                      <a:gd name="connsiteY5" fmla="*/ 2623185 h 3362325"/>
                      <a:gd name="connsiteX6" fmla="*/ 1542 w 2085975"/>
                      <a:gd name="connsiteY6" fmla="*/ 1878330 h 3362325"/>
                      <a:gd name="connsiteX7" fmla="*/ 125367 w 2085975"/>
                      <a:gd name="connsiteY7" fmla="*/ 1338263 h 3362325"/>
                      <a:gd name="connsiteX8" fmla="*/ 290150 w 2085975"/>
                      <a:gd name="connsiteY8" fmla="*/ 1003935 h 3362325"/>
                      <a:gd name="connsiteX9" fmla="*/ 533990 w 2085975"/>
                      <a:gd name="connsiteY9" fmla="*/ 645795 h 3362325"/>
                      <a:gd name="connsiteX10" fmla="*/ 869270 w 2085975"/>
                      <a:gd name="connsiteY10" fmla="*/ 260985 h 3362325"/>
                      <a:gd name="connsiteX11" fmla="*/ 1139780 w 2085975"/>
                      <a:gd name="connsiteY11" fmla="*/ 0 h 3362325"/>
                      <a:gd name="connsiteX12" fmla="*/ 1145495 w 2085975"/>
                      <a:gd name="connsiteY12" fmla="*/ 16193 h 3362325"/>
                      <a:gd name="connsiteX13" fmla="*/ 1287417 w 2085975"/>
                      <a:gd name="connsiteY13" fmla="*/ 554355 h 3362325"/>
                      <a:gd name="connsiteX14" fmla="*/ 1752237 w 2085975"/>
                      <a:gd name="connsiteY14" fmla="*/ 1176338 h 3362325"/>
                      <a:gd name="connsiteX15" fmla="*/ 2081802 w 2085975"/>
                      <a:gd name="connsiteY15" fmla="*/ 1904048 h 3362325"/>
                      <a:gd name="connsiteX16" fmla="*/ 1946547 w 2085975"/>
                      <a:gd name="connsiteY16" fmla="*/ 2621280 h 3362325"/>
                      <a:gd name="connsiteX17" fmla="*/ 1444580 w 2085975"/>
                      <a:gd name="connsiteY17" fmla="*/ 3253740 h 3362325"/>
                      <a:gd name="connsiteX18" fmla="*/ 1323612 w 2085975"/>
                      <a:gd name="connsiteY18" fmla="*/ 3355658 h 3362325"/>
                      <a:gd name="connsiteX19" fmla="*/ 1275035 w 2085975"/>
                      <a:gd name="connsiteY19" fmla="*/ 3358515 h 3362325"/>
                      <a:gd name="connsiteX20" fmla="*/ 1215980 w 2085975"/>
                      <a:gd name="connsiteY20" fmla="*/ 3300413 h 3362325"/>
                      <a:gd name="connsiteX21" fmla="*/ 1103585 w 2085975"/>
                      <a:gd name="connsiteY21" fmla="*/ 3075623 h 3362325"/>
                      <a:gd name="connsiteX22" fmla="*/ 1004525 w 2085975"/>
                      <a:gd name="connsiteY22" fmla="*/ 2750820 h 3362325"/>
                      <a:gd name="connsiteX23" fmla="*/ 971187 w 2085975"/>
                      <a:gd name="connsiteY23" fmla="*/ 2626043 h 3362325"/>
                      <a:gd name="connsiteX24" fmla="*/ 921657 w 2085975"/>
                      <a:gd name="connsiteY24" fmla="*/ 2357438 h 3362325"/>
                      <a:gd name="connsiteX25" fmla="*/ 865460 w 2085975"/>
                      <a:gd name="connsiteY25" fmla="*/ 1453515 h 3362325"/>
                      <a:gd name="connsiteX26" fmla="*/ 934992 w 2085975"/>
                      <a:gd name="connsiteY26" fmla="*/ 838200 h 3362325"/>
                      <a:gd name="connsiteX27" fmla="*/ 934992 w 2085975"/>
                      <a:gd name="connsiteY27" fmla="*/ 822960 h 3362325"/>
                      <a:gd name="connsiteX28" fmla="*/ 938802 w 2085975"/>
                      <a:gd name="connsiteY28" fmla="*/ 803910 h 3362325"/>
                      <a:gd name="connsiteX29" fmla="*/ 938802 w 2085975"/>
                      <a:gd name="connsiteY29" fmla="*/ 805815 h 3362325"/>
                      <a:gd name="connsiteX30" fmla="*/ 937850 w 2085975"/>
                      <a:gd name="connsiteY30" fmla="*/ 805815 h 3362325"/>
                      <a:gd name="connsiteX31" fmla="*/ 938802 w 2085975"/>
                      <a:gd name="connsiteY31" fmla="*/ 803910 h 336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085975" h="3362325">
                        <a:moveTo>
                          <a:pt x="934992" y="822960"/>
                        </a:moveTo>
                        <a:cubicBezTo>
                          <a:pt x="685437" y="1681163"/>
                          <a:pt x="733062" y="2520315"/>
                          <a:pt x="1095965" y="3340418"/>
                        </a:cubicBezTo>
                        <a:cubicBezTo>
                          <a:pt x="1084535" y="3343275"/>
                          <a:pt x="1077867" y="3337560"/>
                          <a:pt x="1072152" y="3334703"/>
                        </a:cubicBezTo>
                        <a:cubicBezTo>
                          <a:pt x="959757" y="3282315"/>
                          <a:pt x="852125" y="3222308"/>
                          <a:pt x="748302" y="3155633"/>
                        </a:cubicBezTo>
                        <a:cubicBezTo>
                          <a:pt x="663530" y="3101340"/>
                          <a:pt x="583520" y="3041333"/>
                          <a:pt x="506367" y="2975610"/>
                        </a:cubicBezTo>
                        <a:cubicBezTo>
                          <a:pt x="386352" y="2872740"/>
                          <a:pt x="281577" y="2756535"/>
                          <a:pt x="196805" y="2623185"/>
                        </a:cubicBezTo>
                        <a:cubicBezTo>
                          <a:pt x="51072" y="2395538"/>
                          <a:pt x="-10840" y="2146935"/>
                          <a:pt x="1542" y="1878330"/>
                        </a:cubicBezTo>
                        <a:cubicBezTo>
                          <a:pt x="10115" y="1690688"/>
                          <a:pt x="56787" y="1511618"/>
                          <a:pt x="125367" y="1338263"/>
                        </a:cubicBezTo>
                        <a:cubicBezTo>
                          <a:pt x="171087" y="1222058"/>
                          <a:pt x="228237" y="1111568"/>
                          <a:pt x="290150" y="1003935"/>
                        </a:cubicBezTo>
                        <a:cubicBezTo>
                          <a:pt x="362540" y="879158"/>
                          <a:pt x="445407" y="761048"/>
                          <a:pt x="533990" y="645795"/>
                        </a:cubicBezTo>
                        <a:cubicBezTo>
                          <a:pt x="636860" y="510540"/>
                          <a:pt x="751160" y="383858"/>
                          <a:pt x="869270" y="260985"/>
                        </a:cubicBezTo>
                        <a:cubicBezTo>
                          <a:pt x="955947" y="170498"/>
                          <a:pt x="1048340" y="84773"/>
                          <a:pt x="1139780" y="0"/>
                        </a:cubicBezTo>
                        <a:cubicBezTo>
                          <a:pt x="1149305" y="3810"/>
                          <a:pt x="1145495" y="10478"/>
                          <a:pt x="1145495" y="16193"/>
                        </a:cubicBezTo>
                        <a:cubicBezTo>
                          <a:pt x="1138827" y="209550"/>
                          <a:pt x="1197882" y="386715"/>
                          <a:pt x="1287417" y="554355"/>
                        </a:cubicBezTo>
                        <a:cubicBezTo>
                          <a:pt x="1410290" y="785813"/>
                          <a:pt x="1578882" y="982980"/>
                          <a:pt x="1752237" y="1176338"/>
                        </a:cubicBezTo>
                        <a:cubicBezTo>
                          <a:pt x="1937975" y="1383983"/>
                          <a:pt x="2052275" y="1625918"/>
                          <a:pt x="2081802" y="1904048"/>
                        </a:cubicBezTo>
                        <a:cubicBezTo>
                          <a:pt x="2108472" y="2156460"/>
                          <a:pt x="2057037" y="2394585"/>
                          <a:pt x="1946547" y="2621280"/>
                        </a:cubicBezTo>
                        <a:cubicBezTo>
                          <a:pt x="1825580" y="2868930"/>
                          <a:pt x="1649367" y="3072765"/>
                          <a:pt x="1444580" y="3253740"/>
                        </a:cubicBezTo>
                        <a:cubicBezTo>
                          <a:pt x="1404575" y="3288983"/>
                          <a:pt x="1362665" y="3320415"/>
                          <a:pt x="1323612" y="3355658"/>
                        </a:cubicBezTo>
                        <a:cubicBezTo>
                          <a:pt x="1306467" y="3370898"/>
                          <a:pt x="1292180" y="3368993"/>
                          <a:pt x="1275035" y="3358515"/>
                        </a:cubicBezTo>
                        <a:cubicBezTo>
                          <a:pt x="1251222" y="3343275"/>
                          <a:pt x="1232172" y="3323273"/>
                          <a:pt x="1215980" y="3300413"/>
                        </a:cubicBezTo>
                        <a:cubicBezTo>
                          <a:pt x="1166450" y="3231833"/>
                          <a:pt x="1133112" y="3154680"/>
                          <a:pt x="1103585" y="3075623"/>
                        </a:cubicBezTo>
                        <a:cubicBezTo>
                          <a:pt x="1063580" y="2969895"/>
                          <a:pt x="1036910" y="2859405"/>
                          <a:pt x="1004525" y="2750820"/>
                        </a:cubicBezTo>
                        <a:cubicBezTo>
                          <a:pt x="992142" y="2708910"/>
                          <a:pt x="976902" y="2667953"/>
                          <a:pt x="971187" y="2626043"/>
                        </a:cubicBezTo>
                        <a:cubicBezTo>
                          <a:pt x="957852" y="2535555"/>
                          <a:pt x="935945" y="2447925"/>
                          <a:pt x="921657" y="2357438"/>
                        </a:cubicBezTo>
                        <a:cubicBezTo>
                          <a:pt x="872127" y="2058353"/>
                          <a:pt x="852125" y="1757363"/>
                          <a:pt x="865460" y="1453515"/>
                        </a:cubicBezTo>
                        <a:cubicBezTo>
                          <a:pt x="874032" y="1246823"/>
                          <a:pt x="897845" y="1041083"/>
                          <a:pt x="934992" y="838200"/>
                        </a:cubicBezTo>
                        <a:cubicBezTo>
                          <a:pt x="934040" y="832485"/>
                          <a:pt x="934040" y="827723"/>
                          <a:pt x="934992" y="822960"/>
                        </a:cubicBezTo>
                        <a:close/>
                        <a:moveTo>
                          <a:pt x="938802" y="803910"/>
                        </a:moveTo>
                        <a:lnTo>
                          <a:pt x="938802" y="805815"/>
                        </a:lnTo>
                        <a:lnTo>
                          <a:pt x="937850" y="805815"/>
                        </a:lnTo>
                        <a:lnTo>
                          <a:pt x="938802" y="803910"/>
                        </a:lnTo>
                        <a:close/>
                      </a:path>
                    </a:pathLst>
                  </a:custGeom>
                  <a:grpFill/>
                  <a:ln w="9525" cap="flat">
                    <a:noFill/>
                    <a:prstDash val="solid"/>
                    <a:miter/>
                  </a:ln>
                </p:spPr>
                <p:txBody>
                  <a:bodyPr rtlCol="0" anchor="ctr"/>
                  <a:lstStyle/>
                  <a:p>
                    <a:endParaRPr lang="en-US"/>
                  </a:p>
                </p:txBody>
              </p:sp>
            </p:grpSp>
          </p:grpSp>
        </p:grpSp>
      </p:grpSp>
    </p:spTree>
    <p:extLst>
      <p:ext uri="{BB962C8B-B14F-4D97-AF65-F5344CB8AC3E}">
        <p14:creationId xmlns:p14="http://schemas.microsoft.com/office/powerpoint/2010/main" val="11428066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483633" y="301481"/>
            <a:ext cx="8276095" cy="461665"/>
          </a:xfrm>
          <a:prstGeom prst="rect">
            <a:avLst/>
          </a:prstGeom>
          <a:noFill/>
        </p:spPr>
        <p:txBody>
          <a:bodyPr wrap="square" rtlCol="0">
            <a:spAutoFit/>
          </a:bodyPr>
          <a:lstStyle/>
          <a:p>
            <a:pPr algn="ctr"/>
            <a:r>
              <a:rPr lang="en-ID" sz="2400" dirty="0" err="1">
                <a:solidFill>
                  <a:srgbClr val="002060"/>
                </a:solidFill>
                <a:latin typeface="Arial Black" panose="020B0A04020102020204" pitchFamily="34" charset="0"/>
                <a:cs typeface="Times New Roman" panose="02020603050405020304" pitchFamily="18" charset="0"/>
              </a:rPr>
              <a:t>Posisi</a:t>
            </a:r>
            <a:r>
              <a:rPr lang="en-ID" sz="2400" dirty="0">
                <a:solidFill>
                  <a:srgbClr val="002060"/>
                </a:solidFill>
                <a:latin typeface="Arial Black" panose="020B0A04020102020204" pitchFamily="34" charset="0"/>
                <a:cs typeface="Times New Roman" panose="02020603050405020304" pitchFamily="18" charset="0"/>
              </a:rPr>
              <a:t> Indonesia </a:t>
            </a:r>
            <a:r>
              <a:rPr lang="en-ID" sz="2400" dirty="0" err="1">
                <a:solidFill>
                  <a:srgbClr val="002060"/>
                </a:solidFill>
                <a:latin typeface="Arial Black" panose="020B0A04020102020204" pitchFamily="34" charset="0"/>
                <a:cs typeface="Times New Roman" panose="02020603050405020304" pitchFamily="18" charset="0"/>
              </a:rPr>
              <a:t>dalam</a:t>
            </a:r>
            <a:r>
              <a:rPr lang="en-ID" sz="2400" dirty="0">
                <a:solidFill>
                  <a:srgbClr val="002060"/>
                </a:solidFill>
                <a:latin typeface="Arial Black" panose="020B0A04020102020204" pitchFamily="34" charset="0"/>
                <a:cs typeface="Times New Roman" panose="02020603050405020304" pitchFamily="18" charset="0"/>
              </a:rPr>
              <a:t> </a:t>
            </a:r>
            <a:r>
              <a:rPr lang="en-ID" sz="2400" dirty="0" err="1">
                <a:solidFill>
                  <a:srgbClr val="002060"/>
                </a:solidFill>
                <a:latin typeface="Arial Black" panose="020B0A04020102020204" pitchFamily="34" charset="0"/>
                <a:cs typeface="Times New Roman" panose="02020603050405020304" pitchFamily="18" charset="0"/>
              </a:rPr>
              <a:t>Keuangan</a:t>
            </a:r>
            <a:r>
              <a:rPr lang="en-ID" sz="2400" dirty="0">
                <a:solidFill>
                  <a:srgbClr val="002060"/>
                </a:solidFill>
                <a:latin typeface="Arial Black" panose="020B0A04020102020204" pitchFamily="34" charset="0"/>
                <a:cs typeface="Times New Roman" panose="02020603050405020304" pitchFamily="18" charset="0"/>
              </a:rPr>
              <a:t> Islam Global</a:t>
            </a:r>
            <a:endParaRPr lang="en-US" sz="1600" dirty="0">
              <a:solidFill>
                <a:srgbClr val="002060"/>
              </a:solidFill>
              <a:latin typeface="Arial Black" panose="020B0A04020102020204" pitchFamily="34" charset="0"/>
              <a:cs typeface="Times New Roman" panose="02020603050405020304" pitchFamily="18" charset="0"/>
            </a:endParaRPr>
          </a:p>
        </p:txBody>
      </p:sp>
      <p:sp>
        <p:nvSpPr>
          <p:cNvPr id="9" name="TextBox 8">
            <a:extLst>
              <a:ext uri="{FF2B5EF4-FFF2-40B4-BE49-F238E27FC236}">
                <a16:creationId xmlns:a16="http://schemas.microsoft.com/office/drawing/2014/main" id="{EF102AB0-BE14-4F0C-A2EE-462A557D7C6A}"/>
              </a:ext>
            </a:extLst>
          </p:cNvPr>
          <p:cNvSpPr txBox="1"/>
          <p:nvPr/>
        </p:nvSpPr>
        <p:spPr>
          <a:xfrm>
            <a:off x="5098942" y="1593460"/>
            <a:ext cx="1383986" cy="707886"/>
          </a:xfrm>
          <a:prstGeom prst="rect">
            <a:avLst/>
          </a:prstGeom>
          <a:noFill/>
        </p:spPr>
        <p:txBody>
          <a:bodyPr wrap="square" rtlCol="0">
            <a:spAutoFit/>
          </a:bodyPr>
          <a:lstStyle/>
          <a:p>
            <a:pPr algn="ctr"/>
            <a:r>
              <a:rPr lang="en-US" altLang="ko-KR" sz="4000" b="1" dirty="0">
                <a:solidFill>
                  <a:schemeClr val="accent4"/>
                </a:solidFill>
                <a:latin typeface="Arial" pitchFamily="34" charset="0"/>
                <a:cs typeface="Arial" pitchFamily="34" charset="0"/>
              </a:rPr>
              <a:t>2019</a:t>
            </a:r>
            <a:endParaRPr lang="ko-KR" altLang="en-US" sz="4000" b="1" dirty="0">
              <a:solidFill>
                <a:schemeClr val="accent4"/>
              </a:solidFill>
              <a:latin typeface="Arial" pitchFamily="34" charset="0"/>
              <a:cs typeface="Arial" pitchFamily="34" charset="0"/>
            </a:endParaRPr>
          </a:p>
        </p:txBody>
      </p:sp>
      <p:sp>
        <p:nvSpPr>
          <p:cNvPr id="10" name="TextBox 9">
            <a:extLst>
              <a:ext uri="{FF2B5EF4-FFF2-40B4-BE49-F238E27FC236}">
                <a16:creationId xmlns:a16="http://schemas.microsoft.com/office/drawing/2014/main" id="{2758DB1E-6029-43F8-A1AE-45D39F3B6B17}"/>
              </a:ext>
            </a:extLst>
          </p:cNvPr>
          <p:cNvSpPr txBox="1"/>
          <p:nvPr/>
        </p:nvSpPr>
        <p:spPr>
          <a:xfrm>
            <a:off x="6500112" y="1531906"/>
            <a:ext cx="5148442" cy="738664"/>
          </a:xfrm>
          <a:prstGeom prst="rect">
            <a:avLst/>
          </a:prstGeom>
          <a:noFill/>
        </p:spPr>
        <p:txBody>
          <a:bodyPr wrap="square" rtlCol="0">
            <a:spAutoFit/>
          </a:bodyPr>
          <a:lstStyle/>
          <a:p>
            <a:r>
              <a:rPr lang="en-US" sz="1050" dirty="0" err="1">
                <a:solidFill>
                  <a:schemeClr val="tx1">
                    <a:lumMod val="75000"/>
                    <a:lumOff val="25000"/>
                  </a:schemeClr>
                </a:solidFill>
                <a:latin typeface="Arial" pitchFamily="34" charset="0"/>
                <a:cs typeface="Arial" pitchFamily="34" charset="0"/>
              </a:rPr>
              <a:t>Dalam</a:t>
            </a:r>
            <a:r>
              <a:rPr lang="en-US" sz="1050" dirty="0">
                <a:solidFill>
                  <a:schemeClr val="tx1">
                    <a:lumMod val="75000"/>
                    <a:lumOff val="25000"/>
                  </a:schemeClr>
                </a:solidFill>
                <a:latin typeface="Arial" pitchFamily="34" charset="0"/>
                <a:cs typeface="Arial" pitchFamily="34" charset="0"/>
              </a:rPr>
              <a:t> Global Islamic Finance Report (GIFR) 2019 </a:t>
            </a:r>
            <a:r>
              <a:rPr lang="en-US" sz="1050" dirty="0" err="1">
                <a:solidFill>
                  <a:schemeClr val="tx1">
                    <a:lumMod val="75000"/>
                    <a:lumOff val="25000"/>
                  </a:schemeClr>
                </a:solidFill>
                <a:latin typeface="Arial" pitchFamily="34" charset="0"/>
                <a:cs typeface="Arial" pitchFamily="34" charset="0"/>
              </a:rPr>
              <a:t>terbaru</a:t>
            </a:r>
            <a:r>
              <a:rPr lang="en-US" sz="1050" dirty="0">
                <a:solidFill>
                  <a:schemeClr val="tx1">
                    <a:lumMod val="75000"/>
                    <a:lumOff val="25000"/>
                  </a:schemeClr>
                </a:solidFill>
                <a:latin typeface="Arial" pitchFamily="34" charset="0"/>
                <a:cs typeface="Arial" pitchFamily="34" charset="0"/>
              </a:rPr>
              <a:t>, Indonesia </a:t>
            </a:r>
            <a:r>
              <a:rPr lang="en-US" sz="1050" dirty="0" err="1">
                <a:solidFill>
                  <a:schemeClr val="tx1">
                    <a:lumMod val="75000"/>
                    <a:lumOff val="25000"/>
                  </a:schemeClr>
                </a:solidFill>
                <a:latin typeface="Arial" pitchFamily="34" charset="0"/>
                <a:cs typeface="Arial" pitchFamily="34" charset="0"/>
              </a:rPr>
              <a:t>berhasil</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mencatat</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skor</a:t>
            </a:r>
            <a:r>
              <a:rPr lang="en-US" sz="1050" dirty="0">
                <a:solidFill>
                  <a:schemeClr val="tx1">
                    <a:lumMod val="75000"/>
                    <a:lumOff val="25000"/>
                  </a:schemeClr>
                </a:solidFill>
                <a:latin typeface="Arial" pitchFamily="34" charset="0"/>
                <a:cs typeface="Arial" pitchFamily="34" charset="0"/>
              </a:rPr>
              <a:t> 81,93 </a:t>
            </a:r>
            <a:r>
              <a:rPr lang="en-US" sz="1050" dirty="0" err="1">
                <a:solidFill>
                  <a:schemeClr val="tx1">
                    <a:lumMod val="75000"/>
                    <a:lumOff val="25000"/>
                  </a:schemeClr>
                </a:solidFill>
                <a:latin typeface="Arial" pitchFamily="34" charset="0"/>
                <a:cs typeface="Arial" pitchFamily="34" charset="0"/>
              </a:rPr>
              <a:t>pada</a:t>
            </a:r>
            <a:r>
              <a:rPr lang="en-US" sz="1050" dirty="0">
                <a:solidFill>
                  <a:schemeClr val="tx1">
                    <a:lumMod val="75000"/>
                    <a:lumOff val="25000"/>
                  </a:schemeClr>
                </a:solidFill>
                <a:latin typeface="Arial" pitchFamily="34" charset="0"/>
                <a:cs typeface="Arial" pitchFamily="34" charset="0"/>
              </a:rPr>
              <a:t> Islamic Finance Country Index (IFCI) 2019. </a:t>
            </a:r>
            <a:r>
              <a:rPr lang="en-US" sz="1050" dirty="0" err="1">
                <a:solidFill>
                  <a:schemeClr val="tx1">
                    <a:lumMod val="75000"/>
                    <a:lumOff val="25000"/>
                  </a:schemeClr>
                </a:solidFill>
                <a:latin typeface="Arial" pitchFamily="34" charset="0"/>
                <a:cs typeface="Arial" pitchFamily="34" charset="0"/>
              </a:rPr>
              <a:t>Dengan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skor</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tinggi</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tersebut</a:t>
            </a:r>
            <a:r>
              <a:rPr lang="en-US" sz="1050" dirty="0">
                <a:solidFill>
                  <a:schemeClr val="tx1">
                    <a:lumMod val="75000"/>
                    <a:lumOff val="25000"/>
                  </a:schemeClr>
                </a:solidFill>
                <a:latin typeface="Arial" pitchFamily="34" charset="0"/>
                <a:cs typeface="Arial" pitchFamily="34" charset="0"/>
              </a:rPr>
              <a:t>, Indonesia </a:t>
            </a:r>
            <a:r>
              <a:rPr lang="en-US" sz="1050" dirty="0" err="1">
                <a:solidFill>
                  <a:schemeClr val="tx1">
                    <a:lumMod val="75000"/>
                    <a:lumOff val="25000"/>
                  </a:schemeClr>
                </a:solidFill>
                <a:latin typeface="Arial" pitchFamily="34" charset="0"/>
                <a:cs typeface="Arial" pitchFamily="34" charset="0"/>
              </a:rPr>
              <a:t>berada</a:t>
            </a:r>
            <a:r>
              <a:rPr lang="en-US" sz="1050" dirty="0">
                <a:solidFill>
                  <a:schemeClr val="tx1">
                    <a:lumMod val="75000"/>
                    <a:lumOff val="25000"/>
                  </a:schemeClr>
                </a:solidFill>
                <a:latin typeface="Arial" pitchFamily="34" charset="0"/>
                <a:cs typeface="Arial" pitchFamily="34" charset="0"/>
              </a:rPr>
              <a:t> di </a:t>
            </a:r>
            <a:r>
              <a:rPr lang="en-US" sz="1050" dirty="0" err="1">
                <a:solidFill>
                  <a:schemeClr val="tx1">
                    <a:lumMod val="75000"/>
                    <a:lumOff val="25000"/>
                  </a:schemeClr>
                </a:solidFill>
                <a:latin typeface="Arial" pitchFamily="34" charset="0"/>
                <a:cs typeface="Arial" pitchFamily="34" charset="0"/>
              </a:rPr>
              <a:t>peringkat</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pertama</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dalam</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pasar</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keuangan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syariah</a:t>
            </a:r>
            <a:r>
              <a:rPr lang="en-US" sz="1050" dirty="0">
                <a:solidFill>
                  <a:schemeClr val="tx1">
                    <a:lumMod val="75000"/>
                    <a:lumOff val="25000"/>
                  </a:schemeClr>
                </a:solidFill>
                <a:latin typeface="Arial" pitchFamily="34" charset="0"/>
                <a:cs typeface="Arial" pitchFamily="34" charset="0"/>
              </a:rPr>
              <a:t> global. </a:t>
            </a:r>
            <a:r>
              <a:rPr lang="en-US" sz="1050" dirty="0" err="1">
                <a:solidFill>
                  <a:schemeClr val="tx1">
                    <a:lumMod val="75000"/>
                    <a:lumOff val="25000"/>
                  </a:schemeClr>
                </a:solidFill>
                <a:latin typeface="Arial" pitchFamily="34" charset="0"/>
                <a:cs typeface="Arial" pitchFamily="34" charset="0"/>
              </a:rPr>
              <a:t>Naik</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melesat</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dari</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tahun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lalu</a:t>
            </a:r>
            <a:r>
              <a:rPr lang="en-US" sz="1050" dirty="0">
                <a:solidFill>
                  <a:schemeClr val="tx1">
                    <a:lumMod val="75000"/>
                    <a:lumOff val="25000"/>
                  </a:schemeClr>
                </a:solidFill>
                <a:latin typeface="Arial" pitchFamily="34" charset="0"/>
                <a:cs typeface="Arial" pitchFamily="34" charset="0"/>
              </a:rPr>
              <a:t> Indonesia </a:t>
            </a:r>
            <a:r>
              <a:rPr lang="en-US" sz="1050" dirty="0" err="1">
                <a:solidFill>
                  <a:schemeClr val="tx1">
                    <a:lumMod val="75000"/>
                    <a:lumOff val="25000"/>
                  </a:schemeClr>
                </a:solidFill>
                <a:latin typeface="Arial" pitchFamily="34" charset="0"/>
                <a:cs typeface="Arial" pitchFamily="34" charset="0"/>
              </a:rPr>
              <a:t>berada</a:t>
            </a:r>
            <a:r>
              <a:rPr lang="en-US" sz="1050" dirty="0">
                <a:solidFill>
                  <a:schemeClr val="tx1">
                    <a:lumMod val="75000"/>
                    <a:lumOff val="25000"/>
                  </a:schemeClr>
                </a:solidFill>
                <a:latin typeface="Arial" pitchFamily="34" charset="0"/>
                <a:cs typeface="Arial" pitchFamily="34" charset="0"/>
              </a:rPr>
              <a:t> di </a:t>
            </a:r>
            <a:r>
              <a:rPr lang="en-US" sz="1050" dirty="0" err="1">
                <a:solidFill>
                  <a:schemeClr val="tx1">
                    <a:lumMod val="75000"/>
                    <a:lumOff val="25000"/>
                  </a:schemeClr>
                </a:solidFill>
                <a:latin typeface="Arial" pitchFamily="34" charset="0"/>
                <a:cs typeface="Arial" pitchFamily="34" charset="0"/>
              </a:rPr>
              <a:t>peringkat</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keenam</a:t>
            </a:r>
            <a:r>
              <a:rPr lang="en-US" sz="1050" dirty="0">
                <a:solidFill>
                  <a:schemeClr val="tx1">
                    <a:lumMod val="75000"/>
                    <a:lumOff val="25000"/>
                  </a:schemeClr>
                </a:solidFill>
                <a:latin typeface="Arial" pitchFamily="34" charset="0"/>
                <a:cs typeface="Arial" pitchFamily="34" charset="0"/>
              </a:rPr>
              <a:t>.</a:t>
            </a:r>
            <a:endParaRPr lang="en-US" altLang="ko-KR" sz="1050" dirty="0">
              <a:solidFill>
                <a:schemeClr val="tx1">
                  <a:lumMod val="75000"/>
                  <a:lumOff val="25000"/>
                </a:schemeClr>
              </a:solidFill>
              <a:latin typeface="Arial" pitchFamily="34" charset="0"/>
              <a:cs typeface="Arial" pitchFamily="34" charset="0"/>
            </a:endParaRPr>
          </a:p>
        </p:txBody>
      </p:sp>
      <p:sp>
        <p:nvSpPr>
          <p:cNvPr id="11" name="Rounded Rectangle 27">
            <a:extLst>
              <a:ext uri="{FF2B5EF4-FFF2-40B4-BE49-F238E27FC236}">
                <a16:creationId xmlns:a16="http://schemas.microsoft.com/office/drawing/2014/main" id="{1C881D53-3686-4EAA-A1D4-7369C41A5CD6}"/>
              </a:ext>
            </a:extLst>
          </p:cNvPr>
          <p:cNvSpPr/>
          <p:nvPr/>
        </p:nvSpPr>
        <p:spPr>
          <a:xfrm>
            <a:off x="5627385" y="4130333"/>
            <a:ext cx="418599" cy="321540"/>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12" name="Rounded Rectangle 7">
            <a:extLst>
              <a:ext uri="{FF2B5EF4-FFF2-40B4-BE49-F238E27FC236}">
                <a16:creationId xmlns:a16="http://schemas.microsoft.com/office/drawing/2014/main" id="{F2A2F04B-0266-4DC3-82F6-AFC5D7D66372}"/>
              </a:ext>
            </a:extLst>
          </p:cNvPr>
          <p:cNvSpPr/>
          <p:nvPr/>
        </p:nvSpPr>
        <p:spPr>
          <a:xfrm>
            <a:off x="5639231" y="2956042"/>
            <a:ext cx="394904" cy="340797"/>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a:p>
        </p:txBody>
      </p:sp>
      <p:sp>
        <p:nvSpPr>
          <p:cNvPr id="13" name="Rectangle 9">
            <a:extLst>
              <a:ext uri="{FF2B5EF4-FFF2-40B4-BE49-F238E27FC236}">
                <a16:creationId xmlns:a16="http://schemas.microsoft.com/office/drawing/2014/main" id="{A9FDF87D-51FE-44C7-AFD0-2332FC05501D}"/>
              </a:ext>
            </a:extLst>
          </p:cNvPr>
          <p:cNvSpPr/>
          <p:nvPr/>
        </p:nvSpPr>
        <p:spPr>
          <a:xfrm>
            <a:off x="8953488" y="4101509"/>
            <a:ext cx="376185" cy="352142"/>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4" name="Rectangle 23">
            <a:extLst>
              <a:ext uri="{FF2B5EF4-FFF2-40B4-BE49-F238E27FC236}">
                <a16:creationId xmlns:a16="http://schemas.microsoft.com/office/drawing/2014/main" id="{E8A16A2F-300E-4A84-9DEE-68CC81644F25}"/>
              </a:ext>
            </a:extLst>
          </p:cNvPr>
          <p:cNvSpPr/>
          <p:nvPr/>
        </p:nvSpPr>
        <p:spPr>
          <a:xfrm>
            <a:off x="8918422" y="2968287"/>
            <a:ext cx="446317" cy="262535"/>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16" name="TextBox 15">
            <a:extLst>
              <a:ext uri="{FF2B5EF4-FFF2-40B4-BE49-F238E27FC236}">
                <a16:creationId xmlns:a16="http://schemas.microsoft.com/office/drawing/2014/main" id="{B2455195-3B09-4B23-8AF9-48E7C4802B60}"/>
              </a:ext>
            </a:extLst>
          </p:cNvPr>
          <p:cNvSpPr txBox="1"/>
          <p:nvPr/>
        </p:nvSpPr>
        <p:spPr>
          <a:xfrm>
            <a:off x="6202093" y="2683350"/>
            <a:ext cx="2594204" cy="900246"/>
          </a:xfrm>
          <a:prstGeom prst="rect">
            <a:avLst/>
          </a:prstGeom>
          <a:noFill/>
        </p:spPr>
        <p:txBody>
          <a:bodyPr wrap="square" rtlCol="0">
            <a:spAutoFit/>
          </a:bodyPr>
          <a:lstStyle/>
          <a:p>
            <a:r>
              <a:rPr lang="en-US" sz="1050" dirty="0" err="1">
                <a:solidFill>
                  <a:schemeClr val="tx1">
                    <a:lumMod val="75000"/>
                    <a:lumOff val="25000"/>
                  </a:schemeClr>
                </a:solidFill>
                <a:latin typeface="Arial" pitchFamily="34" charset="0"/>
                <a:cs typeface="Arial" pitchFamily="34" charset="0"/>
              </a:rPr>
              <a:t>Kapitalisasi</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saham</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syariah</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berdasarkan</a:t>
            </a:r>
            <a:r>
              <a:rPr lang="en-US" sz="1050" dirty="0">
                <a:solidFill>
                  <a:schemeClr val="tx1">
                    <a:lumMod val="75000"/>
                    <a:lumOff val="25000"/>
                  </a:schemeClr>
                </a:solidFill>
                <a:latin typeface="Arial" pitchFamily="34" charset="0"/>
                <a:cs typeface="Arial" pitchFamily="34" charset="0"/>
              </a:rPr>
              <a:t> Index </a:t>
            </a:r>
            <a:r>
              <a:rPr lang="en-US" sz="1050" dirty="0" err="1">
                <a:solidFill>
                  <a:schemeClr val="tx1">
                    <a:lumMod val="75000"/>
                    <a:lumOff val="25000"/>
                  </a:schemeClr>
                </a:solidFill>
                <a:latin typeface="Arial" pitchFamily="34" charset="0"/>
                <a:cs typeface="Arial" pitchFamily="34" charset="0"/>
              </a:rPr>
              <a:t>Saham</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Syariah</a:t>
            </a:r>
            <a:r>
              <a:rPr lang="en-US" sz="1050" dirty="0">
                <a:solidFill>
                  <a:schemeClr val="tx1">
                    <a:lumMod val="75000"/>
                    <a:lumOff val="25000"/>
                  </a:schemeClr>
                </a:solidFill>
                <a:latin typeface="Arial" pitchFamily="34" charset="0"/>
                <a:cs typeface="Arial" pitchFamily="34" charset="0"/>
              </a:rPr>
              <a:t> Indonesia (ISSI) </a:t>
            </a:r>
            <a:r>
              <a:rPr lang="en-US" sz="1050" dirty="0" err="1">
                <a:solidFill>
                  <a:schemeClr val="tx1">
                    <a:lumMod val="75000"/>
                    <a:lumOff val="25000"/>
                  </a:schemeClr>
                </a:solidFill>
                <a:latin typeface="Arial" pitchFamily="34" charset="0"/>
                <a:cs typeface="Arial" pitchFamily="34" charset="0"/>
              </a:rPr>
              <a:t>mencapai</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Rp</a:t>
            </a:r>
            <a:r>
              <a:rPr lang="en-US" sz="1050" dirty="0">
                <a:solidFill>
                  <a:schemeClr val="tx1">
                    <a:lumMod val="75000"/>
                    <a:lumOff val="25000"/>
                  </a:schemeClr>
                </a:solidFill>
                <a:latin typeface="Arial" pitchFamily="34" charset="0"/>
                <a:cs typeface="Arial" pitchFamily="34" charset="0"/>
              </a:rPr>
              <a:t> 3.699,5 </a:t>
            </a:r>
            <a:r>
              <a:rPr lang="en-US" sz="1050" dirty="0" err="1">
                <a:solidFill>
                  <a:schemeClr val="tx1">
                    <a:lumMod val="75000"/>
                    <a:lumOff val="25000"/>
                  </a:schemeClr>
                </a:solidFill>
                <a:latin typeface="Arial" pitchFamily="34" charset="0"/>
                <a:cs typeface="Arial" pitchFamily="34" charset="0"/>
              </a:rPr>
              <a:t>triliun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pada</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akhir</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Juni</a:t>
            </a:r>
            <a:r>
              <a:rPr lang="en-US" sz="1050" dirty="0">
                <a:solidFill>
                  <a:schemeClr val="tx1">
                    <a:lumMod val="75000"/>
                    <a:lumOff val="25000"/>
                  </a:schemeClr>
                </a:solidFill>
                <a:latin typeface="Arial" pitchFamily="34" charset="0"/>
                <a:cs typeface="Arial" pitchFamily="34" charset="0"/>
              </a:rPr>
              <a:t> 2019. Total </a:t>
            </a:r>
            <a:r>
              <a:rPr lang="en-US" sz="1050" dirty="0" err="1">
                <a:solidFill>
                  <a:schemeClr val="tx1">
                    <a:lumMod val="75000"/>
                    <a:lumOff val="25000"/>
                  </a:schemeClr>
                </a:solidFill>
                <a:latin typeface="Arial" pitchFamily="34" charset="0"/>
                <a:cs typeface="Arial" pitchFamily="34" charset="0"/>
              </a:rPr>
              <a:t>aset</a:t>
            </a:r>
            <a:r>
              <a:rPr lang="en-US" sz="1050" dirty="0">
                <a:solidFill>
                  <a:schemeClr val="tx1">
                    <a:lumMod val="75000"/>
                    <a:lumOff val="25000"/>
                  </a:schemeClr>
                </a:solidFill>
                <a:latin typeface="Arial" pitchFamily="34" charset="0"/>
                <a:cs typeface="Arial" pitchFamily="34" charset="0"/>
              </a:rPr>
              <a:t> yang </a:t>
            </a:r>
            <a:r>
              <a:rPr lang="en-US" sz="1050" dirty="0" err="1">
                <a:solidFill>
                  <a:schemeClr val="tx1">
                    <a:lumMod val="75000"/>
                    <a:lumOff val="25000"/>
                  </a:schemeClr>
                </a:solidFill>
                <a:latin typeface="Arial" pitchFamily="34" charset="0"/>
                <a:cs typeface="Arial" pitchFamily="34" charset="0"/>
              </a:rPr>
              <a:t>dikelola</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oleh</a:t>
            </a:r>
            <a:r>
              <a:rPr lang="en-US" sz="1050" dirty="0">
                <a:solidFill>
                  <a:schemeClr val="tx1">
                    <a:lumMod val="75000"/>
                    <a:lumOff val="25000"/>
                  </a:schemeClr>
                </a:solidFill>
                <a:latin typeface="Arial" pitchFamily="34" charset="0"/>
                <a:cs typeface="Arial" pitchFamily="34" charset="0"/>
              </a:rPr>
              <a:t> BMT </a:t>
            </a:r>
            <a:r>
              <a:rPr lang="en-US" sz="1050" dirty="0" err="1">
                <a:solidFill>
                  <a:schemeClr val="tx1">
                    <a:lumMod val="75000"/>
                    <a:lumOff val="25000"/>
                  </a:schemeClr>
                </a:solidFill>
                <a:latin typeface="Arial" pitchFamily="34" charset="0"/>
                <a:cs typeface="Arial" pitchFamily="34" charset="0"/>
              </a:rPr>
              <a:t>diperkirakan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sekitar</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Rp</a:t>
            </a:r>
            <a:r>
              <a:rPr lang="en-US" sz="1050" dirty="0">
                <a:solidFill>
                  <a:schemeClr val="tx1">
                    <a:lumMod val="75000"/>
                    <a:lumOff val="25000"/>
                  </a:schemeClr>
                </a:solidFill>
                <a:latin typeface="Arial" pitchFamily="34" charset="0"/>
                <a:cs typeface="Arial" pitchFamily="34" charset="0"/>
              </a:rPr>
              <a:t> 7,2 </a:t>
            </a:r>
            <a:r>
              <a:rPr lang="en-US" sz="1050" dirty="0" err="1">
                <a:solidFill>
                  <a:schemeClr val="tx1">
                    <a:lumMod val="75000"/>
                    <a:lumOff val="25000"/>
                  </a:schemeClr>
                </a:solidFill>
                <a:latin typeface="Arial" pitchFamily="34" charset="0"/>
                <a:cs typeface="Arial" pitchFamily="34" charset="0"/>
              </a:rPr>
              <a:t>triliun</a:t>
            </a:r>
            <a:endParaRPr lang="en-US" altLang="ko-KR" sz="1050" dirty="0">
              <a:solidFill>
                <a:schemeClr val="tx1">
                  <a:lumMod val="75000"/>
                  <a:lumOff val="25000"/>
                </a:schemeClr>
              </a:solidFill>
              <a:latin typeface="Arial" pitchFamily="34" charset="0"/>
              <a:cs typeface="Arial" pitchFamily="34" charset="0"/>
            </a:endParaRPr>
          </a:p>
        </p:txBody>
      </p:sp>
      <p:sp>
        <p:nvSpPr>
          <p:cNvPr id="19" name="TextBox 18">
            <a:extLst>
              <a:ext uri="{FF2B5EF4-FFF2-40B4-BE49-F238E27FC236}">
                <a16:creationId xmlns:a16="http://schemas.microsoft.com/office/drawing/2014/main" id="{34763D1B-7D8B-40CC-9894-90C79FD1BE6D}"/>
              </a:ext>
            </a:extLst>
          </p:cNvPr>
          <p:cNvSpPr txBox="1"/>
          <p:nvPr/>
        </p:nvSpPr>
        <p:spPr>
          <a:xfrm>
            <a:off x="9453802" y="2629490"/>
            <a:ext cx="2799741" cy="1061829"/>
          </a:xfrm>
          <a:prstGeom prst="rect">
            <a:avLst/>
          </a:prstGeom>
          <a:noFill/>
        </p:spPr>
        <p:txBody>
          <a:bodyPr wrap="square" rtlCol="0">
            <a:spAutoFit/>
          </a:bodyPr>
          <a:lstStyle/>
          <a:p>
            <a:r>
              <a:rPr lang="en-US" sz="1050" dirty="0" err="1">
                <a:solidFill>
                  <a:schemeClr val="tx1">
                    <a:lumMod val="75000"/>
                    <a:lumOff val="25000"/>
                  </a:schemeClr>
                </a:solidFill>
                <a:latin typeface="Arial" pitchFamily="34" charset="0"/>
                <a:cs typeface="Arial" pitchFamily="34" charset="0"/>
              </a:rPr>
              <a:t>Institusi</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pendidikan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ekonomi</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syariah</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dan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sejenis</a:t>
            </a:r>
            <a:r>
              <a:rPr lang="en-US" sz="1050" dirty="0">
                <a:solidFill>
                  <a:schemeClr val="tx1">
                    <a:lumMod val="75000"/>
                    <a:lumOff val="25000"/>
                  </a:schemeClr>
                </a:solidFill>
                <a:latin typeface="Arial" pitchFamily="34" charset="0"/>
                <a:cs typeface="Arial" pitchFamily="34" charset="0"/>
              </a:rPr>
              <a:t> di Indonesia </a:t>
            </a:r>
            <a:r>
              <a:rPr lang="en-US" sz="1050" dirty="0" err="1">
                <a:solidFill>
                  <a:schemeClr val="tx1">
                    <a:lumMod val="75000"/>
                    <a:lumOff val="25000"/>
                  </a:schemeClr>
                </a:solidFill>
                <a:latin typeface="Arial" pitchFamily="34" charset="0"/>
                <a:cs typeface="Arial" pitchFamily="34" charset="0"/>
              </a:rPr>
              <a:t>sebanyak</a:t>
            </a:r>
            <a:r>
              <a:rPr lang="en-US" sz="1050" dirty="0">
                <a:solidFill>
                  <a:schemeClr val="tx1">
                    <a:lumMod val="75000"/>
                    <a:lumOff val="25000"/>
                  </a:schemeClr>
                </a:solidFill>
                <a:latin typeface="Arial" pitchFamily="34" charset="0"/>
                <a:cs typeface="Arial" pitchFamily="34" charset="0"/>
              </a:rPr>
              <a:t> 1.010 program </a:t>
            </a:r>
            <a:r>
              <a:rPr lang="en-US" sz="1050" dirty="0" err="1">
                <a:solidFill>
                  <a:schemeClr val="tx1">
                    <a:lumMod val="75000"/>
                    <a:lumOff val="25000"/>
                  </a:schemeClr>
                </a:solidFill>
                <a:latin typeface="Arial" pitchFamily="34" charset="0"/>
                <a:cs typeface="Arial" pitchFamily="34" charset="0"/>
              </a:rPr>
              <a:t>studi</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terdiri</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dari</a:t>
            </a:r>
            <a:r>
              <a:rPr lang="en-US" sz="1050" dirty="0">
                <a:solidFill>
                  <a:schemeClr val="tx1">
                    <a:lumMod val="75000"/>
                    <a:lumOff val="25000"/>
                  </a:schemeClr>
                </a:solidFill>
                <a:latin typeface="Arial" pitchFamily="34" charset="0"/>
                <a:cs typeface="Arial" pitchFamily="34" charset="0"/>
              </a:rPr>
              <a:t> 52 program </a:t>
            </a:r>
            <a:r>
              <a:rPr lang="en-US" sz="1050" dirty="0" err="1">
                <a:solidFill>
                  <a:schemeClr val="tx1">
                    <a:lumMod val="75000"/>
                    <a:lumOff val="25000"/>
                  </a:schemeClr>
                </a:solidFill>
                <a:latin typeface="Arial" pitchFamily="34" charset="0"/>
                <a:cs typeface="Arial" pitchFamily="34" charset="0"/>
              </a:rPr>
              <a:t>vokasi</a:t>
            </a:r>
            <a:r>
              <a:rPr lang="en-US" sz="1050" dirty="0">
                <a:solidFill>
                  <a:schemeClr val="tx1">
                    <a:lumMod val="75000"/>
                    <a:lumOff val="25000"/>
                  </a:schemeClr>
                </a:solidFill>
                <a:latin typeface="Arial" pitchFamily="34" charset="0"/>
                <a:cs typeface="Arial" pitchFamily="34" charset="0"/>
              </a:rPr>
              <a:t> D3, 861 program </a:t>
            </a:r>
            <a:r>
              <a:rPr lang="en-US" sz="1050" dirty="0" err="1">
                <a:solidFill>
                  <a:schemeClr val="tx1">
                    <a:lumMod val="75000"/>
                    <a:lumOff val="25000"/>
                  </a:schemeClr>
                </a:solidFill>
                <a:latin typeface="Arial" pitchFamily="34" charset="0"/>
                <a:cs typeface="Arial" pitchFamily="34" charset="0"/>
              </a:rPr>
              <a:t>Sarjana</a:t>
            </a:r>
            <a:r>
              <a:rPr lang="en-US" sz="1050" dirty="0">
                <a:solidFill>
                  <a:schemeClr val="tx1">
                    <a:lumMod val="75000"/>
                    <a:lumOff val="25000"/>
                  </a:schemeClr>
                </a:solidFill>
                <a:latin typeface="Arial" pitchFamily="34" charset="0"/>
                <a:cs typeface="Arial" pitchFamily="34" charset="0"/>
              </a:rPr>
              <a:t> (S1), 87 program Master (S2), </a:t>
            </a:r>
            <a:r>
              <a:rPr lang="en-US" sz="1050" dirty="0" err="1">
                <a:solidFill>
                  <a:schemeClr val="tx1">
                    <a:lumMod val="75000"/>
                    <a:lumOff val="25000"/>
                  </a:schemeClr>
                </a:solidFill>
                <a:latin typeface="Arial" pitchFamily="34" charset="0"/>
                <a:cs typeface="Arial" pitchFamily="34" charset="0"/>
              </a:rPr>
              <a:t>dan</a:t>
            </a:r>
            <a:r>
              <a:rPr lang="en-US" sz="1050" dirty="0">
                <a:solidFill>
                  <a:schemeClr val="tx1">
                    <a:lumMod val="75000"/>
                    <a:lumOff val="25000"/>
                  </a:schemeClr>
                </a:solidFill>
                <a:latin typeface="Arial" pitchFamily="34" charset="0"/>
                <a:cs typeface="Arial" pitchFamily="34" charset="0"/>
              </a:rPr>
              <a:t> 10 program </a:t>
            </a:r>
            <a:r>
              <a:rPr lang="en-US" sz="1050" dirty="0" err="1">
                <a:solidFill>
                  <a:schemeClr val="tx1">
                    <a:lumMod val="75000"/>
                    <a:lumOff val="25000"/>
                  </a:schemeClr>
                </a:solidFill>
                <a:latin typeface="Arial" pitchFamily="34" charset="0"/>
                <a:cs typeface="Arial" pitchFamily="34" charset="0"/>
              </a:rPr>
              <a:t>Doktoral</a:t>
            </a:r>
            <a:r>
              <a:rPr lang="en-US" sz="1050" dirty="0">
                <a:solidFill>
                  <a:schemeClr val="tx1">
                    <a:lumMod val="75000"/>
                    <a:lumOff val="25000"/>
                  </a:schemeClr>
                </a:solidFill>
                <a:latin typeface="Arial" pitchFamily="34" charset="0"/>
                <a:cs typeface="Arial" pitchFamily="34" charset="0"/>
              </a:rPr>
              <a:t> (S3)</a:t>
            </a:r>
            <a:endParaRPr lang="en-US" altLang="ko-KR" sz="1050" dirty="0">
              <a:solidFill>
                <a:schemeClr val="tx1">
                  <a:lumMod val="75000"/>
                  <a:lumOff val="25000"/>
                </a:schemeClr>
              </a:solidFill>
              <a:latin typeface="Arial" pitchFamily="34" charset="0"/>
              <a:cs typeface="Arial" pitchFamily="34" charset="0"/>
            </a:endParaRPr>
          </a:p>
        </p:txBody>
      </p:sp>
      <p:sp>
        <p:nvSpPr>
          <p:cNvPr id="22" name="TextBox 21">
            <a:extLst>
              <a:ext uri="{FF2B5EF4-FFF2-40B4-BE49-F238E27FC236}">
                <a16:creationId xmlns:a16="http://schemas.microsoft.com/office/drawing/2014/main" id="{8CDB4A3C-64C2-4404-86ED-1FDFA04237D5}"/>
              </a:ext>
            </a:extLst>
          </p:cNvPr>
          <p:cNvSpPr txBox="1"/>
          <p:nvPr/>
        </p:nvSpPr>
        <p:spPr>
          <a:xfrm>
            <a:off x="6195461" y="4021962"/>
            <a:ext cx="2607467" cy="1061829"/>
          </a:xfrm>
          <a:prstGeom prst="rect">
            <a:avLst/>
          </a:prstGeom>
          <a:noFill/>
        </p:spPr>
        <p:txBody>
          <a:bodyPr wrap="square" rtlCol="0">
            <a:spAutoFit/>
          </a:bodyPr>
          <a:lstStyle/>
          <a:p>
            <a:r>
              <a:rPr lang="en-US" sz="1050" dirty="0">
                <a:solidFill>
                  <a:schemeClr val="tx1">
                    <a:lumMod val="75000"/>
                    <a:lumOff val="25000"/>
                  </a:schemeClr>
                </a:solidFill>
                <a:latin typeface="Arial" pitchFamily="34" charset="0"/>
                <a:cs typeface="Arial" pitchFamily="34" charset="0"/>
              </a:rPr>
              <a:t>Total zakat yang </a:t>
            </a:r>
            <a:r>
              <a:rPr lang="en-US" sz="1050" dirty="0" err="1">
                <a:solidFill>
                  <a:schemeClr val="tx1">
                    <a:lumMod val="75000"/>
                    <a:lumOff val="25000"/>
                  </a:schemeClr>
                </a:solidFill>
                <a:latin typeface="Arial" pitchFamily="34" charset="0"/>
                <a:cs typeface="Arial" pitchFamily="34" charset="0"/>
              </a:rPr>
              <a:t>terhimpun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pada</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tahun</a:t>
            </a:r>
            <a:r>
              <a:rPr lang="en-US" sz="1050" dirty="0">
                <a:solidFill>
                  <a:schemeClr val="tx1">
                    <a:lumMod val="75000"/>
                    <a:lumOff val="25000"/>
                  </a:schemeClr>
                </a:solidFill>
                <a:latin typeface="Arial" pitchFamily="34" charset="0"/>
                <a:cs typeface="Arial" pitchFamily="34" charset="0"/>
              </a:rPr>
              <a:t> 2018 </a:t>
            </a:r>
            <a:r>
              <a:rPr lang="en-US" sz="1050" dirty="0" err="1">
                <a:solidFill>
                  <a:schemeClr val="tx1">
                    <a:lumMod val="75000"/>
                    <a:lumOff val="25000"/>
                  </a:schemeClr>
                </a:solidFill>
                <a:latin typeface="Arial" pitchFamily="34" charset="0"/>
                <a:cs typeface="Arial" pitchFamily="34" charset="0"/>
              </a:rPr>
              <a:t>berjumlah</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Rp</a:t>
            </a:r>
            <a:r>
              <a:rPr lang="en-US" sz="1050" dirty="0">
                <a:solidFill>
                  <a:schemeClr val="tx1">
                    <a:lumMod val="75000"/>
                    <a:lumOff val="25000"/>
                  </a:schemeClr>
                </a:solidFill>
                <a:latin typeface="Arial" pitchFamily="34" charset="0"/>
                <a:cs typeface="Arial" pitchFamily="34" charset="0"/>
              </a:rPr>
              <a:t> 8,1 </a:t>
            </a:r>
            <a:r>
              <a:rPr lang="en-US" sz="1050" dirty="0" err="1">
                <a:solidFill>
                  <a:schemeClr val="tx1">
                    <a:lumMod val="75000"/>
                    <a:lumOff val="25000"/>
                  </a:schemeClr>
                </a:solidFill>
                <a:latin typeface="Arial" pitchFamily="34" charset="0"/>
                <a:cs typeface="Arial" pitchFamily="34" charset="0"/>
              </a:rPr>
              <a:t>triliun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atau</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setara</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dengan</a:t>
            </a:r>
            <a:r>
              <a:rPr lang="en-US" sz="1050" dirty="0">
                <a:solidFill>
                  <a:schemeClr val="tx1">
                    <a:lumMod val="75000"/>
                    <a:lumOff val="25000"/>
                  </a:schemeClr>
                </a:solidFill>
                <a:latin typeface="Arial" pitchFamily="34" charset="0"/>
                <a:cs typeface="Arial" pitchFamily="34" charset="0"/>
              </a:rPr>
              <a:t> US$ 559 </a:t>
            </a:r>
            <a:r>
              <a:rPr lang="en-US" sz="1050" dirty="0" err="1">
                <a:solidFill>
                  <a:schemeClr val="tx1">
                    <a:lumMod val="75000"/>
                    <a:lumOff val="25000"/>
                  </a:schemeClr>
                </a:solidFill>
                <a:latin typeface="Arial" pitchFamily="34" charset="0"/>
                <a:cs typeface="Arial" pitchFamily="34" charset="0"/>
              </a:rPr>
              <a:t>juta</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sedangkan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potensi</a:t>
            </a:r>
            <a:r>
              <a:rPr lang="en-US" sz="1050" dirty="0">
                <a:solidFill>
                  <a:schemeClr val="tx1">
                    <a:lumMod val="75000"/>
                    <a:lumOff val="25000"/>
                  </a:schemeClr>
                </a:solidFill>
                <a:latin typeface="Arial" pitchFamily="34" charset="0"/>
                <a:cs typeface="Arial" pitchFamily="34" charset="0"/>
              </a:rPr>
              <a:t> zakat </a:t>
            </a:r>
            <a:r>
              <a:rPr lang="en-US" sz="1050" dirty="0" err="1">
                <a:solidFill>
                  <a:schemeClr val="tx1">
                    <a:lumMod val="75000"/>
                    <a:lumOff val="25000"/>
                  </a:schemeClr>
                </a:solidFill>
                <a:latin typeface="Arial" pitchFamily="34" charset="0"/>
                <a:cs typeface="Arial" pitchFamily="34" charset="0"/>
              </a:rPr>
              <a:t>diperkirakan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mencapai</a:t>
            </a:r>
            <a:r>
              <a:rPr lang="en-US" sz="1050" dirty="0">
                <a:solidFill>
                  <a:schemeClr val="tx1">
                    <a:lumMod val="75000"/>
                    <a:lumOff val="25000"/>
                  </a:schemeClr>
                </a:solidFill>
                <a:latin typeface="Arial" pitchFamily="34" charset="0"/>
                <a:cs typeface="Arial" pitchFamily="34" charset="0"/>
              </a:rPr>
              <a:t> US$ 16 </a:t>
            </a:r>
            <a:r>
              <a:rPr lang="en-US" sz="1050" dirty="0" err="1">
                <a:solidFill>
                  <a:schemeClr val="tx1">
                    <a:lumMod val="75000"/>
                    <a:lumOff val="25000"/>
                  </a:schemeClr>
                </a:solidFill>
                <a:latin typeface="Arial" pitchFamily="34" charset="0"/>
                <a:cs typeface="Arial" pitchFamily="34" charset="0"/>
              </a:rPr>
              <a:t>miliar</a:t>
            </a:r>
            <a:r>
              <a:rPr lang="en-US" altLang="ko-KR" sz="1050" dirty="0">
                <a:solidFill>
                  <a:schemeClr val="tx1">
                    <a:lumMod val="75000"/>
                    <a:lumOff val="25000"/>
                  </a:schemeClr>
                </a:solidFill>
                <a:latin typeface="Arial" pitchFamily="34" charset="0"/>
                <a:cs typeface="Arial" pitchFamily="34" charset="0"/>
              </a:rPr>
              <a:t>.</a:t>
            </a:r>
          </a:p>
          <a:p>
            <a:endParaRPr lang="en-US" altLang="ko-KR" sz="1050" dirty="0">
              <a:solidFill>
                <a:schemeClr val="tx1">
                  <a:lumMod val="75000"/>
                  <a:lumOff val="25000"/>
                </a:schemeClr>
              </a:solidFill>
              <a:latin typeface="Arial" pitchFamily="34" charset="0"/>
              <a:cs typeface="Arial" pitchFamily="34" charset="0"/>
            </a:endParaRPr>
          </a:p>
        </p:txBody>
      </p:sp>
      <p:sp>
        <p:nvSpPr>
          <p:cNvPr id="25" name="TextBox 24">
            <a:extLst>
              <a:ext uri="{FF2B5EF4-FFF2-40B4-BE49-F238E27FC236}">
                <a16:creationId xmlns:a16="http://schemas.microsoft.com/office/drawing/2014/main" id="{FB2A1EBE-22C6-4866-B58A-2B47703C888C}"/>
              </a:ext>
            </a:extLst>
          </p:cNvPr>
          <p:cNvSpPr txBox="1"/>
          <p:nvPr/>
        </p:nvSpPr>
        <p:spPr>
          <a:xfrm>
            <a:off x="9486194" y="4014270"/>
            <a:ext cx="2594204" cy="1223412"/>
          </a:xfrm>
          <a:prstGeom prst="rect">
            <a:avLst/>
          </a:prstGeom>
          <a:noFill/>
        </p:spPr>
        <p:txBody>
          <a:bodyPr wrap="square" rtlCol="0">
            <a:spAutoFit/>
          </a:bodyPr>
          <a:lstStyle/>
          <a:p>
            <a:r>
              <a:rPr lang="en-US" altLang="ko-KR" sz="1050" dirty="0" err="1">
                <a:solidFill>
                  <a:schemeClr val="tx1">
                    <a:lumMod val="75000"/>
                    <a:lumOff val="25000"/>
                  </a:schemeClr>
                </a:solidFill>
                <a:latin typeface="Arial" pitchFamily="34" charset="0"/>
                <a:cs typeface="Arial" pitchFamily="34" charset="0"/>
              </a:rPr>
              <a:t>J</a:t>
            </a:r>
            <a:r>
              <a:rPr lang="en-US" sz="1050" dirty="0" err="1">
                <a:solidFill>
                  <a:schemeClr val="tx1">
                    <a:lumMod val="75000"/>
                    <a:lumOff val="25000"/>
                  </a:schemeClr>
                </a:solidFill>
                <a:latin typeface="Arial" pitchFamily="34" charset="0"/>
                <a:cs typeface="Arial" pitchFamily="34" charset="0"/>
              </a:rPr>
              <a:t>umlah</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wakaf</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tanah</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sebanyak</a:t>
            </a:r>
            <a:r>
              <a:rPr lang="en-US" sz="1050" dirty="0">
                <a:solidFill>
                  <a:schemeClr val="tx1">
                    <a:lumMod val="75000"/>
                    <a:lumOff val="25000"/>
                  </a:schemeClr>
                </a:solidFill>
                <a:latin typeface="Arial" pitchFamily="34" charset="0"/>
                <a:cs typeface="Arial" pitchFamily="34" charset="0"/>
              </a:rPr>
              <a:t> 366.700 </a:t>
            </a:r>
            <a:r>
              <a:rPr lang="en-US" sz="1050" dirty="0" err="1">
                <a:solidFill>
                  <a:schemeClr val="tx1">
                    <a:lumMod val="75000"/>
                    <a:lumOff val="25000"/>
                  </a:schemeClr>
                </a:solidFill>
                <a:latin typeface="Arial" pitchFamily="34" charset="0"/>
                <a:cs typeface="Arial" pitchFamily="34" charset="0"/>
              </a:rPr>
              <a:t>lokasi</a:t>
            </a:r>
            <a:r>
              <a:rPr lang="en-US" sz="1050" dirty="0">
                <a:solidFill>
                  <a:schemeClr val="tx1">
                    <a:lumMod val="75000"/>
                    <a:lumOff val="25000"/>
                  </a:schemeClr>
                </a:solidFill>
                <a:latin typeface="Arial" pitchFamily="34" charset="0"/>
                <a:cs typeface="Arial" pitchFamily="34" charset="0"/>
              </a:rPr>
              <a:t> (49.589,99 </a:t>
            </a:r>
            <a:r>
              <a:rPr lang="en-US" sz="1050" dirty="0" err="1">
                <a:solidFill>
                  <a:schemeClr val="tx1">
                    <a:lumMod val="75000"/>
                    <a:lumOff val="25000"/>
                  </a:schemeClr>
                </a:solidFill>
                <a:latin typeface="Arial" pitchFamily="34" charset="0"/>
                <a:cs typeface="Arial" pitchFamily="34" charset="0"/>
              </a:rPr>
              <a:t>hektar</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dan</a:t>
            </a:r>
            <a:r>
              <a:rPr lang="en-US" sz="1050" dirty="0">
                <a:solidFill>
                  <a:schemeClr val="tx1">
                    <a:lumMod val="75000"/>
                    <a:lumOff val="25000"/>
                  </a:schemeClr>
                </a:solidFill>
                <a:latin typeface="Arial" pitchFamily="34" charset="0"/>
                <a:cs typeface="Arial" pitchFamily="34" charset="0"/>
              </a:rPr>
              <a:t> 61,97% yang </a:t>
            </a:r>
            <a:r>
              <a:rPr lang="en-US" sz="1050" dirty="0" err="1">
                <a:solidFill>
                  <a:schemeClr val="tx1">
                    <a:lumMod val="75000"/>
                    <a:lumOff val="25000"/>
                  </a:schemeClr>
                </a:solidFill>
                <a:latin typeface="Arial" pitchFamily="34" charset="0"/>
                <a:cs typeface="Arial" pitchFamily="34" charset="0"/>
              </a:rPr>
              <a:t>bersertifikat</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Siwak</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Kemenag</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Wakaf</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uang</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mencapai</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Rp</a:t>
            </a:r>
            <a:r>
              <a:rPr lang="en-US" sz="1050" dirty="0">
                <a:solidFill>
                  <a:schemeClr val="tx1">
                    <a:lumMod val="75000"/>
                    <a:lumOff val="25000"/>
                  </a:schemeClr>
                </a:solidFill>
                <a:latin typeface="Arial" pitchFamily="34" charset="0"/>
                <a:cs typeface="Arial" pitchFamily="34" charset="0"/>
              </a:rPr>
              <a:t> 255 </a:t>
            </a:r>
            <a:r>
              <a:rPr lang="en-US" sz="1050" dirty="0" err="1">
                <a:solidFill>
                  <a:schemeClr val="tx1">
                    <a:lumMod val="75000"/>
                    <a:lumOff val="25000"/>
                  </a:schemeClr>
                </a:solidFill>
                <a:latin typeface="Arial" pitchFamily="34" charset="0"/>
                <a:cs typeface="Arial" pitchFamily="34" charset="0"/>
              </a:rPr>
              <a:t>miliar</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dari</a:t>
            </a:r>
            <a:r>
              <a:rPr lang="en-US" sz="1050" dirty="0">
                <a:solidFill>
                  <a:schemeClr val="tx1">
                    <a:lumMod val="75000"/>
                    <a:lumOff val="25000"/>
                  </a:schemeClr>
                </a:solidFill>
                <a:latin typeface="Arial" pitchFamily="34" charset="0"/>
                <a:cs typeface="Arial" pitchFamily="34" charset="0"/>
              </a:rPr>
              <a:t> 129 </a:t>
            </a:r>
            <a:r>
              <a:rPr lang="en-US" sz="1050" dirty="0" err="1">
                <a:solidFill>
                  <a:schemeClr val="tx1">
                    <a:lumMod val="75000"/>
                    <a:lumOff val="25000"/>
                  </a:schemeClr>
                </a:solidFill>
                <a:latin typeface="Arial" pitchFamily="34" charset="0"/>
                <a:cs typeface="Arial" pitchFamily="34" charset="0"/>
              </a:rPr>
              <a:t>nazir</a:t>
            </a:r>
            <a:r>
              <a:rPr lang="en-US" sz="1050" dirty="0">
                <a:solidFill>
                  <a:schemeClr val="tx1">
                    <a:lumMod val="75000"/>
                    <a:lumOff val="25000"/>
                  </a:schemeClr>
                </a:solidFill>
                <a:latin typeface="Arial" pitchFamily="34" charset="0"/>
                <a:cs typeface="Arial" pitchFamily="34" charset="0"/>
              </a:rPr>
              <a:t> yang </a:t>
            </a:r>
            <a:r>
              <a:rPr lang="en-US" sz="1050" dirty="0" err="1">
                <a:solidFill>
                  <a:schemeClr val="tx1">
                    <a:lumMod val="75000"/>
                    <a:lumOff val="25000"/>
                  </a:schemeClr>
                </a:solidFill>
                <a:latin typeface="Arial" pitchFamily="34" charset="0"/>
                <a:cs typeface="Arial" pitchFamily="34" charset="0"/>
              </a:rPr>
              <a:t>terdaftar</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periode</a:t>
            </a:r>
            <a:r>
              <a:rPr lang="en-US" sz="1050" dirty="0">
                <a:solidFill>
                  <a:schemeClr val="tx1">
                    <a:lumMod val="75000"/>
                    <a:lumOff val="25000"/>
                  </a:schemeClr>
                </a:solidFill>
                <a:latin typeface="Arial" pitchFamily="34" charset="0"/>
                <a:cs typeface="Arial" pitchFamily="34" charset="0"/>
              </a:rPr>
              <a:t> 2011-2018 di </a:t>
            </a:r>
            <a:r>
              <a:rPr lang="en-US" sz="1050" dirty="0" err="1">
                <a:solidFill>
                  <a:schemeClr val="tx1">
                    <a:lumMod val="75000"/>
                    <a:lumOff val="25000"/>
                  </a:schemeClr>
                </a:solidFill>
                <a:latin typeface="Arial" pitchFamily="34" charset="0"/>
                <a:cs typeface="Arial" pitchFamily="34" charset="0"/>
              </a:rPr>
              <a:t>Badan</a:t>
            </a:r>
            <a:r>
              <a:rPr lang="en-US" sz="1050" dirty="0">
                <a:solidFill>
                  <a:schemeClr val="tx1">
                    <a:lumMod val="75000"/>
                    <a:lumOff val="25000"/>
                  </a:schemeClr>
                </a:solidFill>
                <a:latin typeface="Arial" pitchFamily="34" charset="0"/>
                <a:cs typeface="Arial" pitchFamily="34" charset="0"/>
              </a:rPr>
              <a:t> </a:t>
            </a:r>
            <a:r>
              <a:rPr lang="en-US" sz="1050" dirty="0" err="1">
                <a:solidFill>
                  <a:schemeClr val="tx1">
                    <a:lumMod val="75000"/>
                    <a:lumOff val="25000"/>
                  </a:schemeClr>
                </a:solidFill>
                <a:latin typeface="Arial" pitchFamily="34" charset="0"/>
                <a:cs typeface="Arial" pitchFamily="34" charset="0"/>
              </a:rPr>
              <a:t>Wakaf</a:t>
            </a:r>
            <a:r>
              <a:rPr lang="en-US" sz="1050" dirty="0">
                <a:solidFill>
                  <a:schemeClr val="tx1">
                    <a:lumMod val="75000"/>
                    <a:lumOff val="25000"/>
                  </a:schemeClr>
                </a:solidFill>
                <a:latin typeface="Arial" pitchFamily="34" charset="0"/>
                <a:cs typeface="Arial" pitchFamily="34" charset="0"/>
              </a:rPr>
              <a:t> Indonesia (BWI)</a:t>
            </a:r>
            <a:r>
              <a:rPr lang="en-US" altLang="ko-KR" sz="1050" dirty="0">
                <a:solidFill>
                  <a:schemeClr val="tx1">
                    <a:lumMod val="75000"/>
                    <a:lumOff val="25000"/>
                  </a:schemeClr>
                </a:solidFill>
                <a:latin typeface="Arial" pitchFamily="34" charset="0"/>
                <a:cs typeface="Arial" pitchFamily="34" charset="0"/>
              </a:rPr>
              <a:t>.</a:t>
            </a:r>
          </a:p>
        </p:txBody>
      </p:sp>
      <p:grpSp>
        <p:nvGrpSpPr>
          <p:cNvPr id="27" name="그룹 9">
            <a:extLst>
              <a:ext uri="{FF2B5EF4-FFF2-40B4-BE49-F238E27FC236}">
                <a16:creationId xmlns:a16="http://schemas.microsoft.com/office/drawing/2014/main" id="{0BF0D67F-CA32-4CEC-A374-FC72FE791DB5}"/>
              </a:ext>
            </a:extLst>
          </p:cNvPr>
          <p:cNvGrpSpPr/>
          <p:nvPr/>
        </p:nvGrpSpPr>
        <p:grpSpPr>
          <a:xfrm>
            <a:off x="637560" y="3755743"/>
            <a:ext cx="6501429" cy="3688422"/>
            <a:chOff x="635000" y="1382713"/>
            <a:chExt cx="7869238" cy="4572000"/>
          </a:xfrm>
          <a:solidFill>
            <a:srgbClr val="00B0F0"/>
          </a:solidFill>
          <a:scene3d>
            <a:camera prst="perspectiveRelaxed" fov="1500000">
              <a:rot lat="17373600" lon="0" rev="0"/>
            </a:camera>
            <a:lightRig rig="threePt" dir="t"/>
          </a:scene3d>
        </p:grpSpPr>
        <p:sp>
          <p:nvSpPr>
            <p:cNvPr id="28" name="Freeform 8">
              <a:extLst>
                <a:ext uri="{FF2B5EF4-FFF2-40B4-BE49-F238E27FC236}">
                  <a16:creationId xmlns:a16="http://schemas.microsoft.com/office/drawing/2014/main" id="{CAB3C947-441B-4066-B6AC-7E5136E540D9}"/>
                </a:ext>
              </a:extLst>
            </p:cNvPr>
            <p:cNvSpPr>
              <a:spLocks noEditPoints="1"/>
            </p:cNvSpPr>
            <p:nvPr/>
          </p:nvSpPr>
          <p:spPr bwMode="auto">
            <a:xfrm>
              <a:off x="811213" y="3267075"/>
              <a:ext cx="7478713" cy="2654300"/>
            </a:xfrm>
            <a:custGeom>
              <a:avLst/>
              <a:gdLst>
                <a:gd name="T0" fmla="*/ 1383 w 4711"/>
                <a:gd name="T1" fmla="*/ 1616 h 1672"/>
                <a:gd name="T2" fmla="*/ 4289 w 4711"/>
                <a:gd name="T3" fmla="*/ 1370 h 1672"/>
                <a:gd name="T4" fmla="*/ 4547 w 4711"/>
                <a:gd name="T5" fmla="*/ 1482 h 1672"/>
                <a:gd name="T6" fmla="*/ 4645 w 4711"/>
                <a:gd name="T7" fmla="*/ 1305 h 1672"/>
                <a:gd name="T8" fmla="*/ 4596 w 4711"/>
                <a:gd name="T9" fmla="*/ 1330 h 1672"/>
                <a:gd name="T10" fmla="*/ 4699 w 4711"/>
                <a:gd name="T11" fmla="*/ 1014 h 1672"/>
                <a:gd name="T12" fmla="*/ 2870 w 4711"/>
                <a:gd name="T13" fmla="*/ 1134 h 1672"/>
                <a:gd name="T14" fmla="*/ 4455 w 4711"/>
                <a:gd name="T15" fmla="*/ 918 h 1672"/>
                <a:gd name="T16" fmla="*/ 4359 w 4711"/>
                <a:gd name="T17" fmla="*/ 1140 h 1672"/>
                <a:gd name="T18" fmla="*/ 4144 w 4711"/>
                <a:gd name="T19" fmla="*/ 1286 h 1672"/>
                <a:gd name="T20" fmla="*/ 3936 w 4711"/>
                <a:gd name="T21" fmla="*/ 1271 h 1672"/>
                <a:gd name="T22" fmla="*/ 3802 w 4711"/>
                <a:gd name="T23" fmla="*/ 1080 h 1672"/>
                <a:gd name="T24" fmla="*/ 4059 w 4711"/>
                <a:gd name="T25" fmla="*/ 932 h 1672"/>
                <a:gd name="T26" fmla="*/ 4430 w 4711"/>
                <a:gd name="T27" fmla="*/ 909 h 1672"/>
                <a:gd name="T28" fmla="*/ 3982 w 4711"/>
                <a:gd name="T29" fmla="*/ 883 h 1672"/>
                <a:gd name="T30" fmla="*/ 3891 w 4711"/>
                <a:gd name="T31" fmla="*/ 883 h 1672"/>
                <a:gd name="T32" fmla="*/ 4388 w 4711"/>
                <a:gd name="T33" fmla="*/ 864 h 1672"/>
                <a:gd name="T34" fmla="*/ 4362 w 4711"/>
                <a:gd name="T35" fmla="*/ 825 h 1672"/>
                <a:gd name="T36" fmla="*/ 3994 w 4711"/>
                <a:gd name="T37" fmla="*/ 817 h 1672"/>
                <a:gd name="T38" fmla="*/ 4270 w 4711"/>
                <a:gd name="T39" fmla="*/ 855 h 1672"/>
                <a:gd name="T40" fmla="*/ 4132 w 4711"/>
                <a:gd name="T41" fmla="*/ 887 h 1672"/>
                <a:gd name="T42" fmla="*/ 1563 w 4711"/>
                <a:gd name="T43" fmla="*/ 787 h 1672"/>
                <a:gd name="T44" fmla="*/ 3886 w 4711"/>
                <a:gd name="T45" fmla="*/ 778 h 1672"/>
                <a:gd name="T46" fmla="*/ 3870 w 4711"/>
                <a:gd name="T47" fmla="*/ 845 h 1672"/>
                <a:gd name="T48" fmla="*/ 3987 w 4711"/>
                <a:gd name="T49" fmla="*/ 764 h 1672"/>
                <a:gd name="T50" fmla="*/ 3821 w 4711"/>
                <a:gd name="T51" fmla="*/ 885 h 1672"/>
                <a:gd name="T52" fmla="*/ 3860 w 4711"/>
                <a:gd name="T53" fmla="*/ 710 h 1672"/>
                <a:gd name="T54" fmla="*/ 3786 w 4711"/>
                <a:gd name="T55" fmla="*/ 726 h 1672"/>
                <a:gd name="T56" fmla="*/ 3331 w 4711"/>
                <a:gd name="T57" fmla="*/ 700 h 1672"/>
                <a:gd name="T58" fmla="*/ 3957 w 4711"/>
                <a:gd name="T59" fmla="*/ 677 h 1672"/>
                <a:gd name="T60" fmla="*/ 1245 w 4711"/>
                <a:gd name="T61" fmla="*/ 637 h 1672"/>
                <a:gd name="T62" fmla="*/ 1351 w 4711"/>
                <a:gd name="T63" fmla="*/ 529 h 1672"/>
                <a:gd name="T64" fmla="*/ 3942 w 4711"/>
                <a:gd name="T65" fmla="*/ 620 h 1672"/>
                <a:gd name="T66" fmla="*/ 3942 w 4711"/>
                <a:gd name="T67" fmla="*/ 602 h 1672"/>
                <a:gd name="T68" fmla="*/ 1173 w 4711"/>
                <a:gd name="T69" fmla="*/ 511 h 1672"/>
                <a:gd name="T70" fmla="*/ 1255 w 4711"/>
                <a:gd name="T71" fmla="*/ 515 h 1672"/>
                <a:gd name="T72" fmla="*/ 96 w 4711"/>
                <a:gd name="T73" fmla="*/ 454 h 1672"/>
                <a:gd name="T74" fmla="*/ 1088 w 4711"/>
                <a:gd name="T75" fmla="*/ 445 h 1672"/>
                <a:gd name="T76" fmla="*/ 1166 w 4711"/>
                <a:gd name="T77" fmla="*/ 429 h 1672"/>
                <a:gd name="T78" fmla="*/ 1149 w 4711"/>
                <a:gd name="T79" fmla="*/ 400 h 1672"/>
                <a:gd name="T80" fmla="*/ 2694 w 4711"/>
                <a:gd name="T81" fmla="*/ 262 h 1672"/>
                <a:gd name="T82" fmla="*/ 2256 w 4711"/>
                <a:gd name="T83" fmla="*/ 181 h 1672"/>
                <a:gd name="T84" fmla="*/ 2353 w 4711"/>
                <a:gd name="T85" fmla="*/ 119 h 1672"/>
                <a:gd name="T86" fmla="*/ 4183 w 4711"/>
                <a:gd name="T87" fmla="*/ 162 h 1672"/>
                <a:gd name="T88" fmla="*/ 4046 w 4711"/>
                <a:gd name="T89" fmla="*/ 288 h 1672"/>
                <a:gd name="T90" fmla="*/ 4128 w 4711"/>
                <a:gd name="T91" fmla="*/ 225 h 1672"/>
                <a:gd name="T92" fmla="*/ 2400 w 4711"/>
                <a:gd name="T93" fmla="*/ 78 h 1672"/>
                <a:gd name="T94" fmla="*/ 2425 w 4711"/>
                <a:gd name="T95" fmla="*/ 227 h 1672"/>
                <a:gd name="T96" fmla="*/ 2247 w 4711"/>
                <a:gd name="T97" fmla="*/ 148 h 1672"/>
                <a:gd name="T98" fmla="*/ 2167 w 4711"/>
                <a:gd name="T99" fmla="*/ 232 h 1672"/>
                <a:gd name="T100" fmla="*/ 2489 w 4711"/>
                <a:gd name="T101" fmla="*/ 332 h 1672"/>
                <a:gd name="T102" fmla="*/ 2720 w 4711"/>
                <a:gd name="T103" fmla="*/ 234 h 1672"/>
                <a:gd name="T104" fmla="*/ 2577 w 4711"/>
                <a:gd name="T105" fmla="*/ 157 h 1672"/>
                <a:gd name="T106" fmla="*/ 2533 w 4711"/>
                <a:gd name="T107" fmla="*/ 232 h 1672"/>
                <a:gd name="T108" fmla="*/ 1210 w 4711"/>
                <a:gd name="T109" fmla="*/ 78 h 1672"/>
                <a:gd name="T110" fmla="*/ 2798 w 4711"/>
                <a:gd name="T111" fmla="*/ 145 h 1672"/>
                <a:gd name="T112" fmla="*/ 2903 w 4711"/>
                <a:gd name="T113" fmla="*/ 147 h 1672"/>
                <a:gd name="T114" fmla="*/ 2943 w 4711"/>
                <a:gd name="T115" fmla="*/ 127 h 1672"/>
                <a:gd name="T116" fmla="*/ 1393 w 4711"/>
                <a:gd name="T117" fmla="*/ 66 h 1672"/>
                <a:gd name="T118" fmla="*/ 1028 w 4711"/>
                <a:gd name="T119" fmla="*/ 126 h 1672"/>
                <a:gd name="T120" fmla="*/ 1194 w 4711"/>
                <a:gd name="T121" fmla="*/ 89 h 1672"/>
                <a:gd name="T122" fmla="*/ 1076 w 4711"/>
                <a:gd name="T123" fmla="*/ 54 h 1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11" h="1672">
                  <a:moveTo>
                    <a:pt x="1290" y="1620"/>
                  </a:moveTo>
                  <a:lnTo>
                    <a:pt x="1304" y="1628"/>
                  </a:lnTo>
                  <a:lnTo>
                    <a:pt x="1318" y="1641"/>
                  </a:lnTo>
                  <a:lnTo>
                    <a:pt x="1332" y="1653"/>
                  </a:lnTo>
                  <a:lnTo>
                    <a:pt x="1348" y="1662"/>
                  </a:lnTo>
                  <a:lnTo>
                    <a:pt x="1348" y="1670"/>
                  </a:lnTo>
                  <a:lnTo>
                    <a:pt x="1339" y="1670"/>
                  </a:lnTo>
                  <a:lnTo>
                    <a:pt x="1330" y="1672"/>
                  </a:lnTo>
                  <a:lnTo>
                    <a:pt x="1316" y="1672"/>
                  </a:lnTo>
                  <a:lnTo>
                    <a:pt x="1304" y="1669"/>
                  </a:lnTo>
                  <a:lnTo>
                    <a:pt x="1297" y="1667"/>
                  </a:lnTo>
                  <a:lnTo>
                    <a:pt x="1294" y="1653"/>
                  </a:lnTo>
                  <a:lnTo>
                    <a:pt x="1290" y="1635"/>
                  </a:lnTo>
                  <a:lnTo>
                    <a:pt x="1290" y="1620"/>
                  </a:lnTo>
                  <a:close/>
                  <a:moveTo>
                    <a:pt x="1402" y="1590"/>
                  </a:moveTo>
                  <a:lnTo>
                    <a:pt x="1416" y="1593"/>
                  </a:lnTo>
                  <a:lnTo>
                    <a:pt x="1432" y="1599"/>
                  </a:lnTo>
                  <a:lnTo>
                    <a:pt x="1444" y="1604"/>
                  </a:lnTo>
                  <a:lnTo>
                    <a:pt x="1440" y="1604"/>
                  </a:lnTo>
                  <a:lnTo>
                    <a:pt x="1428" y="1611"/>
                  </a:lnTo>
                  <a:lnTo>
                    <a:pt x="1416" y="1616"/>
                  </a:lnTo>
                  <a:lnTo>
                    <a:pt x="1402" y="1620"/>
                  </a:lnTo>
                  <a:lnTo>
                    <a:pt x="1402" y="1613"/>
                  </a:lnTo>
                  <a:lnTo>
                    <a:pt x="1404" y="1611"/>
                  </a:lnTo>
                  <a:lnTo>
                    <a:pt x="1407" y="1609"/>
                  </a:lnTo>
                  <a:lnTo>
                    <a:pt x="1409" y="1607"/>
                  </a:lnTo>
                  <a:lnTo>
                    <a:pt x="1409" y="1606"/>
                  </a:lnTo>
                  <a:lnTo>
                    <a:pt x="1411" y="1604"/>
                  </a:lnTo>
                  <a:lnTo>
                    <a:pt x="1412" y="1600"/>
                  </a:lnTo>
                  <a:lnTo>
                    <a:pt x="1409" y="1600"/>
                  </a:lnTo>
                  <a:lnTo>
                    <a:pt x="1400" y="1609"/>
                  </a:lnTo>
                  <a:lnTo>
                    <a:pt x="1392" y="1614"/>
                  </a:lnTo>
                  <a:lnTo>
                    <a:pt x="1383" y="1616"/>
                  </a:lnTo>
                  <a:lnTo>
                    <a:pt x="1371" y="1620"/>
                  </a:lnTo>
                  <a:lnTo>
                    <a:pt x="1371" y="1604"/>
                  </a:lnTo>
                  <a:lnTo>
                    <a:pt x="1381" y="1600"/>
                  </a:lnTo>
                  <a:lnTo>
                    <a:pt x="1392" y="1595"/>
                  </a:lnTo>
                  <a:lnTo>
                    <a:pt x="1402" y="1590"/>
                  </a:lnTo>
                  <a:close/>
                  <a:moveTo>
                    <a:pt x="1374" y="1393"/>
                  </a:moveTo>
                  <a:lnTo>
                    <a:pt x="1378" y="1396"/>
                  </a:lnTo>
                  <a:lnTo>
                    <a:pt x="1381" y="1398"/>
                  </a:lnTo>
                  <a:lnTo>
                    <a:pt x="1383" y="1400"/>
                  </a:lnTo>
                  <a:lnTo>
                    <a:pt x="1385" y="1403"/>
                  </a:lnTo>
                  <a:lnTo>
                    <a:pt x="1385" y="1407"/>
                  </a:lnTo>
                  <a:lnTo>
                    <a:pt x="1386" y="1412"/>
                  </a:lnTo>
                  <a:lnTo>
                    <a:pt x="1378" y="1412"/>
                  </a:lnTo>
                  <a:lnTo>
                    <a:pt x="1376" y="1408"/>
                  </a:lnTo>
                  <a:lnTo>
                    <a:pt x="1374" y="1405"/>
                  </a:lnTo>
                  <a:lnTo>
                    <a:pt x="1374" y="1403"/>
                  </a:lnTo>
                  <a:lnTo>
                    <a:pt x="1372" y="1401"/>
                  </a:lnTo>
                  <a:lnTo>
                    <a:pt x="1374" y="1398"/>
                  </a:lnTo>
                  <a:lnTo>
                    <a:pt x="1374" y="1393"/>
                  </a:lnTo>
                  <a:close/>
                  <a:moveTo>
                    <a:pt x="4289" y="1370"/>
                  </a:moveTo>
                  <a:lnTo>
                    <a:pt x="4294" y="1384"/>
                  </a:lnTo>
                  <a:lnTo>
                    <a:pt x="4296" y="1400"/>
                  </a:lnTo>
                  <a:lnTo>
                    <a:pt x="4292" y="1415"/>
                  </a:lnTo>
                  <a:lnTo>
                    <a:pt x="4284" y="1424"/>
                  </a:lnTo>
                  <a:lnTo>
                    <a:pt x="4275" y="1429"/>
                  </a:lnTo>
                  <a:lnTo>
                    <a:pt x="4263" y="1435"/>
                  </a:lnTo>
                  <a:lnTo>
                    <a:pt x="4258" y="1414"/>
                  </a:lnTo>
                  <a:lnTo>
                    <a:pt x="4251" y="1393"/>
                  </a:lnTo>
                  <a:lnTo>
                    <a:pt x="4244" y="1374"/>
                  </a:lnTo>
                  <a:lnTo>
                    <a:pt x="4258" y="1374"/>
                  </a:lnTo>
                  <a:lnTo>
                    <a:pt x="4270" y="1381"/>
                  </a:lnTo>
                  <a:lnTo>
                    <a:pt x="4280" y="1379"/>
                  </a:lnTo>
                  <a:lnTo>
                    <a:pt x="4289" y="1370"/>
                  </a:lnTo>
                  <a:close/>
                  <a:moveTo>
                    <a:pt x="4577" y="1367"/>
                  </a:moveTo>
                  <a:lnTo>
                    <a:pt x="4580" y="1368"/>
                  </a:lnTo>
                  <a:lnTo>
                    <a:pt x="4584" y="1370"/>
                  </a:lnTo>
                  <a:lnTo>
                    <a:pt x="4586" y="1372"/>
                  </a:lnTo>
                  <a:lnTo>
                    <a:pt x="4587" y="1374"/>
                  </a:lnTo>
                  <a:lnTo>
                    <a:pt x="4589" y="1375"/>
                  </a:lnTo>
                  <a:lnTo>
                    <a:pt x="4593" y="1379"/>
                  </a:lnTo>
                  <a:lnTo>
                    <a:pt x="4593" y="1377"/>
                  </a:lnTo>
                  <a:lnTo>
                    <a:pt x="4594" y="1375"/>
                  </a:lnTo>
                  <a:lnTo>
                    <a:pt x="4596" y="1372"/>
                  </a:lnTo>
                  <a:lnTo>
                    <a:pt x="4596" y="1370"/>
                  </a:lnTo>
                  <a:lnTo>
                    <a:pt x="4598" y="1370"/>
                  </a:lnTo>
                  <a:lnTo>
                    <a:pt x="4600" y="1370"/>
                  </a:lnTo>
                  <a:lnTo>
                    <a:pt x="4600" y="1374"/>
                  </a:lnTo>
                  <a:lnTo>
                    <a:pt x="4601" y="1377"/>
                  </a:lnTo>
                  <a:lnTo>
                    <a:pt x="4603" y="1382"/>
                  </a:lnTo>
                  <a:lnTo>
                    <a:pt x="4603" y="1388"/>
                  </a:lnTo>
                  <a:lnTo>
                    <a:pt x="4603" y="1393"/>
                  </a:lnTo>
                  <a:lnTo>
                    <a:pt x="4591" y="1407"/>
                  </a:lnTo>
                  <a:lnTo>
                    <a:pt x="4580" y="1424"/>
                  </a:lnTo>
                  <a:lnTo>
                    <a:pt x="4584" y="1435"/>
                  </a:lnTo>
                  <a:lnTo>
                    <a:pt x="4582" y="1438"/>
                  </a:lnTo>
                  <a:lnTo>
                    <a:pt x="4577" y="1442"/>
                  </a:lnTo>
                  <a:lnTo>
                    <a:pt x="4572" y="1443"/>
                  </a:lnTo>
                  <a:lnTo>
                    <a:pt x="4567" y="1445"/>
                  </a:lnTo>
                  <a:lnTo>
                    <a:pt x="4561" y="1449"/>
                  </a:lnTo>
                  <a:lnTo>
                    <a:pt x="4558" y="1450"/>
                  </a:lnTo>
                  <a:lnTo>
                    <a:pt x="4554" y="1456"/>
                  </a:lnTo>
                  <a:lnTo>
                    <a:pt x="4554" y="1461"/>
                  </a:lnTo>
                  <a:lnTo>
                    <a:pt x="4553" y="1466"/>
                  </a:lnTo>
                  <a:lnTo>
                    <a:pt x="4553" y="1471"/>
                  </a:lnTo>
                  <a:lnTo>
                    <a:pt x="4551" y="1478"/>
                  </a:lnTo>
                  <a:lnTo>
                    <a:pt x="4547" y="1482"/>
                  </a:lnTo>
                  <a:lnTo>
                    <a:pt x="4542" y="1485"/>
                  </a:lnTo>
                  <a:lnTo>
                    <a:pt x="4537" y="1489"/>
                  </a:lnTo>
                  <a:lnTo>
                    <a:pt x="4532" y="1492"/>
                  </a:lnTo>
                  <a:lnTo>
                    <a:pt x="4526" y="1497"/>
                  </a:lnTo>
                  <a:lnTo>
                    <a:pt x="4519" y="1497"/>
                  </a:lnTo>
                  <a:lnTo>
                    <a:pt x="4511" y="1491"/>
                  </a:lnTo>
                  <a:lnTo>
                    <a:pt x="4502" y="1485"/>
                  </a:lnTo>
                  <a:lnTo>
                    <a:pt x="4495" y="1480"/>
                  </a:lnTo>
                  <a:lnTo>
                    <a:pt x="4488" y="1470"/>
                  </a:lnTo>
                  <a:lnTo>
                    <a:pt x="4493" y="1466"/>
                  </a:lnTo>
                  <a:lnTo>
                    <a:pt x="4495" y="1461"/>
                  </a:lnTo>
                  <a:lnTo>
                    <a:pt x="4497" y="1457"/>
                  </a:lnTo>
                  <a:lnTo>
                    <a:pt x="4498" y="1452"/>
                  </a:lnTo>
                  <a:lnTo>
                    <a:pt x="4500" y="1447"/>
                  </a:lnTo>
                  <a:lnTo>
                    <a:pt x="4504" y="1443"/>
                  </a:lnTo>
                  <a:lnTo>
                    <a:pt x="4514" y="1440"/>
                  </a:lnTo>
                  <a:lnTo>
                    <a:pt x="4525" y="1438"/>
                  </a:lnTo>
                  <a:lnTo>
                    <a:pt x="4535" y="1435"/>
                  </a:lnTo>
                  <a:lnTo>
                    <a:pt x="4540" y="1429"/>
                  </a:lnTo>
                  <a:lnTo>
                    <a:pt x="4549" y="1417"/>
                  </a:lnTo>
                  <a:lnTo>
                    <a:pt x="4556" y="1403"/>
                  </a:lnTo>
                  <a:lnTo>
                    <a:pt x="4565" y="1389"/>
                  </a:lnTo>
                  <a:lnTo>
                    <a:pt x="4572" y="1375"/>
                  </a:lnTo>
                  <a:lnTo>
                    <a:pt x="4577" y="1367"/>
                  </a:lnTo>
                  <a:close/>
                  <a:moveTo>
                    <a:pt x="4570" y="1239"/>
                  </a:moveTo>
                  <a:lnTo>
                    <a:pt x="4577" y="1239"/>
                  </a:lnTo>
                  <a:lnTo>
                    <a:pt x="4593" y="1255"/>
                  </a:lnTo>
                  <a:lnTo>
                    <a:pt x="4607" y="1269"/>
                  </a:lnTo>
                  <a:lnTo>
                    <a:pt x="4621" y="1285"/>
                  </a:lnTo>
                  <a:lnTo>
                    <a:pt x="4631" y="1305"/>
                  </a:lnTo>
                  <a:lnTo>
                    <a:pt x="4636" y="1305"/>
                  </a:lnTo>
                  <a:lnTo>
                    <a:pt x="4642" y="1305"/>
                  </a:lnTo>
                  <a:lnTo>
                    <a:pt x="4645" y="1305"/>
                  </a:lnTo>
                  <a:lnTo>
                    <a:pt x="4647" y="1305"/>
                  </a:lnTo>
                  <a:lnTo>
                    <a:pt x="4650" y="1305"/>
                  </a:lnTo>
                  <a:lnTo>
                    <a:pt x="4654" y="1302"/>
                  </a:lnTo>
                  <a:lnTo>
                    <a:pt x="4656" y="1299"/>
                  </a:lnTo>
                  <a:lnTo>
                    <a:pt x="4657" y="1293"/>
                  </a:lnTo>
                  <a:lnTo>
                    <a:pt x="4661" y="1293"/>
                  </a:lnTo>
                  <a:lnTo>
                    <a:pt x="4661" y="1316"/>
                  </a:lnTo>
                  <a:lnTo>
                    <a:pt x="4659" y="1321"/>
                  </a:lnTo>
                  <a:lnTo>
                    <a:pt x="4657" y="1326"/>
                  </a:lnTo>
                  <a:lnTo>
                    <a:pt x="4656" y="1332"/>
                  </a:lnTo>
                  <a:lnTo>
                    <a:pt x="4654" y="1335"/>
                  </a:lnTo>
                  <a:lnTo>
                    <a:pt x="4642" y="1335"/>
                  </a:lnTo>
                  <a:lnTo>
                    <a:pt x="4642" y="1347"/>
                  </a:lnTo>
                  <a:lnTo>
                    <a:pt x="4631" y="1358"/>
                  </a:lnTo>
                  <a:lnTo>
                    <a:pt x="4622" y="1368"/>
                  </a:lnTo>
                  <a:lnTo>
                    <a:pt x="4612" y="1379"/>
                  </a:lnTo>
                  <a:lnTo>
                    <a:pt x="4612" y="1374"/>
                  </a:lnTo>
                  <a:lnTo>
                    <a:pt x="4610" y="1370"/>
                  </a:lnTo>
                  <a:lnTo>
                    <a:pt x="4610" y="1367"/>
                  </a:lnTo>
                  <a:lnTo>
                    <a:pt x="4610" y="1361"/>
                  </a:lnTo>
                  <a:lnTo>
                    <a:pt x="4612" y="1358"/>
                  </a:lnTo>
                  <a:lnTo>
                    <a:pt x="4612" y="1354"/>
                  </a:lnTo>
                  <a:lnTo>
                    <a:pt x="4612" y="1351"/>
                  </a:lnTo>
                  <a:lnTo>
                    <a:pt x="4610" y="1349"/>
                  </a:lnTo>
                  <a:lnTo>
                    <a:pt x="4607" y="1347"/>
                  </a:lnTo>
                  <a:lnTo>
                    <a:pt x="4603" y="1346"/>
                  </a:lnTo>
                  <a:lnTo>
                    <a:pt x="4600" y="1344"/>
                  </a:lnTo>
                  <a:lnTo>
                    <a:pt x="4596" y="1342"/>
                  </a:lnTo>
                  <a:lnTo>
                    <a:pt x="4593" y="1340"/>
                  </a:lnTo>
                  <a:lnTo>
                    <a:pt x="4591" y="1339"/>
                  </a:lnTo>
                  <a:lnTo>
                    <a:pt x="4591" y="1337"/>
                  </a:lnTo>
                  <a:lnTo>
                    <a:pt x="4593" y="1335"/>
                  </a:lnTo>
                  <a:lnTo>
                    <a:pt x="4596" y="1330"/>
                  </a:lnTo>
                  <a:lnTo>
                    <a:pt x="4601" y="1326"/>
                  </a:lnTo>
                  <a:lnTo>
                    <a:pt x="4607" y="1321"/>
                  </a:lnTo>
                  <a:lnTo>
                    <a:pt x="4612" y="1316"/>
                  </a:lnTo>
                  <a:lnTo>
                    <a:pt x="4605" y="1309"/>
                  </a:lnTo>
                  <a:lnTo>
                    <a:pt x="4598" y="1297"/>
                  </a:lnTo>
                  <a:lnTo>
                    <a:pt x="4587" y="1279"/>
                  </a:lnTo>
                  <a:lnTo>
                    <a:pt x="4579" y="1264"/>
                  </a:lnTo>
                  <a:lnTo>
                    <a:pt x="4574" y="1250"/>
                  </a:lnTo>
                  <a:lnTo>
                    <a:pt x="4570" y="1239"/>
                  </a:lnTo>
                  <a:close/>
                  <a:moveTo>
                    <a:pt x="4507" y="1056"/>
                  </a:moveTo>
                  <a:lnTo>
                    <a:pt x="4516" y="1056"/>
                  </a:lnTo>
                  <a:lnTo>
                    <a:pt x="4532" y="1068"/>
                  </a:lnTo>
                  <a:lnTo>
                    <a:pt x="4551" y="1079"/>
                  </a:lnTo>
                  <a:lnTo>
                    <a:pt x="4551" y="1089"/>
                  </a:lnTo>
                  <a:lnTo>
                    <a:pt x="4539" y="1089"/>
                  </a:lnTo>
                  <a:lnTo>
                    <a:pt x="4530" y="1082"/>
                  </a:lnTo>
                  <a:lnTo>
                    <a:pt x="4521" y="1075"/>
                  </a:lnTo>
                  <a:lnTo>
                    <a:pt x="4514" y="1066"/>
                  </a:lnTo>
                  <a:lnTo>
                    <a:pt x="4507" y="1056"/>
                  </a:lnTo>
                  <a:close/>
                  <a:moveTo>
                    <a:pt x="4692" y="995"/>
                  </a:moveTo>
                  <a:lnTo>
                    <a:pt x="4696" y="995"/>
                  </a:lnTo>
                  <a:lnTo>
                    <a:pt x="4699" y="997"/>
                  </a:lnTo>
                  <a:lnTo>
                    <a:pt x="4699" y="997"/>
                  </a:lnTo>
                  <a:lnTo>
                    <a:pt x="4701" y="998"/>
                  </a:lnTo>
                  <a:lnTo>
                    <a:pt x="4701" y="1000"/>
                  </a:lnTo>
                  <a:lnTo>
                    <a:pt x="4703" y="1002"/>
                  </a:lnTo>
                  <a:lnTo>
                    <a:pt x="4704" y="1005"/>
                  </a:lnTo>
                  <a:lnTo>
                    <a:pt x="4708" y="1011"/>
                  </a:lnTo>
                  <a:lnTo>
                    <a:pt x="4710" y="1017"/>
                  </a:lnTo>
                  <a:lnTo>
                    <a:pt x="4711" y="1024"/>
                  </a:lnTo>
                  <a:lnTo>
                    <a:pt x="4704" y="1024"/>
                  </a:lnTo>
                  <a:lnTo>
                    <a:pt x="4704" y="1017"/>
                  </a:lnTo>
                  <a:lnTo>
                    <a:pt x="4699" y="1014"/>
                  </a:lnTo>
                  <a:lnTo>
                    <a:pt x="4697" y="1009"/>
                  </a:lnTo>
                  <a:lnTo>
                    <a:pt x="4696" y="1005"/>
                  </a:lnTo>
                  <a:lnTo>
                    <a:pt x="4694" y="1000"/>
                  </a:lnTo>
                  <a:lnTo>
                    <a:pt x="4692" y="995"/>
                  </a:lnTo>
                  <a:close/>
                  <a:moveTo>
                    <a:pt x="4532" y="974"/>
                  </a:moveTo>
                  <a:lnTo>
                    <a:pt x="4535" y="974"/>
                  </a:lnTo>
                  <a:lnTo>
                    <a:pt x="4537" y="976"/>
                  </a:lnTo>
                  <a:lnTo>
                    <a:pt x="4537" y="977"/>
                  </a:lnTo>
                  <a:lnTo>
                    <a:pt x="4539" y="977"/>
                  </a:lnTo>
                  <a:lnTo>
                    <a:pt x="4540" y="977"/>
                  </a:lnTo>
                  <a:lnTo>
                    <a:pt x="4542" y="979"/>
                  </a:lnTo>
                  <a:lnTo>
                    <a:pt x="4544" y="984"/>
                  </a:lnTo>
                  <a:lnTo>
                    <a:pt x="4544" y="990"/>
                  </a:lnTo>
                  <a:lnTo>
                    <a:pt x="4546" y="993"/>
                  </a:lnTo>
                  <a:lnTo>
                    <a:pt x="4547" y="997"/>
                  </a:lnTo>
                  <a:lnTo>
                    <a:pt x="4549" y="1000"/>
                  </a:lnTo>
                  <a:lnTo>
                    <a:pt x="4551" y="1005"/>
                  </a:lnTo>
                  <a:lnTo>
                    <a:pt x="4539" y="1005"/>
                  </a:lnTo>
                  <a:lnTo>
                    <a:pt x="4537" y="997"/>
                  </a:lnTo>
                  <a:lnTo>
                    <a:pt x="4533" y="991"/>
                  </a:lnTo>
                  <a:lnTo>
                    <a:pt x="4532" y="984"/>
                  </a:lnTo>
                  <a:lnTo>
                    <a:pt x="4532" y="974"/>
                  </a:lnTo>
                  <a:close/>
                  <a:moveTo>
                    <a:pt x="2907" y="967"/>
                  </a:moveTo>
                  <a:lnTo>
                    <a:pt x="2907" y="974"/>
                  </a:lnTo>
                  <a:lnTo>
                    <a:pt x="2915" y="993"/>
                  </a:lnTo>
                  <a:lnTo>
                    <a:pt x="2915" y="1014"/>
                  </a:lnTo>
                  <a:lnTo>
                    <a:pt x="2910" y="1033"/>
                  </a:lnTo>
                  <a:lnTo>
                    <a:pt x="2901" y="1052"/>
                  </a:lnTo>
                  <a:lnTo>
                    <a:pt x="2891" y="1070"/>
                  </a:lnTo>
                  <a:lnTo>
                    <a:pt x="2882" y="1087"/>
                  </a:lnTo>
                  <a:lnTo>
                    <a:pt x="2875" y="1101"/>
                  </a:lnTo>
                  <a:lnTo>
                    <a:pt x="2872" y="1119"/>
                  </a:lnTo>
                  <a:lnTo>
                    <a:pt x="2870" y="1134"/>
                  </a:lnTo>
                  <a:lnTo>
                    <a:pt x="2868" y="1147"/>
                  </a:lnTo>
                  <a:lnTo>
                    <a:pt x="2861" y="1157"/>
                  </a:lnTo>
                  <a:lnTo>
                    <a:pt x="2849" y="1166"/>
                  </a:lnTo>
                  <a:lnTo>
                    <a:pt x="2849" y="1162"/>
                  </a:lnTo>
                  <a:lnTo>
                    <a:pt x="2842" y="1161"/>
                  </a:lnTo>
                  <a:lnTo>
                    <a:pt x="2837" y="1159"/>
                  </a:lnTo>
                  <a:lnTo>
                    <a:pt x="2832" y="1155"/>
                  </a:lnTo>
                  <a:lnTo>
                    <a:pt x="2828" y="1150"/>
                  </a:lnTo>
                  <a:lnTo>
                    <a:pt x="2826" y="1143"/>
                  </a:lnTo>
                  <a:lnTo>
                    <a:pt x="2819" y="1129"/>
                  </a:lnTo>
                  <a:lnTo>
                    <a:pt x="2818" y="1115"/>
                  </a:lnTo>
                  <a:lnTo>
                    <a:pt x="2823" y="1103"/>
                  </a:lnTo>
                  <a:lnTo>
                    <a:pt x="2828" y="1089"/>
                  </a:lnTo>
                  <a:lnTo>
                    <a:pt x="2833" y="1075"/>
                  </a:lnTo>
                  <a:lnTo>
                    <a:pt x="2833" y="1066"/>
                  </a:lnTo>
                  <a:lnTo>
                    <a:pt x="2832" y="1052"/>
                  </a:lnTo>
                  <a:lnTo>
                    <a:pt x="2830" y="1038"/>
                  </a:lnTo>
                  <a:lnTo>
                    <a:pt x="2830" y="1024"/>
                  </a:lnTo>
                  <a:lnTo>
                    <a:pt x="2849" y="1024"/>
                  </a:lnTo>
                  <a:lnTo>
                    <a:pt x="2854" y="1016"/>
                  </a:lnTo>
                  <a:lnTo>
                    <a:pt x="2865" y="1005"/>
                  </a:lnTo>
                  <a:lnTo>
                    <a:pt x="2875" y="993"/>
                  </a:lnTo>
                  <a:lnTo>
                    <a:pt x="2887" y="981"/>
                  </a:lnTo>
                  <a:lnTo>
                    <a:pt x="2898" y="972"/>
                  </a:lnTo>
                  <a:lnTo>
                    <a:pt x="2907" y="967"/>
                  </a:lnTo>
                  <a:close/>
                  <a:moveTo>
                    <a:pt x="4455" y="913"/>
                  </a:moveTo>
                  <a:lnTo>
                    <a:pt x="4469" y="918"/>
                  </a:lnTo>
                  <a:lnTo>
                    <a:pt x="4469" y="925"/>
                  </a:lnTo>
                  <a:lnTo>
                    <a:pt x="4458" y="925"/>
                  </a:lnTo>
                  <a:lnTo>
                    <a:pt x="4458" y="921"/>
                  </a:lnTo>
                  <a:lnTo>
                    <a:pt x="4457" y="920"/>
                  </a:lnTo>
                  <a:lnTo>
                    <a:pt x="4457" y="918"/>
                  </a:lnTo>
                  <a:lnTo>
                    <a:pt x="4455" y="918"/>
                  </a:lnTo>
                  <a:lnTo>
                    <a:pt x="4455" y="916"/>
                  </a:lnTo>
                  <a:lnTo>
                    <a:pt x="4455" y="913"/>
                  </a:lnTo>
                  <a:close/>
                  <a:moveTo>
                    <a:pt x="4205" y="909"/>
                  </a:moveTo>
                  <a:lnTo>
                    <a:pt x="4209" y="909"/>
                  </a:lnTo>
                  <a:lnTo>
                    <a:pt x="4210" y="918"/>
                  </a:lnTo>
                  <a:lnTo>
                    <a:pt x="4212" y="930"/>
                  </a:lnTo>
                  <a:lnTo>
                    <a:pt x="4217" y="944"/>
                  </a:lnTo>
                  <a:lnTo>
                    <a:pt x="4221" y="956"/>
                  </a:lnTo>
                  <a:lnTo>
                    <a:pt x="4224" y="963"/>
                  </a:lnTo>
                  <a:lnTo>
                    <a:pt x="4226" y="965"/>
                  </a:lnTo>
                  <a:lnTo>
                    <a:pt x="4231" y="967"/>
                  </a:lnTo>
                  <a:lnTo>
                    <a:pt x="4235" y="967"/>
                  </a:lnTo>
                  <a:lnTo>
                    <a:pt x="4240" y="969"/>
                  </a:lnTo>
                  <a:lnTo>
                    <a:pt x="4244" y="969"/>
                  </a:lnTo>
                  <a:lnTo>
                    <a:pt x="4247" y="970"/>
                  </a:lnTo>
                  <a:lnTo>
                    <a:pt x="4247" y="976"/>
                  </a:lnTo>
                  <a:lnTo>
                    <a:pt x="4251" y="988"/>
                  </a:lnTo>
                  <a:lnTo>
                    <a:pt x="4254" y="1002"/>
                  </a:lnTo>
                  <a:lnTo>
                    <a:pt x="4259" y="1019"/>
                  </a:lnTo>
                  <a:lnTo>
                    <a:pt x="4263" y="1031"/>
                  </a:lnTo>
                  <a:lnTo>
                    <a:pt x="4266" y="1040"/>
                  </a:lnTo>
                  <a:lnTo>
                    <a:pt x="4275" y="1040"/>
                  </a:lnTo>
                  <a:lnTo>
                    <a:pt x="4280" y="1042"/>
                  </a:lnTo>
                  <a:lnTo>
                    <a:pt x="4286" y="1044"/>
                  </a:lnTo>
                  <a:lnTo>
                    <a:pt x="4289" y="1047"/>
                  </a:lnTo>
                  <a:lnTo>
                    <a:pt x="4292" y="1052"/>
                  </a:lnTo>
                  <a:lnTo>
                    <a:pt x="4301" y="1065"/>
                  </a:lnTo>
                  <a:lnTo>
                    <a:pt x="4305" y="1082"/>
                  </a:lnTo>
                  <a:lnTo>
                    <a:pt x="4324" y="1082"/>
                  </a:lnTo>
                  <a:lnTo>
                    <a:pt x="4331" y="1100"/>
                  </a:lnTo>
                  <a:lnTo>
                    <a:pt x="4341" y="1112"/>
                  </a:lnTo>
                  <a:lnTo>
                    <a:pt x="4350" y="1124"/>
                  </a:lnTo>
                  <a:lnTo>
                    <a:pt x="4359" y="1140"/>
                  </a:lnTo>
                  <a:lnTo>
                    <a:pt x="4362" y="1166"/>
                  </a:lnTo>
                  <a:lnTo>
                    <a:pt x="4361" y="1187"/>
                  </a:lnTo>
                  <a:lnTo>
                    <a:pt x="4355" y="1208"/>
                  </a:lnTo>
                  <a:lnTo>
                    <a:pt x="4347" y="1227"/>
                  </a:lnTo>
                  <a:lnTo>
                    <a:pt x="4338" y="1248"/>
                  </a:lnTo>
                  <a:lnTo>
                    <a:pt x="4327" y="1271"/>
                  </a:lnTo>
                  <a:lnTo>
                    <a:pt x="4324" y="1285"/>
                  </a:lnTo>
                  <a:lnTo>
                    <a:pt x="4319" y="1299"/>
                  </a:lnTo>
                  <a:lnTo>
                    <a:pt x="4315" y="1314"/>
                  </a:lnTo>
                  <a:lnTo>
                    <a:pt x="4310" y="1326"/>
                  </a:lnTo>
                  <a:lnTo>
                    <a:pt x="4301" y="1335"/>
                  </a:lnTo>
                  <a:lnTo>
                    <a:pt x="4291" y="1340"/>
                  </a:lnTo>
                  <a:lnTo>
                    <a:pt x="4279" y="1346"/>
                  </a:lnTo>
                  <a:lnTo>
                    <a:pt x="4266" y="1351"/>
                  </a:lnTo>
                  <a:lnTo>
                    <a:pt x="4258" y="1354"/>
                  </a:lnTo>
                  <a:lnTo>
                    <a:pt x="4247" y="1346"/>
                  </a:lnTo>
                  <a:lnTo>
                    <a:pt x="4235" y="1335"/>
                  </a:lnTo>
                  <a:lnTo>
                    <a:pt x="4226" y="1342"/>
                  </a:lnTo>
                  <a:lnTo>
                    <a:pt x="4216" y="1346"/>
                  </a:lnTo>
                  <a:lnTo>
                    <a:pt x="4203" y="1344"/>
                  </a:lnTo>
                  <a:lnTo>
                    <a:pt x="4190" y="1342"/>
                  </a:lnTo>
                  <a:lnTo>
                    <a:pt x="4174" y="1340"/>
                  </a:lnTo>
                  <a:lnTo>
                    <a:pt x="4167" y="1305"/>
                  </a:lnTo>
                  <a:lnTo>
                    <a:pt x="4162" y="1304"/>
                  </a:lnTo>
                  <a:lnTo>
                    <a:pt x="4156" y="1302"/>
                  </a:lnTo>
                  <a:lnTo>
                    <a:pt x="4151" y="1300"/>
                  </a:lnTo>
                  <a:lnTo>
                    <a:pt x="4148" y="1297"/>
                  </a:lnTo>
                  <a:lnTo>
                    <a:pt x="4144" y="1295"/>
                  </a:lnTo>
                  <a:lnTo>
                    <a:pt x="4142" y="1293"/>
                  </a:lnTo>
                  <a:lnTo>
                    <a:pt x="4142" y="1292"/>
                  </a:lnTo>
                  <a:lnTo>
                    <a:pt x="4144" y="1290"/>
                  </a:lnTo>
                  <a:lnTo>
                    <a:pt x="4144" y="1288"/>
                  </a:lnTo>
                  <a:lnTo>
                    <a:pt x="4144" y="1286"/>
                  </a:lnTo>
                  <a:lnTo>
                    <a:pt x="4142" y="1285"/>
                  </a:lnTo>
                  <a:lnTo>
                    <a:pt x="4141" y="1283"/>
                  </a:lnTo>
                  <a:lnTo>
                    <a:pt x="4135" y="1281"/>
                  </a:lnTo>
                  <a:lnTo>
                    <a:pt x="4134" y="1283"/>
                  </a:lnTo>
                  <a:lnTo>
                    <a:pt x="4134" y="1285"/>
                  </a:lnTo>
                  <a:lnTo>
                    <a:pt x="4134" y="1285"/>
                  </a:lnTo>
                  <a:lnTo>
                    <a:pt x="4132" y="1286"/>
                  </a:lnTo>
                  <a:lnTo>
                    <a:pt x="4130" y="1286"/>
                  </a:lnTo>
                  <a:lnTo>
                    <a:pt x="4128" y="1286"/>
                  </a:lnTo>
                  <a:lnTo>
                    <a:pt x="4128" y="1281"/>
                  </a:lnTo>
                  <a:lnTo>
                    <a:pt x="4123" y="1281"/>
                  </a:lnTo>
                  <a:lnTo>
                    <a:pt x="4123" y="1278"/>
                  </a:lnTo>
                  <a:lnTo>
                    <a:pt x="4130" y="1274"/>
                  </a:lnTo>
                  <a:lnTo>
                    <a:pt x="4135" y="1269"/>
                  </a:lnTo>
                  <a:lnTo>
                    <a:pt x="4139" y="1264"/>
                  </a:lnTo>
                  <a:lnTo>
                    <a:pt x="4135" y="1264"/>
                  </a:lnTo>
                  <a:lnTo>
                    <a:pt x="4135" y="1258"/>
                  </a:lnTo>
                  <a:lnTo>
                    <a:pt x="4127" y="1267"/>
                  </a:lnTo>
                  <a:lnTo>
                    <a:pt x="4118" y="1272"/>
                  </a:lnTo>
                  <a:lnTo>
                    <a:pt x="4104" y="1278"/>
                  </a:lnTo>
                  <a:lnTo>
                    <a:pt x="4099" y="1267"/>
                  </a:lnTo>
                  <a:lnTo>
                    <a:pt x="4092" y="1257"/>
                  </a:lnTo>
                  <a:lnTo>
                    <a:pt x="4083" y="1248"/>
                  </a:lnTo>
                  <a:lnTo>
                    <a:pt x="4071" y="1241"/>
                  </a:lnTo>
                  <a:lnTo>
                    <a:pt x="4055" y="1239"/>
                  </a:lnTo>
                  <a:lnTo>
                    <a:pt x="4045" y="1236"/>
                  </a:lnTo>
                  <a:lnTo>
                    <a:pt x="4031" y="1234"/>
                  </a:lnTo>
                  <a:lnTo>
                    <a:pt x="4011" y="1236"/>
                  </a:lnTo>
                  <a:lnTo>
                    <a:pt x="3992" y="1237"/>
                  </a:lnTo>
                  <a:lnTo>
                    <a:pt x="3973" y="1241"/>
                  </a:lnTo>
                  <a:lnTo>
                    <a:pt x="3956" y="1244"/>
                  </a:lnTo>
                  <a:lnTo>
                    <a:pt x="3943" y="1248"/>
                  </a:lnTo>
                  <a:lnTo>
                    <a:pt x="3936" y="1271"/>
                  </a:lnTo>
                  <a:lnTo>
                    <a:pt x="3919" y="1271"/>
                  </a:lnTo>
                  <a:lnTo>
                    <a:pt x="3903" y="1269"/>
                  </a:lnTo>
                  <a:lnTo>
                    <a:pt x="3886" y="1271"/>
                  </a:lnTo>
                  <a:lnTo>
                    <a:pt x="3874" y="1274"/>
                  </a:lnTo>
                  <a:lnTo>
                    <a:pt x="3861" y="1279"/>
                  </a:lnTo>
                  <a:lnTo>
                    <a:pt x="3851" y="1285"/>
                  </a:lnTo>
                  <a:lnTo>
                    <a:pt x="3839" y="1286"/>
                  </a:lnTo>
                  <a:lnTo>
                    <a:pt x="3825" y="1286"/>
                  </a:lnTo>
                  <a:lnTo>
                    <a:pt x="3821" y="1279"/>
                  </a:lnTo>
                  <a:lnTo>
                    <a:pt x="3818" y="1274"/>
                  </a:lnTo>
                  <a:lnTo>
                    <a:pt x="3812" y="1269"/>
                  </a:lnTo>
                  <a:lnTo>
                    <a:pt x="3809" y="1264"/>
                  </a:lnTo>
                  <a:lnTo>
                    <a:pt x="3818" y="1251"/>
                  </a:lnTo>
                  <a:lnTo>
                    <a:pt x="3819" y="1236"/>
                  </a:lnTo>
                  <a:lnTo>
                    <a:pt x="3818" y="1218"/>
                  </a:lnTo>
                  <a:lnTo>
                    <a:pt x="3811" y="1201"/>
                  </a:lnTo>
                  <a:lnTo>
                    <a:pt x="3804" y="1182"/>
                  </a:lnTo>
                  <a:lnTo>
                    <a:pt x="3795" y="1164"/>
                  </a:lnTo>
                  <a:lnTo>
                    <a:pt x="3790" y="1148"/>
                  </a:lnTo>
                  <a:lnTo>
                    <a:pt x="3786" y="1136"/>
                  </a:lnTo>
                  <a:lnTo>
                    <a:pt x="3790" y="1136"/>
                  </a:lnTo>
                  <a:lnTo>
                    <a:pt x="3793" y="1138"/>
                  </a:lnTo>
                  <a:lnTo>
                    <a:pt x="3795" y="1138"/>
                  </a:lnTo>
                  <a:lnTo>
                    <a:pt x="3797" y="1140"/>
                  </a:lnTo>
                  <a:lnTo>
                    <a:pt x="3797" y="1140"/>
                  </a:lnTo>
                  <a:lnTo>
                    <a:pt x="3799" y="1138"/>
                  </a:lnTo>
                  <a:lnTo>
                    <a:pt x="3800" y="1136"/>
                  </a:lnTo>
                  <a:lnTo>
                    <a:pt x="3802" y="1133"/>
                  </a:lnTo>
                  <a:lnTo>
                    <a:pt x="3793" y="1124"/>
                  </a:lnTo>
                  <a:lnTo>
                    <a:pt x="3790" y="1113"/>
                  </a:lnTo>
                  <a:lnTo>
                    <a:pt x="3786" y="1101"/>
                  </a:lnTo>
                  <a:lnTo>
                    <a:pt x="3795" y="1091"/>
                  </a:lnTo>
                  <a:lnTo>
                    <a:pt x="3802" y="1080"/>
                  </a:lnTo>
                  <a:lnTo>
                    <a:pt x="3809" y="1070"/>
                  </a:lnTo>
                  <a:lnTo>
                    <a:pt x="3819" y="1061"/>
                  </a:lnTo>
                  <a:lnTo>
                    <a:pt x="3832" y="1056"/>
                  </a:lnTo>
                  <a:lnTo>
                    <a:pt x="3840" y="1056"/>
                  </a:lnTo>
                  <a:lnTo>
                    <a:pt x="3854" y="1054"/>
                  </a:lnTo>
                  <a:lnTo>
                    <a:pt x="3872" y="1051"/>
                  </a:lnTo>
                  <a:lnTo>
                    <a:pt x="3888" y="1047"/>
                  </a:lnTo>
                  <a:lnTo>
                    <a:pt x="3902" y="1044"/>
                  </a:lnTo>
                  <a:lnTo>
                    <a:pt x="3907" y="1031"/>
                  </a:lnTo>
                  <a:lnTo>
                    <a:pt x="3915" y="1017"/>
                  </a:lnTo>
                  <a:lnTo>
                    <a:pt x="3926" y="1007"/>
                  </a:lnTo>
                  <a:lnTo>
                    <a:pt x="3940" y="1002"/>
                  </a:lnTo>
                  <a:lnTo>
                    <a:pt x="3940" y="990"/>
                  </a:lnTo>
                  <a:lnTo>
                    <a:pt x="3947" y="986"/>
                  </a:lnTo>
                  <a:lnTo>
                    <a:pt x="3956" y="977"/>
                  </a:lnTo>
                  <a:lnTo>
                    <a:pt x="3966" y="969"/>
                  </a:lnTo>
                  <a:lnTo>
                    <a:pt x="3977" y="962"/>
                  </a:lnTo>
                  <a:lnTo>
                    <a:pt x="3987" y="956"/>
                  </a:lnTo>
                  <a:lnTo>
                    <a:pt x="3994" y="960"/>
                  </a:lnTo>
                  <a:lnTo>
                    <a:pt x="3996" y="962"/>
                  </a:lnTo>
                  <a:lnTo>
                    <a:pt x="3996" y="965"/>
                  </a:lnTo>
                  <a:lnTo>
                    <a:pt x="3996" y="969"/>
                  </a:lnTo>
                  <a:lnTo>
                    <a:pt x="3998" y="974"/>
                  </a:lnTo>
                  <a:lnTo>
                    <a:pt x="4003" y="976"/>
                  </a:lnTo>
                  <a:lnTo>
                    <a:pt x="4008" y="976"/>
                  </a:lnTo>
                  <a:lnTo>
                    <a:pt x="4011" y="977"/>
                  </a:lnTo>
                  <a:lnTo>
                    <a:pt x="4017" y="979"/>
                  </a:lnTo>
                  <a:lnTo>
                    <a:pt x="4020" y="963"/>
                  </a:lnTo>
                  <a:lnTo>
                    <a:pt x="4025" y="955"/>
                  </a:lnTo>
                  <a:lnTo>
                    <a:pt x="4032" y="949"/>
                  </a:lnTo>
                  <a:lnTo>
                    <a:pt x="4041" y="944"/>
                  </a:lnTo>
                  <a:lnTo>
                    <a:pt x="4050" y="941"/>
                  </a:lnTo>
                  <a:lnTo>
                    <a:pt x="4059" y="932"/>
                  </a:lnTo>
                  <a:lnTo>
                    <a:pt x="4055" y="930"/>
                  </a:lnTo>
                  <a:lnTo>
                    <a:pt x="4055" y="928"/>
                  </a:lnTo>
                  <a:lnTo>
                    <a:pt x="4053" y="927"/>
                  </a:lnTo>
                  <a:lnTo>
                    <a:pt x="4052" y="925"/>
                  </a:lnTo>
                  <a:lnTo>
                    <a:pt x="4066" y="925"/>
                  </a:lnTo>
                  <a:lnTo>
                    <a:pt x="4080" y="932"/>
                  </a:lnTo>
                  <a:lnTo>
                    <a:pt x="4095" y="934"/>
                  </a:lnTo>
                  <a:lnTo>
                    <a:pt x="4111" y="934"/>
                  </a:lnTo>
                  <a:lnTo>
                    <a:pt x="4128" y="932"/>
                  </a:lnTo>
                  <a:lnTo>
                    <a:pt x="4128" y="941"/>
                  </a:lnTo>
                  <a:lnTo>
                    <a:pt x="4116" y="956"/>
                  </a:lnTo>
                  <a:lnTo>
                    <a:pt x="4109" y="979"/>
                  </a:lnTo>
                  <a:lnTo>
                    <a:pt x="4121" y="986"/>
                  </a:lnTo>
                  <a:lnTo>
                    <a:pt x="4137" y="995"/>
                  </a:lnTo>
                  <a:lnTo>
                    <a:pt x="4153" y="1004"/>
                  </a:lnTo>
                  <a:lnTo>
                    <a:pt x="4169" y="1009"/>
                  </a:lnTo>
                  <a:lnTo>
                    <a:pt x="4181" y="1009"/>
                  </a:lnTo>
                  <a:lnTo>
                    <a:pt x="4190" y="995"/>
                  </a:lnTo>
                  <a:lnTo>
                    <a:pt x="4195" y="972"/>
                  </a:lnTo>
                  <a:lnTo>
                    <a:pt x="4196" y="949"/>
                  </a:lnTo>
                  <a:lnTo>
                    <a:pt x="4200" y="927"/>
                  </a:lnTo>
                  <a:lnTo>
                    <a:pt x="4205" y="909"/>
                  </a:lnTo>
                  <a:close/>
                  <a:moveTo>
                    <a:pt x="4439" y="897"/>
                  </a:moveTo>
                  <a:lnTo>
                    <a:pt x="4443" y="901"/>
                  </a:lnTo>
                  <a:lnTo>
                    <a:pt x="4446" y="904"/>
                  </a:lnTo>
                  <a:lnTo>
                    <a:pt x="4450" y="906"/>
                  </a:lnTo>
                  <a:lnTo>
                    <a:pt x="4450" y="913"/>
                  </a:lnTo>
                  <a:lnTo>
                    <a:pt x="4443" y="913"/>
                  </a:lnTo>
                  <a:lnTo>
                    <a:pt x="4441" y="913"/>
                  </a:lnTo>
                  <a:lnTo>
                    <a:pt x="4439" y="911"/>
                  </a:lnTo>
                  <a:lnTo>
                    <a:pt x="4437" y="911"/>
                  </a:lnTo>
                  <a:lnTo>
                    <a:pt x="4436" y="911"/>
                  </a:lnTo>
                  <a:lnTo>
                    <a:pt x="4430" y="909"/>
                  </a:lnTo>
                  <a:lnTo>
                    <a:pt x="4432" y="906"/>
                  </a:lnTo>
                  <a:lnTo>
                    <a:pt x="4432" y="902"/>
                  </a:lnTo>
                  <a:lnTo>
                    <a:pt x="4432" y="902"/>
                  </a:lnTo>
                  <a:lnTo>
                    <a:pt x="4432" y="901"/>
                  </a:lnTo>
                  <a:lnTo>
                    <a:pt x="4434" y="901"/>
                  </a:lnTo>
                  <a:lnTo>
                    <a:pt x="4436" y="901"/>
                  </a:lnTo>
                  <a:lnTo>
                    <a:pt x="4439" y="897"/>
                  </a:lnTo>
                  <a:close/>
                  <a:moveTo>
                    <a:pt x="3867" y="897"/>
                  </a:moveTo>
                  <a:lnTo>
                    <a:pt x="3874" y="899"/>
                  </a:lnTo>
                  <a:lnTo>
                    <a:pt x="3879" y="899"/>
                  </a:lnTo>
                  <a:lnTo>
                    <a:pt x="3884" y="899"/>
                  </a:lnTo>
                  <a:lnTo>
                    <a:pt x="3888" y="901"/>
                  </a:lnTo>
                  <a:lnTo>
                    <a:pt x="3893" y="902"/>
                  </a:lnTo>
                  <a:lnTo>
                    <a:pt x="3893" y="909"/>
                  </a:lnTo>
                  <a:lnTo>
                    <a:pt x="3889" y="909"/>
                  </a:lnTo>
                  <a:lnTo>
                    <a:pt x="3889" y="913"/>
                  </a:lnTo>
                  <a:lnTo>
                    <a:pt x="3884" y="911"/>
                  </a:lnTo>
                  <a:lnTo>
                    <a:pt x="3879" y="909"/>
                  </a:lnTo>
                  <a:lnTo>
                    <a:pt x="3874" y="906"/>
                  </a:lnTo>
                  <a:lnTo>
                    <a:pt x="3870" y="902"/>
                  </a:lnTo>
                  <a:lnTo>
                    <a:pt x="3867" y="897"/>
                  </a:lnTo>
                  <a:close/>
                  <a:moveTo>
                    <a:pt x="4443" y="887"/>
                  </a:moveTo>
                  <a:lnTo>
                    <a:pt x="4455" y="887"/>
                  </a:lnTo>
                  <a:lnTo>
                    <a:pt x="4462" y="909"/>
                  </a:lnTo>
                  <a:lnTo>
                    <a:pt x="4455" y="909"/>
                  </a:lnTo>
                  <a:lnTo>
                    <a:pt x="4455" y="906"/>
                  </a:lnTo>
                  <a:lnTo>
                    <a:pt x="4450" y="902"/>
                  </a:lnTo>
                  <a:lnTo>
                    <a:pt x="4448" y="899"/>
                  </a:lnTo>
                  <a:lnTo>
                    <a:pt x="4446" y="895"/>
                  </a:lnTo>
                  <a:lnTo>
                    <a:pt x="4444" y="892"/>
                  </a:lnTo>
                  <a:lnTo>
                    <a:pt x="4443" y="887"/>
                  </a:lnTo>
                  <a:close/>
                  <a:moveTo>
                    <a:pt x="3963" y="883"/>
                  </a:moveTo>
                  <a:lnTo>
                    <a:pt x="3982" y="883"/>
                  </a:lnTo>
                  <a:lnTo>
                    <a:pt x="3982" y="887"/>
                  </a:lnTo>
                  <a:lnTo>
                    <a:pt x="3978" y="887"/>
                  </a:lnTo>
                  <a:lnTo>
                    <a:pt x="3966" y="895"/>
                  </a:lnTo>
                  <a:lnTo>
                    <a:pt x="3952" y="904"/>
                  </a:lnTo>
                  <a:lnTo>
                    <a:pt x="3940" y="913"/>
                  </a:lnTo>
                  <a:lnTo>
                    <a:pt x="3936" y="913"/>
                  </a:lnTo>
                  <a:lnTo>
                    <a:pt x="3935" y="911"/>
                  </a:lnTo>
                  <a:lnTo>
                    <a:pt x="3935" y="911"/>
                  </a:lnTo>
                  <a:lnTo>
                    <a:pt x="3933" y="911"/>
                  </a:lnTo>
                  <a:lnTo>
                    <a:pt x="3931" y="909"/>
                  </a:lnTo>
                  <a:lnTo>
                    <a:pt x="3928" y="909"/>
                  </a:lnTo>
                  <a:lnTo>
                    <a:pt x="3928" y="906"/>
                  </a:lnTo>
                  <a:lnTo>
                    <a:pt x="3945" y="895"/>
                  </a:lnTo>
                  <a:lnTo>
                    <a:pt x="3963" y="883"/>
                  </a:lnTo>
                  <a:close/>
                  <a:moveTo>
                    <a:pt x="3917" y="878"/>
                  </a:moveTo>
                  <a:lnTo>
                    <a:pt x="3921" y="881"/>
                  </a:lnTo>
                  <a:lnTo>
                    <a:pt x="3922" y="881"/>
                  </a:lnTo>
                  <a:lnTo>
                    <a:pt x="3922" y="881"/>
                  </a:lnTo>
                  <a:lnTo>
                    <a:pt x="3922" y="883"/>
                  </a:lnTo>
                  <a:lnTo>
                    <a:pt x="3922" y="883"/>
                  </a:lnTo>
                  <a:lnTo>
                    <a:pt x="3922" y="887"/>
                  </a:lnTo>
                  <a:lnTo>
                    <a:pt x="3924" y="890"/>
                  </a:lnTo>
                  <a:lnTo>
                    <a:pt x="3917" y="890"/>
                  </a:lnTo>
                  <a:lnTo>
                    <a:pt x="3905" y="894"/>
                  </a:lnTo>
                  <a:lnTo>
                    <a:pt x="3891" y="894"/>
                  </a:lnTo>
                  <a:lnTo>
                    <a:pt x="3879" y="890"/>
                  </a:lnTo>
                  <a:lnTo>
                    <a:pt x="3879" y="888"/>
                  </a:lnTo>
                  <a:lnTo>
                    <a:pt x="3881" y="888"/>
                  </a:lnTo>
                  <a:lnTo>
                    <a:pt x="3881" y="888"/>
                  </a:lnTo>
                  <a:lnTo>
                    <a:pt x="3881" y="888"/>
                  </a:lnTo>
                  <a:lnTo>
                    <a:pt x="3881" y="888"/>
                  </a:lnTo>
                  <a:lnTo>
                    <a:pt x="3882" y="887"/>
                  </a:lnTo>
                  <a:lnTo>
                    <a:pt x="3891" y="883"/>
                  </a:lnTo>
                  <a:lnTo>
                    <a:pt x="3900" y="883"/>
                  </a:lnTo>
                  <a:lnTo>
                    <a:pt x="3908" y="883"/>
                  </a:lnTo>
                  <a:lnTo>
                    <a:pt x="3917" y="878"/>
                  </a:lnTo>
                  <a:close/>
                  <a:moveTo>
                    <a:pt x="3851" y="878"/>
                  </a:moveTo>
                  <a:lnTo>
                    <a:pt x="3858" y="880"/>
                  </a:lnTo>
                  <a:lnTo>
                    <a:pt x="3861" y="881"/>
                  </a:lnTo>
                  <a:lnTo>
                    <a:pt x="3865" y="883"/>
                  </a:lnTo>
                  <a:lnTo>
                    <a:pt x="3868" y="887"/>
                  </a:lnTo>
                  <a:lnTo>
                    <a:pt x="3870" y="890"/>
                  </a:lnTo>
                  <a:lnTo>
                    <a:pt x="3867" y="890"/>
                  </a:lnTo>
                  <a:lnTo>
                    <a:pt x="3858" y="894"/>
                  </a:lnTo>
                  <a:lnTo>
                    <a:pt x="3847" y="894"/>
                  </a:lnTo>
                  <a:lnTo>
                    <a:pt x="3835" y="894"/>
                  </a:lnTo>
                  <a:lnTo>
                    <a:pt x="3835" y="887"/>
                  </a:lnTo>
                  <a:lnTo>
                    <a:pt x="3840" y="885"/>
                  </a:lnTo>
                  <a:lnTo>
                    <a:pt x="3846" y="883"/>
                  </a:lnTo>
                  <a:lnTo>
                    <a:pt x="3847" y="881"/>
                  </a:lnTo>
                  <a:lnTo>
                    <a:pt x="3851" y="878"/>
                  </a:lnTo>
                  <a:close/>
                  <a:moveTo>
                    <a:pt x="4411" y="871"/>
                  </a:moveTo>
                  <a:lnTo>
                    <a:pt x="4418" y="874"/>
                  </a:lnTo>
                  <a:lnTo>
                    <a:pt x="4422" y="876"/>
                  </a:lnTo>
                  <a:lnTo>
                    <a:pt x="4427" y="880"/>
                  </a:lnTo>
                  <a:lnTo>
                    <a:pt x="4430" y="883"/>
                  </a:lnTo>
                  <a:lnTo>
                    <a:pt x="4432" y="888"/>
                  </a:lnTo>
                  <a:lnTo>
                    <a:pt x="4436" y="894"/>
                  </a:lnTo>
                  <a:lnTo>
                    <a:pt x="4430" y="894"/>
                  </a:lnTo>
                  <a:lnTo>
                    <a:pt x="4427" y="890"/>
                  </a:lnTo>
                  <a:lnTo>
                    <a:pt x="4422" y="887"/>
                  </a:lnTo>
                  <a:lnTo>
                    <a:pt x="4418" y="883"/>
                  </a:lnTo>
                  <a:lnTo>
                    <a:pt x="4415" y="878"/>
                  </a:lnTo>
                  <a:lnTo>
                    <a:pt x="4411" y="871"/>
                  </a:lnTo>
                  <a:close/>
                  <a:moveTo>
                    <a:pt x="4385" y="864"/>
                  </a:moveTo>
                  <a:lnTo>
                    <a:pt x="4388" y="864"/>
                  </a:lnTo>
                  <a:lnTo>
                    <a:pt x="4390" y="866"/>
                  </a:lnTo>
                  <a:lnTo>
                    <a:pt x="4392" y="866"/>
                  </a:lnTo>
                  <a:lnTo>
                    <a:pt x="4394" y="867"/>
                  </a:lnTo>
                  <a:lnTo>
                    <a:pt x="4394" y="869"/>
                  </a:lnTo>
                  <a:lnTo>
                    <a:pt x="4397" y="871"/>
                  </a:lnTo>
                  <a:lnTo>
                    <a:pt x="4401" y="871"/>
                  </a:lnTo>
                  <a:lnTo>
                    <a:pt x="4401" y="874"/>
                  </a:lnTo>
                  <a:lnTo>
                    <a:pt x="4395" y="873"/>
                  </a:lnTo>
                  <a:lnTo>
                    <a:pt x="4392" y="871"/>
                  </a:lnTo>
                  <a:lnTo>
                    <a:pt x="4390" y="869"/>
                  </a:lnTo>
                  <a:lnTo>
                    <a:pt x="4388" y="867"/>
                  </a:lnTo>
                  <a:lnTo>
                    <a:pt x="4385" y="864"/>
                  </a:lnTo>
                  <a:close/>
                  <a:moveTo>
                    <a:pt x="4081" y="845"/>
                  </a:moveTo>
                  <a:lnTo>
                    <a:pt x="4094" y="848"/>
                  </a:lnTo>
                  <a:lnTo>
                    <a:pt x="4094" y="855"/>
                  </a:lnTo>
                  <a:lnTo>
                    <a:pt x="4085" y="860"/>
                  </a:lnTo>
                  <a:lnTo>
                    <a:pt x="4085" y="860"/>
                  </a:lnTo>
                  <a:lnTo>
                    <a:pt x="4083" y="862"/>
                  </a:lnTo>
                  <a:lnTo>
                    <a:pt x="4083" y="862"/>
                  </a:lnTo>
                  <a:lnTo>
                    <a:pt x="4083" y="862"/>
                  </a:lnTo>
                  <a:lnTo>
                    <a:pt x="4083" y="862"/>
                  </a:lnTo>
                  <a:lnTo>
                    <a:pt x="4081" y="864"/>
                  </a:lnTo>
                  <a:lnTo>
                    <a:pt x="4081" y="845"/>
                  </a:lnTo>
                  <a:close/>
                  <a:moveTo>
                    <a:pt x="4362" y="825"/>
                  </a:moveTo>
                  <a:lnTo>
                    <a:pt x="4373" y="832"/>
                  </a:lnTo>
                  <a:lnTo>
                    <a:pt x="4380" y="843"/>
                  </a:lnTo>
                  <a:lnTo>
                    <a:pt x="4385" y="855"/>
                  </a:lnTo>
                  <a:lnTo>
                    <a:pt x="4382" y="855"/>
                  </a:lnTo>
                  <a:lnTo>
                    <a:pt x="4382" y="860"/>
                  </a:lnTo>
                  <a:lnTo>
                    <a:pt x="4369" y="855"/>
                  </a:lnTo>
                  <a:lnTo>
                    <a:pt x="4366" y="846"/>
                  </a:lnTo>
                  <a:lnTo>
                    <a:pt x="4364" y="838"/>
                  </a:lnTo>
                  <a:lnTo>
                    <a:pt x="4362" y="825"/>
                  </a:lnTo>
                  <a:close/>
                  <a:moveTo>
                    <a:pt x="4331" y="825"/>
                  </a:moveTo>
                  <a:lnTo>
                    <a:pt x="4340" y="825"/>
                  </a:lnTo>
                  <a:lnTo>
                    <a:pt x="4340" y="845"/>
                  </a:lnTo>
                  <a:lnTo>
                    <a:pt x="4305" y="855"/>
                  </a:lnTo>
                  <a:lnTo>
                    <a:pt x="4299" y="853"/>
                  </a:lnTo>
                  <a:lnTo>
                    <a:pt x="4294" y="852"/>
                  </a:lnTo>
                  <a:lnTo>
                    <a:pt x="4287" y="850"/>
                  </a:lnTo>
                  <a:lnTo>
                    <a:pt x="4282" y="848"/>
                  </a:lnTo>
                  <a:lnTo>
                    <a:pt x="4282" y="841"/>
                  </a:lnTo>
                  <a:lnTo>
                    <a:pt x="4303" y="839"/>
                  </a:lnTo>
                  <a:lnTo>
                    <a:pt x="4319" y="834"/>
                  </a:lnTo>
                  <a:lnTo>
                    <a:pt x="4331" y="825"/>
                  </a:lnTo>
                  <a:close/>
                  <a:moveTo>
                    <a:pt x="3966" y="810"/>
                  </a:moveTo>
                  <a:lnTo>
                    <a:pt x="3982" y="810"/>
                  </a:lnTo>
                  <a:lnTo>
                    <a:pt x="3984" y="812"/>
                  </a:lnTo>
                  <a:lnTo>
                    <a:pt x="3984" y="812"/>
                  </a:lnTo>
                  <a:lnTo>
                    <a:pt x="3984" y="812"/>
                  </a:lnTo>
                  <a:lnTo>
                    <a:pt x="3984" y="812"/>
                  </a:lnTo>
                  <a:lnTo>
                    <a:pt x="3984" y="812"/>
                  </a:lnTo>
                  <a:lnTo>
                    <a:pt x="3985" y="813"/>
                  </a:lnTo>
                  <a:lnTo>
                    <a:pt x="3985" y="820"/>
                  </a:lnTo>
                  <a:lnTo>
                    <a:pt x="3966" y="820"/>
                  </a:lnTo>
                  <a:lnTo>
                    <a:pt x="3966" y="810"/>
                  </a:lnTo>
                  <a:close/>
                  <a:moveTo>
                    <a:pt x="3994" y="806"/>
                  </a:moveTo>
                  <a:lnTo>
                    <a:pt x="4032" y="810"/>
                  </a:lnTo>
                  <a:lnTo>
                    <a:pt x="4032" y="813"/>
                  </a:lnTo>
                  <a:lnTo>
                    <a:pt x="4034" y="817"/>
                  </a:lnTo>
                  <a:lnTo>
                    <a:pt x="4034" y="820"/>
                  </a:lnTo>
                  <a:lnTo>
                    <a:pt x="4036" y="825"/>
                  </a:lnTo>
                  <a:lnTo>
                    <a:pt x="4032" y="825"/>
                  </a:lnTo>
                  <a:lnTo>
                    <a:pt x="4022" y="819"/>
                  </a:lnTo>
                  <a:lnTo>
                    <a:pt x="4010" y="817"/>
                  </a:lnTo>
                  <a:lnTo>
                    <a:pt x="3994" y="817"/>
                  </a:lnTo>
                  <a:lnTo>
                    <a:pt x="3994" y="806"/>
                  </a:lnTo>
                  <a:close/>
                  <a:moveTo>
                    <a:pt x="4312" y="798"/>
                  </a:moveTo>
                  <a:lnTo>
                    <a:pt x="4331" y="798"/>
                  </a:lnTo>
                  <a:lnTo>
                    <a:pt x="4340" y="808"/>
                  </a:lnTo>
                  <a:lnTo>
                    <a:pt x="4347" y="819"/>
                  </a:lnTo>
                  <a:lnTo>
                    <a:pt x="4350" y="832"/>
                  </a:lnTo>
                  <a:lnTo>
                    <a:pt x="4347" y="832"/>
                  </a:lnTo>
                  <a:lnTo>
                    <a:pt x="4338" y="824"/>
                  </a:lnTo>
                  <a:lnTo>
                    <a:pt x="4329" y="815"/>
                  </a:lnTo>
                  <a:lnTo>
                    <a:pt x="4319" y="808"/>
                  </a:lnTo>
                  <a:lnTo>
                    <a:pt x="4312" y="798"/>
                  </a:lnTo>
                  <a:close/>
                  <a:moveTo>
                    <a:pt x="4057" y="777"/>
                  </a:moveTo>
                  <a:lnTo>
                    <a:pt x="4067" y="777"/>
                  </a:lnTo>
                  <a:lnTo>
                    <a:pt x="4081" y="778"/>
                  </a:lnTo>
                  <a:lnTo>
                    <a:pt x="4085" y="791"/>
                  </a:lnTo>
                  <a:lnTo>
                    <a:pt x="4090" y="801"/>
                  </a:lnTo>
                  <a:lnTo>
                    <a:pt x="4097" y="810"/>
                  </a:lnTo>
                  <a:lnTo>
                    <a:pt x="4097" y="813"/>
                  </a:lnTo>
                  <a:lnTo>
                    <a:pt x="4100" y="813"/>
                  </a:lnTo>
                  <a:lnTo>
                    <a:pt x="4100" y="810"/>
                  </a:lnTo>
                  <a:lnTo>
                    <a:pt x="4109" y="801"/>
                  </a:lnTo>
                  <a:lnTo>
                    <a:pt x="4118" y="796"/>
                  </a:lnTo>
                  <a:lnTo>
                    <a:pt x="4130" y="792"/>
                  </a:lnTo>
                  <a:lnTo>
                    <a:pt x="4148" y="791"/>
                  </a:lnTo>
                  <a:lnTo>
                    <a:pt x="4162" y="799"/>
                  </a:lnTo>
                  <a:lnTo>
                    <a:pt x="4179" y="806"/>
                  </a:lnTo>
                  <a:lnTo>
                    <a:pt x="4200" y="813"/>
                  </a:lnTo>
                  <a:lnTo>
                    <a:pt x="4217" y="824"/>
                  </a:lnTo>
                  <a:lnTo>
                    <a:pt x="4231" y="834"/>
                  </a:lnTo>
                  <a:lnTo>
                    <a:pt x="4238" y="848"/>
                  </a:lnTo>
                  <a:lnTo>
                    <a:pt x="4251" y="850"/>
                  </a:lnTo>
                  <a:lnTo>
                    <a:pt x="4259" y="853"/>
                  </a:lnTo>
                  <a:lnTo>
                    <a:pt x="4270" y="855"/>
                  </a:lnTo>
                  <a:lnTo>
                    <a:pt x="4270" y="864"/>
                  </a:lnTo>
                  <a:lnTo>
                    <a:pt x="4268" y="864"/>
                  </a:lnTo>
                  <a:lnTo>
                    <a:pt x="4265" y="866"/>
                  </a:lnTo>
                  <a:lnTo>
                    <a:pt x="4261" y="866"/>
                  </a:lnTo>
                  <a:lnTo>
                    <a:pt x="4259" y="867"/>
                  </a:lnTo>
                  <a:lnTo>
                    <a:pt x="4258" y="869"/>
                  </a:lnTo>
                  <a:lnTo>
                    <a:pt x="4259" y="869"/>
                  </a:lnTo>
                  <a:lnTo>
                    <a:pt x="4263" y="871"/>
                  </a:lnTo>
                  <a:lnTo>
                    <a:pt x="4275" y="888"/>
                  </a:lnTo>
                  <a:lnTo>
                    <a:pt x="4292" y="902"/>
                  </a:lnTo>
                  <a:lnTo>
                    <a:pt x="4312" y="913"/>
                  </a:lnTo>
                  <a:lnTo>
                    <a:pt x="4312" y="921"/>
                  </a:lnTo>
                  <a:lnTo>
                    <a:pt x="4289" y="921"/>
                  </a:lnTo>
                  <a:lnTo>
                    <a:pt x="4286" y="918"/>
                  </a:lnTo>
                  <a:lnTo>
                    <a:pt x="4282" y="916"/>
                  </a:lnTo>
                  <a:lnTo>
                    <a:pt x="4279" y="916"/>
                  </a:lnTo>
                  <a:lnTo>
                    <a:pt x="4275" y="916"/>
                  </a:lnTo>
                  <a:lnTo>
                    <a:pt x="4272" y="915"/>
                  </a:lnTo>
                  <a:lnTo>
                    <a:pt x="4266" y="913"/>
                  </a:lnTo>
                  <a:lnTo>
                    <a:pt x="4261" y="909"/>
                  </a:lnTo>
                  <a:lnTo>
                    <a:pt x="4258" y="906"/>
                  </a:lnTo>
                  <a:lnTo>
                    <a:pt x="4254" y="899"/>
                  </a:lnTo>
                  <a:lnTo>
                    <a:pt x="4251" y="894"/>
                  </a:lnTo>
                  <a:lnTo>
                    <a:pt x="4247" y="890"/>
                  </a:lnTo>
                  <a:lnTo>
                    <a:pt x="4233" y="883"/>
                  </a:lnTo>
                  <a:lnTo>
                    <a:pt x="4223" y="883"/>
                  </a:lnTo>
                  <a:lnTo>
                    <a:pt x="4210" y="887"/>
                  </a:lnTo>
                  <a:lnTo>
                    <a:pt x="4198" y="894"/>
                  </a:lnTo>
                  <a:lnTo>
                    <a:pt x="4186" y="897"/>
                  </a:lnTo>
                  <a:lnTo>
                    <a:pt x="4174" y="890"/>
                  </a:lnTo>
                  <a:lnTo>
                    <a:pt x="4162" y="887"/>
                  </a:lnTo>
                  <a:lnTo>
                    <a:pt x="4149" y="885"/>
                  </a:lnTo>
                  <a:lnTo>
                    <a:pt x="4132" y="887"/>
                  </a:lnTo>
                  <a:lnTo>
                    <a:pt x="4134" y="880"/>
                  </a:lnTo>
                  <a:lnTo>
                    <a:pt x="4135" y="874"/>
                  </a:lnTo>
                  <a:lnTo>
                    <a:pt x="4137" y="871"/>
                  </a:lnTo>
                  <a:lnTo>
                    <a:pt x="4139" y="867"/>
                  </a:lnTo>
                  <a:lnTo>
                    <a:pt x="4141" y="864"/>
                  </a:lnTo>
                  <a:lnTo>
                    <a:pt x="4139" y="860"/>
                  </a:lnTo>
                  <a:lnTo>
                    <a:pt x="4130" y="845"/>
                  </a:lnTo>
                  <a:lnTo>
                    <a:pt x="4118" y="836"/>
                  </a:lnTo>
                  <a:lnTo>
                    <a:pt x="4104" y="832"/>
                  </a:lnTo>
                  <a:lnTo>
                    <a:pt x="4088" y="827"/>
                  </a:lnTo>
                  <a:lnTo>
                    <a:pt x="4073" y="824"/>
                  </a:lnTo>
                  <a:lnTo>
                    <a:pt x="4060" y="817"/>
                  </a:lnTo>
                  <a:lnTo>
                    <a:pt x="4052" y="806"/>
                  </a:lnTo>
                  <a:lnTo>
                    <a:pt x="4055" y="805"/>
                  </a:lnTo>
                  <a:lnTo>
                    <a:pt x="4057" y="805"/>
                  </a:lnTo>
                  <a:lnTo>
                    <a:pt x="4059" y="803"/>
                  </a:lnTo>
                  <a:lnTo>
                    <a:pt x="4059" y="803"/>
                  </a:lnTo>
                  <a:lnTo>
                    <a:pt x="4060" y="801"/>
                  </a:lnTo>
                  <a:lnTo>
                    <a:pt x="4062" y="798"/>
                  </a:lnTo>
                  <a:lnTo>
                    <a:pt x="4052" y="796"/>
                  </a:lnTo>
                  <a:lnTo>
                    <a:pt x="4041" y="791"/>
                  </a:lnTo>
                  <a:lnTo>
                    <a:pt x="4032" y="787"/>
                  </a:lnTo>
                  <a:lnTo>
                    <a:pt x="4032" y="778"/>
                  </a:lnTo>
                  <a:lnTo>
                    <a:pt x="4046" y="777"/>
                  </a:lnTo>
                  <a:lnTo>
                    <a:pt x="4057" y="777"/>
                  </a:lnTo>
                  <a:close/>
                  <a:moveTo>
                    <a:pt x="1543" y="756"/>
                  </a:moveTo>
                  <a:lnTo>
                    <a:pt x="1536" y="768"/>
                  </a:lnTo>
                  <a:lnTo>
                    <a:pt x="1531" y="768"/>
                  </a:lnTo>
                  <a:lnTo>
                    <a:pt x="1531" y="771"/>
                  </a:lnTo>
                  <a:lnTo>
                    <a:pt x="1542" y="775"/>
                  </a:lnTo>
                  <a:lnTo>
                    <a:pt x="1552" y="780"/>
                  </a:lnTo>
                  <a:lnTo>
                    <a:pt x="1559" y="785"/>
                  </a:lnTo>
                  <a:lnTo>
                    <a:pt x="1563" y="787"/>
                  </a:lnTo>
                  <a:lnTo>
                    <a:pt x="1564" y="785"/>
                  </a:lnTo>
                  <a:lnTo>
                    <a:pt x="1564" y="784"/>
                  </a:lnTo>
                  <a:lnTo>
                    <a:pt x="1564" y="784"/>
                  </a:lnTo>
                  <a:lnTo>
                    <a:pt x="1566" y="782"/>
                  </a:lnTo>
                  <a:lnTo>
                    <a:pt x="1566" y="778"/>
                  </a:lnTo>
                  <a:lnTo>
                    <a:pt x="1559" y="778"/>
                  </a:lnTo>
                  <a:lnTo>
                    <a:pt x="1557" y="778"/>
                  </a:lnTo>
                  <a:lnTo>
                    <a:pt x="1556" y="777"/>
                  </a:lnTo>
                  <a:lnTo>
                    <a:pt x="1554" y="777"/>
                  </a:lnTo>
                  <a:lnTo>
                    <a:pt x="1550" y="777"/>
                  </a:lnTo>
                  <a:lnTo>
                    <a:pt x="1547" y="775"/>
                  </a:lnTo>
                  <a:lnTo>
                    <a:pt x="1547" y="756"/>
                  </a:lnTo>
                  <a:lnTo>
                    <a:pt x="1543" y="756"/>
                  </a:lnTo>
                  <a:close/>
                  <a:moveTo>
                    <a:pt x="3952" y="743"/>
                  </a:moveTo>
                  <a:lnTo>
                    <a:pt x="3954" y="743"/>
                  </a:lnTo>
                  <a:lnTo>
                    <a:pt x="3954" y="745"/>
                  </a:lnTo>
                  <a:lnTo>
                    <a:pt x="3954" y="747"/>
                  </a:lnTo>
                  <a:lnTo>
                    <a:pt x="3956" y="747"/>
                  </a:lnTo>
                  <a:lnTo>
                    <a:pt x="3956" y="749"/>
                  </a:lnTo>
                  <a:lnTo>
                    <a:pt x="3959" y="749"/>
                  </a:lnTo>
                  <a:lnTo>
                    <a:pt x="3957" y="750"/>
                  </a:lnTo>
                  <a:lnTo>
                    <a:pt x="3957" y="750"/>
                  </a:lnTo>
                  <a:lnTo>
                    <a:pt x="3957" y="750"/>
                  </a:lnTo>
                  <a:lnTo>
                    <a:pt x="3957" y="750"/>
                  </a:lnTo>
                  <a:lnTo>
                    <a:pt x="3956" y="750"/>
                  </a:lnTo>
                  <a:lnTo>
                    <a:pt x="3956" y="752"/>
                  </a:lnTo>
                  <a:lnTo>
                    <a:pt x="3950" y="757"/>
                  </a:lnTo>
                  <a:lnTo>
                    <a:pt x="3945" y="763"/>
                  </a:lnTo>
                  <a:lnTo>
                    <a:pt x="3940" y="768"/>
                  </a:lnTo>
                  <a:lnTo>
                    <a:pt x="3921" y="766"/>
                  </a:lnTo>
                  <a:lnTo>
                    <a:pt x="3905" y="766"/>
                  </a:lnTo>
                  <a:lnTo>
                    <a:pt x="3886" y="768"/>
                  </a:lnTo>
                  <a:lnTo>
                    <a:pt x="3886" y="778"/>
                  </a:lnTo>
                  <a:lnTo>
                    <a:pt x="3889" y="780"/>
                  </a:lnTo>
                  <a:lnTo>
                    <a:pt x="3889" y="782"/>
                  </a:lnTo>
                  <a:lnTo>
                    <a:pt x="3891" y="784"/>
                  </a:lnTo>
                  <a:lnTo>
                    <a:pt x="3893" y="787"/>
                  </a:lnTo>
                  <a:lnTo>
                    <a:pt x="3912" y="780"/>
                  </a:lnTo>
                  <a:lnTo>
                    <a:pt x="3931" y="775"/>
                  </a:lnTo>
                  <a:lnTo>
                    <a:pt x="3931" y="784"/>
                  </a:lnTo>
                  <a:lnTo>
                    <a:pt x="3928" y="784"/>
                  </a:lnTo>
                  <a:lnTo>
                    <a:pt x="3922" y="787"/>
                  </a:lnTo>
                  <a:lnTo>
                    <a:pt x="3915" y="791"/>
                  </a:lnTo>
                  <a:lnTo>
                    <a:pt x="3908" y="794"/>
                  </a:lnTo>
                  <a:lnTo>
                    <a:pt x="3914" y="806"/>
                  </a:lnTo>
                  <a:lnTo>
                    <a:pt x="3921" y="817"/>
                  </a:lnTo>
                  <a:lnTo>
                    <a:pt x="3924" y="827"/>
                  </a:lnTo>
                  <a:lnTo>
                    <a:pt x="3928" y="845"/>
                  </a:lnTo>
                  <a:lnTo>
                    <a:pt x="3924" y="845"/>
                  </a:lnTo>
                  <a:lnTo>
                    <a:pt x="3924" y="848"/>
                  </a:lnTo>
                  <a:lnTo>
                    <a:pt x="3921" y="846"/>
                  </a:lnTo>
                  <a:lnTo>
                    <a:pt x="3919" y="846"/>
                  </a:lnTo>
                  <a:lnTo>
                    <a:pt x="3919" y="846"/>
                  </a:lnTo>
                  <a:lnTo>
                    <a:pt x="3919" y="845"/>
                  </a:lnTo>
                  <a:lnTo>
                    <a:pt x="3917" y="845"/>
                  </a:lnTo>
                  <a:lnTo>
                    <a:pt x="3907" y="834"/>
                  </a:lnTo>
                  <a:lnTo>
                    <a:pt x="3898" y="822"/>
                  </a:lnTo>
                  <a:lnTo>
                    <a:pt x="3889" y="810"/>
                  </a:lnTo>
                  <a:lnTo>
                    <a:pt x="3889" y="848"/>
                  </a:lnTo>
                  <a:lnTo>
                    <a:pt x="3874" y="848"/>
                  </a:lnTo>
                  <a:lnTo>
                    <a:pt x="3874" y="846"/>
                  </a:lnTo>
                  <a:lnTo>
                    <a:pt x="3872" y="846"/>
                  </a:lnTo>
                  <a:lnTo>
                    <a:pt x="3872" y="846"/>
                  </a:lnTo>
                  <a:lnTo>
                    <a:pt x="3872" y="846"/>
                  </a:lnTo>
                  <a:lnTo>
                    <a:pt x="3872" y="845"/>
                  </a:lnTo>
                  <a:lnTo>
                    <a:pt x="3870" y="845"/>
                  </a:lnTo>
                  <a:lnTo>
                    <a:pt x="3872" y="832"/>
                  </a:lnTo>
                  <a:lnTo>
                    <a:pt x="3870" y="825"/>
                  </a:lnTo>
                  <a:lnTo>
                    <a:pt x="3867" y="819"/>
                  </a:lnTo>
                  <a:lnTo>
                    <a:pt x="3863" y="810"/>
                  </a:lnTo>
                  <a:lnTo>
                    <a:pt x="3863" y="801"/>
                  </a:lnTo>
                  <a:lnTo>
                    <a:pt x="3868" y="791"/>
                  </a:lnTo>
                  <a:lnTo>
                    <a:pt x="3875" y="777"/>
                  </a:lnTo>
                  <a:lnTo>
                    <a:pt x="3882" y="764"/>
                  </a:lnTo>
                  <a:lnTo>
                    <a:pt x="3889" y="754"/>
                  </a:lnTo>
                  <a:lnTo>
                    <a:pt x="3893" y="749"/>
                  </a:lnTo>
                  <a:lnTo>
                    <a:pt x="3910" y="754"/>
                  </a:lnTo>
                  <a:lnTo>
                    <a:pt x="3921" y="754"/>
                  </a:lnTo>
                  <a:lnTo>
                    <a:pt x="3929" y="752"/>
                  </a:lnTo>
                  <a:lnTo>
                    <a:pt x="3940" y="749"/>
                  </a:lnTo>
                  <a:lnTo>
                    <a:pt x="3950" y="743"/>
                  </a:lnTo>
                  <a:lnTo>
                    <a:pt x="3952" y="743"/>
                  </a:lnTo>
                  <a:close/>
                  <a:moveTo>
                    <a:pt x="3989" y="740"/>
                  </a:moveTo>
                  <a:lnTo>
                    <a:pt x="3996" y="743"/>
                  </a:lnTo>
                  <a:lnTo>
                    <a:pt x="3999" y="745"/>
                  </a:lnTo>
                  <a:lnTo>
                    <a:pt x="4003" y="749"/>
                  </a:lnTo>
                  <a:lnTo>
                    <a:pt x="4004" y="752"/>
                  </a:lnTo>
                  <a:lnTo>
                    <a:pt x="4004" y="759"/>
                  </a:lnTo>
                  <a:lnTo>
                    <a:pt x="4004" y="768"/>
                  </a:lnTo>
                  <a:lnTo>
                    <a:pt x="4001" y="770"/>
                  </a:lnTo>
                  <a:lnTo>
                    <a:pt x="3999" y="771"/>
                  </a:lnTo>
                  <a:lnTo>
                    <a:pt x="3999" y="773"/>
                  </a:lnTo>
                  <a:lnTo>
                    <a:pt x="3999" y="775"/>
                  </a:lnTo>
                  <a:lnTo>
                    <a:pt x="3999" y="777"/>
                  </a:lnTo>
                  <a:lnTo>
                    <a:pt x="3999" y="778"/>
                  </a:lnTo>
                  <a:lnTo>
                    <a:pt x="3998" y="780"/>
                  </a:lnTo>
                  <a:lnTo>
                    <a:pt x="3994" y="784"/>
                  </a:lnTo>
                  <a:lnTo>
                    <a:pt x="3994" y="775"/>
                  </a:lnTo>
                  <a:lnTo>
                    <a:pt x="3987" y="764"/>
                  </a:lnTo>
                  <a:lnTo>
                    <a:pt x="3987" y="752"/>
                  </a:lnTo>
                  <a:lnTo>
                    <a:pt x="3989" y="740"/>
                  </a:lnTo>
                  <a:close/>
                  <a:moveTo>
                    <a:pt x="3533" y="691"/>
                  </a:moveTo>
                  <a:lnTo>
                    <a:pt x="3566" y="695"/>
                  </a:lnTo>
                  <a:lnTo>
                    <a:pt x="3579" y="710"/>
                  </a:lnTo>
                  <a:lnTo>
                    <a:pt x="3593" y="719"/>
                  </a:lnTo>
                  <a:lnTo>
                    <a:pt x="3607" y="728"/>
                  </a:lnTo>
                  <a:lnTo>
                    <a:pt x="3624" y="736"/>
                  </a:lnTo>
                  <a:lnTo>
                    <a:pt x="3629" y="740"/>
                  </a:lnTo>
                  <a:lnTo>
                    <a:pt x="3629" y="742"/>
                  </a:lnTo>
                  <a:lnTo>
                    <a:pt x="3631" y="742"/>
                  </a:lnTo>
                  <a:lnTo>
                    <a:pt x="3638" y="749"/>
                  </a:lnTo>
                  <a:lnTo>
                    <a:pt x="3650" y="763"/>
                  </a:lnTo>
                  <a:lnTo>
                    <a:pt x="3661" y="778"/>
                  </a:lnTo>
                  <a:lnTo>
                    <a:pt x="3673" y="796"/>
                  </a:lnTo>
                  <a:lnTo>
                    <a:pt x="3690" y="810"/>
                  </a:lnTo>
                  <a:lnTo>
                    <a:pt x="3687" y="827"/>
                  </a:lnTo>
                  <a:lnTo>
                    <a:pt x="3687" y="848"/>
                  </a:lnTo>
                  <a:lnTo>
                    <a:pt x="3701" y="850"/>
                  </a:lnTo>
                  <a:lnTo>
                    <a:pt x="3710" y="853"/>
                  </a:lnTo>
                  <a:lnTo>
                    <a:pt x="3716" y="859"/>
                  </a:lnTo>
                  <a:lnTo>
                    <a:pt x="3725" y="864"/>
                  </a:lnTo>
                  <a:lnTo>
                    <a:pt x="3736" y="864"/>
                  </a:lnTo>
                  <a:lnTo>
                    <a:pt x="3744" y="860"/>
                  </a:lnTo>
                  <a:lnTo>
                    <a:pt x="3751" y="857"/>
                  </a:lnTo>
                  <a:lnTo>
                    <a:pt x="3758" y="855"/>
                  </a:lnTo>
                  <a:lnTo>
                    <a:pt x="3774" y="860"/>
                  </a:lnTo>
                  <a:lnTo>
                    <a:pt x="3792" y="867"/>
                  </a:lnTo>
                  <a:lnTo>
                    <a:pt x="3809" y="876"/>
                  </a:lnTo>
                  <a:lnTo>
                    <a:pt x="3825" y="883"/>
                  </a:lnTo>
                  <a:lnTo>
                    <a:pt x="3823" y="883"/>
                  </a:lnTo>
                  <a:lnTo>
                    <a:pt x="3821" y="885"/>
                  </a:lnTo>
                  <a:lnTo>
                    <a:pt x="3821" y="885"/>
                  </a:lnTo>
                  <a:lnTo>
                    <a:pt x="3819" y="885"/>
                  </a:lnTo>
                  <a:lnTo>
                    <a:pt x="3816" y="887"/>
                  </a:lnTo>
                  <a:lnTo>
                    <a:pt x="3806" y="890"/>
                  </a:lnTo>
                  <a:lnTo>
                    <a:pt x="3786" y="890"/>
                  </a:lnTo>
                  <a:lnTo>
                    <a:pt x="3764" y="887"/>
                  </a:lnTo>
                  <a:lnTo>
                    <a:pt x="3741" y="881"/>
                  </a:lnTo>
                  <a:lnTo>
                    <a:pt x="3716" y="876"/>
                  </a:lnTo>
                  <a:lnTo>
                    <a:pt x="3697" y="871"/>
                  </a:lnTo>
                  <a:lnTo>
                    <a:pt x="3682" y="864"/>
                  </a:lnTo>
                  <a:lnTo>
                    <a:pt x="3675" y="860"/>
                  </a:lnTo>
                  <a:lnTo>
                    <a:pt x="3678" y="857"/>
                  </a:lnTo>
                  <a:lnTo>
                    <a:pt x="3678" y="857"/>
                  </a:lnTo>
                  <a:lnTo>
                    <a:pt x="3680" y="855"/>
                  </a:lnTo>
                  <a:lnTo>
                    <a:pt x="3682" y="852"/>
                  </a:lnTo>
                  <a:lnTo>
                    <a:pt x="3661" y="846"/>
                  </a:lnTo>
                  <a:lnTo>
                    <a:pt x="3643" y="836"/>
                  </a:lnTo>
                  <a:lnTo>
                    <a:pt x="3627" y="820"/>
                  </a:lnTo>
                  <a:lnTo>
                    <a:pt x="3615" y="803"/>
                  </a:lnTo>
                  <a:lnTo>
                    <a:pt x="3603" y="784"/>
                  </a:lnTo>
                  <a:lnTo>
                    <a:pt x="3593" y="764"/>
                  </a:lnTo>
                  <a:lnTo>
                    <a:pt x="3582" y="749"/>
                  </a:lnTo>
                  <a:lnTo>
                    <a:pt x="3572" y="736"/>
                  </a:lnTo>
                  <a:lnTo>
                    <a:pt x="3561" y="728"/>
                  </a:lnTo>
                  <a:lnTo>
                    <a:pt x="3549" y="717"/>
                  </a:lnTo>
                  <a:lnTo>
                    <a:pt x="3538" y="707"/>
                  </a:lnTo>
                  <a:lnTo>
                    <a:pt x="3533" y="691"/>
                  </a:lnTo>
                  <a:close/>
                  <a:moveTo>
                    <a:pt x="3832" y="672"/>
                  </a:moveTo>
                  <a:lnTo>
                    <a:pt x="3842" y="675"/>
                  </a:lnTo>
                  <a:lnTo>
                    <a:pt x="3854" y="682"/>
                  </a:lnTo>
                  <a:lnTo>
                    <a:pt x="3865" y="693"/>
                  </a:lnTo>
                  <a:lnTo>
                    <a:pt x="3870" y="702"/>
                  </a:lnTo>
                  <a:lnTo>
                    <a:pt x="3865" y="705"/>
                  </a:lnTo>
                  <a:lnTo>
                    <a:pt x="3860" y="710"/>
                  </a:lnTo>
                  <a:lnTo>
                    <a:pt x="3854" y="714"/>
                  </a:lnTo>
                  <a:lnTo>
                    <a:pt x="3847" y="717"/>
                  </a:lnTo>
                  <a:lnTo>
                    <a:pt x="3853" y="733"/>
                  </a:lnTo>
                  <a:lnTo>
                    <a:pt x="3860" y="745"/>
                  </a:lnTo>
                  <a:lnTo>
                    <a:pt x="3867" y="759"/>
                  </a:lnTo>
                  <a:lnTo>
                    <a:pt x="3861" y="761"/>
                  </a:lnTo>
                  <a:lnTo>
                    <a:pt x="3858" y="761"/>
                  </a:lnTo>
                  <a:lnTo>
                    <a:pt x="3856" y="761"/>
                  </a:lnTo>
                  <a:lnTo>
                    <a:pt x="3856" y="761"/>
                  </a:lnTo>
                  <a:lnTo>
                    <a:pt x="3854" y="763"/>
                  </a:lnTo>
                  <a:lnTo>
                    <a:pt x="3853" y="764"/>
                  </a:lnTo>
                  <a:lnTo>
                    <a:pt x="3851" y="768"/>
                  </a:lnTo>
                  <a:lnTo>
                    <a:pt x="3842" y="784"/>
                  </a:lnTo>
                  <a:lnTo>
                    <a:pt x="3837" y="803"/>
                  </a:lnTo>
                  <a:lnTo>
                    <a:pt x="3828" y="820"/>
                  </a:lnTo>
                  <a:lnTo>
                    <a:pt x="3823" y="824"/>
                  </a:lnTo>
                  <a:lnTo>
                    <a:pt x="3818" y="824"/>
                  </a:lnTo>
                  <a:lnTo>
                    <a:pt x="3812" y="825"/>
                  </a:lnTo>
                  <a:lnTo>
                    <a:pt x="3806" y="825"/>
                  </a:lnTo>
                  <a:lnTo>
                    <a:pt x="3795" y="819"/>
                  </a:lnTo>
                  <a:lnTo>
                    <a:pt x="3785" y="817"/>
                  </a:lnTo>
                  <a:lnTo>
                    <a:pt x="3772" y="817"/>
                  </a:lnTo>
                  <a:lnTo>
                    <a:pt x="3760" y="815"/>
                  </a:lnTo>
                  <a:lnTo>
                    <a:pt x="3748" y="810"/>
                  </a:lnTo>
                  <a:lnTo>
                    <a:pt x="3736" y="794"/>
                  </a:lnTo>
                  <a:lnTo>
                    <a:pt x="3727" y="773"/>
                  </a:lnTo>
                  <a:lnTo>
                    <a:pt x="3725" y="749"/>
                  </a:lnTo>
                  <a:lnTo>
                    <a:pt x="3734" y="745"/>
                  </a:lnTo>
                  <a:lnTo>
                    <a:pt x="3741" y="745"/>
                  </a:lnTo>
                  <a:lnTo>
                    <a:pt x="3748" y="747"/>
                  </a:lnTo>
                  <a:lnTo>
                    <a:pt x="3755" y="743"/>
                  </a:lnTo>
                  <a:lnTo>
                    <a:pt x="3764" y="729"/>
                  </a:lnTo>
                  <a:lnTo>
                    <a:pt x="3786" y="726"/>
                  </a:lnTo>
                  <a:lnTo>
                    <a:pt x="3790" y="723"/>
                  </a:lnTo>
                  <a:lnTo>
                    <a:pt x="3793" y="719"/>
                  </a:lnTo>
                  <a:lnTo>
                    <a:pt x="3793" y="717"/>
                  </a:lnTo>
                  <a:lnTo>
                    <a:pt x="3795" y="716"/>
                  </a:lnTo>
                  <a:lnTo>
                    <a:pt x="3795" y="714"/>
                  </a:lnTo>
                  <a:lnTo>
                    <a:pt x="3795" y="712"/>
                  </a:lnTo>
                  <a:lnTo>
                    <a:pt x="3797" y="710"/>
                  </a:lnTo>
                  <a:lnTo>
                    <a:pt x="3797" y="710"/>
                  </a:lnTo>
                  <a:lnTo>
                    <a:pt x="3800" y="710"/>
                  </a:lnTo>
                  <a:lnTo>
                    <a:pt x="3806" y="710"/>
                  </a:lnTo>
                  <a:lnTo>
                    <a:pt x="3812" y="710"/>
                  </a:lnTo>
                  <a:lnTo>
                    <a:pt x="3816" y="698"/>
                  </a:lnTo>
                  <a:lnTo>
                    <a:pt x="3821" y="689"/>
                  </a:lnTo>
                  <a:lnTo>
                    <a:pt x="3826" y="681"/>
                  </a:lnTo>
                  <a:lnTo>
                    <a:pt x="3832" y="672"/>
                  </a:lnTo>
                  <a:close/>
                  <a:moveTo>
                    <a:pt x="3329" y="649"/>
                  </a:moveTo>
                  <a:lnTo>
                    <a:pt x="3339" y="656"/>
                  </a:lnTo>
                  <a:lnTo>
                    <a:pt x="3345" y="668"/>
                  </a:lnTo>
                  <a:lnTo>
                    <a:pt x="3345" y="686"/>
                  </a:lnTo>
                  <a:lnTo>
                    <a:pt x="3345" y="688"/>
                  </a:lnTo>
                  <a:lnTo>
                    <a:pt x="3346" y="688"/>
                  </a:lnTo>
                  <a:lnTo>
                    <a:pt x="3348" y="689"/>
                  </a:lnTo>
                  <a:lnTo>
                    <a:pt x="3348" y="689"/>
                  </a:lnTo>
                  <a:lnTo>
                    <a:pt x="3348" y="691"/>
                  </a:lnTo>
                  <a:lnTo>
                    <a:pt x="3348" y="695"/>
                  </a:lnTo>
                  <a:lnTo>
                    <a:pt x="3345" y="695"/>
                  </a:lnTo>
                  <a:lnTo>
                    <a:pt x="3341" y="696"/>
                  </a:lnTo>
                  <a:lnTo>
                    <a:pt x="3339" y="700"/>
                  </a:lnTo>
                  <a:lnTo>
                    <a:pt x="3336" y="702"/>
                  </a:lnTo>
                  <a:lnTo>
                    <a:pt x="3334" y="702"/>
                  </a:lnTo>
                  <a:lnTo>
                    <a:pt x="3332" y="700"/>
                  </a:lnTo>
                  <a:lnTo>
                    <a:pt x="3331" y="700"/>
                  </a:lnTo>
                  <a:lnTo>
                    <a:pt x="3331" y="700"/>
                  </a:lnTo>
                  <a:lnTo>
                    <a:pt x="3329" y="698"/>
                  </a:lnTo>
                  <a:lnTo>
                    <a:pt x="3322" y="684"/>
                  </a:lnTo>
                  <a:lnTo>
                    <a:pt x="3322" y="663"/>
                  </a:lnTo>
                  <a:lnTo>
                    <a:pt x="3324" y="660"/>
                  </a:lnTo>
                  <a:lnTo>
                    <a:pt x="3326" y="658"/>
                  </a:lnTo>
                  <a:lnTo>
                    <a:pt x="3327" y="654"/>
                  </a:lnTo>
                  <a:lnTo>
                    <a:pt x="3329" y="649"/>
                  </a:lnTo>
                  <a:close/>
                  <a:moveTo>
                    <a:pt x="3956" y="628"/>
                  </a:moveTo>
                  <a:lnTo>
                    <a:pt x="3964" y="637"/>
                  </a:lnTo>
                  <a:lnTo>
                    <a:pt x="3970" y="647"/>
                  </a:lnTo>
                  <a:lnTo>
                    <a:pt x="3970" y="663"/>
                  </a:lnTo>
                  <a:lnTo>
                    <a:pt x="3971" y="667"/>
                  </a:lnTo>
                  <a:lnTo>
                    <a:pt x="3973" y="667"/>
                  </a:lnTo>
                  <a:lnTo>
                    <a:pt x="3973" y="668"/>
                  </a:lnTo>
                  <a:lnTo>
                    <a:pt x="3973" y="668"/>
                  </a:lnTo>
                  <a:lnTo>
                    <a:pt x="3971" y="668"/>
                  </a:lnTo>
                  <a:lnTo>
                    <a:pt x="3970" y="672"/>
                  </a:lnTo>
                  <a:lnTo>
                    <a:pt x="3970" y="675"/>
                  </a:lnTo>
                  <a:lnTo>
                    <a:pt x="3968" y="675"/>
                  </a:lnTo>
                  <a:lnTo>
                    <a:pt x="3968" y="677"/>
                  </a:lnTo>
                  <a:lnTo>
                    <a:pt x="3968" y="677"/>
                  </a:lnTo>
                  <a:lnTo>
                    <a:pt x="3968" y="677"/>
                  </a:lnTo>
                  <a:lnTo>
                    <a:pt x="3966" y="677"/>
                  </a:lnTo>
                  <a:lnTo>
                    <a:pt x="3963" y="679"/>
                  </a:lnTo>
                  <a:lnTo>
                    <a:pt x="3961" y="675"/>
                  </a:lnTo>
                  <a:lnTo>
                    <a:pt x="3961" y="674"/>
                  </a:lnTo>
                  <a:lnTo>
                    <a:pt x="3961" y="674"/>
                  </a:lnTo>
                  <a:lnTo>
                    <a:pt x="3961" y="674"/>
                  </a:lnTo>
                  <a:lnTo>
                    <a:pt x="3959" y="674"/>
                  </a:lnTo>
                  <a:lnTo>
                    <a:pt x="3957" y="674"/>
                  </a:lnTo>
                  <a:lnTo>
                    <a:pt x="3956" y="672"/>
                  </a:lnTo>
                  <a:lnTo>
                    <a:pt x="3956" y="675"/>
                  </a:lnTo>
                  <a:lnTo>
                    <a:pt x="3957" y="677"/>
                  </a:lnTo>
                  <a:lnTo>
                    <a:pt x="3959" y="679"/>
                  </a:lnTo>
                  <a:lnTo>
                    <a:pt x="3961" y="681"/>
                  </a:lnTo>
                  <a:lnTo>
                    <a:pt x="3961" y="681"/>
                  </a:lnTo>
                  <a:lnTo>
                    <a:pt x="3959" y="682"/>
                  </a:lnTo>
                  <a:lnTo>
                    <a:pt x="3959" y="684"/>
                  </a:lnTo>
                  <a:lnTo>
                    <a:pt x="3959" y="686"/>
                  </a:lnTo>
                  <a:lnTo>
                    <a:pt x="3959" y="691"/>
                  </a:lnTo>
                  <a:lnTo>
                    <a:pt x="3950" y="691"/>
                  </a:lnTo>
                  <a:lnTo>
                    <a:pt x="3950" y="686"/>
                  </a:lnTo>
                  <a:lnTo>
                    <a:pt x="3945" y="684"/>
                  </a:lnTo>
                  <a:lnTo>
                    <a:pt x="3940" y="681"/>
                  </a:lnTo>
                  <a:lnTo>
                    <a:pt x="3938" y="677"/>
                  </a:lnTo>
                  <a:lnTo>
                    <a:pt x="3936" y="672"/>
                  </a:lnTo>
                  <a:lnTo>
                    <a:pt x="3935" y="667"/>
                  </a:lnTo>
                  <a:lnTo>
                    <a:pt x="3931" y="660"/>
                  </a:lnTo>
                  <a:lnTo>
                    <a:pt x="3926" y="663"/>
                  </a:lnTo>
                  <a:lnTo>
                    <a:pt x="3919" y="667"/>
                  </a:lnTo>
                  <a:lnTo>
                    <a:pt x="3912" y="668"/>
                  </a:lnTo>
                  <a:lnTo>
                    <a:pt x="3905" y="672"/>
                  </a:lnTo>
                  <a:lnTo>
                    <a:pt x="3905" y="663"/>
                  </a:lnTo>
                  <a:lnTo>
                    <a:pt x="3907" y="661"/>
                  </a:lnTo>
                  <a:lnTo>
                    <a:pt x="3907" y="661"/>
                  </a:lnTo>
                  <a:lnTo>
                    <a:pt x="3907" y="660"/>
                  </a:lnTo>
                  <a:lnTo>
                    <a:pt x="3908" y="660"/>
                  </a:lnTo>
                  <a:lnTo>
                    <a:pt x="3908" y="656"/>
                  </a:lnTo>
                  <a:lnTo>
                    <a:pt x="3922" y="651"/>
                  </a:lnTo>
                  <a:lnTo>
                    <a:pt x="3935" y="647"/>
                  </a:lnTo>
                  <a:lnTo>
                    <a:pt x="3947" y="640"/>
                  </a:lnTo>
                  <a:lnTo>
                    <a:pt x="3956" y="628"/>
                  </a:lnTo>
                  <a:close/>
                  <a:moveTo>
                    <a:pt x="1243" y="628"/>
                  </a:moveTo>
                  <a:lnTo>
                    <a:pt x="1245" y="633"/>
                  </a:lnTo>
                  <a:lnTo>
                    <a:pt x="1245" y="635"/>
                  </a:lnTo>
                  <a:lnTo>
                    <a:pt x="1245" y="637"/>
                  </a:lnTo>
                  <a:lnTo>
                    <a:pt x="1245" y="637"/>
                  </a:lnTo>
                  <a:lnTo>
                    <a:pt x="1247" y="639"/>
                  </a:lnTo>
                  <a:lnTo>
                    <a:pt x="1248" y="639"/>
                  </a:lnTo>
                  <a:lnTo>
                    <a:pt x="1252" y="640"/>
                  </a:lnTo>
                  <a:lnTo>
                    <a:pt x="1252" y="633"/>
                  </a:lnTo>
                  <a:lnTo>
                    <a:pt x="1243" y="628"/>
                  </a:lnTo>
                  <a:close/>
                  <a:moveTo>
                    <a:pt x="3870" y="609"/>
                  </a:moveTo>
                  <a:lnTo>
                    <a:pt x="3874" y="613"/>
                  </a:lnTo>
                  <a:lnTo>
                    <a:pt x="3875" y="613"/>
                  </a:lnTo>
                  <a:lnTo>
                    <a:pt x="3877" y="613"/>
                  </a:lnTo>
                  <a:lnTo>
                    <a:pt x="3877" y="614"/>
                  </a:lnTo>
                  <a:lnTo>
                    <a:pt x="3877" y="614"/>
                  </a:lnTo>
                  <a:lnTo>
                    <a:pt x="3877" y="618"/>
                  </a:lnTo>
                  <a:lnTo>
                    <a:pt x="3879" y="621"/>
                  </a:lnTo>
                  <a:lnTo>
                    <a:pt x="3868" y="630"/>
                  </a:lnTo>
                  <a:lnTo>
                    <a:pt x="3861" y="639"/>
                  </a:lnTo>
                  <a:lnTo>
                    <a:pt x="3853" y="646"/>
                  </a:lnTo>
                  <a:lnTo>
                    <a:pt x="3840" y="653"/>
                  </a:lnTo>
                  <a:lnTo>
                    <a:pt x="3840" y="649"/>
                  </a:lnTo>
                  <a:lnTo>
                    <a:pt x="3851" y="637"/>
                  </a:lnTo>
                  <a:lnTo>
                    <a:pt x="3863" y="625"/>
                  </a:lnTo>
                  <a:lnTo>
                    <a:pt x="3870" y="609"/>
                  </a:lnTo>
                  <a:close/>
                  <a:moveTo>
                    <a:pt x="1371" y="517"/>
                  </a:moveTo>
                  <a:lnTo>
                    <a:pt x="1378" y="518"/>
                  </a:lnTo>
                  <a:lnTo>
                    <a:pt x="1386" y="522"/>
                  </a:lnTo>
                  <a:lnTo>
                    <a:pt x="1383" y="524"/>
                  </a:lnTo>
                  <a:lnTo>
                    <a:pt x="1381" y="527"/>
                  </a:lnTo>
                  <a:lnTo>
                    <a:pt x="1378" y="529"/>
                  </a:lnTo>
                  <a:lnTo>
                    <a:pt x="1372" y="529"/>
                  </a:lnTo>
                  <a:lnTo>
                    <a:pt x="1367" y="527"/>
                  </a:lnTo>
                  <a:lnTo>
                    <a:pt x="1362" y="527"/>
                  </a:lnTo>
                  <a:lnTo>
                    <a:pt x="1357" y="527"/>
                  </a:lnTo>
                  <a:lnTo>
                    <a:pt x="1351" y="529"/>
                  </a:lnTo>
                  <a:lnTo>
                    <a:pt x="1351" y="518"/>
                  </a:lnTo>
                  <a:lnTo>
                    <a:pt x="1364" y="517"/>
                  </a:lnTo>
                  <a:lnTo>
                    <a:pt x="1371" y="517"/>
                  </a:lnTo>
                  <a:close/>
                  <a:moveTo>
                    <a:pt x="3912" y="506"/>
                  </a:moveTo>
                  <a:lnTo>
                    <a:pt x="3912" y="524"/>
                  </a:lnTo>
                  <a:lnTo>
                    <a:pt x="3910" y="536"/>
                  </a:lnTo>
                  <a:lnTo>
                    <a:pt x="3907" y="546"/>
                  </a:lnTo>
                  <a:lnTo>
                    <a:pt x="3905" y="564"/>
                  </a:lnTo>
                  <a:lnTo>
                    <a:pt x="3908" y="564"/>
                  </a:lnTo>
                  <a:lnTo>
                    <a:pt x="3908" y="567"/>
                  </a:lnTo>
                  <a:lnTo>
                    <a:pt x="3915" y="567"/>
                  </a:lnTo>
                  <a:lnTo>
                    <a:pt x="3919" y="567"/>
                  </a:lnTo>
                  <a:lnTo>
                    <a:pt x="3922" y="567"/>
                  </a:lnTo>
                  <a:lnTo>
                    <a:pt x="3926" y="569"/>
                  </a:lnTo>
                  <a:lnTo>
                    <a:pt x="3929" y="571"/>
                  </a:lnTo>
                  <a:lnTo>
                    <a:pt x="3936" y="572"/>
                  </a:lnTo>
                  <a:lnTo>
                    <a:pt x="3940" y="585"/>
                  </a:lnTo>
                  <a:lnTo>
                    <a:pt x="3947" y="593"/>
                  </a:lnTo>
                  <a:lnTo>
                    <a:pt x="3956" y="602"/>
                  </a:lnTo>
                  <a:lnTo>
                    <a:pt x="3963" y="614"/>
                  </a:lnTo>
                  <a:lnTo>
                    <a:pt x="3957" y="616"/>
                  </a:lnTo>
                  <a:lnTo>
                    <a:pt x="3954" y="618"/>
                  </a:lnTo>
                  <a:lnTo>
                    <a:pt x="3952" y="618"/>
                  </a:lnTo>
                  <a:lnTo>
                    <a:pt x="3952" y="620"/>
                  </a:lnTo>
                  <a:lnTo>
                    <a:pt x="3952" y="621"/>
                  </a:lnTo>
                  <a:lnTo>
                    <a:pt x="3952" y="621"/>
                  </a:lnTo>
                  <a:lnTo>
                    <a:pt x="3952" y="623"/>
                  </a:lnTo>
                  <a:lnTo>
                    <a:pt x="3949" y="623"/>
                  </a:lnTo>
                  <a:lnTo>
                    <a:pt x="3943" y="625"/>
                  </a:lnTo>
                  <a:lnTo>
                    <a:pt x="3942" y="621"/>
                  </a:lnTo>
                  <a:lnTo>
                    <a:pt x="3942" y="621"/>
                  </a:lnTo>
                  <a:lnTo>
                    <a:pt x="3942" y="620"/>
                  </a:lnTo>
                  <a:lnTo>
                    <a:pt x="3942" y="620"/>
                  </a:lnTo>
                  <a:lnTo>
                    <a:pt x="3940" y="620"/>
                  </a:lnTo>
                  <a:lnTo>
                    <a:pt x="3938" y="620"/>
                  </a:lnTo>
                  <a:lnTo>
                    <a:pt x="3936" y="618"/>
                  </a:lnTo>
                  <a:lnTo>
                    <a:pt x="3933" y="625"/>
                  </a:lnTo>
                  <a:lnTo>
                    <a:pt x="3931" y="630"/>
                  </a:lnTo>
                  <a:lnTo>
                    <a:pt x="3928" y="635"/>
                  </a:lnTo>
                  <a:lnTo>
                    <a:pt x="3922" y="637"/>
                  </a:lnTo>
                  <a:lnTo>
                    <a:pt x="3917" y="640"/>
                  </a:lnTo>
                  <a:lnTo>
                    <a:pt x="3917" y="637"/>
                  </a:lnTo>
                  <a:lnTo>
                    <a:pt x="3914" y="633"/>
                  </a:lnTo>
                  <a:lnTo>
                    <a:pt x="3914" y="630"/>
                  </a:lnTo>
                  <a:lnTo>
                    <a:pt x="3914" y="628"/>
                  </a:lnTo>
                  <a:lnTo>
                    <a:pt x="3914" y="627"/>
                  </a:lnTo>
                  <a:lnTo>
                    <a:pt x="3914" y="627"/>
                  </a:lnTo>
                  <a:lnTo>
                    <a:pt x="3914" y="625"/>
                  </a:lnTo>
                  <a:lnTo>
                    <a:pt x="3912" y="623"/>
                  </a:lnTo>
                  <a:lnTo>
                    <a:pt x="3910" y="623"/>
                  </a:lnTo>
                  <a:lnTo>
                    <a:pt x="3905" y="621"/>
                  </a:lnTo>
                  <a:lnTo>
                    <a:pt x="3905" y="616"/>
                  </a:lnTo>
                  <a:lnTo>
                    <a:pt x="3905" y="611"/>
                  </a:lnTo>
                  <a:lnTo>
                    <a:pt x="3907" y="607"/>
                  </a:lnTo>
                  <a:lnTo>
                    <a:pt x="3907" y="606"/>
                  </a:lnTo>
                  <a:lnTo>
                    <a:pt x="3908" y="604"/>
                  </a:lnTo>
                  <a:lnTo>
                    <a:pt x="3912" y="604"/>
                  </a:lnTo>
                  <a:lnTo>
                    <a:pt x="3917" y="602"/>
                  </a:lnTo>
                  <a:lnTo>
                    <a:pt x="3924" y="602"/>
                  </a:lnTo>
                  <a:lnTo>
                    <a:pt x="3924" y="614"/>
                  </a:lnTo>
                  <a:lnTo>
                    <a:pt x="3936" y="614"/>
                  </a:lnTo>
                  <a:lnTo>
                    <a:pt x="3936" y="611"/>
                  </a:lnTo>
                  <a:lnTo>
                    <a:pt x="3938" y="607"/>
                  </a:lnTo>
                  <a:lnTo>
                    <a:pt x="3940" y="606"/>
                  </a:lnTo>
                  <a:lnTo>
                    <a:pt x="3940" y="604"/>
                  </a:lnTo>
                  <a:lnTo>
                    <a:pt x="3942" y="602"/>
                  </a:lnTo>
                  <a:lnTo>
                    <a:pt x="3943" y="599"/>
                  </a:lnTo>
                  <a:lnTo>
                    <a:pt x="3940" y="599"/>
                  </a:lnTo>
                  <a:lnTo>
                    <a:pt x="3922" y="585"/>
                  </a:lnTo>
                  <a:lnTo>
                    <a:pt x="3902" y="576"/>
                  </a:lnTo>
                  <a:lnTo>
                    <a:pt x="3902" y="583"/>
                  </a:lnTo>
                  <a:lnTo>
                    <a:pt x="3900" y="588"/>
                  </a:lnTo>
                  <a:lnTo>
                    <a:pt x="3898" y="593"/>
                  </a:lnTo>
                  <a:lnTo>
                    <a:pt x="3898" y="599"/>
                  </a:lnTo>
                  <a:lnTo>
                    <a:pt x="3896" y="597"/>
                  </a:lnTo>
                  <a:lnTo>
                    <a:pt x="3895" y="595"/>
                  </a:lnTo>
                  <a:lnTo>
                    <a:pt x="3895" y="595"/>
                  </a:lnTo>
                  <a:lnTo>
                    <a:pt x="3895" y="593"/>
                  </a:lnTo>
                  <a:lnTo>
                    <a:pt x="3893" y="592"/>
                  </a:lnTo>
                  <a:lnTo>
                    <a:pt x="3888" y="579"/>
                  </a:lnTo>
                  <a:lnTo>
                    <a:pt x="3882" y="564"/>
                  </a:lnTo>
                  <a:lnTo>
                    <a:pt x="3881" y="544"/>
                  </a:lnTo>
                  <a:lnTo>
                    <a:pt x="3882" y="527"/>
                  </a:lnTo>
                  <a:lnTo>
                    <a:pt x="3889" y="510"/>
                  </a:lnTo>
                  <a:lnTo>
                    <a:pt x="3895" y="508"/>
                  </a:lnTo>
                  <a:lnTo>
                    <a:pt x="3900" y="506"/>
                  </a:lnTo>
                  <a:lnTo>
                    <a:pt x="3905" y="506"/>
                  </a:lnTo>
                  <a:lnTo>
                    <a:pt x="3912" y="506"/>
                  </a:lnTo>
                  <a:close/>
                  <a:moveTo>
                    <a:pt x="1306" y="506"/>
                  </a:moveTo>
                  <a:lnTo>
                    <a:pt x="1313" y="506"/>
                  </a:lnTo>
                  <a:lnTo>
                    <a:pt x="1320" y="508"/>
                  </a:lnTo>
                  <a:lnTo>
                    <a:pt x="1327" y="508"/>
                  </a:lnTo>
                  <a:lnTo>
                    <a:pt x="1332" y="510"/>
                  </a:lnTo>
                  <a:lnTo>
                    <a:pt x="1332" y="518"/>
                  </a:lnTo>
                  <a:lnTo>
                    <a:pt x="1306" y="518"/>
                  </a:lnTo>
                  <a:lnTo>
                    <a:pt x="1306" y="506"/>
                  </a:lnTo>
                  <a:close/>
                  <a:moveTo>
                    <a:pt x="1159" y="506"/>
                  </a:moveTo>
                  <a:lnTo>
                    <a:pt x="1168" y="508"/>
                  </a:lnTo>
                  <a:lnTo>
                    <a:pt x="1173" y="511"/>
                  </a:lnTo>
                  <a:lnTo>
                    <a:pt x="1180" y="515"/>
                  </a:lnTo>
                  <a:lnTo>
                    <a:pt x="1186" y="518"/>
                  </a:lnTo>
                  <a:lnTo>
                    <a:pt x="1186" y="522"/>
                  </a:lnTo>
                  <a:lnTo>
                    <a:pt x="1179" y="522"/>
                  </a:lnTo>
                  <a:lnTo>
                    <a:pt x="1173" y="524"/>
                  </a:lnTo>
                  <a:lnTo>
                    <a:pt x="1168" y="525"/>
                  </a:lnTo>
                  <a:lnTo>
                    <a:pt x="1165" y="524"/>
                  </a:lnTo>
                  <a:lnTo>
                    <a:pt x="1158" y="524"/>
                  </a:lnTo>
                  <a:lnTo>
                    <a:pt x="1152" y="522"/>
                  </a:lnTo>
                  <a:lnTo>
                    <a:pt x="1152" y="510"/>
                  </a:lnTo>
                  <a:lnTo>
                    <a:pt x="1154" y="510"/>
                  </a:lnTo>
                  <a:lnTo>
                    <a:pt x="1156" y="508"/>
                  </a:lnTo>
                  <a:lnTo>
                    <a:pt x="1158" y="508"/>
                  </a:lnTo>
                  <a:lnTo>
                    <a:pt x="1158" y="508"/>
                  </a:lnTo>
                  <a:lnTo>
                    <a:pt x="1159" y="506"/>
                  </a:lnTo>
                  <a:close/>
                  <a:moveTo>
                    <a:pt x="1220" y="490"/>
                  </a:moveTo>
                  <a:lnTo>
                    <a:pt x="1241" y="492"/>
                  </a:lnTo>
                  <a:lnTo>
                    <a:pt x="1259" y="496"/>
                  </a:lnTo>
                  <a:lnTo>
                    <a:pt x="1273" y="501"/>
                  </a:lnTo>
                  <a:lnTo>
                    <a:pt x="1290" y="506"/>
                  </a:lnTo>
                  <a:lnTo>
                    <a:pt x="1290" y="515"/>
                  </a:lnTo>
                  <a:lnTo>
                    <a:pt x="1283" y="515"/>
                  </a:lnTo>
                  <a:lnTo>
                    <a:pt x="1280" y="517"/>
                  </a:lnTo>
                  <a:lnTo>
                    <a:pt x="1275" y="518"/>
                  </a:lnTo>
                  <a:lnTo>
                    <a:pt x="1271" y="520"/>
                  </a:lnTo>
                  <a:lnTo>
                    <a:pt x="1268" y="522"/>
                  </a:lnTo>
                  <a:lnTo>
                    <a:pt x="1262" y="522"/>
                  </a:lnTo>
                  <a:lnTo>
                    <a:pt x="1262" y="520"/>
                  </a:lnTo>
                  <a:lnTo>
                    <a:pt x="1262" y="518"/>
                  </a:lnTo>
                  <a:lnTo>
                    <a:pt x="1261" y="517"/>
                  </a:lnTo>
                  <a:lnTo>
                    <a:pt x="1259" y="515"/>
                  </a:lnTo>
                  <a:lnTo>
                    <a:pt x="1257" y="513"/>
                  </a:lnTo>
                  <a:lnTo>
                    <a:pt x="1255" y="515"/>
                  </a:lnTo>
                  <a:lnTo>
                    <a:pt x="1252" y="525"/>
                  </a:lnTo>
                  <a:lnTo>
                    <a:pt x="1247" y="525"/>
                  </a:lnTo>
                  <a:lnTo>
                    <a:pt x="1234" y="524"/>
                  </a:lnTo>
                  <a:lnTo>
                    <a:pt x="1220" y="522"/>
                  </a:lnTo>
                  <a:lnTo>
                    <a:pt x="1210" y="522"/>
                  </a:lnTo>
                  <a:lnTo>
                    <a:pt x="1205" y="510"/>
                  </a:lnTo>
                  <a:lnTo>
                    <a:pt x="1214" y="510"/>
                  </a:lnTo>
                  <a:lnTo>
                    <a:pt x="1220" y="510"/>
                  </a:lnTo>
                  <a:lnTo>
                    <a:pt x="1227" y="508"/>
                  </a:lnTo>
                  <a:lnTo>
                    <a:pt x="1233" y="506"/>
                  </a:lnTo>
                  <a:lnTo>
                    <a:pt x="1229" y="504"/>
                  </a:lnTo>
                  <a:lnTo>
                    <a:pt x="1226" y="501"/>
                  </a:lnTo>
                  <a:lnTo>
                    <a:pt x="1224" y="499"/>
                  </a:lnTo>
                  <a:lnTo>
                    <a:pt x="1222" y="496"/>
                  </a:lnTo>
                  <a:lnTo>
                    <a:pt x="1220" y="490"/>
                  </a:lnTo>
                  <a:close/>
                  <a:moveTo>
                    <a:pt x="100" y="452"/>
                  </a:moveTo>
                  <a:lnTo>
                    <a:pt x="116" y="457"/>
                  </a:lnTo>
                  <a:lnTo>
                    <a:pt x="128" y="464"/>
                  </a:lnTo>
                  <a:lnTo>
                    <a:pt x="142" y="471"/>
                  </a:lnTo>
                  <a:lnTo>
                    <a:pt x="142" y="475"/>
                  </a:lnTo>
                  <a:lnTo>
                    <a:pt x="138" y="475"/>
                  </a:lnTo>
                  <a:lnTo>
                    <a:pt x="126" y="483"/>
                  </a:lnTo>
                  <a:lnTo>
                    <a:pt x="114" y="485"/>
                  </a:lnTo>
                  <a:lnTo>
                    <a:pt x="103" y="487"/>
                  </a:lnTo>
                  <a:lnTo>
                    <a:pt x="91" y="490"/>
                  </a:lnTo>
                  <a:lnTo>
                    <a:pt x="91" y="487"/>
                  </a:lnTo>
                  <a:lnTo>
                    <a:pt x="88" y="487"/>
                  </a:lnTo>
                  <a:lnTo>
                    <a:pt x="91" y="478"/>
                  </a:lnTo>
                  <a:lnTo>
                    <a:pt x="91" y="469"/>
                  </a:lnTo>
                  <a:lnTo>
                    <a:pt x="91" y="457"/>
                  </a:lnTo>
                  <a:lnTo>
                    <a:pt x="95" y="455"/>
                  </a:lnTo>
                  <a:lnTo>
                    <a:pt x="96" y="455"/>
                  </a:lnTo>
                  <a:lnTo>
                    <a:pt x="96" y="454"/>
                  </a:lnTo>
                  <a:lnTo>
                    <a:pt x="98" y="454"/>
                  </a:lnTo>
                  <a:lnTo>
                    <a:pt x="100" y="452"/>
                  </a:lnTo>
                  <a:close/>
                  <a:moveTo>
                    <a:pt x="1098" y="441"/>
                  </a:moveTo>
                  <a:lnTo>
                    <a:pt x="1126" y="447"/>
                  </a:lnTo>
                  <a:lnTo>
                    <a:pt x="1151" y="455"/>
                  </a:lnTo>
                  <a:lnTo>
                    <a:pt x="1170" y="464"/>
                  </a:lnTo>
                  <a:lnTo>
                    <a:pt x="1189" y="473"/>
                  </a:lnTo>
                  <a:lnTo>
                    <a:pt x="1210" y="483"/>
                  </a:lnTo>
                  <a:lnTo>
                    <a:pt x="1210" y="490"/>
                  </a:lnTo>
                  <a:lnTo>
                    <a:pt x="1201" y="490"/>
                  </a:lnTo>
                  <a:lnTo>
                    <a:pt x="1191" y="494"/>
                  </a:lnTo>
                  <a:lnTo>
                    <a:pt x="1179" y="497"/>
                  </a:lnTo>
                  <a:lnTo>
                    <a:pt x="1166" y="499"/>
                  </a:lnTo>
                  <a:lnTo>
                    <a:pt x="1168" y="496"/>
                  </a:lnTo>
                  <a:lnTo>
                    <a:pt x="1168" y="492"/>
                  </a:lnTo>
                  <a:lnTo>
                    <a:pt x="1168" y="490"/>
                  </a:lnTo>
                  <a:lnTo>
                    <a:pt x="1168" y="489"/>
                  </a:lnTo>
                  <a:lnTo>
                    <a:pt x="1168" y="487"/>
                  </a:lnTo>
                  <a:lnTo>
                    <a:pt x="1166" y="483"/>
                  </a:lnTo>
                  <a:lnTo>
                    <a:pt x="1140" y="476"/>
                  </a:lnTo>
                  <a:lnTo>
                    <a:pt x="1116" y="464"/>
                  </a:lnTo>
                  <a:lnTo>
                    <a:pt x="1090" y="452"/>
                  </a:lnTo>
                  <a:lnTo>
                    <a:pt x="1084" y="457"/>
                  </a:lnTo>
                  <a:lnTo>
                    <a:pt x="1081" y="462"/>
                  </a:lnTo>
                  <a:lnTo>
                    <a:pt x="1076" y="468"/>
                  </a:lnTo>
                  <a:lnTo>
                    <a:pt x="1070" y="466"/>
                  </a:lnTo>
                  <a:lnTo>
                    <a:pt x="1063" y="462"/>
                  </a:lnTo>
                  <a:lnTo>
                    <a:pt x="1060" y="461"/>
                  </a:lnTo>
                  <a:lnTo>
                    <a:pt x="1067" y="461"/>
                  </a:lnTo>
                  <a:lnTo>
                    <a:pt x="1072" y="454"/>
                  </a:lnTo>
                  <a:lnTo>
                    <a:pt x="1077" y="450"/>
                  </a:lnTo>
                  <a:lnTo>
                    <a:pt x="1083" y="445"/>
                  </a:lnTo>
                  <a:lnTo>
                    <a:pt x="1088" y="445"/>
                  </a:lnTo>
                  <a:lnTo>
                    <a:pt x="1091" y="443"/>
                  </a:lnTo>
                  <a:lnTo>
                    <a:pt x="1095" y="443"/>
                  </a:lnTo>
                  <a:lnTo>
                    <a:pt x="1098" y="441"/>
                  </a:lnTo>
                  <a:close/>
                  <a:moveTo>
                    <a:pt x="77" y="433"/>
                  </a:moveTo>
                  <a:lnTo>
                    <a:pt x="91" y="438"/>
                  </a:lnTo>
                  <a:lnTo>
                    <a:pt x="91" y="441"/>
                  </a:lnTo>
                  <a:lnTo>
                    <a:pt x="88" y="441"/>
                  </a:lnTo>
                  <a:lnTo>
                    <a:pt x="77" y="445"/>
                  </a:lnTo>
                  <a:lnTo>
                    <a:pt x="67" y="445"/>
                  </a:lnTo>
                  <a:lnTo>
                    <a:pt x="58" y="445"/>
                  </a:lnTo>
                  <a:lnTo>
                    <a:pt x="58" y="438"/>
                  </a:lnTo>
                  <a:lnTo>
                    <a:pt x="63" y="436"/>
                  </a:lnTo>
                  <a:lnTo>
                    <a:pt x="68" y="436"/>
                  </a:lnTo>
                  <a:lnTo>
                    <a:pt x="72" y="435"/>
                  </a:lnTo>
                  <a:lnTo>
                    <a:pt x="77" y="433"/>
                  </a:lnTo>
                  <a:close/>
                  <a:moveTo>
                    <a:pt x="0" y="417"/>
                  </a:moveTo>
                  <a:lnTo>
                    <a:pt x="6" y="419"/>
                  </a:lnTo>
                  <a:lnTo>
                    <a:pt x="13" y="419"/>
                  </a:lnTo>
                  <a:lnTo>
                    <a:pt x="16" y="419"/>
                  </a:lnTo>
                  <a:lnTo>
                    <a:pt x="21" y="421"/>
                  </a:lnTo>
                  <a:lnTo>
                    <a:pt x="27" y="422"/>
                  </a:lnTo>
                  <a:lnTo>
                    <a:pt x="27" y="429"/>
                  </a:lnTo>
                  <a:lnTo>
                    <a:pt x="23" y="429"/>
                  </a:lnTo>
                  <a:lnTo>
                    <a:pt x="18" y="431"/>
                  </a:lnTo>
                  <a:lnTo>
                    <a:pt x="13" y="433"/>
                  </a:lnTo>
                  <a:lnTo>
                    <a:pt x="7" y="433"/>
                  </a:lnTo>
                  <a:lnTo>
                    <a:pt x="0" y="433"/>
                  </a:lnTo>
                  <a:lnTo>
                    <a:pt x="0" y="417"/>
                  </a:lnTo>
                  <a:close/>
                  <a:moveTo>
                    <a:pt x="1152" y="414"/>
                  </a:moveTo>
                  <a:lnTo>
                    <a:pt x="1158" y="417"/>
                  </a:lnTo>
                  <a:lnTo>
                    <a:pt x="1161" y="421"/>
                  </a:lnTo>
                  <a:lnTo>
                    <a:pt x="1165" y="424"/>
                  </a:lnTo>
                  <a:lnTo>
                    <a:pt x="1166" y="429"/>
                  </a:lnTo>
                  <a:lnTo>
                    <a:pt x="1166" y="438"/>
                  </a:lnTo>
                  <a:lnTo>
                    <a:pt x="1159" y="438"/>
                  </a:lnTo>
                  <a:lnTo>
                    <a:pt x="1158" y="433"/>
                  </a:lnTo>
                  <a:lnTo>
                    <a:pt x="1156" y="431"/>
                  </a:lnTo>
                  <a:lnTo>
                    <a:pt x="1154" y="428"/>
                  </a:lnTo>
                  <a:lnTo>
                    <a:pt x="1152" y="424"/>
                  </a:lnTo>
                  <a:lnTo>
                    <a:pt x="1152" y="421"/>
                  </a:lnTo>
                  <a:lnTo>
                    <a:pt x="1152" y="414"/>
                  </a:lnTo>
                  <a:close/>
                  <a:moveTo>
                    <a:pt x="3905" y="407"/>
                  </a:moveTo>
                  <a:lnTo>
                    <a:pt x="3908" y="410"/>
                  </a:lnTo>
                  <a:lnTo>
                    <a:pt x="3910" y="414"/>
                  </a:lnTo>
                  <a:lnTo>
                    <a:pt x="3912" y="417"/>
                  </a:lnTo>
                  <a:lnTo>
                    <a:pt x="3912" y="422"/>
                  </a:lnTo>
                  <a:lnTo>
                    <a:pt x="3912" y="429"/>
                  </a:lnTo>
                  <a:lnTo>
                    <a:pt x="3898" y="464"/>
                  </a:lnTo>
                  <a:lnTo>
                    <a:pt x="3891" y="455"/>
                  </a:lnTo>
                  <a:lnTo>
                    <a:pt x="3888" y="447"/>
                  </a:lnTo>
                  <a:lnTo>
                    <a:pt x="3886" y="433"/>
                  </a:lnTo>
                  <a:lnTo>
                    <a:pt x="3905" y="407"/>
                  </a:lnTo>
                  <a:close/>
                  <a:moveTo>
                    <a:pt x="1144" y="391"/>
                  </a:moveTo>
                  <a:lnTo>
                    <a:pt x="1166" y="391"/>
                  </a:lnTo>
                  <a:lnTo>
                    <a:pt x="1168" y="394"/>
                  </a:lnTo>
                  <a:lnTo>
                    <a:pt x="1172" y="396"/>
                  </a:lnTo>
                  <a:lnTo>
                    <a:pt x="1172" y="398"/>
                  </a:lnTo>
                  <a:lnTo>
                    <a:pt x="1173" y="400"/>
                  </a:lnTo>
                  <a:lnTo>
                    <a:pt x="1173" y="401"/>
                  </a:lnTo>
                  <a:lnTo>
                    <a:pt x="1172" y="403"/>
                  </a:lnTo>
                  <a:lnTo>
                    <a:pt x="1172" y="407"/>
                  </a:lnTo>
                  <a:lnTo>
                    <a:pt x="1166" y="403"/>
                  </a:lnTo>
                  <a:lnTo>
                    <a:pt x="1161" y="401"/>
                  </a:lnTo>
                  <a:lnTo>
                    <a:pt x="1156" y="401"/>
                  </a:lnTo>
                  <a:lnTo>
                    <a:pt x="1152" y="400"/>
                  </a:lnTo>
                  <a:lnTo>
                    <a:pt x="1149" y="400"/>
                  </a:lnTo>
                  <a:lnTo>
                    <a:pt x="1145" y="398"/>
                  </a:lnTo>
                  <a:lnTo>
                    <a:pt x="1144" y="394"/>
                  </a:lnTo>
                  <a:lnTo>
                    <a:pt x="1144" y="391"/>
                  </a:lnTo>
                  <a:close/>
                  <a:moveTo>
                    <a:pt x="4017" y="326"/>
                  </a:moveTo>
                  <a:lnTo>
                    <a:pt x="4020" y="328"/>
                  </a:lnTo>
                  <a:lnTo>
                    <a:pt x="4022" y="328"/>
                  </a:lnTo>
                  <a:lnTo>
                    <a:pt x="4022" y="328"/>
                  </a:lnTo>
                  <a:lnTo>
                    <a:pt x="4022" y="330"/>
                  </a:lnTo>
                  <a:lnTo>
                    <a:pt x="4022" y="330"/>
                  </a:lnTo>
                  <a:lnTo>
                    <a:pt x="4024" y="333"/>
                  </a:lnTo>
                  <a:lnTo>
                    <a:pt x="4024" y="337"/>
                  </a:lnTo>
                  <a:lnTo>
                    <a:pt x="4022" y="342"/>
                  </a:lnTo>
                  <a:lnTo>
                    <a:pt x="4018" y="347"/>
                  </a:lnTo>
                  <a:lnTo>
                    <a:pt x="4017" y="352"/>
                  </a:lnTo>
                  <a:lnTo>
                    <a:pt x="4008" y="352"/>
                  </a:lnTo>
                  <a:lnTo>
                    <a:pt x="4008" y="340"/>
                  </a:lnTo>
                  <a:lnTo>
                    <a:pt x="4011" y="339"/>
                  </a:lnTo>
                  <a:lnTo>
                    <a:pt x="4013" y="335"/>
                  </a:lnTo>
                  <a:lnTo>
                    <a:pt x="4015" y="332"/>
                  </a:lnTo>
                  <a:lnTo>
                    <a:pt x="4017" y="326"/>
                  </a:lnTo>
                  <a:close/>
                  <a:moveTo>
                    <a:pt x="3970" y="279"/>
                  </a:moveTo>
                  <a:lnTo>
                    <a:pt x="3982" y="279"/>
                  </a:lnTo>
                  <a:lnTo>
                    <a:pt x="3982" y="291"/>
                  </a:lnTo>
                  <a:lnTo>
                    <a:pt x="3966" y="291"/>
                  </a:lnTo>
                  <a:lnTo>
                    <a:pt x="3966" y="283"/>
                  </a:lnTo>
                  <a:lnTo>
                    <a:pt x="3970" y="283"/>
                  </a:lnTo>
                  <a:lnTo>
                    <a:pt x="3970" y="279"/>
                  </a:lnTo>
                  <a:close/>
                  <a:moveTo>
                    <a:pt x="2699" y="246"/>
                  </a:moveTo>
                  <a:lnTo>
                    <a:pt x="2708" y="246"/>
                  </a:lnTo>
                  <a:lnTo>
                    <a:pt x="2704" y="251"/>
                  </a:lnTo>
                  <a:lnTo>
                    <a:pt x="2701" y="255"/>
                  </a:lnTo>
                  <a:lnTo>
                    <a:pt x="2697" y="258"/>
                  </a:lnTo>
                  <a:lnTo>
                    <a:pt x="2694" y="262"/>
                  </a:lnTo>
                  <a:lnTo>
                    <a:pt x="2688" y="265"/>
                  </a:lnTo>
                  <a:lnTo>
                    <a:pt x="2685" y="265"/>
                  </a:lnTo>
                  <a:lnTo>
                    <a:pt x="2685" y="267"/>
                  </a:lnTo>
                  <a:lnTo>
                    <a:pt x="2683" y="267"/>
                  </a:lnTo>
                  <a:lnTo>
                    <a:pt x="2680" y="267"/>
                  </a:lnTo>
                  <a:lnTo>
                    <a:pt x="2676" y="269"/>
                  </a:lnTo>
                  <a:lnTo>
                    <a:pt x="2673" y="256"/>
                  </a:lnTo>
                  <a:lnTo>
                    <a:pt x="2680" y="255"/>
                  </a:lnTo>
                  <a:lnTo>
                    <a:pt x="2687" y="251"/>
                  </a:lnTo>
                  <a:lnTo>
                    <a:pt x="2694" y="249"/>
                  </a:lnTo>
                  <a:lnTo>
                    <a:pt x="2699" y="246"/>
                  </a:lnTo>
                  <a:close/>
                  <a:moveTo>
                    <a:pt x="2554" y="241"/>
                  </a:moveTo>
                  <a:lnTo>
                    <a:pt x="2563" y="244"/>
                  </a:lnTo>
                  <a:lnTo>
                    <a:pt x="2573" y="248"/>
                  </a:lnTo>
                  <a:lnTo>
                    <a:pt x="2585" y="251"/>
                  </a:lnTo>
                  <a:lnTo>
                    <a:pt x="2592" y="256"/>
                  </a:lnTo>
                  <a:lnTo>
                    <a:pt x="2564" y="256"/>
                  </a:lnTo>
                  <a:lnTo>
                    <a:pt x="2561" y="255"/>
                  </a:lnTo>
                  <a:lnTo>
                    <a:pt x="2559" y="255"/>
                  </a:lnTo>
                  <a:lnTo>
                    <a:pt x="2556" y="253"/>
                  </a:lnTo>
                  <a:lnTo>
                    <a:pt x="2549" y="253"/>
                  </a:lnTo>
                  <a:lnTo>
                    <a:pt x="2549" y="249"/>
                  </a:lnTo>
                  <a:lnTo>
                    <a:pt x="2551" y="248"/>
                  </a:lnTo>
                  <a:lnTo>
                    <a:pt x="2552" y="246"/>
                  </a:lnTo>
                  <a:lnTo>
                    <a:pt x="2552" y="246"/>
                  </a:lnTo>
                  <a:lnTo>
                    <a:pt x="2552" y="244"/>
                  </a:lnTo>
                  <a:lnTo>
                    <a:pt x="2554" y="241"/>
                  </a:lnTo>
                  <a:close/>
                  <a:moveTo>
                    <a:pt x="2242" y="173"/>
                  </a:moveTo>
                  <a:lnTo>
                    <a:pt x="2266" y="173"/>
                  </a:lnTo>
                  <a:lnTo>
                    <a:pt x="2266" y="176"/>
                  </a:lnTo>
                  <a:lnTo>
                    <a:pt x="2261" y="178"/>
                  </a:lnTo>
                  <a:lnTo>
                    <a:pt x="2259" y="180"/>
                  </a:lnTo>
                  <a:lnTo>
                    <a:pt x="2256" y="181"/>
                  </a:lnTo>
                  <a:lnTo>
                    <a:pt x="2252" y="183"/>
                  </a:lnTo>
                  <a:lnTo>
                    <a:pt x="2247" y="183"/>
                  </a:lnTo>
                  <a:lnTo>
                    <a:pt x="2242" y="173"/>
                  </a:lnTo>
                  <a:close/>
                  <a:moveTo>
                    <a:pt x="2612" y="153"/>
                  </a:moveTo>
                  <a:lnTo>
                    <a:pt x="2610" y="155"/>
                  </a:lnTo>
                  <a:lnTo>
                    <a:pt x="2608" y="157"/>
                  </a:lnTo>
                  <a:lnTo>
                    <a:pt x="2606" y="157"/>
                  </a:lnTo>
                  <a:lnTo>
                    <a:pt x="2606" y="159"/>
                  </a:lnTo>
                  <a:lnTo>
                    <a:pt x="2605" y="160"/>
                  </a:lnTo>
                  <a:lnTo>
                    <a:pt x="2603" y="164"/>
                  </a:lnTo>
                  <a:lnTo>
                    <a:pt x="2606" y="164"/>
                  </a:lnTo>
                  <a:lnTo>
                    <a:pt x="2612" y="162"/>
                  </a:lnTo>
                  <a:lnTo>
                    <a:pt x="2615" y="160"/>
                  </a:lnTo>
                  <a:lnTo>
                    <a:pt x="2619" y="159"/>
                  </a:lnTo>
                  <a:lnTo>
                    <a:pt x="2622" y="157"/>
                  </a:lnTo>
                  <a:lnTo>
                    <a:pt x="2626" y="153"/>
                  </a:lnTo>
                  <a:lnTo>
                    <a:pt x="2612" y="153"/>
                  </a:lnTo>
                  <a:close/>
                  <a:moveTo>
                    <a:pt x="2362" y="153"/>
                  </a:moveTo>
                  <a:lnTo>
                    <a:pt x="2364" y="169"/>
                  </a:lnTo>
                  <a:lnTo>
                    <a:pt x="2366" y="188"/>
                  </a:lnTo>
                  <a:lnTo>
                    <a:pt x="2357" y="188"/>
                  </a:lnTo>
                  <a:lnTo>
                    <a:pt x="2355" y="190"/>
                  </a:lnTo>
                  <a:lnTo>
                    <a:pt x="2352" y="190"/>
                  </a:lnTo>
                  <a:lnTo>
                    <a:pt x="2348" y="190"/>
                  </a:lnTo>
                  <a:lnTo>
                    <a:pt x="2343" y="192"/>
                  </a:lnTo>
                  <a:lnTo>
                    <a:pt x="2341" y="178"/>
                  </a:lnTo>
                  <a:lnTo>
                    <a:pt x="2341" y="164"/>
                  </a:lnTo>
                  <a:lnTo>
                    <a:pt x="2343" y="157"/>
                  </a:lnTo>
                  <a:lnTo>
                    <a:pt x="2346" y="155"/>
                  </a:lnTo>
                  <a:lnTo>
                    <a:pt x="2350" y="153"/>
                  </a:lnTo>
                  <a:lnTo>
                    <a:pt x="2355" y="153"/>
                  </a:lnTo>
                  <a:lnTo>
                    <a:pt x="2362" y="153"/>
                  </a:lnTo>
                  <a:close/>
                  <a:moveTo>
                    <a:pt x="2353" y="119"/>
                  </a:moveTo>
                  <a:lnTo>
                    <a:pt x="2362" y="119"/>
                  </a:lnTo>
                  <a:lnTo>
                    <a:pt x="2360" y="126"/>
                  </a:lnTo>
                  <a:lnTo>
                    <a:pt x="2360" y="131"/>
                  </a:lnTo>
                  <a:lnTo>
                    <a:pt x="2360" y="136"/>
                  </a:lnTo>
                  <a:lnTo>
                    <a:pt x="2359" y="140"/>
                  </a:lnTo>
                  <a:lnTo>
                    <a:pt x="2357" y="145"/>
                  </a:lnTo>
                  <a:lnTo>
                    <a:pt x="2350" y="145"/>
                  </a:lnTo>
                  <a:lnTo>
                    <a:pt x="2350" y="138"/>
                  </a:lnTo>
                  <a:lnTo>
                    <a:pt x="2352" y="131"/>
                  </a:lnTo>
                  <a:lnTo>
                    <a:pt x="2352" y="124"/>
                  </a:lnTo>
                  <a:lnTo>
                    <a:pt x="2353" y="119"/>
                  </a:lnTo>
                  <a:close/>
                  <a:moveTo>
                    <a:pt x="4193" y="71"/>
                  </a:moveTo>
                  <a:lnTo>
                    <a:pt x="4202" y="84"/>
                  </a:lnTo>
                  <a:lnTo>
                    <a:pt x="4210" y="91"/>
                  </a:lnTo>
                  <a:lnTo>
                    <a:pt x="4221" y="94"/>
                  </a:lnTo>
                  <a:lnTo>
                    <a:pt x="4228" y="98"/>
                  </a:lnTo>
                  <a:lnTo>
                    <a:pt x="4235" y="103"/>
                  </a:lnTo>
                  <a:lnTo>
                    <a:pt x="4237" y="106"/>
                  </a:lnTo>
                  <a:lnTo>
                    <a:pt x="4238" y="110"/>
                  </a:lnTo>
                  <a:lnTo>
                    <a:pt x="4238" y="113"/>
                  </a:lnTo>
                  <a:lnTo>
                    <a:pt x="4238" y="119"/>
                  </a:lnTo>
                  <a:lnTo>
                    <a:pt x="4226" y="122"/>
                  </a:lnTo>
                  <a:lnTo>
                    <a:pt x="4217" y="129"/>
                  </a:lnTo>
                  <a:lnTo>
                    <a:pt x="4210" y="136"/>
                  </a:lnTo>
                  <a:lnTo>
                    <a:pt x="4200" y="141"/>
                  </a:lnTo>
                  <a:lnTo>
                    <a:pt x="4196" y="136"/>
                  </a:lnTo>
                  <a:lnTo>
                    <a:pt x="4193" y="134"/>
                  </a:lnTo>
                  <a:lnTo>
                    <a:pt x="4190" y="133"/>
                  </a:lnTo>
                  <a:lnTo>
                    <a:pt x="4186" y="134"/>
                  </a:lnTo>
                  <a:lnTo>
                    <a:pt x="4183" y="136"/>
                  </a:lnTo>
                  <a:lnTo>
                    <a:pt x="4181" y="140"/>
                  </a:lnTo>
                  <a:lnTo>
                    <a:pt x="4177" y="141"/>
                  </a:lnTo>
                  <a:lnTo>
                    <a:pt x="4183" y="162"/>
                  </a:lnTo>
                  <a:lnTo>
                    <a:pt x="4184" y="178"/>
                  </a:lnTo>
                  <a:lnTo>
                    <a:pt x="4184" y="190"/>
                  </a:lnTo>
                  <a:lnTo>
                    <a:pt x="4183" y="202"/>
                  </a:lnTo>
                  <a:lnTo>
                    <a:pt x="4179" y="215"/>
                  </a:lnTo>
                  <a:lnTo>
                    <a:pt x="4176" y="232"/>
                  </a:lnTo>
                  <a:lnTo>
                    <a:pt x="4174" y="253"/>
                  </a:lnTo>
                  <a:lnTo>
                    <a:pt x="4151" y="265"/>
                  </a:lnTo>
                  <a:lnTo>
                    <a:pt x="4125" y="277"/>
                  </a:lnTo>
                  <a:lnTo>
                    <a:pt x="4100" y="288"/>
                  </a:lnTo>
                  <a:lnTo>
                    <a:pt x="4095" y="279"/>
                  </a:lnTo>
                  <a:lnTo>
                    <a:pt x="4090" y="272"/>
                  </a:lnTo>
                  <a:lnTo>
                    <a:pt x="4088" y="279"/>
                  </a:lnTo>
                  <a:lnTo>
                    <a:pt x="4088" y="283"/>
                  </a:lnTo>
                  <a:lnTo>
                    <a:pt x="4087" y="288"/>
                  </a:lnTo>
                  <a:lnTo>
                    <a:pt x="4085" y="291"/>
                  </a:lnTo>
                  <a:lnTo>
                    <a:pt x="4080" y="291"/>
                  </a:lnTo>
                  <a:lnTo>
                    <a:pt x="4076" y="291"/>
                  </a:lnTo>
                  <a:lnTo>
                    <a:pt x="4074" y="293"/>
                  </a:lnTo>
                  <a:lnTo>
                    <a:pt x="4073" y="293"/>
                  </a:lnTo>
                  <a:lnTo>
                    <a:pt x="4071" y="295"/>
                  </a:lnTo>
                  <a:lnTo>
                    <a:pt x="4069" y="297"/>
                  </a:lnTo>
                  <a:lnTo>
                    <a:pt x="4064" y="297"/>
                  </a:lnTo>
                  <a:lnTo>
                    <a:pt x="4059" y="298"/>
                  </a:lnTo>
                  <a:lnTo>
                    <a:pt x="4057" y="295"/>
                  </a:lnTo>
                  <a:lnTo>
                    <a:pt x="4057" y="290"/>
                  </a:lnTo>
                  <a:lnTo>
                    <a:pt x="4057" y="288"/>
                  </a:lnTo>
                  <a:lnTo>
                    <a:pt x="4057" y="284"/>
                  </a:lnTo>
                  <a:lnTo>
                    <a:pt x="4057" y="283"/>
                  </a:lnTo>
                  <a:lnTo>
                    <a:pt x="4053" y="283"/>
                  </a:lnTo>
                  <a:lnTo>
                    <a:pt x="4050" y="281"/>
                  </a:lnTo>
                  <a:lnTo>
                    <a:pt x="4043" y="279"/>
                  </a:lnTo>
                  <a:lnTo>
                    <a:pt x="4043" y="283"/>
                  </a:lnTo>
                  <a:lnTo>
                    <a:pt x="4046" y="288"/>
                  </a:lnTo>
                  <a:lnTo>
                    <a:pt x="4050" y="290"/>
                  </a:lnTo>
                  <a:lnTo>
                    <a:pt x="4050" y="293"/>
                  </a:lnTo>
                  <a:lnTo>
                    <a:pt x="4050" y="298"/>
                  </a:lnTo>
                  <a:lnTo>
                    <a:pt x="4052" y="307"/>
                  </a:lnTo>
                  <a:lnTo>
                    <a:pt x="4046" y="312"/>
                  </a:lnTo>
                  <a:lnTo>
                    <a:pt x="4043" y="319"/>
                  </a:lnTo>
                  <a:lnTo>
                    <a:pt x="4039" y="326"/>
                  </a:lnTo>
                  <a:lnTo>
                    <a:pt x="4027" y="326"/>
                  </a:lnTo>
                  <a:lnTo>
                    <a:pt x="4025" y="312"/>
                  </a:lnTo>
                  <a:lnTo>
                    <a:pt x="4024" y="305"/>
                  </a:lnTo>
                  <a:lnTo>
                    <a:pt x="4020" y="298"/>
                  </a:lnTo>
                  <a:lnTo>
                    <a:pt x="4017" y="288"/>
                  </a:lnTo>
                  <a:lnTo>
                    <a:pt x="4027" y="288"/>
                  </a:lnTo>
                  <a:lnTo>
                    <a:pt x="4039" y="272"/>
                  </a:lnTo>
                  <a:lnTo>
                    <a:pt x="4055" y="258"/>
                  </a:lnTo>
                  <a:lnTo>
                    <a:pt x="4074" y="249"/>
                  </a:lnTo>
                  <a:lnTo>
                    <a:pt x="4081" y="248"/>
                  </a:lnTo>
                  <a:lnTo>
                    <a:pt x="4088" y="248"/>
                  </a:lnTo>
                  <a:lnTo>
                    <a:pt x="4094" y="249"/>
                  </a:lnTo>
                  <a:lnTo>
                    <a:pt x="4097" y="249"/>
                  </a:lnTo>
                  <a:lnTo>
                    <a:pt x="4100" y="249"/>
                  </a:lnTo>
                  <a:lnTo>
                    <a:pt x="4104" y="244"/>
                  </a:lnTo>
                  <a:lnTo>
                    <a:pt x="4107" y="239"/>
                  </a:lnTo>
                  <a:lnTo>
                    <a:pt x="4109" y="234"/>
                  </a:lnTo>
                  <a:lnTo>
                    <a:pt x="4111" y="230"/>
                  </a:lnTo>
                  <a:lnTo>
                    <a:pt x="4114" y="225"/>
                  </a:lnTo>
                  <a:lnTo>
                    <a:pt x="4120" y="222"/>
                  </a:lnTo>
                  <a:lnTo>
                    <a:pt x="4121" y="225"/>
                  </a:lnTo>
                  <a:lnTo>
                    <a:pt x="4123" y="227"/>
                  </a:lnTo>
                  <a:lnTo>
                    <a:pt x="4125" y="227"/>
                  </a:lnTo>
                  <a:lnTo>
                    <a:pt x="4125" y="227"/>
                  </a:lnTo>
                  <a:lnTo>
                    <a:pt x="4127" y="227"/>
                  </a:lnTo>
                  <a:lnTo>
                    <a:pt x="4128" y="225"/>
                  </a:lnTo>
                  <a:lnTo>
                    <a:pt x="4142" y="213"/>
                  </a:lnTo>
                  <a:lnTo>
                    <a:pt x="4151" y="202"/>
                  </a:lnTo>
                  <a:lnTo>
                    <a:pt x="4155" y="190"/>
                  </a:lnTo>
                  <a:lnTo>
                    <a:pt x="4158" y="176"/>
                  </a:lnTo>
                  <a:lnTo>
                    <a:pt x="4163" y="164"/>
                  </a:lnTo>
                  <a:lnTo>
                    <a:pt x="4174" y="148"/>
                  </a:lnTo>
                  <a:lnTo>
                    <a:pt x="4167" y="148"/>
                  </a:lnTo>
                  <a:lnTo>
                    <a:pt x="4162" y="145"/>
                  </a:lnTo>
                  <a:lnTo>
                    <a:pt x="4160" y="141"/>
                  </a:lnTo>
                  <a:lnTo>
                    <a:pt x="4158" y="138"/>
                  </a:lnTo>
                  <a:lnTo>
                    <a:pt x="4158" y="131"/>
                  </a:lnTo>
                  <a:lnTo>
                    <a:pt x="4158" y="122"/>
                  </a:lnTo>
                  <a:lnTo>
                    <a:pt x="4160" y="120"/>
                  </a:lnTo>
                  <a:lnTo>
                    <a:pt x="4160" y="120"/>
                  </a:lnTo>
                  <a:lnTo>
                    <a:pt x="4162" y="119"/>
                  </a:lnTo>
                  <a:lnTo>
                    <a:pt x="4162" y="117"/>
                  </a:lnTo>
                  <a:lnTo>
                    <a:pt x="4162" y="115"/>
                  </a:lnTo>
                  <a:lnTo>
                    <a:pt x="4169" y="113"/>
                  </a:lnTo>
                  <a:lnTo>
                    <a:pt x="4174" y="113"/>
                  </a:lnTo>
                  <a:lnTo>
                    <a:pt x="4177" y="112"/>
                  </a:lnTo>
                  <a:lnTo>
                    <a:pt x="4181" y="112"/>
                  </a:lnTo>
                  <a:lnTo>
                    <a:pt x="4181" y="94"/>
                  </a:lnTo>
                  <a:lnTo>
                    <a:pt x="4184" y="80"/>
                  </a:lnTo>
                  <a:lnTo>
                    <a:pt x="4193" y="71"/>
                  </a:lnTo>
                  <a:close/>
                  <a:moveTo>
                    <a:pt x="2414" y="68"/>
                  </a:moveTo>
                  <a:lnTo>
                    <a:pt x="2413" y="70"/>
                  </a:lnTo>
                  <a:lnTo>
                    <a:pt x="2411" y="70"/>
                  </a:lnTo>
                  <a:lnTo>
                    <a:pt x="2409" y="70"/>
                  </a:lnTo>
                  <a:lnTo>
                    <a:pt x="2409" y="71"/>
                  </a:lnTo>
                  <a:lnTo>
                    <a:pt x="2407" y="71"/>
                  </a:lnTo>
                  <a:lnTo>
                    <a:pt x="2404" y="75"/>
                  </a:lnTo>
                  <a:lnTo>
                    <a:pt x="2400" y="77"/>
                  </a:lnTo>
                  <a:lnTo>
                    <a:pt x="2400" y="78"/>
                  </a:lnTo>
                  <a:lnTo>
                    <a:pt x="2400" y="82"/>
                  </a:lnTo>
                  <a:lnTo>
                    <a:pt x="2400" y="85"/>
                  </a:lnTo>
                  <a:lnTo>
                    <a:pt x="2400" y="91"/>
                  </a:lnTo>
                  <a:lnTo>
                    <a:pt x="2414" y="105"/>
                  </a:lnTo>
                  <a:lnTo>
                    <a:pt x="2427" y="120"/>
                  </a:lnTo>
                  <a:lnTo>
                    <a:pt x="2439" y="138"/>
                  </a:lnTo>
                  <a:lnTo>
                    <a:pt x="2453" y="138"/>
                  </a:lnTo>
                  <a:lnTo>
                    <a:pt x="2453" y="148"/>
                  </a:lnTo>
                  <a:lnTo>
                    <a:pt x="2467" y="153"/>
                  </a:lnTo>
                  <a:lnTo>
                    <a:pt x="2477" y="160"/>
                  </a:lnTo>
                  <a:lnTo>
                    <a:pt x="2488" y="169"/>
                  </a:lnTo>
                  <a:lnTo>
                    <a:pt x="2488" y="173"/>
                  </a:lnTo>
                  <a:lnTo>
                    <a:pt x="2484" y="173"/>
                  </a:lnTo>
                  <a:lnTo>
                    <a:pt x="2481" y="173"/>
                  </a:lnTo>
                  <a:lnTo>
                    <a:pt x="2477" y="173"/>
                  </a:lnTo>
                  <a:lnTo>
                    <a:pt x="2475" y="173"/>
                  </a:lnTo>
                  <a:lnTo>
                    <a:pt x="2472" y="171"/>
                  </a:lnTo>
                  <a:lnTo>
                    <a:pt x="2467" y="169"/>
                  </a:lnTo>
                  <a:lnTo>
                    <a:pt x="2462" y="169"/>
                  </a:lnTo>
                  <a:lnTo>
                    <a:pt x="2462" y="174"/>
                  </a:lnTo>
                  <a:lnTo>
                    <a:pt x="2463" y="178"/>
                  </a:lnTo>
                  <a:lnTo>
                    <a:pt x="2465" y="181"/>
                  </a:lnTo>
                  <a:lnTo>
                    <a:pt x="2465" y="183"/>
                  </a:lnTo>
                  <a:lnTo>
                    <a:pt x="2467" y="187"/>
                  </a:lnTo>
                  <a:lnTo>
                    <a:pt x="2468" y="192"/>
                  </a:lnTo>
                  <a:lnTo>
                    <a:pt x="2463" y="195"/>
                  </a:lnTo>
                  <a:lnTo>
                    <a:pt x="2460" y="199"/>
                  </a:lnTo>
                  <a:lnTo>
                    <a:pt x="2456" y="204"/>
                  </a:lnTo>
                  <a:lnTo>
                    <a:pt x="2453" y="211"/>
                  </a:lnTo>
                  <a:lnTo>
                    <a:pt x="2442" y="211"/>
                  </a:lnTo>
                  <a:lnTo>
                    <a:pt x="2442" y="234"/>
                  </a:lnTo>
                  <a:lnTo>
                    <a:pt x="2434" y="234"/>
                  </a:lnTo>
                  <a:lnTo>
                    <a:pt x="2425" y="227"/>
                  </a:lnTo>
                  <a:lnTo>
                    <a:pt x="2414" y="223"/>
                  </a:lnTo>
                  <a:lnTo>
                    <a:pt x="2406" y="218"/>
                  </a:lnTo>
                  <a:lnTo>
                    <a:pt x="2400" y="206"/>
                  </a:lnTo>
                  <a:lnTo>
                    <a:pt x="2414" y="208"/>
                  </a:lnTo>
                  <a:lnTo>
                    <a:pt x="2428" y="206"/>
                  </a:lnTo>
                  <a:lnTo>
                    <a:pt x="2439" y="202"/>
                  </a:lnTo>
                  <a:lnTo>
                    <a:pt x="2446" y="195"/>
                  </a:lnTo>
                  <a:lnTo>
                    <a:pt x="2448" y="194"/>
                  </a:lnTo>
                  <a:lnTo>
                    <a:pt x="2448" y="192"/>
                  </a:lnTo>
                  <a:lnTo>
                    <a:pt x="2449" y="190"/>
                  </a:lnTo>
                  <a:lnTo>
                    <a:pt x="2449" y="187"/>
                  </a:lnTo>
                  <a:lnTo>
                    <a:pt x="2449" y="183"/>
                  </a:lnTo>
                  <a:lnTo>
                    <a:pt x="2423" y="164"/>
                  </a:lnTo>
                  <a:lnTo>
                    <a:pt x="2395" y="145"/>
                  </a:lnTo>
                  <a:lnTo>
                    <a:pt x="2386" y="134"/>
                  </a:lnTo>
                  <a:lnTo>
                    <a:pt x="2378" y="124"/>
                  </a:lnTo>
                  <a:lnTo>
                    <a:pt x="2371" y="112"/>
                  </a:lnTo>
                  <a:lnTo>
                    <a:pt x="2360" y="101"/>
                  </a:lnTo>
                  <a:lnTo>
                    <a:pt x="2346" y="96"/>
                  </a:lnTo>
                  <a:lnTo>
                    <a:pt x="2334" y="106"/>
                  </a:lnTo>
                  <a:lnTo>
                    <a:pt x="2318" y="115"/>
                  </a:lnTo>
                  <a:lnTo>
                    <a:pt x="2299" y="119"/>
                  </a:lnTo>
                  <a:lnTo>
                    <a:pt x="2297" y="115"/>
                  </a:lnTo>
                  <a:lnTo>
                    <a:pt x="2296" y="112"/>
                  </a:lnTo>
                  <a:lnTo>
                    <a:pt x="2294" y="110"/>
                  </a:lnTo>
                  <a:lnTo>
                    <a:pt x="2290" y="110"/>
                  </a:lnTo>
                  <a:lnTo>
                    <a:pt x="2289" y="110"/>
                  </a:lnTo>
                  <a:lnTo>
                    <a:pt x="2285" y="112"/>
                  </a:lnTo>
                  <a:lnTo>
                    <a:pt x="2276" y="119"/>
                  </a:lnTo>
                  <a:lnTo>
                    <a:pt x="2273" y="129"/>
                  </a:lnTo>
                  <a:lnTo>
                    <a:pt x="2271" y="140"/>
                  </a:lnTo>
                  <a:lnTo>
                    <a:pt x="2266" y="148"/>
                  </a:lnTo>
                  <a:lnTo>
                    <a:pt x="2247" y="148"/>
                  </a:lnTo>
                  <a:lnTo>
                    <a:pt x="2240" y="157"/>
                  </a:lnTo>
                  <a:lnTo>
                    <a:pt x="2235" y="167"/>
                  </a:lnTo>
                  <a:lnTo>
                    <a:pt x="2231" y="180"/>
                  </a:lnTo>
                  <a:lnTo>
                    <a:pt x="2229" y="181"/>
                  </a:lnTo>
                  <a:lnTo>
                    <a:pt x="2229" y="185"/>
                  </a:lnTo>
                  <a:lnTo>
                    <a:pt x="2231" y="187"/>
                  </a:lnTo>
                  <a:lnTo>
                    <a:pt x="2233" y="188"/>
                  </a:lnTo>
                  <a:lnTo>
                    <a:pt x="2236" y="192"/>
                  </a:lnTo>
                  <a:lnTo>
                    <a:pt x="2238" y="195"/>
                  </a:lnTo>
                  <a:lnTo>
                    <a:pt x="2233" y="195"/>
                  </a:lnTo>
                  <a:lnTo>
                    <a:pt x="2231" y="197"/>
                  </a:lnTo>
                  <a:lnTo>
                    <a:pt x="2229" y="197"/>
                  </a:lnTo>
                  <a:lnTo>
                    <a:pt x="2228" y="199"/>
                  </a:lnTo>
                  <a:lnTo>
                    <a:pt x="2226" y="201"/>
                  </a:lnTo>
                  <a:lnTo>
                    <a:pt x="2222" y="202"/>
                  </a:lnTo>
                  <a:lnTo>
                    <a:pt x="2222" y="206"/>
                  </a:lnTo>
                  <a:lnTo>
                    <a:pt x="2222" y="206"/>
                  </a:lnTo>
                  <a:lnTo>
                    <a:pt x="2222" y="208"/>
                  </a:lnTo>
                  <a:lnTo>
                    <a:pt x="2222" y="208"/>
                  </a:lnTo>
                  <a:lnTo>
                    <a:pt x="2222" y="209"/>
                  </a:lnTo>
                  <a:lnTo>
                    <a:pt x="2222" y="215"/>
                  </a:lnTo>
                  <a:lnTo>
                    <a:pt x="2210" y="216"/>
                  </a:lnTo>
                  <a:lnTo>
                    <a:pt x="2205" y="220"/>
                  </a:lnTo>
                  <a:lnTo>
                    <a:pt x="2201" y="223"/>
                  </a:lnTo>
                  <a:lnTo>
                    <a:pt x="2198" y="229"/>
                  </a:lnTo>
                  <a:lnTo>
                    <a:pt x="2193" y="234"/>
                  </a:lnTo>
                  <a:lnTo>
                    <a:pt x="2187" y="236"/>
                  </a:lnTo>
                  <a:lnTo>
                    <a:pt x="2184" y="236"/>
                  </a:lnTo>
                  <a:lnTo>
                    <a:pt x="2179" y="234"/>
                  </a:lnTo>
                  <a:lnTo>
                    <a:pt x="2175" y="232"/>
                  </a:lnTo>
                  <a:lnTo>
                    <a:pt x="2172" y="230"/>
                  </a:lnTo>
                  <a:lnTo>
                    <a:pt x="2170" y="230"/>
                  </a:lnTo>
                  <a:lnTo>
                    <a:pt x="2167" y="232"/>
                  </a:lnTo>
                  <a:lnTo>
                    <a:pt x="2163" y="234"/>
                  </a:lnTo>
                  <a:lnTo>
                    <a:pt x="2160" y="236"/>
                  </a:lnTo>
                  <a:lnTo>
                    <a:pt x="2154" y="237"/>
                  </a:lnTo>
                  <a:lnTo>
                    <a:pt x="2154" y="246"/>
                  </a:lnTo>
                  <a:lnTo>
                    <a:pt x="2203" y="253"/>
                  </a:lnTo>
                  <a:lnTo>
                    <a:pt x="2217" y="246"/>
                  </a:lnTo>
                  <a:lnTo>
                    <a:pt x="2231" y="237"/>
                  </a:lnTo>
                  <a:lnTo>
                    <a:pt x="2242" y="230"/>
                  </a:lnTo>
                  <a:lnTo>
                    <a:pt x="2257" y="227"/>
                  </a:lnTo>
                  <a:lnTo>
                    <a:pt x="2280" y="223"/>
                  </a:lnTo>
                  <a:lnTo>
                    <a:pt x="2304" y="222"/>
                  </a:lnTo>
                  <a:lnTo>
                    <a:pt x="2331" y="222"/>
                  </a:lnTo>
                  <a:lnTo>
                    <a:pt x="2353" y="222"/>
                  </a:lnTo>
                  <a:lnTo>
                    <a:pt x="2372" y="223"/>
                  </a:lnTo>
                  <a:lnTo>
                    <a:pt x="2381" y="225"/>
                  </a:lnTo>
                  <a:lnTo>
                    <a:pt x="2385" y="225"/>
                  </a:lnTo>
                  <a:lnTo>
                    <a:pt x="2379" y="241"/>
                  </a:lnTo>
                  <a:lnTo>
                    <a:pt x="2376" y="258"/>
                  </a:lnTo>
                  <a:lnTo>
                    <a:pt x="2372" y="276"/>
                  </a:lnTo>
                  <a:lnTo>
                    <a:pt x="2378" y="279"/>
                  </a:lnTo>
                  <a:lnTo>
                    <a:pt x="2379" y="283"/>
                  </a:lnTo>
                  <a:lnTo>
                    <a:pt x="2383" y="286"/>
                  </a:lnTo>
                  <a:lnTo>
                    <a:pt x="2385" y="288"/>
                  </a:lnTo>
                  <a:lnTo>
                    <a:pt x="2388" y="291"/>
                  </a:lnTo>
                  <a:lnTo>
                    <a:pt x="2400" y="295"/>
                  </a:lnTo>
                  <a:lnTo>
                    <a:pt x="2414" y="295"/>
                  </a:lnTo>
                  <a:lnTo>
                    <a:pt x="2428" y="297"/>
                  </a:lnTo>
                  <a:lnTo>
                    <a:pt x="2442" y="304"/>
                  </a:lnTo>
                  <a:lnTo>
                    <a:pt x="2446" y="318"/>
                  </a:lnTo>
                  <a:lnTo>
                    <a:pt x="2453" y="321"/>
                  </a:lnTo>
                  <a:lnTo>
                    <a:pt x="2463" y="325"/>
                  </a:lnTo>
                  <a:lnTo>
                    <a:pt x="2477" y="328"/>
                  </a:lnTo>
                  <a:lnTo>
                    <a:pt x="2489" y="332"/>
                  </a:lnTo>
                  <a:lnTo>
                    <a:pt x="2496" y="333"/>
                  </a:lnTo>
                  <a:lnTo>
                    <a:pt x="2498" y="323"/>
                  </a:lnTo>
                  <a:lnTo>
                    <a:pt x="2502" y="314"/>
                  </a:lnTo>
                  <a:lnTo>
                    <a:pt x="2505" y="305"/>
                  </a:lnTo>
                  <a:lnTo>
                    <a:pt x="2516" y="298"/>
                  </a:lnTo>
                  <a:lnTo>
                    <a:pt x="2531" y="295"/>
                  </a:lnTo>
                  <a:lnTo>
                    <a:pt x="2545" y="298"/>
                  </a:lnTo>
                  <a:lnTo>
                    <a:pt x="2559" y="305"/>
                  </a:lnTo>
                  <a:lnTo>
                    <a:pt x="2573" y="311"/>
                  </a:lnTo>
                  <a:lnTo>
                    <a:pt x="2580" y="312"/>
                  </a:lnTo>
                  <a:lnTo>
                    <a:pt x="2594" y="314"/>
                  </a:lnTo>
                  <a:lnTo>
                    <a:pt x="2608" y="318"/>
                  </a:lnTo>
                  <a:lnTo>
                    <a:pt x="2622" y="319"/>
                  </a:lnTo>
                  <a:lnTo>
                    <a:pt x="2633" y="321"/>
                  </a:lnTo>
                  <a:lnTo>
                    <a:pt x="2638" y="323"/>
                  </a:lnTo>
                  <a:lnTo>
                    <a:pt x="2641" y="321"/>
                  </a:lnTo>
                  <a:lnTo>
                    <a:pt x="2643" y="318"/>
                  </a:lnTo>
                  <a:lnTo>
                    <a:pt x="2645" y="316"/>
                  </a:lnTo>
                  <a:lnTo>
                    <a:pt x="2648" y="312"/>
                  </a:lnTo>
                  <a:lnTo>
                    <a:pt x="2652" y="311"/>
                  </a:lnTo>
                  <a:lnTo>
                    <a:pt x="2655" y="311"/>
                  </a:lnTo>
                  <a:lnTo>
                    <a:pt x="2660" y="311"/>
                  </a:lnTo>
                  <a:lnTo>
                    <a:pt x="2673" y="314"/>
                  </a:lnTo>
                  <a:lnTo>
                    <a:pt x="2683" y="319"/>
                  </a:lnTo>
                  <a:lnTo>
                    <a:pt x="2695" y="318"/>
                  </a:lnTo>
                  <a:lnTo>
                    <a:pt x="2708" y="314"/>
                  </a:lnTo>
                  <a:lnTo>
                    <a:pt x="2709" y="300"/>
                  </a:lnTo>
                  <a:lnTo>
                    <a:pt x="2716" y="283"/>
                  </a:lnTo>
                  <a:lnTo>
                    <a:pt x="2722" y="267"/>
                  </a:lnTo>
                  <a:lnTo>
                    <a:pt x="2725" y="253"/>
                  </a:lnTo>
                  <a:lnTo>
                    <a:pt x="2722" y="241"/>
                  </a:lnTo>
                  <a:lnTo>
                    <a:pt x="2720" y="237"/>
                  </a:lnTo>
                  <a:lnTo>
                    <a:pt x="2720" y="234"/>
                  </a:lnTo>
                  <a:lnTo>
                    <a:pt x="2718" y="232"/>
                  </a:lnTo>
                  <a:lnTo>
                    <a:pt x="2716" y="230"/>
                  </a:lnTo>
                  <a:lnTo>
                    <a:pt x="2713" y="230"/>
                  </a:lnTo>
                  <a:lnTo>
                    <a:pt x="2709" y="230"/>
                  </a:lnTo>
                  <a:lnTo>
                    <a:pt x="2702" y="230"/>
                  </a:lnTo>
                  <a:lnTo>
                    <a:pt x="2694" y="237"/>
                  </a:lnTo>
                  <a:lnTo>
                    <a:pt x="2687" y="239"/>
                  </a:lnTo>
                  <a:lnTo>
                    <a:pt x="2680" y="237"/>
                  </a:lnTo>
                  <a:lnTo>
                    <a:pt x="2673" y="234"/>
                  </a:lnTo>
                  <a:lnTo>
                    <a:pt x="2664" y="230"/>
                  </a:lnTo>
                  <a:lnTo>
                    <a:pt x="2659" y="229"/>
                  </a:lnTo>
                  <a:lnTo>
                    <a:pt x="2655" y="230"/>
                  </a:lnTo>
                  <a:lnTo>
                    <a:pt x="2650" y="232"/>
                  </a:lnTo>
                  <a:lnTo>
                    <a:pt x="2648" y="236"/>
                  </a:lnTo>
                  <a:lnTo>
                    <a:pt x="2645" y="239"/>
                  </a:lnTo>
                  <a:lnTo>
                    <a:pt x="2641" y="241"/>
                  </a:lnTo>
                  <a:lnTo>
                    <a:pt x="2626" y="237"/>
                  </a:lnTo>
                  <a:lnTo>
                    <a:pt x="2610" y="227"/>
                  </a:lnTo>
                  <a:lnTo>
                    <a:pt x="2598" y="211"/>
                  </a:lnTo>
                  <a:lnTo>
                    <a:pt x="2592" y="195"/>
                  </a:lnTo>
                  <a:lnTo>
                    <a:pt x="2592" y="192"/>
                  </a:lnTo>
                  <a:lnTo>
                    <a:pt x="2592" y="188"/>
                  </a:lnTo>
                  <a:lnTo>
                    <a:pt x="2592" y="185"/>
                  </a:lnTo>
                  <a:lnTo>
                    <a:pt x="2592" y="181"/>
                  </a:lnTo>
                  <a:lnTo>
                    <a:pt x="2592" y="178"/>
                  </a:lnTo>
                  <a:lnTo>
                    <a:pt x="2594" y="174"/>
                  </a:lnTo>
                  <a:lnTo>
                    <a:pt x="2596" y="169"/>
                  </a:lnTo>
                  <a:lnTo>
                    <a:pt x="2592" y="166"/>
                  </a:lnTo>
                  <a:lnTo>
                    <a:pt x="2589" y="164"/>
                  </a:lnTo>
                  <a:lnTo>
                    <a:pt x="2587" y="162"/>
                  </a:lnTo>
                  <a:lnTo>
                    <a:pt x="2585" y="160"/>
                  </a:lnTo>
                  <a:lnTo>
                    <a:pt x="2582" y="159"/>
                  </a:lnTo>
                  <a:lnTo>
                    <a:pt x="2577" y="157"/>
                  </a:lnTo>
                  <a:lnTo>
                    <a:pt x="2575" y="155"/>
                  </a:lnTo>
                  <a:lnTo>
                    <a:pt x="2573" y="155"/>
                  </a:lnTo>
                  <a:lnTo>
                    <a:pt x="2571" y="153"/>
                  </a:lnTo>
                  <a:lnTo>
                    <a:pt x="2568" y="153"/>
                  </a:lnTo>
                  <a:lnTo>
                    <a:pt x="2564" y="153"/>
                  </a:lnTo>
                  <a:lnTo>
                    <a:pt x="2564" y="157"/>
                  </a:lnTo>
                  <a:lnTo>
                    <a:pt x="2561" y="157"/>
                  </a:lnTo>
                  <a:lnTo>
                    <a:pt x="2561" y="162"/>
                  </a:lnTo>
                  <a:lnTo>
                    <a:pt x="2563" y="166"/>
                  </a:lnTo>
                  <a:lnTo>
                    <a:pt x="2563" y="167"/>
                  </a:lnTo>
                  <a:lnTo>
                    <a:pt x="2563" y="169"/>
                  </a:lnTo>
                  <a:lnTo>
                    <a:pt x="2561" y="171"/>
                  </a:lnTo>
                  <a:lnTo>
                    <a:pt x="2559" y="171"/>
                  </a:lnTo>
                  <a:lnTo>
                    <a:pt x="2556" y="171"/>
                  </a:lnTo>
                  <a:lnTo>
                    <a:pt x="2549" y="173"/>
                  </a:lnTo>
                  <a:lnTo>
                    <a:pt x="2547" y="169"/>
                  </a:lnTo>
                  <a:lnTo>
                    <a:pt x="2545" y="167"/>
                  </a:lnTo>
                  <a:lnTo>
                    <a:pt x="2545" y="166"/>
                  </a:lnTo>
                  <a:lnTo>
                    <a:pt x="2542" y="164"/>
                  </a:lnTo>
                  <a:lnTo>
                    <a:pt x="2542" y="169"/>
                  </a:lnTo>
                  <a:lnTo>
                    <a:pt x="2551" y="180"/>
                  </a:lnTo>
                  <a:lnTo>
                    <a:pt x="2558" y="195"/>
                  </a:lnTo>
                  <a:lnTo>
                    <a:pt x="2561" y="211"/>
                  </a:lnTo>
                  <a:lnTo>
                    <a:pt x="2556" y="215"/>
                  </a:lnTo>
                  <a:lnTo>
                    <a:pt x="2552" y="216"/>
                  </a:lnTo>
                  <a:lnTo>
                    <a:pt x="2551" y="220"/>
                  </a:lnTo>
                  <a:lnTo>
                    <a:pt x="2549" y="223"/>
                  </a:lnTo>
                  <a:lnTo>
                    <a:pt x="2549" y="225"/>
                  </a:lnTo>
                  <a:lnTo>
                    <a:pt x="2547" y="229"/>
                  </a:lnTo>
                  <a:lnTo>
                    <a:pt x="2545" y="230"/>
                  </a:lnTo>
                  <a:lnTo>
                    <a:pt x="2540" y="232"/>
                  </a:lnTo>
                  <a:lnTo>
                    <a:pt x="2535" y="234"/>
                  </a:lnTo>
                  <a:lnTo>
                    <a:pt x="2533" y="232"/>
                  </a:lnTo>
                  <a:lnTo>
                    <a:pt x="2531" y="232"/>
                  </a:lnTo>
                  <a:lnTo>
                    <a:pt x="2531" y="232"/>
                  </a:lnTo>
                  <a:lnTo>
                    <a:pt x="2530" y="230"/>
                  </a:lnTo>
                  <a:lnTo>
                    <a:pt x="2526" y="230"/>
                  </a:lnTo>
                  <a:lnTo>
                    <a:pt x="2510" y="183"/>
                  </a:lnTo>
                  <a:lnTo>
                    <a:pt x="2507" y="181"/>
                  </a:lnTo>
                  <a:lnTo>
                    <a:pt x="2503" y="178"/>
                  </a:lnTo>
                  <a:lnTo>
                    <a:pt x="2498" y="174"/>
                  </a:lnTo>
                  <a:lnTo>
                    <a:pt x="2495" y="173"/>
                  </a:lnTo>
                  <a:lnTo>
                    <a:pt x="2491" y="169"/>
                  </a:lnTo>
                  <a:lnTo>
                    <a:pt x="2489" y="159"/>
                  </a:lnTo>
                  <a:lnTo>
                    <a:pt x="2491" y="150"/>
                  </a:lnTo>
                  <a:lnTo>
                    <a:pt x="2493" y="143"/>
                  </a:lnTo>
                  <a:lnTo>
                    <a:pt x="2493" y="136"/>
                  </a:lnTo>
                  <a:lnTo>
                    <a:pt x="2488" y="131"/>
                  </a:lnTo>
                  <a:lnTo>
                    <a:pt x="2475" y="122"/>
                  </a:lnTo>
                  <a:lnTo>
                    <a:pt x="2465" y="117"/>
                  </a:lnTo>
                  <a:lnTo>
                    <a:pt x="2456" y="115"/>
                  </a:lnTo>
                  <a:lnTo>
                    <a:pt x="2448" y="110"/>
                  </a:lnTo>
                  <a:lnTo>
                    <a:pt x="2441" y="99"/>
                  </a:lnTo>
                  <a:lnTo>
                    <a:pt x="2434" y="80"/>
                  </a:lnTo>
                  <a:lnTo>
                    <a:pt x="2420" y="84"/>
                  </a:lnTo>
                  <a:lnTo>
                    <a:pt x="2418" y="78"/>
                  </a:lnTo>
                  <a:lnTo>
                    <a:pt x="2418" y="75"/>
                  </a:lnTo>
                  <a:lnTo>
                    <a:pt x="2416" y="71"/>
                  </a:lnTo>
                  <a:lnTo>
                    <a:pt x="2414" y="68"/>
                  </a:lnTo>
                  <a:close/>
                  <a:moveTo>
                    <a:pt x="1217" y="64"/>
                  </a:moveTo>
                  <a:lnTo>
                    <a:pt x="1215" y="68"/>
                  </a:lnTo>
                  <a:lnTo>
                    <a:pt x="1212" y="71"/>
                  </a:lnTo>
                  <a:lnTo>
                    <a:pt x="1210" y="73"/>
                  </a:lnTo>
                  <a:lnTo>
                    <a:pt x="1208" y="75"/>
                  </a:lnTo>
                  <a:lnTo>
                    <a:pt x="1208" y="77"/>
                  </a:lnTo>
                  <a:lnTo>
                    <a:pt x="1210" y="78"/>
                  </a:lnTo>
                  <a:lnTo>
                    <a:pt x="1214" y="80"/>
                  </a:lnTo>
                  <a:lnTo>
                    <a:pt x="1215" y="75"/>
                  </a:lnTo>
                  <a:lnTo>
                    <a:pt x="1215" y="73"/>
                  </a:lnTo>
                  <a:lnTo>
                    <a:pt x="1217" y="70"/>
                  </a:lnTo>
                  <a:lnTo>
                    <a:pt x="1219" y="68"/>
                  </a:lnTo>
                  <a:lnTo>
                    <a:pt x="1220" y="64"/>
                  </a:lnTo>
                  <a:lnTo>
                    <a:pt x="1217" y="64"/>
                  </a:lnTo>
                  <a:close/>
                  <a:moveTo>
                    <a:pt x="2654" y="49"/>
                  </a:moveTo>
                  <a:lnTo>
                    <a:pt x="2650" y="57"/>
                  </a:lnTo>
                  <a:lnTo>
                    <a:pt x="2643" y="70"/>
                  </a:lnTo>
                  <a:lnTo>
                    <a:pt x="2634" y="84"/>
                  </a:lnTo>
                  <a:lnTo>
                    <a:pt x="2626" y="98"/>
                  </a:lnTo>
                  <a:lnTo>
                    <a:pt x="2619" y="110"/>
                  </a:lnTo>
                  <a:lnTo>
                    <a:pt x="2615" y="120"/>
                  </a:lnTo>
                  <a:lnTo>
                    <a:pt x="2615" y="126"/>
                  </a:lnTo>
                  <a:lnTo>
                    <a:pt x="2617" y="133"/>
                  </a:lnTo>
                  <a:lnTo>
                    <a:pt x="2617" y="136"/>
                  </a:lnTo>
                  <a:lnTo>
                    <a:pt x="2619" y="140"/>
                  </a:lnTo>
                  <a:lnTo>
                    <a:pt x="2622" y="141"/>
                  </a:lnTo>
                  <a:lnTo>
                    <a:pt x="2626" y="143"/>
                  </a:lnTo>
                  <a:lnTo>
                    <a:pt x="2631" y="145"/>
                  </a:lnTo>
                  <a:lnTo>
                    <a:pt x="2645" y="150"/>
                  </a:lnTo>
                  <a:lnTo>
                    <a:pt x="2659" y="148"/>
                  </a:lnTo>
                  <a:lnTo>
                    <a:pt x="2671" y="143"/>
                  </a:lnTo>
                  <a:lnTo>
                    <a:pt x="2685" y="136"/>
                  </a:lnTo>
                  <a:lnTo>
                    <a:pt x="2699" y="134"/>
                  </a:lnTo>
                  <a:lnTo>
                    <a:pt x="2713" y="134"/>
                  </a:lnTo>
                  <a:lnTo>
                    <a:pt x="2722" y="140"/>
                  </a:lnTo>
                  <a:lnTo>
                    <a:pt x="2729" y="145"/>
                  </a:lnTo>
                  <a:lnTo>
                    <a:pt x="2737" y="148"/>
                  </a:lnTo>
                  <a:lnTo>
                    <a:pt x="2758" y="152"/>
                  </a:lnTo>
                  <a:lnTo>
                    <a:pt x="2779" y="150"/>
                  </a:lnTo>
                  <a:lnTo>
                    <a:pt x="2798" y="145"/>
                  </a:lnTo>
                  <a:lnTo>
                    <a:pt x="2804" y="134"/>
                  </a:lnTo>
                  <a:lnTo>
                    <a:pt x="2798" y="134"/>
                  </a:lnTo>
                  <a:lnTo>
                    <a:pt x="2790" y="120"/>
                  </a:lnTo>
                  <a:lnTo>
                    <a:pt x="2776" y="108"/>
                  </a:lnTo>
                  <a:lnTo>
                    <a:pt x="2756" y="96"/>
                  </a:lnTo>
                  <a:lnTo>
                    <a:pt x="2737" y="85"/>
                  </a:lnTo>
                  <a:lnTo>
                    <a:pt x="2722" y="80"/>
                  </a:lnTo>
                  <a:lnTo>
                    <a:pt x="2713" y="87"/>
                  </a:lnTo>
                  <a:lnTo>
                    <a:pt x="2701" y="92"/>
                  </a:lnTo>
                  <a:lnTo>
                    <a:pt x="2692" y="91"/>
                  </a:lnTo>
                  <a:lnTo>
                    <a:pt x="2687" y="84"/>
                  </a:lnTo>
                  <a:lnTo>
                    <a:pt x="2680" y="77"/>
                  </a:lnTo>
                  <a:lnTo>
                    <a:pt x="2676" y="68"/>
                  </a:lnTo>
                  <a:lnTo>
                    <a:pt x="2688" y="64"/>
                  </a:lnTo>
                  <a:lnTo>
                    <a:pt x="2687" y="63"/>
                  </a:lnTo>
                  <a:lnTo>
                    <a:pt x="2685" y="63"/>
                  </a:lnTo>
                  <a:lnTo>
                    <a:pt x="2685" y="63"/>
                  </a:lnTo>
                  <a:lnTo>
                    <a:pt x="2683" y="63"/>
                  </a:lnTo>
                  <a:lnTo>
                    <a:pt x="2680" y="61"/>
                  </a:lnTo>
                  <a:lnTo>
                    <a:pt x="2674" y="56"/>
                  </a:lnTo>
                  <a:lnTo>
                    <a:pt x="2669" y="54"/>
                  </a:lnTo>
                  <a:lnTo>
                    <a:pt x="2662" y="51"/>
                  </a:lnTo>
                  <a:lnTo>
                    <a:pt x="2654" y="49"/>
                  </a:lnTo>
                  <a:close/>
                  <a:moveTo>
                    <a:pt x="2933" y="45"/>
                  </a:moveTo>
                  <a:lnTo>
                    <a:pt x="2922" y="54"/>
                  </a:lnTo>
                  <a:lnTo>
                    <a:pt x="2910" y="59"/>
                  </a:lnTo>
                  <a:lnTo>
                    <a:pt x="2898" y="64"/>
                  </a:lnTo>
                  <a:lnTo>
                    <a:pt x="2887" y="73"/>
                  </a:lnTo>
                  <a:lnTo>
                    <a:pt x="2880" y="84"/>
                  </a:lnTo>
                  <a:lnTo>
                    <a:pt x="2877" y="99"/>
                  </a:lnTo>
                  <a:lnTo>
                    <a:pt x="2882" y="115"/>
                  </a:lnTo>
                  <a:lnTo>
                    <a:pt x="2893" y="131"/>
                  </a:lnTo>
                  <a:lnTo>
                    <a:pt x="2903" y="147"/>
                  </a:lnTo>
                  <a:lnTo>
                    <a:pt x="2915" y="160"/>
                  </a:lnTo>
                  <a:lnTo>
                    <a:pt x="2922" y="173"/>
                  </a:lnTo>
                  <a:lnTo>
                    <a:pt x="2910" y="173"/>
                  </a:lnTo>
                  <a:lnTo>
                    <a:pt x="2910" y="195"/>
                  </a:lnTo>
                  <a:lnTo>
                    <a:pt x="2914" y="211"/>
                  </a:lnTo>
                  <a:lnTo>
                    <a:pt x="2924" y="220"/>
                  </a:lnTo>
                  <a:lnTo>
                    <a:pt x="2942" y="223"/>
                  </a:lnTo>
                  <a:lnTo>
                    <a:pt x="2968" y="222"/>
                  </a:lnTo>
                  <a:lnTo>
                    <a:pt x="2966" y="202"/>
                  </a:lnTo>
                  <a:lnTo>
                    <a:pt x="2962" y="190"/>
                  </a:lnTo>
                  <a:lnTo>
                    <a:pt x="2957" y="180"/>
                  </a:lnTo>
                  <a:lnTo>
                    <a:pt x="2955" y="169"/>
                  </a:lnTo>
                  <a:lnTo>
                    <a:pt x="2957" y="153"/>
                  </a:lnTo>
                  <a:lnTo>
                    <a:pt x="2961" y="155"/>
                  </a:lnTo>
                  <a:lnTo>
                    <a:pt x="2964" y="155"/>
                  </a:lnTo>
                  <a:lnTo>
                    <a:pt x="2968" y="155"/>
                  </a:lnTo>
                  <a:lnTo>
                    <a:pt x="2971" y="155"/>
                  </a:lnTo>
                  <a:lnTo>
                    <a:pt x="2976" y="153"/>
                  </a:lnTo>
                  <a:lnTo>
                    <a:pt x="2973" y="150"/>
                  </a:lnTo>
                  <a:lnTo>
                    <a:pt x="2969" y="148"/>
                  </a:lnTo>
                  <a:lnTo>
                    <a:pt x="2968" y="147"/>
                  </a:lnTo>
                  <a:lnTo>
                    <a:pt x="2964" y="143"/>
                  </a:lnTo>
                  <a:lnTo>
                    <a:pt x="2961" y="141"/>
                  </a:lnTo>
                  <a:lnTo>
                    <a:pt x="2959" y="143"/>
                  </a:lnTo>
                  <a:lnTo>
                    <a:pt x="2959" y="147"/>
                  </a:lnTo>
                  <a:lnTo>
                    <a:pt x="2957" y="150"/>
                  </a:lnTo>
                  <a:lnTo>
                    <a:pt x="2957" y="152"/>
                  </a:lnTo>
                  <a:lnTo>
                    <a:pt x="2955" y="153"/>
                  </a:lnTo>
                  <a:lnTo>
                    <a:pt x="2954" y="152"/>
                  </a:lnTo>
                  <a:lnTo>
                    <a:pt x="2952" y="148"/>
                  </a:lnTo>
                  <a:lnTo>
                    <a:pt x="2947" y="140"/>
                  </a:lnTo>
                  <a:lnTo>
                    <a:pt x="2942" y="131"/>
                  </a:lnTo>
                  <a:lnTo>
                    <a:pt x="2943" y="127"/>
                  </a:lnTo>
                  <a:lnTo>
                    <a:pt x="2945" y="127"/>
                  </a:lnTo>
                  <a:lnTo>
                    <a:pt x="2947" y="126"/>
                  </a:lnTo>
                  <a:lnTo>
                    <a:pt x="2948" y="122"/>
                  </a:lnTo>
                  <a:lnTo>
                    <a:pt x="2933" y="113"/>
                  </a:lnTo>
                  <a:lnTo>
                    <a:pt x="2921" y="99"/>
                  </a:lnTo>
                  <a:lnTo>
                    <a:pt x="2914" y="84"/>
                  </a:lnTo>
                  <a:lnTo>
                    <a:pt x="2933" y="82"/>
                  </a:lnTo>
                  <a:lnTo>
                    <a:pt x="2947" y="77"/>
                  </a:lnTo>
                  <a:lnTo>
                    <a:pt x="2954" y="64"/>
                  </a:lnTo>
                  <a:lnTo>
                    <a:pt x="2957" y="49"/>
                  </a:lnTo>
                  <a:lnTo>
                    <a:pt x="2952" y="47"/>
                  </a:lnTo>
                  <a:lnTo>
                    <a:pt x="2947" y="47"/>
                  </a:lnTo>
                  <a:lnTo>
                    <a:pt x="2942" y="45"/>
                  </a:lnTo>
                  <a:lnTo>
                    <a:pt x="2933" y="45"/>
                  </a:lnTo>
                  <a:close/>
                  <a:moveTo>
                    <a:pt x="2746" y="42"/>
                  </a:moveTo>
                  <a:lnTo>
                    <a:pt x="2732" y="49"/>
                  </a:lnTo>
                  <a:lnTo>
                    <a:pt x="2715" y="54"/>
                  </a:lnTo>
                  <a:lnTo>
                    <a:pt x="2715" y="68"/>
                  </a:lnTo>
                  <a:lnTo>
                    <a:pt x="2722" y="70"/>
                  </a:lnTo>
                  <a:lnTo>
                    <a:pt x="2730" y="71"/>
                  </a:lnTo>
                  <a:lnTo>
                    <a:pt x="2741" y="71"/>
                  </a:lnTo>
                  <a:lnTo>
                    <a:pt x="2741" y="64"/>
                  </a:lnTo>
                  <a:lnTo>
                    <a:pt x="2744" y="59"/>
                  </a:lnTo>
                  <a:lnTo>
                    <a:pt x="2746" y="54"/>
                  </a:lnTo>
                  <a:lnTo>
                    <a:pt x="2746" y="49"/>
                  </a:lnTo>
                  <a:lnTo>
                    <a:pt x="2746" y="45"/>
                  </a:lnTo>
                  <a:lnTo>
                    <a:pt x="2746" y="42"/>
                  </a:lnTo>
                  <a:close/>
                  <a:moveTo>
                    <a:pt x="1390" y="33"/>
                  </a:moveTo>
                  <a:lnTo>
                    <a:pt x="1393" y="42"/>
                  </a:lnTo>
                  <a:lnTo>
                    <a:pt x="1395" y="54"/>
                  </a:lnTo>
                  <a:lnTo>
                    <a:pt x="1397" y="64"/>
                  </a:lnTo>
                  <a:lnTo>
                    <a:pt x="1395" y="66"/>
                  </a:lnTo>
                  <a:lnTo>
                    <a:pt x="1393" y="66"/>
                  </a:lnTo>
                  <a:lnTo>
                    <a:pt x="1392" y="66"/>
                  </a:lnTo>
                  <a:lnTo>
                    <a:pt x="1392" y="68"/>
                  </a:lnTo>
                  <a:lnTo>
                    <a:pt x="1390" y="68"/>
                  </a:lnTo>
                  <a:lnTo>
                    <a:pt x="1383" y="68"/>
                  </a:lnTo>
                  <a:lnTo>
                    <a:pt x="1381" y="66"/>
                  </a:lnTo>
                  <a:lnTo>
                    <a:pt x="1381" y="64"/>
                  </a:lnTo>
                  <a:lnTo>
                    <a:pt x="1381" y="63"/>
                  </a:lnTo>
                  <a:lnTo>
                    <a:pt x="1379" y="63"/>
                  </a:lnTo>
                  <a:lnTo>
                    <a:pt x="1378" y="61"/>
                  </a:lnTo>
                  <a:lnTo>
                    <a:pt x="1390" y="33"/>
                  </a:lnTo>
                  <a:close/>
                  <a:moveTo>
                    <a:pt x="1002" y="0"/>
                  </a:moveTo>
                  <a:lnTo>
                    <a:pt x="994" y="12"/>
                  </a:lnTo>
                  <a:lnTo>
                    <a:pt x="985" y="23"/>
                  </a:lnTo>
                  <a:lnTo>
                    <a:pt x="980" y="38"/>
                  </a:lnTo>
                  <a:lnTo>
                    <a:pt x="990" y="37"/>
                  </a:lnTo>
                  <a:lnTo>
                    <a:pt x="997" y="40"/>
                  </a:lnTo>
                  <a:lnTo>
                    <a:pt x="1002" y="45"/>
                  </a:lnTo>
                  <a:lnTo>
                    <a:pt x="1009" y="54"/>
                  </a:lnTo>
                  <a:lnTo>
                    <a:pt x="1011" y="47"/>
                  </a:lnTo>
                  <a:lnTo>
                    <a:pt x="1011" y="42"/>
                  </a:lnTo>
                  <a:lnTo>
                    <a:pt x="1013" y="38"/>
                  </a:lnTo>
                  <a:lnTo>
                    <a:pt x="1013" y="33"/>
                  </a:lnTo>
                  <a:lnTo>
                    <a:pt x="1022" y="33"/>
                  </a:lnTo>
                  <a:lnTo>
                    <a:pt x="1027" y="45"/>
                  </a:lnTo>
                  <a:lnTo>
                    <a:pt x="1035" y="49"/>
                  </a:lnTo>
                  <a:lnTo>
                    <a:pt x="1042" y="52"/>
                  </a:lnTo>
                  <a:lnTo>
                    <a:pt x="1049" y="56"/>
                  </a:lnTo>
                  <a:lnTo>
                    <a:pt x="1056" y="64"/>
                  </a:lnTo>
                  <a:lnTo>
                    <a:pt x="1049" y="75"/>
                  </a:lnTo>
                  <a:lnTo>
                    <a:pt x="1041" y="87"/>
                  </a:lnTo>
                  <a:lnTo>
                    <a:pt x="1034" y="103"/>
                  </a:lnTo>
                  <a:lnTo>
                    <a:pt x="1028" y="117"/>
                  </a:lnTo>
                  <a:lnTo>
                    <a:pt x="1028" y="126"/>
                  </a:lnTo>
                  <a:lnTo>
                    <a:pt x="1030" y="131"/>
                  </a:lnTo>
                  <a:lnTo>
                    <a:pt x="1030" y="134"/>
                  </a:lnTo>
                  <a:lnTo>
                    <a:pt x="1032" y="136"/>
                  </a:lnTo>
                  <a:lnTo>
                    <a:pt x="1034" y="138"/>
                  </a:lnTo>
                  <a:lnTo>
                    <a:pt x="1035" y="140"/>
                  </a:lnTo>
                  <a:lnTo>
                    <a:pt x="1041" y="141"/>
                  </a:lnTo>
                  <a:lnTo>
                    <a:pt x="1041" y="138"/>
                  </a:lnTo>
                  <a:lnTo>
                    <a:pt x="1044" y="131"/>
                  </a:lnTo>
                  <a:lnTo>
                    <a:pt x="1049" y="120"/>
                  </a:lnTo>
                  <a:lnTo>
                    <a:pt x="1055" y="106"/>
                  </a:lnTo>
                  <a:lnTo>
                    <a:pt x="1060" y="94"/>
                  </a:lnTo>
                  <a:lnTo>
                    <a:pt x="1065" y="84"/>
                  </a:lnTo>
                  <a:lnTo>
                    <a:pt x="1067" y="77"/>
                  </a:lnTo>
                  <a:lnTo>
                    <a:pt x="1079" y="77"/>
                  </a:lnTo>
                  <a:lnTo>
                    <a:pt x="1081" y="96"/>
                  </a:lnTo>
                  <a:lnTo>
                    <a:pt x="1081" y="113"/>
                  </a:lnTo>
                  <a:lnTo>
                    <a:pt x="1081" y="134"/>
                  </a:lnTo>
                  <a:lnTo>
                    <a:pt x="1083" y="157"/>
                  </a:lnTo>
                  <a:lnTo>
                    <a:pt x="1105" y="160"/>
                  </a:lnTo>
                  <a:lnTo>
                    <a:pt x="1114" y="147"/>
                  </a:lnTo>
                  <a:lnTo>
                    <a:pt x="1130" y="138"/>
                  </a:lnTo>
                  <a:lnTo>
                    <a:pt x="1147" y="129"/>
                  </a:lnTo>
                  <a:lnTo>
                    <a:pt x="1165" y="122"/>
                  </a:lnTo>
                  <a:lnTo>
                    <a:pt x="1182" y="115"/>
                  </a:lnTo>
                  <a:lnTo>
                    <a:pt x="1198" y="106"/>
                  </a:lnTo>
                  <a:lnTo>
                    <a:pt x="1205" y="96"/>
                  </a:lnTo>
                  <a:lnTo>
                    <a:pt x="1201" y="96"/>
                  </a:lnTo>
                  <a:lnTo>
                    <a:pt x="1200" y="92"/>
                  </a:lnTo>
                  <a:lnTo>
                    <a:pt x="1200" y="91"/>
                  </a:lnTo>
                  <a:lnTo>
                    <a:pt x="1198" y="89"/>
                  </a:lnTo>
                  <a:lnTo>
                    <a:pt x="1198" y="89"/>
                  </a:lnTo>
                  <a:lnTo>
                    <a:pt x="1196" y="89"/>
                  </a:lnTo>
                  <a:lnTo>
                    <a:pt x="1194" y="89"/>
                  </a:lnTo>
                  <a:lnTo>
                    <a:pt x="1191" y="87"/>
                  </a:lnTo>
                  <a:lnTo>
                    <a:pt x="1184" y="92"/>
                  </a:lnTo>
                  <a:lnTo>
                    <a:pt x="1172" y="99"/>
                  </a:lnTo>
                  <a:lnTo>
                    <a:pt x="1158" y="110"/>
                  </a:lnTo>
                  <a:lnTo>
                    <a:pt x="1140" y="119"/>
                  </a:lnTo>
                  <a:lnTo>
                    <a:pt x="1124" y="129"/>
                  </a:lnTo>
                  <a:lnTo>
                    <a:pt x="1109" y="136"/>
                  </a:lnTo>
                  <a:lnTo>
                    <a:pt x="1098" y="140"/>
                  </a:lnTo>
                  <a:lnTo>
                    <a:pt x="1095" y="141"/>
                  </a:lnTo>
                  <a:lnTo>
                    <a:pt x="1093" y="140"/>
                  </a:lnTo>
                  <a:lnTo>
                    <a:pt x="1091" y="138"/>
                  </a:lnTo>
                  <a:lnTo>
                    <a:pt x="1091" y="136"/>
                  </a:lnTo>
                  <a:lnTo>
                    <a:pt x="1091" y="134"/>
                  </a:lnTo>
                  <a:lnTo>
                    <a:pt x="1090" y="131"/>
                  </a:lnTo>
                  <a:lnTo>
                    <a:pt x="1095" y="122"/>
                  </a:lnTo>
                  <a:lnTo>
                    <a:pt x="1095" y="115"/>
                  </a:lnTo>
                  <a:lnTo>
                    <a:pt x="1093" y="110"/>
                  </a:lnTo>
                  <a:lnTo>
                    <a:pt x="1091" y="101"/>
                  </a:lnTo>
                  <a:lnTo>
                    <a:pt x="1095" y="91"/>
                  </a:lnTo>
                  <a:lnTo>
                    <a:pt x="1097" y="89"/>
                  </a:lnTo>
                  <a:lnTo>
                    <a:pt x="1098" y="87"/>
                  </a:lnTo>
                  <a:lnTo>
                    <a:pt x="1100" y="85"/>
                  </a:lnTo>
                  <a:lnTo>
                    <a:pt x="1102" y="85"/>
                  </a:lnTo>
                  <a:lnTo>
                    <a:pt x="1104" y="85"/>
                  </a:lnTo>
                  <a:lnTo>
                    <a:pt x="1105" y="84"/>
                  </a:lnTo>
                  <a:lnTo>
                    <a:pt x="1107" y="82"/>
                  </a:lnTo>
                  <a:lnTo>
                    <a:pt x="1107" y="78"/>
                  </a:lnTo>
                  <a:lnTo>
                    <a:pt x="1109" y="73"/>
                  </a:lnTo>
                  <a:lnTo>
                    <a:pt x="1109" y="64"/>
                  </a:lnTo>
                  <a:lnTo>
                    <a:pt x="1100" y="59"/>
                  </a:lnTo>
                  <a:lnTo>
                    <a:pt x="1091" y="57"/>
                  </a:lnTo>
                  <a:lnTo>
                    <a:pt x="1084" y="57"/>
                  </a:lnTo>
                  <a:lnTo>
                    <a:pt x="1076" y="54"/>
                  </a:lnTo>
                  <a:lnTo>
                    <a:pt x="1063" y="45"/>
                  </a:lnTo>
                  <a:lnTo>
                    <a:pt x="1055" y="37"/>
                  </a:lnTo>
                  <a:lnTo>
                    <a:pt x="1049" y="26"/>
                  </a:lnTo>
                  <a:lnTo>
                    <a:pt x="1042" y="16"/>
                  </a:lnTo>
                  <a:lnTo>
                    <a:pt x="1034" y="9"/>
                  </a:lnTo>
                  <a:lnTo>
                    <a:pt x="1020" y="2"/>
                  </a:lnTo>
                  <a:lnTo>
                    <a:pt x="1002"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ko-KR" altLang="en-US"/>
            </a:p>
          </p:txBody>
        </p:sp>
        <p:sp>
          <p:nvSpPr>
            <p:cNvPr id="29" name="Freeform 9">
              <a:extLst>
                <a:ext uri="{FF2B5EF4-FFF2-40B4-BE49-F238E27FC236}">
                  <a16:creationId xmlns:a16="http://schemas.microsoft.com/office/drawing/2014/main" id="{ADDB72F4-F216-4BEA-ADA3-A8118F4CB4A2}"/>
                </a:ext>
              </a:extLst>
            </p:cNvPr>
            <p:cNvSpPr>
              <a:spLocks noEditPoints="1"/>
            </p:cNvSpPr>
            <p:nvPr/>
          </p:nvSpPr>
          <p:spPr bwMode="auto">
            <a:xfrm>
              <a:off x="635000" y="2108200"/>
              <a:ext cx="7697788" cy="3846513"/>
            </a:xfrm>
            <a:custGeom>
              <a:avLst/>
              <a:gdLst>
                <a:gd name="T0" fmla="*/ 1599 w 4849"/>
                <a:gd name="T1" fmla="*/ 786 h 2423"/>
                <a:gd name="T2" fmla="*/ 1536 w 4849"/>
                <a:gd name="T3" fmla="*/ 779 h 2423"/>
                <a:gd name="T4" fmla="*/ 529 w 4849"/>
                <a:gd name="T5" fmla="*/ 651 h 2423"/>
                <a:gd name="T6" fmla="*/ 4301 w 4849"/>
                <a:gd name="T7" fmla="*/ 791 h 2423"/>
                <a:gd name="T8" fmla="*/ 2510 w 4849"/>
                <a:gd name="T9" fmla="*/ 575 h 2423"/>
                <a:gd name="T10" fmla="*/ 2579 w 4849"/>
                <a:gd name="T11" fmla="*/ 552 h 2423"/>
                <a:gd name="T12" fmla="*/ 2649 w 4849"/>
                <a:gd name="T13" fmla="*/ 522 h 2423"/>
                <a:gd name="T14" fmla="*/ 2347 w 4849"/>
                <a:gd name="T15" fmla="*/ 611 h 2423"/>
                <a:gd name="T16" fmla="*/ 2304 w 4849"/>
                <a:gd name="T17" fmla="*/ 615 h 2423"/>
                <a:gd name="T18" fmla="*/ 2269 w 4849"/>
                <a:gd name="T19" fmla="*/ 580 h 2423"/>
                <a:gd name="T20" fmla="*/ 1234 w 4849"/>
                <a:gd name="T21" fmla="*/ 424 h 2423"/>
                <a:gd name="T22" fmla="*/ 1297 w 4849"/>
                <a:gd name="T23" fmla="*/ 367 h 2423"/>
                <a:gd name="T24" fmla="*/ 1178 w 4849"/>
                <a:gd name="T25" fmla="*/ 307 h 2423"/>
                <a:gd name="T26" fmla="*/ 1171 w 4849"/>
                <a:gd name="T27" fmla="*/ 369 h 2423"/>
                <a:gd name="T28" fmla="*/ 2044 w 4849"/>
                <a:gd name="T29" fmla="*/ 365 h 2423"/>
                <a:gd name="T30" fmla="*/ 2082 w 4849"/>
                <a:gd name="T31" fmla="*/ 288 h 2423"/>
                <a:gd name="T32" fmla="*/ 1297 w 4849"/>
                <a:gd name="T33" fmla="*/ 215 h 2423"/>
                <a:gd name="T34" fmla="*/ 2979 w 4849"/>
                <a:gd name="T35" fmla="*/ 177 h 2423"/>
                <a:gd name="T36" fmla="*/ 4833 w 4849"/>
                <a:gd name="T37" fmla="*/ 109 h 2423"/>
                <a:gd name="T38" fmla="*/ 1082 w 4849"/>
                <a:gd name="T39" fmla="*/ 131 h 2423"/>
                <a:gd name="T40" fmla="*/ 1167 w 4849"/>
                <a:gd name="T41" fmla="*/ 154 h 2423"/>
                <a:gd name="T42" fmla="*/ 1197 w 4849"/>
                <a:gd name="T43" fmla="*/ 273 h 2423"/>
                <a:gd name="T44" fmla="*/ 1078 w 4849"/>
                <a:gd name="T45" fmla="*/ 379 h 2423"/>
                <a:gd name="T46" fmla="*/ 1164 w 4849"/>
                <a:gd name="T47" fmla="*/ 582 h 2423"/>
                <a:gd name="T48" fmla="*/ 1281 w 4849"/>
                <a:gd name="T49" fmla="*/ 575 h 2423"/>
                <a:gd name="T50" fmla="*/ 1386 w 4849"/>
                <a:gd name="T51" fmla="*/ 484 h 2423"/>
                <a:gd name="T52" fmla="*/ 1501 w 4849"/>
                <a:gd name="T53" fmla="*/ 564 h 2423"/>
                <a:gd name="T54" fmla="*/ 1396 w 4849"/>
                <a:gd name="T55" fmla="*/ 721 h 2423"/>
                <a:gd name="T56" fmla="*/ 1459 w 4849"/>
                <a:gd name="T57" fmla="*/ 798 h 2423"/>
                <a:gd name="T58" fmla="*/ 1298 w 4849"/>
                <a:gd name="T59" fmla="*/ 955 h 2423"/>
                <a:gd name="T60" fmla="*/ 1124 w 4849"/>
                <a:gd name="T61" fmla="*/ 1077 h 2423"/>
                <a:gd name="T62" fmla="*/ 1085 w 4849"/>
                <a:gd name="T63" fmla="*/ 1234 h 2423"/>
                <a:gd name="T64" fmla="*/ 1194 w 4849"/>
                <a:gd name="T65" fmla="*/ 1320 h 2423"/>
                <a:gd name="T66" fmla="*/ 1361 w 4849"/>
                <a:gd name="T67" fmla="*/ 1344 h 2423"/>
                <a:gd name="T68" fmla="*/ 1616 w 4849"/>
                <a:gd name="T69" fmla="*/ 1421 h 2423"/>
                <a:gd name="T70" fmla="*/ 1866 w 4849"/>
                <a:gd name="T71" fmla="*/ 1604 h 2423"/>
                <a:gd name="T72" fmla="*/ 1647 w 4849"/>
                <a:gd name="T73" fmla="*/ 1966 h 2423"/>
                <a:gd name="T74" fmla="*/ 1496 w 4849"/>
                <a:gd name="T75" fmla="*/ 2105 h 2423"/>
                <a:gd name="T76" fmla="*/ 1431 w 4849"/>
                <a:gd name="T77" fmla="*/ 2215 h 2423"/>
                <a:gd name="T78" fmla="*/ 1396 w 4849"/>
                <a:gd name="T79" fmla="*/ 2371 h 2423"/>
                <a:gd name="T80" fmla="*/ 1302 w 4849"/>
                <a:gd name="T81" fmla="*/ 2315 h 2423"/>
                <a:gd name="T82" fmla="*/ 1270 w 4849"/>
                <a:gd name="T83" fmla="*/ 1667 h 2423"/>
                <a:gd name="T84" fmla="*/ 1269 w 4849"/>
                <a:gd name="T85" fmla="*/ 1400 h 2423"/>
                <a:gd name="T86" fmla="*/ 1056 w 4849"/>
                <a:gd name="T87" fmla="*/ 1288 h 2423"/>
                <a:gd name="T88" fmla="*/ 813 w 4849"/>
                <a:gd name="T89" fmla="*/ 1102 h 2423"/>
                <a:gd name="T90" fmla="*/ 818 w 4849"/>
                <a:gd name="T91" fmla="*/ 1171 h 2423"/>
                <a:gd name="T92" fmla="*/ 642 w 4849"/>
                <a:gd name="T93" fmla="*/ 939 h 2423"/>
                <a:gd name="T94" fmla="*/ 639 w 4849"/>
                <a:gd name="T95" fmla="*/ 739 h 2423"/>
                <a:gd name="T96" fmla="*/ 490 w 4849"/>
                <a:gd name="T97" fmla="*/ 522 h 2423"/>
                <a:gd name="T98" fmla="*/ 141 w 4849"/>
                <a:gd name="T99" fmla="*/ 576 h 2423"/>
                <a:gd name="T100" fmla="*/ 115 w 4849"/>
                <a:gd name="T101" fmla="*/ 482 h 2423"/>
                <a:gd name="T102" fmla="*/ 85 w 4849"/>
                <a:gd name="T103" fmla="*/ 334 h 2423"/>
                <a:gd name="T104" fmla="*/ 110 w 4849"/>
                <a:gd name="T105" fmla="*/ 255 h 2423"/>
                <a:gd name="T106" fmla="*/ 234 w 4849"/>
                <a:gd name="T107" fmla="*/ 107 h 2423"/>
                <a:gd name="T108" fmla="*/ 499 w 4849"/>
                <a:gd name="T109" fmla="*/ 136 h 2423"/>
                <a:gd name="T110" fmla="*/ 632 w 4849"/>
                <a:gd name="T111" fmla="*/ 149 h 2423"/>
                <a:gd name="T112" fmla="*/ 771 w 4849"/>
                <a:gd name="T113" fmla="*/ 218 h 2423"/>
                <a:gd name="T114" fmla="*/ 979 w 4849"/>
                <a:gd name="T115" fmla="*/ 222 h 2423"/>
                <a:gd name="T116" fmla="*/ 918 w 4849"/>
                <a:gd name="T117" fmla="*/ 131 h 2423"/>
                <a:gd name="T118" fmla="*/ 733 w 4849"/>
                <a:gd name="T119" fmla="*/ 157 h 2423"/>
                <a:gd name="T120" fmla="*/ 776 w 4849"/>
                <a:gd name="T121" fmla="*/ 42 h 2423"/>
                <a:gd name="T122" fmla="*/ 902 w 4849"/>
                <a:gd name="T123" fmla="*/ 28 h 2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49" h="2423">
                  <a:moveTo>
                    <a:pt x="1469" y="711"/>
                  </a:moveTo>
                  <a:lnTo>
                    <a:pt x="1482" y="712"/>
                  </a:lnTo>
                  <a:lnTo>
                    <a:pt x="1490" y="714"/>
                  </a:lnTo>
                  <a:lnTo>
                    <a:pt x="1501" y="718"/>
                  </a:lnTo>
                  <a:lnTo>
                    <a:pt x="1501" y="726"/>
                  </a:lnTo>
                  <a:lnTo>
                    <a:pt x="1497" y="726"/>
                  </a:lnTo>
                  <a:lnTo>
                    <a:pt x="1494" y="728"/>
                  </a:lnTo>
                  <a:lnTo>
                    <a:pt x="1490" y="728"/>
                  </a:lnTo>
                  <a:lnTo>
                    <a:pt x="1487" y="728"/>
                  </a:lnTo>
                  <a:lnTo>
                    <a:pt x="1482" y="730"/>
                  </a:lnTo>
                  <a:lnTo>
                    <a:pt x="1478" y="725"/>
                  </a:lnTo>
                  <a:lnTo>
                    <a:pt x="1476" y="723"/>
                  </a:lnTo>
                  <a:lnTo>
                    <a:pt x="1475" y="719"/>
                  </a:lnTo>
                  <a:lnTo>
                    <a:pt x="1473" y="716"/>
                  </a:lnTo>
                  <a:lnTo>
                    <a:pt x="1469" y="711"/>
                  </a:lnTo>
                  <a:close/>
                  <a:moveTo>
                    <a:pt x="1551" y="691"/>
                  </a:moveTo>
                  <a:lnTo>
                    <a:pt x="1562" y="691"/>
                  </a:lnTo>
                  <a:lnTo>
                    <a:pt x="1562" y="705"/>
                  </a:lnTo>
                  <a:lnTo>
                    <a:pt x="1562" y="718"/>
                  </a:lnTo>
                  <a:lnTo>
                    <a:pt x="1564" y="728"/>
                  </a:lnTo>
                  <a:lnTo>
                    <a:pt x="1565" y="740"/>
                  </a:lnTo>
                  <a:lnTo>
                    <a:pt x="1585" y="740"/>
                  </a:lnTo>
                  <a:lnTo>
                    <a:pt x="1585" y="760"/>
                  </a:lnTo>
                  <a:lnTo>
                    <a:pt x="1593" y="760"/>
                  </a:lnTo>
                  <a:lnTo>
                    <a:pt x="1595" y="761"/>
                  </a:lnTo>
                  <a:lnTo>
                    <a:pt x="1597" y="761"/>
                  </a:lnTo>
                  <a:lnTo>
                    <a:pt x="1599" y="761"/>
                  </a:lnTo>
                  <a:lnTo>
                    <a:pt x="1600" y="761"/>
                  </a:lnTo>
                  <a:lnTo>
                    <a:pt x="1602" y="761"/>
                  </a:lnTo>
                  <a:lnTo>
                    <a:pt x="1604" y="763"/>
                  </a:lnTo>
                  <a:lnTo>
                    <a:pt x="1602" y="774"/>
                  </a:lnTo>
                  <a:lnTo>
                    <a:pt x="1599" y="786"/>
                  </a:lnTo>
                  <a:lnTo>
                    <a:pt x="1597" y="798"/>
                  </a:lnTo>
                  <a:lnTo>
                    <a:pt x="1593" y="798"/>
                  </a:lnTo>
                  <a:lnTo>
                    <a:pt x="1592" y="794"/>
                  </a:lnTo>
                  <a:lnTo>
                    <a:pt x="1592" y="793"/>
                  </a:lnTo>
                  <a:lnTo>
                    <a:pt x="1592" y="791"/>
                  </a:lnTo>
                  <a:lnTo>
                    <a:pt x="1590" y="789"/>
                  </a:lnTo>
                  <a:lnTo>
                    <a:pt x="1590" y="787"/>
                  </a:lnTo>
                  <a:lnTo>
                    <a:pt x="1588" y="791"/>
                  </a:lnTo>
                  <a:lnTo>
                    <a:pt x="1586" y="791"/>
                  </a:lnTo>
                  <a:lnTo>
                    <a:pt x="1586" y="793"/>
                  </a:lnTo>
                  <a:lnTo>
                    <a:pt x="1586" y="793"/>
                  </a:lnTo>
                  <a:lnTo>
                    <a:pt x="1586" y="793"/>
                  </a:lnTo>
                  <a:lnTo>
                    <a:pt x="1585" y="793"/>
                  </a:lnTo>
                  <a:lnTo>
                    <a:pt x="1581" y="794"/>
                  </a:lnTo>
                  <a:lnTo>
                    <a:pt x="1581" y="787"/>
                  </a:lnTo>
                  <a:lnTo>
                    <a:pt x="1583" y="786"/>
                  </a:lnTo>
                  <a:lnTo>
                    <a:pt x="1583" y="784"/>
                  </a:lnTo>
                  <a:lnTo>
                    <a:pt x="1585" y="782"/>
                  </a:lnTo>
                  <a:lnTo>
                    <a:pt x="1585" y="779"/>
                  </a:lnTo>
                  <a:lnTo>
                    <a:pt x="1585" y="775"/>
                  </a:lnTo>
                  <a:lnTo>
                    <a:pt x="1581" y="775"/>
                  </a:lnTo>
                  <a:lnTo>
                    <a:pt x="1574" y="782"/>
                  </a:lnTo>
                  <a:lnTo>
                    <a:pt x="1567" y="789"/>
                  </a:lnTo>
                  <a:lnTo>
                    <a:pt x="1558" y="794"/>
                  </a:lnTo>
                  <a:lnTo>
                    <a:pt x="1558" y="789"/>
                  </a:lnTo>
                  <a:lnTo>
                    <a:pt x="1558" y="784"/>
                  </a:lnTo>
                  <a:lnTo>
                    <a:pt x="1558" y="782"/>
                  </a:lnTo>
                  <a:lnTo>
                    <a:pt x="1557" y="781"/>
                  </a:lnTo>
                  <a:lnTo>
                    <a:pt x="1553" y="779"/>
                  </a:lnTo>
                  <a:lnTo>
                    <a:pt x="1548" y="779"/>
                  </a:lnTo>
                  <a:lnTo>
                    <a:pt x="1539" y="779"/>
                  </a:lnTo>
                  <a:lnTo>
                    <a:pt x="1536" y="779"/>
                  </a:lnTo>
                  <a:lnTo>
                    <a:pt x="1532" y="779"/>
                  </a:lnTo>
                  <a:lnTo>
                    <a:pt x="1527" y="777"/>
                  </a:lnTo>
                  <a:lnTo>
                    <a:pt x="1522" y="777"/>
                  </a:lnTo>
                  <a:lnTo>
                    <a:pt x="1517" y="775"/>
                  </a:lnTo>
                  <a:lnTo>
                    <a:pt x="1513" y="772"/>
                  </a:lnTo>
                  <a:lnTo>
                    <a:pt x="1523" y="758"/>
                  </a:lnTo>
                  <a:lnTo>
                    <a:pt x="1534" y="737"/>
                  </a:lnTo>
                  <a:lnTo>
                    <a:pt x="1541" y="714"/>
                  </a:lnTo>
                  <a:lnTo>
                    <a:pt x="1551" y="691"/>
                  </a:lnTo>
                  <a:close/>
                  <a:moveTo>
                    <a:pt x="1220" y="630"/>
                  </a:moveTo>
                  <a:lnTo>
                    <a:pt x="1235" y="630"/>
                  </a:lnTo>
                  <a:lnTo>
                    <a:pt x="1235" y="637"/>
                  </a:lnTo>
                  <a:lnTo>
                    <a:pt x="1232" y="637"/>
                  </a:lnTo>
                  <a:lnTo>
                    <a:pt x="1230" y="639"/>
                  </a:lnTo>
                  <a:lnTo>
                    <a:pt x="1229" y="639"/>
                  </a:lnTo>
                  <a:lnTo>
                    <a:pt x="1227" y="639"/>
                  </a:lnTo>
                  <a:lnTo>
                    <a:pt x="1225" y="641"/>
                  </a:lnTo>
                  <a:lnTo>
                    <a:pt x="1220" y="641"/>
                  </a:lnTo>
                  <a:lnTo>
                    <a:pt x="1220" y="630"/>
                  </a:lnTo>
                  <a:close/>
                  <a:moveTo>
                    <a:pt x="515" y="622"/>
                  </a:moveTo>
                  <a:lnTo>
                    <a:pt x="522" y="622"/>
                  </a:lnTo>
                  <a:lnTo>
                    <a:pt x="525" y="623"/>
                  </a:lnTo>
                  <a:lnTo>
                    <a:pt x="529" y="625"/>
                  </a:lnTo>
                  <a:lnTo>
                    <a:pt x="534" y="625"/>
                  </a:lnTo>
                  <a:lnTo>
                    <a:pt x="541" y="625"/>
                  </a:lnTo>
                  <a:lnTo>
                    <a:pt x="543" y="639"/>
                  </a:lnTo>
                  <a:lnTo>
                    <a:pt x="546" y="650"/>
                  </a:lnTo>
                  <a:lnTo>
                    <a:pt x="548" y="664"/>
                  </a:lnTo>
                  <a:lnTo>
                    <a:pt x="541" y="664"/>
                  </a:lnTo>
                  <a:lnTo>
                    <a:pt x="537" y="658"/>
                  </a:lnTo>
                  <a:lnTo>
                    <a:pt x="534" y="655"/>
                  </a:lnTo>
                  <a:lnTo>
                    <a:pt x="529" y="651"/>
                  </a:lnTo>
                  <a:lnTo>
                    <a:pt x="525" y="648"/>
                  </a:lnTo>
                  <a:lnTo>
                    <a:pt x="522" y="643"/>
                  </a:lnTo>
                  <a:lnTo>
                    <a:pt x="518" y="637"/>
                  </a:lnTo>
                  <a:lnTo>
                    <a:pt x="516" y="634"/>
                  </a:lnTo>
                  <a:lnTo>
                    <a:pt x="515" y="630"/>
                  </a:lnTo>
                  <a:lnTo>
                    <a:pt x="515" y="627"/>
                  </a:lnTo>
                  <a:lnTo>
                    <a:pt x="515" y="622"/>
                  </a:lnTo>
                  <a:close/>
                  <a:moveTo>
                    <a:pt x="4304" y="609"/>
                  </a:moveTo>
                  <a:lnTo>
                    <a:pt x="4306" y="611"/>
                  </a:lnTo>
                  <a:lnTo>
                    <a:pt x="4306" y="611"/>
                  </a:lnTo>
                  <a:lnTo>
                    <a:pt x="4306" y="611"/>
                  </a:lnTo>
                  <a:lnTo>
                    <a:pt x="4306" y="613"/>
                  </a:lnTo>
                  <a:lnTo>
                    <a:pt x="4307" y="613"/>
                  </a:lnTo>
                  <a:lnTo>
                    <a:pt x="4307" y="615"/>
                  </a:lnTo>
                  <a:lnTo>
                    <a:pt x="4313" y="627"/>
                  </a:lnTo>
                  <a:lnTo>
                    <a:pt x="4313" y="643"/>
                  </a:lnTo>
                  <a:lnTo>
                    <a:pt x="4313" y="658"/>
                  </a:lnTo>
                  <a:lnTo>
                    <a:pt x="4316" y="676"/>
                  </a:lnTo>
                  <a:lnTo>
                    <a:pt x="4321" y="693"/>
                  </a:lnTo>
                  <a:lnTo>
                    <a:pt x="4330" y="712"/>
                  </a:lnTo>
                  <a:lnTo>
                    <a:pt x="4335" y="733"/>
                  </a:lnTo>
                  <a:lnTo>
                    <a:pt x="4311" y="730"/>
                  </a:lnTo>
                  <a:lnTo>
                    <a:pt x="4311" y="746"/>
                  </a:lnTo>
                  <a:lnTo>
                    <a:pt x="4314" y="758"/>
                  </a:lnTo>
                  <a:lnTo>
                    <a:pt x="4316" y="770"/>
                  </a:lnTo>
                  <a:lnTo>
                    <a:pt x="4320" y="787"/>
                  </a:lnTo>
                  <a:lnTo>
                    <a:pt x="4314" y="787"/>
                  </a:lnTo>
                  <a:lnTo>
                    <a:pt x="4311" y="787"/>
                  </a:lnTo>
                  <a:lnTo>
                    <a:pt x="4306" y="789"/>
                  </a:lnTo>
                  <a:lnTo>
                    <a:pt x="4304" y="789"/>
                  </a:lnTo>
                  <a:lnTo>
                    <a:pt x="4301" y="791"/>
                  </a:lnTo>
                  <a:lnTo>
                    <a:pt x="4301" y="791"/>
                  </a:lnTo>
                  <a:lnTo>
                    <a:pt x="4297" y="781"/>
                  </a:lnTo>
                  <a:lnTo>
                    <a:pt x="4295" y="761"/>
                  </a:lnTo>
                  <a:lnTo>
                    <a:pt x="4295" y="739"/>
                  </a:lnTo>
                  <a:lnTo>
                    <a:pt x="4295" y="714"/>
                  </a:lnTo>
                  <a:lnTo>
                    <a:pt x="4295" y="691"/>
                  </a:lnTo>
                  <a:lnTo>
                    <a:pt x="4292" y="676"/>
                  </a:lnTo>
                  <a:lnTo>
                    <a:pt x="4292" y="637"/>
                  </a:lnTo>
                  <a:lnTo>
                    <a:pt x="4295" y="632"/>
                  </a:lnTo>
                  <a:lnTo>
                    <a:pt x="4297" y="629"/>
                  </a:lnTo>
                  <a:lnTo>
                    <a:pt x="4299" y="625"/>
                  </a:lnTo>
                  <a:lnTo>
                    <a:pt x="4301" y="622"/>
                  </a:lnTo>
                  <a:lnTo>
                    <a:pt x="4302" y="616"/>
                  </a:lnTo>
                  <a:lnTo>
                    <a:pt x="4304" y="609"/>
                  </a:lnTo>
                  <a:close/>
                  <a:moveTo>
                    <a:pt x="2253" y="595"/>
                  </a:moveTo>
                  <a:lnTo>
                    <a:pt x="2257" y="616"/>
                  </a:lnTo>
                  <a:lnTo>
                    <a:pt x="2255" y="637"/>
                  </a:lnTo>
                  <a:lnTo>
                    <a:pt x="2250" y="660"/>
                  </a:lnTo>
                  <a:lnTo>
                    <a:pt x="2236" y="667"/>
                  </a:lnTo>
                  <a:lnTo>
                    <a:pt x="2223" y="671"/>
                  </a:lnTo>
                  <a:lnTo>
                    <a:pt x="2204" y="672"/>
                  </a:lnTo>
                  <a:lnTo>
                    <a:pt x="2204" y="664"/>
                  </a:lnTo>
                  <a:lnTo>
                    <a:pt x="2209" y="651"/>
                  </a:lnTo>
                  <a:lnTo>
                    <a:pt x="2209" y="636"/>
                  </a:lnTo>
                  <a:lnTo>
                    <a:pt x="2208" y="618"/>
                  </a:lnTo>
                  <a:lnTo>
                    <a:pt x="2218" y="609"/>
                  </a:lnTo>
                  <a:lnTo>
                    <a:pt x="2227" y="602"/>
                  </a:lnTo>
                  <a:lnTo>
                    <a:pt x="2237" y="597"/>
                  </a:lnTo>
                  <a:lnTo>
                    <a:pt x="2253" y="595"/>
                  </a:lnTo>
                  <a:close/>
                  <a:moveTo>
                    <a:pt x="2503" y="568"/>
                  </a:moveTo>
                  <a:lnTo>
                    <a:pt x="2506" y="571"/>
                  </a:lnTo>
                  <a:lnTo>
                    <a:pt x="2508" y="573"/>
                  </a:lnTo>
                  <a:lnTo>
                    <a:pt x="2510" y="575"/>
                  </a:lnTo>
                  <a:lnTo>
                    <a:pt x="2510" y="578"/>
                  </a:lnTo>
                  <a:lnTo>
                    <a:pt x="2510" y="582"/>
                  </a:lnTo>
                  <a:lnTo>
                    <a:pt x="2511" y="587"/>
                  </a:lnTo>
                  <a:lnTo>
                    <a:pt x="2510" y="590"/>
                  </a:lnTo>
                  <a:lnTo>
                    <a:pt x="2508" y="592"/>
                  </a:lnTo>
                  <a:lnTo>
                    <a:pt x="2508" y="594"/>
                  </a:lnTo>
                  <a:lnTo>
                    <a:pt x="2508" y="595"/>
                  </a:lnTo>
                  <a:lnTo>
                    <a:pt x="2508" y="597"/>
                  </a:lnTo>
                  <a:lnTo>
                    <a:pt x="2506" y="599"/>
                  </a:lnTo>
                  <a:lnTo>
                    <a:pt x="2504" y="601"/>
                  </a:lnTo>
                  <a:lnTo>
                    <a:pt x="2503" y="601"/>
                  </a:lnTo>
                  <a:lnTo>
                    <a:pt x="2501" y="601"/>
                  </a:lnTo>
                  <a:lnTo>
                    <a:pt x="2499" y="602"/>
                  </a:lnTo>
                  <a:lnTo>
                    <a:pt x="2496" y="602"/>
                  </a:lnTo>
                  <a:lnTo>
                    <a:pt x="2490" y="590"/>
                  </a:lnTo>
                  <a:lnTo>
                    <a:pt x="2487" y="585"/>
                  </a:lnTo>
                  <a:lnTo>
                    <a:pt x="2487" y="583"/>
                  </a:lnTo>
                  <a:lnTo>
                    <a:pt x="2489" y="582"/>
                  </a:lnTo>
                  <a:lnTo>
                    <a:pt x="2496" y="578"/>
                  </a:lnTo>
                  <a:lnTo>
                    <a:pt x="2503" y="568"/>
                  </a:lnTo>
                  <a:close/>
                  <a:moveTo>
                    <a:pt x="2583" y="529"/>
                  </a:moveTo>
                  <a:lnTo>
                    <a:pt x="2588" y="531"/>
                  </a:lnTo>
                  <a:lnTo>
                    <a:pt x="2590" y="531"/>
                  </a:lnTo>
                  <a:lnTo>
                    <a:pt x="2592" y="531"/>
                  </a:lnTo>
                  <a:lnTo>
                    <a:pt x="2593" y="533"/>
                  </a:lnTo>
                  <a:lnTo>
                    <a:pt x="2595" y="533"/>
                  </a:lnTo>
                  <a:lnTo>
                    <a:pt x="2592" y="538"/>
                  </a:lnTo>
                  <a:lnTo>
                    <a:pt x="2590" y="543"/>
                  </a:lnTo>
                  <a:lnTo>
                    <a:pt x="2588" y="548"/>
                  </a:lnTo>
                  <a:lnTo>
                    <a:pt x="2585" y="554"/>
                  </a:lnTo>
                  <a:lnTo>
                    <a:pt x="2579" y="557"/>
                  </a:lnTo>
                  <a:lnTo>
                    <a:pt x="2579" y="552"/>
                  </a:lnTo>
                  <a:lnTo>
                    <a:pt x="2578" y="552"/>
                  </a:lnTo>
                  <a:lnTo>
                    <a:pt x="2578" y="550"/>
                  </a:lnTo>
                  <a:lnTo>
                    <a:pt x="2578" y="550"/>
                  </a:lnTo>
                  <a:lnTo>
                    <a:pt x="2578" y="548"/>
                  </a:lnTo>
                  <a:lnTo>
                    <a:pt x="2576" y="545"/>
                  </a:lnTo>
                  <a:lnTo>
                    <a:pt x="2579" y="541"/>
                  </a:lnTo>
                  <a:lnTo>
                    <a:pt x="2581" y="538"/>
                  </a:lnTo>
                  <a:lnTo>
                    <a:pt x="2583" y="534"/>
                  </a:lnTo>
                  <a:lnTo>
                    <a:pt x="2583" y="529"/>
                  </a:lnTo>
                  <a:close/>
                  <a:moveTo>
                    <a:pt x="246" y="526"/>
                  </a:moveTo>
                  <a:lnTo>
                    <a:pt x="251" y="534"/>
                  </a:lnTo>
                  <a:lnTo>
                    <a:pt x="251" y="541"/>
                  </a:lnTo>
                  <a:lnTo>
                    <a:pt x="246" y="550"/>
                  </a:lnTo>
                  <a:lnTo>
                    <a:pt x="239" y="555"/>
                  </a:lnTo>
                  <a:lnTo>
                    <a:pt x="232" y="559"/>
                  </a:lnTo>
                  <a:lnTo>
                    <a:pt x="230" y="561"/>
                  </a:lnTo>
                  <a:lnTo>
                    <a:pt x="227" y="557"/>
                  </a:lnTo>
                  <a:lnTo>
                    <a:pt x="225" y="554"/>
                  </a:lnTo>
                  <a:lnTo>
                    <a:pt x="223" y="548"/>
                  </a:lnTo>
                  <a:lnTo>
                    <a:pt x="223" y="543"/>
                  </a:lnTo>
                  <a:lnTo>
                    <a:pt x="221" y="538"/>
                  </a:lnTo>
                  <a:lnTo>
                    <a:pt x="234" y="533"/>
                  </a:lnTo>
                  <a:lnTo>
                    <a:pt x="237" y="531"/>
                  </a:lnTo>
                  <a:lnTo>
                    <a:pt x="242" y="529"/>
                  </a:lnTo>
                  <a:lnTo>
                    <a:pt x="246" y="526"/>
                  </a:lnTo>
                  <a:close/>
                  <a:moveTo>
                    <a:pt x="2646" y="503"/>
                  </a:moveTo>
                  <a:lnTo>
                    <a:pt x="2660" y="510"/>
                  </a:lnTo>
                  <a:lnTo>
                    <a:pt x="2660" y="515"/>
                  </a:lnTo>
                  <a:lnTo>
                    <a:pt x="2656" y="515"/>
                  </a:lnTo>
                  <a:lnTo>
                    <a:pt x="2655" y="517"/>
                  </a:lnTo>
                  <a:lnTo>
                    <a:pt x="2651" y="519"/>
                  </a:lnTo>
                  <a:lnTo>
                    <a:pt x="2649" y="522"/>
                  </a:lnTo>
                  <a:lnTo>
                    <a:pt x="2646" y="520"/>
                  </a:lnTo>
                  <a:lnTo>
                    <a:pt x="2644" y="520"/>
                  </a:lnTo>
                  <a:lnTo>
                    <a:pt x="2644" y="520"/>
                  </a:lnTo>
                  <a:lnTo>
                    <a:pt x="2642" y="519"/>
                  </a:lnTo>
                  <a:lnTo>
                    <a:pt x="2641" y="519"/>
                  </a:lnTo>
                  <a:lnTo>
                    <a:pt x="2641" y="515"/>
                  </a:lnTo>
                  <a:lnTo>
                    <a:pt x="2641" y="512"/>
                  </a:lnTo>
                  <a:lnTo>
                    <a:pt x="2641" y="510"/>
                  </a:lnTo>
                  <a:lnTo>
                    <a:pt x="2641" y="510"/>
                  </a:lnTo>
                  <a:lnTo>
                    <a:pt x="2642" y="506"/>
                  </a:lnTo>
                  <a:lnTo>
                    <a:pt x="2646" y="503"/>
                  </a:lnTo>
                  <a:close/>
                  <a:moveTo>
                    <a:pt x="2272" y="494"/>
                  </a:moveTo>
                  <a:lnTo>
                    <a:pt x="2290" y="496"/>
                  </a:lnTo>
                  <a:lnTo>
                    <a:pt x="2304" y="499"/>
                  </a:lnTo>
                  <a:lnTo>
                    <a:pt x="2300" y="506"/>
                  </a:lnTo>
                  <a:lnTo>
                    <a:pt x="2298" y="512"/>
                  </a:lnTo>
                  <a:lnTo>
                    <a:pt x="2295" y="517"/>
                  </a:lnTo>
                  <a:lnTo>
                    <a:pt x="2291" y="522"/>
                  </a:lnTo>
                  <a:lnTo>
                    <a:pt x="2300" y="522"/>
                  </a:lnTo>
                  <a:lnTo>
                    <a:pt x="2304" y="519"/>
                  </a:lnTo>
                  <a:lnTo>
                    <a:pt x="2305" y="517"/>
                  </a:lnTo>
                  <a:lnTo>
                    <a:pt x="2309" y="515"/>
                  </a:lnTo>
                  <a:lnTo>
                    <a:pt x="2314" y="515"/>
                  </a:lnTo>
                  <a:lnTo>
                    <a:pt x="2314" y="522"/>
                  </a:lnTo>
                  <a:lnTo>
                    <a:pt x="2319" y="534"/>
                  </a:lnTo>
                  <a:lnTo>
                    <a:pt x="2316" y="545"/>
                  </a:lnTo>
                  <a:lnTo>
                    <a:pt x="2311" y="554"/>
                  </a:lnTo>
                  <a:lnTo>
                    <a:pt x="2307" y="561"/>
                  </a:lnTo>
                  <a:lnTo>
                    <a:pt x="2316" y="569"/>
                  </a:lnTo>
                  <a:lnTo>
                    <a:pt x="2325" y="582"/>
                  </a:lnTo>
                  <a:lnTo>
                    <a:pt x="2337" y="595"/>
                  </a:lnTo>
                  <a:lnTo>
                    <a:pt x="2347" y="611"/>
                  </a:lnTo>
                  <a:lnTo>
                    <a:pt x="2356" y="629"/>
                  </a:lnTo>
                  <a:lnTo>
                    <a:pt x="2363" y="644"/>
                  </a:lnTo>
                  <a:lnTo>
                    <a:pt x="2365" y="657"/>
                  </a:lnTo>
                  <a:lnTo>
                    <a:pt x="2361" y="669"/>
                  </a:lnTo>
                  <a:lnTo>
                    <a:pt x="2353" y="676"/>
                  </a:lnTo>
                  <a:lnTo>
                    <a:pt x="2342" y="683"/>
                  </a:lnTo>
                  <a:lnTo>
                    <a:pt x="2325" y="690"/>
                  </a:lnTo>
                  <a:lnTo>
                    <a:pt x="2304" y="695"/>
                  </a:lnTo>
                  <a:lnTo>
                    <a:pt x="2285" y="700"/>
                  </a:lnTo>
                  <a:lnTo>
                    <a:pt x="2269" y="702"/>
                  </a:lnTo>
                  <a:lnTo>
                    <a:pt x="2269" y="698"/>
                  </a:lnTo>
                  <a:lnTo>
                    <a:pt x="2279" y="683"/>
                  </a:lnTo>
                  <a:lnTo>
                    <a:pt x="2288" y="667"/>
                  </a:lnTo>
                  <a:lnTo>
                    <a:pt x="2283" y="667"/>
                  </a:lnTo>
                  <a:lnTo>
                    <a:pt x="2279" y="667"/>
                  </a:lnTo>
                  <a:lnTo>
                    <a:pt x="2276" y="665"/>
                  </a:lnTo>
                  <a:lnTo>
                    <a:pt x="2276" y="664"/>
                  </a:lnTo>
                  <a:lnTo>
                    <a:pt x="2274" y="662"/>
                  </a:lnTo>
                  <a:lnTo>
                    <a:pt x="2274" y="658"/>
                  </a:lnTo>
                  <a:lnTo>
                    <a:pt x="2272" y="653"/>
                  </a:lnTo>
                  <a:lnTo>
                    <a:pt x="2285" y="650"/>
                  </a:lnTo>
                  <a:lnTo>
                    <a:pt x="2281" y="646"/>
                  </a:lnTo>
                  <a:lnTo>
                    <a:pt x="2281" y="644"/>
                  </a:lnTo>
                  <a:lnTo>
                    <a:pt x="2279" y="643"/>
                  </a:lnTo>
                  <a:lnTo>
                    <a:pt x="2279" y="643"/>
                  </a:lnTo>
                  <a:lnTo>
                    <a:pt x="2279" y="641"/>
                  </a:lnTo>
                  <a:lnTo>
                    <a:pt x="2281" y="637"/>
                  </a:lnTo>
                  <a:lnTo>
                    <a:pt x="2283" y="630"/>
                  </a:lnTo>
                  <a:lnTo>
                    <a:pt x="2288" y="625"/>
                  </a:lnTo>
                  <a:lnTo>
                    <a:pt x="2291" y="622"/>
                  </a:lnTo>
                  <a:lnTo>
                    <a:pt x="2298" y="618"/>
                  </a:lnTo>
                  <a:lnTo>
                    <a:pt x="2304" y="615"/>
                  </a:lnTo>
                  <a:lnTo>
                    <a:pt x="2302" y="611"/>
                  </a:lnTo>
                  <a:lnTo>
                    <a:pt x="2302" y="609"/>
                  </a:lnTo>
                  <a:lnTo>
                    <a:pt x="2302" y="609"/>
                  </a:lnTo>
                  <a:lnTo>
                    <a:pt x="2300" y="608"/>
                  </a:lnTo>
                  <a:lnTo>
                    <a:pt x="2300" y="606"/>
                  </a:lnTo>
                  <a:lnTo>
                    <a:pt x="2298" y="602"/>
                  </a:lnTo>
                  <a:lnTo>
                    <a:pt x="2297" y="602"/>
                  </a:lnTo>
                  <a:lnTo>
                    <a:pt x="2297" y="601"/>
                  </a:lnTo>
                  <a:lnTo>
                    <a:pt x="2297" y="601"/>
                  </a:lnTo>
                  <a:lnTo>
                    <a:pt x="2297" y="601"/>
                  </a:lnTo>
                  <a:lnTo>
                    <a:pt x="2295" y="601"/>
                  </a:lnTo>
                  <a:lnTo>
                    <a:pt x="2291" y="599"/>
                  </a:lnTo>
                  <a:lnTo>
                    <a:pt x="2288" y="597"/>
                  </a:lnTo>
                  <a:lnTo>
                    <a:pt x="2286" y="597"/>
                  </a:lnTo>
                  <a:lnTo>
                    <a:pt x="2283" y="597"/>
                  </a:lnTo>
                  <a:lnTo>
                    <a:pt x="2279" y="595"/>
                  </a:lnTo>
                  <a:lnTo>
                    <a:pt x="2276" y="595"/>
                  </a:lnTo>
                  <a:lnTo>
                    <a:pt x="2276" y="594"/>
                  </a:lnTo>
                  <a:lnTo>
                    <a:pt x="2274" y="592"/>
                  </a:lnTo>
                  <a:lnTo>
                    <a:pt x="2274" y="590"/>
                  </a:lnTo>
                  <a:lnTo>
                    <a:pt x="2274" y="587"/>
                  </a:lnTo>
                  <a:lnTo>
                    <a:pt x="2272" y="583"/>
                  </a:lnTo>
                  <a:lnTo>
                    <a:pt x="2274" y="582"/>
                  </a:lnTo>
                  <a:lnTo>
                    <a:pt x="2274" y="580"/>
                  </a:lnTo>
                  <a:lnTo>
                    <a:pt x="2276" y="578"/>
                  </a:lnTo>
                  <a:lnTo>
                    <a:pt x="2276" y="576"/>
                  </a:lnTo>
                  <a:lnTo>
                    <a:pt x="2276" y="573"/>
                  </a:lnTo>
                  <a:lnTo>
                    <a:pt x="2272" y="573"/>
                  </a:lnTo>
                  <a:lnTo>
                    <a:pt x="2271" y="576"/>
                  </a:lnTo>
                  <a:lnTo>
                    <a:pt x="2271" y="578"/>
                  </a:lnTo>
                  <a:lnTo>
                    <a:pt x="2271" y="580"/>
                  </a:lnTo>
                  <a:lnTo>
                    <a:pt x="2269" y="580"/>
                  </a:lnTo>
                  <a:lnTo>
                    <a:pt x="2267" y="582"/>
                  </a:lnTo>
                  <a:lnTo>
                    <a:pt x="2265" y="583"/>
                  </a:lnTo>
                  <a:lnTo>
                    <a:pt x="2262" y="566"/>
                  </a:lnTo>
                  <a:lnTo>
                    <a:pt x="2258" y="550"/>
                  </a:lnTo>
                  <a:lnTo>
                    <a:pt x="2257" y="538"/>
                  </a:lnTo>
                  <a:lnTo>
                    <a:pt x="2260" y="529"/>
                  </a:lnTo>
                  <a:lnTo>
                    <a:pt x="2265" y="520"/>
                  </a:lnTo>
                  <a:lnTo>
                    <a:pt x="2271" y="510"/>
                  </a:lnTo>
                  <a:lnTo>
                    <a:pt x="2272" y="494"/>
                  </a:lnTo>
                  <a:close/>
                  <a:moveTo>
                    <a:pt x="29" y="458"/>
                  </a:moveTo>
                  <a:lnTo>
                    <a:pt x="49" y="458"/>
                  </a:lnTo>
                  <a:lnTo>
                    <a:pt x="49" y="465"/>
                  </a:lnTo>
                  <a:lnTo>
                    <a:pt x="45" y="465"/>
                  </a:lnTo>
                  <a:lnTo>
                    <a:pt x="45" y="468"/>
                  </a:lnTo>
                  <a:lnTo>
                    <a:pt x="40" y="466"/>
                  </a:lnTo>
                  <a:lnTo>
                    <a:pt x="36" y="463"/>
                  </a:lnTo>
                  <a:lnTo>
                    <a:pt x="33" y="461"/>
                  </a:lnTo>
                  <a:lnTo>
                    <a:pt x="29" y="458"/>
                  </a:lnTo>
                  <a:close/>
                  <a:moveTo>
                    <a:pt x="1239" y="403"/>
                  </a:moveTo>
                  <a:lnTo>
                    <a:pt x="1244" y="407"/>
                  </a:lnTo>
                  <a:lnTo>
                    <a:pt x="1249" y="412"/>
                  </a:lnTo>
                  <a:lnTo>
                    <a:pt x="1253" y="419"/>
                  </a:lnTo>
                  <a:lnTo>
                    <a:pt x="1255" y="426"/>
                  </a:lnTo>
                  <a:lnTo>
                    <a:pt x="1251" y="426"/>
                  </a:lnTo>
                  <a:lnTo>
                    <a:pt x="1248" y="428"/>
                  </a:lnTo>
                  <a:lnTo>
                    <a:pt x="1246" y="428"/>
                  </a:lnTo>
                  <a:lnTo>
                    <a:pt x="1241" y="430"/>
                  </a:lnTo>
                  <a:lnTo>
                    <a:pt x="1235" y="430"/>
                  </a:lnTo>
                  <a:lnTo>
                    <a:pt x="1235" y="426"/>
                  </a:lnTo>
                  <a:lnTo>
                    <a:pt x="1234" y="426"/>
                  </a:lnTo>
                  <a:lnTo>
                    <a:pt x="1234" y="424"/>
                  </a:lnTo>
                  <a:lnTo>
                    <a:pt x="1234" y="424"/>
                  </a:lnTo>
                  <a:lnTo>
                    <a:pt x="1232" y="423"/>
                  </a:lnTo>
                  <a:lnTo>
                    <a:pt x="1234" y="419"/>
                  </a:lnTo>
                  <a:lnTo>
                    <a:pt x="1234" y="417"/>
                  </a:lnTo>
                  <a:lnTo>
                    <a:pt x="1234" y="417"/>
                  </a:lnTo>
                  <a:lnTo>
                    <a:pt x="1234" y="416"/>
                  </a:lnTo>
                  <a:lnTo>
                    <a:pt x="1235" y="414"/>
                  </a:lnTo>
                  <a:lnTo>
                    <a:pt x="1239" y="403"/>
                  </a:lnTo>
                  <a:close/>
                  <a:moveTo>
                    <a:pt x="1209" y="391"/>
                  </a:moveTo>
                  <a:lnTo>
                    <a:pt x="1213" y="395"/>
                  </a:lnTo>
                  <a:lnTo>
                    <a:pt x="1215" y="397"/>
                  </a:lnTo>
                  <a:lnTo>
                    <a:pt x="1215" y="398"/>
                  </a:lnTo>
                  <a:lnTo>
                    <a:pt x="1216" y="402"/>
                  </a:lnTo>
                  <a:lnTo>
                    <a:pt x="1216" y="405"/>
                  </a:lnTo>
                  <a:lnTo>
                    <a:pt x="1216" y="410"/>
                  </a:lnTo>
                  <a:lnTo>
                    <a:pt x="1213" y="410"/>
                  </a:lnTo>
                  <a:lnTo>
                    <a:pt x="1213" y="414"/>
                  </a:lnTo>
                  <a:lnTo>
                    <a:pt x="1206" y="412"/>
                  </a:lnTo>
                  <a:lnTo>
                    <a:pt x="1199" y="410"/>
                  </a:lnTo>
                  <a:lnTo>
                    <a:pt x="1194" y="407"/>
                  </a:lnTo>
                  <a:lnTo>
                    <a:pt x="1190" y="407"/>
                  </a:lnTo>
                  <a:lnTo>
                    <a:pt x="1190" y="403"/>
                  </a:lnTo>
                  <a:lnTo>
                    <a:pt x="1197" y="400"/>
                  </a:lnTo>
                  <a:lnTo>
                    <a:pt x="1204" y="397"/>
                  </a:lnTo>
                  <a:lnTo>
                    <a:pt x="1209" y="391"/>
                  </a:lnTo>
                  <a:close/>
                  <a:moveTo>
                    <a:pt x="1286" y="360"/>
                  </a:moveTo>
                  <a:lnTo>
                    <a:pt x="1290" y="362"/>
                  </a:lnTo>
                  <a:lnTo>
                    <a:pt x="1290" y="362"/>
                  </a:lnTo>
                  <a:lnTo>
                    <a:pt x="1291" y="363"/>
                  </a:lnTo>
                  <a:lnTo>
                    <a:pt x="1291" y="363"/>
                  </a:lnTo>
                  <a:lnTo>
                    <a:pt x="1293" y="365"/>
                  </a:lnTo>
                  <a:lnTo>
                    <a:pt x="1297" y="365"/>
                  </a:lnTo>
                  <a:lnTo>
                    <a:pt x="1297" y="367"/>
                  </a:lnTo>
                  <a:lnTo>
                    <a:pt x="1297" y="369"/>
                  </a:lnTo>
                  <a:lnTo>
                    <a:pt x="1295" y="370"/>
                  </a:lnTo>
                  <a:lnTo>
                    <a:pt x="1295" y="370"/>
                  </a:lnTo>
                  <a:lnTo>
                    <a:pt x="1293" y="372"/>
                  </a:lnTo>
                  <a:lnTo>
                    <a:pt x="1291" y="374"/>
                  </a:lnTo>
                  <a:lnTo>
                    <a:pt x="1290" y="374"/>
                  </a:lnTo>
                  <a:lnTo>
                    <a:pt x="1288" y="376"/>
                  </a:lnTo>
                  <a:lnTo>
                    <a:pt x="1286" y="376"/>
                  </a:lnTo>
                  <a:lnTo>
                    <a:pt x="1283" y="376"/>
                  </a:lnTo>
                  <a:lnTo>
                    <a:pt x="1283" y="370"/>
                  </a:lnTo>
                  <a:lnTo>
                    <a:pt x="1283" y="367"/>
                  </a:lnTo>
                  <a:lnTo>
                    <a:pt x="1284" y="365"/>
                  </a:lnTo>
                  <a:lnTo>
                    <a:pt x="1286" y="360"/>
                  </a:lnTo>
                  <a:close/>
                  <a:moveTo>
                    <a:pt x="0" y="341"/>
                  </a:moveTo>
                  <a:lnTo>
                    <a:pt x="17" y="344"/>
                  </a:lnTo>
                  <a:lnTo>
                    <a:pt x="29" y="349"/>
                  </a:lnTo>
                  <a:lnTo>
                    <a:pt x="38" y="360"/>
                  </a:lnTo>
                  <a:lnTo>
                    <a:pt x="35" y="363"/>
                  </a:lnTo>
                  <a:lnTo>
                    <a:pt x="31" y="363"/>
                  </a:lnTo>
                  <a:lnTo>
                    <a:pt x="29" y="365"/>
                  </a:lnTo>
                  <a:lnTo>
                    <a:pt x="28" y="367"/>
                  </a:lnTo>
                  <a:lnTo>
                    <a:pt x="22" y="369"/>
                  </a:lnTo>
                  <a:lnTo>
                    <a:pt x="19" y="365"/>
                  </a:lnTo>
                  <a:lnTo>
                    <a:pt x="14" y="362"/>
                  </a:lnTo>
                  <a:lnTo>
                    <a:pt x="10" y="358"/>
                  </a:lnTo>
                  <a:lnTo>
                    <a:pt x="5" y="356"/>
                  </a:lnTo>
                  <a:lnTo>
                    <a:pt x="3" y="355"/>
                  </a:lnTo>
                  <a:lnTo>
                    <a:pt x="0" y="351"/>
                  </a:lnTo>
                  <a:lnTo>
                    <a:pt x="0" y="348"/>
                  </a:lnTo>
                  <a:lnTo>
                    <a:pt x="0" y="341"/>
                  </a:lnTo>
                  <a:close/>
                  <a:moveTo>
                    <a:pt x="1178" y="299"/>
                  </a:moveTo>
                  <a:lnTo>
                    <a:pt x="1178" y="307"/>
                  </a:lnTo>
                  <a:lnTo>
                    <a:pt x="1180" y="311"/>
                  </a:lnTo>
                  <a:lnTo>
                    <a:pt x="1181" y="314"/>
                  </a:lnTo>
                  <a:lnTo>
                    <a:pt x="1181" y="320"/>
                  </a:lnTo>
                  <a:lnTo>
                    <a:pt x="1181" y="327"/>
                  </a:lnTo>
                  <a:lnTo>
                    <a:pt x="1201" y="327"/>
                  </a:lnTo>
                  <a:lnTo>
                    <a:pt x="1218" y="346"/>
                  </a:lnTo>
                  <a:lnTo>
                    <a:pt x="1235" y="365"/>
                  </a:lnTo>
                  <a:lnTo>
                    <a:pt x="1235" y="367"/>
                  </a:lnTo>
                  <a:lnTo>
                    <a:pt x="1234" y="369"/>
                  </a:lnTo>
                  <a:lnTo>
                    <a:pt x="1234" y="370"/>
                  </a:lnTo>
                  <a:lnTo>
                    <a:pt x="1234" y="370"/>
                  </a:lnTo>
                  <a:lnTo>
                    <a:pt x="1232" y="372"/>
                  </a:lnTo>
                  <a:lnTo>
                    <a:pt x="1229" y="376"/>
                  </a:lnTo>
                  <a:lnTo>
                    <a:pt x="1227" y="377"/>
                  </a:lnTo>
                  <a:lnTo>
                    <a:pt x="1225" y="379"/>
                  </a:lnTo>
                  <a:lnTo>
                    <a:pt x="1223" y="379"/>
                  </a:lnTo>
                  <a:lnTo>
                    <a:pt x="1218" y="379"/>
                  </a:lnTo>
                  <a:lnTo>
                    <a:pt x="1213" y="381"/>
                  </a:lnTo>
                  <a:lnTo>
                    <a:pt x="1213" y="376"/>
                  </a:lnTo>
                  <a:lnTo>
                    <a:pt x="1213" y="370"/>
                  </a:lnTo>
                  <a:lnTo>
                    <a:pt x="1213" y="367"/>
                  </a:lnTo>
                  <a:lnTo>
                    <a:pt x="1213" y="365"/>
                  </a:lnTo>
                  <a:lnTo>
                    <a:pt x="1209" y="362"/>
                  </a:lnTo>
                  <a:lnTo>
                    <a:pt x="1206" y="360"/>
                  </a:lnTo>
                  <a:lnTo>
                    <a:pt x="1201" y="356"/>
                  </a:lnTo>
                  <a:lnTo>
                    <a:pt x="1195" y="370"/>
                  </a:lnTo>
                  <a:lnTo>
                    <a:pt x="1185" y="379"/>
                  </a:lnTo>
                  <a:lnTo>
                    <a:pt x="1171" y="384"/>
                  </a:lnTo>
                  <a:lnTo>
                    <a:pt x="1171" y="379"/>
                  </a:lnTo>
                  <a:lnTo>
                    <a:pt x="1171" y="376"/>
                  </a:lnTo>
                  <a:lnTo>
                    <a:pt x="1173" y="372"/>
                  </a:lnTo>
                  <a:lnTo>
                    <a:pt x="1171" y="369"/>
                  </a:lnTo>
                  <a:lnTo>
                    <a:pt x="1169" y="365"/>
                  </a:lnTo>
                  <a:lnTo>
                    <a:pt x="1167" y="360"/>
                  </a:lnTo>
                  <a:lnTo>
                    <a:pt x="1162" y="358"/>
                  </a:lnTo>
                  <a:lnTo>
                    <a:pt x="1159" y="356"/>
                  </a:lnTo>
                  <a:lnTo>
                    <a:pt x="1155" y="356"/>
                  </a:lnTo>
                  <a:lnTo>
                    <a:pt x="1152" y="355"/>
                  </a:lnTo>
                  <a:lnTo>
                    <a:pt x="1150" y="355"/>
                  </a:lnTo>
                  <a:lnTo>
                    <a:pt x="1146" y="353"/>
                  </a:lnTo>
                  <a:lnTo>
                    <a:pt x="1143" y="349"/>
                  </a:lnTo>
                  <a:lnTo>
                    <a:pt x="1153" y="337"/>
                  </a:lnTo>
                  <a:lnTo>
                    <a:pt x="1160" y="323"/>
                  </a:lnTo>
                  <a:lnTo>
                    <a:pt x="1167" y="309"/>
                  </a:lnTo>
                  <a:lnTo>
                    <a:pt x="1178" y="299"/>
                  </a:lnTo>
                  <a:close/>
                  <a:moveTo>
                    <a:pt x="2150" y="269"/>
                  </a:moveTo>
                  <a:lnTo>
                    <a:pt x="2152" y="273"/>
                  </a:lnTo>
                  <a:lnTo>
                    <a:pt x="2154" y="276"/>
                  </a:lnTo>
                  <a:lnTo>
                    <a:pt x="2155" y="278"/>
                  </a:lnTo>
                  <a:lnTo>
                    <a:pt x="2155" y="281"/>
                  </a:lnTo>
                  <a:lnTo>
                    <a:pt x="2157" y="285"/>
                  </a:lnTo>
                  <a:lnTo>
                    <a:pt x="2157" y="292"/>
                  </a:lnTo>
                  <a:lnTo>
                    <a:pt x="2157" y="297"/>
                  </a:lnTo>
                  <a:lnTo>
                    <a:pt x="2159" y="311"/>
                  </a:lnTo>
                  <a:lnTo>
                    <a:pt x="2161" y="327"/>
                  </a:lnTo>
                  <a:lnTo>
                    <a:pt x="2161" y="341"/>
                  </a:lnTo>
                  <a:lnTo>
                    <a:pt x="2141" y="351"/>
                  </a:lnTo>
                  <a:lnTo>
                    <a:pt x="2119" y="360"/>
                  </a:lnTo>
                  <a:lnTo>
                    <a:pt x="2098" y="370"/>
                  </a:lnTo>
                  <a:lnTo>
                    <a:pt x="2080" y="384"/>
                  </a:lnTo>
                  <a:lnTo>
                    <a:pt x="2075" y="381"/>
                  </a:lnTo>
                  <a:lnTo>
                    <a:pt x="2066" y="377"/>
                  </a:lnTo>
                  <a:lnTo>
                    <a:pt x="2054" y="370"/>
                  </a:lnTo>
                  <a:lnTo>
                    <a:pt x="2044" y="365"/>
                  </a:lnTo>
                  <a:lnTo>
                    <a:pt x="2035" y="360"/>
                  </a:lnTo>
                  <a:lnTo>
                    <a:pt x="2031" y="356"/>
                  </a:lnTo>
                  <a:lnTo>
                    <a:pt x="2033" y="355"/>
                  </a:lnTo>
                  <a:lnTo>
                    <a:pt x="2035" y="353"/>
                  </a:lnTo>
                  <a:lnTo>
                    <a:pt x="2035" y="353"/>
                  </a:lnTo>
                  <a:lnTo>
                    <a:pt x="2037" y="351"/>
                  </a:lnTo>
                  <a:lnTo>
                    <a:pt x="2037" y="349"/>
                  </a:lnTo>
                  <a:lnTo>
                    <a:pt x="2038" y="346"/>
                  </a:lnTo>
                  <a:lnTo>
                    <a:pt x="2033" y="342"/>
                  </a:lnTo>
                  <a:lnTo>
                    <a:pt x="2026" y="341"/>
                  </a:lnTo>
                  <a:lnTo>
                    <a:pt x="2021" y="337"/>
                  </a:lnTo>
                  <a:lnTo>
                    <a:pt x="2016" y="334"/>
                  </a:lnTo>
                  <a:lnTo>
                    <a:pt x="2019" y="334"/>
                  </a:lnTo>
                  <a:lnTo>
                    <a:pt x="2023" y="330"/>
                  </a:lnTo>
                  <a:lnTo>
                    <a:pt x="2024" y="328"/>
                  </a:lnTo>
                  <a:lnTo>
                    <a:pt x="2026" y="328"/>
                  </a:lnTo>
                  <a:lnTo>
                    <a:pt x="2028" y="327"/>
                  </a:lnTo>
                  <a:lnTo>
                    <a:pt x="2033" y="327"/>
                  </a:lnTo>
                  <a:lnTo>
                    <a:pt x="2038" y="327"/>
                  </a:lnTo>
                  <a:lnTo>
                    <a:pt x="2038" y="314"/>
                  </a:lnTo>
                  <a:lnTo>
                    <a:pt x="2012" y="314"/>
                  </a:lnTo>
                  <a:lnTo>
                    <a:pt x="2007" y="304"/>
                  </a:lnTo>
                  <a:lnTo>
                    <a:pt x="2016" y="297"/>
                  </a:lnTo>
                  <a:lnTo>
                    <a:pt x="2023" y="290"/>
                  </a:lnTo>
                  <a:lnTo>
                    <a:pt x="2031" y="287"/>
                  </a:lnTo>
                  <a:lnTo>
                    <a:pt x="2045" y="283"/>
                  </a:lnTo>
                  <a:lnTo>
                    <a:pt x="2051" y="288"/>
                  </a:lnTo>
                  <a:lnTo>
                    <a:pt x="2054" y="294"/>
                  </a:lnTo>
                  <a:lnTo>
                    <a:pt x="2058" y="297"/>
                  </a:lnTo>
                  <a:lnTo>
                    <a:pt x="2061" y="304"/>
                  </a:lnTo>
                  <a:lnTo>
                    <a:pt x="2072" y="295"/>
                  </a:lnTo>
                  <a:lnTo>
                    <a:pt x="2082" y="288"/>
                  </a:lnTo>
                  <a:lnTo>
                    <a:pt x="2096" y="283"/>
                  </a:lnTo>
                  <a:lnTo>
                    <a:pt x="2098" y="288"/>
                  </a:lnTo>
                  <a:lnTo>
                    <a:pt x="2101" y="290"/>
                  </a:lnTo>
                  <a:lnTo>
                    <a:pt x="2101" y="292"/>
                  </a:lnTo>
                  <a:lnTo>
                    <a:pt x="2103" y="292"/>
                  </a:lnTo>
                  <a:lnTo>
                    <a:pt x="2105" y="292"/>
                  </a:lnTo>
                  <a:lnTo>
                    <a:pt x="2108" y="292"/>
                  </a:lnTo>
                  <a:lnTo>
                    <a:pt x="2117" y="287"/>
                  </a:lnTo>
                  <a:lnTo>
                    <a:pt x="2122" y="281"/>
                  </a:lnTo>
                  <a:lnTo>
                    <a:pt x="2129" y="276"/>
                  </a:lnTo>
                  <a:lnTo>
                    <a:pt x="2136" y="271"/>
                  </a:lnTo>
                  <a:lnTo>
                    <a:pt x="2150" y="269"/>
                  </a:lnTo>
                  <a:close/>
                  <a:moveTo>
                    <a:pt x="1302" y="206"/>
                  </a:moveTo>
                  <a:lnTo>
                    <a:pt x="1305" y="208"/>
                  </a:lnTo>
                  <a:lnTo>
                    <a:pt x="1307" y="210"/>
                  </a:lnTo>
                  <a:lnTo>
                    <a:pt x="1309" y="210"/>
                  </a:lnTo>
                  <a:lnTo>
                    <a:pt x="1311" y="211"/>
                  </a:lnTo>
                  <a:lnTo>
                    <a:pt x="1311" y="213"/>
                  </a:lnTo>
                  <a:lnTo>
                    <a:pt x="1311" y="215"/>
                  </a:lnTo>
                  <a:lnTo>
                    <a:pt x="1312" y="218"/>
                  </a:lnTo>
                  <a:lnTo>
                    <a:pt x="1316" y="224"/>
                  </a:lnTo>
                  <a:lnTo>
                    <a:pt x="1318" y="229"/>
                  </a:lnTo>
                  <a:lnTo>
                    <a:pt x="1319" y="234"/>
                  </a:lnTo>
                  <a:lnTo>
                    <a:pt x="1321" y="241"/>
                  </a:lnTo>
                  <a:lnTo>
                    <a:pt x="1316" y="243"/>
                  </a:lnTo>
                  <a:lnTo>
                    <a:pt x="1311" y="245"/>
                  </a:lnTo>
                  <a:lnTo>
                    <a:pt x="1305" y="245"/>
                  </a:lnTo>
                  <a:lnTo>
                    <a:pt x="1297" y="246"/>
                  </a:lnTo>
                  <a:lnTo>
                    <a:pt x="1295" y="238"/>
                  </a:lnTo>
                  <a:lnTo>
                    <a:pt x="1293" y="229"/>
                  </a:lnTo>
                  <a:lnTo>
                    <a:pt x="1293" y="218"/>
                  </a:lnTo>
                  <a:lnTo>
                    <a:pt x="1297" y="215"/>
                  </a:lnTo>
                  <a:lnTo>
                    <a:pt x="1298" y="211"/>
                  </a:lnTo>
                  <a:lnTo>
                    <a:pt x="1302" y="206"/>
                  </a:lnTo>
                  <a:close/>
                  <a:moveTo>
                    <a:pt x="1604" y="177"/>
                  </a:moveTo>
                  <a:lnTo>
                    <a:pt x="1611" y="180"/>
                  </a:lnTo>
                  <a:lnTo>
                    <a:pt x="1618" y="184"/>
                  </a:lnTo>
                  <a:lnTo>
                    <a:pt x="1621" y="187"/>
                  </a:lnTo>
                  <a:lnTo>
                    <a:pt x="1626" y="191"/>
                  </a:lnTo>
                  <a:lnTo>
                    <a:pt x="1632" y="196"/>
                  </a:lnTo>
                  <a:lnTo>
                    <a:pt x="1630" y="199"/>
                  </a:lnTo>
                  <a:lnTo>
                    <a:pt x="1630" y="199"/>
                  </a:lnTo>
                  <a:lnTo>
                    <a:pt x="1630" y="201"/>
                  </a:lnTo>
                  <a:lnTo>
                    <a:pt x="1628" y="201"/>
                  </a:lnTo>
                  <a:lnTo>
                    <a:pt x="1628" y="203"/>
                  </a:lnTo>
                  <a:lnTo>
                    <a:pt x="1625" y="206"/>
                  </a:lnTo>
                  <a:lnTo>
                    <a:pt x="1625" y="208"/>
                  </a:lnTo>
                  <a:lnTo>
                    <a:pt x="1623" y="208"/>
                  </a:lnTo>
                  <a:lnTo>
                    <a:pt x="1621" y="208"/>
                  </a:lnTo>
                  <a:lnTo>
                    <a:pt x="1619" y="210"/>
                  </a:lnTo>
                  <a:lnTo>
                    <a:pt x="1616" y="211"/>
                  </a:lnTo>
                  <a:lnTo>
                    <a:pt x="1611" y="206"/>
                  </a:lnTo>
                  <a:lnTo>
                    <a:pt x="1606" y="201"/>
                  </a:lnTo>
                  <a:lnTo>
                    <a:pt x="1599" y="196"/>
                  </a:lnTo>
                  <a:lnTo>
                    <a:pt x="1593" y="192"/>
                  </a:lnTo>
                  <a:lnTo>
                    <a:pt x="1597" y="180"/>
                  </a:lnTo>
                  <a:lnTo>
                    <a:pt x="1600" y="180"/>
                  </a:lnTo>
                  <a:lnTo>
                    <a:pt x="1602" y="178"/>
                  </a:lnTo>
                  <a:lnTo>
                    <a:pt x="1602" y="178"/>
                  </a:lnTo>
                  <a:lnTo>
                    <a:pt x="1602" y="178"/>
                  </a:lnTo>
                  <a:lnTo>
                    <a:pt x="1604" y="177"/>
                  </a:lnTo>
                  <a:close/>
                  <a:moveTo>
                    <a:pt x="2963" y="170"/>
                  </a:moveTo>
                  <a:lnTo>
                    <a:pt x="2979" y="170"/>
                  </a:lnTo>
                  <a:lnTo>
                    <a:pt x="2979" y="177"/>
                  </a:lnTo>
                  <a:lnTo>
                    <a:pt x="2976" y="177"/>
                  </a:lnTo>
                  <a:lnTo>
                    <a:pt x="2972" y="180"/>
                  </a:lnTo>
                  <a:lnTo>
                    <a:pt x="2970" y="180"/>
                  </a:lnTo>
                  <a:lnTo>
                    <a:pt x="2967" y="180"/>
                  </a:lnTo>
                  <a:lnTo>
                    <a:pt x="2967" y="178"/>
                  </a:lnTo>
                  <a:lnTo>
                    <a:pt x="2965" y="175"/>
                  </a:lnTo>
                  <a:lnTo>
                    <a:pt x="2965" y="173"/>
                  </a:lnTo>
                  <a:lnTo>
                    <a:pt x="2963" y="171"/>
                  </a:lnTo>
                  <a:lnTo>
                    <a:pt x="2963" y="170"/>
                  </a:lnTo>
                  <a:close/>
                  <a:moveTo>
                    <a:pt x="989" y="149"/>
                  </a:moveTo>
                  <a:lnTo>
                    <a:pt x="1005" y="159"/>
                  </a:lnTo>
                  <a:lnTo>
                    <a:pt x="1019" y="171"/>
                  </a:lnTo>
                  <a:lnTo>
                    <a:pt x="1033" y="184"/>
                  </a:lnTo>
                  <a:lnTo>
                    <a:pt x="1028" y="184"/>
                  </a:lnTo>
                  <a:lnTo>
                    <a:pt x="1024" y="189"/>
                  </a:lnTo>
                  <a:lnTo>
                    <a:pt x="1021" y="191"/>
                  </a:lnTo>
                  <a:lnTo>
                    <a:pt x="1016" y="191"/>
                  </a:lnTo>
                  <a:lnTo>
                    <a:pt x="1010" y="192"/>
                  </a:lnTo>
                  <a:lnTo>
                    <a:pt x="1002" y="192"/>
                  </a:lnTo>
                  <a:lnTo>
                    <a:pt x="995" y="185"/>
                  </a:lnTo>
                  <a:lnTo>
                    <a:pt x="988" y="180"/>
                  </a:lnTo>
                  <a:lnTo>
                    <a:pt x="979" y="177"/>
                  </a:lnTo>
                  <a:lnTo>
                    <a:pt x="979" y="173"/>
                  </a:lnTo>
                  <a:lnTo>
                    <a:pt x="995" y="164"/>
                  </a:lnTo>
                  <a:lnTo>
                    <a:pt x="993" y="161"/>
                  </a:lnTo>
                  <a:lnTo>
                    <a:pt x="991" y="159"/>
                  </a:lnTo>
                  <a:lnTo>
                    <a:pt x="991" y="156"/>
                  </a:lnTo>
                  <a:lnTo>
                    <a:pt x="989" y="149"/>
                  </a:lnTo>
                  <a:close/>
                  <a:moveTo>
                    <a:pt x="4822" y="100"/>
                  </a:moveTo>
                  <a:lnTo>
                    <a:pt x="4826" y="105"/>
                  </a:lnTo>
                  <a:lnTo>
                    <a:pt x="4829" y="109"/>
                  </a:lnTo>
                  <a:lnTo>
                    <a:pt x="4833" y="109"/>
                  </a:lnTo>
                  <a:lnTo>
                    <a:pt x="4835" y="110"/>
                  </a:lnTo>
                  <a:lnTo>
                    <a:pt x="4836" y="110"/>
                  </a:lnTo>
                  <a:lnTo>
                    <a:pt x="4840" y="110"/>
                  </a:lnTo>
                  <a:lnTo>
                    <a:pt x="4842" y="110"/>
                  </a:lnTo>
                  <a:lnTo>
                    <a:pt x="4843" y="110"/>
                  </a:lnTo>
                  <a:lnTo>
                    <a:pt x="4847" y="112"/>
                  </a:lnTo>
                  <a:lnTo>
                    <a:pt x="4849" y="115"/>
                  </a:lnTo>
                  <a:lnTo>
                    <a:pt x="4842" y="121"/>
                  </a:lnTo>
                  <a:lnTo>
                    <a:pt x="4835" y="126"/>
                  </a:lnTo>
                  <a:lnTo>
                    <a:pt x="4800" y="129"/>
                  </a:lnTo>
                  <a:lnTo>
                    <a:pt x="4800" y="115"/>
                  </a:lnTo>
                  <a:lnTo>
                    <a:pt x="4805" y="110"/>
                  </a:lnTo>
                  <a:lnTo>
                    <a:pt x="4810" y="107"/>
                  </a:lnTo>
                  <a:lnTo>
                    <a:pt x="4815" y="103"/>
                  </a:lnTo>
                  <a:lnTo>
                    <a:pt x="4822" y="100"/>
                  </a:lnTo>
                  <a:close/>
                  <a:moveTo>
                    <a:pt x="1063" y="72"/>
                  </a:moveTo>
                  <a:lnTo>
                    <a:pt x="1064" y="79"/>
                  </a:lnTo>
                  <a:lnTo>
                    <a:pt x="1064" y="84"/>
                  </a:lnTo>
                  <a:lnTo>
                    <a:pt x="1066" y="86"/>
                  </a:lnTo>
                  <a:lnTo>
                    <a:pt x="1068" y="88"/>
                  </a:lnTo>
                  <a:lnTo>
                    <a:pt x="1070" y="89"/>
                  </a:lnTo>
                  <a:lnTo>
                    <a:pt x="1073" y="93"/>
                  </a:lnTo>
                  <a:lnTo>
                    <a:pt x="1075" y="96"/>
                  </a:lnTo>
                  <a:lnTo>
                    <a:pt x="1073" y="100"/>
                  </a:lnTo>
                  <a:lnTo>
                    <a:pt x="1071" y="105"/>
                  </a:lnTo>
                  <a:lnTo>
                    <a:pt x="1070" y="109"/>
                  </a:lnTo>
                  <a:lnTo>
                    <a:pt x="1068" y="112"/>
                  </a:lnTo>
                  <a:lnTo>
                    <a:pt x="1066" y="119"/>
                  </a:lnTo>
                  <a:lnTo>
                    <a:pt x="1073" y="121"/>
                  </a:lnTo>
                  <a:lnTo>
                    <a:pt x="1077" y="124"/>
                  </a:lnTo>
                  <a:lnTo>
                    <a:pt x="1080" y="128"/>
                  </a:lnTo>
                  <a:lnTo>
                    <a:pt x="1082" y="131"/>
                  </a:lnTo>
                  <a:lnTo>
                    <a:pt x="1082" y="138"/>
                  </a:lnTo>
                  <a:lnTo>
                    <a:pt x="1082" y="145"/>
                  </a:lnTo>
                  <a:lnTo>
                    <a:pt x="1077" y="149"/>
                  </a:lnTo>
                  <a:lnTo>
                    <a:pt x="1073" y="152"/>
                  </a:lnTo>
                  <a:lnTo>
                    <a:pt x="1071" y="157"/>
                  </a:lnTo>
                  <a:lnTo>
                    <a:pt x="1070" y="163"/>
                  </a:lnTo>
                  <a:lnTo>
                    <a:pt x="1066" y="170"/>
                  </a:lnTo>
                  <a:lnTo>
                    <a:pt x="1091" y="170"/>
                  </a:lnTo>
                  <a:lnTo>
                    <a:pt x="1091" y="185"/>
                  </a:lnTo>
                  <a:lnTo>
                    <a:pt x="1094" y="199"/>
                  </a:lnTo>
                  <a:lnTo>
                    <a:pt x="1105" y="199"/>
                  </a:lnTo>
                  <a:lnTo>
                    <a:pt x="1110" y="194"/>
                  </a:lnTo>
                  <a:lnTo>
                    <a:pt x="1115" y="189"/>
                  </a:lnTo>
                  <a:lnTo>
                    <a:pt x="1120" y="184"/>
                  </a:lnTo>
                  <a:lnTo>
                    <a:pt x="1129" y="180"/>
                  </a:lnTo>
                  <a:lnTo>
                    <a:pt x="1129" y="191"/>
                  </a:lnTo>
                  <a:lnTo>
                    <a:pt x="1127" y="205"/>
                  </a:lnTo>
                  <a:lnTo>
                    <a:pt x="1126" y="217"/>
                  </a:lnTo>
                  <a:lnTo>
                    <a:pt x="1126" y="225"/>
                  </a:lnTo>
                  <a:lnTo>
                    <a:pt x="1124" y="231"/>
                  </a:lnTo>
                  <a:lnTo>
                    <a:pt x="1127" y="234"/>
                  </a:lnTo>
                  <a:lnTo>
                    <a:pt x="1129" y="236"/>
                  </a:lnTo>
                  <a:lnTo>
                    <a:pt x="1131" y="238"/>
                  </a:lnTo>
                  <a:lnTo>
                    <a:pt x="1134" y="239"/>
                  </a:lnTo>
                  <a:lnTo>
                    <a:pt x="1139" y="241"/>
                  </a:lnTo>
                  <a:lnTo>
                    <a:pt x="1148" y="227"/>
                  </a:lnTo>
                  <a:lnTo>
                    <a:pt x="1155" y="211"/>
                  </a:lnTo>
                  <a:lnTo>
                    <a:pt x="1155" y="199"/>
                  </a:lnTo>
                  <a:lnTo>
                    <a:pt x="1153" y="187"/>
                  </a:lnTo>
                  <a:lnTo>
                    <a:pt x="1153" y="175"/>
                  </a:lnTo>
                  <a:lnTo>
                    <a:pt x="1157" y="163"/>
                  </a:lnTo>
                  <a:lnTo>
                    <a:pt x="1167" y="154"/>
                  </a:lnTo>
                  <a:lnTo>
                    <a:pt x="1171" y="150"/>
                  </a:lnTo>
                  <a:lnTo>
                    <a:pt x="1174" y="150"/>
                  </a:lnTo>
                  <a:lnTo>
                    <a:pt x="1178" y="152"/>
                  </a:lnTo>
                  <a:lnTo>
                    <a:pt x="1181" y="154"/>
                  </a:lnTo>
                  <a:lnTo>
                    <a:pt x="1183" y="157"/>
                  </a:lnTo>
                  <a:lnTo>
                    <a:pt x="1187" y="161"/>
                  </a:lnTo>
                  <a:lnTo>
                    <a:pt x="1188" y="164"/>
                  </a:lnTo>
                  <a:lnTo>
                    <a:pt x="1192" y="166"/>
                  </a:lnTo>
                  <a:lnTo>
                    <a:pt x="1194" y="170"/>
                  </a:lnTo>
                  <a:lnTo>
                    <a:pt x="1201" y="170"/>
                  </a:lnTo>
                  <a:lnTo>
                    <a:pt x="1209" y="166"/>
                  </a:lnTo>
                  <a:lnTo>
                    <a:pt x="1218" y="164"/>
                  </a:lnTo>
                  <a:lnTo>
                    <a:pt x="1225" y="170"/>
                  </a:lnTo>
                  <a:lnTo>
                    <a:pt x="1225" y="184"/>
                  </a:lnTo>
                  <a:lnTo>
                    <a:pt x="1225" y="191"/>
                  </a:lnTo>
                  <a:lnTo>
                    <a:pt x="1223" y="203"/>
                  </a:lnTo>
                  <a:lnTo>
                    <a:pt x="1222" y="218"/>
                  </a:lnTo>
                  <a:lnTo>
                    <a:pt x="1218" y="236"/>
                  </a:lnTo>
                  <a:lnTo>
                    <a:pt x="1215" y="250"/>
                  </a:lnTo>
                  <a:lnTo>
                    <a:pt x="1213" y="260"/>
                  </a:lnTo>
                  <a:lnTo>
                    <a:pt x="1206" y="260"/>
                  </a:lnTo>
                  <a:lnTo>
                    <a:pt x="1202" y="259"/>
                  </a:lnTo>
                  <a:lnTo>
                    <a:pt x="1199" y="257"/>
                  </a:lnTo>
                  <a:lnTo>
                    <a:pt x="1195" y="255"/>
                  </a:lnTo>
                  <a:lnTo>
                    <a:pt x="1190" y="253"/>
                  </a:lnTo>
                  <a:lnTo>
                    <a:pt x="1190" y="257"/>
                  </a:lnTo>
                  <a:lnTo>
                    <a:pt x="1192" y="259"/>
                  </a:lnTo>
                  <a:lnTo>
                    <a:pt x="1194" y="260"/>
                  </a:lnTo>
                  <a:lnTo>
                    <a:pt x="1195" y="262"/>
                  </a:lnTo>
                  <a:lnTo>
                    <a:pt x="1195" y="264"/>
                  </a:lnTo>
                  <a:lnTo>
                    <a:pt x="1197" y="267"/>
                  </a:lnTo>
                  <a:lnTo>
                    <a:pt x="1197" y="273"/>
                  </a:lnTo>
                  <a:lnTo>
                    <a:pt x="1148" y="276"/>
                  </a:lnTo>
                  <a:lnTo>
                    <a:pt x="1148" y="280"/>
                  </a:lnTo>
                  <a:lnTo>
                    <a:pt x="1152" y="290"/>
                  </a:lnTo>
                  <a:lnTo>
                    <a:pt x="1150" y="301"/>
                  </a:lnTo>
                  <a:lnTo>
                    <a:pt x="1148" y="318"/>
                  </a:lnTo>
                  <a:lnTo>
                    <a:pt x="1139" y="318"/>
                  </a:lnTo>
                  <a:lnTo>
                    <a:pt x="1127" y="311"/>
                  </a:lnTo>
                  <a:lnTo>
                    <a:pt x="1110" y="307"/>
                  </a:lnTo>
                  <a:lnTo>
                    <a:pt x="1110" y="311"/>
                  </a:lnTo>
                  <a:lnTo>
                    <a:pt x="1113" y="311"/>
                  </a:lnTo>
                  <a:lnTo>
                    <a:pt x="1117" y="314"/>
                  </a:lnTo>
                  <a:lnTo>
                    <a:pt x="1119" y="316"/>
                  </a:lnTo>
                  <a:lnTo>
                    <a:pt x="1120" y="318"/>
                  </a:lnTo>
                  <a:lnTo>
                    <a:pt x="1122" y="320"/>
                  </a:lnTo>
                  <a:lnTo>
                    <a:pt x="1124" y="325"/>
                  </a:lnTo>
                  <a:lnTo>
                    <a:pt x="1124" y="330"/>
                  </a:lnTo>
                  <a:lnTo>
                    <a:pt x="1122" y="334"/>
                  </a:lnTo>
                  <a:lnTo>
                    <a:pt x="1119" y="337"/>
                  </a:lnTo>
                  <a:lnTo>
                    <a:pt x="1117" y="341"/>
                  </a:lnTo>
                  <a:lnTo>
                    <a:pt x="1108" y="348"/>
                  </a:lnTo>
                  <a:lnTo>
                    <a:pt x="1101" y="355"/>
                  </a:lnTo>
                  <a:lnTo>
                    <a:pt x="1098" y="363"/>
                  </a:lnTo>
                  <a:lnTo>
                    <a:pt x="1094" y="376"/>
                  </a:lnTo>
                  <a:lnTo>
                    <a:pt x="1087" y="376"/>
                  </a:lnTo>
                  <a:lnTo>
                    <a:pt x="1082" y="374"/>
                  </a:lnTo>
                  <a:lnTo>
                    <a:pt x="1077" y="372"/>
                  </a:lnTo>
                  <a:lnTo>
                    <a:pt x="1073" y="370"/>
                  </a:lnTo>
                  <a:lnTo>
                    <a:pt x="1066" y="369"/>
                  </a:lnTo>
                  <a:lnTo>
                    <a:pt x="1066" y="372"/>
                  </a:lnTo>
                  <a:lnTo>
                    <a:pt x="1075" y="372"/>
                  </a:lnTo>
                  <a:lnTo>
                    <a:pt x="1077" y="376"/>
                  </a:lnTo>
                  <a:lnTo>
                    <a:pt x="1078" y="379"/>
                  </a:lnTo>
                  <a:lnTo>
                    <a:pt x="1080" y="381"/>
                  </a:lnTo>
                  <a:lnTo>
                    <a:pt x="1080" y="384"/>
                  </a:lnTo>
                  <a:lnTo>
                    <a:pt x="1082" y="390"/>
                  </a:lnTo>
                  <a:lnTo>
                    <a:pt x="1082" y="395"/>
                  </a:lnTo>
                  <a:lnTo>
                    <a:pt x="1066" y="400"/>
                  </a:lnTo>
                  <a:lnTo>
                    <a:pt x="1052" y="409"/>
                  </a:lnTo>
                  <a:lnTo>
                    <a:pt x="1043" y="419"/>
                  </a:lnTo>
                  <a:lnTo>
                    <a:pt x="1037" y="435"/>
                  </a:lnTo>
                  <a:lnTo>
                    <a:pt x="1037" y="458"/>
                  </a:lnTo>
                  <a:lnTo>
                    <a:pt x="1043" y="472"/>
                  </a:lnTo>
                  <a:lnTo>
                    <a:pt x="1047" y="491"/>
                  </a:lnTo>
                  <a:lnTo>
                    <a:pt x="1047" y="510"/>
                  </a:lnTo>
                  <a:lnTo>
                    <a:pt x="1066" y="510"/>
                  </a:lnTo>
                  <a:lnTo>
                    <a:pt x="1066" y="519"/>
                  </a:lnTo>
                  <a:lnTo>
                    <a:pt x="1070" y="522"/>
                  </a:lnTo>
                  <a:lnTo>
                    <a:pt x="1070" y="526"/>
                  </a:lnTo>
                  <a:lnTo>
                    <a:pt x="1070" y="529"/>
                  </a:lnTo>
                  <a:lnTo>
                    <a:pt x="1070" y="531"/>
                  </a:lnTo>
                  <a:lnTo>
                    <a:pt x="1070" y="533"/>
                  </a:lnTo>
                  <a:lnTo>
                    <a:pt x="1070" y="534"/>
                  </a:lnTo>
                  <a:lnTo>
                    <a:pt x="1071" y="536"/>
                  </a:lnTo>
                  <a:lnTo>
                    <a:pt x="1077" y="536"/>
                  </a:lnTo>
                  <a:lnTo>
                    <a:pt x="1082" y="538"/>
                  </a:lnTo>
                  <a:lnTo>
                    <a:pt x="1094" y="536"/>
                  </a:lnTo>
                  <a:lnTo>
                    <a:pt x="1106" y="541"/>
                  </a:lnTo>
                  <a:lnTo>
                    <a:pt x="1119" y="550"/>
                  </a:lnTo>
                  <a:lnTo>
                    <a:pt x="1131" y="562"/>
                  </a:lnTo>
                  <a:lnTo>
                    <a:pt x="1141" y="573"/>
                  </a:lnTo>
                  <a:lnTo>
                    <a:pt x="1152" y="580"/>
                  </a:lnTo>
                  <a:lnTo>
                    <a:pt x="1157" y="582"/>
                  </a:lnTo>
                  <a:lnTo>
                    <a:pt x="1160" y="583"/>
                  </a:lnTo>
                  <a:lnTo>
                    <a:pt x="1164" y="582"/>
                  </a:lnTo>
                  <a:lnTo>
                    <a:pt x="1167" y="582"/>
                  </a:lnTo>
                  <a:lnTo>
                    <a:pt x="1169" y="580"/>
                  </a:lnTo>
                  <a:lnTo>
                    <a:pt x="1173" y="578"/>
                  </a:lnTo>
                  <a:lnTo>
                    <a:pt x="1174" y="576"/>
                  </a:lnTo>
                  <a:lnTo>
                    <a:pt x="1178" y="576"/>
                  </a:lnTo>
                  <a:lnTo>
                    <a:pt x="1206" y="583"/>
                  </a:lnTo>
                  <a:lnTo>
                    <a:pt x="1209" y="602"/>
                  </a:lnTo>
                  <a:lnTo>
                    <a:pt x="1213" y="616"/>
                  </a:lnTo>
                  <a:lnTo>
                    <a:pt x="1215" y="627"/>
                  </a:lnTo>
                  <a:lnTo>
                    <a:pt x="1216" y="637"/>
                  </a:lnTo>
                  <a:lnTo>
                    <a:pt x="1220" y="648"/>
                  </a:lnTo>
                  <a:lnTo>
                    <a:pt x="1229" y="660"/>
                  </a:lnTo>
                  <a:lnTo>
                    <a:pt x="1239" y="676"/>
                  </a:lnTo>
                  <a:lnTo>
                    <a:pt x="1242" y="674"/>
                  </a:lnTo>
                  <a:lnTo>
                    <a:pt x="1244" y="674"/>
                  </a:lnTo>
                  <a:lnTo>
                    <a:pt x="1244" y="674"/>
                  </a:lnTo>
                  <a:lnTo>
                    <a:pt x="1246" y="672"/>
                  </a:lnTo>
                  <a:lnTo>
                    <a:pt x="1248" y="672"/>
                  </a:lnTo>
                  <a:lnTo>
                    <a:pt x="1251" y="671"/>
                  </a:lnTo>
                  <a:lnTo>
                    <a:pt x="1253" y="671"/>
                  </a:lnTo>
                  <a:lnTo>
                    <a:pt x="1253" y="669"/>
                  </a:lnTo>
                  <a:lnTo>
                    <a:pt x="1253" y="669"/>
                  </a:lnTo>
                  <a:lnTo>
                    <a:pt x="1253" y="669"/>
                  </a:lnTo>
                  <a:lnTo>
                    <a:pt x="1253" y="667"/>
                  </a:lnTo>
                  <a:lnTo>
                    <a:pt x="1255" y="664"/>
                  </a:lnTo>
                  <a:lnTo>
                    <a:pt x="1255" y="653"/>
                  </a:lnTo>
                  <a:lnTo>
                    <a:pt x="1253" y="639"/>
                  </a:lnTo>
                  <a:lnTo>
                    <a:pt x="1249" y="622"/>
                  </a:lnTo>
                  <a:lnTo>
                    <a:pt x="1244" y="606"/>
                  </a:lnTo>
                  <a:lnTo>
                    <a:pt x="1258" y="599"/>
                  </a:lnTo>
                  <a:lnTo>
                    <a:pt x="1272" y="589"/>
                  </a:lnTo>
                  <a:lnTo>
                    <a:pt x="1281" y="575"/>
                  </a:lnTo>
                  <a:lnTo>
                    <a:pt x="1286" y="557"/>
                  </a:lnTo>
                  <a:lnTo>
                    <a:pt x="1288" y="547"/>
                  </a:lnTo>
                  <a:lnTo>
                    <a:pt x="1286" y="531"/>
                  </a:lnTo>
                  <a:lnTo>
                    <a:pt x="1286" y="515"/>
                  </a:lnTo>
                  <a:lnTo>
                    <a:pt x="1279" y="512"/>
                  </a:lnTo>
                  <a:lnTo>
                    <a:pt x="1276" y="510"/>
                  </a:lnTo>
                  <a:lnTo>
                    <a:pt x="1272" y="508"/>
                  </a:lnTo>
                  <a:lnTo>
                    <a:pt x="1269" y="505"/>
                  </a:lnTo>
                  <a:lnTo>
                    <a:pt x="1267" y="499"/>
                  </a:lnTo>
                  <a:lnTo>
                    <a:pt x="1274" y="487"/>
                  </a:lnTo>
                  <a:lnTo>
                    <a:pt x="1277" y="473"/>
                  </a:lnTo>
                  <a:lnTo>
                    <a:pt x="1274" y="458"/>
                  </a:lnTo>
                  <a:lnTo>
                    <a:pt x="1270" y="442"/>
                  </a:lnTo>
                  <a:lnTo>
                    <a:pt x="1265" y="424"/>
                  </a:lnTo>
                  <a:lnTo>
                    <a:pt x="1263" y="407"/>
                  </a:lnTo>
                  <a:lnTo>
                    <a:pt x="1267" y="407"/>
                  </a:lnTo>
                  <a:lnTo>
                    <a:pt x="1267" y="403"/>
                  </a:lnTo>
                  <a:lnTo>
                    <a:pt x="1291" y="407"/>
                  </a:lnTo>
                  <a:lnTo>
                    <a:pt x="1312" y="407"/>
                  </a:lnTo>
                  <a:lnTo>
                    <a:pt x="1335" y="403"/>
                  </a:lnTo>
                  <a:lnTo>
                    <a:pt x="1340" y="412"/>
                  </a:lnTo>
                  <a:lnTo>
                    <a:pt x="1345" y="424"/>
                  </a:lnTo>
                  <a:lnTo>
                    <a:pt x="1351" y="433"/>
                  </a:lnTo>
                  <a:lnTo>
                    <a:pt x="1356" y="437"/>
                  </a:lnTo>
                  <a:lnTo>
                    <a:pt x="1359" y="438"/>
                  </a:lnTo>
                  <a:lnTo>
                    <a:pt x="1365" y="438"/>
                  </a:lnTo>
                  <a:lnTo>
                    <a:pt x="1370" y="440"/>
                  </a:lnTo>
                  <a:lnTo>
                    <a:pt x="1375" y="442"/>
                  </a:lnTo>
                  <a:lnTo>
                    <a:pt x="1379" y="445"/>
                  </a:lnTo>
                  <a:lnTo>
                    <a:pt x="1380" y="454"/>
                  </a:lnTo>
                  <a:lnTo>
                    <a:pt x="1384" y="470"/>
                  </a:lnTo>
                  <a:lnTo>
                    <a:pt x="1386" y="484"/>
                  </a:lnTo>
                  <a:lnTo>
                    <a:pt x="1389" y="494"/>
                  </a:lnTo>
                  <a:lnTo>
                    <a:pt x="1391" y="496"/>
                  </a:lnTo>
                  <a:lnTo>
                    <a:pt x="1394" y="499"/>
                  </a:lnTo>
                  <a:lnTo>
                    <a:pt x="1398" y="501"/>
                  </a:lnTo>
                  <a:lnTo>
                    <a:pt x="1401" y="505"/>
                  </a:lnTo>
                  <a:lnTo>
                    <a:pt x="1407" y="506"/>
                  </a:lnTo>
                  <a:lnTo>
                    <a:pt x="1408" y="510"/>
                  </a:lnTo>
                  <a:lnTo>
                    <a:pt x="1422" y="499"/>
                  </a:lnTo>
                  <a:lnTo>
                    <a:pt x="1433" y="486"/>
                  </a:lnTo>
                  <a:lnTo>
                    <a:pt x="1441" y="472"/>
                  </a:lnTo>
                  <a:lnTo>
                    <a:pt x="1455" y="461"/>
                  </a:lnTo>
                  <a:lnTo>
                    <a:pt x="1457" y="473"/>
                  </a:lnTo>
                  <a:lnTo>
                    <a:pt x="1462" y="480"/>
                  </a:lnTo>
                  <a:lnTo>
                    <a:pt x="1469" y="487"/>
                  </a:lnTo>
                  <a:lnTo>
                    <a:pt x="1476" y="494"/>
                  </a:lnTo>
                  <a:lnTo>
                    <a:pt x="1482" y="503"/>
                  </a:lnTo>
                  <a:lnTo>
                    <a:pt x="1482" y="506"/>
                  </a:lnTo>
                  <a:lnTo>
                    <a:pt x="1482" y="510"/>
                  </a:lnTo>
                  <a:lnTo>
                    <a:pt x="1480" y="512"/>
                  </a:lnTo>
                  <a:lnTo>
                    <a:pt x="1480" y="515"/>
                  </a:lnTo>
                  <a:lnTo>
                    <a:pt x="1478" y="519"/>
                  </a:lnTo>
                  <a:lnTo>
                    <a:pt x="1480" y="522"/>
                  </a:lnTo>
                  <a:lnTo>
                    <a:pt x="1482" y="526"/>
                  </a:lnTo>
                  <a:lnTo>
                    <a:pt x="1483" y="527"/>
                  </a:lnTo>
                  <a:lnTo>
                    <a:pt x="1487" y="527"/>
                  </a:lnTo>
                  <a:lnTo>
                    <a:pt x="1490" y="527"/>
                  </a:lnTo>
                  <a:lnTo>
                    <a:pt x="1492" y="527"/>
                  </a:lnTo>
                  <a:lnTo>
                    <a:pt x="1496" y="527"/>
                  </a:lnTo>
                  <a:lnTo>
                    <a:pt x="1497" y="529"/>
                  </a:lnTo>
                  <a:lnTo>
                    <a:pt x="1503" y="543"/>
                  </a:lnTo>
                  <a:lnTo>
                    <a:pt x="1503" y="554"/>
                  </a:lnTo>
                  <a:lnTo>
                    <a:pt x="1501" y="564"/>
                  </a:lnTo>
                  <a:lnTo>
                    <a:pt x="1504" y="573"/>
                  </a:lnTo>
                  <a:lnTo>
                    <a:pt x="1517" y="583"/>
                  </a:lnTo>
                  <a:lnTo>
                    <a:pt x="1506" y="604"/>
                  </a:lnTo>
                  <a:lnTo>
                    <a:pt x="1494" y="622"/>
                  </a:lnTo>
                  <a:lnTo>
                    <a:pt x="1497" y="622"/>
                  </a:lnTo>
                  <a:lnTo>
                    <a:pt x="1508" y="611"/>
                  </a:lnTo>
                  <a:lnTo>
                    <a:pt x="1518" y="602"/>
                  </a:lnTo>
                  <a:lnTo>
                    <a:pt x="1527" y="592"/>
                  </a:lnTo>
                  <a:lnTo>
                    <a:pt x="1539" y="595"/>
                  </a:lnTo>
                  <a:lnTo>
                    <a:pt x="1546" y="602"/>
                  </a:lnTo>
                  <a:lnTo>
                    <a:pt x="1553" y="611"/>
                  </a:lnTo>
                  <a:lnTo>
                    <a:pt x="1555" y="625"/>
                  </a:lnTo>
                  <a:lnTo>
                    <a:pt x="1571" y="625"/>
                  </a:lnTo>
                  <a:lnTo>
                    <a:pt x="1571" y="630"/>
                  </a:lnTo>
                  <a:lnTo>
                    <a:pt x="1572" y="634"/>
                  </a:lnTo>
                  <a:lnTo>
                    <a:pt x="1572" y="639"/>
                  </a:lnTo>
                  <a:lnTo>
                    <a:pt x="1574" y="644"/>
                  </a:lnTo>
                  <a:lnTo>
                    <a:pt x="1572" y="650"/>
                  </a:lnTo>
                  <a:lnTo>
                    <a:pt x="1572" y="653"/>
                  </a:lnTo>
                  <a:lnTo>
                    <a:pt x="1572" y="657"/>
                  </a:lnTo>
                  <a:lnTo>
                    <a:pt x="1574" y="658"/>
                  </a:lnTo>
                  <a:lnTo>
                    <a:pt x="1574" y="662"/>
                  </a:lnTo>
                  <a:lnTo>
                    <a:pt x="1574" y="664"/>
                  </a:lnTo>
                  <a:lnTo>
                    <a:pt x="1574" y="667"/>
                  </a:lnTo>
                  <a:lnTo>
                    <a:pt x="1555" y="681"/>
                  </a:lnTo>
                  <a:lnTo>
                    <a:pt x="1534" y="690"/>
                  </a:lnTo>
                  <a:lnTo>
                    <a:pt x="1510" y="695"/>
                  </a:lnTo>
                  <a:lnTo>
                    <a:pt x="1485" y="698"/>
                  </a:lnTo>
                  <a:lnTo>
                    <a:pt x="1461" y="702"/>
                  </a:lnTo>
                  <a:lnTo>
                    <a:pt x="1436" y="705"/>
                  </a:lnTo>
                  <a:lnTo>
                    <a:pt x="1415" y="712"/>
                  </a:lnTo>
                  <a:lnTo>
                    <a:pt x="1396" y="721"/>
                  </a:lnTo>
                  <a:lnTo>
                    <a:pt x="1382" y="737"/>
                  </a:lnTo>
                  <a:lnTo>
                    <a:pt x="1386" y="737"/>
                  </a:lnTo>
                  <a:lnTo>
                    <a:pt x="1403" y="725"/>
                  </a:lnTo>
                  <a:lnTo>
                    <a:pt x="1424" y="716"/>
                  </a:lnTo>
                  <a:lnTo>
                    <a:pt x="1447" y="711"/>
                  </a:lnTo>
                  <a:lnTo>
                    <a:pt x="1448" y="714"/>
                  </a:lnTo>
                  <a:lnTo>
                    <a:pt x="1450" y="718"/>
                  </a:lnTo>
                  <a:lnTo>
                    <a:pt x="1452" y="719"/>
                  </a:lnTo>
                  <a:lnTo>
                    <a:pt x="1455" y="721"/>
                  </a:lnTo>
                  <a:lnTo>
                    <a:pt x="1459" y="723"/>
                  </a:lnTo>
                  <a:lnTo>
                    <a:pt x="1462" y="726"/>
                  </a:lnTo>
                  <a:lnTo>
                    <a:pt x="1457" y="735"/>
                  </a:lnTo>
                  <a:lnTo>
                    <a:pt x="1454" y="742"/>
                  </a:lnTo>
                  <a:lnTo>
                    <a:pt x="1452" y="749"/>
                  </a:lnTo>
                  <a:lnTo>
                    <a:pt x="1450" y="760"/>
                  </a:lnTo>
                  <a:lnTo>
                    <a:pt x="1464" y="767"/>
                  </a:lnTo>
                  <a:lnTo>
                    <a:pt x="1473" y="777"/>
                  </a:lnTo>
                  <a:lnTo>
                    <a:pt x="1480" y="787"/>
                  </a:lnTo>
                  <a:lnTo>
                    <a:pt x="1489" y="798"/>
                  </a:lnTo>
                  <a:lnTo>
                    <a:pt x="1489" y="801"/>
                  </a:lnTo>
                  <a:lnTo>
                    <a:pt x="1489" y="803"/>
                  </a:lnTo>
                  <a:lnTo>
                    <a:pt x="1487" y="803"/>
                  </a:lnTo>
                  <a:lnTo>
                    <a:pt x="1487" y="805"/>
                  </a:lnTo>
                  <a:lnTo>
                    <a:pt x="1485" y="807"/>
                  </a:lnTo>
                  <a:lnTo>
                    <a:pt x="1475" y="819"/>
                  </a:lnTo>
                  <a:lnTo>
                    <a:pt x="1461" y="829"/>
                  </a:lnTo>
                  <a:lnTo>
                    <a:pt x="1443" y="836"/>
                  </a:lnTo>
                  <a:lnTo>
                    <a:pt x="1443" y="821"/>
                  </a:lnTo>
                  <a:lnTo>
                    <a:pt x="1452" y="815"/>
                  </a:lnTo>
                  <a:lnTo>
                    <a:pt x="1459" y="810"/>
                  </a:lnTo>
                  <a:lnTo>
                    <a:pt x="1466" y="801"/>
                  </a:lnTo>
                  <a:lnTo>
                    <a:pt x="1459" y="798"/>
                  </a:lnTo>
                  <a:lnTo>
                    <a:pt x="1459" y="794"/>
                  </a:lnTo>
                  <a:lnTo>
                    <a:pt x="1457" y="794"/>
                  </a:lnTo>
                  <a:lnTo>
                    <a:pt x="1455" y="794"/>
                  </a:lnTo>
                  <a:lnTo>
                    <a:pt x="1455" y="794"/>
                  </a:lnTo>
                  <a:lnTo>
                    <a:pt x="1455" y="796"/>
                  </a:lnTo>
                  <a:lnTo>
                    <a:pt x="1455" y="798"/>
                  </a:lnTo>
                  <a:lnTo>
                    <a:pt x="1455" y="798"/>
                  </a:lnTo>
                  <a:lnTo>
                    <a:pt x="1443" y="807"/>
                  </a:lnTo>
                  <a:lnTo>
                    <a:pt x="1427" y="814"/>
                  </a:lnTo>
                  <a:lnTo>
                    <a:pt x="1414" y="819"/>
                  </a:lnTo>
                  <a:lnTo>
                    <a:pt x="1400" y="826"/>
                  </a:lnTo>
                  <a:lnTo>
                    <a:pt x="1387" y="835"/>
                  </a:lnTo>
                  <a:lnTo>
                    <a:pt x="1379" y="847"/>
                  </a:lnTo>
                  <a:lnTo>
                    <a:pt x="1373" y="864"/>
                  </a:lnTo>
                  <a:lnTo>
                    <a:pt x="1379" y="866"/>
                  </a:lnTo>
                  <a:lnTo>
                    <a:pt x="1386" y="868"/>
                  </a:lnTo>
                  <a:lnTo>
                    <a:pt x="1389" y="871"/>
                  </a:lnTo>
                  <a:lnTo>
                    <a:pt x="1382" y="871"/>
                  </a:lnTo>
                  <a:lnTo>
                    <a:pt x="1372" y="880"/>
                  </a:lnTo>
                  <a:lnTo>
                    <a:pt x="1358" y="883"/>
                  </a:lnTo>
                  <a:lnTo>
                    <a:pt x="1345" y="885"/>
                  </a:lnTo>
                  <a:lnTo>
                    <a:pt x="1331" y="887"/>
                  </a:lnTo>
                  <a:lnTo>
                    <a:pt x="1321" y="915"/>
                  </a:lnTo>
                  <a:lnTo>
                    <a:pt x="1309" y="945"/>
                  </a:lnTo>
                  <a:lnTo>
                    <a:pt x="1305" y="941"/>
                  </a:lnTo>
                  <a:lnTo>
                    <a:pt x="1304" y="939"/>
                  </a:lnTo>
                  <a:lnTo>
                    <a:pt x="1300" y="938"/>
                  </a:lnTo>
                  <a:lnTo>
                    <a:pt x="1298" y="936"/>
                  </a:lnTo>
                  <a:lnTo>
                    <a:pt x="1293" y="932"/>
                  </a:lnTo>
                  <a:lnTo>
                    <a:pt x="1293" y="941"/>
                  </a:lnTo>
                  <a:lnTo>
                    <a:pt x="1295" y="945"/>
                  </a:lnTo>
                  <a:lnTo>
                    <a:pt x="1298" y="955"/>
                  </a:lnTo>
                  <a:lnTo>
                    <a:pt x="1302" y="967"/>
                  </a:lnTo>
                  <a:lnTo>
                    <a:pt x="1305" y="978"/>
                  </a:lnTo>
                  <a:lnTo>
                    <a:pt x="1305" y="983"/>
                  </a:lnTo>
                  <a:lnTo>
                    <a:pt x="1291" y="992"/>
                  </a:lnTo>
                  <a:lnTo>
                    <a:pt x="1276" y="1000"/>
                  </a:lnTo>
                  <a:lnTo>
                    <a:pt x="1260" y="1011"/>
                  </a:lnTo>
                  <a:lnTo>
                    <a:pt x="1244" y="1021"/>
                  </a:lnTo>
                  <a:lnTo>
                    <a:pt x="1234" y="1035"/>
                  </a:lnTo>
                  <a:lnTo>
                    <a:pt x="1229" y="1053"/>
                  </a:lnTo>
                  <a:lnTo>
                    <a:pt x="1223" y="1067"/>
                  </a:lnTo>
                  <a:lnTo>
                    <a:pt x="1225" y="1084"/>
                  </a:lnTo>
                  <a:lnTo>
                    <a:pt x="1230" y="1103"/>
                  </a:lnTo>
                  <a:lnTo>
                    <a:pt x="1237" y="1123"/>
                  </a:lnTo>
                  <a:lnTo>
                    <a:pt x="1244" y="1142"/>
                  </a:lnTo>
                  <a:lnTo>
                    <a:pt x="1248" y="1159"/>
                  </a:lnTo>
                  <a:lnTo>
                    <a:pt x="1244" y="1159"/>
                  </a:lnTo>
                  <a:lnTo>
                    <a:pt x="1244" y="1163"/>
                  </a:lnTo>
                  <a:lnTo>
                    <a:pt x="1232" y="1159"/>
                  </a:lnTo>
                  <a:lnTo>
                    <a:pt x="1227" y="1144"/>
                  </a:lnTo>
                  <a:lnTo>
                    <a:pt x="1218" y="1124"/>
                  </a:lnTo>
                  <a:lnTo>
                    <a:pt x="1208" y="1103"/>
                  </a:lnTo>
                  <a:lnTo>
                    <a:pt x="1197" y="1088"/>
                  </a:lnTo>
                  <a:lnTo>
                    <a:pt x="1187" y="1079"/>
                  </a:lnTo>
                  <a:lnTo>
                    <a:pt x="1174" y="1077"/>
                  </a:lnTo>
                  <a:lnTo>
                    <a:pt x="1159" y="1070"/>
                  </a:lnTo>
                  <a:lnTo>
                    <a:pt x="1141" y="1063"/>
                  </a:lnTo>
                  <a:lnTo>
                    <a:pt x="1120" y="1060"/>
                  </a:lnTo>
                  <a:lnTo>
                    <a:pt x="1120" y="1063"/>
                  </a:lnTo>
                  <a:lnTo>
                    <a:pt x="1117" y="1063"/>
                  </a:lnTo>
                  <a:lnTo>
                    <a:pt x="1119" y="1069"/>
                  </a:lnTo>
                  <a:lnTo>
                    <a:pt x="1122" y="1074"/>
                  </a:lnTo>
                  <a:lnTo>
                    <a:pt x="1124" y="1077"/>
                  </a:lnTo>
                  <a:lnTo>
                    <a:pt x="1126" y="1081"/>
                  </a:lnTo>
                  <a:lnTo>
                    <a:pt x="1129" y="1086"/>
                  </a:lnTo>
                  <a:lnTo>
                    <a:pt x="1113" y="1086"/>
                  </a:lnTo>
                  <a:lnTo>
                    <a:pt x="1101" y="1081"/>
                  </a:lnTo>
                  <a:lnTo>
                    <a:pt x="1085" y="1077"/>
                  </a:lnTo>
                  <a:lnTo>
                    <a:pt x="1070" y="1077"/>
                  </a:lnTo>
                  <a:lnTo>
                    <a:pt x="1054" y="1079"/>
                  </a:lnTo>
                  <a:lnTo>
                    <a:pt x="1043" y="1082"/>
                  </a:lnTo>
                  <a:lnTo>
                    <a:pt x="1031" y="1088"/>
                  </a:lnTo>
                  <a:lnTo>
                    <a:pt x="1021" y="1095"/>
                  </a:lnTo>
                  <a:lnTo>
                    <a:pt x="1014" y="1105"/>
                  </a:lnTo>
                  <a:lnTo>
                    <a:pt x="1010" y="1114"/>
                  </a:lnTo>
                  <a:lnTo>
                    <a:pt x="1012" y="1121"/>
                  </a:lnTo>
                  <a:lnTo>
                    <a:pt x="1012" y="1130"/>
                  </a:lnTo>
                  <a:lnTo>
                    <a:pt x="1009" y="1140"/>
                  </a:lnTo>
                  <a:lnTo>
                    <a:pt x="1002" y="1163"/>
                  </a:lnTo>
                  <a:lnTo>
                    <a:pt x="1002" y="1180"/>
                  </a:lnTo>
                  <a:lnTo>
                    <a:pt x="1003" y="1198"/>
                  </a:lnTo>
                  <a:lnTo>
                    <a:pt x="1010" y="1215"/>
                  </a:lnTo>
                  <a:lnTo>
                    <a:pt x="1021" y="1236"/>
                  </a:lnTo>
                  <a:lnTo>
                    <a:pt x="1033" y="1238"/>
                  </a:lnTo>
                  <a:lnTo>
                    <a:pt x="1040" y="1240"/>
                  </a:lnTo>
                  <a:lnTo>
                    <a:pt x="1043" y="1243"/>
                  </a:lnTo>
                  <a:lnTo>
                    <a:pt x="1047" y="1245"/>
                  </a:lnTo>
                  <a:lnTo>
                    <a:pt x="1052" y="1247"/>
                  </a:lnTo>
                  <a:lnTo>
                    <a:pt x="1061" y="1243"/>
                  </a:lnTo>
                  <a:lnTo>
                    <a:pt x="1075" y="1236"/>
                  </a:lnTo>
                  <a:lnTo>
                    <a:pt x="1078" y="1234"/>
                  </a:lnTo>
                  <a:lnTo>
                    <a:pt x="1080" y="1234"/>
                  </a:lnTo>
                  <a:lnTo>
                    <a:pt x="1084" y="1234"/>
                  </a:lnTo>
                  <a:lnTo>
                    <a:pt x="1084" y="1234"/>
                  </a:lnTo>
                  <a:lnTo>
                    <a:pt x="1085" y="1234"/>
                  </a:lnTo>
                  <a:lnTo>
                    <a:pt x="1087" y="1234"/>
                  </a:lnTo>
                  <a:lnTo>
                    <a:pt x="1087" y="1233"/>
                  </a:lnTo>
                  <a:lnTo>
                    <a:pt x="1091" y="1229"/>
                  </a:lnTo>
                  <a:lnTo>
                    <a:pt x="1092" y="1224"/>
                  </a:lnTo>
                  <a:lnTo>
                    <a:pt x="1094" y="1219"/>
                  </a:lnTo>
                  <a:lnTo>
                    <a:pt x="1096" y="1213"/>
                  </a:lnTo>
                  <a:lnTo>
                    <a:pt x="1098" y="1210"/>
                  </a:lnTo>
                  <a:lnTo>
                    <a:pt x="1106" y="1201"/>
                  </a:lnTo>
                  <a:lnTo>
                    <a:pt x="1117" y="1196"/>
                  </a:lnTo>
                  <a:lnTo>
                    <a:pt x="1133" y="1194"/>
                  </a:lnTo>
                  <a:lnTo>
                    <a:pt x="1134" y="1198"/>
                  </a:lnTo>
                  <a:lnTo>
                    <a:pt x="1136" y="1199"/>
                  </a:lnTo>
                  <a:lnTo>
                    <a:pt x="1136" y="1201"/>
                  </a:lnTo>
                  <a:lnTo>
                    <a:pt x="1138" y="1201"/>
                  </a:lnTo>
                  <a:lnTo>
                    <a:pt x="1138" y="1199"/>
                  </a:lnTo>
                  <a:lnTo>
                    <a:pt x="1139" y="1199"/>
                  </a:lnTo>
                  <a:lnTo>
                    <a:pt x="1143" y="1199"/>
                  </a:lnTo>
                  <a:lnTo>
                    <a:pt x="1148" y="1198"/>
                  </a:lnTo>
                  <a:lnTo>
                    <a:pt x="1148" y="1213"/>
                  </a:lnTo>
                  <a:lnTo>
                    <a:pt x="1141" y="1220"/>
                  </a:lnTo>
                  <a:lnTo>
                    <a:pt x="1136" y="1233"/>
                  </a:lnTo>
                  <a:lnTo>
                    <a:pt x="1131" y="1250"/>
                  </a:lnTo>
                  <a:lnTo>
                    <a:pt x="1126" y="1266"/>
                  </a:lnTo>
                  <a:lnTo>
                    <a:pt x="1120" y="1278"/>
                  </a:lnTo>
                  <a:lnTo>
                    <a:pt x="1138" y="1278"/>
                  </a:lnTo>
                  <a:lnTo>
                    <a:pt x="1153" y="1276"/>
                  </a:lnTo>
                  <a:lnTo>
                    <a:pt x="1167" y="1276"/>
                  </a:lnTo>
                  <a:lnTo>
                    <a:pt x="1180" y="1278"/>
                  </a:lnTo>
                  <a:lnTo>
                    <a:pt x="1188" y="1283"/>
                  </a:lnTo>
                  <a:lnTo>
                    <a:pt x="1195" y="1294"/>
                  </a:lnTo>
                  <a:lnTo>
                    <a:pt x="1197" y="1309"/>
                  </a:lnTo>
                  <a:lnTo>
                    <a:pt x="1194" y="1320"/>
                  </a:lnTo>
                  <a:lnTo>
                    <a:pt x="1190" y="1334"/>
                  </a:lnTo>
                  <a:lnTo>
                    <a:pt x="1190" y="1348"/>
                  </a:lnTo>
                  <a:lnTo>
                    <a:pt x="1199" y="1357"/>
                  </a:lnTo>
                  <a:lnTo>
                    <a:pt x="1204" y="1363"/>
                  </a:lnTo>
                  <a:lnTo>
                    <a:pt x="1211" y="1370"/>
                  </a:lnTo>
                  <a:lnTo>
                    <a:pt x="1222" y="1376"/>
                  </a:lnTo>
                  <a:lnTo>
                    <a:pt x="1235" y="1379"/>
                  </a:lnTo>
                  <a:lnTo>
                    <a:pt x="1242" y="1370"/>
                  </a:lnTo>
                  <a:lnTo>
                    <a:pt x="1251" y="1367"/>
                  </a:lnTo>
                  <a:lnTo>
                    <a:pt x="1267" y="1367"/>
                  </a:lnTo>
                  <a:lnTo>
                    <a:pt x="1269" y="1370"/>
                  </a:lnTo>
                  <a:lnTo>
                    <a:pt x="1272" y="1374"/>
                  </a:lnTo>
                  <a:lnTo>
                    <a:pt x="1274" y="1376"/>
                  </a:lnTo>
                  <a:lnTo>
                    <a:pt x="1276" y="1376"/>
                  </a:lnTo>
                  <a:lnTo>
                    <a:pt x="1281" y="1377"/>
                  </a:lnTo>
                  <a:lnTo>
                    <a:pt x="1286" y="1379"/>
                  </a:lnTo>
                  <a:lnTo>
                    <a:pt x="1293" y="1365"/>
                  </a:lnTo>
                  <a:lnTo>
                    <a:pt x="1302" y="1355"/>
                  </a:lnTo>
                  <a:lnTo>
                    <a:pt x="1312" y="1346"/>
                  </a:lnTo>
                  <a:lnTo>
                    <a:pt x="1325" y="1339"/>
                  </a:lnTo>
                  <a:lnTo>
                    <a:pt x="1344" y="1336"/>
                  </a:lnTo>
                  <a:lnTo>
                    <a:pt x="1347" y="1334"/>
                  </a:lnTo>
                  <a:lnTo>
                    <a:pt x="1349" y="1334"/>
                  </a:lnTo>
                  <a:lnTo>
                    <a:pt x="1352" y="1334"/>
                  </a:lnTo>
                  <a:lnTo>
                    <a:pt x="1354" y="1334"/>
                  </a:lnTo>
                  <a:lnTo>
                    <a:pt x="1358" y="1336"/>
                  </a:lnTo>
                  <a:lnTo>
                    <a:pt x="1363" y="1336"/>
                  </a:lnTo>
                  <a:lnTo>
                    <a:pt x="1361" y="1339"/>
                  </a:lnTo>
                  <a:lnTo>
                    <a:pt x="1361" y="1343"/>
                  </a:lnTo>
                  <a:lnTo>
                    <a:pt x="1359" y="1343"/>
                  </a:lnTo>
                  <a:lnTo>
                    <a:pt x="1359" y="1344"/>
                  </a:lnTo>
                  <a:lnTo>
                    <a:pt x="1361" y="1344"/>
                  </a:lnTo>
                  <a:lnTo>
                    <a:pt x="1363" y="1346"/>
                  </a:lnTo>
                  <a:lnTo>
                    <a:pt x="1366" y="1348"/>
                  </a:lnTo>
                  <a:lnTo>
                    <a:pt x="1366" y="1344"/>
                  </a:lnTo>
                  <a:lnTo>
                    <a:pt x="1370" y="1341"/>
                  </a:lnTo>
                  <a:lnTo>
                    <a:pt x="1372" y="1339"/>
                  </a:lnTo>
                  <a:lnTo>
                    <a:pt x="1373" y="1337"/>
                  </a:lnTo>
                  <a:lnTo>
                    <a:pt x="1375" y="1336"/>
                  </a:lnTo>
                  <a:lnTo>
                    <a:pt x="1379" y="1334"/>
                  </a:lnTo>
                  <a:lnTo>
                    <a:pt x="1382" y="1332"/>
                  </a:lnTo>
                  <a:lnTo>
                    <a:pt x="1398" y="1346"/>
                  </a:lnTo>
                  <a:lnTo>
                    <a:pt x="1419" y="1353"/>
                  </a:lnTo>
                  <a:lnTo>
                    <a:pt x="1440" y="1355"/>
                  </a:lnTo>
                  <a:lnTo>
                    <a:pt x="1464" y="1353"/>
                  </a:lnTo>
                  <a:lnTo>
                    <a:pt x="1489" y="1351"/>
                  </a:lnTo>
                  <a:lnTo>
                    <a:pt x="1489" y="1355"/>
                  </a:lnTo>
                  <a:lnTo>
                    <a:pt x="1489" y="1357"/>
                  </a:lnTo>
                  <a:lnTo>
                    <a:pt x="1487" y="1358"/>
                  </a:lnTo>
                  <a:lnTo>
                    <a:pt x="1487" y="1358"/>
                  </a:lnTo>
                  <a:lnTo>
                    <a:pt x="1487" y="1360"/>
                  </a:lnTo>
                  <a:lnTo>
                    <a:pt x="1485" y="1363"/>
                  </a:lnTo>
                  <a:lnTo>
                    <a:pt x="1497" y="1367"/>
                  </a:lnTo>
                  <a:lnTo>
                    <a:pt x="1504" y="1372"/>
                  </a:lnTo>
                  <a:lnTo>
                    <a:pt x="1511" y="1377"/>
                  </a:lnTo>
                  <a:lnTo>
                    <a:pt x="1523" y="1383"/>
                  </a:lnTo>
                  <a:lnTo>
                    <a:pt x="1523" y="1393"/>
                  </a:lnTo>
                  <a:lnTo>
                    <a:pt x="1536" y="1397"/>
                  </a:lnTo>
                  <a:lnTo>
                    <a:pt x="1544" y="1398"/>
                  </a:lnTo>
                  <a:lnTo>
                    <a:pt x="1551" y="1405"/>
                  </a:lnTo>
                  <a:lnTo>
                    <a:pt x="1555" y="1416"/>
                  </a:lnTo>
                  <a:lnTo>
                    <a:pt x="1576" y="1418"/>
                  </a:lnTo>
                  <a:lnTo>
                    <a:pt x="1593" y="1419"/>
                  </a:lnTo>
                  <a:lnTo>
                    <a:pt x="1616" y="1421"/>
                  </a:lnTo>
                  <a:lnTo>
                    <a:pt x="1632" y="1442"/>
                  </a:lnTo>
                  <a:lnTo>
                    <a:pt x="1651" y="1461"/>
                  </a:lnTo>
                  <a:lnTo>
                    <a:pt x="1672" y="1477"/>
                  </a:lnTo>
                  <a:lnTo>
                    <a:pt x="1696" y="1489"/>
                  </a:lnTo>
                  <a:lnTo>
                    <a:pt x="1695" y="1496"/>
                  </a:lnTo>
                  <a:lnTo>
                    <a:pt x="1691" y="1500"/>
                  </a:lnTo>
                  <a:lnTo>
                    <a:pt x="1688" y="1505"/>
                  </a:lnTo>
                  <a:lnTo>
                    <a:pt x="1684" y="1508"/>
                  </a:lnTo>
                  <a:lnTo>
                    <a:pt x="1681" y="1514"/>
                  </a:lnTo>
                  <a:lnTo>
                    <a:pt x="1703" y="1514"/>
                  </a:lnTo>
                  <a:lnTo>
                    <a:pt x="1724" y="1521"/>
                  </a:lnTo>
                  <a:lnTo>
                    <a:pt x="1728" y="1533"/>
                  </a:lnTo>
                  <a:lnTo>
                    <a:pt x="1733" y="1531"/>
                  </a:lnTo>
                  <a:lnTo>
                    <a:pt x="1736" y="1529"/>
                  </a:lnTo>
                  <a:lnTo>
                    <a:pt x="1742" y="1531"/>
                  </a:lnTo>
                  <a:lnTo>
                    <a:pt x="1743" y="1531"/>
                  </a:lnTo>
                  <a:lnTo>
                    <a:pt x="1747" y="1533"/>
                  </a:lnTo>
                  <a:lnTo>
                    <a:pt x="1750" y="1535"/>
                  </a:lnTo>
                  <a:lnTo>
                    <a:pt x="1754" y="1536"/>
                  </a:lnTo>
                  <a:lnTo>
                    <a:pt x="1808" y="1540"/>
                  </a:lnTo>
                  <a:lnTo>
                    <a:pt x="1813" y="1545"/>
                  </a:lnTo>
                  <a:lnTo>
                    <a:pt x="1817" y="1555"/>
                  </a:lnTo>
                  <a:lnTo>
                    <a:pt x="1818" y="1564"/>
                  </a:lnTo>
                  <a:lnTo>
                    <a:pt x="1824" y="1571"/>
                  </a:lnTo>
                  <a:lnTo>
                    <a:pt x="1832" y="1573"/>
                  </a:lnTo>
                  <a:lnTo>
                    <a:pt x="1841" y="1573"/>
                  </a:lnTo>
                  <a:lnTo>
                    <a:pt x="1848" y="1571"/>
                  </a:lnTo>
                  <a:lnTo>
                    <a:pt x="1853" y="1578"/>
                  </a:lnTo>
                  <a:lnTo>
                    <a:pt x="1859" y="1583"/>
                  </a:lnTo>
                  <a:lnTo>
                    <a:pt x="1862" y="1589"/>
                  </a:lnTo>
                  <a:lnTo>
                    <a:pt x="1864" y="1596"/>
                  </a:lnTo>
                  <a:lnTo>
                    <a:pt x="1866" y="1604"/>
                  </a:lnTo>
                  <a:lnTo>
                    <a:pt x="1853" y="1620"/>
                  </a:lnTo>
                  <a:lnTo>
                    <a:pt x="1839" y="1639"/>
                  </a:lnTo>
                  <a:lnTo>
                    <a:pt x="1825" y="1660"/>
                  </a:lnTo>
                  <a:lnTo>
                    <a:pt x="1813" y="1681"/>
                  </a:lnTo>
                  <a:lnTo>
                    <a:pt x="1805" y="1697"/>
                  </a:lnTo>
                  <a:lnTo>
                    <a:pt x="1805" y="1707"/>
                  </a:lnTo>
                  <a:lnTo>
                    <a:pt x="1806" y="1721"/>
                  </a:lnTo>
                  <a:lnTo>
                    <a:pt x="1810" y="1737"/>
                  </a:lnTo>
                  <a:lnTo>
                    <a:pt x="1808" y="1751"/>
                  </a:lnTo>
                  <a:lnTo>
                    <a:pt x="1805" y="1760"/>
                  </a:lnTo>
                  <a:lnTo>
                    <a:pt x="1798" y="1774"/>
                  </a:lnTo>
                  <a:lnTo>
                    <a:pt x="1789" y="1789"/>
                  </a:lnTo>
                  <a:lnTo>
                    <a:pt x="1780" y="1805"/>
                  </a:lnTo>
                  <a:lnTo>
                    <a:pt x="1771" y="1817"/>
                  </a:lnTo>
                  <a:lnTo>
                    <a:pt x="1766" y="1824"/>
                  </a:lnTo>
                  <a:lnTo>
                    <a:pt x="1756" y="1828"/>
                  </a:lnTo>
                  <a:lnTo>
                    <a:pt x="1740" y="1830"/>
                  </a:lnTo>
                  <a:lnTo>
                    <a:pt x="1724" y="1831"/>
                  </a:lnTo>
                  <a:lnTo>
                    <a:pt x="1709" y="1835"/>
                  </a:lnTo>
                  <a:lnTo>
                    <a:pt x="1695" y="1840"/>
                  </a:lnTo>
                  <a:lnTo>
                    <a:pt x="1686" y="1850"/>
                  </a:lnTo>
                  <a:lnTo>
                    <a:pt x="1682" y="1856"/>
                  </a:lnTo>
                  <a:lnTo>
                    <a:pt x="1682" y="1859"/>
                  </a:lnTo>
                  <a:lnTo>
                    <a:pt x="1682" y="1863"/>
                  </a:lnTo>
                  <a:lnTo>
                    <a:pt x="1684" y="1868"/>
                  </a:lnTo>
                  <a:lnTo>
                    <a:pt x="1686" y="1873"/>
                  </a:lnTo>
                  <a:lnTo>
                    <a:pt x="1674" y="1873"/>
                  </a:lnTo>
                  <a:lnTo>
                    <a:pt x="1672" y="1896"/>
                  </a:lnTo>
                  <a:lnTo>
                    <a:pt x="1668" y="1915"/>
                  </a:lnTo>
                  <a:lnTo>
                    <a:pt x="1661" y="1931"/>
                  </a:lnTo>
                  <a:lnTo>
                    <a:pt x="1654" y="1946"/>
                  </a:lnTo>
                  <a:lnTo>
                    <a:pt x="1647" y="1966"/>
                  </a:lnTo>
                  <a:lnTo>
                    <a:pt x="1642" y="1966"/>
                  </a:lnTo>
                  <a:lnTo>
                    <a:pt x="1642" y="1959"/>
                  </a:lnTo>
                  <a:lnTo>
                    <a:pt x="1642" y="1955"/>
                  </a:lnTo>
                  <a:lnTo>
                    <a:pt x="1640" y="1950"/>
                  </a:lnTo>
                  <a:lnTo>
                    <a:pt x="1639" y="1946"/>
                  </a:lnTo>
                  <a:lnTo>
                    <a:pt x="1637" y="1948"/>
                  </a:lnTo>
                  <a:lnTo>
                    <a:pt x="1637" y="1948"/>
                  </a:lnTo>
                  <a:lnTo>
                    <a:pt x="1635" y="1948"/>
                  </a:lnTo>
                  <a:lnTo>
                    <a:pt x="1633" y="1950"/>
                  </a:lnTo>
                  <a:lnTo>
                    <a:pt x="1632" y="1950"/>
                  </a:lnTo>
                  <a:lnTo>
                    <a:pt x="1623" y="1971"/>
                  </a:lnTo>
                  <a:lnTo>
                    <a:pt x="1613" y="1985"/>
                  </a:lnTo>
                  <a:lnTo>
                    <a:pt x="1602" y="1997"/>
                  </a:lnTo>
                  <a:lnTo>
                    <a:pt x="1590" y="2011"/>
                  </a:lnTo>
                  <a:lnTo>
                    <a:pt x="1565" y="2006"/>
                  </a:lnTo>
                  <a:lnTo>
                    <a:pt x="1543" y="2001"/>
                  </a:lnTo>
                  <a:lnTo>
                    <a:pt x="1543" y="2008"/>
                  </a:lnTo>
                  <a:lnTo>
                    <a:pt x="1555" y="2015"/>
                  </a:lnTo>
                  <a:lnTo>
                    <a:pt x="1560" y="2025"/>
                  </a:lnTo>
                  <a:lnTo>
                    <a:pt x="1562" y="2035"/>
                  </a:lnTo>
                  <a:lnTo>
                    <a:pt x="1560" y="2048"/>
                  </a:lnTo>
                  <a:lnTo>
                    <a:pt x="1558" y="2062"/>
                  </a:lnTo>
                  <a:lnTo>
                    <a:pt x="1527" y="2063"/>
                  </a:lnTo>
                  <a:lnTo>
                    <a:pt x="1501" y="2070"/>
                  </a:lnTo>
                  <a:lnTo>
                    <a:pt x="1499" y="2074"/>
                  </a:lnTo>
                  <a:lnTo>
                    <a:pt x="1497" y="2079"/>
                  </a:lnTo>
                  <a:lnTo>
                    <a:pt x="1497" y="2086"/>
                  </a:lnTo>
                  <a:lnTo>
                    <a:pt x="1497" y="2093"/>
                  </a:lnTo>
                  <a:lnTo>
                    <a:pt x="1496" y="2097"/>
                  </a:lnTo>
                  <a:lnTo>
                    <a:pt x="1496" y="2098"/>
                  </a:lnTo>
                  <a:lnTo>
                    <a:pt x="1496" y="2102"/>
                  </a:lnTo>
                  <a:lnTo>
                    <a:pt x="1496" y="2105"/>
                  </a:lnTo>
                  <a:lnTo>
                    <a:pt x="1497" y="2112"/>
                  </a:lnTo>
                  <a:lnTo>
                    <a:pt x="1489" y="2112"/>
                  </a:lnTo>
                  <a:lnTo>
                    <a:pt x="1478" y="2114"/>
                  </a:lnTo>
                  <a:lnTo>
                    <a:pt x="1464" y="2114"/>
                  </a:lnTo>
                  <a:lnTo>
                    <a:pt x="1450" y="2116"/>
                  </a:lnTo>
                  <a:lnTo>
                    <a:pt x="1450" y="2123"/>
                  </a:lnTo>
                  <a:lnTo>
                    <a:pt x="1457" y="2126"/>
                  </a:lnTo>
                  <a:lnTo>
                    <a:pt x="1462" y="2130"/>
                  </a:lnTo>
                  <a:lnTo>
                    <a:pt x="1466" y="2131"/>
                  </a:lnTo>
                  <a:lnTo>
                    <a:pt x="1469" y="2133"/>
                  </a:lnTo>
                  <a:lnTo>
                    <a:pt x="1473" y="2137"/>
                  </a:lnTo>
                  <a:lnTo>
                    <a:pt x="1475" y="2140"/>
                  </a:lnTo>
                  <a:lnTo>
                    <a:pt x="1478" y="2145"/>
                  </a:lnTo>
                  <a:lnTo>
                    <a:pt x="1471" y="2147"/>
                  </a:lnTo>
                  <a:lnTo>
                    <a:pt x="1466" y="2149"/>
                  </a:lnTo>
                  <a:lnTo>
                    <a:pt x="1461" y="2151"/>
                  </a:lnTo>
                  <a:lnTo>
                    <a:pt x="1457" y="2152"/>
                  </a:lnTo>
                  <a:lnTo>
                    <a:pt x="1455" y="2158"/>
                  </a:lnTo>
                  <a:lnTo>
                    <a:pt x="1450" y="2168"/>
                  </a:lnTo>
                  <a:lnTo>
                    <a:pt x="1447" y="2179"/>
                  </a:lnTo>
                  <a:lnTo>
                    <a:pt x="1443" y="2189"/>
                  </a:lnTo>
                  <a:lnTo>
                    <a:pt x="1440" y="2191"/>
                  </a:lnTo>
                  <a:lnTo>
                    <a:pt x="1438" y="2191"/>
                  </a:lnTo>
                  <a:lnTo>
                    <a:pt x="1433" y="2193"/>
                  </a:lnTo>
                  <a:lnTo>
                    <a:pt x="1427" y="2193"/>
                  </a:lnTo>
                  <a:lnTo>
                    <a:pt x="1427" y="2198"/>
                  </a:lnTo>
                  <a:lnTo>
                    <a:pt x="1427" y="2201"/>
                  </a:lnTo>
                  <a:lnTo>
                    <a:pt x="1427" y="2203"/>
                  </a:lnTo>
                  <a:lnTo>
                    <a:pt x="1426" y="2205"/>
                  </a:lnTo>
                  <a:lnTo>
                    <a:pt x="1427" y="2207"/>
                  </a:lnTo>
                  <a:lnTo>
                    <a:pt x="1427" y="2208"/>
                  </a:lnTo>
                  <a:lnTo>
                    <a:pt x="1431" y="2215"/>
                  </a:lnTo>
                  <a:lnTo>
                    <a:pt x="1434" y="2221"/>
                  </a:lnTo>
                  <a:lnTo>
                    <a:pt x="1440" y="2224"/>
                  </a:lnTo>
                  <a:lnTo>
                    <a:pt x="1445" y="2227"/>
                  </a:lnTo>
                  <a:lnTo>
                    <a:pt x="1450" y="2231"/>
                  </a:lnTo>
                  <a:lnTo>
                    <a:pt x="1447" y="2243"/>
                  </a:lnTo>
                  <a:lnTo>
                    <a:pt x="1433" y="2250"/>
                  </a:lnTo>
                  <a:lnTo>
                    <a:pt x="1419" y="2264"/>
                  </a:lnTo>
                  <a:lnTo>
                    <a:pt x="1407" y="2282"/>
                  </a:lnTo>
                  <a:lnTo>
                    <a:pt x="1398" y="2299"/>
                  </a:lnTo>
                  <a:lnTo>
                    <a:pt x="1393" y="2315"/>
                  </a:lnTo>
                  <a:lnTo>
                    <a:pt x="1398" y="2320"/>
                  </a:lnTo>
                  <a:lnTo>
                    <a:pt x="1403" y="2325"/>
                  </a:lnTo>
                  <a:lnTo>
                    <a:pt x="1407" y="2330"/>
                  </a:lnTo>
                  <a:lnTo>
                    <a:pt x="1408" y="2339"/>
                  </a:lnTo>
                  <a:lnTo>
                    <a:pt x="1400" y="2341"/>
                  </a:lnTo>
                  <a:lnTo>
                    <a:pt x="1387" y="2348"/>
                  </a:lnTo>
                  <a:lnTo>
                    <a:pt x="1375" y="2358"/>
                  </a:lnTo>
                  <a:lnTo>
                    <a:pt x="1366" y="2369"/>
                  </a:lnTo>
                  <a:lnTo>
                    <a:pt x="1365" y="2372"/>
                  </a:lnTo>
                  <a:lnTo>
                    <a:pt x="1363" y="2376"/>
                  </a:lnTo>
                  <a:lnTo>
                    <a:pt x="1363" y="2379"/>
                  </a:lnTo>
                  <a:lnTo>
                    <a:pt x="1363" y="2385"/>
                  </a:lnTo>
                  <a:lnTo>
                    <a:pt x="1366" y="2385"/>
                  </a:lnTo>
                  <a:lnTo>
                    <a:pt x="1366" y="2381"/>
                  </a:lnTo>
                  <a:lnTo>
                    <a:pt x="1377" y="2369"/>
                  </a:lnTo>
                  <a:lnTo>
                    <a:pt x="1386" y="2357"/>
                  </a:lnTo>
                  <a:lnTo>
                    <a:pt x="1389" y="2358"/>
                  </a:lnTo>
                  <a:lnTo>
                    <a:pt x="1391" y="2358"/>
                  </a:lnTo>
                  <a:lnTo>
                    <a:pt x="1391" y="2360"/>
                  </a:lnTo>
                  <a:lnTo>
                    <a:pt x="1391" y="2360"/>
                  </a:lnTo>
                  <a:lnTo>
                    <a:pt x="1393" y="2362"/>
                  </a:lnTo>
                  <a:lnTo>
                    <a:pt x="1396" y="2371"/>
                  </a:lnTo>
                  <a:lnTo>
                    <a:pt x="1398" y="2381"/>
                  </a:lnTo>
                  <a:lnTo>
                    <a:pt x="1400" y="2393"/>
                  </a:lnTo>
                  <a:lnTo>
                    <a:pt x="1401" y="2404"/>
                  </a:lnTo>
                  <a:lnTo>
                    <a:pt x="1407" y="2404"/>
                  </a:lnTo>
                  <a:lnTo>
                    <a:pt x="1408" y="2404"/>
                  </a:lnTo>
                  <a:lnTo>
                    <a:pt x="1412" y="2404"/>
                  </a:lnTo>
                  <a:lnTo>
                    <a:pt x="1412" y="2406"/>
                  </a:lnTo>
                  <a:lnTo>
                    <a:pt x="1414" y="2406"/>
                  </a:lnTo>
                  <a:lnTo>
                    <a:pt x="1414" y="2407"/>
                  </a:lnTo>
                  <a:lnTo>
                    <a:pt x="1417" y="2411"/>
                  </a:lnTo>
                  <a:lnTo>
                    <a:pt x="1414" y="2413"/>
                  </a:lnTo>
                  <a:lnTo>
                    <a:pt x="1412" y="2414"/>
                  </a:lnTo>
                  <a:lnTo>
                    <a:pt x="1412" y="2416"/>
                  </a:lnTo>
                  <a:lnTo>
                    <a:pt x="1410" y="2416"/>
                  </a:lnTo>
                  <a:lnTo>
                    <a:pt x="1408" y="2418"/>
                  </a:lnTo>
                  <a:lnTo>
                    <a:pt x="1405" y="2419"/>
                  </a:lnTo>
                  <a:lnTo>
                    <a:pt x="1389" y="2423"/>
                  </a:lnTo>
                  <a:lnTo>
                    <a:pt x="1373" y="2419"/>
                  </a:lnTo>
                  <a:lnTo>
                    <a:pt x="1358" y="2411"/>
                  </a:lnTo>
                  <a:lnTo>
                    <a:pt x="1342" y="2399"/>
                  </a:lnTo>
                  <a:lnTo>
                    <a:pt x="1328" y="2385"/>
                  </a:lnTo>
                  <a:lnTo>
                    <a:pt x="1318" y="2371"/>
                  </a:lnTo>
                  <a:lnTo>
                    <a:pt x="1312" y="2357"/>
                  </a:lnTo>
                  <a:lnTo>
                    <a:pt x="1316" y="2357"/>
                  </a:lnTo>
                  <a:lnTo>
                    <a:pt x="1328" y="2369"/>
                  </a:lnTo>
                  <a:lnTo>
                    <a:pt x="1340" y="2379"/>
                  </a:lnTo>
                  <a:lnTo>
                    <a:pt x="1354" y="2388"/>
                  </a:lnTo>
                  <a:lnTo>
                    <a:pt x="1354" y="2381"/>
                  </a:lnTo>
                  <a:lnTo>
                    <a:pt x="1335" y="2371"/>
                  </a:lnTo>
                  <a:lnTo>
                    <a:pt x="1319" y="2357"/>
                  </a:lnTo>
                  <a:lnTo>
                    <a:pt x="1309" y="2337"/>
                  </a:lnTo>
                  <a:lnTo>
                    <a:pt x="1302" y="2315"/>
                  </a:lnTo>
                  <a:lnTo>
                    <a:pt x="1298" y="2292"/>
                  </a:lnTo>
                  <a:lnTo>
                    <a:pt x="1300" y="2266"/>
                  </a:lnTo>
                  <a:lnTo>
                    <a:pt x="1302" y="2241"/>
                  </a:lnTo>
                  <a:lnTo>
                    <a:pt x="1307" y="2219"/>
                  </a:lnTo>
                  <a:lnTo>
                    <a:pt x="1314" y="2198"/>
                  </a:lnTo>
                  <a:lnTo>
                    <a:pt x="1321" y="2180"/>
                  </a:lnTo>
                  <a:lnTo>
                    <a:pt x="1331" y="2180"/>
                  </a:lnTo>
                  <a:lnTo>
                    <a:pt x="1340" y="2145"/>
                  </a:lnTo>
                  <a:lnTo>
                    <a:pt x="1335" y="2145"/>
                  </a:lnTo>
                  <a:lnTo>
                    <a:pt x="1335" y="2142"/>
                  </a:lnTo>
                  <a:lnTo>
                    <a:pt x="1331" y="2145"/>
                  </a:lnTo>
                  <a:lnTo>
                    <a:pt x="1328" y="2149"/>
                  </a:lnTo>
                  <a:lnTo>
                    <a:pt x="1326" y="2152"/>
                  </a:lnTo>
                  <a:lnTo>
                    <a:pt x="1323" y="2156"/>
                  </a:lnTo>
                  <a:lnTo>
                    <a:pt x="1316" y="2158"/>
                  </a:lnTo>
                  <a:lnTo>
                    <a:pt x="1316" y="2154"/>
                  </a:lnTo>
                  <a:lnTo>
                    <a:pt x="1328" y="2081"/>
                  </a:lnTo>
                  <a:lnTo>
                    <a:pt x="1326" y="2074"/>
                  </a:lnTo>
                  <a:lnTo>
                    <a:pt x="1323" y="2062"/>
                  </a:lnTo>
                  <a:lnTo>
                    <a:pt x="1325" y="2051"/>
                  </a:lnTo>
                  <a:lnTo>
                    <a:pt x="1337" y="2009"/>
                  </a:lnTo>
                  <a:lnTo>
                    <a:pt x="1347" y="1966"/>
                  </a:lnTo>
                  <a:lnTo>
                    <a:pt x="1356" y="1919"/>
                  </a:lnTo>
                  <a:lnTo>
                    <a:pt x="1366" y="1873"/>
                  </a:lnTo>
                  <a:lnTo>
                    <a:pt x="1372" y="1843"/>
                  </a:lnTo>
                  <a:lnTo>
                    <a:pt x="1373" y="1812"/>
                  </a:lnTo>
                  <a:lnTo>
                    <a:pt x="1375" y="1782"/>
                  </a:lnTo>
                  <a:lnTo>
                    <a:pt x="1379" y="1754"/>
                  </a:lnTo>
                  <a:lnTo>
                    <a:pt x="1344" y="1741"/>
                  </a:lnTo>
                  <a:lnTo>
                    <a:pt x="1314" y="1721"/>
                  </a:lnTo>
                  <a:lnTo>
                    <a:pt x="1290" y="1695"/>
                  </a:lnTo>
                  <a:lnTo>
                    <a:pt x="1270" y="1667"/>
                  </a:lnTo>
                  <a:lnTo>
                    <a:pt x="1263" y="1651"/>
                  </a:lnTo>
                  <a:lnTo>
                    <a:pt x="1258" y="1636"/>
                  </a:lnTo>
                  <a:lnTo>
                    <a:pt x="1253" y="1618"/>
                  </a:lnTo>
                  <a:lnTo>
                    <a:pt x="1246" y="1604"/>
                  </a:lnTo>
                  <a:lnTo>
                    <a:pt x="1235" y="1594"/>
                  </a:lnTo>
                  <a:lnTo>
                    <a:pt x="1232" y="1590"/>
                  </a:lnTo>
                  <a:lnTo>
                    <a:pt x="1227" y="1590"/>
                  </a:lnTo>
                  <a:lnTo>
                    <a:pt x="1223" y="1589"/>
                  </a:lnTo>
                  <a:lnTo>
                    <a:pt x="1220" y="1585"/>
                  </a:lnTo>
                  <a:lnTo>
                    <a:pt x="1216" y="1582"/>
                  </a:lnTo>
                  <a:lnTo>
                    <a:pt x="1220" y="1575"/>
                  </a:lnTo>
                  <a:lnTo>
                    <a:pt x="1220" y="1569"/>
                  </a:lnTo>
                  <a:lnTo>
                    <a:pt x="1220" y="1562"/>
                  </a:lnTo>
                  <a:lnTo>
                    <a:pt x="1220" y="1555"/>
                  </a:lnTo>
                  <a:lnTo>
                    <a:pt x="1229" y="1550"/>
                  </a:lnTo>
                  <a:lnTo>
                    <a:pt x="1235" y="1545"/>
                  </a:lnTo>
                  <a:lnTo>
                    <a:pt x="1244" y="1540"/>
                  </a:lnTo>
                  <a:lnTo>
                    <a:pt x="1244" y="1536"/>
                  </a:lnTo>
                  <a:lnTo>
                    <a:pt x="1235" y="1536"/>
                  </a:lnTo>
                  <a:lnTo>
                    <a:pt x="1230" y="1535"/>
                  </a:lnTo>
                  <a:lnTo>
                    <a:pt x="1225" y="1535"/>
                  </a:lnTo>
                  <a:lnTo>
                    <a:pt x="1220" y="1533"/>
                  </a:lnTo>
                  <a:lnTo>
                    <a:pt x="1227" y="1517"/>
                  </a:lnTo>
                  <a:lnTo>
                    <a:pt x="1232" y="1501"/>
                  </a:lnTo>
                  <a:lnTo>
                    <a:pt x="1239" y="1486"/>
                  </a:lnTo>
                  <a:lnTo>
                    <a:pt x="1251" y="1473"/>
                  </a:lnTo>
                  <a:lnTo>
                    <a:pt x="1265" y="1461"/>
                  </a:lnTo>
                  <a:lnTo>
                    <a:pt x="1277" y="1447"/>
                  </a:lnTo>
                  <a:lnTo>
                    <a:pt x="1276" y="1437"/>
                  </a:lnTo>
                  <a:lnTo>
                    <a:pt x="1276" y="1423"/>
                  </a:lnTo>
                  <a:lnTo>
                    <a:pt x="1274" y="1409"/>
                  </a:lnTo>
                  <a:lnTo>
                    <a:pt x="1269" y="1400"/>
                  </a:lnTo>
                  <a:lnTo>
                    <a:pt x="1262" y="1390"/>
                  </a:lnTo>
                  <a:lnTo>
                    <a:pt x="1255" y="1379"/>
                  </a:lnTo>
                  <a:lnTo>
                    <a:pt x="1248" y="1379"/>
                  </a:lnTo>
                  <a:lnTo>
                    <a:pt x="1246" y="1381"/>
                  </a:lnTo>
                  <a:lnTo>
                    <a:pt x="1244" y="1383"/>
                  </a:lnTo>
                  <a:lnTo>
                    <a:pt x="1242" y="1384"/>
                  </a:lnTo>
                  <a:lnTo>
                    <a:pt x="1239" y="1386"/>
                  </a:lnTo>
                  <a:lnTo>
                    <a:pt x="1241" y="1390"/>
                  </a:lnTo>
                  <a:lnTo>
                    <a:pt x="1241" y="1393"/>
                  </a:lnTo>
                  <a:lnTo>
                    <a:pt x="1241" y="1393"/>
                  </a:lnTo>
                  <a:lnTo>
                    <a:pt x="1241" y="1395"/>
                  </a:lnTo>
                  <a:lnTo>
                    <a:pt x="1241" y="1395"/>
                  </a:lnTo>
                  <a:lnTo>
                    <a:pt x="1239" y="1398"/>
                  </a:lnTo>
                  <a:lnTo>
                    <a:pt x="1237" y="1398"/>
                  </a:lnTo>
                  <a:lnTo>
                    <a:pt x="1235" y="1400"/>
                  </a:lnTo>
                  <a:lnTo>
                    <a:pt x="1234" y="1400"/>
                  </a:lnTo>
                  <a:lnTo>
                    <a:pt x="1232" y="1400"/>
                  </a:lnTo>
                  <a:lnTo>
                    <a:pt x="1229" y="1402"/>
                  </a:lnTo>
                  <a:lnTo>
                    <a:pt x="1220" y="1395"/>
                  </a:lnTo>
                  <a:lnTo>
                    <a:pt x="1204" y="1386"/>
                  </a:lnTo>
                  <a:lnTo>
                    <a:pt x="1188" y="1377"/>
                  </a:lnTo>
                  <a:lnTo>
                    <a:pt x="1173" y="1370"/>
                  </a:lnTo>
                  <a:lnTo>
                    <a:pt x="1162" y="1367"/>
                  </a:lnTo>
                  <a:lnTo>
                    <a:pt x="1153" y="1346"/>
                  </a:lnTo>
                  <a:lnTo>
                    <a:pt x="1145" y="1334"/>
                  </a:lnTo>
                  <a:lnTo>
                    <a:pt x="1136" y="1325"/>
                  </a:lnTo>
                  <a:lnTo>
                    <a:pt x="1127" y="1322"/>
                  </a:lnTo>
                  <a:lnTo>
                    <a:pt x="1113" y="1318"/>
                  </a:lnTo>
                  <a:lnTo>
                    <a:pt x="1098" y="1313"/>
                  </a:lnTo>
                  <a:lnTo>
                    <a:pt x="1078" y="1306"/>
                  </a:lnTo>
                  <a:lnTo>
                    <a:pt x="1066" y="1297"/>
                  </a:lnTo>
                  <a:lnTo>
                    <a:pt x="1056" y="1288"/>
                  </a:lnTo>
                  <a:lnTo>
                    <a:pt x="1040" y="1281"/>
                  </a:lnTo>
                  <a:lnTo>
                    <a:pt x="1030" y="1281"/>
                  </a:lnTo>
                  <a:lnTo>
                    <a:pt x="1023" y="1285"/>
                  </a:lnTo>
                  <a:lnTo>
                    <a:pt x="1017" y="1288"/>
                  </a:lnTo>
                  <a:lnTo>
                    <a:pt x="1010" y="1292"/>
                  </a:lnTo>
                  <a:lnTo>
                    <a:pt x="1002" y="1290"/>
                  </a:lnTo>
                  <a:lnTo>
                    <a:pt x="998" y="1288"/>
                  </a:lnTo>
                  <a:lnTo>
                    <a:pt x="995" y="1285"/>
                  </a:lnTo>
                  <a:lnTo>
                    <a:pt x="991" y="1281"/>
                  </a:lnTo>
                  <a:lnTo>
                    <a:pt x="986" y="1276"/>
                  </a:lnTo>
                  <a:lnTo>
                    <a:pt x="982" y="1273"/>
                  </a:lnTo>
                  <a:lnTo>
                    <a:pt x="979" y="1271"/>
                  </a:lnTo>
                  <a:lnTo>
                    <a:pt x="956" y="1267"/>
                  </a:lnTo>
                  <a:lnTo>
                    <a:pt x="953" y="1264"/>
                  </a:lnTo>
                  <a:lnTo>
                    <a:pt x="949" y="1261"/>
                  </a:lnTo>
                  <a:lnTo>
                    <a:pt x="946" y="1257"/>
                  </a:lnTo>
                  <a:lnTo>
                    <a:pt x="942" y="1254"/>
                  </a:lnTo>
                  <a:lnTo>
                    <a:pt x="941" y="1252"/>
                  </a:lnTo>
                  <a:lnTo>
                    <a:pt x="921" y="1255"/>
                  </a:lnTo>
                  <a:lnTo>
                    <a:pt x="918" y="1254"/>
                  </a:lnTo>
                  <a:lnTo>
                    <a:pt x="913" y="1247"/>
                  </a:lnTo>
                  <a:lnTo>
                    <a:pt x="904" y="1240"/>
                  </a:lnTo>
                  <a:lnTo>
                    <a:pt x="897" y="1231"/>
                  </a:lnTo>
                  <a:lnTo>
                    <a:pt x="890" y="1224"/>
                  </a:lnTo>
                  <a:lnTo>
                    <a:pt x="886" y="1220"/>
                  </a:lnTo>
                  <a:lnTo>
                    <a:pt x="893" y="1198"/>
                  </a:lnTo>
                  <a:lnTo>
                    <a:pt x="874" y="1177"/>
                  </a:lnTo>
                  <a:lnTo>
                    <a:pt x="857" y="1154"/>
                  </a:lnTo>
                  <a:lnTo>
                    <a:pt x="839" y="1130"/>
                  </a:lnTo>
                  <a:lnTo>
                    <a:pt x="822" y="1105"/>
                  </a:lnTo>
                  <a:lnTo>
                    <a:pt x="818" y="1103"/>
                  </a:lnTo>
                  <a:lnTo>
                    <a:pt x="813" y="1102"/>
                  </a:lnTo>
                  <a:lnTo>
                    <a:pt x="810" y="1102"/>
                  </a:lnTo>
                  <a:lnTo>
                    <a:pt x="804" y="1100"/>
                  </a:lnTo>
                  <a:lnTo>
                    <a:pt x="803" y="1098"/>
                  </a:lnTo>
                  <a:lnTo>
                    <a:pt x="796" y="1089"/>
                  </a:lnTo>
                  <a:lnTo>
                    <a:pt x="792" y="1079"/>
                  </a:lnTo>
                  <a:lnTo>
                    <a:pt x="789" y="1069"/>
                  </a:lnTo>
                  <a:lnTo>
                    <a:pt x="783" y="1058"/>
                  </a:lnTo>
                  <a:lnTo>
                    <a:pt x="775" y="1053"/>
                  </a:lnTo>
                  <a:lnTo>
                    <a:pt x="771" y="1049"/>
                  </a:lnTo>
                  <a:lnTo>
                    <a:pt x="768" y="1046"/>
                  </a:lnTo>
                  <a:lnTo>
                    <a:pt x="764" y="1044"/>
                  </a:lnTo>
                  <a:lnTo>
                    <a:pt x="764" y="1063"/>
                  </a:lnTo>
                  <a:lnTo>
                    <a:pt x="769" y="1070"/>
                  </a:lnTo>
                  <a:lnTo>
                    <a:pt x="780" y="1082"/>
                  </a:lnTo>
                  <a:lnTo>
                    <a:pt x="790" y="1096"/>
                  </a:lnTo>
                  <a:lnTo>
                    <a:pt x="803" y="1114"/>
                  </a:lnTo>
                  <a:lnTo>
                    <a:pt x="813" y="1131"/>
                  </a:lnTo>
                  <a:lnTo>
                    <a:pt x="824" y="1149"/>
                  </a:lnTo>
                  <a:lnTo>
                    <a:pt x="832" y="1165"/>
                  </a:lnTo>
                  <a:lnTo>
                    <a:pt x="836" y="1175"/>
                  </a:lnTo>
                  <a:lnTo>
                    <a:pt x="836" y="1182"/>
                  </a:lnTo>
                  <a:lnTo>
                    <a:pt x="834" y="1185"/>
                  </a:lnTo>
                  <a:lnTo>
                    <a:pt x="832" y="1187"/>
                  </a:lnTo>
                  <a:lnTo>
                    <a:pt x="832" y="1189"/>
                  </a:lnTo>
                  <a:lnTo>
                    <a:pt x="829" y="1191"/>
                  </a:lnTo>
                  <a:lnTo>
                    <a:pt x="829" y="1184"/>
                  </a:lnTo>
                  <a:lnTo>
                    <a:pt x="827" y="1178"/>
                  </a:lnTo>
                  <a:lnTo>
                    <a:pt x="827" y="1175"/>
                  </a:lnTo>
                  <a:lnTo>
                    <a:pt x="825" y="1171"/>
                  </a:lnTo>
                  <a:lnTo>
                    <a:pt x="822" y="1171"/>
                  </a:lnTo>
                  <a:lnTo>
                    <a:pt x="820" y="1171"/>
                  </a:lnTo>
                  <a:lnTo>
                    <a:pt x="818" y="1171"/>
                  </a:lnTo>
                  <a:lnTo>
                    <a:pt x="817" y="1171"/>
                  </a:lnTo>
                  <a:lnTo>
                    <a:pt x="815" y="1171"/>
                  </a:lnTo>
                  <a:lnTo>
                    <a:pt x="810" y="1171"/>
                  </a:lnTo>
                  <a:lnTo>
                    <a:pt x="806" y="1159"/>
                  </a:lnTo>
                  <a:lnTo>
                    <a:pt x="803" y="1147"/>
                  </a:lnTo>
                  <a:lnTo>
                    <a:pt x="797" y="1137"/>
                  </a:lnTo>
                  <a:lnTo>
                    <a:pt x="789" y="1128"/>
                  </a:lnTo>
                  <a:lnTo>
                    <a:pt x="778" y="1121"/>
                  </a:lnTo>
                  <a:lnTo>
                    <a:pt x="768" y="1114"/>
                  </a:lnTo>
                  <a:lnTo>
                    <a:pt x="759" y="1102"/>
                  </a:lnTo>
                  <a:lnTo>
                    <a:pt x="762" y="1100"/>
                  </a:lnTo>
                  <a:lnTo>
                    <a:pt x="764" y="1100"/>
                  </a:lnTo>
                  <a:lnTo>
                    <a:pt x="764" y="1100"/>
                  </a:lnTo>
                  <a:lnTo>
                    <a:pt x="766" y="1100"/>
                  </a:lnTo>
                  <a:lnTo>
                    <a:pt x="766" y="1098"/>
                  </a:lnTo>
                  <a:lnTo>
                    <a:pt x="766" y="1096"/>
                  </a:lnTo>
                  <a:lnTo>
                    <a:pt x="768" y="1095"/>
                  </a:lnTo>
                  <a:lnTo>
                    <a:pt x="755" y="1086"/>
                  </a:lnTo>
                  <a:lnTo>
                    <a:pt x="749" y="1075"/>
                  </a:lnTo>
                  <a:lnTo>
                    <a:pt x="743" y="1063"/>
                  </a:lnTo>
                  <a:lnTo>
                    <a:pt x="740" y="1049"/>
                  </a:lnTo>
                  <a:lnTo>
                    <a:pt x="733" y="1037"/>
                  </a:lnTo>
                  <a:lnTo>
                    <a:pt x="724" y="1027"/>
                  </a:lnTo>
                  <a:lnTo>
                    <a:pt x="714" y="1021"/>
                  </a:lnTo>
                  <a:lnTo>
                    <a:pt x="701" y="1016"/>
                  </a:lnTo>
                  <a:lnTo>
                    <a:pt x="691" y="1009"/>
                  </a:lnTo>
                  <a:lnTo>
                    <a:pt x="684" y="1000"/>
                  </a:lnTo>
                  <a:lnTo>
                    <a:pt x="680" y="990"/>
                  </a:lnTo>
                  <a:lnTo>
                    <a:pt x="675" y="979"/>
                  </a:lnTo>
                  <a:lnTo>
                    <a:pt x="663" y="962"/>
                  </a:lnTo>
                  <a:lnTo>
                    <a:pt x="653" y="950"/>
                  </a:lnTo>
                  <a:lnTo>
                    <a:pt x="642" y="939"/>
                  </a:lnTo>
                  <a:lnTo>
                    <a:pt x="635" y="927"/>
                  </a:lnTo>
                  <a:lnTo>
                    <a:pt x="630" y="911"/>
                  </a:lnTo>
                  <a:lnTo>
                    <a:pt x="626" y="890"/>
                  </a:lnTo>
                  <a:lnTo>
                    <a:pt x="625" y="861"/>
                  </a:lnTo>
                  <a:lnTo>
                    <a:pt x="625" y="854"/>
                  </a:lnTo>
                  <a:lnTo>
                    <a:pt x="626" y="840"/>
                  </a:lnTo>
                  <a:lnTo>
                    <a:pt x="626" y="821"/>
                  </a:lnTo>
                  <a:lnTo>
                    <a:pt x="626" y="798"/>
                  </a:lnTo>
                  <a:lnTo>
                    <a:pt x="626" y="777"/>
                  </a:lnTo>
                  <a:lnTo>
                    <a:pt x="628" y="760"/>
                  </a:lnTo>
                  <a:lnTo>
                    <a:pt x="630" y="749"/>
                  </a:lnTo>
                  <a:lnTo>
                    <a:pt x="635" y="747"/>
                  </a:lnTo>
                  <a:lnTo>
                    <a:pt x="639" y="747"/>
                  </a:lnTo>
                  <a:lnTo>
                    <a:pt x="642" y="747"/>
                  </a:lnTo>
                  <a:lnTo>
                    <a:pt x="646" y="747"/>
                  </a:lnTo>
                  <a:lnTo>
                    <a:pt x="649" y="749"/>
                  </a:lnTo>
                  <a:lnTo>
                    <a:pt x="651" y="753"/>
                  </a:lnTo>
                  <a:lnTo>
                    <a:pt x="654" y="756"/>
                  </a:lnTo>
                  <a:lnTo>
                    <a:pt x="656" y="760"/>
                  </a:lnTo>
                  <a:lnTo>
                    <a:pt x="656" y="740"/>
                  </a:lnTo>
                  <a:lnTo>
                    <a:pt x="644" y="726"/>
                  </a:lnTo>
                  <a:lnTo>
                    <a:pt x="630" y="712"/>
                  </a:lnTo>
                  <a:lnTo>
                    <a:pt x="614" y="702"/>
                  </a:lnTo>
                  <a:lnTo>
                    <a:pt x="614" y="711"/>
                  </a:lnTo>
                  <a:lnTo>
                    <a:pt x="621" y="716"/>
                  </a:lnTo>
                  <a:lnTo>
                    <a:pt x="628" y="721"/>
                  </a:lnTo>
                  <a:lnTo>
                    <a:pt x="635" y="726"/>
                  </a:lnTo>
                  <a:lnTo>
                    <a:pt x="640" y="733"/>
                  </a:lnTo>
                  <a:lnTo>
                    <a:pt x="640" y="737"/>
                  </a:lnTo>
                  <a:lnTo>
                    <a:pt x="639" y="737"/>
                  </a:lnTo>
                  <a:lnTo>
                    <a:pt x="639" y="739"/>
                  </a:lnTo>
                  <a:lnTo>
                    <a:pt x="639" y="739"/>
                  </a:lnTo>
                  <a:lnTo>
                    <a:pt x="637" y="740"/>
                  </a:lnTo>
                  <a:lnTo>
                    <a:pt x="633" y="742"/>
                  </a:lnTo>
                  <a:lnTo>
                    <a:pt x="632" y="744"/>
                  </a:lnTo>
                  <a:lnTo>
                    <a:pt x="626" y="744"/>
                  </a:lnTo>
                  <a:lnTo>
                    <a:pt x="621" y="744"/>
                  </a:lnTo>
                  <a:lnTo>
                    <a:pt x="619" y="744"/>
                  </a:lnTo>
                  <a:lnTo>
                    <a:pt x="619" y="742"/>
                  </a:lnTo>
                  <a:lnTo>
                    <a:pt x="618" y="742"/>
                  </a:lnTo>
                  <a:lnTo>
                    <a:pt x="618" y="742"/>
                  </a:lnTo>
                  <a:lnTo>
                    <a:pt x="614" y="740"/>
                  </a:lnTo>
                  <a:lnTo>
                    <a:pt x="602" y="725"/>
                  </a:lnTo>
                  <a:lnTo>
                    <a:pt x="591" y="709"/>
                  </a:lnTo>
                  <a:lnTo>
                    <a:pt x="583" y="691"/>
                  </a:lnTo>
                  <a:lnTo>
                    <a:pt x="591" y="691"/>
                  </a:lnTo>
                  <a:lnTo>
                    <a:pt x="595" y="693"/>
                  </a:lnTo>
                  <a:lnTo>
                    <a:pt x="598" y="693"/>
                  </a:lnTo>
                  <a:lnTo>
                    <a:pt x="602" y="693"/>
                  </a:lnTo>
                  <a:lnTo>
                    <a:pt x="605" y="691"/>
                  </a:lnTo>
                  <a:lnTo>
                    <a:pt x="591" y="686"/>
                  </a:lnTo>
                  <a:lnTo>
                    <a:pt x="583" y="678"/>
                  </a:lnTo>
                  <a:lnTo>
                    <a:pt x="576" y="667"/>
                  </a:lnTo>
                  <a:lnTo>
                    <a:pt x="570" y="655"/>
                  </a:lnTo>
                  <a:lnTo>
                    <a:pt x="567" y="643"/>
                  </a:lnTo>
                  <a:lnTo>
                    <a:pt x="562" y="632"/>
                  </a:lnTo>
                  <a:lnTo>
                    <a:pt x="555" y="623"/>
                  </a:lnTo>
                  <a:lnTo>
                    <a:pt x="544" y="618"/>
                  </a:lnTo>
                  <a:lnTo>
                    <a:pt x="548" y="595"/>
                  </a:lnTo>
                  <a:lnTo>
                    <a:pt x="536" y="582"/>
                  </a:lnTo>
                  <a:lnTo>
                    <a:pt x="525" y="566"/>
                  </a:lnTo>
                  <a:lnTo>
                    <a:pt x="516" y="550"/>
                  </a:lnTo>
                  <a:lnTo>
                    <a:pt x="504" y="534"/>
                  </a:lnTo>
                  <a:lnTo>
                    <a:pt x="490" y="522"/>
                  </a:lnTo>
                  <a:lnTo>
                    <a:pt x="471" y="513"/>
                  </a:lnTo>
                  <a:lnTo>
                    <a:pt x="448" y="508"/>
                  </a:lnTo>
                  <a:lnTo>
                    <a:pt x="429" y="499"/>
                  </a:lnTo>
                  <a:lnTo>
                    <a:pt x="415" y="487"/>
                  </a:lnTo>
                  <a:lnTo>
                    <a:pt x="399" y="473"/>
                  </a:lnTo>
                  <a:lnTo>
                    <a:pt x="384" y="465"/>
                  </a:lnTo>
                  <a:lnTo>
                    <a:pt x="352" y="465"/>
                  </a:lnTo>
                  <a:lnTo>
                    <a:pt x="342" y="459"/>
                  </a:lnTo>
                  <a:lnTo>
                    <a:pt x="333" y="452"/>
                  </a:lnTo>
                  <a:lnTo>
                    <a:pt x="323" y="447"/>
                  </a:lnTo>
                  <a:lnTo>
                    <a:pt x="307" y="445"/>
                  </a:lnTo>
                  <a:lnTo>
                    <a:pt x="307" y="468"/>
                  </a:lnTo>
                  <a:lnTo>
                    <a:pt x="289" y="477"/>
                  </a:lnTo>
                  <a:lnTo>
                    <a:pt x="274" y="486"/>
                  </a:lnTo>
                  <a:lnTo>
                    <a:pt x="253" y="491"/>
                  </a:lnTo>
                  <a:lnTo>
                    <a:pt x="258" y="475"/>
                  </a:lnTo>
                  <a:lnTo>
                    <a:pt x="265" y="459"/>
                  </a:lnTo>
                  <a:lnTo>
                    <a:pt x="275" y="445"/>
                  </a:lnTo>
                  <a:lnTo>
                    <a:pt x="284" y="430"/>
                  </a:lnTo>
                  <a:lnTo>
                    <a:pt x="275" y="430"/>
                  </a:lnTo>
                  <a:lnTo>
                    <a:pt x="275" y="433"/>
                  </a:lnTo>
                  <a:lnTo>
                    <a:pt x="262" y="444"/>
                  </a:lnTo>
                  <a:lnTo>
                    <a:pt x="251" y="458"/>
                  </a:lnTo>
                  <a:lnTo>
                    <a:pt x="244" y="473"/>
                  </a:lnTo>
                  <a:lnTo>
                    <a:pt x="239" y="489"/>
                  </a:lnTo>
                  <a:lnTo>
                    <a:pt x="232" y="506"/>
                  </a:lnTo>
                  <a:lnTo>
                    <a:pt x="221" y="522"/>
                  </a:lnTo>
                  <a:lnTo>
                    <a:pt x="214" y="529"/>
                  </a:lnTo>
                  <a:lnTo>
                    <a:pt x="200" y="540"/>
                  </a:lnTo>
                  <a:lnTo>
                    <a:pt x="183" y="550"/>
                  </a:lnTo>
                  <a:lnTo>
                    <a:pt x="162" y="562"/>
                  </a:lnTo>
                  <a:lnTo>
                    <a:pt x="141" y="576"/>
                  </a:lnTo>
                  <a:lnTo>
                    <a:pt x="120" y="589"/>
                  </a:lnTo>
                  <a:lnTo>
                    <a:pt x="99" y="599"/>
                  </a:lnTo>
                  <a:lnTo>
                    <a:pt x="83" y="606"/>
                  </a:lnTo>
                  <a:lnTo>
                    <a:pt x="73" y="609"/>
                  </a:lnTo>
                  <a:lnTo>
                    <a:pt x="73" y="606"/>
                  </a:lnTo>
                  <a:lnTo>
                    <a:pt x="77" y="606"/>
                  </a:lnTo>
                  <a:lnTo>
                    <a:pt x="89" y="594"/>
                  </a:lnTo>
                  <a:lnTo>
                    <a:pt x="104" y="583"/>
                  </a:lnTo>
                  <a:lnTo>
                    <a:pt x="122" y="573"/>
                  </a:lnTo>
                  <a:lnTo>
                    <a:pt x="139" y="562"/>
                  </a:lnTo>
                  <a:lnTo>
                    <a:pt x="155" y="550"/>
                  </a:lnTo>
                  <a:lnTo>
                    <a:pt x="167" y="536"/>
                  </a:lnTo>
                  <a:lnTo>
                    <a:pt x="176" y="520"/>
                  </a:lnTo>
                  <a:lnTo>
                    <a:pt x="179" y="499"/>
                  </a:lnTo>
                  <a:lnTo>
                    <a:pt x="166" y="503"/>
                  </a:lnTo>
                  <a:lnTo>
                    <a:pt x="157" y="506"/>
                  </a:lnTo>
                  <a:lnTo>
                    <a:pt x="145" y="510"/>
                  </a:lnTo>
                  <a:lnTo>
                    <a:pt x="145" y="506"/>
                  </a:lnTo>
                  <a:lnTo>
                    <a:pt x="145" y="503"/>
                  </a:lnTo>
                  <a:lnTo>
                    <a:pt x="145" y="503"/>
                  </a:lnTo>
                  <a:lnTo>
                    <a:pt x="143" y="501"/>
                  </a:lnTo>
                  <a:lnTo>
                    <a:pt x="143" y="501"/>
                  </a:lnTo>
                  <a:lnTo>
                    <a:pt x="141" y="501"/>
                  </a:lnTo>
                  <a:lnTo>
                    <a:pt x="138" y="499"/>
                  </a:lnTo>
                  <a:lnTo>
                    <a:pt x="136" y="501"/>
                  </a:lnTo>
                  <a:lnTo>
                    <a:pt x="134" y="503"/>
                  </a:lnTo>
                  <a:lnTo>
                    <a:pt x="132" y="505"/>
                  </a:lnTo>
                  <a:lnTo>
                    <a:pt x="131" y="505"/>
                  </a:lnTo>
                  <a:lnTo>
                    <a:pt x="127" y="506"/>
                  </a:lnTo>
                  <a:lnTo>
                    <a:pt x="122" y="506"/>
                  </a:lnTo>
                  <a:lnTo>
                    <a:pt x="120" y="496"/>
                  </a:lnTo>
                  <a:lnTo>
                    <a:pt x="115" y="482"/>
                  </a:lnTo>
                  <a:lnTo>
                    <a:pt x="111" y="472"/>
                  </a:lnTo>
                  <a:lnTo>
                    <a:pt x="108" y="475"/>
                  </a:lnTo>
                  <a:lnTo>
                    <a:pt x="106" y="477"/>
                  </a:lnTo>
                  <a:lnTo>
                    <a:pt x="104" y="477"/>
                  </a:lnTo>
                  <a:lnTo>
                    <a:pt x="101" y="477"/>
                  </a:lnTo>
                  <a:lnTo>
                    <a:pt x="99" y="475"/>
                  </a:lnTo>
                  <a:lnTo>
                    <a:pt x="82" y="463"/>
                  </a:lnTo>
                  <a:lnTo>
                    <a:pt x="68" y="445"/>
                  </a:lnTo>
                  <a:lnTo>
                    <a:pt x="57" y="426"/>
                  </a:lnTo>
                  <a:lnTo>
                    <a:pt x="63" y="416"/>
                  </a:lnTo>
                  <a:lnTo>
                    <a:pt x="68" y="403"/>
                  </a:lnTo>
                  <a:lnTo>
                    <a:pt x="73" y="393"/>
                  </a:lnTo>
                  <a:lnTo>
                    <a:pt x="80" y="384"/>
                  </a:lnTo>
                  <a:lnTo>
                    <a:pt x="92" y="377"/>
                  </a:lnTo>
                  <a:lnTo>
                    <a:pt x="103" y="374"/>
                  </a:lnTo>
                  <a:lnTo>
                    <a:pt x="113" y="369"/>
                  </a:lnTo>
                  <a:lnTo>
                    <a:pt x="120" y="362"/>
                  </a:lnTo>
                  <a:lnTo>
                    <a:pt x="125" y="351"/>
                  </a:lnTo>
                  <a:lnTo>
                    <a:pt x="125" y="334"/>
                  </a:lnTo>
                  <a:lnTo>
                    <a:pt x="127" y="332"/>
                  </a:lnTo>
                  <a:lnTo>
                    <a:pt x="129" y="332"/>
                  </a:lnTo>
                  <a:lnTo>
                    <a:pt x="129" y="330"/>
                  </a:lnTo>
                  <a:lnTo>
                    <a:pt x="129" y="328"/>
                  </a:lnTo>
                  <a:lnTo>
                    <a:pt x="131" y="327"/>
                  </a:lnTo>
                  <a:lnTo>
                    <a:pt x="115" y="327"/>
                  </a:lnTo>
                  <a:lnTo>
                    <a:pt x="111" y="330"/>
                  </a:lnTo>
                  <a:lnTo>
                    <a:pt x="110" y="332"/>
                  </a:lnTo>
                  <a:lnTo>
                    <a:pt x="108" y="334"/>
                  </a:lnTo>
                  <a:lnTo>
                    <a:pt x="104" y="335"/>
                  </a:lnTo>
                  <a:lnTo>
                    <a:pt x="101" y="337"/>
                  </a:lnTo>
                  <a:lnTo>
                    <a:pt x="96" y="337"/>
                  </a:lnTo>
                  <a:lnTo>
                    <a:pt x="85" y="334"/>
                  </a:lnTo>
                  <a:lnTo>
                    <a:pt x="70" y="328"/>
                  </a:lnTo>
                  <a:lnTo>
                    <a:pt x="52" y="325"/>
                  </a:lnTo>
                  <a:lnTo>
                    <a:pt x="38" y="318"/>
                  </a:lnTo>
                  <a:lnTo>
                    <a:pt x="35" y="292"/>
                  </a:lnTo>
                  <a:lnTo>
                    <a:pt x="42" y="292"/>
                  </a:lnTo>
                  <a:lnTo>
                    <a:pt x="45" y="290"/>
                  </a:lnTo>
                  <a:lnTo>
                    <a:pt x="50" y="288"/>
                  </a:lnTo>
                  <a:lnTo>
                    <a:pt x="54" y="287"/>
                  </a:lnTo>
                  <a:lnTo>
                    <a:pt x="57" y="287"/>
                  </a:lnTo>
                  <a:lnTo>
                    <a:pt x="61" y="283"/>
                  </a:lnTo>
                  <a:lnTo>
                    <a:pt x="64" y="280"/>
                  </a:lnTo>
                  <a:lnTo>
                    <a:pt x="63" y="278"/>
                  </a:lnTo>
                  <a:lnTo>
                    <a:pt x="63" y="278"/>
                  </a:lnTo>
                  <a:lnTo>
                    <a:pt x="63" y="276"/>
                  </a:lnTo>
                  <a:lnTo>
                    <a:pt x="63" y="276"/>
                  </a:lnTo>
                  <a:lnTo>
                    <a:pt x="61" y="273"/>
                  </a:lnTo>
                  <a:lnTo>
                    <a:pt x="77" y="273"/>
                  </a:lnTo>
                  <a:lnTo>
                    <a:pt x="78" y="271"/>
                  </a:lnTo>
                  <a:lnTo>
                    <a:pt x="80" y="271"/>
                  </a:lnTo>
                  <a:lnTo>
                    <a:pt x="82" y="269"/>
                  </a:lnTo>
                  <a:lnTo>
                    <a:pt x="83" y="269"/>
                  </a:lnTo>
                  <a:lnTo>
                    <a:pt x="87" y="269"/>
                  </a:lnTo>
                  <a:lnTo>
                    <a:pt x="92" y="274"/>
                  </a:lnTo>
                  <a:lnTo>
                    <a:pt x="97" y="278"/>
                  </a:lnTo>
                  <a:lnTo>
                    <a:pt x="103" y="283"/>
                  </a:lnTo>
                  <a:lnTo>
                    <a:pt x="106" y="288"/>
                  </a:lnTo>
                  <a:lnTo>
                    <a:pt x="118" y="283"/>
                  </a:lnTo>
                  <a:lnTo>
                    <a:pt x="118" y="276"/>
                  </a:lnTo>
                  <a:lnTo>
                    <a:pt x="115" y="271"/>
                  </a:lnTo>
                  <a:lnTo>
                    <a:pt x="113" y="266"/>
                  </a:lnTo>
                  <a:lnTo>
                    <a:pt x="111" y="260"/>
                  </a:lnTo>
                  <a:lnTo>
                    <a:pt x="110" y="255"/>
                  </a:lnTo>
                  <a:lnTo>
                    <a:pt x="106" y="250"/>
                  </a:lnTo>
                  <a:lnTo>
                    <a:pt x="94" y="236"/>
                  </a:lnTo>
                  <a:lnTo>
                    <a:pt x="80" y="225"/>
                  </a:lnTo>
                  <a:lnTo>
                    <a:pt x="64" y="215"/>
                  </a:lnTo>
                  <a:lnTo>
                    <a:pt x="50" y="205"/>
                  </a:lnTo>
                  <a:lnTo>
                    <a:pt x="42" y="189"/>
                  </a:lnTo>
                  <a:lnTo>
                    <a:pt x="45" y="184"/>
                  </a:lnTo>
                  <a:lnTo>
                    <a:pt x="47" y="178"/>
                  </a:lnTo>
                  <a:lnTo>
                    <a:pt x="49" y="173"/>
                  </a:lnTo>
                  <a:lnTo>
                    <a:pt x="70" y="175"/>
                  </a:lnTo>
                  <a:lnTo>
                    <a:pt x="90" y="173"/>
                  </a:lnTo>
                  <a:lnTo>
                    <a:pt x="106" y="164"/>
                  </a:lnTo>
                  <a:lnTo>
                    <a:pt x="111" y="152"/>
                  </a:lnTo>
                  <a:lnTo>
                    <a:pt x="115" y="140"/>
                  </a:lnTo>
                  <a:lnTo>
                    <a:pt x="118" y="129"/>
                  </a:lnTo>
                  <a:lnTo>
                    <a:pt x="131" y="119"/>
                  </a:lnTo>
                  <a:lnTo>
                    <a:pt x="148" y="110"/>
                  </a:lnTo>
                  <a:lnTo>
                    <a:pt x="167" y="105"/>
                  </a:lnTo>
                  <a:lnTo>
                    <a:pt x="183" y="98"/>
                  </a:lnTo>
                  <a:lnTo>
                    <a:pt x="199" y="88"/>
                  </a:lnTo>
                  <a:lnTo>
                    <a:pt x="204" y="91"/>
                  </a:lnTo>
                  <a:lnTo>
                    <a:pt x="207" y="93"/>
                  </a:lnTo>
                  <a:lnTo>
                    <a:pt x="207" y="96"/>
                  </a:lnTo>
                  <a:lnTo>
                    <a:pt x="209" y="98"/>
                  </a:lnTo>
                  <a:lnTo>
                    <a:pt x="209" y="102"/>
                  </a:lnTo>
                  <a:lnTo>
                    <a:pt x="211" y="103"/>
                  </a:lnTo>
                  <a:lnTo>
                    <a:pt x="214" y="107"/>
                  </a:lnTo>
                  <a:lnTo>
                    <a:pt x="218" y="110"/>
                  </a:lnTo>
                  <a:lnTo>
                    <a:pt x="223" y="110"/>
                  </a:lnTo>
                  <a:lnTo>
                    <a:pt x="227" y="110"/>
                  </a:lnTo>
                  <a:lnTo>
                    <a:pt x="230" y="109"/>
                  </a:lnTo>
                  <a:lnTo>
                    <a:pt x="234" y="107"/>
                  </a:lnTo>
                  <a:lnTo>
                    <a:pt x="237" y="107"/>
                  </a:lnTo>
                  <a:lnTo>
                    <a:pt x="241" y="107"/>
                  </a:lnTo>
                  <a:lnTo>
                    <a:pt x="244" y="109"/>
                  </a:lnTo>
                  <a:lnTo>
                    <a:pt x="248" y="112"/>
                  </a:lnTo>
                  <a:lnTo>
                    <a:pt x="253" y="117"/>
                  </a:lnTo>
                  <a:lnTo>
                    <a:pt x="256" y="121"/>
                  </a:lnTo>
                  <a:lnTo>
                    <a:pt x="260" y="124"/>
                  </a:lnTo>
                  <a:lnTo>
                    <a:pt x="265" y="126"/>
                  </a:lnTo>
                  <a:lnTo>
                    <a:pt x="270" y="128"/>
                  </a:lnTo>
                  <a:lnTo>
                    <a:pt x="275" y="126"/>
                  </a:lnTo>
                  <a:lnTo>
                    <a:pt x="279" y="126"/>
                  </a:lnTo>
                  <a:lnTo>
                    <a:pt x="282" y="124"/>
                  </a:lnTo>
                  <a:lnTo>
                    <a:pt x="288" y="122"/>
                  </a:lnTo>
                  <a:lnTo>
                    <a:pt x="291" y="122"/>
                  </a:lnTo>
                  <a:lnTo>
                    <a:pt x="302" y="126"/>
                  </a:lnTo>
                  <a:lnTo>
                    <a:pt x="317" y="131"/>
                  </a:lnTo>
                  <a:lnTo>
                    <a:pt x="331" y="138"/>
                  </a:lnTo>
                  <a:lnTo>
                    <a:pt x="345" y="142"/>
                  </a:lnTo>
                  <a:lnTo>
                    <a:pt x="375" y="138"/>
                  </a:lnTo>
                  <a:lnTo>
                    <a:pt x="394" y="147"/>
                  </a:lnTo>
                  <a:lnTo>
                    <a:pt x="412" y="159"/>
                  </a:lnTo>
                  <a:lnTo>
                    <a:pt x="429" y="170"/>
                  </a:lnTo>
                  <a:lnTo>
                    <a:pt x="448" y="180"/>
                  </a:lnTo>
                  <a:lnTo>
                    <a:pt x="471" y="184"/>
                  </a:lnTo>
                  <a:lnTo>
                    <a:pt x="471" y="177"/>
                  </a:lnTo>
                  <a:lnTo>
                    <a:pt x="466" y="171"/>
                  </a:lnTo>
                  <a:lnTo>
                    <a:pt x="461" y="164"/>
                  </a:lnTo>
                  <a:lnTo>
                    <a:pt x="455" y="157"/>
                  </a:lnTo>
                  <a:lnTo>
                    <a:pt x="452" y="149"/>
                  </a:lnTo>
                  <a:lnTo>
                    <a:pt x="473" y="147"/>
                  </a:lnTo>
                  <a:lnTo>
                    <a:pt x="487" y="143"/>
                  </a:lnTo>
                  <a:lnTo>
                    <a:pt x="499" y="136"/>
                  </a:lnTo>
                  <a:lnTo>
                    <a:pt x="509" y="129"/>
                  </a:lnTo>
                  <a:lnTo>
                    <a:pt x="520" y="121"/>
                  </a:lnTo>
                  <a:lnTo>
                    <a:pt x="532" y="115"/>
                  </a:lnTo>
                  <a:lnTo>
                    <a:pt x="548" y="112"/>
                  </a:lnTo>
                  <a:lnTo>
                    <a:pt x="551" y="114"/>
                  </a:lnTo>
                  <a:lnTo>
                    <a:pt x="557" y="115"/>
                  </a:lnTo>
                  <a:lnTo>
                    <a:pt x="560" y="117"/>
                  </a:lnTo>
                  <a:lnTo>
                    <a:pt x="563" y="119"/>
                  </a:lnTo>
                  <a:lnTo>
                    <a:pt x="557" y="119"/>
                  </a:lnTo>
                  <a:lnTo>
                    <a:pt x="539" y="133"/>
                  </a:lnTo>
                  <a:lnTo>
                    <a:pt x="520" y="145"/>
                  </a:lnTo>
                  <a:lnTo>
                    <a:pt x="499" y="154"/>
                  </a:lnTo>
                  <a:lnTo>
                    <a:pt x="499" y="161"/>
                  </a:lnTo>
                  <a:lnTo>
                    <a:pt x="518" y="164"/>
                  </a:lnTo>
                  <a:lnTo>
                    <a:pt x="527" y="154"/>
                  </a:lnTo>
                  <a:lnTo>
                    <a:pt x="536" y="149"/>
                  </a:lnTo>
                  <a:lnTo>
                    <a:pt x="548" y="147"/>
                  </a:lnTo>
                  <a:lnTo>
                    <a:pt x="560" y="147"/>
                  </a:lnTo>
                  <a:lnTo>
                    <a:pt x="576" y="145"/>
                  </a:lnTo>
                  <a:lnTo>
                    <a:pt x="577" y="140"/>
                  </a:lnTo>
                  <a:lnTo>
                    <a:pt x="579" y="135"/>
                  </a:lnTo>
                  <a:lnTo>
                    <a:pt x="583" y="129"/>
                  </a:lnTo>
                  <a:lnTo>
                    <a:pt x="586" y="126"/>
                  </a:lnTo>
                  <a:lnTo>
                    <a:pt x="591" y="138"/>
                  </a:lnTo>
                  <a:lnTo>
                    <a:pt x="597" y="147"/>
                  </a:lnTo>
                  <a:lnTo>
                    <a:pt x="605" y="154"/>
                  </a:lnTo>
                  <a:lnTo>
                    <a:pt x="618" y="157"/>
                  </a:lnTo>
                  <a:lnTo>
                    <a:pt x="621" y="154"/>
                  </a:lnTo>
                  <a:lnTo>
                    <a:pt x="623" y="152"/>
                  </a:lnTo>
                  <a:lnTo>
                    <a:pt x="626" y="150"/>
                  </a:lnTo>
                  <a:lnTo>
                    <a:pt x="628" y="149"/>
                  </a:lnTo>
                  <a:lnTo>
                    <a:pt x="632" y="149"/>
                  </a:lnTo>
                  <a:lnTo>
                    <a:pt x="633" y="149"/>
                  </a:lnTo>
                  <a:lnTo>
                    <a:pt x="637" y="154"/>
                  </a:lnTo>
                  <a:lnTo>
                    <a:pt x="639" y="157"/>
                  </a:lnTo>
                  <a:lnTo>
                    <a:pt x="640" y="161"/>
                  </a:lnTo>
                  <a:lnTo>
                    <a:pt x="646" y="159"/>
                  </a:lnTo>
                  <a:lnTo>
                    <a:pt x="651" y="156"/>
                  </a:lnTo>
                  <a:lnTo>
                    <a:pt x="654" y="152"/>
                  </a:lnTo>
                  <a:lnTo>
                    <a:pt x="659" y="150"/>
                  </a:lnTo>
                  <a:lnTo>
                    <a:pt x="663" y="149"/>
                  </a:lnTo>
                  <a:lnTo>
                    <a:pt x="682" y="154"/>
                  </a:lnTo>
                  <a:lnTo>
                    <a:pt x="698" y="166"/>
                  </a:lnTo>
                  <a:lnTo>
                    <a:pt x="714" y="178"/>
                  </a:lnTo>
                  <a:lnTo>
                    <a:pt x="729" y="189"/>
                  </a:lnTo>
                  <a:lnTo>
                    <a:pt x="735" y="189"/>
                  </a:lnTo>
                  <a:lnTo>
                    <a:pt x="740" y="189"/>
                  </a:lnTo>
                  <a:lnTo>
                    <a:pt x="743" y="187"/>
                  </a:lnTo>
                  <a:lnTo>
                    <a:pt x="749" y="185"/>
                  </a:lnTo>
                  <a:lnTo>
                    <a:pt x="752" y="184"/>
                  </a:lnTo>
                  <a:lnTo>
                    <a:pt x="755" y="184"/>
                  </a:lnTo>
                  <a:lnTo>
                    <a:pt x="759" y="187"/>
                  </a:lnTo>
                  <a:lnTo>
                    <a:pt x="762" y="191"/>
                  </a:lnTo>
                  <a:lnTo>
                    <a:pt x="766" y="196"/>
                  </a:lnTo>
                  <a:lnTo>
                    <a:pt x="769" y="203"/>
                  </a:lnTo>
                  <a:lnTo>
                    <a:pt x="771" y="206"/>
                  </a:lnTo>
                  <a:lnTo>
                    <a:pt x="768" y="208"/>
                  </a:lnTo>
                  <a:lnTo>
                    <a:pt x="764" y="210"/>
                  </a:lnTo>
                  <a:lnTo>
                    <a:pt x="764" y="210"/>
                  </a:lnTo>
                  <a:lnTo>
                    <a:pt x="762" y="211"/>
                  </a:lnTo>
                  <a:lnTo>
                    <a:pt x="762" y="213"/>
                  </a:lnTo>
                  <a:lnTo>
                    <a:pt x="761" y="215"/>
                  </a:lnTo>
                  <a:lnTo>
                    <a:pt x="759" y="218"/>
                  </a:lnTo>
                  <a:lnTo>
                    <a:pt x="771" y="218"/>
                  </a:lnTo>
                  <a:lnTo>
                    <a:pt x="787" y="220"/>
                  </a:lnTo>
                  <a:lnTo>
                    <a:pt x="803" y="220"/>
                  </a:lnTo>
                  <a:lnTo>
                    <a:pt x="817" y="220"/>
                  </a:lnTo>
                  <a:lnTo>
                    <a:pt x="825" y="222"/>
                  </a:lnTo>
                  <a:lnTo>
                    <a:pt x="834" y="232"/>
                  </a:lnTo>
                  <a:lnTo>
                    <a:pt x="843" y="243"/>
                  </a:lnTo>
                  <a:lnTo>
                    <a:pt x="851" y="253"/>
                  </a:lnTo>
                  <a:lnTo>
                    <a:pt x="851" y="218"/>
                  </a:lnTo>
                  <a:lnTo>
                    <a:pt x="860" y="218"/>
                  </a:lnTo>
                  <a:lnTo>
                    <a:pt x="867" y="218"/>
                  </a:lnTo>
                  <a:lnTo>
                    <a:pt x="872" y="217"/>
                  </a:lnTo>
                  <a:lnTo>
                    <a:pt x="879" y="215"/>
                  </a:lnTo>
                  <a:lnTo>
                    <a:pt x="879" y="211"/>
                  </a:lnTo>
                  <a:lnTo>
                    <a:pt x="848" y="211"/>
                  </a:lnTo>
                  <a:lnTo>
                    <a:pt x="846" y="206"/>
                  </a:lnTo>
                  <a:lnTo>
                    <a:pt x="845" y="205"/>
                  </a:lnTo>
                  <a:lnTo>
                    <a:pt x="843" y="201"/>
                  </a:lnTo>
                  <a:lnTo>
                    <a:pt x="841" y="198"/>
                  </a:lnTo>
                  <a:lnTo>
                    <a:pt x="841" y="192"/>
                  </a:lnTo>
                  <a:lnTo>
                    <a:pt x="845" y="192"/>
                  </a:lnTo>
                  <a:lnTo>
                    <a:pt x="845" y="189"/>
                  </a:lnTo>
                  <a:lnTo>
                    <a:pt x="890" y="184"/>
                  </a:lnTo>
                  <a:lnTo>
                    <a:pt x="890" y="196"/>
                  </a:lnTo>
                  <a:lnTo>
                    <a:pt x="895" y="199"/>
                  </a:lnTo>
                  <a:lnTo>
                    <a:pt x="899" y="205"/>
                  </a:lnTo>
                  <a:lnTo>
                    <a:pt x="902" y="208"/>
                  </a:lnTo>
                  <a:lnTo>
                    <a:pt x="906" y="215"/>
                  </a:lnTo>
                  <a:lnTo>
                    <a:pt x="925" y="215"/>
                  </a:lnTo>
                  <a:lnTo>
                    <a:pt x="937" y="218"/>
                  </a:lnTo>
                  <a:lnTo>
                    <a:pt x="949" y="220"/>
                  </a:lnTo>
                  <a:lnTo>
                    <a:pt x="961" y="222"/>
                  </a:lnTo>
                  <a:lnTo>
                    <a:pt x="979" y="222"/>
                  </a:lnTo>
                  <a:lnTo>
                    <a:pt x="981" y="220"/>
                  </a:lnTo>
                  <a:lnTo>
                    <a:pt x="982" y="218"/>
                  </a:lnTo>
                  <a:lnTo>
                    <a:pt x="984" y="217"/>
                  </a:lnTo>
                  <a:lnTo>
                    <a:pt x="986" y="215"/>
                  </a:lnTo>
                  <a:lnTo>
                    <a:pt x="986" y="203"/>
                  </a:lnTo>
                  <a:lnTo>
                    <a:pt x="1009" y="203"/>
                  </a:lnTo>
                  <a:lnTo>
                    <a:pt x="1016" y="218"/>
                  </a:lnTo>
                  <a:lnTo>
                    <a:pt x="1024" y="234"/>
                  </a:lnTo>
                  <a:lnTo>
                    <a:pt x="1026" y="227"/>
                  </a:lnTo>
                  <a:lnTo>
                    <a:pt x="1026" y="224"/>
                  </a:lnTo>
                  <a:lnTo>
                    <a:pt x="1028" y="218"/>
                  </a:lnTo>
                  <a:lnTo>
                    <a:pt x="1028" y="215"/>
                  </a:lnTo>
                  <a:lnTo>
                    <a:pt x="1040" y="215"/>
                  </a:lnTo>
                  <a:lnTo>
                    <a:pt x="1040" y="201"/>
                  </a:lnTo>
                  <a:lnTo>
                    <a:pt x="1040" y="185"/>
                  </a:lnTo>
                  <a:lnTo>
                    <a:pt x="1042" y="171"/>
                  </a:lnTo>
                  <a:lnTo>
                    <a:pt x="1040" y="164"/>
                  </a:lnTo>
                  <a:lnTo>
                    <a:pt x="1028" y="150"/>
                  </a:lnTo>
                  <a:lnTo>
                    <a:pt x="1019" y="135"/>
                  </a:lnTo>
                  <a:lnTo>
                    <a:pt x="1017" y="117"/>
                  </a:lnTo>
                  <a:lnTo>
                    <a:pt x="1021" y="100"/>
                  </a:lnTo>
                  <a:lnTo>
                    <a:pt x="1033" y="81"/>
                  </a:lnTo>
                  <a:lnTo>
                    <a:pt x="1042" y="77"/>
                  </a:lnTo>
                  <a:lnTo>
                    <a:pt x="1052" y="74"/>
                  </a:lnTo>
                  <a:lnTo>
                    <a:pt x="1063" y="72"/>
                  </a:lnTo>
                  <a:close/>
                  <a:moveTo>
                    <a:pt x="851" y="23"/>
                  </a:moveTo>
                  <a:lnTo>
                    <a:pt x="872" y="37"/>
                  </a:lnTo>
                  <a:lnTo>
                    <a:pt x="885" y="54"/>
                  </a:lnTo>
                  <a:lnTo>
                    <a:pt x="892" y="75"/>
                  </a:lnTo>
                  <a:lnTo>
                    <a:pt x="897" y="102"/>
                  </a:lnTo>
                  <a:lnTo>
                    <a:pt x="902" y="129"/>
                  </a:lnTo>
                  <a:lnTo>
                    <a:pt x="918" y="131"/>
                  </a:lnTo>
                  <a:lnTo>
                    <a:pt x="928" y="133"/>
                  </a:lnTo>
                  <a:lnTo>
                    <a:pt x="937" y="140"/>
                  </a:lnTo>
                  <a:lnTo>
                    <a:pt x="942" y="149"/>
                  </a:lnTo>
                  <a:lnTo>
                    <a:pt x="944" y="164"/>
                  </a:lnTo>
                  <a:lnTo>
                    <a:pt x="941" y="164"/>
                  </a:lnTo>
                  <a:lnTo>
                    <a:pt x="939" y="163"/>
                  </a:lnTo>
                  <a:lnTo>
                    <a:pt x="937" y="161"/>
                  </a:lnTo>
                  <a:lnTo>
                    <a:pt x="935" y="159"/>
                  </a:lnTo>
                  <a:lnTo>
                    <a:pt x="932" y="157"/>
                  </a:lnTo>
                  <a:lnTo>
                    <a:pt x="932" y="164"/>
                  </a:lnTo>
                  <a:lnTo>
                    <a:pt x="935" y="168"/>
                  </a:lnTo>
                  <a:lnTo>
                    <a:pt x="937" y="170"/>
                  </a:lnTo>
                  <a:lnTo>
                    <a:pt x="939" y="170"/>
                  </a:lnTo>
                  <a:lnTo>
                    <a:pt x="939" y="173"/>
                  </a:lnTo>
                  <a:lnTo>
                    <a:pt x="939" y="175"/>
                  </a:lnTo>
                  <a:lnTo>
                    <a:pt x="941" y="180"/>
                  </a:lnTo>
                  <a:lnTo>
                    <a:pt x="932" y="182"/>
                  </a:lnTo>
                  <a:lnTo>
                    <a:pt x="923" y="184"/>
                  </a:lnTo>
                  <a:lnTo>
                    <a:pt x="913" y="184"/>
                  </a:lnTo>
                  <a:lnTo>
                    <a:pt x="895" y="177"/>
                  </a:lnTo>
                  <a:lnTo>
                    <a:pt x="878" y="175"/>
                  </a:lnTo>
                  <a:lnTo>
                    <a:pt x="858" y="178"/>
                  </a:lnTo>
                  <a:lnTo>
                    <a:pt x="839" y="184"/>
                  </a:lnTo>
                  <a:lnTo>
                    <a:pt x="820" y="187"/>
                  </a:lnTo>
                  <a:lnTo>
                    <a:pt x="799" y="187"/>
                  </a:lnTo>
                  <a:lnTo>
                    <a:pt x="775" y="180"/>
                  </a:lnTo>
                  <a:lnTo>
                    <a:pt x="762" y="177"/>
                  </a:lnTo>
                  <a:lnTo>
                    <a:pt x="752" y="175"/>
                  </a:lnTo>
                  <a:lnTo>
                    <a:pt x="743" y="173"/>
                  </a:lnTo>
                  <a:lnTo>
                    <a:pt x="735" y="168"/>
                  </a:lnTo>
                  <a:lnTo>
                    <a:pt x="729" y="157"/>
                  </a:lnTo>
                  <a:lnTo>
                    <a:pt x="733" y="157"/>
                  </a:lnTo>
                  <a:lnTo>
                    <a:pt x="742" y="149"/>
                  </a:lnTo>
                  <a:lnTo>
                    <a:pt x="755" y="145"/>
                  </a:lnTo>
                  <a:lnTo>
                    <a:pt x="771" y="143"/>
                  </a:lnTo>
                  <a:lnTo>
                    <a:pt x="787" y="142"/>
                  </a:lnTo>
                  <a:lnTo>
                    <a:pt x="787" y="138"/>
                  </a:lnTo>
                  <a:lnTo>
                    <a:pt x="780" y="133"/>
                  </a:lnTo>
                  <a:lnTo>
                    <a:pt x="775" y="129"/>
                  </a:lnTo>
                  <a:lnTo>
                    <a:pt x="768" y="128"/>
                  </a:lnTo>
                  <a:lnTo>
                    <a:pt x="755" y="126"/>
                  </a:lnTo>
                  <a:lnTo>
                    <a:pt x="749" y="126"/>
                  </a:lnTo>
                  <a:lnTo>
                    <a:pt x="736" y="126"/>
                  </a:lnTo>
                  <a:lnTo>
                    <a:pt x="721" y="126"/>
                  </a:lnTo>
                  <a:lnTo>
                    <a:pt x="719" y="115"/>
                  </a:lnTo>
                  <a:lnTo>
                    <a:pt x="714" y="105"/>
                  </a:lnTo>
                  <a:lnTo>
                    <a:pt x="710" y="96"/>
                  </a:lnTo>
                  <a:lnTo>
                    <a:pt x="707" y="86"/>
                  </a:lnTo>
                  <a:lnTo>
                    <a:pt x="707" y="68"/>
                  </a:lnTo>
                  <a:lnTo>
                    <a:pt x="714" y="58"/>
                  </a:lnTo>
                  <a:lnTo>
                    <a:pt x="721" y="46"/>
                  </a:lnTo>
                  <a:lnTo>
                    <a:pt x="729" y="35"/>
                  </a:lnTo>
                  <a:lnTo>
                    <a:pt x="740" y="28"/>
                  </a:lnTo>
                  <a:lnTo>
                    <a:pt x="752" y="30"/>
                  </a:lnTo>
                  <a:lnTo>
                    <a:pt x="755" y="30"/>
                  </a:lnTo>
                  <a:lnTo>
                    <a:pt x="755" y="33"/>
                  </a:lnTo>
                  <a:lnTo>
                    <a:pt x="755" y="35"/>
                  </a:lnTo>
                  <a:lnTo>
                    <a:pt x="754" y="35"/>
                  </a:lnTo>
                  <a:lnTo>
                    <a:pt x="754" y="37"/>
                  </a:lnTo>
                  <a:lnTo>
                    <a:pt x="754" y="37"/>
                  </a:lnTo>
                  <a:lnTo>
                    <a:pt x="755" y="39"/>
                  </a:lnTo>
                  <a:lnTo>
                    <a:pt x="755" y="42"/>
                  </a:lnTo>
                  <a:lnTo>
                    <a:pt x="764" y="42"/>
                  </a:lnTo>
                  <a:lnTo>
                    <a:pt x="776" y="42"/>
                  </a:lnTo>
                  <a:lnTo>
                    <a:pt x="787" y="42"/>
                  </a:lnTo>
                  <a:lnTo>
                    <a:pt x="794" y="42"/>
                  </a:lnTo>
                  <a:lnTo>
                    <a:pt x="797" y="44"/>
                  </a:lnTo>
                  <a:lnTo>
                    <a:pt x="799" y="46"/>
                  </a:lnTo>
                  <a:lnTo>
                    <a:pt x="801" y="49"/>
                  </a:lnTo>
                  <a:lnTo>
                    <a:pt x="803" y="53"/>
                  </a:lnTo>
                  <a:lnTo>
                    <a:pt x="806" y="54"/>
                  </a:lnTo>
                  <a:lnTo>
                    <a:pt x="810" y="58"/>
                  </a:lnTo>
                  <a:lnTo>
                    <a:pt x="811" y="53"/>
                  </a:lnTo>
                  <a:lnTo>
                    <a:pt x="813" y="51"/>
                  </a:lnTo>
                  <a:lnTo>
                    <a:pt x="817" y="49"/>
                  </a:lnTo>
                  <a:lnTo>
                    <a:pt x="818" y="47"/>
                  </a:lnTo>
                  <a:lnTo>
                    <a:pt x="824" y="47"/>
                  </a:lnTo>
                  <a:lnTo>
                    <a:pt x="829" y="46"/>
                  </a:lnTo>
                  <a:lnTo>
                    <a:pt x="836" y="60"/>
                  </a:lnTo>
                  <a:lnTo>
                    <a:pt x="843" y="70"/>
                  </a:lnTo>
                  <a:lnTo>
                    <a:pt x="848" y="77"/>
                  </a:lnTo>
                  <a:lnTo>
                    <a:pt x="850" y="72"/>
                  </a:lnTo>
                  <a:lnTo>
                    <a:pt x="851" y="67"/>
                  </a:lnTo>
                  <a:lnTo>
                    <a:pt x="851" y="61"/>
                  </a:lnTo>
                  <a:lnTo>
                    <a:pt x="851" y="54"/>
                  </a:lnTo>
                  <a:lnTo>
                    <a:pt x="845" y="44"/>
                  </a:lnTo>
                  <a:lnTo>
                    <a:pt x="846" y="33"/>
                  </a:lnTo>
                  <a:lnTo>
                    <a:pt x="851" y="23"/>
                  </a:lnTo>
                  <a:close/>
                  <a:moveTo>
                    <a:pt x="871" y="7"/>
                  </a:moveTo>
                  <a:lnTo>
                    <a:pt x="879" y="7"/>
                  </a:lnTo>
                  <a:lnTo>
                    <a:pt x="886" y="9"/>
                  </a:lnTo>
                  <a:lnTo>
                    <a:pt x="893" y="11"/>
                  </a:lnTo>
                  <a:lnTo>
                    <a:pt x="899" y="14"/>
                  </a:lnTo>
                  <a:lnTo>
                    <a:pt x="900" y="19"/>
                  </a:lnTo>
                  <a:lnTo>
                    <a:pt x="900" y="23"/>
                  </a:lnTo>
                  <a:lnTo>
                    <a:pt x="902" y="28"/>
                  </a:lnTo>
                  <a:lnTo>
                    <a:pt x="902" y="35"/>
                  </a:lnTo>
                  <a:lnTo>
                    <a:pt x="897" y="35"/>
                  </a:lnTo>
                  <a:lnTo>
                    <a:pt x="893" y="37"/>
                  </a:lnTo>
                  <a:lnTo>
                    <a:pt x="888" y="37"/>
                  </a:lnTo>
                  <a:lnTo>
                    <a:pt x="883" y="39"/>
                  </a:lnTo>
                  <a:lnTo>
                    <a:pt x="874" y="30"/>
                  </a:lnTo>
                  <a:lnTo>
                    <a:pt x="864" y="23"/>
                  </a:lnTo>
                  <a:lnTo>
                    <a:pt x="871" y="7"/>
                  </a:lnTo>
                  <a:close/>
                  <a:moveTo>
                    <a:pt x="4266" y="0"/>
                  </a:moveTo>
                  <a:lnTo>
                    <a:pt x="4285" y="0"/>
                  </a:lnTo>
                  <a:lnTo>
                    <a:pt x="4301" y="4"/>
                  </a:lnTo>
                  <a:lnTo>
                    <a:pt x="4316" y="7"/>
                  </a:lnTo>
                  <a:lnTo>
                    <a:pt x="4320" y="23"/>
                  </a:lnTo>
                  <a:lnTo>
                    <a:pt x="4269" y="23"/>
                  </a:lnTo>
                  <a:lnTo>
                    <a:pt x="4267" y="18"/>
                  </a:lnTo>
                  <a:lnTo>
                    <a:pt x="4267" y="13"/>
                  </a:lnTo>
                  <a:lnTo>
                    <a:pt x="4266" y="7"/>
                  </a:lnTo>
                  <a:lnTo>
                    <a:pt x="4266"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ko-KR" altLang="en-US"/>
            </a:p>
          </p:txBody>
        </p:sp>
        <p:sp>
          <p:nvSpPr>
            <p:cNvPr id="30" name="Freeform 10">
              <a:extLst>
                <a:ext uri="{FF2B5EF4-FFF2-40B4-BE49-F238E27FC236}">
                  <a16:creationId xmlns:a16="http://schemas.microsoft.com/office/drawing/2014/main" id="{D380E86F-3B54-461D-86B6-7A271F9DBCBA}"/>
                </a:ext>
              </a:extLst>
            </p:cNvPr>
            <p:cNvSpPr>
              <a:spLocks noEditPoints="1"/>
            </p:cNvSpPr>
            <p:nvPr/>
          </p:nvSpPr>
          <p:spPr bwMode="auto">
            <a:xfrm>
              <a:off x="1595438" y="1790700"/>
              <a:ext cx="6908800" cy="3509963"/>
            </a:xfrm>
            <a:custGeom>
              <a:avLst/>
              <a:gdLst>
                <a:gd name="T0" fmla="*/ 660 w 4352"/>
                <a:gd name="T1" fmla="*/ 268 h 2211"/>
                <a:gd name="T2" fmla="*/ 761 w 4352"/>
                <a:gd name="T3" fmla="*/ 293 h 2211"/>
                <a:gd name="T4" fmla="*/ 891 w 4352"/>
                <a:gd name="T5" fmla="*/ 513 h 2211"/>
                <a:gd name="T6" fmla="*/ 763 w 4352"/>
                <a:gd name="T7" fmla="*/ 572 h 2211"/>
                <a:gd name="T8" fmla="*/ 541 w 4352"/>
                <a:gd name="T9" fmla="*/ 326 h 2211"/>
                <a:gd name="T10" fmla="*/ 381 w 4352"/>
                <a:gd name="T11" fmla="*/ 211 h 2211"/>
                <a:gd name="T12" fmla="*/ 442 w 4352"/>
                <a:gd name="T13" fmla="*/ 265 h 2211"/>
                <a:gd name="T14" fmla="*/ 20 w 4352"/>
                <a:gd name="T15" fmla="*/ 288 h 2211"/>
                <a:gd name="T16" fmla="*/ 452 w 4352"/>
                <a:gd name="T17" fmla="*/ 157 h 2211"/>
                <a:gd name="T18" fmla="*/ 3751 w 4352"/>
                <a:gd name="T19" fmla="*/ 141 h 2211"/>
                <a:gd name="T20" fmla="*/ 320 w 4352"/>
                <a:gd name="T21" fmla="*/ 123 h 2211"/>
                <a:gd name="T22" fmla="*/ 299 w 4352"/>
                <a:gd name="T23" fmla="*/ 143 h 2211"/>
                <a:gd name="T24" fmla="*/ 163 w 4352"/>
                <a:gd name="T25" fmla="*/ 127 h 2211"/>
                <a:gd name="T26" fmla="*/ 140 w 4352"/>
                <a:gd name="T27" fmla="*/ 101 h 2211"/>
                <a:gd name="T28" fmla="*/ 3675 w 4352"/>
                <a:gd name="T29" fmla="*/ 153 h 2211"/>
                <a:gd name="T30" fmla="*/ 639 w 4352"/>
                <a:gd name="T31" fmla="*/ 162 h 2211"/>
                <a:gd name="T32" fmla="*/ 508 w 4352"/>
                <a:gd name="T33" fmla="*/ 150 h 2211"/>
                <a:gd name="T34" fmla="*/ 404 w 4352"/>
                <a:gd name="T35" fmla="*/ 89 h 2211"/>
                <a:gd name="T36" fmla="*/ 180 w 4352"/>
                <a:gd name="T37" fmla="*/ 82 h 2211"/>
                <a:gd name="T38" fmla="*/ 2683 w 4352"/>
                <a:gd name="T39" fmla="*/ 75 h 2211"/>
                <a:gd name="T40" fmla="*/ 2475 w 4352"/>
                <a:gd name="T41" fmla="*/ 199 h 2211"/>
                <a:gd name="T42" fmla="*/ 407 w 4352"/>
                <a:gd name="T43" fmla="*/ 52 h 2211"/>
                <a:gd name="T44" fmla="*/ 3303 w 4352"/>
                <a:gd name="T45" fmla="*/ 117 h 2211"/>
                <a:gd name="T46" fmla="*/ 3357 w 4352"/>
                <a:gd name="T47" fmla="*/ 195 h 2211"/>
                <a:gd name="T48" fmla="*/ 3540 w 4352"/>
                <a:gd name="T49" fmla="*/ 305 h 2211"/>
                <a:gd name="T50" fmla="*/ 3767 w 4352"/>
                <a:gd name="T51" fmla="*/ 261 h 2211"/>
                <a:gd name="T52" fmla="*/ 4073 w 4352"/>
                <a:gd name="T53" fmla="*/ 364 h 2211"/>
                <a:gd name="T54" fmla="*/ 4312 w 4352"/>
                <a:gd name="T55" fmla="*/ 511 h 2211"/>
                <a:gd name="T56" fmla="*/ 4193 w 4352"/>
                <a:gd name="T57" fmla="*/ 539 h 2211"/>
                <a:gd name="T58" fmla="*/ 4015 w 4352"/>
                <a:gd name="T59" fmla="*/ 677 h 2211"/>
                <a:gd name="T60" fmla="*/ 3874 w 4352"/>
                <a:gd name="T61" fmla="*/ 780 h 2211"/>
                <a:gd name="T62" fmla="*/ 3928 w 4352"/>
                <a:gd name="T63" fmla="*/ 640 h 2211"/>
                <a:gd name="T64" fmla="*/ 3622 w 4352"/>
                <a:gd name="T65" fmla="*/ 768 h 2211"/>
                <a:gd name="T66" fmla="*/ 3591 w 4352"/>
                <a:gd name="T67" fmla="*/ 1045 h 2211"/>
                <a:gd name="T68" fmla="*/ 3456 w 4352"/>
                <a:gd name="T69" fmla="*/ 1122 h 2211"/>
                <a:gd name="T70" fmla="*/ 3402 w 4352"/>
                <a:gd name="T71" fmla="*/ 1218 h 2211"/>
                <a:gd name="T72" fmla="*/ 3245 w 4352"/>
                <a:gd name="T73" fmla="*/ 1413 h 2211"/>
                <a:gd name="T74" fmla="*/ 3168 w 4352"/>
                <a:gd name="T75" fmla="*/ 1686 h 2211"/>
                <a:gd name="T76" fmla="*/ 2987 w 4352"/>
                <a:gd name="T77" fmla="*/ 1387 h 2211"/>
                <a:gd name="T78" fmla="*/ 2720 w 4352"/>
                <a:gd name="T79" fmla="*/ 1406 h 2211"/>
                <a:gd name="T80" fmla="*/ 2434 w 4352"/>
                <a:gd name="T81" fmla="*/ 1335 h 2211"/>
                <a:gd name="T82" fmla="*/ 2339 w 4352"/>
                <a:gd name="T83" fmla="*/ 1523 h 2211"/>
                <a:gd name="T84" fmla="*/ 2231 w 4352"/>
                <a:gd name="T85" fmla="*/ 1378 h 2211"/>
                <a:gd name="T86" fmla="*/ 2310 w 4352"/>
                <a:gd name="T87" fmla="*/ 1714 h 2211"/>
                <a:gd name="T88" fmla="*/ 2001 w 4352"/>
                <a:gd name="T89" fmla="*/ 2208 h 2211"/>
                <a:gd name="T90" fmla="*/ 1920 w 4352"/>
                <a:gd name="T91" fmla="*/ 1862 h 2211"/>
                <a:gd name="T92" fmla="*/ 1625 w 4352"/>
                <a:gd name="T93" fmla="*/ 1644 h 2211"/>
                <a:gd name="T94" fmla="*/ 1636 w 4352"/>
                <a:gd name="T95" fmla="*/ 1195 h 2211"/>
                <a:gd name="T96" fmla="*/ 1709 w 4352"/>
                <a:gd name="T97" fmla="*/ 1028 h 2211"/>
                <a:gd name="T98" fmla="*/ 1793 w 4352"/>
                <a:gd name="T99" fmla="*/ 865 h 2211"/>
                <a:gd name="T100" fmla="*/ 1973 w 4352"/>
                <a:gd name="T101" fmla="*/ 801 h 2211"/>
                <a:gd name="T102" fmla="*/ 2118 w 4352"/>
                <a:gd name="T103" fmla="*/ 659 h 2211"/>
                <a:gd name="T104" fmla="*/ 1997 w 4352"/>
                <a:gd name="T105" fmla="*/ 686 h 2211"/>
                <a:gd name="T106" fmla="*/ 1831 w 4352"/>
                <a:gd name="T107" fmla="*/ 577 h 2211"/>
                <a:gd name="T108" fmla="*/ 2041 w 4352"/>
                <a:gd name="T109" fmla="*/ 342 h 2211"/>
                <a:gd name="T110" fmla="*/ 2259 w 4352"/>
                <a:gd name="T111" fmla="*/ 391 h 2211"/>
                <a:gd name="T112" fmla="*/ 2278 w 4352"/>
                <a:gd name="T113" fmla="*/ 499 h 2211"/>
                <a:gd name="T114" fmla="*/ 2439 w 4352"/>
                <a:gd name="T115" fmla="*/ 387 h 2211"/>
                <a:gd name="T116" fmla="*/ 2566 w 4352"/>
                <a:gd name="T117" fmla="*/ 382 h 2211"/>
                <a:gd name="T118" fmla="*/ 2667 w 4352"/>
                <a:gd name="T119" fmla="*/ 261 h 2211"/>
                <a:gd name="T120" fmla="*/ 2737 w 4352"/>
                <a:gd name="T121" fmla="*/ 467 h 2211"/>
                <a:gd name="T122" fmla="*/ 2861 w 4352"/>
                <a:gd name="T123" fmla="*/ 275 h 2211"/>
                <a:gd name="T124" fmla="*/ 3161 w 4352"/>
                <a:gd name="T125" fmla="*/ 17 h 2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52" h="2211">
                  <a:moveTo>
                    <a:pt x="2697" y="200"/>
                  </a:moveTo>
                  <a:lnTo>
                    <a:pt x="2708" y="204"/>
                  </a:lnTo>
                  <a:lnTo>
                    <a:pt x="2708" y="211"/>
                  </a:lnTo>
                  <a:lnTo>
                    <a:pt x="2704" y="211"/>
                  </a:lnTo>
                  <a:lnTo>
                    <a:pt x="2702" y="213"/>
                  </a:lnTo>
                  <a:lnTo>
                    <a:pt x="2701" y="214"/>
                  </a:lnTo>
                  <a:lnTo>
                    <a:pt x="2699" y="214"/>
                  </a:lnTo>
                  <a:lnTo>
                    <a:pt x="2697" y="214"/>
                  </a:lnTo>
                  <a:lnTo>
                    <a:pt x="2694" y="214"/>
                  </a:lnTo>
                  <a:lnTo>
                    <a:pt x="2694" y="209"/>
                  </a:lnTo>
                  <a:lnTo>
                    <a:pt x="2694" y="206"/>
                  </a:lnTo>
                  <a:lnTo>
                    <a:pt x="2695" y="204"/>
                  </a:lnTo>
                  <a:lnTo>
                    <a:pt x="2697" y="200"/>
                  </a:lnTo>
                  <a:close/>
                  <a:moveTo>
                    <a:pt x="562" y="192"/>
                  </a:moveTo>
                  <a:lnTo>
                    <a:pt x="562" y="195"/>
                  </a:lnTo>
                  <a:lnTo>
                    <a:pt x="566" y="195"/>
                  </a:lnTo>
                  <a:lnTo>
                    <a:pt x="564" y="213"/>
                  </a:lnTo>
                  <a:lnTo>
                    <a:pt x="566" y="228"/>
                  </a:lnTo>
                  <a:lnTo>
                    <a:pt x="573" y="242"/>
                  </a:lnTo>
                  <a:lnTo>
                    <a:pt x="576" y="244"/>
                  </a:lnTo>
                  <a:lnTo>
                    <a:pt x="580" y="244"/>
                  </a:lnTo>
                  <a:lnTo>
                    <a:pt x="583" y="246"/>
                  </a:lnTo>
                  <a:lnTo>
                    <a:pt x="589" y="246"/>
                  </a:lnTo>
                  <a:lnTo>
                    <a:pt x="589" y="204"/>
                  </a:lnTo>
                  <a:lnTo>
                    <a:pt x="615" y="204"/>
                  </a:lnTo>
                  <a:lnTo>
                    <a:pt x="620" y="216"/>
                  </a:lnTo>
                  <a:lnTo>
                    <a:pt x="627" y="228"/>
                  </a:lnTo>
                  <a:lnTo>
                    <a:pt x="634" y="239"/>
                  </a:lnTo>
                  <a:lnTo>
                    <a:pt x="646" y="242"/>
                  </a:lnTo>
                  <a:lnTo>
                    <a:pt x="646" y="247"/>
                  </a:lnTo>
                  <a:lnTo>
                    <a:pt x="648" y="258"/>
                  </a:lnTo>
                  <a:lnTo>
                    <a:pt x="650" y="270"/>
                  </a:lnTo>
                  <a:lnTo>
                    <a:pt x="650" y="277"/>
                  </a:lnTo>
                  <a:lnTo>
                    <a:pt x="653" y="275"/>
                  </a:lnTo>
                  <a:lnTo>
                    <a:pt x="655" y="275"/>
                  </a:lnTo>
                  <a:lnTo>
                    <a:pt x="655" y="275"/>
                  </a:lnTo>
                  <a:lnTo>
                    <a:pt x="657" y="274"/>
                  </a:lnTo>
                  <a:lnTo>
                    <a:pt x="658" y="272"/>
                  </a:lnTo>
                  <a:lnTo>
                    <a:pt x="660" y="268"/>
                  </a:lnTo>
                  <a:lnTo>
                    <a:pt x="662" y="263"/>
                  </a:lnTo>
                  <a:lnTo>
                    <a:pt x="664" y="258"/>
                  </a:lnTo>
                  <a:lnTo>
                    <a:pt x="665" y="254"/>
                  </a:lnTo>
                  <a:lnTo>
                    <a:pt x="669" y="251"/>
                  </a:lnTo>
                  <a:lnTo>
                    <a:pt x="672" y="249"/>
                  </a:lnTo>
                  <a:lnTo>
                    <a:pt x="678" y="247"/>
                  </a:lnTo>
                  <a:lnTo>
                    <a:pt x="681" y="244"/>
                  </a:lnTo>
                  <a:lnTo>
                    <a:pt x="685" y="242"/>
                  </a:lnTo>
                  <a:lnTo>
                    <a:pt x="681" y="242"/>
                  </a:lnTo>
                  <a:lnTo>
                    <a:pt x="681" y="239"/>
                  </a:lnTo>
                  <a:lnTo>
                    <a:pt x="672" y="242"/>
                  </a:lnTo>
                  <a:lnTo>
                    <a:pt x="667" y="246"/>
                  </a:lnTo>
                  <a:lnTo>
                    <a:pt x="660" y="251"/>
                  </a:lnTo>
                  <a:lnTo>
                    <a:pt x="650" y="254"/>
                  </a:lnTo>
                  <a:lnTo>
                    <a:pt x="648" y="239"/>
                  </a:lnTo>
                  <a:lnTo>
                    <a:pt x="646" y="228"/>
                  </a:lnTo>
                  <a:lnTo>
                    <a:pt x="643" y="219"/>
                  </a:lnTo>
                  <a:lnTo>
                    <a:pt x="639" y="207"/>
                  </a:lnTo>
                  <a:lnTo>
                    <a:pt x="643" y="206"/>
                  </a:lnTo>
                  <a:lnTo>
                    <a:pt x="644" y="206"/>
                  </a:lnTo>
                  <a:lnTo>
                    <a:pt x="648" y="204"/>
                  </a:lnTo>
                  <a:lnTo>
                    <a:pt x="653" y="204"/>
                  </a:lnTo>
                  <a:lnTo>
                    <a:pt x="658" y="207"/>
                  </a:lnTo>
                  <a:lnTo>
                    <a:pt x="662" y="209"/>
                  </a:lnTo>
                  <a:lnTo>
                    <a:pt x="667" y="211"/>
                  </a:lnTo>
                  <a:lnTo>
                    <a:pt x="672" y="213"/>
                  </a:lnTo>
                  <a:lnTo>
                    <a:pt x="678" y="214"/>
                  </a:lnTo>
                  <a:lnTo>
                    <a:pt x="685" y="226"/>
                  </a:lnTo>
                  <a:lnTo>
                    <a:pt x="692" y="240"/>
                  </a:lnTo>
                  <a:lnTo>
                    <a:pt x="697" y="253"/>
                  </a:lnTo>
                  <a:lnTo>
                    <a:pt x="704" y="261"/>
                  </a:lnTo>
                  <a:lnTo>
                    <a:pt x="707" y="263"/>
                  </a:lnTo>
                  <a:lnTo>
                    <a:pt x="713" y="263"/>
                  </a:lnTo>
                  <a:lnTo>
                    <a:pt x="718" y="263"/>
                  </a:lnTo>
                  <a:lnTo>
                    <a:pt x="723" y="263"/>
                  </a:lnTo>
                  <a:lnTo>
                    <a:pt x="726" y="263"/>
                  </a:lnTo>
                  <a:lnTo>
                    <a:pt x="730" y="265"/>
                  </a:lnTo>
                  <a:lnTo>
                    <a:pt x="747" y="277"/>
                  </a:lnTo>
                  <a:lnTo>
                    <a:pt x="761" y="293"/>
                  </a:lnTo>
                  <a:lnTo>
                    <a:pt x="777" y="307"/>
                  </a:lnTo>
                  <a:lnTo>
                    <a:pt x="777" y="319"/>
                  </a:lnTo>
                  <a:lnTo>
                    <a:pt x="791" y="324"/>
                  </a:lnTo>
                  <a:lnTo>
                    <a:pt x="803" y="331"/>
                  </a:lnTo>
                  <a:lnTo>
                    <a:pt x="810" y="342"/>
                  </a:lnTo>
                  <a:lnTo>
                    <a:pt x="819" y="354"/>
                  </a:lnTo>
                  <a:lnTo>
                    <a:pt x="826" y="366"/>
                  </a:lnTo>
                  <a:lnTo>
                    <a:pt x="835" y="377"/>
                  </a:lnTo>
                  <a:lnTo>
                    <a:pt x="829" y="384"/>
                  </a:lnTo>
                  <a:lnTo>
                    <a:pt x="826" y="387"/>
                  </a:lnTo>
                  <a:lnTo>
                    <a:pt x="824" y="392"/>
                  </a:lnTo>
                  <a:lnTo>
                    <a:pt x="822" y="396"/>
                  </a:lnTo>
                  <a:lnTo>
                    <a:pt x="829" y="408"/>
                  </a:lnTo>
                  <a:lnTo>
                    <a:pt x="840" y="417"/>
                  </a:lnTo>
                  <a:lnTo>
                    <a:pt x="854" y="422"/>
                  </a:lnTo>
                  <a:lnTo>
                    <a:pt x="854" y="427"/>
                  </a:lnTo>
                  <a:lnTo>
                    <a:pt x="854" y="429"/>
                  </a:lnTo>
                  <a:lnTo>
                    <a:pt x="856" y="431"/>
                  </a:lnTo>
                  <a:lnTo>
                    <a:pt x="856" y="432"/>
                  </a:lnTo>
                  <a:lnTo>
                    <a:pt x="857" y="434"/>
                  </a:lnTo>
                  <a:lnTo>
                    <a:pt x="861" y="436"/>
                  </a:lnTo>
                  <a:lnTo>
                    <a:pt x="864" y="439"/>
                  </a:lnTo>
                  <a:lnTo>
                    <a:pt x="870" y="441"/>
                  </a:lnTo>
                  <a:lnTo>
                    <a:pt x="873" y="443"/>
                  </a:lnTo>
                  <a:lnTo>
                    <a:pt x="877" y="446"/>
                  </a:lnTo>
                  <a:lnTo>
                    <a:pt x="878" y="448"/>
                  </a:lnTo>
                  <a:lnTo>
                    <a:pt x="880" y="452"/>
                  </a:lnTo>
                  <a:lnTo>
                    <a:pt x="878" y="453"/>
                  </a:lnTo>
                  <a:lnTo>
                    <a:pt x="878" y="455"/>
                  </a:lnTo>
                  <a:lnTo>
                    <a:pt x="878" y="455"/>
                  </a:lnTo>
                  <a:lnTo>
                    <a:pt x="878" y="457"/>
                  </a:lnTo>
                  <a:lnTo>
                    <a:pt x="880" y="459"/>
                  </a:lnTo>
                  <a:lnTo>
                    <a:pt x="884" y="460"/>
                  </a:lnTo>
                  <a:lnTo>
                    <a:pt x="889" y="462"/>
                  </a:lnTo>
                  <a:lnTo>
                    <a:pt x="892" y="464"/>
                  </a:lnTo>
                  <a:lnTo>
                    <a:pt x="898" y="464"/>
                  </a:lnTo>
                  <a:lnTo>
                    <a:pt x="903" y="464"/>
                  </a:lnTo>
                  <a:lnTo>
                    <a:pt x="896" y="511"/>
                  </a:lnTo>
                  <a:lnTo>
                    <a:pt x="891" y="513"/>
                  </a:lnTo>
                  <a:lnTo>
                    <a:pt x="885" y="513"/>
                  </a:lnTo>
                  <a:lnTo>
                    <a:pt x="880" y="514"/>
                  </a:lnTo>
                  <a:lnTo>
                    <a:pt x="873" y="514"/>
                  </a:lnTo>
                  <a:lnTo>
                    <a:pt x="866" y="506"/>
                  </a:lnTo>
                  <a:lnTo>
                    <a:pt x="857" y="497"/>
                  </a:lnTo>
                  <a:lnTo>
                    <a:pt x="850" y="488"/>
                  </a:lnTo>
                  <a:lnTo>
                    <a:pt x="845" y="476"/>
                  </a:lnTo>
                  <a:lnTo>
                    <a:pt x="838" y="476"/>
                  </a:lnTo>
                  <a:lnTo>
                    <a:pt x="833" y="478"/>
                  </a:lnTo>
                  <a:lnTo>
                    <a:pt x="828" y="478"/>
                  </a:lnTo>
                  <a:lnTo>
                    <a:pt x="822" y="480"/>
                  </a:lnTo>
                  <a:lnTo>
                    <a:pt x="831" y="507"/>
                  </a:lnTo>
                  <a:lnTo>
                    <a:pt x="838" y="537"/>
                  </a:lnTo>
                  <a:lnTo>
                    <a:pt x="850" y="537"/>
                  </a:lnTo>
                  <a:lnTo>
                    <a:pt x="857" y="551"/>
                  </a:lnTo>
                  <a:lnTo>
                    <a:pt x="863" y="565"/>
                  </a:lnTo>
                  <a:lnTo>
                    <a:pt x="864" y="584"/>
                  </a:lnTo>
                  <a:lnTo>
                    <a:pt x="863" y="586"/>
                  </a:lnTo>
                  <a:lnTo>
                    <a:pt x="861" y="588"/>
                  </a:lnTo>
                  <a:lnTo>
                    <a:pt x="861" y="590"/>
                  </a:lnTo>
                  <a:lnTo>
                    <a:pt x="859" y="591"/>
                  </a:lnTo>
                  <a:lnTo>
                    <a:pt x="857" y="593"/>
                  </a:lnTo>
                  <a:lnTo>
                    <a:pt x="854" y="595"/>
                  </a:lnTo>
                  <a:lnTo>
                    <a:pt x="847" y="591"/>
                  </a:lnTo>
                  <a:lnTo>
                    <a:pt x="838" y="586"/>
                  </a:lnTo>
                  <a:lnTo>
                    <a:pt x="829" y="581"/>
                  </a:lnTo>
                  <a:lnTo>
                    <a:pt x="822" y="577"/>
                  </a:lnTo>
                  <a:lnTo>
                    <a:pt x="819" y="576"/>
                  </a:lnTo>
                  <a:lnTo>
                    <a:pt x="816" y="576"/>
                  </a:lnTo>
                  <a:lnTo>
                    <a:pt x="826" y="590"/>
                  </a:lnTo>
                  <a:lnTo>
                    <a:pt x="835" y="602"/>
                  </a:lnTo>
                  <a:lnTo>
                    <a:pt x="842" y="617"/>
                  </a:lnTo>
                  <a:lnTo>
                    <a:pt x="838" y="617"/>
                  </a:lnTo>
                  <a:lnTo>
                    <a:pt x="826" y="612"/>
                  </a:lnTo>
                  <a:lnTo>
                    <a:pt x="810" y="609"/>
                  </a:lnTo>
                  <a:lnTo>
                    <a:pt x="793" y="605"/>
                  </a:lnTo>
                  <a:lnTo>
                    <a:pt x="781" y="598"/>
                  </a:lnTo>
                  <a:lnTo>
                    <a:pt x="770" y="588"/>
                  </a:lnTo>
                  <a:lnTo>
                    <a:pt x="763" y="572"/>
                  </a:lnTo>
                  <a:lnTo>
                    <a:pt x="756" y="558"/>
                  </a:lnTo>
                  <a:lnTo>
                    <a:pt x="746" y="544"/>
                  </a:lnTo>
                  <a:lnTo>
                    <a:pt x="735" y="534"/>
                  </a:lnTo>
                  <a:lnTo>
                    <a:pt x="720" y="542"/>
                  </a:lnTo>
                  <a:lnTo>
                    <a:pt x="702" y="548"/>
                  </a:lnTo>
                  <a:lnTo>
                    <a:pt x="681" y="549"/>
                  </a:lnTo>
                  <a:lnTo>
                    <a:pt x="679" y="544"/>
                  </a:lnTo>
                  <a:lnTo>
                    <a:pt x="678" y="539"/>
                  </a:lnTo>
                  <a:lnTo>
                    <a:pt x="678" y="534"/>
                  </a:lnTo>
                  <a:lnTo>
                    <a:pt x="678" y="527"/>
                  </a:lnTo>
                  <a:lnTo>
                    <a:pt x="693" y="521"/>
                  </a:lnTo>
                  <a:lnTo>
                    <a:pt x="713" y="516"/>
                  </a:lnTo>
                  <a:lnTo>
                    <a:pt x="730" y="511"/>
                  </a:lnTo>
                  <a:lnTo>
                    <a:pt x="735" y="501"/>
                  </a:lnTo>
                  <a:lnTo>
                    <a:pt x="740" y="487"/>
                  </a:lnTo>
                  <a:lnTo>
                    <a:pt x="746" y="471"/>
                  </a:lnTo>
                  <a:lnTo>
                    <a:pt x="749" y="455"/>
                  </a:lnTo>
                  <a:lnTo>
                    <a:pt x="751" y="443"/>
                  </a:lnTo>
                  <a:lnTo>
                    <a:pt x="749" y="434"/>
                  </a:lnTo>
                  <a:lnTo>
                    <a:pt x="742" y="422"/>
                  </a:lnTo>
                  <a:lnTo>
                    <a:pt x="733" y="415"/>
                  </a:lnTo>
                  <a:lnTo>
                    <a:pt x="723" y="408"/>
                  </a:lnTo>
                  <a:lnTo>
                    <a:pt x="716" y="399"/>
                  </a:lnTo>
                  <a:lnTo>
                    <a:pt x="707" y="357"/>
                  </a:lnTo>
                  <a:lnTo>
                    <a:pt x="693" y="354"/>
                  </a:lnTo>
                  <a:lnTo>
                    <a:pt x="683" y="347"/>
                  </a:lnTo>
                  <a:lnTo>
                    <a:pt x="674" y="340"/>
                  </a:lnTo>
                  <a:lnTo>
                    <a:pt x="665" y="338"/>
                  </a:lnTo>
                  <a:lnTo>
                    <a:pt x="657" y="342"/>
                  </a:lnTo>
                  <a:lnTo>
                    <a:pt x="651" y="347"/>
                  </a:lnTo>
                  <a:lnTo>
                    <a:pt x="646" y="352"/>
                  </a:lnTo>
                  <a:lnTo>
                    <a:pt x="639" y="357"/>
                  </a:lnTo>
                  <a:lnTo>
                    <a:pt x="627" y="361"/>
                  </a:lnTo>
                  <a:lnTo>
                    <a:pt x="615" y="354"/>
                  </a:lnTo>
                  <a:lnTo>
                    <a:pt x="599" y="349"/>
                  </a:lnTo>
                  <a:lnTo>
                    <a:pt x="582" y="345"/>
                  </a:lnTo>
                  <a:lnTo>
                    <a:pt x="566" y="340"/>
                  </a:lnTo>
                  <a:lnTo>
                    <a:pt x="552" y="335"/>
                  </a:lnTo>
                  <a:lnTo>
                    <a:pt x="541" y="326"/>
                  </a:lnTo>
                  <a:lnTo>
                    <a:pt x="534" y="312"/>
                  </a:lnTo>
                  <a:lnTo>
                    <a:pt x="536" y="310"/>
                  </a:lnTo>
                  <a:lnTo>
                    <a:pt x="536" y="309"/>
                  </a:lnTo>
                  <a:lnTo>
                    <a:pt x="538" y="309"/>
                  </a:lnTo>
                  <a:lnTo>
                    <a:pt x="538" y="307"/>
                  </a:lnTo>
                  <a:lnTo>
                    <a:pt x="538" y="303"/>
                  </a:lnTo>
                  <a:lnTo>
                    <a:pt x="531" y="302"/>
                  </a:lnTo>
                  <a:lnTo>
                    <a:pt x="524" y="300"/>
                  </a:lnTo>
                  <a:lnTo>
                    <a:pt x="519" y="296"/>
                  </a:lnTo>
                  <a:lnTo>
                    <a:pt x="515" y="291"/>
                  </a:lnTo>
                  <a:lnTo>
                    <a:pt x="512" y="284"/>
                  </a:lnTo>
                  <a:lnTo>
                    <a:pt x="521" y="267"/>
                  </a:lnTo>
                  <a:lnTo>
                    <a:pt x="528" y="244"/>
                  </a:lnTo>
                  <a:lnTo>
                    <a:pt x="531" y="219"/>
                  </a:lnTo>
                  <a:lnTo>
                    <a:pt x="534" y="195"/>
                  </a:lnTo>
                  <a:lnTo>
                    <a:pt x="562" y="192"/>
                  </a:lnTo>
                  <a:close/>
                  <a:moveTo>
                    <a:pt x="400" y="188"/>
                  </a:moveTo>
                  <a:lnTo>
                    <a:pt x="416" y="188"/>
                  </a:lnTo>
                  <a:lnTo>
                    <a:pt x="425" y="223"/>
                  </a:lnTo>
                  <a:lnTo>
                    <a:pt x="432" y="261"/>
                  </a:lnTo>
                  <a:lnTo>
                    <a:pt x="428" y="261"/>
                  </a:lnTo>
                  <a:lnTo>
                    <a:pt x="423" y="268"/>
                  </a:lnTo>
                  <a:lnTo>
                    <a:pt x="412" y="265"/>
                  </a:lnTo>
                  <a:lnTo>
                    <a:pt x="409" y="268"/>
                  </a:lnTo>
                  <a:lnTo>
                    <a:pt x="409" y="272"/>
                  </a:lnTo>
                  <a:lnTo>
                    <a:pt x="409" y="275"/>
                  </a:lnTo>
                  <a:lnTo>
                    <a:pt x="409" y="277"/>
                  </a:lnTo>
                  <a:lnTo>
                    <a:pt x="407" y="279"/>
                  </a:lnTo>
                  <a:lnTo>
                    <a:pt x="405" y="282"/>
                  </a:lnTo>
                  <a:lnTo>
                    <a:pt x="400" y="284"/>
                  </a:lnTo>
                  <a:lnTo>
                    <a:pt x="395" y="281"/>
                  </a:lnTo>
                  <a:lnTo>
                    <a:pt x="388" y="275"/>
                  </a:lnTo>
                  <a:lnTo>
                    <a:pt x="381" y="272"/>
                  </a:lnTo>
                  <a:lnTo>
                    <a:pt x="381" y="261"/>
                  </a:lnTo>
                  <a:lnTo>
                    <a:pt x="358" y="258"/>
                  </a:lnTo>
                  <a:lnTo>
                    <a:pt x="362" y="226"/>
                  </a:lnTo>
                  <a:lnTo>
                    <a:pt x="369" y="223"/>
                  </a:lnTo>
                  <a:lnTo>
                    <a:pt x="376" y="218"/>
                  </a:lnTo>
                  <a:lnTo>
                    <a:pt x="381" y="211"/>
                  </a:lnTo>
                  <a:lnTo>
                    <a:pt x="376" y="209"/>
                  </a:lnTo>
                  <a:lnTo>
                    <a:pt x="372" y="207"/>
                  </a:lnTo>
                  <a:lnTo>
                    <a:pt x="369" y="206"/>
                  </a:lnTo>
                  <a:lnTo>
                    <a:pt x="365" y="202"/>
                  </a:lnTo>
                  <a:lnTo>
                    <a:pt x="363" y="199"/>
                  </a:lnTo>
                  <a:lnTo>
                    <a:pt x="362" y="192"/>
                  </a:lnTo>
                  <a:lnTo>
                    <a:pt x="381" y="190"/>
                  </a:lnTo>
                  <a:lnTo>
                    <a:pt x="400" y="188"/>
                  </a:lnTo>
                  <a:close/>
                  <a:moveTo>
                    <a:pt x="3661" y="172"/>
                  </a:moveTo>
                  <a:lnTo>
                    <a:pt x="3673" y="178"/>
                  </a:lnTo>
                  <a:lnTo>
                    <a:pt x="3673" y="185"/>
                  </a:lnTo>
                  <a:lnTo>
                    <a:pt x="3657" y="185"/>
                  </a:lnTo>
                  <a:lnTo>
                    <a:pt x="3661" y="172"/>
                  </a:lnTo>
                  <a:close/>
                  <a:moveTo>
                    <a:pt x="438" y="172"/>
                  </a:moveTo>
                  <a:lnTo>
                    <a:pt x="451" y="174"/>
                  </a:lnTo>
                  <a:lnTo>
                    <a:pt x="465" y="176"/>
                  </a:lnTo>
                  <a:lnTo>
                    <a:pt x="477" y="178"/>
                  </a:lnTo>
                  <a:lnTo>
                    <a:pt x="486" y="181"/>
                  </a:lnTo>
                  <a:lnTo>
                    <a:pt x="487" y="185"/>
                  </a:lnTo>
                  <a:lnTo>
                    <a:pt x="487" y="190"/>
                  </a:lnTo>
                  <a:lnTo>
                    <a:pt x="489" y="197"/>
                  </a:lnTo>
                  <a:lnTo>
                    <a:pt x="489" y="204"/>
                  </a:lnTo>
                  <a:lnTo>
                    <a:pt x="487" y="207"/>
                  </a:lnTo>
                  <a:lnTo>
                    <a:pt x="486" y="211"/>
                  </a:lnTo>
                  <a:lnTo>
                    <a:pt x="484" y="216"/>
                  </a:lnTo>
                  <a:lnTo>
                    <a:pt x="480" y="219"/>
                  </a:lnTo>
                  <a:lnTo>
                    <a:pt x="477" y="221"/>
                  </a:lnTo>
                  <a:lnTo>
                    <a:pt x="473" y="223"/>
                  </a:lnTo>
                  <a:lnTo>
                    <a:pt x="472" y="225"/>
                  </a:lnTo>
                  <a:lnTo>
                    <a:pt x="468" y="226"/>
                  </a:lnTo>
                  <a:lnTo>
                    <a:pt x="466" y="230"/>
                  </a:lnTo>
                  <a:lnTo>
                    <a:pt x="468" y="239"/>
                  </a:lnTo>
                  <a:lnTo>
                    <a:pt x="466" y="249"/>
                  </a:lnTo>
                  <a:lnTo>
                    <a:pt x="465" y="256"/>
                  </a:lnTo>
                  <a:lnTo>
                    <a:pt x="461" y="261"/>
                  </a:lnTo>
                  <a:lnTo>
                    <a:pt x="458" y="263"/>
                  </a:lnTo>
                  <a:lnTo>
                    <a:pt x="454" y="265"/>
                  </a:lnTo>
                  <a:lnTo>
                    <a:pt x="449" y="265"/>
                  </a:lnTo>
                  <a:lnTo>
                    <a:pt x="442" y="265"/>
                  </a:lnTo>
                  <a:lnTo>
                    <a:pt x="438" y="254"/>
                  </a:lnTo>
                  <a:lnTo>
                    <a:pt x="442" y="244"/>
                  </a:lnTo>
                  <a:lnTo>
                    <a:pt x="442" y="232"/>
                  </a:lnTo>
                  <a:lnTo>
                    <a:pt x="438" y="218"/>
                  </a:lnTo>
                  <a:lnTo>
                    <a:pt x="437" y="202"/>
                  </a:lnTo>
                  <a:lnTo>
                    <a:pt x="435" y="188"/>
                  </a:lnTo>
                  <a:lnTo>
                    <a:pt x="438" y="172"/>
                  </a:lnTo>
                  <a:close/>
                  <a:moveTo>
                    <a:pt x="60" y="171"/>
                  </a:moveTo>
                  <a:lnTo>
                    <a:pt x="74" y="172"/>
                  </a:lnTo>
                  <a:lnTo>
                    <a:pt x="74" y="185"/>
                  </a:lnTo>
                  <a:lnTo>
                    <a:pt x="91" y="185"/>
                  </a:lnTo>
                  <a:lnTo>
                    <a:pt x="105" y="185"/>
                  </a:lnTo>
                  <a:lnTo>
                    <a:pt x="121" y="185"/>
                  </a:lnTo>
                  <a:lnTo>
                    <a:pt x="124" y="192"/>
                  </a:lnTo>
                  <a:lnTo>
                    <a:pt x="128" y="200"/>
                  </a:lnTo>
                  <a:lnTo>
                    <a:pt x="131" y="209"/>
                  </a:lnTo>
                  <a:lnTo>
                    <a:pt x="135" y="216"/>
                  </a:lnTo>
                  <a:lnTo>
                    <a:pt x="135" y="219"/>
                  </a:lnTo>
                  <a:lnTo>
                    <a:pt x="124" y="232"/>
                  </a:lnTo>
                  <a:lnTo>
                    <a:pt x="110" y="237"/>
                  </a:lnTo>
                  <a:lnTo>
                    <a:pt x="96" y="242"/>
                  </a:lnTo>
                  <a:lnTo>
                    <a:pt x="88" y="258"/>
                  </a:lnTo>
                  <a:lnTo>
                    <a:pt x="81" y="272"/>
                  </a:lnTo>
                  <a:lnTo>
                    <a:pt x="79" y="288"/>
                  </a:lnTo>
                  <a:lnTo>
                    <a:pt x="82" y="303"/>
                  </a:lnTo>
                  <a:lnTo>
                    <a:pt x="67" y="305"/>
                  </a:lnTo>
                  <a:lnTo>
                    <a:pt x="53" y="310"/>
                  </a:lnTo>
                  <a:lnTo>
                    <a:pt x="35" y="315"/>
                  </a:lnTo>
                  <a:lnTo>
                    <a:pt x="34" y="312"/>
                  </a:lnTo>
                  <a:lnTo>
                    <a:pt x="32" y="309"/>
                  </a:lnTo>
                  <a:lnTo>
                    <a:pt x="30" y="307"/>
                  </a:lnTo>
                  <a:lnTo>
                    <a:pt x="30" y="303"/>
                  </a:lnTo>
                  <a:lnTo>
                    <a:pt x="28" y="300"/>
                  </a:lnTo>
                  <a:lnTo>
                    <a:pt x="30" y="298"/>
                  </a:lnTo>
                  <a:lnTo>
                    <a:pt x="30" y="296"/>
                  </a:lnTo>
                  <a:lnTo>
                    <a:pt x="30" y="295"/>
                  </a:lnTo>
                  <a:lnTo>
                    <a:pt x="32" y="291"/>
                  </a:lnTo>
                  <a:lnTo>
                    <a:pt x="32" y="288"/>
                  </a:lnTo>
                  <a:lnTo>
                    <a:pt x="20" y="288"/>
                  </a:lnTo>
                  <a:lnTo>
                    <a:pt x="20" y="282"/>
                  </a:lnTo>
                  <a:lnTo>
                    <a:pt x="20" y="281"/>
                  </a:lnTo>
                  <a:lnTo>
                    <a:pt x="18" y="279"/>
                  </a:lnTo>
                  <a:lnTo>
                    <a:pt x="18" y="277"/>
                  </a:lnTo>
                  <a:lnTo>
                    <a:pt x="16" y="275"/>
                  </a:lnTo>
                  <a:lnTo>
                    <a:pt x="13" y="272"/>
                  </a:lnTo>
                  <a:lnTo>
                    <a:pt x="11" y="272"/>
                  </a:lnTo>
                  <a:lnTo>
                    <a:pt x="9" y="272"/>
                  </a:lnTo>
                  <a:lnTo>
                    <a:pt x="9" y="272"/>
                  </a:lnTo>
                  <a:lnTo>
                    <a:pt x="7" y="272"/>
                  </a:lnTo>
                  <a:lnTo>
                    <a:pt x="6" y="272"/>
                  </a:lnTo>
                  <a:lnTo>
                    <a:pt x="0" y="272"/>
                  </a:lnTo>
                  <a:lnTo>
                    <a:pt x="0" y="261"/>
                  </a:lnTo>
                  <a:lnTo>
                    <a:pt x="13" y="247"/>
                  </a:lnTo>
                  <a:lnTo>
                    <a:pt x="21" y="228"/>
                  </a:lnTo>
                  <a:lnTo>
                    <a:pt x="28" y="207"/>
                  </a:lnTo>
                  <a:lnTo>
                    <a:pt x="23" y="204"/>
                  </a:lnTo>
                  <a:lnTo>
                    <a:pt x="21" y="199"/>
                  </a:lnTo>
                  <a:lnTo>
                    <a:pt x="20" y="195"/>
                  </a:lnTo>
                  <a:lnTo>
                    <a:pt x="18" y="188"/>
                  </a:lnTo>
                  <a:lnTo>
                    <a:pt x="16" y="181"/>
                  </a:lnTo>
                  <a:lnTo>
                    <a:pt x="30" y="178"/>
                  </a:lnTo>
                  <a:lnTo>
                    <a:pt x="41" y="176"/>
                  </a:lnTo>
                  <a:lnTo>
                    <a:pt x="49" y="172"/>
                  </a:lnTo>
                  <a:lnTo>
                    <a:pt x="60" y="171"/>
                  </a:lnTo>
                  <a:close/>
                  <a:moveTo>
                    <a:pt x="1556" y="130"/>
                  </a:moveTo>
                  <a:lnTo>
                    <a:pt x="1571" y="130"/>
                  </a:lnTo>
                  <a:lnTo>
                    <a:pt x="1571" y="134"/>
                  </a:lnTo>
                  <a:lnTo>
                    <a:pt x="1568" y="134"/>
                  </a:lnTo>
                  <a:lnTo>
                    <a:pt x="1564" y="136"/>
                  </a:lnTo>
                  <a:lnTo>
                    <a:pt x="1563" y="136"/>
                  </a:lnTo>
                  <a:lnTo>
                    <a:pt x="1563" y="136"/>
                  </a:lnTo>
                  <a:lnTo>
                    <a:pt x="1561" y="136"/>
                  </a:lnTo>
                  <a:lnTo>
                    <a:pt x="1561" y="136"/>
                  </a:lnTo>
                  <a:lnTo>
                    <a:pt x="1559" y="134"/>
                  </a:lnTo>
                  <a:lnTo>
                    <a:pt x="1556" y="130"/>
                  </a:lnTo>
                  <a:close/>
                  <a:moveTo>
                    <a:pt x="454" y="130"/>
                  </a:moveTo>
                  <a:lnTo>
                    <a:pt x="458" y="153"/>
                  </a:lnTo>
                  <a:lnTo>
                    <a:pt x="452" y="157"/>
                  </a:lnTo>
                  <a:lnTo>
                    <a:pt x="449" y="158"/>
                  </a:lnTo>
                  <a:lnTo>
                    <a:pt x="445" y="160"/>
                  </a:lnTo>
                  <a:lnTo>
                    <a:pt x="440" y="164"/>
                  </a:lnTo>
                  <a:lnTo>
                    <a:pt x="435" y="165"/>
                  </a:lnTo>
                  <a:lnTo>
                    <a:pt x="433" y="164"/>
                  </a:lnTo>
                  <a:lnTo>
                    <a:pt x="432" y="164"/>
                  </a:lnTo>
                  <a:lnTo>
                    <a:pt x="430" y="162"/>
                  </a:lnTo>
                  <a:lnTo>
                    <a:pt x="428" y="162"/>
                  </a:lnTo>
                  <a:lnTo>
                    <a:pt x="423" y="162"/>
                  </a:lnTo>
                  <a:lnTo>
                    <a:pt x="423" y="158"/>
                  </a:lnTo>
                  <a:lnTo>
                    <a:pt x="423" y="157"/>
                  </a:lnTo>
                  <a:lnTo>
                    <a:pt x="421" y="157"/>
                  </a:lnTo>
                  <a:lnTo>
                    <a:pt x="421" y="155"/>
                  </a:lnTo>
                  <a:lnTo>
                    <a:pt x="419" y="153"/>
                  </a:lnTo>
                  <a:lnTo>
                    <a:pt x="419" y="146"/>
                  </a:lnTo>
                  <a:lnTo>
                    <a:pt x="428" y="141"/>
                  </a:lnTo>
                  <a:lnTo>
                    <a:pt x="435" y="136"/>
                  </a:lnTo>
                  <a:lnTo>
                    <a:pt x="442" y="132"/>
                  </a:lnTo>
                  <a:lnTo>
                    <a:pt x="454" y="130"/>
                  </a:lnTo>
                  <a:close/>
                  <a:moveTo>
                    <a:pt x="109" y="127"/>
                  </a:moveTo>
                  <a:lnTo>
                    <a:pt x="112" y="127"/>
                  </a:lnTo>
                  <a:lnTo>
                    <a:pt x="116" y="129"/>
                  </a:lnTo>
                  <a:lnTo>
                    <a:pt x="117" y="129"/>
                  </a:lnTo>
                  <a:lnTo>
                    <a:pt x="117" y="129"/>
                  </a:lnTo>
                  <a:lnTo>
                    <a:pt x="117" y="129"/>
                  </a:lnTo>
                  <a:lnTo>
                    <a:pt x="119" y="130"/>
                  </a:lnTo>
                  <a:lnTo>
                    <a:pt x="121" y="134"/>
                  </a:lnTo>
                  <a:lnTo>
                    <a:pt x="109" y="134"/>
                  </a:lnTo>
                  <a:lnTo>
                    <a:pt x="109" y="127"/>
                  </a:lnTo>
                  <a:close/>
                  <a:moveTo>
                    <a:pt x="3744" y="115"/>
                  </a:moveTo>
                  <a:lnTo>
                    <a:pt x="3760" y="117"/>
                  </a:lnTo>
                  <a:lnTo>
                    <a:pt x="3776" y="120"/>
                  </a:lnTo>
                  <a:lnTo>
                    <a:pt x="3790" y="125"/>
                  </a:lnTo>
                  <a:lnTo>
                    <a:pt x="3800" y="134"/>
                  </a:lnTo>
                  <a:lnTo>
                    <a:pt x="3807" y="146"/>
                  </a:lnTo>
                  <a:lnTo>
                    <a:pt x="3811" y="162"/>
                  </a:lnTo>
                  <a:lnTo>
                    <a:pt x="3788" y="158"/>
                  </a:lnTo>
                  <a:lnTo>
                    <a:pt x="3767" y="151"/>
                  </a:lnTo>
                  <a:lnTo>
                    <a:pt x="3751" y="141"/>
                  </a:lnTo>
                  <a:lnTo>
                    <a:pt x="3741" y="127"/>
                  </a:lnTo>
                  <a:lnTo>
                    <a:pt x="3743" y="125"/>
                  </a:lnTo>
                  <a:lnTo>
                    <a:pt x="3743" y="123"/>
                  </a:lnTo>
                  <a:lnTo>
                    <a:pt x="3744" y="122"/>
                  </a:lnTo>
                  <a:lnTo>
                    <a:pt x="3744" y="118"/>
                  </a:lnTo>
                  <a:lnTo>
                    <a:pt x="3744" y="115"/>
                  </a:lnTo>
                  <a:close/>
                  <a:moveTo>
                    <a:pt x="384" y="104"/>
                  </a:moveTo>
                  <a:lnTo>
                    <a:pt x="390" y="104"/>
                  </a:lnTo>
                  <a:lnTo>
                    <a:pt x="391" y="104"/>
                  </a:lnTo>
                  <a:lnTo>
                    <a:pt x="393" y="106"/>
                  </a:lnTo>
                  <a:lnTo>
                    <a:pt x="395" y="106"/>
                  </a:lnTo>
                  <a:lnTo>
                    <a:pt x="397" y="108"/>
                  </a:lnTo>
                  <a:lnTo>
                    <a:pt x="398" y="111"/>
                  </a:lnTo>
                  <a:lnTo>
                    <a:pt x="400" y="113"/>
                  </a:lnTo>
                  <a:lnTo>
                    <a:pt x="400" y="118"/>
                  </a:lnTo>
                  <a:lnTo>
                    <a:pt x="400" y="123"/>
                  </a:lnTo>
                  <a:lnTo>
                    <a:pt x="397" y="134"/>
                  </a:lnTo>
                  <a:lnTo>
                    <a:pt x="395" y="150"/>
                  </a:lnTo>
                  <a:lnTo>
                    <a:pt x="393" y="162"/>
                  </a:lnTo>
                  <a:lnTo>
                    <a:pt x="388" y="164"/>
                  </a:lnTo>
                  <a:lnTo>
                    <a:pt x="384" y="165"/>
                  </a:lnTo>
                  <a:lnTo>
                    <a:pt x="381" y="169"/>
                  </a:lnTo>
                  <a:lnTo>
                    <a:pt x="377" y="169"/>
                  </a:lnTo>
                  <a:lnTo>
                    <a:pt x="377" y="167"/>
                  </a:lnTo>
                  <a:lnTo>
                    <a:pt x="376" y="167"/>
                  </a:lnTo>
                  <a:lnTo>
                    <a:pt x="376" y="167"/>
                  </a:lnTo>
                  <a:lnTo>
                    <a:pt x="374" y="165"/>
                  </a:lnTo>
                  <a:lnTo>
                    <a:pt x="370" y="162"/>
                  </a:lnTo>
                  <a:lnTo>
                    <a:pt x="369" y="158"/>
                  </a:lnTo>
                  <a:lnTo>
                    <a:pt x="369" y="153"/>
                  </a:lnTo>
                  <a:lnTo>
                    <a:pt x="369" y="150"/>
                  </a:lnTo>
                  <a:lnTo>
                    <a:pt x="365" y="146"/>
                  </a:lnTo>
                  <a:lnTo>
                    <a:pt x="358" y="141"/>
                  </a:lnTo>
                  <a:lnTo>
                    <a:pt x="349" y="139"/>
                  </a:lnTo>
                  <a:lnTo>
                    <a:pt x="341" y="141"/>
                  </a:lnTo>
                  <a:lnTo>
                    <a:pt x="332" y="139"/>
                  </a:lnTo>
                  <a:lnTo>
                    <a:pt x="323" y="134"/>
                  </a:lnTo>
                  <a:lnTo>
                    <a:pt x="316" y="123"/>
                  </a:lnTo>
                  <a:lnTo>
                    <a:pt x="320" y="123"/>
                  </a:lnTo>
                  <a:lnTo>
                    <a:pt x="322" y="120"/>
                  </a:lnTo>
                  <a:lnTo>
                    <a:pt x="323" y="118"/>
                  </a:lnTo>
                  <a:lnTo>
                    <a:pt x="323" y="117"/>
                  </a:lnTo>
                  <a:lnTo>
                    <a:pt x="325" y="117"/>
                  </a:lnTo>
                  <a:lnTo>
                    <a:pt x="327" y="117"/>
                  </a:lnTo>
                  <a:lnTo>
                    <a:pt x="330" y="117"/>
                  </a:lnTo>
                  <a:lnTo>
                    <a:pt x="336" y="115"/>
                  </a:lnTo>
                  <a:lnTo>
                    <a:pt x="346" y="118"/>
                  </a:lnTo>
                  <a:lnTo>
                    <a:pt x="358" y="117"/>
                  </a:lnTo>
                  <a:lnTo>
                    <a:pt x="372" y="115"/>
                  </a:lnTo>
                  <a:lnTo>
                    <a:pt x="384" y="115"/>
                  </a:lnTo>
                  <a:lnTo>
                    <a:pt x="384" y="104"/>
                  </a:lnTo>
                  <a:close/>
                  <a:moveTo>
                    <a:pt x="255" y="101"/>
                  </a:moveTo>
                  <a:lnTo>
                    <a:pt x="257" y="104"/>
                  </a:lnTo>
                  <a:lnTo>
                    <a:pt x="259" y="106"/>
                  </a:lnTo>
                  <a:lnTo>
                    <a:pt x="260" y="110"/>
                  </a:lnTo>
                  <a:lnTo>
                    <a:pt x="260" y="113"/>
                  </a:lnTo>
                  <a:lnTo>
                    <a:pt x="262" y="117"/>
                  </a:lnTo>
                  <a:lnTo>
                    <a:pt x="262" y="123"/>
                  </a:lnTo>
                  <a:lnTo>
                    <a:pt x="259" y="123"/>
                  </a:lnTo>
                  <a:lnTo>
                    <a:pt x="259" y="127"/>
                  </a:lnTo>
                  <a:lnTo>
                    <a:pt x="262" y="127"/>
                  </a:lnTo>
                  <a:lnTo>
                    <a:pt x="267" y="129"/>
                  </a:lnTo>
                  <a:lnTo>
                    <a:pt x="273" y="130"/>
                  </a:lnTo>
                  <a:lnTo>
                    <a:pt x="278" y="130"/>
                  </a:lnTo>
                  <a:lnTo>
                    <a:pt x="285" y="130"/>
                  </a:lnTo>
                  <a:lnTo>
                    <a:pt x="288" y="127"/>
                  </a:lnTo>
                  <a:lnTo>
                    <a:pt x="290" y="125"/>
                  </a:lnTo>
                  <a:lnTo>
                    <a:pt x="290" y="125"/>
                  </a:lnTo>
                  <a:lnTo>
                    <a:pt x="292" y="125"/>
                  </a:lnTo>
                  <a:lnTo>
                    <a:pt x="294" y="125"/>
                  </a:lnTo>
                  <a:lnTo>
                    <a:pt x="297" y="127"/>
                  </a:lnTo>
                  <a:lnTo>
                    <a:pt x="299" y="129"/>
                  </a:lnTo>
                  <a:lnTo>
                    <a:pt x="299" y="130"/>
                  </a:lnTo>
                  <a:lnTo>
                    <a:pt x="299" y="132"/>
                  </a:lnTo>
                  <a:lnTo>
                    <a:pt x="301" y="134"/>
                  </a:lnTo>
                  <a:lnTo>
                    <a:pt x="301" y="137"/>
                  </a:lnTo>
                  <a:lnTo>
                    <a:pt x="299" y="141"/>
                  </a:lnTo>
                  <a:lnTo>
                    <a:pt x="299" y="143"/>
                  </a:lnTo>
                  <a:lnTo>
                    <a:pt x="299" y="143"/>
                  </a:lnTo>
                  <a:lnTo>
                    <a:pt x="299" y="144"/>
                  </a:lnTo>
                  <a:lnTo>
                    <a:pt x="299" y="146"/>
                  </a:lnTo>
                  <a:lnTo>
                    <a:pt x="297" y="150"/>
                  </a:lnTo>
                  <a:lnTo>
                    <a:pt x="287" y="155"/>
                  </a:lnTo>
                  <a:lnTo>
                    <a:pt x="274" y="155"/>
                  </a:lnTo>
                  <a:lnTo>
                    <a:pt x="260" y="155"/>
                  </a:lnTo>
                  <a:lnTo>
                    <a:pt x="246" y="158"/>
                  </a:lnTo>
                  <a:lnTo>
                    <a:pt x="236" y="165"/>
                  </a:lnTo>
                  <a:lnTo>
                    <a:pt x="224" y="174"/>
                  </a:lnTo>
                  <a:lnTo>
                    <a:pt x="213" y="183"/>
                  </a:lnTo>
                  <a:lnTo>
                    <a:pt x="198" y="188"/>
                  </a:lnTo>
                  <a:lnTo>
                    <a:pt x="196" y="185"/>
                  </a:lnTo>
                  <a:lnTo>
                    <a:pt x="194" y="181"/>
                  </a:lnTo>
                  <a:lnTo>
                    <a:pt x="194" y="178"/>
                  </a:lnTo>
                  <a:lnTo>
                    <a:pt x="192" y="172"/>
                  </a:lnTo>
                  <a:lnTo>
                    <a:pt x="198" y="169"/>
                  </a:lnTo>
                  <a:lnTo>
                    <a:pt x="203" y="165"/>
                  </a:lnTo>
                  <a:lnTo>
                    <a:pt x="206" y="160"/>
                  </a:lnTo>
                  <a:lnTo>
                    <a:pt x="210" y="155"/>
                  </a:lnTo>
                  <a:lnTo>
                    <a:pt x="212" y="150"/>
                  </a:lnTo>
                  <a:lnTo>
                    <a:pt x="192" y="150"/>
                  </a:lnTo>
                  <a:lnTo>
                    <a:pt x="180" y="155"/>
                  </a:lnTo>
                  <a:lnTo>
                    <a:pt x="166" y="157"/>
                  </a:lnTo>
                  <a:lnTo>
                    <a:pt x="150" y="155"/>
                  </a:lnTo>
                  <a:lnTo>
                    <a:pt x="140" y="150"/>
                  </a:lnTo>
                  <a:lnTo>
                    <a:pt x="135" y="150"/>
                  </a:lnTo>
                  <a:lnTo>
                    <a:pt x="135" y="146"/>
                  </a:lnTo>
                  <a:lnTo>
                    <a:pt x="140" y="144"/>
                  </a:lnTo>
                  <a:lnTo>
                    <a:pt x="144" y="143"/>
                  </a:lnTo>
                  <a:lnTo>
                    <a:pt x="145" y="141"/>
                  </a:lnTo>
                  <a:lnTo>
                    <a:pt x="149" y="139"/>
                  </a:lnTo>
                  <a:lnTo>
                    <a:pt x="150" y="134"/>
                  </a:lnTo>
                  <a:lnTo>
                    <a:pt x="147" y="134"/>
                  </a:lnTo>
                  <a:lnTo>
                    <a:pt x="147" y="130"/>
                  </a:lnTo>
                  <a:lnTo>
                    <a:pt x="152" y="130"/>
                  </a:lnTo>
                  <a:lnTo>
                    <a:pt x="156" y="129"/>
                  </a:lnTo>
                  <a:lnTo>
                    <a:pt x="159" y="129"/>
                  </a:lnTo>
                  <a:lnTo>
                    <a:pt x="163" y="127"/>
                  </a:lnTo>
                  <a:lnTo>
                    <a:pt x="161" y="125"/>
                  </a:lnTo>
                  <a:lnTo>
                    <a:pt x="159" y="123"/>
                  </a:lnTo>
                  <a:lnTo>
                    <a:pt x="157" y="122"/>
                  </a:lnTo>
                  <a:lnTo>
                    <a:pt x="157" y="120"/>
                  </a:lnTo>
                  <a:lnTo>
                    <a:pt x="156" y="118"/>
                  </a:lnTo>
                  <a:lnTo>
                    <a:pt x="154" y="115"/>
                  </a:lnTo>
                  <a:lnTo>
                    <a:pt x="157" y="115"/>
                  </a:lnTo>
                  <a:lnTo>
                    <a:pt x="159" y="113"/>
                  </a:lnTo>
                  <a:lnTo>
                    <a:pt x="159" y="113"/>
                  </a:lnTo>
                  <a:lnTo>
                    <a:pt x="161" y="113"/>
                  </a:lnTo>
                  <a:lnTo>
                    <a:pt x="163" y="111"/>
                  </a:lnTo>
                  <a:lnTo>
                    <a:pt x="182" y="117"/>
                  </a:lnTo>
                  <a:lnTo>
                    <a:pt x="198" y="123"/>
                  </a:lnTo>
                  <a:lnTo>
                    <a:pt x="212" y="130"/>
                  </a:lnTo>
                  <a:lnTo>
                    <a:pt x="227" y="136"/>
                  </a:lnTo>
                  <a:lnTo>
                    <a:pt x="246" y="137"/>
                  </a:lnTo>
                  <a:lnTo>
                    <a:pt x="243" y="129"/>
                  </a:lnTo>
                  <a:lnTo>
                    <a:pt x="240" y="122"/>
                  </a:lnTo>
                  <a:lnTo>
                    <a:pt x="238" y="117"/>
                  </a:lnTo>
                  <a:lnTo>
                    <a:pt x="236" y="104"/>
                  </a:lnTo>
                  <a:lnTo>
                    <a:pt x="240" y="103"/>
                  </a:lnTo>
                  <a:lnTo>
                    <a:pt x="243" y="101"/>
                  </a:lnTo>
                  <a:lnTo>
                    <a:pt x="248" y="101"/>
                  </a:lnTo>
                  <a:lnTo>
                    <a:pt x="255" y="101"/>
                  </a:lnTo>
                  <a:close/>
                  <a:moveTo>
                    <a:pt x="742" y="80"/>
                  </a:moveTo>
                  <a:lnTo>
                    <a:pt x="754" y="85"/>
                  </a:lnTo>
                  <a:lnTo>
                    <a:pt x="754" y="89"/>
                  </a:lnTo>
                  <a:lnTo>
                    <a:pt x="749" y="89"/>
                  </a:lnTo>
                  <a:lnTo>
                    <a:pt x="746" y="89"/>
                  </a:lnTo>
                  <a:lnTo>
                    <a:pt x="744" y="89"/>
                  </a:lnTo>
                  <a:lnTo>
                    <a:pt x="742" y="87"/>
                  </a:lnTo>
                  <a:lnTo>
                    <a:pt x="742" y="87"/>
                  </a:lnTo>
                  <a:lnTo>
                    <a:pt x="742" y="85"/>
                  </a:lnTo>
                  <a:lnTo>
                    <a:pt x="742" y="80"/>
                  </a:lnTo>
                  <a:close/>
                  <a:moveTo>
                    <a:pt x="140" y="80"/>
                  </a:moveTo>
                  <a:lnTo>
                    <a:pt x="140" y="87"/>
                  </a:lnTo>
                  <a:lnTo>
                    <a:pt x="140" y="92"/>
                  </a:lnTo>
                  <a:lnTo>
                    <a:pt x="142" y="97"/>
                  </a:lnTo>
                  <a:lnTo>
                    <a:pt x="140" y="101"/>
                  </a:lnTo>
                  <a:lnTo>
                    <a:pt x="140" y="104"/>
                  </a:lnTo>
                  <a:lnTo>
                    <a:pt x="135" y="108"/>
                  </a:lnTo>
                  <a:lnTo>
                    <a:pt x="130" y="111"/>
                  </a:lnTo>
                  <a:lnTo>
                    <a:pt x="124" y="115"/>
                  </a:lnTo>
                  <a:lnTo>
                    <a:pt x="121" y="120"/>
                  </a:lnTo>
                  <a:lnTo>
                    <a:pt x="114" y="117"/>
                  </a:lnTo>
                  <a:lnTo>
                    <a:pt x="110" y="115"/>
                  </a:lnTo>
                  <a:lnTo>
                    <a:pt x="107" y="113"/>
                  </a:lnTo>
                  <a:lnTo>
                    <a:pt x="105" y="111"/>
                  </a:lnTo>
                  <a:lnTo>
                    <a:pt x="102" y="108"/>
                  </a:lnTo>
                  <a:lnTo>
                    <a:pt x="100" y="125"/>
                  </a:lnTo>
                  <a:lnTo>
                    <a:pt x="95" y="134"/>
                  </a:lnTo>
                  <a:lnTo>
                    <a:pt x="82" y="137"/>
                  </a:lnTo>
                  <a:lnTo>
                    <a:pt x="72" y="137"/>
                  </a:lnTo>
                  <a:lnTo>
                    <a:pt x="61" y="137"/>
                  </a:lnTo>
                  <a:lnTo>
                    <a:pt x="48" y="137"/>
                  </a:lnTo>
                  <a:lnTo>
                    <a:pt x="48" y="123"/>
                  </a:lnTo>
                  <a:lnTo>
                    <a:pt x="67" y="110"/>
                  </a:lnTo>
                  <a:lnTo>
                    <a:pt x="88" y="97"/>
                  </a:lnTo>
                  <a:lnTo>
                    <a:pt x="112" y="87"/>
                  </a:lnTo>
                  <a:lnTo>
                    <a:pt x="140" y="80"/>
                  </a:lnTo>
                  <a:close/>
                  <a:moveTo>
                    <a:pt x="3671" y="80"/>
                  </a:moveTo>
                  <a:lnTo>
                    <a:pt x="3680" y="80"/>
                  </a:lnTo>
                  <a:lnTo>
                    <a:pt x="3683" y="89"/>
                  </a:lnTo>
                  <a:lnTo>
                    <a:pt x="3683" y="99"/>
                  </a:lnTo>
                  <a:lnTo>
                    <a:pt x="3683" y="111"/>
                  </a:lnTo>
                  <a:lnTo>
                    <a:pt x="3699" y="106"/>
                  </a:lnTo>
                  <a:lnTo>
                    <a:pt x="3711" y="99"/>
                  </a:lnTo>
                  <a:lnTo>
                    <a:pt x="3725" y="92"/>
                  </a:lnTo>
                  <a:lnTo>
                    <a:pt x="3725" y="146"/>
                  </a:lnTo>
                  <a:lnTo>
                    <a:pt x="3725" y="148"/>
                  </a:lnTo>
                  <a:lnTo>
                    <a:pt x="3723" y="148"/>
                  </a:lnTo>
                  <a:lnTo>
                    <a:pt x="3723" y="148"/>
                  </a:lnTo>
                  <a:lnTo>
                    <a:pt x="3723" y="148"/>
                  </a:lnTo>
                  <a:lnTo>
                    <a:pt x="3723" y="148"/>
                  </a:lnTo>
                  <a:lnTo>
                    <a:pt x="3722" y="150"/>
                  </a:lnTo>
                  <a:lnTo>
                    <a:pt x="3709" y="150"/>
                  </a:lnTo>
                  <a:lnTo>
                    <a:pt x="3692" y="151"/>
                  </a:lnTo>
                  <a:lnTo>
                    <a:pt x="3675" y="153"/>
                  </a:lnTo>
                  <a:lnTo>
                    <a:pt x="3661" y="155"/>
                  </a:lnTo>
                  <a:lnTo>
                    <a:pt x="3650" y="157"/>
                  </a:lnTo>
                  <a:lnTo>
                    <a:pt x="3645" y="158"/>
                  </a:lnTo>
                  <a:lnTo>
                    <a:pt x="3633" y="148"/>
                  </a:lnTo>
                  <a:lnTo>
                    <a:pt x="3624" y="134"/>
                  </a:lnTo>
                  <a:lnTo>
                    <a:pt x="3619" y="115"/>
                  </a:lnTo>
                  <a:lnTo>
                    <a:pt x="3620" y="110"/>
                  </a:lnTo>
                  <a:lnTo>
                    <a:pt x="3622" y="106"/>
                  </a:lnTo>
                  <a:lnTo>
                    <a:pt x="3624" y="103"/>
                  </a:lnTo>
                  <a:lnTo>
                    <a:pt x="3626" y="99"/>
                  </a:lnTo>
                  <a:lnTo>
                    <a:pt x="3627" y="96"/>
                  </a:lnTo>
                  <a:lnTo>
                    <a:pt x="3634" y="92"/>
                  </a:lnTo>
                  <a:lnTo>
                    <a:pt x="3643" y="87"/>
                  </a:lnTo>
                  <a:lnTo>
                    <a:pt x="3657" y="82"/>
                  </a:lnTo>
                  <a:lnTo>
                    <a:pt x="3671" y="80"/>
                  </a:lnTo>
                  <a:close/>
                  <a:moveTo>
                    <a:pt x="458" y="73"/>
                  </a:moveTo>
                  <a:lnTo>
                    <a:pt x="461" y="83"/>
                  </a:lnTo>
                  <a:lnTo>
                    <a:pt x="468" y="87"/>
                  </a:lnTo>
                  <a:lnTo>
                    <a:pt x="479" y="87"/>
                  </a:lnTo>
                  <a:lnTo>
                    <a:pt x="496" y="85"/>
                  </a:lnTo>
                  <a:lnTo>
                    <a:pt x="496" y="89"/>
                  </a:lnTo>
                  <a:lnTo>
                    <a:pt x="498" y="94"/>
                  </a:lnTo>
                  <a:lnTo>
                    <a:pt x="500" y="99"/>
                  </a:lnTo>
                  <a:lnTo>
                    <a:pt x="500" y="103"/>
                  </a:lnTo>
                  <a:lnTo>
                    <a:pt x="500" y="108"/>
                  </a:lnTo>
                  <a:lnTo>
                    <a:pt x="500" y="111"/>
                  </a:lnTo>
                  <a:lnTo>
                    <a:pt x="519" y="122"/>
                  </a:lnTo>
                  <a:lnTo>
                    <a:pt x="541" y="127"/>
                  </a:lnTo>
                  <a:lnTo>
                    <a:pt x="566" y="127"/>
                  </a:lnTo>
                  <a:lnTo>
                    <a:pt x="590" y="127"/>
                  </a:lnTo>
                  <a:lnTo>
                    <a:pt x="617" y="125"/>
                  </a:lnTo>
                  <a:lnTo>
                    <a:pt x="639" y="127"/>
                  </a:lnTo>
                  <a:lnTo>
                    <a:pt x="639" y="132"/>
                  </a:lnTo>
                  <a:lnTo>
                    <a:pt x="641" y="137"/>
                  </a:lnTo>
                  <a:lnTo>
                    <a:pt x="643" y="141"/>
                  </a:lnTo>
                  <a:lnTo>
                    <a:pt x="643" y="143"/>
                  </a:lnTo>
                  <a:lnTo>
                    <a:pt x="643" y="146"/>
                  </a:lnTo>
                  <a:lnTo>
                    <a:pt x="643" y="150"/>
                  </a:lnTo>
                  <a:lnTo>
                    <a:pt x="639" y="162"/>
                  </a:lnTo>
                  <a:lnTo>
                    <a:pt x="629" y="162"/>
                  </a:lnTo>
                  <a:lnTo>
                    <a:pt x="617" y="160"/>
                  </a:lnTo>
                  <a:lnTo>
                    <a:pt x="608" y="158"/>
                  </a:lnTo>
                  <a:lnTo>
                    <a:pt x="604" y="158"/>
                  </a:lnTo>
                  <a:lnTo>
                    <a:pt x="601" y="160"/>
                  </a:lnTo>
                  <a:lnTo>
                    <a:pt x="599" y="164"/>
                  </a:lnTo>
                  <a:lnTo>
                    <a:pt x="597" y="165"/>
                  </a:lnTo>
                  <a:lnTo>
                    <a:pt x="594" y="165"/>
                  </a:lnTo>
                  <a:lnTo>
                    <a:pt x="592" y="167"/>
                  </a:lnTo>
                  <a:lnTo>
                    <a:pt x="587" y="169"/>
                  </a:lnTo>
                  <a:lnTo>
                    <a:pt x="582" y="169"/>
                  </a:lnTo>
                  <a:lnTo>
                    <a:pt x="576" y="171"/>
                  </a:lnTo>
                  <a:lnTo>
                    <a:pt x="573" y="172"/>
                  </a:lnTo>
                  <a:lnTo>
                    <a:pt x="568" y="172"/>
                  </a:lnTo>
                  <a:lnTo>
                    <a:pt x="562" y="172"/>
                  </a:lnTo>
                  <a:lnTo>
                    <a:pt x="559" y="167"/>
                  </a:lnTo>
                  <a:lnTo>
                    <a:pt x="557" y="162"/>
                  </a:lnTo>
                  <a:lnTo>
                    <a:pt x="554" y="158"/>
                  </a:lnTo>
                  <a:lnTo>
                    <a:pt x="554" y="162"/>
                  </a:lnTo>
                  <a:lnTo>
                    <a:pt x="550" y="165"/>
                  </a:lnTo>
                  <a:lnTo>
                    <a:pt x="548" y="169"/>
                  </a:lnTo>
                  <a:lnTo>
                    <a:pt x="547" y="172"/>
                  </a:lnTo>
                  <a:lnTo>
                    <a:pt x="538" y="172"/>
                  </a:lnTo>
                  <a:lnTo>
                    <a:pt x="534" y="167"/>
                  </a:lnTo>
                  <a:lnTo>
                    <a:pt x="531" y="160"/>
                  </a:lnTo>
                  <a:lnTo>
                    <a:pt x="528" y="153"/>
                  </a:lnTo>
                  <a:lnTo>
                    <a:pt x="526" y="158"/>
                  </a:lnTo>
                  <a:lnTo>
                    <a:pt x="524" y="162"/>
                  </a:lnTo>
                  <a:lnTo>
                    <a:pt x="522" y="164"/>
                  </a:lnTo>
                  <a:lnTo>
                    <a:pt x="522" y="164"/>
                  </a:lnTo>
                  <a:lnTo>
                    <a:pt x="519" y="164"/>
                  </a:lnTo>
                  <a:lnTo>
                    <a:pt x="515" y="162"/>
                  </a:lnTo>
                  <a:lnTo>
                    <a:pt x="512" y="160"/>
                  </a:lnTo>
                  <a:lnTo>
                    <a:pt x="510" y="158"/>
                  </a:lnTo>
                  <a:lnTo>
                    <a:pt x="510" y="157"/>
                  </a:lnTo>
                  <a:lnTo>
                    <a:pt x="510" y="155"/>
                  </a:lnTo>
                  <a:lnTo>
                    <a:pt x="510" y="153"/>
                  </a:lnTo>
                  <a:lnTo>
                    <a:pt x="510" y="151"/>
                  </a:lnTo>
                  <a:lnTo>
                    <a:pt x="508" y="150"/>
                  </a:lnTo>
                  <a:lnTo>
                    <a:pt x="507" y="150"/>
                  </a:lnTo>
                  <a:lnTo>
                    <a:pt x="505" y="151"/>
                  </a:lnTo>
                  <a:lnTo>
                    <a:pt x="501" y="151"/>
                  </a:lnTo>
                  <a:lnTo>
                    <a:pt x="496" y="153"/>
                  </a:lnTo>
                  <a:lnTo>
                    <a:pt x="493" y="153"/>
                  </a:lnTo>
                  <a:lnTo>
                    <a:pt x="487" y="155"/>
                  </a:lnTo>
                  <a:lnTo>
                    <a:pt x="486" y="153"/>
                  </a:lnTo>
                  <a:lnTo>
                    <a:pt x="484" y="153"/>
                  </a:lnTo>
                  <a:lnTo>
                    <a:pt x="480" y="151"/>
                  </a:lnTo>
                  <a:lnTo>
                    <a:pt x="479" y="150"/>
                  </a:lnTo>
                  <a:lnTo>
                    <a:pt x="475" y="148"/>
                  </a:lnTo>
                  <a:lnTo>
                    <a:pt x="473" y="146"/>
                  </a:lnTo>
                  <a:lnTo>
                    <a:pt x="475" y="136"/>
                  </a:lnTo>
                  <a:lnTo>
                    <a:pt x="473" y="129"/>
                  </a:lnTo>
                  <a:lnTo>
                    <a:pt x="470" y="123"/>
                  </a:lnTo>
                  <a:lnTo>
                    <a:pt x="466" y="115"/>
                  </a:lnTo>
                  <a:lnTo>
                    <a:pt x="466" y="104"/>
                  </a:lnTo>
                  <a:lnTo>
                    <a:pt x="449" y="103"/>
                  </a:lnTo>
                  <a:lnTo>
                    <a:pt x="433" y="97"/>
                  </a:lnTo>
                  <a:lnTo>
                    <a:pt x="419" y="92"/>
                  </a:lnTo>
                  <a:lnTo>
                    <a:pt x="418" y="90"/>
                  </a:lnTo>
                  <a:lnTo>
                    <a:pt x="418" y="89"/>
                  </a:lnTo>
                  <a:lnTo>
                    <a:pt x="418" y="87"/>
                  </a:lnTo>
                  <a:lnTo>
                    <a:pt x="416" y="85"/>
                  </a:lnTo>
                  <a:lnTo>
                    <a:pt x="416" y="80"/>
                  </a:lnTo>
                  <a:lnTo>
                    <a:pt x="423" y="78"/>
                  </a:lnTo>
                  <a:lnTo>
                    <a:pt x="432" y="78"/>
                  </a:lnTo>
                  <a:lnTo>
                    <a:pt x="442" y="76"/>
                  </a:lnTo>
                  <a:lnTo>
                    <a:pt x="445" y="75"/>
                  </a:lnTo>
                  <a:lnTo>
                    <a:pt x="449" y="75"/>
                  </a:lnTo>
                  <a:lnTo>
                    <a:pt x="452" y="73"/>
                  </a:lnTo>
                  <a:lnTo>
                    <a:pt x="458" y="73"/>
                  </a:lnTo>
                  <a:close/>
                  <a:moveTo>
                    <a:pt x="377" y="73"/>
                  </a:moveTo>
                  <a:lnTo>
                    <a:pt x="409" y="73"/>
                  </a:lnTo>
                  <a:lnTo>
                    <a:pt x="409" y="76"/>
                  </a:lnTo>
                  <a:lnTo>
                    <a:pt x="411" y="80"/>
                  </a:lnTo>
                  <a:lnTo>
                    <a:pt x="411" y="83"/>
                  </a:lnTo>
                  <a:lnTo>
                    <a:pt x="412" y="89"/>
                  </a:lnTo>
                  <a:lnTo>
                    <a:pt x="404" y="89"/>
                  </a:lnTo>
                  <a:lnTo>
                    <a:pt x="400" y="89"/>
                  </a:lnTo>
                  <a:lnTo>
                    <a:pt x="397" y="89"/>
                  </a:lnTo>
                  <a:lnTo>
                    <a:pt x="390" y="87"/>
                  </a:lnTo>
                  <a:lnTo>
                    <a:pt x="384" y="87"/>
                  </a:lnTo>
                  <a:lnTo>
                    <a:pt x="377" y="85"/>
                  </a:lnTo>
                  <a:lnTo>
                    <a:pt x="377" y="73"/>
                  </a:lnTo>
                  <a:close/>
                  <a:moveTo>
                    <a:pt x="301" y="69"/>
                  </a:moveTo>
                  <a:lnTo>
                    <a:pt x="308" y="73"/>
                  </a:lnTo>
                  <a:lnTo>
                    <a:pt x="315" y="76"/>
                  </a:lnTo>
                  <a:lnTo>
                    <a:pt x="318" y="82"/>
                  </a:lnTo>
                  <a:lnTo>
                    <a:pt x="322" y="89"/>
                  </a:lnTo>
                  <a:lnTo>
                    <a:pt x="323" y="96"/>
                  </a:lnTo>
                  <a:lnTo>
                    <a:pt x="313" y="96"/>
                  </a:lnTo>
                  <a:lnTo>
                    <a:pt x="313" y="92"/>
                  </a:lnTo>
                  <a:lnTo>
                    <a:pt x="308" y="89"/>
                  </a:lnTo>
                  <a:lnTo>
                    <a:pt x="306" y="85"/>
                  </a:lnTo>
                  <a:lnTo>
                    <a:pt x="304" y="82"/>
                  </a:lnTo>
                  <a:lnTo>
                    <a:pt x="302" y="76"/>
                  </a:lnTo>
                  <a:lnTo>
                    <a:pt x="301" y="69"/>
                  </a:lnTo>
                  <a:close/>
                  <a:moveTo>
                    <a:pt x="489" y="61"/>
                  </a:moveTo>
                  <a:lnTo>
                    <a:pt x="505" y="61"/>
                  </a:lnTo>
                  <a:lnTo>
                    <a:pt x="505" y="69"/>
                  </a:lnTo>
                  <a:lnTo>
                    <a:pt x="489" y="69"/>
                  </a:lnTo>
                  <a:lnTo>
                    <a:pt x="489" y="61"/>
                  </a:lnTo>
                  <a:close/>
                  <a:moveTo>
                    <a:pt x="192" y="61"/>
                  </a:moveTo>
                  <a:lnTo>
                    <a:pt x="201" y="62"/>
                  </a:lnTo>
                  <a:lnTo>
                    <a:pt x="208" y="62"/>
                  </a:lnTo>
                  <a:lnTo>
                    <a:pt x="215" y="64"/>
                  </a:lnTo>
                  <a:lnTo>
                    <a:pt x="220" y="66"/>
                  </a:lnTo>
                  <a:lnTo>
                    <a:pt x="217" y="71"/>
                  </a:lnTo>
                  <a:lnTo>
                    <a:pt x="213" y="76"/>
                  </a:lnTo>
                  <a:lnTo>
                    <a:pt x="210" y="80"/>
                  </a:lnTo>
                  <a:lnTo>
                    <a:pt x="205" y="85"/>
                  </a:lnTo>
                  <a:lnTo>
                    <a:pt x="199" y="89"/>
                  </a:lnTo>
                  <a:lnTo>
                    <a:pt x="194" y="90"/>
                  </a:lnTo>
                  <a:lnTo>
                    <a:pt x="191" y="90"/>
                  </a:lnTo>
                  <a:lnTo>
                    <a:pt x="185" y="89"/>
                  </a:lnTo>
                  <a:lnTo>
                    <a:pt x="182" y="85"/>
                  </a:lnTo>
                  <a:lnTo>
                    <a:pt x="180" y="82"/>
                  </a:lnTo>
                  <a:lnTo>
                    <a:pt x="178" y="78"/>
                  </a:lnTo>
                  <a:lnTo>
                    <a:pt x="178" y="73"/>
                  </a:lnTo>
                  <a:lnTo>
                    <a:pt x="185" y="68"/>
                  </a:lnTo>
                  <a:lnTo>
                    <a:pt x="192" y="61"/>
                  </a:lnTo>
                  <a:close/>
                  <a:moveTo>
                    <a:pt x="435" y="54"/>
                  </a:moveTo>
                  <a:lnTo>
                    <a:pt x="440" y="54"/>
                  </a:lnTo>
                  <a:lnTo>
                    <a:pt x="444" y="54"/>
                  </a:lnTo>
                  <a:lnTo>
                    <a:pt x="447" y="54"/>
                  </a:lnTo>
                  <a:lnTo>
                    <a:pt x="449" y="54"/>
                  </a:lnTo>
                  <a:lnTo>
                    <a:pt x="452" y="54"/>
                  </a:lnTo>
                  <a:lnTo>
                    <a:pt x="456" y="54"/>
                  </a:lnTo>
                  <a:lnTo>
                    <a:pt x="461" y="54"/>
                  </a:lnTo>
                  <a:lnTo>
                    <a:pt x="461" y="61"/>
                  </a:lnTo>
                  <a:lnTo>
                    <a:pt x="438" y="66"/>
                  </a:lnTo>
                  <a:lnTo>
                    <a:pt x="435" y="54"/>
                  </a:lnTo>
                  <a:close/>
                  <a:moveTo>
                    <a:pt x="220" y="43"/>
                  </a:moveTo>
                  <a:lnTo>
                    <a:pt x="227" y="45"/>
                  </a:lnTo>
                  <a:lnTo>
                    <a:pt x="234" y="47"/>
                  </a:lnTo>
                  <a:lnTo>
                    <a:pt x="240" y="50"/>
                  </a:lnTo>
                  <a:lnTo>
                    <a:pt x="236" y="50"/>
                  </a:lnTo>
                  <a:lnTo>
                    <a:pt x="227" y="54"/>
                  </a:lnTo>
                  <a:lnTo>
                    <a:pt x="217" y="54"/>
                  </a:lnTo>
                  <a:lnTo>
                    <a:pt x="205" y="54"/>
                  </a:lnTo>
                  <a:lnTo>
                    <a:pt x="205" y="50"/>
                  </a:lnTo>
                  <a:lnTo>
                    <a:pt x="208" y="50"/>
                  </a:lnTo>
                  <a:lnTo>
                    <a:pt x="212" y="47"/>
                  </a:lnTo>
                  <a:lnTo>
                    <a:pt x="217" y="45"/>
                  </a:lnTo>
                  <a:lnTo>
                    <a:pt x="220" y="43"/>
                  </a:lnTo>
                  <a:close/>
                  <a:moveTo>
                    <a:pt x="2671" y="41"/>
                  </a:moveTo>
                  <a:lnTo>
                    <a:pt x="2688" y="43"/>
                  </a:lnTo>
                  <a:lnTo>
                    <a:pt x="2692" y="47"/>
                  </a:lnTo>
                  <a:lnTo>
                    <a:pt x="2694" y="50"/>
                  </a:lnTo>
                  <a:lnTo>
                    <a:pt x="2697" y="54"/>
                  </a:lnTo>
                  <a:lnTo>
                    <a:pt x="2695" y="57"/>
                  </a:lnTo>
                  <a:lnTo>
                    <a:pt x="2695" y="59"/>
                  </a:lnTo>
                  <a:lnTo>
                    <a:pt x="2695" y="59"/>
                  </a:lnTo>
                  <a:lnTo>
                    <a:pt x="2694" y="61"/>
                  </a:lnTo>
                  <a:lnTo>
                    <a:pt x="2694" y="61"/>
                  </a:lnTo>
                  <a:lnTo>
                    <a:pt x="2683" y="75"/>
                  </a:lnTo>
                  <a:lnTo>
                    <a:pt x="2669" y="85"/>
                  </a:lnTo>
                  <a:lnTo>
                    <a:pt x="2653" y="94"/>
                  </a:lnTo>
                  <a:lnTo>
                    <a:pt x="2634" y="101"/>
                  </a:lnTo>
                  <a:lnTo>
                    <a:pt x="2617" y="108"/>
                  </a:lnTo>
                  <a:lnTo>
                    <a:pt x="2601" y="115"/>
                  </a:lnTo>
                  <a:lnTo>
                    <a:pt x="2584" y="129"/>
                  </a:lnTo>
                  <a:lnTo>
                    <a:pt x="2564" y="150"/>
                  </a:lnTo>
                  <a:lnTo>
                    <a:pt x="2544" y="174"/>
                  </a:lnTo>
                  <a:lnTo>
                    <a:pt x="2524" y="202"/>
                  </a:lnTo>
                  <a:lnTo>
                    <a:pt x="2509" y="230"/>
                  </a:lnTo>
                  <a:lnTo>
                    <a:pt x="2498" y="258"/>
                  </a:lnTo>
                  <a:lnTo>
                    <a:pt x="2493" y="284"/>
                  </a:lnTo>
                  <a:lnTo>
                    <a:pt x="2495" y="293"/>
                  </a:lnTo>
                  <a:lnTo>
                    <a:pt x="2502" y="303"/>
                  </a:lnTo>
                  <a:lnTo>
                    <a:pt x="2510" y="314"/>
                  </a:lnTo>
                  <a:lnTo>
                    <a:pt x="2521" y="322"/>
                  </a:lnTo>
                  <a:lnTo>
                    <a:pt x="2521" y="326"/>
                  </a:lnTo>
                  <a:lnTo>
                    <a:pt x="2516" y="326"/>
                  </a:lnTo>
                  <a:lnTo>
                    <a:pt x="2512" y="335"/>
                  </a:lnTo>
                  <a:lnTo>
                    <a:pt x="2498" y="329"/>
                  </a:lnTo>
                  <a:lnTo>
                    <a:pt x="2482" y="326"/>
                  </a:lnTo>
                  <a:lnTo>
                    <a:pt x="2477" y="312"/>
                  </a:lnTo>
                  <a:lnTo>
                    <a:pt x="2468" y="300"/>
                  </a:lnTo>
                  <a:lnTo>
                    <a:pt x="2460" y="291"/>
                  </a:lnTo>
                  <a:lnTo>
                    <a:pt x="2451" y="282"/>
                  </a:lnTo>
                  <a:lnTo>
                    <a:pt x="2444" y="268"/>
                  </a:lnTo>
                  <a:lnTo>
                    <a:pt x="2454" y="261"/>
                  </a:lnTo>
                  <a:lnTo>
                    <a:pt x="2460" y="258"/>
                  </a:lnTo>
                  <a:lnTo>
                    <a:pt x="2460" y="253"/>
                  </a:lnTo>
                  <a:lnTo>
                    <a:pt x="2458" y="249"/>
                  </a:lnTo>
                  <a:lnTo>
                    <a:pt x="2456" y="242"/>
                  </a:lnTo>
                  <a:lnTo>
                    <a:pt x="2458" y="235"/>
                  </a:lnTo>
                  <a:lnTo>
                    <a:pt x="2463" y="226"/>
                  </a:lnTo>
                  <a:lnTo>
                    <a:pt x="2470" y="221"/>
                  </a:lnTo>
                  <a:lnTo>
                    <a:pt x="2477" y="214"/>
                  </a:lnTo>
                  <a:lnTo>
                    <a:pt x="2482" y="204"/>
                  </a:lnTo>
                  <a:lnTo>
                    <a:pt x="2479" y="202"/>
                  </a:lnTo>
                  <a:lnTo>
                    <a:pt x="2475" y="200"/>
                  </a:lnTo>
                  <a:lnTo>
                    <a:pt x="2475" y="199"/>
                  </a:lnTo>
                  <a:lnTo>
                    <a:pt x="2474" y="199"/>
                  </a:lnTo>
                  <a:lnTo>
                    <a:pt x="2474" y="197"/>
                  </a:lnTo>
                  <a:lnTo>
                    <a:pt x="2474" y="195"/>
                  </a:lnTo>
                  <a:lnTo>
                    <a:pt x="2482" y="186"/>
                  </a:lnTo>
                  <a:lnTo>
                    <a:pt x="2491" y="178"/>
                  </a:lnTo>
                  <a:lnTo>
                    <a:pt x="2496" y="165"/>
                  </a:lnTo>
                  <a:lnTo>
                    <a:pt x="2498" y="162"/>
                  </a:lnTo>
                  <a:lnTo>
                    <a:pt x="2496" y="157"/>
                  </a:lnTo>
                  <a:lnTo>
                    <a:pt x="2496" y="153"/>
                  </a:lnTo>
                  <a:lnTo>
                    <a:pt x="2495" y="151"/>
                  </a:lnTo>
                  <a:lnTo>
                    <a:pt x="2495" y="146"/>
                  </a:lnTo>
                  <a:lnTo>
                    <a:pt x="2495" y="143"/>
                  </a:lnTo>
                  <a:lnTo>
                    <a:pt x="2496" y="137"/>
                  </a:lnTo>
                  <a:lnTo>
                    <a:pt x="2510" y="122"/>
                  </a:lnTo>
                  <a:lnTo>
                    <a:pt x="2528" y="106"/>
                  </a:lnTo>
                  <a:lnTo>
                    <a:pt x="2550" y="90"/>
                  </a:lnTo>
                  <a:lnTo>
                    <a:pt x="2573" y="78"/>
                  </a:lnTo>
                  <a:lnTo>
                    <a:pt x="2592" y="69"/>
                  </a:lnTo>
                  <a:lnTo>
                    <a:pt x="2624" y="69"/>
                  </a:lnTo>
                  <a:lnTo>
                    <a:pt x="2634" y="64"/>
                  </a:lnTo>
                  <a:lnTo>
                    <a:pt x="2641" y="59"/>
                  </a:lnTo>
                  <a:lnTo>
                    <a:pt x="2646" y="52"/>
                  </a:lnTo>
                  <a:lnTo>
                    <a:pt x="2652" y="48"/>
                  </a:lnTo>
                  <a:lnTo>
                    <a:pt x="2659" y="45"/>
                  </a:lnTo>
                  <a:lnTo>
                    <a:pt x="2671" y="41"/>
                  </a:lnTo>
                  <a:close/>
                  <a:moveTo>
                    <a:pt x="400" y="15"/>
                  </a:moveTo>
                  <a:lnTo>
                    <a:pt x="416" y="15"/>
                  </a:lnTo>
                  <a:lnTo>
                    <a:pt x="421" y="22"/>
                  </a:lnTo>
                  <a:lnTo>
                    <a:pt x="428" y="29"/>
                  </a:lnTo>
                  <a:lnTo>
                    <a:pt x="435" y="34"/>
                  </a:lnTo>
                  <a:lnTo>
                    <a:pt x="432" y="38"/>
                  </a:lnTo>
                  <a:lnTo>
                    <a:pt x="430" y="40"/>
                  </a:lnTo>
                  <a:lnTo>
                    <a:pt x="428" y="41"/>
                  </a:lnTo>
                  <a:lnTo>
                    <a:pt x="426" y="45"/>
                  </a:lnTo>
                  <a:lnTo>
                    <a:pt x="425" y="48"/>
                  </a:lnTo>
                  <a:lnTo>
                    <a:pt x="423" y="54"/>
                  </a:lnTo>
                  <a:lnTo>
                    <a:pt x="418" y="54"/>
                  </a:lnTo>
                  <a:lnTo>
                    <a:pt x="411" y="54"/>
                  </a:lnTo>
                  <a:lnTo>
                    <a:pt x="407" y="52"/>
                  </a:lnTo>
                  <a:lnTo>
                    <a:pt x="402" y="52"/>
                  </a:lnTo>
                  <a:lnTo>
                    <a:pt x="397" y="50"/>
                  </a:lnTo>
                  <a:lnTo>
                    <a:pt x="397" y="43"/>
                  </a:lnTo>
                  <a:lnTo>
                    <a:pt x="398" y="38"/>
                  </a:lnTo>
                  <a:lnTo>
                    <a:pt x="400" y="31"/>
                  </a:lnTo>
                  <a:lnTo>
                    <a:pt x="400" y="24"/>
                  </a:lnTo>
                  <a:lnTo>
                    <a:pt x="400" y="15"/>
                  </a:lnTo>
                  <a:close/>
                  <a:moveTo>
                    <a:pt x="3165" y="0"/>
                  </a:moveTo>
                  <a:lnTo>
                    <a:pt x="3184" y="0"/>
                  </a:lnTo>
                  <a:lnTo>
                    <a:pt x="3188" y="5"/>
                  </a:lnTo>
                  <a:lnTo>
                    <a:pt x="3189" y="7"/>
                  </a:lnTo>
                  <a:lnTo>
                    <a:pt x="3191" y="10"/>
                  </a:lnTo>
                  <a:lnTo>
                    <a:pt x="3195" y="14"/>
                  </a:lnTo>
                  <a:lnTo>
                    <a:pt x="3196" y="19"/>
                  </a:lnTo>
                  <a:lnTo>
                    <a:pt x="3191" y="21"/>
                  </a:lnTo>
                  <a:lnTo>
                    <a:pt x="3189" y="22"/>
                  </a:lnTo>
                  <a:lnTo>
                    <a:pt x="3186" y="24"/>
                  </a:lnTo>
                  <a:lnTo>
                    <a:pt x="3184" y="27"/>
                  </a:lnTo>
                  <a:lnTo>
                    <a:pt x="3182" y="29"/>
                  </a:lnTo>
                  <a:lnTo>
                    <a:pt x="3181" y="34"/>
                  </a:lnTo>
                  <a:lnTo>
                    <a:pt x="3195" y="38"/>
                  </a:lnTo>
                  <a:lnTo>
                    <a:pt x="3202" y="41"/>
                  </a:lnTo>
                  <a:lnTo>
                    <a:pt x="3209" y="48"/>
                  </a:lnTo>
                  <a:lnTo>
                    <a:pt x="3216" y="57"/>
                  </a:lnTo>
                  <a:lnTo>
                    <a:pt x="3228" y="52"/>
                  </a:lnTo>
                  <a:lnTo>
                    <a:pt x="3240" y="50"/>
                  </a:lnTo>
                  <a:lnTo>
                    <a:pt x="3254" y="48"/>
                  </a:lnTo>
                  <a:lnTo>
                    <a:pt x="3270" y="43"/>
                  </a:lnTo>
                  <a:lnTo>
                    <a:pt x="3271" y="41"/>
                  </a:lnTo>
                  <a:lnTo>
                    <a:pt x="3271" y="41"/>
                  </a:lnTo>
                  <a:lnTo>
                    <a:pt x="3273" y="43"/>
                  </a:lnTo>
                  <a:lnTo>
                    <a:pt x="3273" y="45"/>
                  </a:lnTo>
                  <a:lnTo>
                    <a:pt x="3273" y="47"/>
                  </a:lnTo>
                  <a:lnTo>
                    <a:pt x="3287" y="54"/>
                  </a:lnTo>
                  <a:lnTo>
                    <a:pt x="3298" y="62"/>
                  </a:lnTo>
                  <a:lnTo>
                    <a:pt x="3306" y="73"/>
                  </a:lnTo>
                  <a:lnTo>
                    <a:pt x="3315" y="85"/>
                  </a:lnTo>
                  <a:lnTo>
                    <a:pt x="3315" y="108"/>
                  </a:lnTo>
                  <a:lnTo>
                    <a:pt x="3303" y="117"/>
                  </a:lnTo>
                  <a:lnTo>
                    <a:pt x="3298" y="125"/>
                  </a:lnTo>
                  <a:lnTo>
                    <a:pt x="3294" y="134"/>
                  </a:lnTo>
                  <a:lnTo>
                    <a:pt x="3289" y="143"/>
                  </a:lnTo>
                  <a:lnTo>
                    <a:pt x="3275" y="151"/>
                  </a:lnTo>
                  <a:lnTo>
                    <a:pt x="3259" y="160"/>
                  </a:lnTo>
                  <a:lnTo>
                    <a:pt x="3243" y="171"/>
                  </a:lnTo>
                  <a:lnTo>
                    <a:pt x="3231" y="185"/>
                  </a:lnTo>
                  <a:lnTo>
                    <a:pt x="3235" y="185"/>
                  </a:lnTo>
                  <a:lnTo>
                    <a:pt x="3247" y="178"/>
                  </a:lnTo>
                  <a:lnTo>
                    <a:pt x="3261" y="176"/>
                  </a:lnTo>
                  <a:lnTo>
                    <a:pt x="3277" y="178"/>
                  </a:lnTo>
                  <a:lnTo>
                    <a:pt x="3277" y="181"/>
                  </a:lnTo>
                  <a:lnTo>
                    <a:pt x="3275" y="185"/>
                  </a:lnTo>
                  <a:lnTo>
                    <a:pt x="3275" y="186"/>
                  </a:lnTo>
                  <a:lnTo>
                    <a:pt x="3275" y="188"/>
                  </a:lnTo>
                  <a:lnTo>
                    <a:pt x="3275" y="188"/>
                  </a:lnTo>
                  <a:lnTo>
                    <a:pt x="3275" y="190"/>
                  </a:lnTo>
                  <a:lnTo>
                    <a:pt x="3277" y="190"/>
                  </a:lnTo>
                  <a:lnTo>
                    <a:pt x="3280" y="192"/>
                  </a:lnTo>
                  <a:lnTo>
                    <a:pt x="3285" y="186"/>
                  </a:lnTo>
                  <a:lnTo>
                    <a:pt x="3292" y="181"/>
                  </a:lnTo>
                  <a:lnTo>
                    <a:pt x="3299" y="176"/>
                  </a:lnTo>
                  <a:lnTo>
                    <a:pt x="3308" y="172"/>
                  </a:lnTo>
                  <a:lnTo>
                    <a:pt x="3308" y="178"/>
                  </a:lnTo>
                  <a:lnTo>
                    <a:pt x="3305" y="183"/>
                  </a:lnTo>
                  <a:lnTo>
                    <a:pt x="3303" y="188"/>
                  </a:lnTo>
                  <a:lnTo>
                    <a:pt x="3301" y="195"/>
                  </a:lnTo>
                  <a:lnTo>
                    <a:pt x="3299" y="204"/>
                  </a:lnTo>
                  <a:lnTo>
                    <a:pt x="3301" y="206"/>
                  </a:lnTo>
                  <a:lnTo>
                    <a:pt x="3301" y="206"/>
                  </a:lnTo>
                  <a:lnTo>
                    <a:pt x="3301" y="206"/>
                  </a:lnTo>
                  <a:lnTo>
                    <a:pt x="3301" y="206"/>
                  </a:lnTo>
                  <a:lnTo>
                    <a:pt x="3303" y="206"/>
                  </a:lnTo>
                  <a:lnTo>
                    <a:pt x="3303" y="207"/>
                  </a:lnTo>
                  <a:lnTo>
                    <a:pt x="3312" y="207"/>
                  </a:lnTo>
                  <a:lnTo>
                    <a:pt x="3312" y="195"/>
                  </a:lnTo>
                  <a:lnTo>
                    <a:pt x="3329" y="193"/>
                  </a:lnTo>
                  <a:lnTo>
                    <a:pt x="3345" y="193"/>
                  </a:lnTo>
                  <a:lnTo>
                    <a:pt x="3357" y="195"/>
                  </a:lnTo>
                  <a:lnTo>
                    <a:pt x="3369" y="204"/>
                  </a:lnTo>
                  <a:lnTo>
                    <a:pt x="3369" y="206"/>
                  </a:lnTo>
                  <a:lnTo>
                    <a:pt x="3369" y="211"/>
                  </a:lnTo>
                  <a:lnTo>
                    <a:pt x="3371" y="216"/>
                  </a:lnTo>
                  <a:lnTo>
                    <a:pt x="3371" y="221"/>
                  </a:lnTo>
                  <a:lnTo>
                    <a:pt x="3373" y="226"/>
                  </a:lnTo>
                  <a:lnTo>
                    <a:pt x="3423" y="230"/>
                  </a:lnTo>
                  <a:lnTo>
                    <a:pt x="3427" y="219"/>
                  </a:lnTo>
                  <a:lnTo>
                    <a:pt x="3427" y="216"/>
                  </a:lnTo>
                  <a:lnTo>
                    <a:pt x="3427" y="214"/>
                  </a:lnTo>
                  <a:lnTo>
                    <a:pt x="3427" y="211"/>
                  </a:lnTo>
                  <a:lnTo>
                    <a:pt x="3427" y="206"/>
                  </a:lnTo>
                  <a:lnTo>
                    <a:pt x="3427" y="200"/>
                  </a:lnTo>
                  <a:lnTo>
                    <a:pt x="3430" y="199"/>
                  </a:lnTo>
                  <a:lnTo>
                    <a:pt x="3430" y="199"/>
                  </a:lnTo>
                  <a:lnTo>
                    <a:pt x="3432" y="199"/>
                  </a:lnTo>
                  <a:lnTo>
                    <a:pt x="3432" y="197"/>
                  </a:lnTo>
                  <a:lnTo>
                    <a:pt x="3434" y="195"/>
                  </a:lnTo>
                  <a:lnTo>
                    <a:pt x="3444" y="200"/>
                  </a:lnTo>
                  <a:lnTo>
                    <a:pt x="3455" y="206"/>
                  </a:lnTo>
                  <a:lnTo>
                    <a:pt x="3465" y="211"/>
                  </a:lnTo>
                  <a:lnTo>
                    <a:pt x="3476" y="202"/>
                  </a:lnTo>
                  <a:lnTo>
                    <a:pt x="3488" y="197"/>
                  </a:lnTo>
                  <a:lnTo>
                    <a:pt x="3507" y="195"/>
                  </a:lnTo>
                  <a:lnTo>
                    <a:pt x="3507" y="200"/>
                  </a:lnTo>
                  <a:lnTo>
                    <a:pt x="3510" y="200"/>
                  </a:lnTo>
                  <a:lnTo>
                    <a:pt x="3519" y="235"/>
                  </a:lnTo>
                  <a:lnTo>
                    <a:pt x="3507" y="247"/>
                  </a:lnTo>
                  <a:lnTo>
                    <a:pt x="3500" y="265"/>
                  </a:lnTo>
                  <a:lnTo>
                    <a:pt x="3502" y="268"/>
                  </a:lnTo>
                  <a:lnTo>
                    <a:pt x="3504" y="272"/>
                  </a:lnTo>
                  <a:lnTo>
                    <a:pt x="3504" y="275"/>
                  </a:lnTo>
                  <a:lnTo>
                    <a:pt x="3505" y="279"/>
                  </a:lnTo>
                  <a:lnTo>
                    <a:pt x="3507" y="284"/>
                  </a:lnTo>
                  <a:lnTo>
                    <a:pt x="3516" y="293"/>
                  </a:lnTo>
                  <a:lnTo>
                    <a:pt x="3528" y="300"/>
                  </a:lnTo>
                  <a:lnTo>
                    <a:pt x="3538" y="307"/>
                  </a:lnTo>
                  <a:lnTo>
                    <a:pt x="3538" y="307"/>
                  </a:lnTo>
                  <a:lnTo>
                    <a:pt x="3540" y="305"/>
                  </a:lnTo>
                  <a:lnTo>
                    <a:pt x="3540" y="305"/>
                  </a:lnTo>
                  <a:lnTo>
                    <a:pt x="3540" y="305"/>
                  </a:lnTo>
                  <a:lnTo>
                    <a:pt x="3540" y="305"/>
                  </a:lnTo>
                  <a:lnTo>
                    <a:pt x="3542" y="303"/>
                  </a:lnTo>
                  <a:lnTo>
                    <a:pt x="3547" y="295"/>
                  </a:lnTo>
                  <a:lnTo>
                    <a:pt x="3551" y="284"/>
                  </a:lnTo>
                  <a:lnTo>
                    <a:pt x="3554" y="274"/>
                  </a:lnTo>
                  <a:lnTo>
                    <a:pt x="3561" y="265"/>
                  </a:lnTo>
                  <a:lnTo>
                    <a:pt x="3561" y="274"/>
                  </a:lnTo>
                  <a:lnTo>
                    <a:pt x="3563" y="281"/>
                  </a:lnTo>
                  <a:lnTo>
                    <a:pt x="3566" y="286"/>
                  </a:lnTo>
                  <a:lnTo>
                    <a:pt x="3572" y="289"/>
                  </a:lnTo>
                  <a:lnTo>
                    <a:pt x="3579" y="291"/>
                  </a:lnTo>
                  <a:lnTo>
                    <a:pt x="3587" y="293"/>
                  </a:lnTo>
                  <a:lnTo>
                    <a:pt x="3600" y="272"/>
                  </a:lnTo>
                  <a:lnTo>
                    <a:pt x="3605" y="277"/>
                  </a:lnTo>
                  <a:lnTo>
                    <a:pt x="3610" y="281"/>
                  </a:lnTo>
                  <a:lnTo>
                    <a:pt x="3613" y="286"/>
                  </a:lnTo>
                  <a:lnTo>
                    <a:pt x="3619" y="289"/>
                  </a:lnTo>
                  <a:lnTo>
                    <a:pt x="3626" y="293"/>
                  </a:lnTo>
                  <a:lnTo>
                    <a:pt x="3629" y="289"/>
                  </a:lnTo>
                  <a:lnTo>
                    <a:pt x="3633" y="286"/>
                  </a:lnTo>
                  <a:lnTo>
                    <a:pt x="3636" y="286"/>
                  </a:lnTo>
                  <a:lnTo>
                    <a:pt x="3638" y="286"/>
                  </a:lnTo>
                  <a:lnTo>
                    <a:pt x="3643" y="286"/>
                  </a:lnTo>
                  <a:lnTo>
                    <a:pt x="3647" y="288"/>
                  </a:lnTo>
                  <a:lnTo>
                    <a:pt x="3654" y="288"/>
                  </a:lnTo>
                  <a:lnTo>
                    <a:pt x="3652" y="270"/>
                  </a:lnTo>
                  <a:lnTo>
                    <a:pt x="3648" y="258"/>
                  </a:lnTo>
                  <a:lnTo>
                    <a:pt x="3645" y="242"/>
                  </a:lnTo>
                  <a:lnTo>
                    <a:pt x="3657" y="239"/>
                  </a:lnTo>
                  <a:lnTo>
                    <a:pt x="3668" y="235"/>
                  </a:lnTo>
                  <a:lnTo>
                    <a:pt x="3685" y="235"/>
                  </a:lnTo>
                  <a:lnTo>
                    <a:pt x="3704" y="237"/>
                  </a:lnTo>
                  <a:lnTo>
                    <a:pt x="3723" y="242"/>
                  </a:lnTo>
                  <a:lnTo>
                    <a:pt x="3741" y="247"/>
                  </a:lnTo>
                  <a:lnTo>
                    <a:pt x="3757" y="253"/>
                  </a:lnTo>
                  <a:lnTo>
                    <a:pt x="3764" y="258"/>
                  </a:lnTo>
                  <a:lnTo>
                    <a:pt x="3767" y="261"/>
                  </a:lnTo>
                  <a:lnTo>
                    <a:pt x="3769" y="267"/>
                  </a:lnTo>
                  <a:lnTo>
                    <a:pt x="3769" y="270"/>
                  </a:lnTo>
                  <a:lnTo>
                    <a:pt x="3771" y="272"/>
                  </a:lnTo>
                  <a:lnTo>
                    <a:pt x="3771" y="275"/>
                  </a:lnTo>
                  <a:lnTo>
                    <a:pt x="3774" y="277"/>
                  </a:lnTo>
                  <a:lnTo>
                    <a:pt x="3778" y="279"/>
                  </a:lnTo>
                  <a:lnTo>
                    <a:pt x="3783" y="281"/>
                  </a:lnTo>
                  <a:lnTo>
                    <a:pt x="3793" y="277"/>
                  </a:lnTo>
                  <a:lnTo>
                    <a:pt x="3805" y="277"/>
                  </a:lnTo>
                  <a:lnTo>
                    <a:pt x="3818" y="277"/>
                  </a:lnTo>
                  <a:lnTo>
                    <a:pt x="3823" y="288"/>
                  </a:lnTo>
                  <a:lnTo>
                    <a:pt x="3830" y="298"/>
                  </a:lnTo>
                  <a:lnTo>
                    <a:pt x="3840" y="307"/>
                  </a:lnTo>
                  <a:lnTo>
                    <a:pt x="3853" y="312"/>
                  </a:lnTo>
                  <a:lnTo>
                    <a:pt x="3865" y="307"/>
                  </a:lnTo>
                  <a:lnTo>
                    <a:pt x="3882" y="307"/>
                  </a:lnTo>
                  <a:lnTo>
                    <a:pt x="3898" y="309"/>
                  </a:lnTo>
                  <a:lnTo>
                    <a:pt x="3914" y="312"/>
                  </a:lnTo>
                  <a:lnTo>
                    <a:pt x="3926" y="315"/>
                  </a:lnTo>
                  <a:lnTo>
                    <a:pt x="3931" y="331"/>
                  </a:lnTo>
                  <a:lnTo>
                    <a:pt x="3933" y="345"/>
                  </a:lnTo>
                  <a:lnTo>
                    <a:pt x="3936" y="357"/>
                  </a:lnTo>
                  <a:lnTo>
                    <a:pt x="3940" y="359"/>
                  </a:lnTo>
                  <a:lnTo>
                    <a:pt x="3942" y="363"/>
                  </a:lnTo>
                  <a:lnTo>
                    <a:pt x="3945" y="364"/>
                  </a:lnTo>
                  <a:lnTo>
                    <a:pt x="3978" y="361"/>
                  </a:lnTo>
                  <a:lnTo>
                    <a:pt x="4011" y="361"/>
                  </a:lnTo>
                  <a:lnTo>
                    <a:pt x="4045" y="361"/>
                  </a:lnTo>
                  <a:lnTo>
                    <a:pt x="4048" y="368"/>
                  </a:lnTo>
                  <a:lnTo>
                    <a:pt x="4053" y="373"/>
                  </a:lnTo>
                  <a:lnTo>
                    <a:pt x="4059" y="380"/>
                  </a:lnTo>
                  <a:lnTo>
                    <a:pt x="4064" y="384"/>
                  </a:lnTo>
                  <a:lnTo>
                    <a:pt x="4071" y="389"/>
                  </a:lnTo>
                  <a:lnTo>
                    <a:pt x="4071" y="384"/>
                  </a:lnTo>
                  <a:lnTo>
                    <a:pt x="4073" y="382"/>
                  </a:lnTo>
                  <a:lnTo>
                    <a:pt x="4074" y="378"/>
                  </a:lnTo>
                  <a:lnTo>
                    <a:pt x="4074" y="375"/>
                  </a:lnTo>
                  <a:lnTo>
                    <a:pt x="4076" y="370"/>
                  </a:lnTo>
                  <a:lnTo>
                    <a:pt x="4073" y="364"/>
                  </a:lnTo>
                  <a:lnTo>
                    <a:pt x="4071" y="361"/>
                  </a:lnTo>
                  <a:lnTo>
                    <a:pt x="4069" y="359"/>
                  </a:lnTo>
                  <a:lnTo>
                    <a:pt x="4069" y="356"/>
                  </a:lnTo>
                  <a:lnTo>
                    <a:pt x="4071" y="352"/>
                  </a:lnTo>
                  <a:lnTo>
                    <a:pt x="4071" y="347"/>
                  </a:lnTo>
                  <a:lnTo>
                    <a:pt x="4071" y="342"/>
                  </a:lnTo>
                  <a:lnTo>
                    <a:pt x="4088" y="345"/>
                  </a:lnTo>
                  <a:lnTo>
                    <a:pt x="4100" y="352"/>
                  </a:lnTo>
                  <a:lnTo>
                    <a:pt x="4114" y="357"/>
                  </a:lnTo>
                  <a:lnTo>
                    <a:pt x="4120" y="357"/>
                  </a:lnTo>
                  <a:lnTo>
                    <a:pt x="4125" y="357"/>
                  </a:lnTo>
                  <a:lnTo>
                    <a:pt x="4130" y="356"/>
                  </a:lnTo>
                  <a:lnTo>
                    <a:pt x="4134" y="352"/>
                  </a:lnTo>
                  <a:lnTo>
                    <a:pt x="4137" y="350"/>
                  </a:lnTo>
                  <a:lnTo>
                    <a:pt x="4141" y="349"/>
                  </a:lnTo>
                  <a:lnTo>
                    <a:pt x="4198" y="373"/>
                  </a:lnTo>
                  <a:lnTo>
                    <a:pt x="4230" y="406"/>
                  </a:lnTo>
                  <a:lnTo>
                    <a:pt x="4235" y="410"/>
                  </a:lnTo>
                  <a:lnTo>
                    <a:pt x="4240" y="410"/>
                  </a:lnTo>
                  <a:lnTo>
                    <a:pt x="4245" y="411"/>
                  </a:lnTo>
                  <a:lnTo>
                    <a:pt x="4251" y="411"/>
                  </a:lnTo>
                  <a:lnTo>
                    <a:pt x="4256" y="415"/>
                  </a:lnTo>
                  <a:lnTo>
                    <a:pt x="4266" y="424"/>
                  </a:lnTo>
                  <a:lnTo>
                    <a:pt x="4273" y="434"/>
                  </a:lnTo>
                  <a:lnTo>
                    <a:pt x="4280" y="443"/>
                  </a:lnTo>
                  <a:lnTo>
                    <a:pt x="4289" y="450"/>
                  </a:lnTo>
                  <a:lnTo>
                    <a:pt x="4306" y="453"/>
                  </a:lnTo>
                  <a:lnTo>
                    <a:pt x="4308" y="452"/>
                  </a:lnTo>
                  <a:lnTo>
                    <a:pt x="4310" y="452"/>
                  </a:lnTo>
                  <a:lnTo>
                    <a:pt x="4312" y="450"/>
                  </a:lnTo>
                  <a:lnTo>
                    <a:pt x="4313" y="450"/>
                  </a:lnTo>
                  <a:lnTo>
                    <a:pt x="4317" y="450"/>
                  </a:lnTo>
                  <a:lnTo>
                    <a:pt x="4327" y="462"/>
                  </a:lnTo>
                  <a:lnTo>
                    <a:pt x="4338" y="474"/>
                  </a:lnTo>
                  <a:lnTo>
                    <a:pt x="4347" y="487"/>
                  </a:lnTo>
                  <a:lnTo>
                    <a:pt x="4352" y="504"/>
                  </a:lnTo>
                  <a:lnTo>
                    <a:pt x="4317" y="504"/>
                  </a:lnTo>
                  <a:lnTo>
                    <a:pt x="4315" y="507"/>
                  </a:lnTo>
                  <a:lnTo>
                    <a:pt x="4312" y="511"/>
                  </a:lnTo>
                  <a:lnTo>
                    <a:pt x="4310" y="513"/>
                  </a:lnTo>
                  <a:lnTo>
                    <a:pt x="4308" y="518"/>
                  </a:lnTo>
                  <a:lnTo>
                    <a:pt x="4306" y="523"/>
                  </a:lnTo>
                  <a:lnTo>
                    <a:pt x="4310" y="525"/>
                  </a:lnTo>
                  <a:lnTo>
                    <a:pt x="4312" y="527"/>
                  </a:lnTo>
                  <a:lnTo>
                    <a:pt x="4313" y="528"/>
                  </a:lnTo>
                  <a:lnTo>
                    <a:pt x="4315" y="532"/>
                  </a:lnTo>
                  <a:lnTo>
                    <a:pt x="4315" y="534"/>
                  </a:lnTo>
                  <a:lnTo>
                    <a:pt x="4313" y="537"/>
                  </a:lnTo>
                  <a:lnTo>
                    <a:pt x="4310" y="542"/>
                  </a:lnTo>
                  <a:lnTo>
                    <a:pt x="4308" y="544"/>
                  </a:lnTo>
                  <a:lnTo>
                    <a:pt x="4305" y="546"/>
                  </a:lnTo>
                  <a:lnTo>
                    <a:pt x="4301" y="546"/>
                  </a:lnTo>
                  <a:lnTo>
                    <a:pt x="4298" y="546"/>
                  </a:lnTo>
                  <a:lnTo>
                    <a:pt x="4291" y="546"/>
                  </a:lnTo>
                  <a:lnTo>
                    <a:pt x="4284" y="535"/>
                  </a:lnTo>
                  <a:lnTo>
                    <a:pt x="4273" y="530"/>
                  </a:lnTo>
                  <a:lnTo>
                    <a:pt x="4259" y="527"/>
                  </a:lnTo>
                  <a:lnTo>
                    <a:pt x="4259" y="514"/>
                  </a:lnTo>
                  <a:lnTo>
                    <a:pt x="4256" y="513"/>
                  </a:lnTo>
                  <a:lnTo>
                    <a:pt x="4252" y="511"/>
                  </a:lnTo>
                  <a:lnTo>
                    <a:pt x="4251" y="509"/>
                  </a:lnTo>
                  <a:lnTo>
                    <a:pt x="4247" y="507"/>
                  </a:lnTo>
                  <a:lnTo>
                    <a:pt x="4240" y="507"/>
                  </a:lnTo>
                  <a:lnTo>
                    <a:pt x="4238" y="507"/>
                  </a:lnTo>
                  <a:lnTo>
                    <a:pt x="4237" y="509"/>
                  </a:lnTo>
                  <a:lnTo>
                    <a:pt x="4235" y="509"/>
                  </a:lnTo>
                  <a:lnTo>
                    <a:pt x="4233" y="509"/>
                  </a:lnTo>
                  <a:lnTo>
                    <a:pt x="4230" y="511"/>
                  </a:lnTo>
                  <a:lnTo>
                    <a:pt x="4226" y="504"/>
                  </a:lnTo>
                  <a:lnTo>
                    <a:pt x="4221" y="497"/>
                  </a:lnTo>
                  <a:lnTo>
                    <a:pt x="4217" y="492"/>
                  </a:lnTo>
                  <a:lnTo>
                    <a:pt x="4217" y="504"/>
                  </a:lnTo>
                  <a:lnTo>
                    <a:pt x="4214" y="518"/>
                  </a:lnTo>
                  <a:lnTo>
                    <a:pt x="4210" y="530"/>
                  </a:lnTo>
                  <a:lnTo>
                    <a:pt x="4202" y="537"/>
                  </a:lnTo>
                  <a:lnTo>
                    <a:pt x="4198" y="539"/>
                  </a:lnTo>
                  <a:lnTo>
                    <a:pt x="4195" y="539"/>
                  </a:lnTo>
                  <a:lnTo>
                    <a:pt x="4193" y="539"/>
                  </a:lnTo>
                  <a:lnTo>
                    <a:pt x="4191" y="539"/>
                  </a:lnTo>
                  <a:lnTo>
                    <a:pt x="4189" y="537"/>
                  </a:lnTo>
                  <a:lnTo>
                    <a:pt x="4188" y="537"/>
                  </a:lnTo>
                  <a:lnTo>
                    <a:pt x="4186" y="537"/>
                  </a:lnTo>
                  <a:lnTo>
                    <a:pt x="4184" y="539"/>
                  </a:lnTo>
                  <a:lnTo>
                    <a:pt x="4182" y="541"/>
                  </a:lnTo>
                  <a:lnTo>
                    <a:pt x="4179" y="546"/>
                  </a:lnTo>
                  <a:lnTo>
                    <a:pt x="4189" y="558"/>
                  </a:lnTo>
                  <a:lnTo>
                    <a:pt x="4200" y="579"/>
                  </a:lnTo>
                  <a:lnTo>
                    <a:pt x="4205" y="603"/>
                  </a:lnTo>
                  <a:lnTo>
                    <a:pt x="4202" y="603"/>
                  </a:lnTo>
                  <a:lnTo>
                    <a:pt x="4200" y="605"/>
                  </a:lnTo>
                  <a:lnTo>
                    <a:pt x="4196" y="605"/>
                  </a:lnTo>
                  <a:lnTo>
                    <a:pt x="4191" y="607"/>
                  </a:lnTo>
                  <a:lnTo>
                    <a:pt x="4184" y="602"/>
                  </a:lnTo>
                  <a:lnTo>
                    <a:pt x="4179" y="598"/>
                  </a:lnTo>
                  <a:lnTo>
                    <a:pt x="4172" y="597"/>
                  </a:lnTo>
                  <a:lnTo>
                    <a:pt x="4163" y="595"/>
                  </a:lnTo>
                  <a:lnTo>
                    <a:pt x="4158" y="609"/>
                  </a:lnTo>
                  <a:lnTo>
                    <a:pt x="4148" y="616"/>
                  </a:lnTo>
                  <a:lnTo>
                    <a:pt x="4135" y="621"/>
                  </a:lnTo>
                  <a:lnTo>
                    <a:pt x="4121" y="626"/>
                  </a:lnTo>
                  <a:lnTo>
                    <a:pt x="4120" y="640"/>
                  </a:lnTo>
                  <a:lnTo>
                    <a:pt x="4116" y="651"/>
                  </a:lnTo>
                  <a:lnTo>
                    <a:pt x="4109" y="661"/>
                  </a:lnTo>
                  <a:lnTo>
                    <a:pt x="4095" y="663"/>
                  </a:lnTo>
                  <a:lnTo>
                    <a:pt x="4085" y="666"/>
                  </a:lnTo>
                  <a:lnTo>
                    <a:pt x="4078" y="670"/>
                  </a:lnTo>
                  <a:lnTo>
                    <a:pt x="4071" y="672"/>
                  </a:lnTo>
                  <a:lnTo>
                    <a:pt x="4066" y="668"/>
                  </a:lnTo>
                  <a:lnTo>
                    <a:pt x="4060" y="663"/>
                  </a:lnTo>
                  <a:lnTo>
                    <a:pt x="4057" y="658"/>
                  </a:lnTo>
                  <a:lnTo>
                    <a:pt x="4050" y="659"/>
                  </a:lnTo>
                  <a:lnTo>
                    <a:pt x="4041" y="661"/>
                  </a:lnTo>
                  <a:lnTo>
                    <a:pt x="4034" y="665"/>
                  </a:lnTo>
                  <a:lnTo>
                    <a:pt x="4029" y="668"/>
                  </a:lnTo>
                  <a:lnTo>
                    <a:pt x="4029" y="675"/>
                  </a:lnTo>
                  <a:lnTo>
                    <a:pt x="4024" y="677"/>
                  </a:lnTo>
                  <a:lnTo>
                    <a:pt x="4015" y="677"/>
                  </a:lnTo>
                  <a:lnTo>
                    <a:pt x="4003" y="677"/>
                  </a:lnTo>
                  <a:lnTo>
                    <a:pt x="3992" y="679"/>
                  </a:lnTo>
                  <a:lnTo>
                    <a:pt x="3987" y="680"/>
                  </a:lnTo>
                  <a:lnTo>
                    <a:pt x="3978" y="701"/>
                  </a:lnTo>
                  <a:lnTo>
                    <a:pt x="3977" y="724"/>
                  </a:lnTo>
                  <a:lnTo>
                    <a:pt x="3977" y="750"/>
                  </a:lnTo>
                  <a:lnTo>
                    <a:pt x="3980" y="773"/>
                  </a:lnTo>
                  <a:lnTo>
                    <a:pt x="3975" y="773"/>
                  </a:lnTo>
                  <a:lnTo>
                    <a:pt x="3973" y="773"/>
                  </a:lnTo>
                  <a:lnTo>
                    <a:pt x="3971" y="773"/>
                  </a:lnTo>
                  <a:lnTo>
                    <a:pt x="3970" y="775"/>
                  </a:lnTo>
                  <a:lnTo>
                    <a:pt x="3968" y="776"/>
                  </a:lnTo>
                  <a:lnTo>
                    <a:pt x="3966" y="782"/>
                  </a:lnTo>
                  <a:lnTo>
                    <a:pt x="3964" y="787"/>
                  </a:lnTo>
                  <a:lnTo>
                    <a:pt x="3964" y="794"/>
                  </a:lnTo>
                  <a:lnTo>
                    <a:pt x="3964" y="802"/>
                  </a:lnTo>
                  <a:lnTo>
                    <a:pt x="3952" y="802"/>
                  </a:lnTo>
                  <a:lnTo>
                    <a:pt x="3945" y="813"/>
                  </a:lnTo>
                  <a:lnTo>
                    <a:pt x="3940" y="820"/>
                  </a:lnTo>
                  <a:lnTo>
                    <a:pt x="3938" y="827"/>
                  </a:lnTo>
                  <a:lnTo>
                    <a:pt x="3936" y="841"/>
                  </a:lnTo>
                  <a:lnTo>
                    <a:pt x="3933" y="841"/>
                  </a:lnTo>
                  <a:lnTo>
                    <a:pt x="3929" y="841"/>
                  </a:lnTo>
                  <a:lnTo>
                    <a:pt x="3928" y="841"/>
                  </a:lnTo>
                  <a:lnTo>
                    <a:pt x="3928" y="841"/>
                  </a:lnTo>
                  <a:lnTo>
                    <a:pt x="3926" y="841"/>
                  </a:lnTo>
                  <a:lnTo>
                    <a:pt x="3922" y="841"/>
                  </a:lnTo>
                  <a:lnTo>
                    <a:pt x="3915" y="855"/>
                  </a:lnTo>
                  <a:lnTo>
                    <a:pt x="3910" y="872"/>
                  </a:lnTo>
                  <a:lnTo>
                    <a:pt x="3898" y="872"/>
                  </a:lnTo>
                  <a:lnTo>
                    <a:pt x="3894" y="891"/>
                  </a:lnTo>
                  <a:lnTo>
                    <a:pt x="3888" y="891"/>
                  </a:lnTo>
                  <a:lnTo>
                    <a:pt x="3888" y="886"/>
                  </a:lnTo>
                  <a:lnTo>
                    <a:pt x="3874" y="867"/>
                  </a:lnTo>
                  <a:lnTo>
                    <a:pt x="3865" y="844"/>
                  </a:lnTo>
                  <a:lnTo>
                    <a:pt x="3863" y="818"/>
                  </a:lnTo>
                  <a:lnTo>
                    <a:pt x="3865" y="787"/>
                  </a:lnTo>
                  <a:lnTo>
                    <a:pt x="3870" y="783"/>
                  </a:lnTo>
                  <a:lnTo>
                    <a:pt x="3874" y="780"/>
                  </a:lnTo>
                  <a:lnTo>
                    <a:pt x="3879" y="776"/>
                  </a:lnTo>
                  <a:lnTo>
                    <a:pt x="3881" y="771"/>
                  </a:lnTo>
                  <a:lnTo>
                    <a:pt x="3884" y="764"/>
                  </a:lnTo>
                  <a:lnTo>
                    <a:pt x="3879" y="755"/>
                  </a:lnTo>
                  <a:lnTo>
                    <a:pt x="3877" y="743"/>
                  </a:lnTo>
                  <a:lnTo>
                    <a:pt x="3884" y="729"/>
                  </a:lnTo>
                  <a:lnTo>
                    <a:pt x="3891" y="724"/>
                  </a:lnTo>
                  <a:lnTo>
                    <a:pt x="3900" y="720"/>
                  </a:lnTo>
                  <a:lnTo>
                    <a:pt x="3910" y="717"/>
                  </a:lnTo>
                  <a:lnTo>
                    <a:pt x="3917" y="710"/>
                  </a:lnTo>
                  <a:lnTo>
                    <a:pt x="3931" y="689"/>
                  </a:lnTo>
                  <a:lnTo>
                    <a:pt x="3945" y="668"/>
                  </a:lnTo>
                  <a:lnTo>
                    <a:pt x="3956" y="659"/>
                  </a:lnTo>
                  <a:lnTo>
                    <a:pt x="3968" y="651"/>
                  </a:lnTo>
                  <a:lnTo>
                    <a:pt x="3980" y="642"/>
                  </a:lnTo>
                  <a:lnTo>
                    <a:pt x="3985" y="630"/>
                  </a:lnTo>
                  <a:lnTo>
                    <a:pt x="3989" y="616"/>
                  </a:lnTo>
                  <a:lnTo>
                    <a:pt x="3994" y="603"/>
                  </a:lnTo>
                  <a:lnTo>
                    <a:pt x="3994" y="602"/>
                  </a:lnTo>
                  <a:lnTo>
                    <a:pt x="3992" y="602"/>
                  </a:lnTo>
                  <a:lnTo>
                    <a:pt x="3992" y="602"/>
                  </a:lnTo>
                  <a:lnTo>
                    <a:pt x="3992" y="602"/>
                  </a:lnTo>
                  <a:lnTo>
                    <a:pt x="3992" y="600"/>
                  </a:lnTo>
                  <a:lnTo>
                    <a:pt x="3990" y="598"/>
                  </a:lnTo>
                  <a:lnTo>
                    <a:pt x="3987" y="600"/>
                  </a:lnTo>
                  <a:lnTo>
                    <a:pt x="3987" y="600"/>
                  </a:lnTo>
                  <a:lnTo>
                    <a:pt x="3985" y="602"/>
                  </a:lnTo>
                  <a:lnTo>
                    <a:pt x="3985" y="602"/>
                  </a:lnTo>
                  <a:lnTo>
                    <a:pt x="3984" y="603"/>
                  </a:lnTo>
                  <a:lnTo>
                    <a:pt x="3975" y="616"/>
                  </a:lnTo>
                  <a:lnTo>
                    <a:pt x="3966" y="630"/>
                  </a:lnTo>
                  <a:lnTo>
                    <a:pt x="3957" y="642"/>
                  </a:lnTo>
                  <a:lnTo>
                    <a:pt x="3945" y="651"/>
                  </a:lnTo>
                  <a:lnTo>
                    <a:pt x="3929" y="658"/>
                  </a:lnTo>
                  <a:lnTo>
                    <a:pt x="3928" y="652"/>
                  </a:lnTo>
                  <a:lnTo>
                    <a:pt x="3928" y="651"/>
                  </a:lnTo>
                  <a:lnTo>
                    <a:pt x="3926" y="647"/>
                  </a:lnTo>
                  <a:lnTo>
                    <a:pt x="3926" y="642"/>
                  </a:lnTo>
                  <a:lnTo>
                    <a:pt x="3928" y="640"/>
                  </a:lnTo>
                  <a:lnTo>
                    <a:pt x="3928" y="638"/>
                  </a:lnTo>
                  <a:lnTo>
                    <a:pt x="3928" y="637"/>
                  </a:lnTo>
                  <a:lnTo>
                    <a:pt x="3929" y="633"/>
                  </a:lnTo>
                  <a:lnTo>
                    <a:pt x="3929" y="630"/>
                  </a:lnTo>
                  <a:lnTo>
                    <a:pt x="3924" y="626"/>
                  </a:lnTo>
                  <a:lnTo>
                    <a:pt x="3919" y="624"/>
                  </a:lnTo>
                  <a:lnTo>
                    <a:pt x="3915" y="623"/>
                  </a:lnTo>
                  <a:lnTo>
                    <a:pt x="3910" y="621"/>
                  </a:lnTo>
                  <a:lnTo>
                    <a:pt x="3907" y="623"/>
                  </a:lnTo>
                  <a:lnTo>
                    <a:pt x="3898" y="628"/>
                  </a:lnTo>
                  <a:lnTo>
                    <a:pt x="3886" y="638"/>
                  </a:lnTo>
                  <a:lnTo>
                    <a:pt x="3875" y="651"/>
                  </a:lnTo>
                  <a:lnTo>
                    <a:pt x="3865" y="663"/>
                  </a:lnTo>
                  <a:lnTo>
                    <a:pt x="3860" y="672"/>
                  </a:lnTo>
                  <a:lnTo>
                    <a:pt x="3860" y="675"/>
                  </a:lnTo>
                  <a:lnTo>
                    <a:pt x="3860" y="679"/>
                  </a:lnTo>
                  <a:lnTo>
                    <a:pt x="3861" y="682"/>
                  </a:lnTo>
                  <a:lnTo>
                    <a:pt x="3863" y="687"/>
                  </a:lnTo>
                  <a:lnTo>
                    <a:pt x="3865" y="691"/>
                  </a:lnTo>
                  <a:lnTo>
                    <a:pt x="3865" y="694"/>
                  </a:lnTo>
                  <a:lnTo>
                    <a:pt x="3854" y="699"/>
                  </a:lnTo>
                  <a:lnTo>
                    <a:pt x="3842" y="701"/>
                  </a:lnTo>
                  <a:lnTo>
                    <a:pt x="3826" y="703"/>
                  </a:lnTo>
                  <a:lnTo>
                    <a:pt x="3811" y="703"/>
                  </a:lnTo>
                  <a:lnTo>
                    <a:pt x="3811" y="684"/>
                  </a:lnTo>
                  <a:lnTo>
                    <a:pt x="3795" y="687"/>
                  </a:lnTo>
                  <a:lnTo>
                    <a:pt x="3781" y="693"/>
                  </a:lnTo>
                  <a:lnTo>
                    <a:pt x="3769" y="691"/>
                  </a:lnTo>
                  <a:lnTo>
                    <a:pt x="3760" y="680"/>
                  </a:lnTo>
                  <a:lnTo>
                    <a:pt x="3725" y="675"/>
                  </a:lnTo>
                  <a:lnTo>
                    <a:pt x="3713" y="687"/>
                  </a:lnTo>
                  <a:lnTo>
                    <a:pt x="3699" y="696"/>
                  </a:lnTo>
                  <a:lnTo>
                    <a:pt x="3687" y="706"/>
                  </a:lnTo>
                  <a:lnTo>
                    <a:pt x="3680" y="719"/>
                  </a:lnTo>
                  <a:lnTo>
                    <a:pt x="3673" y="731"/>
                  </a:lnTo>
                  <a:lnTo>
                    <a:pt x="3666" y="743"/>
                  </a:lnTo>
                  <a:lnTo>
                    <a:pt x="3657" y="752"/>
                  </a:lnTo>
                  <a:lnTo>
                    <a:pt x="3629" y="761"/>
                  </a:lnTo>
                  <a:lnTo>
                    <a:pt x="3622" y="768"/>
                  </a:lnTo>
                  <a:lnTo>
                    <a:pt x="3617" y="776"/>
                  </a:lnTo>
                  <a:lnTo>
                    <a:pt x="3612" y="783"/>
                  </a:lnTo>
                  <a:lnTo>
                    <a:pt x="3600" y="792"/>
                  </a:lnTo>
                  <a:lnTo>
                    <a:pt x="3600" y="802"/>
                  </a:lnTo>
                  <a:lnTo>
                    <a:pt x="3615" y="802"/>
                  </a:lnTo>
                  <a:lnTo>
                    <a:pt x="3617" y="808"/>
                  </a:lnTo>
                  <a:lnTo>
                    <a:pt x="3619" y="811"/>
                  </a:lnTo>
                  <a:lnTo>
                    <a:pt x="3620" y="815"/>
                  </a:lnTo>
                  <a:lnTo>
                    <a:pt x="3624" y="818"/>
                  </a:lnTo>
                  <a:lnTo>
                    <a:pt x="3627" y="820"/>
                  </a:lnTo>
                  <a:lnTo>
                    <a:pt x="3634" y="822"/>
                  </a:lnTo>
                  <a:lnTo>
                    <a:pt x="3638" y="818"/>
                  </a:lnTo>
                  <a:lnTo>
                    <a:pt x="3641" y="816"/>
                  </a:lnTo>
                  <a:lnTo>
                    <a:pt x="3647" y="815"/>
                  </a:lnTo>
                  <a:lnTo>
                    <a:pt x="3652" y="815"/>
                  </a:lnTo>
                  <a:lnTo>
                    <a:pt x="3661" y="815"/>
                  </a:lnTo>
                  <a:lnTo>
                    <a:pt x="3668" y="823"/>
                  </a:lnTo>
                  <a:lnTo>
                    <a:pt x="3673" y="830"/>
                  </a:lnTo>
                  <a:lnTo>
                    <a:pt x="3676" y="839"/>
                  </a:lnTo>
                  <a:lnTo>
                    <a:pt x="3680" y="853"/>
                  </a:lnTo>
                  <a:lnTo>
                    <a:pt x="3682" y="862"/>
                  </a:lnTo>
                  <a:lnTo>
                    <a:pt x="3680" y="867"/>
                  </a:lnTo>
                  <a:lnTo>
                    <a:pt x="3675" y="872"/>
                  </a:lnTo>
                  <a:lnTo>
                    <a:pt x="3673" y="881"/>
                  </a:lnTo>
                  <a:lnTo>
                    <a:pt x="3673" y="891"/>
                  </a:lnTo>
                  <a:lnTo>
                    <a:pt x="3676" y="900"/>
                  </a:lnTo>
                  <a:lnTo>
                    <a:pt x="3680" y="909"/>
                  </a:lnTo>
                  <a:lnTo>
                    <a:pt x="3683" y="921"/>
                  </a:lnTo>
                  <a:lnTo>
                    <a:pt x="3673" y="932"/>
                  </a:lnTo>
                  <a:lnTo>
                    <a:pt x="3666" y="944"/>
                  </a:lnTo>
                  <a:lnTo>
                    <a:pt x="3661" y="956"/>
                  </a:lnTo>
                  <a:lnTo>
                    <a:pt x="3654" y="972"/>
                  </a:lnTo>
                  <a:lnTo>
                    <a:pt x="3650" y="975"/>
                  </a:lnTo>
                  <a:lnTo>
                    <a:pt x="3641" y="986"/>
                  </a:lnTo>
                  <a:lnTo>
                    <a:pt x="3631" y="998"/>
                  </a:lnTo>
                  <a:lnTo>
                    <a:pt x="3620" y="1012"/>
                  </a:lnTo>
                  <a:lnTo>
                    <a:pt x="3608" y="1024"/>
                  </a:lnTo>
                  <a:lnTo>
                    <a:pt x="3598" y="1036"/>
                  </a:lnTo>
                  <a:lnTo>
                    <a:pt x="3591" y="1045"/>
                  </a:lnTo>
                  <a:lnTo>
                    <a:pt x="3587" y="1049"/>
                  </a:lnTo>
                  <a:lnTo>
                    <a:pt x="3575" y="1052"/>
                  </a:lnTo>
                  <a:lnTo>
                    <a:pt x="3563" y="1050"/>
                  </a:lnTo>
                  <a:lnTo>
                    <a:pt x="3552" y="1050"/>
                  </a:lnTo>
                  <a:lnTo>
                    <a:pt x="3542" y="1052"/>
                  </a:lnTo>
                  <a:lnTo>
                    <a:pt x="3533" y="1061"/>
                  </a:lnTo>
                  <a:lnTo>
                    <a:pt x="3526" y="1071"/>
                  </a:lnTo>
                  <a:lnTo>
                    <a:pt x="3521" y="1082"/>
                  </a:lnTo>
                  <a:lnTo>
                    <a:pt x="3514" y="1092"/>
                  </a:lnTo>
                  <a:lnTo>
                    <a:pt x="3504" y="1099"/>
                  </a:lnTo>
                  <a:lnTo>
                    <a:pt x="3502" y="1099"/>
                  </a:lnTo>
                  <a:lnTo>
                    <a:pt x="3500" y="1101"/>
                  </a:lnTo>
                  <a:lnTo>
                    <a:pt x="3498" y="1101"/>
                  </a:lnTo>
                  <a:lnTo>
                    <a:pt x="3495" y="1101"/>
                  </a:lnTo>
                  <a:lnTo>
                    <a:pt x="3491" y="1103"/>
                  </a:lnTo>
                  <a:lnTo>
                    <a:pt x="3495" y="1113"/>
                  </a:lnTo>
                  <a:lnTo>
                    <a:pt x="3502" y="1124"/>
                  </a:lnTo>
                  <a:lnTo>
                    <a:pt x="3507" y="1136"/>
                  </a:lnTo>
                  <a:lnTo>
                    <a:pt x="3514" y="1148"/>
                  </a:lnTo>
                  <a:lnTo>
                    <a:pt x="3517" y="1159"/>
                  </a:lnTo>
                  <a:lnTo>
                    <a:pt x="3519" y="1171"/>
                  </a:lnTo>
                  <a:lnTo>
                    <a:pt x="3516" y="1179"/>
                  </a:lnTo>
                  <a:lnTo>
                    <a:pt x="3509" y="1186"/>
                  </a:lnTo>
                  <a:lnTo>
                    <a:pt x="3495" y="1192"/>
                  </a:lnTo>
                  <a:lnTo>
                    <a:pt x="3472" y="1195"/>
                  </a:lnTo>
                  <a:lnTo>
                    <a:pt x="3472" y="1186"/>
                  </a:lnTo>
                  <a:lnTo>
                    <a:pt x="3470" y="1178"/>
                  </a:lnTo>
                  <a:lnTo>
                    <a:pt x="3470" y="1166"/>
                  </a:lnTo>
                  <a:lnTo>
                    <a:pt x="3472" y="1152"/>
                  </a:lnTo>
                  <a:lnTo>
                    <a:pt x="3472" y="1141"/>
                  </a:lnTo>
                  <a:lnTo>
                    <a:pt x="3467" y="1141"/>
                  </a:lnTo>
                  <a:lnTo>
                    <a:pt x="3463" y="1141"/>
                  </a:lnTo>
                  <a:lnTo>
                    <a:pt x="3460" y="1141"/>
                  </a:lnTo>
                  <a:lnTo>
                    <a:pt x="3458" y="1141"/>
                  </a:lnTo>
                  <a:lnTo>
                    <a:pt x="3456" y="1139"/>
                  </a:lnTo>
                  <a:lnTo>
                    <a:pt x="3453" y="1138"/>
                  </a:lnTo>
                  <a:lnTo>
                    <a:pt x="3449" y="1132"/>
                  </a:lnTo>
                  <a:lnTo>
                    <a:pt x="3453" y="1127"/>
                  </a:lnTo>
                  <a:lnTo>
                    <a:pt x="3456" y="1122"/>
                  </a:lnTo>
                  <a:lnTo>
                    <a:pt x="3458" y="1117"/>
                  </a:lnTo>
                  <a:lnTo>
                    <a:pt x="3462" y="1110"/>
                  </a:lnTo>
                  <a:lnTo>
                    <a:pt x="3453" y="1110"/>
                  </a:lnTo>
                  <a:lnTo>
                    <a:pt x="3442" y="1108"/>
                  </a:lnTo>
                  <a:lnTo>
                    <a:pt x="3430" y="1111"/>
                  </a:lnTo>
                  <a:lnTo>
                    <a:pt x="3416" y="1117"/>
                  </a:lnTo>
                  <a:lnTo>
                    <a:pt x="3404" y="1122"/>
                  </a:lnTo>
                  <a:lnTo>
                    <a:pt x="3404" y="1118"/>
                  </a:lnTo>
                  <a:lnTo>
                    <a:pt x="3406" y="1113"/>
                  </a:lnTo>
                  <a:lnTo>
                    <a:pt x="3408" y="1110"/>
                  </a:lnTo>
                  <a:lnTo>
                    <a:pt x="3409" y="1104"/>
                  </a:lnTo>
                  <a:lnTo>
                    <a:pt x="3411" y="1101"/>
                  </a:lnTo>
                  <a:lnTo>
                    <a:pt x="3414" y="1094"/>
                  </a:lnTo>
                  <a:lnTo>
                    <a:pt x="3411" y="1094"/>
                  </a:lnTo>
                  <a:lnTo>
                    <a:pt x="3408" y="1092"/>
                  </a:lnTo>
                  <a:lnTo>
                    <a:pt x="3404" y="1092"/>
                  </a:lnTo>
                  <a:lnTo>
                    <a:pt x="3399" y="1090"/>
                  </a:lnTo>
                  <a:lnTo>
                    <a:pt x="3388" y="1101"/>
                  </a:lnTo>
                  <a:lnTo>
                    <a:pt x="3376" y="1110"/>
                  </a:lnTo>
                  <a:lnTo>
                    <a:pt x="3364" y="1120"/>
                  </a:lnTo>
                  <a:lnTo>
                    <a:pt x="3357" y="1132"/>
                  </a:lnTo>
                  <a:lnTo>
                    <a:pt x="3364" y="1136"/>
                  </a:lnTo>
                  <a:lnTo>
                    <a:pt x="3369" y="1139"/>
                  </a:lnTo>
                  <a:lnTo>
                    <a:pt x="3373" y="1143"/>
                  </a:lnTo>
                  <a:lnTo>
                    <a:pt x="3376" y="1146"/>
                  </a:lnTo>
                  <a:lnTo>
                    <a:pt x="3380" y="1152"/>
                  </a:lnTo>
                  <a:lnTo>
                    <a:pt x="3390" y="1146"/>
                  </a:lnTo>
                  <a:lnTo>
                    <a:pt x="3399" y="1143"/>
                  </a:lnTo>
                  <a:lnTo>
                    <a:pt x="3408" y="1143"/>
                  </a:lnTo>
                  <a:lnTo>
                    <a:pt x="3418" y="1148"/>
                  </a:lnTo>
                  <a:lnTo>
                    <a:pt x="3423" y="1148"/>
                  </a:lnTo>
                  <a:lnTo>
                    <a:pt x="3423" y="1160"/>
                  </a:lnTo>
                  <a:lnTo>
                    <a:pt x="3404" y="1160"/>
                  </a:lnTo>
                  <a:lnTo>
                    <a:pt x="3397" y="1169"/>
                  </a:lnTo>
                  <a:lnTo>
                    <a:pt x="3390" y="1176"/>
                  </a:lnTo>
                  <a:lnTo>
                    <a:pt x="3385" y="1183"/>
                  </a:lnTo>
                  <a:lnTo>
                    <a:pt x="3380" y="1195"/>
                  </a:lnTo>
                  <a:lnTo>
                    <a:pt x="3394" y="1204"/>
                  </a:lnTo>
                  <a:lnTo>
                    <a:pt x="3402" y="1218"/>
                  </a:lnTo>
                  <a:lnTo>
                    <a:pt x="3409" y="1237"/>
                  </a:lnTo>
                  <a:lnTo>
                    <a:pt x="3413" y="1256"/>
                  </a:lnTo>
                  <a:lnTo>
                    <a:pt x="3414" y="1277"/>
                  </a:lnTo>
                  <a:lnTo>
                    <a:pt x="3414" y="1295"/>
                  </a:lnTo>
                  <a:lnTo>
                    <a:pt x="3402" y="1303"/>
                  </a:lnTo>
                  <a:lnTo>
                    <a:pt x="3395" y="1317"/>
                  </a:lnTo>
                  <a:lnTo>
                    <a:pt x="3388" y="1330"/>
                  </a:lnTo>
                  <a:lnTo>
                    <a:pt x="3380" y="1344"/>
                  </a:lnTo>
                  <a:lnTo>
                    <a:pt x="3362" y="1363"/>
                  </a:lnTo>
                  <a:lnTo>
                    <a:pt x="3339" y="1377"/>
                  </a:lnTo>
                  <a:lnTo>
                    <a:pt x="3315" y="1387"/>
                  </a:lnTo>
                  <a:lnTo>
                    <a:pt x="3287" y="1396"/>
                  </a:lnTo>
                  <a:lnTo>
                    <a:pt x="3261" y="1401"/>
                  </a:lnTo>
                  <a:lnTo>
                    <a:pt x="3261" y="1408"/>
                  </a:lnTo>
                  <a:lnTo>
                    <a:pt x="3261" y="1412"/>
                  </a:lnTo>
                  <a:lnTo>
                    <a:pt x="3261" y="1415"/>
                  </a:lnTo>
                  <a:lnTo>
                    <a:pt x="3261" y="1417"/>
                  </a:lnTo>
                  <a:lnTo>
                    <a:pt x="3263" y="1419"/>
                  </a:lnTo>
                  <a:lnTo>
                    <a:pt x="3263" y="1424"/>
                  </a:lnTo>
                  <a:lnTo>
                    <a:pt x="3264" y="1429"/>
                  </a:lnTo>
                  <a:lnTo>
                    <a:pt x="3261" y="1433"/>
                  </a:lnTo>
                  <a:lnTo>
                    <a:pt x="3257" y="1436"/>
                  </a:lnTo>
                  <a:lnTo>
                    <a:pt x="3256" y="1438"/>
                  </a:lnTo>
                  <a:lnTo>
                    <a:pt x="3252" y="1441"/>
                  </a:lnTo>
                  <a:lnTo>
                    <a:pt x="3245" y="1445"/>
                  </a:lnTo>
                  <a:lnTo>
                    <a:pt x="3243" y="1445"/>
                  </a:lnTo>
                  <a:lnTo>
                    <a:pt x="3242" y="1447"/>
                  </a:lnTo>
                  <a:lnTo>
                    <a:pt x="3240" y="1447"/>
                  </a:lnTo>
                  <a:lnTo>
                    <a:pt x="3238" y="1447"/>
                  </a:lnTo>
                  <a:lnTo>
                    <a:pt x="3235" y="1448"/>
                  </a:lnTo>
                  <a:lnTo>
                    <a:pt x="3233" y="1443"/>
                  </a:lnTo>
                  <a:lnTo>
                    <a:pt x="3231" y="1438"/>
                  </a:lnTo>
                  <a:lnTo>
                    <a:pt x="3231" y="1433"/>
                  </a:lnTo>
                  <a:lnTo>
                    <a:pt x="3231" y="1424"/>
                  </a:lnTo>
                  <a:lnTo>
                    <a:pt x="3235" y="1422"/>
                  </a:lnTo>
                  <a:lnTo>
                    <a:pt x="3238" y="1422"/>
                  </a:lnTo>
                  <a:lnTo>
                    <a:pt x="3242" y="1420"/>
                  </a:lnTo>
                  <a:lnTo>
                    <a:pt x="3243" y="1417"/>
                  </a:lnTo>
                  <a:lnTo>
                    <a:pt x="3245" y="1413"/>
                  </a:lnTo>
                  <a:lnTo>
                    <a:pt x="3243" y="1410"/>
                  </a:lnTo>
                  <a:lnTo>
                    <a:pt x="3240" y="1405"/>
                  </a:lnTo>
                  <a:lnTo>
                    <a:pt x="3238" y="1401"/>
                  </a:lnTo>
                  <a:lnTo>
                    <a:pt x="3235" y="1399"/>
                  </a:lnTo>
                  <a:lnTo>
                    <a:pt x="3233" y="1399"/>
                  </a:lnTo>
                  <a:lnTo>
                    <a:pt x="3228" y="1398"/>
                  </a:lnTo>
                  <a:lnTo>
                    <a:pt x="3222" y="1398"/>
                  </a:lnTo>
                  <a:lnTo>
                    <a:pt x="3216" y="1406"/>
                  </a:lnTo>
                  <a:lnTo>
                    <a:pt x="3209" y="1412"/>
                  </a:lnTo>
                  <a:lnTo>
                    <a:pt x="3203" y="1417"/>
                  </a:lnTo>
                  <a:lnTo>
                    <a:pt x="3198" y="1426"/>
                  </a:lnTo>
                  <a:lnTo>
                    <a:pt x="3196" y="1440"/>
                  </a:lnTo>
                  <a:lnTo>
                    <a:pt x="3212" y="1455"/>
                  </a:lnTo>
                  <a:lnTo>
                    <a:pt x="3224" y="1471"/>
                  </a:lnTo>
                  <a:lnTo>
                    <a:pt x="3235" y="1488"/>
                  </a:lnTo>
                  <a:lnTo>
                    <a:pt x="3240" y="1511"/>
                  </a:lnTo>
                  <a:lnTo>
                    <a:pt x="3242" y="1539"/>
                  </a:lnTo>
                  <a:lnTo>
                    <a:pt x="3184" y="1586"/>
                  </a:lnTo>
                  <a:lnTo>
                    <a:pt x="3177" y="1586"/>
                  </a:lnTo>
                  <a:lnTo>
                    <a:pt x="3172" y="1567"/>
                  </a:lnTo>
                  <a:lnTo>
                    <a:pt x="3161" y="1553"/>
                  </a:lnTo>
                  <a:lnTo>
                    <a:pt x="3147" y="1541"/>
                  </a:lnTo>
                  <a:lnTo>
                    <a:pt x="3132" y="1529"/>
                  </a:lnTo>
                  <a:lnTo>
                    <a:pt x="3116" y="1516"/>
                  </a:lnTo>
                  <a:lnTo>
                    <a:pt x="3109" y="1544"/>
                  </a:lnTo>
                  <a:lnTo>
                    <a:pt x="3100" y="1567"/>
                  </a:lnTo>
                  <a:lnTo>
                    <a:pt x="3109" y="1572"/>
                  </a:lnTo>
                  <a:lnTo>
                    <a:pt x="3113" y="1579"/>
                  </a:lnTo>
                  <a:lnTo>
                    <a:pt x="3114" y="1588"/>
                  </a:lnTo>
                  <a:lnTo>
                    <a:pt x="3120" y="1598"/>
                  </a:lnTo>
                  <a:lnTo>
                    <a:pt x="3121" y="1600"/>
                  </a:lnTo>
                  <a:lnTo>
                    <a:pt x="3125" y="1600"/>
                  </a:lnTo>
                  <a:lnTo>
                    <a:pt x="3128" y="1600"/>
                  </a:lnTo>
                  <a:lnTo>
                    <a:pt x="3132" y="1600"/>
                  </a:lnTo>
                  <a:lnTo>
                    <a:pt x="3135" y="1602"/>
                  </a:lnTo>
                  <a:lnTo>
                    <a:pt x="3149" y="1616"/>
                  </a:lnTo>
                  <a:lnTo>
                    <a:pt x="3160" y="1637"/>
                  </a:lnTo>
                  <a:lnTo>
                    <a:pt x="3167" y="1661"/>
                  </a:lnTo>
                  <a:lnTo>
                    <a:pt x="3168" y="1686"/>
                  </a:lnTo>
                  <a:lnTo>
                    <a:pt x="3158" y="1686"/>
                  </a:lnTo>
                  <a:lnTo>
                    <a:pt x="3147" y="1677"/>
                  </a:lnTo>
                  <a:lnTo>
                    <a:pt x="3137" y="1672"/>
                  </a:lnTo>
                  <a:lnTo>
                    <a:pt x="3135" y="1670"/>
                  </a:lnTo>
                  <a:lnTo>
                    <a:pt x="3126" y="1663"/>
                  </a:lnTo>
                  <a:lnTo>
                    <a:pt x="3120" y="1649"/>
                  </a:lnTo>
                  <a:lnTo>
                    <a:pt x="3116" y="1633"/>
                  </a:lnTo>
                  <a:lnTo>
                    <a:pt x="3111" y="1619"/>
                  </a:lnTo>
                  <a:lnTo>
                    <a:pt x="3106" y="1605"/>
                  </a:lnTo>
                  <a:lnTo>
                    <a:pt x="3097" y="1593"/>
                  </a:lnTo>
                  <a:lnTo>
                    <a:pt x="3097" y="1590"/>
                  </a:lnTo>
                  <a:lnTo>
                    <a:pt x="3088" y="1593"/>
                  </a:lnTo>
                  <a:lnTo>
                    <a:pt x="3088" y="1590"/>
                  </a:lnTo>
                  <a:lnTo>
                    <a:pt x="3085" y="1576"/>
                  </a:lnTo>
                  <a:lnTo>
                    <a:pt x="3085" y="1558"/>
                  </a:lnTo>
                  <a:lnTo>
                    <a:pt x="3085" y="1539"/>
                  </a:lnTo>
                  <a:lnTo>
                    <a:pt x="3085" y="1518"/>
                  </a:lnTo>
                  <a:lnTo>
                    <a:pt x="3083" y="1499"/>
                  </a:lnTo>
                  <a:lnTo>
                    <a:pt x="3076" y="1483"/>
                  </a:lnTo>
                  <a:lnTo>
                    <a:pt x="3065" y="1471"/>
                  </a:lnTo>
                  <a:lnTo>
                    <a:pt x="3062" y="1474"/>
                  </a:lnTo>
                  <a:lnTo>
                    <a:pt x="3057" y="1478"/>
                  </a:lnTo>
                  <a:lnTo>
                    <a:pt x="3053" y="1480"/>
                  </a:lnTo>
                  <a:lnTo>
                    <a:pt x="3046" y="1481"/>
                  </a:lnTo>
                  <a:lnTo>
                    <a:pt x="3039" y="1481"/>
                  </a:lnTo>
                  <a:lnTo>
                    <a:pt x="3037" y="1481"/>
                  </a:lnTo>
                  <a:lnTo>
                    <a:pt x="3037" y="1480"/>
                  </a:lnTo>
                  <a:lnTo>
                    <a:pt x="3037" y="1480"/>
                  </a:lnTo>
                  <a:lnTo>
                    <a:pt x="3037" y="1480"/>
                  </a:lnTo>
                  <a:lnTo>
                    <a:pt x="3036" y="1480"/>
                  </a:lnTo>
                  <a:lnTo>
                    <a:pt x="3034" y="1478"/>
                  </a:lnTo>
                  <a:lnTo>
                    <a:pt x="3034" y="1457"/>
                  </a:lnTo>
                  <a:lnTo>
                    <a:pt x="3029" y="1440"/>
                  </a:lnTo>
                  <a:lnTo>
                    <a:pt x="3022" y="1426"/>
                  </a:lnTo>
                  <a:lnTo>
                    <a:pt x="3011" y="1413"/>
                  </a:lnTo>
                  <a:lnTo>
                    <a:pt x="3003" y="1399"/>
                  </a:lnTo>
                  <a:lnTo>
                    <a:pt x="2992" y="1382"/>
                  </a:lnTo>
                  <a:lnTo>
                    <a:pt x="2989" y="1385"/>
                  </a:lnTo>
                  <a:lnTo>
                    <a:pt x="2987" y="1387"/>
                  </a:lnTo>
                  <a:lnTo>
                    <a:pt x="2985" y="1391"/>
                  </a:lnTo>
                  <a:lnTo>
                    <a:pt x="2983" y="1392"/>
                  </a:lnTo>
                  <a:lnTo>
                    <a:pt x="2982" y="1394"/>
                  </a:lnTo>
                  <a:lnTo>
                    <a:pt x="2966" y="1396"/>
                  </a:lnTo>
                  <a:lnTo>
                    <a:pt x="2952" y="1394"/>
                  </a:lnTo>
                  <a:lnTo>
                    <a:pt x="2938" y="1394"/>
                  </a:lnTo>
                  <a:lnTo>
                    <a:pt x="2934" y="1408"/>
                  </a:lnTo>
                  <a:lnTo>
                    <a:pt x="2929" y="1415"/>
                  </a:lnTo>
                  <a:lnTo>
                    <a:pt x="2926" y="1417"/>
                  </a:lnTo>
                  <a:lnTo>
                    <a:pt x="2919" y="1417"/>
                  </a:lnTo>
                  <a:lnTo>
                    <a:pt x="2912" y="1419"/>
                  </a:lnTo>
                  <a:lnTo>
                    <a:pt x="2905" y="1424"/>
                  </a:lnTo>
                  <a:lnTo>
                    <a:pt x="2893" y="1455"/>
                  </a:lnTo>
                  <a:lnTo>
                    <a:pt x="2877" y="1455"/>
                  </a:lnTo>
                  <a:lnTo>
                    <a:pt x="2868" y="1462"/>
                  </a:lnTo>
                  <a:lnTo>
                    <a:pt x="2859" y="1471"/>
                  </a:lnTo>
                  <a:lnTo>
                    <a:pt x="2847" y="1478"/>
                  </a:lnTo>
                  <a:lnTo>
                    <a:pt x="2844" y="1513"/>
                  </a:lnTo>
                  <a:lnTo>
                    <a:pt x="2835" y="1543"/>
                  </a:lnTo>
                  <a:lnTo>
                    <a:pt x="2823" y="1567"/>
                  </a:lnTo>
                  <a:lnTo>
                    <a:pt x="2804" y="1590"/>
                  </a:lnTo>
                  <a:lnTo>
                    <a:pt x="2802" y="1590"/>
                  </a:lnTo>
                  <a:lnTo>
                    <a:pt x="2800" y="1588"/>
                  </a:lnTo>
                  <a:lnTo>
                    <a:pt x="2798" y="1588"/>
                  </a:lnTo>
                  <a:lnTo>
                    <a:pt x="2798" y="1588"/>
                  </a:lnTo>
                  <a:lnTo>
                    <a:pt x="2797" y="1586"/>
                  </a:lnTo>
                  <a:lnTo>
                    <a:pt x="2786" y="1574"/>
                  </a:lnTo>
                  <a:lnTo>
                    <a:pt x="2776" y="1555"/>
                  </a:lnTo>
                  <a:lnTo>
                    <a:pt x="2770" y="1539"/>
                  </a:lnTo>
                  <a:lnTo>
                    <a:pt x="2769" y="1536"/>
                  </a:lnTo>
                  <a:lnTo>
                    <a:pt x="2770" y="1532"/>
                  </a:lnTo>
                  <a:lnTo>
                    <a:pt x="2772" y="1529"/>
                  </a:lnTo>
                  <a:lnTo>
                    <a:pt x="2774" y="1527"/>
                  </a:lnTo>
                  <a:lnTo>
                    <a:pt x="2774" y="1525"/>
                  </a:lnTo>
                  <a:lnTo>
                    <a:pt x="2756" y="1499"/>
                  </a:lnTo>
                  <a:lnTo>
                    <a:pt x="2744" y="1471"/>
                  </a:lnTo>
                  <a:lnTo>
                    <a:pt x="2736" y="1441"/>
                  </a:lnTo>
                  <a:lnTo>
                    <a:pt x="2732" y="1405"/>
                  </a:lnTo>
                  <a:lnTo>
                    <a:pt x="2720" y="1406"/>
                  </a:lnTo>
                  <a:lnTo>
                    <a:pt x="2711" y="1406"/>
                  </a:lnTo>
                  <a:lnTo>
                    <a:pt x="2701" y="1405"/>
                  </a:lnTo>
                  <a:lnTo>
                    <a:pt x="2697" y="1401"/>
                  </a:lnTo>
                  <a:lnTo>
                    <a:pt x="2692" y="1398"/>
                  </a:lnTo>
                  <a:lnTo>
                    <a:pt x="2688" y="1394"/>
                  </a:lnTo>
                  <a:lnTo>
                    <a:pt x="2685" y="1391"/>
                  </a:lnTo>
                  <a:lnTo>
                    <a:pt x="2688" y="1378"/>
                  </a:lnTo>
                  <a:lnTo>
                    <a:pt x="2681" y="1368"/>
                  </a:lnTo>
                  <a:lnTo>
                    <a:pt x="2669" y="1359"/>
                  </a:lnTo>
                  <a:lnTo>
                    <a:pt x="2657" y="1351"/>
                  </a:lnTo>
                  <a:lnTo>
                    <a:pt x="2646" y="1340"/>
                  </a:lnTo>
                  <a:lnTo>
                    <a:pt x="2617" y="1344"/>
                  </a:lnTo>
                  <a:lnTo>
                    <a:pt x="2587" y="1344"/>
                  </a:lnTo>
                  <a:lnTo>
                    <a:pt x="2557" y="1342"/>
                  </a:lnTo>
                  <a:lnTo>
                    <a:pt x="2528" y="1340"/>
                  </a:lnTo>
                  <a:lnTo>
                    <a:pt x="2523" y="1330"/>
                  </a:lnTo>
                  <a:lnTo>
                    <a:pt x="2516" y="1317"/>
                  </a:lnTo>
                  <a:lnTo>
                    <a:pt x="2505" y="1321"/>
                  </a:lnTo>
                  <a:lnTo>
                    <a:pt x="2498" y="1323"/>
                  </a:lnTo>
                  <a:lnTo>
                    <a:pt x="2489" y="1324"/>
                  </a:lnTo>
                  <a:lnTo>
                    <a:pt x="2477" y="1324"/>
                  </a:lnTo>
                  <a:lnTo>
                    <a:pt x="2467" y="1317"/>
                  </a:lnTo>
                  <a:lnTo>
                    <a:pt x="2456" y="1312"/>
                  </a:lnTo>
                  <a:lnTo>
                    <a:pt x="2444" y="1305"/>
                  </a:lnTo>
                  <a:lnTo>
                    <a:pt x="2435" y="1298"/>
                  </a:lnTo>
                  <a:lnTo>
                    <a:pt x="2432" y="1288"/>
                  </a:lnTo>
                  <a:lnTo>
                    <a:pt x="2427" y="1279"/>
                  </a:lnTo>
                  <a:lnTo>
                    <a:pt x="2416" y="1270"/>
                  </a:lnTo>
                  <a:lnTo>
                    <a:pt x="2414" y="1270"/>
                  </a:lnTo>
                  <a:lnTo>
                    <a:pt x="2413" y="1270"/>
                  </a:lnTo>
                  <a:lnTo>
                    <a:pt x="2411" y="1270"/>
                  </a:lnTo>
                  <a:lnTo>
                    <a:pt x="2407" y="1270"/>
                  </a:lnTo>
                  <a:lnTo>
                    <a:pt x="2400" y="1270"/>
                  </a:lnTo>
                  <a:lnTo>
                    <a:pt x="2404" y="1284"/>
                  </a:lnTo>
                  <a:lnTo>
                    <a:pt x="2409" y="1300"/>
                  </a:lnTo>
                  <a:lnTo>
                    <a:pt x="2418" y="1316"/>
                  </a:lnTo>
                  <a:lnTo>
                    <a:pt x="2425" y="1330"/>
                  </a:lnTo>
                  <a:lnTo>
                    <a:pt x="2432" y="1340"/>
                  </a:lnTo>
                  <a:lnTo>
                    <a:pt x="2434" y="1335"/>
                  </a:lnTo>
                  <a:lnTo>
                    <a:pt x="2435" y="1333"/>
                  </a:lnTo>
                  <a:lnTo>
                    <a:pt x="2435" y="1331"/>
                  </a:lnTo>
                  <a:lnTo>
                    <a:pt x="2437" y="1331"/>
                  </a:lnTo>
                  <a:lnTo>
                    <a:pt x="2439" y="1331"/>
                  </a:lnTo>
                  <a:lnTo>
                    <a:pt x="2444" y="1333"/>
                  </a:lnTo>
                  <a:lnTo>
                    <a:pt x="2446" y="1338"/>
                  </a:lnTo>
                  <a:lnTo>
                    <a:pt x="2448" y="1344"/>
                  </a:lnTo>
                  <a:lnTo>
                    <a:pt x="2448" y="1349"/>
                  </a:lnTo>
                  <a:lnTo>
                    <a:pt x="2449" y="1354"/>
                  </a:lnTo>
                  <a:lnTo>
                    <a:pt x="2451" y="1359"/>
                  </a:lnTo>
                  <a:lnTo>
                    <a:pt x="2458" y="1358"/>
                  </a:lnTo>
                  <a:lnTo>
                    <a:pt x="2467" y="1356"/>
                  </a:lnTo>
                  <a:lnTo>
                    <a:pt x="2477" y="1356"/>
                  </a:lnTo>
                  <a:lnTo>
                    <a:pt x="2493" y="1338"/>
                  </a:lnTo>
                  <a:lnTo>
                    <a:pt x="2512" y="1324"/>
                  </a:lnTo>
                  <a:lnTo>
                    <a:pt x="2514" y="1342"/>
                  </a:lnTo>
                  <a:lnTo>
                    <a:pt x="2516" y="1356"/>
                  </a:lnTo>
                  <a:lnTo>
                    <a:pt x="2542" y="1370"/>
                  </a:lnTo>
                  <a:lnTo>
                    <a:pt x="2563" y="1387"/>
                  </a:lnTo>
                  <a:lnTo>
                    <a:pt x="2556" y="1396"/>
                  </a:lnTo>
                  <a:lnTo>
                    <a:pt x="2550" y="1405"/>
                  </a:lnTo>
                  <a:lnTo>
                    <a:pt x="2544" y="1412"/>
                  </a:lnTo>
                  <a:lnTo>
                    <a:pt x="2531" y="1417"/>
                  </a:lnTo>
                  <a:lnTo>
                    <a:pt x="2531" y="1436"/>
                  </a:lnTo>
                  <a:lnTo>
                    <a:pt x="2514" y="1447"/>
                  </a:lnTo>
                  <a:lnTo>
                    <a:pt x="2496" y="1459"/>
                  </a:lnTo>
                  <a:lnTo>
                    <a:pt x="2496" y="1467"/>
                  </a:lnTo>
                  <a:lnTo>
                    <a:pt x="2474" y="1467"/>
                  </a:lnTo>
                  <a:lnTo>
                    <a:pt x="2461" y="1474"/>
                  </a:lnTo>
                  <a:lnTo>
                    <a:pt x="2451" y="1485"/>
                  </a:lnTo>
                  <a:lnTo>
                    <a:pt x="2439" y="1494"/>
                  </a:lnTo>
                  <a:lnTo>
                    <a:pt x="2423" y="1501"/>
                  </a:lnTo>
                  <a:lnTo>
                    <a:pt x="2407" y="1504"/>
                  </a:lnTo>
                  <a:lnTo>
                    <a:pt x="2390" y="1509"/>
                  </a:lnTo>
                  <a:lnTo>
                    <a:pt x="2376" y="1515"/>
                  </a:lnTo>
                  <a:lnTo>
                    <a:pt x="2364" y="1522"/>
                  </a:lnTo>
                  <a:lnTo>
                    <a:pt x="2352" y="1525"/>
                  </a:lnTo>
                  <a:lnTo>
                    <a:pt x="2343" y="1525"/>
                  </a:lnTo>
                  <a:lnTo>
                    <a:pt x="2339" y="1523"/>
                  </a:lnTo>
                  <a:lnTo>
                    <a:pt x="2338" y="1523"/>
                  </a:lnTo>
                  <a:lnTo>
                    <a:pt x="2336" y="1522"/>
                  </a:lnTo>
                  <a:lnTo>
                    <a:pt x="2336" y="1522"/>
                  </a:lnTo>
                  <a:lnTo>
                    <a:pt x="2334" y="1520"/>
                  </a:lnTo>
                  <a:lnTo>
                    <a:pt x="2332" y="1516"/>
                  </a:lnTo>
                  <a:lnTo>
                    <a:pt x="2327" y="1506"/>
                  </a:lnTo>
                  <a:lnTo>
                    <a:pt x="2325" y="1495"/>
                  </a:lnTo>
                  <a:lnTo>
                    <a:pt x="2325" y="1485"/>
                  </a:lnTo>
                  <a:lnTo>
                    <a:pt x="2324" y="1474"/>
                  </a:lnTo>
                  <a:lnTo>
                    <a:pt x="2315" y="1457"/>
                  </a:lnTo>
                  <a:lnTo>
                    <a:pt x="2303" y="1441"/>
                  </a:lnTo>
                  <a:lnTo>
                    <a:pt x="2290" y="1427"/>
                  </a:lnTo>
                  <a:lnTo>
                    <a:pt x="2278" y="1413"/>
                  </a:lnTo>
                  <a:lnTo>
                    <a:pt x="2275" y="1403"/>
                  </a:lnTo>
                  <a:lnTo>
                    <a:pt x="2273" y="1391"/>
                  </a:lnTo>
                  <a:lnTo>
                    <a:pt x="2271" y="1378"/>
                  </a:lnTo>
                  <a:lnTo>
                    <a:pt x="2266" y="1368"/>
                  </a:lnTo>
                  <a:lnTo>
                    <a:pt x="2247" y="1356"/>
                  </a:lnTo>
                  <a:lnTo>
                    <a:pt x="2242" y="1344"/>
                  </a:lnTo>
                  <a:lnTo>
                    <a:pt x="2236" y="1331"/>
                  </a:lnTo>
                  <a:lnTo>
                    <a:pt x="2231" y="1319"/>
                  </a:lnTo>
                  <a:lnTo>
                    <a:pt x="2224" y="1309"/>
                  </a:lnTo>
                  <a:lnTo>
                    <a:pt x="2214" y="1302"/>
                  </a:lnTo>
                  <a:lnTo>
                    <a:pt x="2208" y="1300"/>
                  </a:lnTo>
                  <a:lnTo>
                    <a:pt x="2207" y="1296"/>
                  </a:lnTo>
                  <a:lnTo>
                    <a:pt x="2203" y="1295"/>
                  </a:lnTo>
                  <a:lnTo>
                    <a:pt x="2200" y="1293"/>
                  </a:lnTo>
                  <a:lnTo>
                    <a:pt x="2196" y="1291"/>
                  </a:lnTo>
                  <a:lnTo>
                    <a:pt x="2193" y="1288"/>
                  </a:lnTo>
                  <a:lnTo>
                    <a:pt x="2189" y="1282"/>
                  </a:lnTo>
                  <a:lnTo>
                    <a:pt x="2186" y="1275"/>
                  </a:lnTo>
                  <a:lnTo>
                    <a:pt x="2182" y="1275"/>
                  </a:lnTo>
                  <a:lnTo>
                    <a:pt x="2182" y="1282"/>
                  </a:lnTo>
                  <a:lnTo>
                    <a:pt x="2194" y="1298"/>
                  </a:lnTo>
                  <a:lnTo>
                    <a:pt x="2205" y="1316"/>
                  </a:lnTo>
                  <a:lnTo>
                    <a:pt x="2212" y="1337"/>
                  </a:lnTo>
                  <a:lnTo>
                    <a:pt x="2219" y="1356"/>
                  </a:lnTo>
                  <a:lnTo>
                    <a:pt x="2228" y="1375"/>
                  </a:lnTo>
                  <a:lnTo>
                    <a:pt x="2231" y="1378"/>
                  </a:lnTo>
                  <a:lnTo>
                    <a:pt x="2236" y="1382"/>
                  </a:lnTo>
                  <a:lnTo>
                    <a:pt x="2240" y="1385"/>
                  </a:lnTo>
                  <a:lnTo>
                    <a:pt x="2245" y="1389"/>
                  </a:lnTo>
                  <a:lnTo>
                    <a:pt x="2247" y="1394"/>
                  </a:lnTo>
                  <a:lnTo>
                    <a:pt x="2247" y="1429"/>
                  </a:lnTo>
                  <a:lnTo>
                    <a:pt x="2250" y="1433"/>
                  </a:lnTo>
                  <a:lnTo>
                    <a:pt x="2254" y="1438"/>
                  </a:lnTo>
                  <a:lnTo>
                    <a:pt x="2259" y="1441"/>
                  </a:lnTo>
                  <a:lnTo>
                    <a:pt x="2264" y="1445"/>
                  </a:lnTo>
                  <a:lnTo>
                    <a:pt x="2266" y="1448"/>
                  </a:lnTo>
                  <a:lnTo>
                    <a:pt x="2269" y="1459"/>
                  </a:lnTo>
                  <a:lnTo>
                    <a:pt x="2271" y="1467"/>
                  </a:lnTo>
                  <a:lnTo>
                    <a:pt x="2275" y="1478"/>
                  </a:lnTo>
                  <a:lnTo>
                    <a:pt x="2285" y="1490"/>
                  </a:lnTo>
                  <a:lnTo>
                    <a:pt x="2301" y="1501"/>
                  </a:lnTo>
                  <a:lnTo>
                    <a:pt x="2318" y="1511"/>
                  </a:lnTo>
                  <a:lnTo>
                    <a:pt x="2332" y="1522"/>
                  </a:lnTo>
                  <a:lnTo>
                    <a:pt x="2336" y="1527"/>
                  </a:lnTo>
                  <a:lnTo>
                    <a:pt x="2336" y="1534"/>
                  </a:lnTo>
                  <a:lnTo>
                    <a:pt x="2336" y="1539"/>
                  </a:lnTo>
                  <a:lnTo>
                    <a:pt x="2338" y="1544"/>
                  </a:lnTo>
                  <a:lnTo>
                    <a:pt x="2343" y="1550"/>
                  </a:lnTo>
                  <a:lnTo>
                    <a:pt x="2358" y="1551"/>
                  </a:lnTo>
                  <a:lnTo>
                    <a:pt x="2376" y="1543"/>
                  </a:lnTo>
                  <a:lnTo>
                    <a:pt x="2400" y="1537"/>
                  </a:lnTo>
                  <a:lnTo>
                    <a:pt x="2423" y="1532"/>
                  </a:lnTo>
                  <a:lnTo>
                    <a:pt x="2444" y="1529"/>
                  </a:lnTo>
                  <a:lnTo>
                    <a:pt x="2444" y="1532"/>
                  </a:lnTo>
                  <a:lnTo>
                    <a:pt x="2439" y="1541"/>
                  </a:lnTo>
                  <a:lnTo>
                    <a:pt x="2439" y="1551"/>
                  </a:lnTo>
                  <a:lnTo>
                    <a:pt x="2435" y="1563"/>
                  </a:lnTo>
                  <a:lnTo>
                    <a:pt x="2428" y="1581"/>
                  </a:lnTo>
                  <a:lnTo>
                    <a:pt x="2418" y="1602"/>
                  </a:lnTo>
                  <a:lnTo>
                    <a:pt x="2406" y="1623"/>
                  </a:lnTo>
                  <a:lnTo>
                    <a:pt x="2393" y="1640"/>
                  </a:lnTo>
                  <a:lnTo>
                    <a:pt x="2374" y="1659"/>
                  </a:lnTo>
                  <a:lnTo>
                    <a:pt x="2353" y="1677"/>
                  </a:lnTo>
                  <a:lnTo>
                    <a:pt x="2331" y="1694"/>
                  </a:lnTo>
                  <a:lnTo>
                    <a:pt x="2310" y="1714"/>
                  </a:lnTo>
                  <a:lnTo>
                    <a:pt x="2292" y="1735"/>
                  </a:lnTo>
                  <a:lnTo>
                    <a:pt x="2278" y="1759"/>
                  </a:lnTo>
                  <a:lnTo>
                    <a:pt x="2273" y="1782"/>
                  </a:lnTo>
                  <a:lnTo>
                    <a:pt x="2276" y="1803"/>
                  </a:lnTo>
                  <a:lnTo>
                    <a:pt x="2283" y="1824"/>
                  </a:lnTo>
                  <a:lnTo>
                    <a:pt x="2290" y="1843"/>
                  </a:lnTo>
                  <a:lnTo>
                    <a:pt x="2297" y="1864"/>
                  </a:lnTo>
                  <a:lnTo>
                    <a:pt x="2303" y="1885"/>
                  </a:lnTo>
                  <a:lnTo>
                    <a:pt x="2301" y="1906"/>
                  </a:lnTo>
                  <a:lnTo>
                    <a:pt x="2290" y="1928"/>
                  </a:lnTo>
                  <a:lnTo>
                    <a:pt x="2275" y="1939"/>
                  </a:lnTo>
                  <a:lnTo>
                    <a:pt x="2257" y="1947"/>
                  </a:lnTo>
                  <a:lnTo>
                    <a:pt x="2240" y="1956"/>
                  </a:lnTo>
                  <a:lnTo>
                    <a:pt x="2226" y="1968"/>
                  </a:lnTo>
                  <a:lnTo>
                    <a:pt x="2217" y="1986"/>
                  </a:lnTo>
                  <a:lnTo>
                    <a:pt x="2226" y="1996"/>
                  </a:lnTo>
                  <a:lnTo>
                    <a:pt x="2233" y="2012"/>
                  </a:lnTo>
                  <a:lnTo>
                    <a:pt x="2236" y="2031"/>
                  </a:lnTo>
                  <a:lnTo>
                    <a:pt x="2231" y="2035"/>
                  </a:lnTo>
                  <a:lnTo>
                    <a:pt x="2228" y="2038"/>
                  </a:lnTo>
                  <a:lnTo>
                    <a:pt x="2226" y="2040"/>
                  </a:lnTo>
                  <a:lnTo>
                    <a:pt x="2222" y="2043"/>
                  </a:lnTo>
                  <a:lnTo>
                    <a:pt x="2221" y="2047"/>
                  </a:lnTo>
                  <a:lnTo>
                    <a:pt x="2217" y="2050"/>
                  </a:lnTo>
                  <a:lnTo>
                    <a:pt x="2198" y="2054"/>
                  </a:lnTo>
                  <a:lnTo>
                    <a:pt x="2193" y="2066"/>
                  </a:lnTo>
                  <a:lnTo>
                    <a:pt x="2191" y="2080"/>
                  </a:lnTo>
                  <a:lnTo>
                    <a:pt x="2189" y="2094"/>
                  </a:lnTo>
                  <a:lnTo>
                    <a:pt x="2186" y="2108"/>
                  </a:lnTo>
                  <a:lnTo>
                    <a:pt x="2163" y="2127"/>
                  </a:lnTo>
                  <a:lnTo>
                    <a:pt x="2156" y="2143"/>
                  </a:lnTo>
                  <a:lnTo>
                    <a:pt x="2147" y="2159"/>
                  </a:lnTo>
                  <a:lnTo>
                    <a:pt x="2130" y="2174"/>
                  </a:lnTo>
                  <a:lnTo>
                    <a:pt x="2109" y="2187"/>
                  </a:lnTo>
                  <a:lnTo>
                    <a:pt x="2083" y="2194"/>
                  </a:lnTo>
                  <a:lnTo>
                    <a:pt x="2057" y="2201"/>
                  </a:lnTo>
                  <a:lnTo>
                    <a:pt x="2030" y="2206"/>
                  </a:lnTo>
                  <a:lnTo>
                    <a:pt x="2006" y="2211"/>
                  </a:lnTo>
                  <a:lnTo>
                    <a:pt x="2001" y="2208"/>
                  </a:lnTo>
                  <a:lnTo>
                    <a:pt x="1997" y="2204"/>
                  </a:lnTo>
                  <a:lnTo>
                    <a:pt x="1994" y="2202"/>
                  </a:lnTo>
                  <a:lnTo>
                    <a:pt x="1990" y="2197"/>
                  </a:lnTo>
                  <a:lnTo>
                    <a:pt x="1987" y="2194"/>
                  </a:lnTo>
                  <a:lnTo>
                    <a:pt x="1985" y="2185"/>
                  </a:lnTo>
                  <a:lnTo>
                    <a:pt x="1985" y="2174"/>
                  </a:lnTo>
                  <a:lnTo>
                    <a:pt x="1985" y="2162"/>
                  </a:lnTo>
                  <a:lnTo>
                    <a:pt x="1983" y="2150"/>
                  </a:lnTo>
                  <a:lnTo>
                    <a:pt x="1973" y="2133"/>
                  </a:lnTo>
                  <a:lnTo>
                    <a:pt x="1959" y="2117"/>
                  </a:lnTo>
                  <a:lnTo>
                    <a:pt x="1945" y="2099"/>
                  </a:lnTo>
                  <a:lnTo>
                    <a:pt x="1936" y="2082"/>
                  </a:lnTo>
                  <a:lnTo>
                    <a:pt x="1940" y="2070"/>
                  </a:lnTo>
                  <a:lnTo>
                    <a:pt x="1940" y="2068"/>
                  </a:lnTo>
                  <a:lnTo>
                    <a:pt x="1936" y="2064"/>
                  </a:lnTo>
                  <a:lnTo>
                    <a:pt x="1933" y="2063"/>
                  </a:lnTo>
                  <a:lnTo>
                    <a:pt x="1931" y="2059"/>
                  </a:lnTo>
                  <a:lnTo>
                    <a:pt x="1929" y="2059"/>
                  </a:lnTo>
                  <a:lnTo>
                    <a:pt x="1927" y="2054"/>
                  </a:lnTo>
                  <a:lnTo>
                    <a:pt x="1929" y="2049"/>
                  </a:lnTo>
                  <a:lnTo>
                    <a:pt x="1929" y="2045"/>
                  </a:lnTo>
                  <a:lnTo>
                    <a:pt x="1931" y="2042"/>
                  </a:lnTo>
                  <a:lnTo>
                    <a:pt x="1933" y="2038"/>
                  </a:lnTo>
                  <a:lnTo>
                    <a:pt x="1926" y="2035"/>
                  </a:lnTo>
                  <a:lnTo>
                    <a:pt x="1926" y="2031"/>
                  </a:lnTo>
                  <a:lnTo>
                    <a:pt x="1926" y="2028"/>
                  </a:lnTo>
                  <a:lnTo>
                    <a:pt x="1927" y="2023"/>
                  </a:lnTo>
                  <a:lnTo>
                    <a:pt x="1929" y="2019"/>
                  </a:lnTo>
                  <a:lnTo>
                    <a:pt x="1929" y="2014"/>
                  </a:lnTo>
                  <a:lnTo>
                    <a:pt x="1929" y="2009"/>
                  </a:lnTo>
                  <a:lnTo>
                    <a:pt x="1922" y="1995"/>
                  </a:lnTo>
                  <a:lnTo>
                    <a:pt x="1912" y="1979"/>
                  </a:lnTo>
                  <a:lnTo>
                    <a:pt x="1901" y="1965"/>
                  </a:lnTo>
                  <a:lnTo>
                    <a:pt x="1894" y="1951"/>
                  </a:lnTo>
                  <a:lnTo>
                    <a:pt x="1892" y="1934"/>
                  </a:lnTo>
                  <a:lnTo>
                    <a:pt x="1896" y="1914"/>
                  </a:lnTo>
                  <a:lnTo>
                    <a:pt x="1903" y="1897"/>
                  </a:lnTo>
                  <a:lnTo>
                    <a:pt x="1913" y="1878"/>
                  </a:lnTo>
                  <a:lnTo>
                    <a:pt x="1920" y="1862"/>
                  </a:lnTo>
                  <a:lnTo>
                    <a:pt x="1926" y="1848"/>
                  </a:lnTo>
                  <a:lnTo>
                    <a:pt x="1919" y="1834"/>
                  </a:lnTo>
                  <a:lnTo>
                    <a:pt x="1917" y="1822"/>
                  </a:lnTo>
                  <a:lnTo>
                    <a:pt x="1917" y="1810"/>
                  </a:lnTo>
                  <a:lnTo>
                    <a:pt x="1913" y="1794"/>
                  </a:lnTo>
                  <a:lnTo>
                    <a:pt x="1903" y="1773"/>
                  </a:lnTo>
                  <a:lnTo>
                    <a:pt x="1887" y="1752"/>
                  </a:lnTo>
                  <a:lnTo>
                    <a:pt x="1872" y="1733"/>
                  </a:lnTo>
                  <a:lnTo>
                    <a:pt x="1856" y="1717"/>
                  </a:lnTo>
                  <a:lnTo>
                    <a:pt x="1861" y="1696"/>
                  </a:lnTo>
                  <a:lnTo>
                    <a:pt x="1866" y="1677"/>
                  </a:lnTo>
                  <a:lnTo>
                    <a:pt x="1872" y="1656"/>
                  </a:lnTo>
                  <a:lnTo>
                    <a:pt x="1866" y="1653"/>
                  </a:lnTo>
                  <a:lnTo>
                    <a:pt x="1863" y="1651"/>
                  </a:lnTo>
                  <a:lnTo>
                    <a:pt x="1859" y="1647"/>
                  </a:lnTo>
                  <a:lnTo>
                    <a:pt x="1856" y="1646"/>
                  </a:lnTo>
                  <a:lnTo>
                    <a:pt x="1851" y="1646"/>
                  </a:lnTo>
                  <a:lnTo>
                    <a:pt x="1844" y="1644"/>
                  </a:lnTo>
                  <a:lnTo>
                    <a:pt x="1840" y="1647"/>
                  </a:lnTo>
                  <a:lnTo>
                    <a:pt x="1838" y="1649"/>
                  </a:lnTo>
                  <a:lnTo>
                    <a:pt x="1833" y="1651"/>
                  </a:lnTo>
                  <a:lnTo>
                    <a:pt x="1828" y="1651"/>
                  </a:lnTo>
                  <a:lnTo>
                    <a:pt x="1821" y="1651"/>
                  </a:lnTo>
                  <a:lnTo>
                    <a:pt x="1802" y="1621"/>
                  </a:lnTo>
                  <a:lnTo>
                    <a:pt x="1789" y="1619"/>
                  </a:lnTo>
                  <a:lnTo>
                    <a:pt x="1777" y="1618"/>
                  </a:lnTo>
                  <a:lnTo>
                    <a:pt x="1763" y="1616"/>
                  </a:lnTo>
                  <a:lnTo>
                    <a:pt x="1746" y="1623"/>
                  </a:lnTo>
                  <a:lnTo>
                    <a:pt x="1728" y="1630"/>
                  </a:lnTo>
                  <a:lnTo>
                    <a:pt x="1714" y="1635"/>
                  </a:lnTo>
                  <a:lnTo>
                    <a:pt x="1680" y="1628"/>
                  </a:lnTo>
                  <a:lnTo>
                    <a:pt x="1676" y="1640"/>
                  </a:lnTo>
                  <a:lnTo>
                    <a:pt x="1664" y="1640"/>
                  </a:lnTo>
                  <a:lnTo>
                    <a:pt x="1653" y="1637"/>
                  </a:lnTo>
                  <a:lnTo>
                    <a:pt x="1645" y="1635"/>
                  </a:lnTo>
                  <a:lnTo>
                    <a:pt x="1641" y="1637"/>
                  </a:lnTo>
                  <a:lnTo>
                    <a:pt x="1638" y="1640"/>
                  </a:lnTo>
                  <a:lnTo>
                    <a:pt x="1632" y="1642"/>
                  </a:lnTo>
                  <a:lnTo>
                    <a:pt x="1625" y="1644"/>
                  </a:lnTo>
                  <a:lnTo>
                    <a:pt x="1615" y="1632"/>
                  </a:lnTo>
                  <a:lnTo>
                    <a:pt x="1601" y="1625"/>
                  </a:lnTo>
                  <a:lnTo>
                    <a:pt x="1587" y="1618"/>
                  </a:lnTo>
                  <a:lnTo>
                    <a:pt x="1573" y="1611"/>
                  </a:lnTo>
                  <a:lnTo>
                    <a:pt x="1561" y="1602"/>
                  </a:lnTo>
                  <a:lnTo>
                    <a:pt x="1552" y="1579"/>
                  </a:lnTo>
                  <a:lnTo>
                    <a:pt x="1542" y="1567"/>
                  </a:lnTo>
                  <a:lnTo>
                    <a:pt x="1526" y="1555"/>
                  </a:lnTo>
                  <a:lnTo>
                    <a:pt x="1512" y="1543"/>
                  </a:lnTo>
                  <a:lnTo>
                    <a:pt x="1503" y="1532"/>
                  </a:lnTo>
                  <a:lnTo>
                    <a:pt x="1503" y="1509"/>
                  </a:lnTo>
                  <a:lnTo>
                    <a:pt x="1500" y="1499"/>
                  </a:lnTo>
                  <a:lnTo>
                    <a:pt x="1501" y="1483"/>
                  </a:lnTo>
                  <a:lnTo>
                    <a:pt x="1505" y="1469"/>
                  </a:lnTo>
                  <a:lnTo>
                    <a:pt x="1508" y="1457"/>
                  </a:lnTo>
                  <a:lnTo>
                    <a:pt x="1510" y="1448"/>
                  </a:lnTo>
                  <a:lnTo>
                    <a:pt x="1510" y="1434"/>
                  </a:lnTo>
                  <a:lnTo>
                    <a:pt x="1507" y="1426"/>
                  </a:lnTo>
                  <a:lnTo>
                    <a:pt x="1501" y="1417"/>
                  </a:lnTo>
                  <a:lnTo>
                    <a:pt x="1498" y="1410"/>
                  </a:lnTo>
                  <a:lnTo>
                    <a:pt x="1498" y="1399"/>
                  </a:lnTo>
                  <a:lnTo>
                    <a:pt x="1501" y="1385"/>
                  </a:lnTo>
                  <a:lnTo>
                    <a:pt x="1508" y="1370"/>
                  </a:lnTo>
                  <a:lnTo>
                    <a:pt x="1515" y="1352"/>
                  </a:lnTo>
                  <a:lnTo>
                    <a:pt x="1522" y="1337"/>
                  </a:lnTo>
                  <a:lnTo>
                    <a:pt x="1529" y="1324"/>
                  </a:lnTo>
                  <a:lnTo>
                    <a:pt x="1533" y="1317"/>
                  </a:lnTo>
                  <a:lnTo>
                    <a:pt x="1545" y="1307"/>
                  </a:lnTo>
                  <a:lnTo>
                    <a:pt x="1559" y="1298"/>
                  </a:lnTo>
                  <a:lnTo>
                    <a:pt x="1573" y="1291"/>
                  </a:lnTo>
                  <a:lnTo>
                    <a:pt x="1587" y="1282"/>
                  </a:lnTo>
                  <a:lnTo>
                    <a:pt x="1590" y="1274"/>
                  </a:lnTo>
                  <a:lnTo>
                    <a:pt x="1590" y="1263"/>
                  </a:lnTo>
                  <a:lnTo>
                    <a:pt x="1589" y="1251"/>
                  </a:lnTo>
                  <a:lnTo>
                    <a:pt x="1590" y="1241"/>
                  </a:lnTo>
                  <a:lnTo>
                    <a:pt x="1599" y="1227"/>
                  </a:lnTo>
                  <a:lnTo>
                    <a:pt x="1611" y="1216"/>
                  </a:lnTo>
                  <a:lnTo>
                    <a:pt x="1624" y="1206"/>
                  </a:lnTo>
                  <a:lnTo>
                    <a:pt x="1636" y="1195"/>
                  </a:lnTo>
                  <a:lnTo>
                    <a:pt x="1646" y="1183"/>
                  </a:lnTo>
                  <a:lnTo>
                    <a:pt x="1652" y="1167"/>
                  </a:lnTo>
                  <a:lnTo>
                    <a:pt x="1652" y="1166"/>
                  </a:lnTo>
                  <a:lnTo>
                    <a:pt x="1650" y="1166"/>
                  </a:lnTo>
                  <a:lnTo>
                    <a:pt x="1650" y="1164"/>
                  </a:lnTo>
                  <a:lnTo>
                    <a:pt x="1650" y="1162"/>
                  </a:lnTo>
                  <a:lnTo>
                    <a:pt x="1648" y="1160"/>
                  </a:lnTo>
                  <a:lnTo>
                    <a:pt x="1645" y="1159"/>
                  </a:lnTo>
                  <a:lnTo>
                    <a:pt x="1641" y="1157"/>
                  </a:lnTo>
                  <a:lnTo>
                    <a:pt x="1638" y="1157"/>
                  </a:lnTo>
                  <a:lnTo>
                    <a:pt x="1632" y="1155"/>
                  </a:lnTo>
                  <a:lnTo>
                    <a:pt x="1629" y="1159"/>
                  </a:lnTo>
                  <a:lnTo>
                    <a:pt x="1625" y="1159"/>
                  </a:lnTo>
                  <a:lnTo>
                    <a:pt x="1620" y="1160"/>
                  </a:lnTo>
                  <a:lnTo>
                    <a:pt x="1613" y="1160"/>
                  </a:lnTo>
                  <a:lnTo>
                    <a:pt x="1613" y="1155"/>
                  </a:lnTo>
                  <a:lnTo>
                    <a:pt x="1610" y="1155"/>
                  </a:lnTo>
                  <a:lnTo>
                    <a:pt x="1610" y="1141"/>
                  </a:lnTo>
                  <a:lnTo>
                    <a:pt x="1608" y="1122"/>
                  </a:lnTo>
                  <a:lnTo>
                    <a:pt x="1606" y="1099"/>
                  </a:lnTo>
                  <a:lnTo>
                    <a:pt x="1606" y="1077"/>
                  </a:lnTo>
                  <a:lnTo>
                    <a:pt x="1606" y="1057"/>
                  </a:lnTo>
                  <a:lnTo>
                    <a:pt x="1610" y="1045"/>
                  </a:lnTo>
                  <a:lnTo>
                    <a:pt x="1611" y="1040"/>
                  </a:lnTo>
                  <a:lnTo>
                    <a:pt x="1613" y="1036"/>
                  </a:lnTo>
                  <a:lnTo>
                    <a:pt x="1615" y="1035"/>
                  </a:lnTo>
                  <a:lnTo>
                    <a:pt x="1617" y="1035"/>
                  </a:lnTo>
                  <a:lnTo>
                    <a:pt x="1620" y="1035"/>
                  </a:lnTo>
                  <a:lnTo>
                    <a:pt x="1624" y="1033"/>
                  </a:lnTo>
                  <a:lnTo>
                    <a:pt x="1629" y="1033"/>
                  </a:lnTo>
                  <a:lnTo>
                    <a:pt x="1643" y="1038"/>
                  </a:lnTo>
                  <a:lnTo>
                    <a:pt x="1659" y="1042"/>
                  </a:lnTo>
                  <a:lnTo>
                    <a:pt x="1676" y="1042"/>
                  </a:lnTo>
                  <a:lnTo>
                    <a:pt x="1693" y="1038"/>
                  </a:lnTo>
                  <a:lnTo>
                    <a:pt x="1706" y="1033"/>
                  </a:lnTo>
                  <a:lnTo>
                    <a:pt x="1707" y="1031"/>
                  </a:lnTo>
                  <a:lnTo>
                    <a:pt x="1707" y="1029"/>
                  </a:lnTo>
                  <a:lnTo>
                    <a:pt x="1709" y="1029"/>
                  </a:lnTo>
                  <a:lnTo>
                    <a:pt x="1709" y="1028"/>
                  </a:lnTo>
                  <a:lnTo>
                    <a:pt x="1709" y="1026"/>
                  </a:lnTo>
                  <a:lnTo>
                    <a:pt x="1713" y="1012"/>
                  </a:lnTo>
                  <a:lnTo>
                    <a:pt x="1713" y="996"/>
                  </a:lnTo>
                  <a:lnTo>
                    <a:pt x="1711" y="981"/>
                  </a:lnTo>
                  <a:lnTo>
                    <a:pt x="1709" y="963"/>
                  </a:lnTo>
                  <a:lnTo>
                    <a:pt x="1697" y="960"/>
                  </a:lnTo>
                  <a:lnTo>
                    <a:pt x="1685" y="956"/>
                  </a:lnTo>
                  <a:lnTo>
                    <a:pt x="1673" y="949"/>
                  </a:lnTo>
                  <a:lnTo>
                    <a:pt x="1664" y="940"/>
                  </a:lnTo>
                  <a:lnTo>
                    <a:pt x="1667" y="939"/>
                  </a:lnTo>
                  <a:lnTo>
                    <a:pt x="1671" y="937"/>
                  </a:lnTo>
                  <a:lnTo>
                    <a:pt x="1673" y="935"/>
                  </a:lnTo>
                  <a:lnTo>
                    <a:pt x="1676" y="935"/>
                  </a:lnTo>
                  <a:lnTo>
                    <a:pt x="1680" y="933"/>
                  </a:lnTo>
                  <a:lnTo>
                    <a:pt x="1686" y="933"/>
                  </a:lnTo>
                  <a:lnTo>
                    <a:pt x="1690" y="932"/>
                  </a:lnTo>
                  <a:lnTo>
                    <a:pt x="1695" y="930"/>
                  </a:lnTo>
                  <a:lnTo>
                    <a:pt x="1700" y="930"/>
                  </a:lnTo>
                  <a:lnTo>
                    <a:pt x="1706" y="930"/>
                  </a:lnTo>
                  <a:lnTo>
                    <a:pt x="1706" y="911"/>
                  </a:lnTo>
                  <a:lnTo>
                    <a:pt x="1711" y="911"/>
                  </a:lnTo>
                  <a:lnTo>
                    <a:pt x="1716" y="912"/>
                  </a:lnTo>
                  <a:lnTo>
                    <a:pt x="1718" y="914"/>
                  </a:lnTo>
                  <a:lnTo>
                    <a:pt x="1721" y="914"/>
                  </a:lnTo>
                  <a:lnTo>
                    <a:pt x="1725" y="916"/>
                  </a:lnTo>
                  <a:lnTo>
                    <a:pt x="1728" y="918"/>
                  </a:lnTo>
                  <a:lnTo>
                    <a:pt x="1732" y="914"/>
                  </a:lnTo>
                  <a:lnTo>
                    <a:pt x="1737" y="912"/>
                  </a:lnTo>
                  <a:lnTo>
                    <a:pt x="1741" y="911"/>
                  </a:lnTo>
                  <a:lnTo>
                    <a:pt x="1746" y="909"/>
                  </a:lnTo>
                  <a:lnTo>
                    <a:pt x="1748" y="907"/>
                  </a:lnTo>
                  <a:lnTo>
                    <a:pt x="1749" y="904"/>
                  </a:lnTo>
                  <a:lnTo>
                    <a:pt x="1749" y="900"/>
                  </a:lnTo>
                  <a:lnTo>
                    <a:pt x="1749" y="897"/>
                  </a:lnTo>
                  <a:lnTo>
                    <a:pt x="1749" y="893"/>
                  </a:lnTo>
                  <a:lnTo>
                    <a:pt x="1751" y="890"/>
                  </a:lnTo>
                  <a:lnTo>
                    <a:pt x="1753" y="886"/>
                  </a:lnTo>
                  <a:lnTo>
                    <a:pt x="1786" y="876"/>
                  </a:lnTo>
                  <a:lnTo>
                    <a:pt x="1793" y="865"/>
                  </a:lnTo>
                  <a:lnTo>
                    <a:pt x="1795" y="855"/>
                  </a:lnTo>
                  <a:lnTo>
                    <a:pt x="1800" y="844"/>
                  </a:lnTo>
                  <a:lnTo>
                    <a:pt x="1810" y="837"/>
                  </a:lnTo>
                  <a:lnTo>
                    <a:pt x="1823" y="832"/>
                  </a:lnTo>
                  <a:lnTo>
                    <a:pt x="1838" y="827"/>
                  </a:lnTo>
                  <a:lnTo>
                    <a:pt x="1852" y="822"/>
                  </a:lnTo>
                  <a:lnTo>
                    <a:pt x="1854" y="820"/>
                  </a:lnTo>
                  <a:lnTo>
                    <a:pt x="1854" y="820"/>
                  </a:lnTo>
                  <a:lnTo>
                    <a:pt x="1854" y="818"/>
                  </a:lnTo>
                  <a:lnTo>
                    <a:pt x="1854" y="816"/>
                  </a:lnTo>
                  <a:lnTo>
                    <a:pt x="1856" y="815"/>
                  </a:lnTo>
                  <a:lnTo>
                    <a:pt x="1849" y="797"/>
                  </a:lnTo>
                  <a:lnTo>
                    <a:pt x="1845" y="776"/>
                  </a:lnTo>
                  <a:lnTo>
                    <a:pt x="1845" y="757"/>
                  </a:lnTo>
                  <a:lnTo>
                    <a:pt x="1844" y="741"/>
                  </a:lnTo>
                  <a:lnTo>
                    <a:pt x="1859" y="740"/>
                  </a:lnTo>
                  <a:lnTo>
                    <a:pt x="1870" y="736"/>
                  </a:lnTo>
                  <a:lnTo>
                    <a:pt x="1882" y="733"/>
                  </a:lnTo>
                  <a:lnTo>
                    <a:pt x="1882" y="741"/>
                  </a:lnTo>
                  <a:lnTo>
                    <a:pt x="1880" y="748"/>
                  </a:lnTo>
                  <a:lnTo>
                    <a:pt x="1878" y="761"/>
                  </a:lnTo>
                  <a:lnTo>
                    <a:pt x="1877" y="778"/>
                  </a:lnTo>
                  <a:lnTo>
                    <a:pt x="1875" y="794"/>
                  </a:lnTo>
                  <a:lnTo>
                    <a:pt x="1875" y="806"/>
                  </a:lnTo>
                  <a:lnTo>
                    <a:pt x="1880" y="809"/>
                  </a:lnTo>
                  <a:lnTo>
                    <a:pt x="1884" y="811"/>
                  </a:lnTo>
                  <a:lnTo>
                    <a:pt x="1885" y="813"/>
                  </a:lnTo>
                  <a:lnTo>
                    <a:pt x="1889" y="815"/>
                  </a:lnTo>
                  <a:lnTo>
                    <a:pt x="1894" y="818"/>
                  </a:lnTo>
                  <a:lnTo>
                    <a:pt x="1905" y="813"/>
                  </a:lnTo>
                  <a:lnTo>
                    <a:pt x="1912" y="813"/>
                  </a:lnTo>
                  <a:lnTo>
                    <a:pt x="1917" y="816"/>
                  </a:lnTo>
                  <a:lnTo>
                    <a:pt x="1924" y="822"/>
                  </a:lnTo>
                  <a:lnTo>
                    <a:pt x="1933" y="822"/>
                  </a:lnTo>
                  <a:lnTo>
                    <a:pt x="1943" y="818"/>
                  </a:lnTo>
                  <a:lnTo>
                    <a:pt x="1952" y="813"/>
                  </a:lnTo>
                  <a:lnTo>
                    <a:pt x="1957" y="808"/>
                  </a:lnTo>
                  <a:lnTo>
                    <a:pt x="1964" y="804"/>
                  </a:lnTo>
                  <a:lnTo>
                    <a:pt x="1973" y="801"/>
                  </a:lnTo>
                  <a:lnTo>
                    <a:pt x="1987" y="802"/>
                  </a:lnTo>
                  <a:lnTo>
                    <a:pt x="2006" y="806"/>
                  </a:lnTo>
                  <a:lnTo>
                    <a:pt x="2008" y="801"/>
                  </a:lnTo>
                  <a:lnTo>
                    <a:pt x="2009" y="799"/>
                  </a:lnTo>
                  <a:lnTo>
                    <a:pt x="2013" y="795"/>
                  </a:lnTo>
                  <a:lnTo>
                    <a:pt x="2016" y="794"/>
                  </a:lnTo>
                  <a:lnTo>
                    <a:pt x="2020" y="794"/>
                  </a:lnTo>
                  <a:lnTo>
                    <a:pt x="2025" y="792"/>
                  </a:lnTo>
                  <a:lnTo>
                    <a:pt x="2025" y="762"/>
                  </a:lnTo>
                  <a:lnTo>
                    <a:pt x="2029" y="738"/>
                  </a:lnTo>
                  <a:lnTo>
                    <a:pt x="2032" y="734"/>
                  </a:lnTo>
                  <a:lnTo>
                    <a:pt x="2036" y="733"/>
                  </a:lnTo>
                  <a:lnTo>
                    <a:pt x="2039" y="729"/>
                  </a:lnTo>
                  <a:lnTo>
                    <a:pt x="2043" y="727"/>
                  </a:lnTo>
                  <a:lnTo>
                    <a:pt x="2048" y="726"/>
                  </a:lnTo>
                  <a:lnTo>
                    <a:pt x="2048" y="729"/>
                  </a:lnTo>
                  <a:lnTo>
                    <a:pt x="2051" y="733"/>
                  </a:lnTo>
                  <a:lnTo>
                    <a:pt x="2053" y="736"/>
                  </a:lnTo>
                  <a:lnTo>
                    <a:pt x="2055" y="740"/>
                  </a:lnTo>
                  <a:lnTo>
                    <a:pt x="2057" y="741"/>
                  </a:lnTo>
                  <a:lnTo>
                    <a:pt x="2062" y="743"/>
                  </a:lnTo>
                  <a:lnTo>
                    <a:pt x="2067" y="745"/>
                  </a:lnTo>
                  <a:lnTo>
                    <a:pt x="2065" y="729"/>
                  </a:lnTo>
                  <a:lnTo>
                    <a:pt x="2064" y="719"/>
                  </a:lnTo>
                  <a:lnTo>
                    <a:pt x="2060" y="712"/>
                  </a:lnTo>
                  <a:lnTo>
                    <a:pt x="2058" y="703"/>
                  </a:lnTo>
                  <a:lnTo>
                    <a:pt x="2055" y="687"/>
                  </a:lnTo>
                  <a:lnTo>
                    <a:pt x="2064" y="686"/>
                  </a:lnTo>
                  <a:lnTo>
                    <a:pt x="2070" y="682"/>
                  </a:lnTo>
                  <a:lnTo>
                    <a:pt x="2076" y="679"/>
                  </a:lnTo>
                  <a:lnTo>
                    <a:pt x="2083" y="675"/>
                  </a:lnTo>
                  <a:lnTo>
                    <a:pt x="2095" y="675"/>
                  </a:lnTo>
                  <a:lnTo>
                    <a:pt x="2107" y="677"/>
                  </a:lnTo>
                  <a:lnTo>
                    <a:pt x="2116" y="679"/>
                  </a:lnTo>
                  <a:lnTo>
                    <a:pt x="2125" y="675"/>
                  </a:lnTo>
                  <a:lnTo>
                    <a:pt x="2132" y="665"/>
                  </a:lnTo>
                  <a:lnTo>
                    <a:pt x="2126" y="663"/>
                  </a:lnTo>
                  <a:lnTo>
                    <a:pt x="2121" y="661"/>
                  </a:lnTo>
                  <a:lnTo>
                    <a:pt x="2118" y="659"/>
                  </a:lnTo>
                  <a:lnTo>
                    <a:pt x="2112" y="658"/>
                  </a:lnTo>
                  <a:lnTo>
                    <a:pt x="2105" y="658"/>
                  </a:lnTo>
                  <a:lnTo>
                    <a:pt x="2088" y="666"/>
                  </a:lnTo>
                  <a:lnTo>
                    <a:pt x="2069" y="672"/>
                  </a:lnTo>
                  <a:lnTo>
                    <a:pt x="2048" y="675"/>
                  </a:lnTo>
                  <a:lnTo>
                    <a:pt x="2044" y="666"/>
                  </a:lnTo>
                  <a:lnTo>
                    <a:pt x="2039" y="659"/>
                  </a:lnTo>
                  <a:lnTo>
                    <a:pt x="2034" y="652"/>
                  </a:lnTo>
                  <a:lnTo>
                    <a:pt x="2030" y="644"/>
                  </a:lnTo>
                  <a:lnTo>
                    <a:pt x="2029" y="630"/>
                  </a:lnTo>
                  <a:lnTo>
                    <a:pt x="2030" y="619"/>
                  </a:lnTo>
                  <a:lnTo>
                    <a:pt x="2029" y="607"/>
                  </a:lnTo>
                  <a:lnTo>
                    <a:pt x="2027" y="593"/>
                  </a:lnTo>
                  <a:lnTo>
                    <a:pt x="2029" y="581"/>
                  </a:lnTo>
                  <a:lnTo>
                    <a:pt x="2037" y="563"/>
                  </a:lnTo>
                  <a:lnTo>
                    <a:pt x="2051" y="551"/>
                  </a:lnTo>
                  <a:lnTo>
                    <a:pt x="2065" y="537"/>
                  </a:lnTo>
                  <a:lnTo>
                    <a:pt x="2077" y="523"/>
                  </a:lnTo>
                  <a:lnTo>
                    <a:pt x="2086" y="507"/>
                  </a:lnTo>
                  <a:lnTo>
                    <a:pt x="2081" y="502"/>
                  </a:lnTo>
                  <a:lnTo>
                    <a:pt x="2076" y="497"/>
                  </a:lnTo>
                  <a:lnTo>
                    <a:pt x="2070" y="492"/>
                  </a:lnTo>
                  <a:lnTo>
                    <a:pt x="2057" y="494"/>
                  </a:lnTo>
                  <a:lnTo>
                    <a:pt x="2041" y="495"/>
                  </a:lnTo>
                  <a:lnTo>
                    <a:pt x="2036" y="520"/>
                  </a:lnTo>
                  <a:lnTo>
                    <a:pt x="2027" y="539"/>
                  </a:lnTo>
                  <a:lnTo>
                    <a:pt x="2015" y="555"/>
                  </a:lnTo>
                  <a:lnTo>
                    <a:pt x="2001" y="570"/>
                  </a:lnTo>
                  <a:lnTo>
                    <a:pt x="1988" y="588"/>
                  </a:lnTo>
                  <a:lnTo>
                    <a:pt x="1980" y="609"/>
                  </a:lnTo>
                  <a:lnTo>
                    <a:pt x="1974" y="633"/>
                  </a:lnTo>
                  <a:lnTo>
                    <a:pt x="1985" y="642"/>
                  </a:lnTo>
                  <a:lnTo>
                    <a:pt x="1995" y="652"/>
                  </a:lnTo>
                  <a:lnTo>
                    <a:pt x="2002" y="665"/>
                  </a:lnTo>
                  <a:lnTo>
                    <a:pt x="2006" y="680"/>
                  </a:lnTo>
                  <a:lnTo>
                    <a:pt x="2001" y="682"/>
                  </a:lnTo>
                  <a:lnTo>
                    <a:pt x="1999" y="684"/>
                  </a:lnTo>
                  <a:lnTo>
                    <a:pt x="1997" y="686"/>
                  </a:lnTo>
                  <a:lnTo>
                    <a:pt x="1997" y="686"/>
                  </a:lnTo>
                  <a:lnTo>
                    <a:pt x="1997" y="687"/>
                  </a:lnTo>
                  <a:lnTo>
                    <a:pt x="1995" y="689"/>
                  </a:lnTo>
                  <a:lnTo>
                    <a:pt x="1995" y="693"/>
                  </a:lnTo>
                  <a:lnTo>
                    <a:pt x="1994" y="694"/>
                  </a:lnTo>
                  <a:lnTo>
                    <a:pt x="1971" y="703"/>
                  </a:lnTo>
                  <a:lnTo>
                    <a:pt x="1968" y="724"/>
                  </a:lnTo>
                  <a:lnTo>
                    <a:pt x="1961" y="740"/>
                  </a:lnTo>
                  <a:lnTo>
                    <a:pt x="1954" y="752"/>
                  </a:lnTo>
                  <a:lnTo>
                    <a:pt x="1943" y="762"/>
                  </a:lnTo>
                  <a:lnTo>
                    <a:pt x="1934" y="773"/>
                  </a:lnTo>
                  <a:lnTo>
                    <a:pt x="1926" y="787"/>
                  </a:lnTo>
                  <a:lnTo>
                    <a:pt x="1920" y="787"/>
                  </a:lnTo>
                  <a:lnTo>
                    <a:pt x="1920" y="783"/>
                  </a:lnTo>
                  <a:lnTo>
                    <a:pt x="1906" y="764"/>
                  </a:lnTo>
                  <a:lnTo>
                    <a:pt x="1898" y="743"/>
                  </a:lnTo>
                  <a:lnTo>
                    <a:pt x="1892" y="720"/>
                  </a:lnTo>
                  <a:lnTo>
                    <a:pt x="1882" y="694"/>
                  </a:lnTo>
                  <a:lnTo>
                    <a:pt x="1868" y="701"/>
                  </a:lnTo>
                  <a:lnTo>
                    <a:pt x="1859" y="710"/>
                  </a:lnTo>
                  <a:lnTo>
                    <a:pt x="1849" y="717"/>
                  </a:lnTo>
                  <a:lnTo>
                    <a:pt x="1838" y="722"/>
                  </a:lnTo>
                  <a:lnTo>
                    <a:pt x="1821" y="726"/>
                  </a:lnTo>
                  <a:lnTo>
                    <a:pt x="1819" y="724"/>
                  </a:lnTo>
                  <a:lnTo>
                    <a:pt x="1817" y="724"/>
                  </a:lnTo>
                  <a:lnTo>
                    <a:pt x="1816" y="724"/>
                  </a:lnTo>
                  <a:lnTo>
                    <a:pt x="1814" y="722"/>
                  </a:lnTo>
                  <a:lnTo>
                    <a:pt x="1810" y="722"/>
                  </a:lnTo>
                  <a:lnTo>
                    <a:pt x="1809" y="701"/>
                  </a:lnTo>
                  <a:lnTo>
                    <a:pt x="1807" y="684"/>
                  </a:lnTo>
                  <a:lnTo>
                    <a:pt x="1803" y="670"/>
                  </a:lnTo>
                  <a:lnTo>
                    <a:pt x="1800" y="654"/>
                  </a:lnTo>
                  <a:lnTo>
                    <a:pt x="1798" y="633"/>
                  </a:lnTo>
                  <a:lnTo>
                    <a:pt x="1807" y="624"/>
                  </a:lnTo>
                  <a:lnTo>
                    <a:pt x="1810" y="616"/>
                  </a:lnTo>
                  <a:lnTo>
                    <a:pt x="1812" y="605"/>
                  </a:lnTo>
                  <a:lnTo>
                    <a:pt x="1817" y="591"/>
                  </a:lnTo>
                  <a:lnTo>
                    <a:pt x="1821" y="588"/>
                  </a:lnTo>
                  <a:lnTo>
                    <a:pt x="1826" y="583"/>
                  </a:lnTo>
                  <a:lnTo>
                    <a:pt x="1831" y="577"/>
                  </a:lnTo>
                  <a:lnTo>
                    <a:pt x="1837" y="572"/>
                  </a:lnTo>
                  <a:lnTo>
                    <a:pt x="1840" y="574"/>
                  </a:lnTo>
                  <a:lnTo>
                    <a:pt x="1842" y="576"/>
                  </a:lnTo>
                  <a:lnTo>
                    <a:pt x="1844" y="577"/>
                  </a:lnTo>
                  <a:lnTo>
                    <a:pt x="1845" y="579"/>
                  </a:lnTo>
                  <a:lnTo>
                    <a:pt x="1845" y="579"/>
                  </a:lnTo>
                  <a:lnTo>
                    <a:pt x="1849" y="576"/>
                  </a:lnTo>
                  <a:lnTo>
                    <a:pt x="1851" y="572"/>
                  </a:lnTo>
                  <a:lnTo>
                    <a:pt x="1852" y="569"/>
                  </a:lnTo>
                  <a:lnTo>
                    <a:pt x="1854" y="563"/>
                  </a:lnTo>
                  <a:lnTo>
                    <a:pt x="1856" y="560"/>
                  </a:lnTo>
                  <a:lnTo>
                    <a:pt x="1868" y="553"/>
                  </a:lnTo>
                  <a:lnTo>
                    <a:pt x="1878" y="549"/>
                  </a:lnTo>
                  <a:lnTo>
                    <a:pt x="1887" y="541"/>
                  </a:lnTo>
                  <a:lnTo>
                    <a:pt x="1884" y="539"/>
                  </a:lnTo>
                  <a:lnTo>
                    <a:pt x="1882" y="539"/>
                  </a:lnTo>
                  <a:lnTo>
                    <a:pt x="1880" y="539"/>
                  </a:lnTo>
                  <a:lnTo>
                    <a:pt x="1880" y="537"/>
                  </a:lnTo>
                  <a:lnTo>
                    <a:pt x="1880" y="537"/>
                  </a:lnTo>
                  <a:lnTo>
                    <a:pt x="1880" y="534"/>
                  </a:lnTo>
                  <a:lnTo>
                    <a:pt x="1878" y="530"/>
                  </a:lnTo>
                  <a:lnTo>
                    <a:pt x="1891" y="514"/>
                  </a:lnTo>
                  <a:lnTo>
                    <a:pt x="1903" y="495"/>
                  </a:lnTo>
                  <a:lnTo>
                    <a:pt x="1913" y="473"/>
                  </a:lnTo>
                  <a:lnTo>
                    <a:pt x="1924" y="450"/>
                  </a:lnTo>
                  <a:lnTo>
                    <a:pt x="1934" y="427"/>
                  </a:lnTo>
                  <a:lnTo>
                    <a:pt x="1947" y="406"/>
                  </a:lnTo>
                  <a:lnTo>
                    <a:pt x="1959" y="392"/>
                  </a:lnTo>
                  <a:lnTo>
                    <a:pt x="1974" y="384"/>
                  </a:lnTo>
                  <a:lnTo>
                    <a:pt x="1974" y="370"/>
                  </a:lnTo>
                  <a:lnTo>
                    <a:pt x="1990" y="370"/>
                  </a:lnTo>
                  <a:lnTo>
                    <a:pt x="1999" y="354"/>
                  </a:lnTo>
                  <a:lnTo>
                    <a:pt x="2013" y="343"/>
                  </a:lnTo>
                  <a:lnTo>
                    <a:pt x="2032" y="338"/>
                  </a:lnTo>
                  <a:lnTo>
                    <a:pt x="2034" y="340"/>
                  </a:lnTo>
                  <a:lnTo>
                    <a:pt x="2036" y="340"/>
                  </a:lnTo>
                  <a:lnTo>
                    <a:pt x="2036" y="340"/>
                  </a:lnTo>
                  <a:lnTo>
                    <a:pt x="2037" y="340"/>
                  </a:lnTo>
                  <a:lnTo>
                    <a:pt x="2041" y="342"/>
                  </a:lnTo>
                  <a:lnTo>
                    <a:pt x="2041" y="329"/>
                  </a:lnTo>
                  <a:lnTo>
                    <a:pt x="2046" y="329"/>
                  </a:lnTo>
                  <a:lnTo>
                    <a:pt x="2050" y="329"/>
                  </a:lnTo>
                  <a:lnTo>
                    <a:pt x="2053" y="329"/>
                  </a:lnTo>
                  <a:lnTo>
                    <a:pt x="2055" y="329"/>
                  </a:lnTo>
                  <a:lnTo>
                    <a:pt x="2057" y="331"/>
                  </a:lnTo>
                  <a:lnTo>
                    <a:pt x="2058" y="331"/>
                  </a:lnTo>
                  <a:lnTo>
                    <a:pt x="2064" y="335"/>
                  </a:lnTo>
                  <a:lnTo>
                    <a:pt x="2070" y="321"/>
                  </a:lnTo>
                  <a:lnTo>
                    <a:pt x="2081" y="312"/>
                  </a:lnTo>
                  <a:lnTo>
                    <a:pt x="2093" y="309"/>
                  </a:lnTo>
                  <a:lnTo>
                    <a:pt x="2109" y="305"/>
                  </a:lnTo>
                  <a:lnTo>
                    <a:pt x="2125" y="303"/>
                  </a:lnTo>
                  <a:lnTo>
                    <a:pt x="2132" y="310"/>
                  </a:lnTo>
                  <a:lnTo>
                    <a:pt x="2140" y="314"/>
                  </a:lnTo>
                  <a:lnTo>
                    <a:pt x="2147" y="315"/>
                  </a:lnTo>
                  <a:lnTo>
                    <a:pt x="2154" y="317"/>
                  </a:lnTo>
                  <a:lnTo>
                    <a:pt x="2160" y="324"/>
                  </a:lnTo>
                  <a:lnTo>
                    <a:pt x="2163" y="338"/>
                  </a:lnTo>
                  <a:lnTo>
                    <a:pt x="2161" y="340"/>
                  </a:lnTo>
                  <a:lnTo>
                    <a:pt x="2160" y="342"/>
                  </a:lnTo>
                  <a:lnTo>
                    <a:pt x="2158" y="342"/>
                  </a:lnTo>
                  <a:lnTo>
                    <a:pt x="2158" y="343"/>
                  </a:lnTo>
                  <a:lnTo>
                    <a:pt x="2156" y="345"/>
                  </a:lnTo>
                  <a:lnTo>
                    <a:pt x="2156" y="349"/>
                  </a:lnTo>
                  <a:lnTo>
                    <a:pt x="2158" y="352"/>
                  </a:lnTo>
                  <a:lnTo>
                    <a:pt x="2160" y="352"/>
                  </a:lnTo>
                  <a:lnTo>
                    <a:pt x="2161" y="354"/>
                  </a:lnTo>
                  <a:lnTo>
                    <a:pt x="2163" y="357"/>
                  </a:lnTo>
                  <a:lnTo>
                    <a:pt x="2175" y="352"/>
                  </a:lnTo>
                  <a:lnTo>
                    <a:pt x="2182" y="350"/>
                  </a:lnTo>
                  <a:lnTo>
                    <a:pt x="2187" y="350"/>
                  </a:lnTo>
                  <a:lnTo>
                    <a:pt x="2189" y="354"/>
                  </a:lnTo>
                  <a:lnTo>
                    <a:pt x="2191" y="359"/>
                  </a:lnTo>
                  <a:lnTo>
                    <a:pt x="2196" y="364"/>
                  </a:lnTo>
                  <a:lnTo>
                    <a:pt x="2201" y="370"/>
                  </a:lnTo>
                  <a:lnTo>
                    <a:pt x="2233" y="373"/>
                  </a:lnTo>
                  <a:lnTo>
                    <a:pt x="2245" y="380"/>
                  </a:lnTo>
                  <a:lnTo>
                    <a:pt x="2259" y="391"/>
                  </a:lnTo>
                  <a:lnTo>
                    <a:pt x="2273" y="405"/>
                  </a:lnTo>
                  <a:lnTo>
                    <a:pt x="2285" y="420"/>
                  </a:lnTo>
                  <a:lnTo>
                    <a:pt x="2296" y="436"/>
                  </a:lnTo>
                  <a:lnTo>
                    <a:pt x="2299" y="452"/>
                  </a:lnTo>
                  <a:lnTo>
                    <a:pt x="2297" y="467"/>
                  </a:lnTo>
                  <a:lnTo>
                    <a:pt x="2285" y="480"/>
                  </a:lnTo>
                  <a:lnTo>
                    <a:pt x="2269" y="488"/>
                  </a:lnTo>
                  <a:lnTo>
                    <a:pt x="2252" y="488"/>
                  </a:lnTo>
                  <a:lnTo>
                    <a:pt x="2236" y="481"/>
                  </a:lnTo>
                  <a:lnTo>
                    <a:pt x="2222" y="474"/>
                  </a:lnTo>
                  <a:lnTo>
                    <a:pt x="2208" y="469"/>
                  </a:lnTo>
                  <a:lnTo>
                    <a:pt x="2210" y="481"/>
                  </a:lnTo>
                  <a:lnTo>
                    <a:pt x="2212" y="497"/>
                  </a:lnTo>
                  <a:lnTo>
                    <a:pt x="2214" y="514"/>
                  </a:lnTo>
                  <a:lnTo>
                    <a:pt x="2217" y="528"/>
                  </a:lnTo>
                  <a:lnTo>
                    <a:pt x="2221" y="537"/>
                  </a:lnTo>
                  <a:lnTo>
                    <a:pt x="2224" y="542"/>
                  </a:lnTo>
                  <a:lnTo>
                    <a:pt x="2229" y="544"/>
                  </a:lnTo>
                  <a:lnTo>
                    <a:pt x="2233" y="548"/>
                  </a:lnTo>
                  <a:lnTo>
                    <a:pt x="2240" y="549"/>
                  </a:lnTo>
                  <a:lnTo>
                    <a:pt x="2238" y="537"/>
                  </a:lnTo>
                  <a:lnTo>
                    <a:pt x="2236" y="528"/>
                  </a:lnTo>
                  <a:lnTo>
                    <a:pt x="2236" y="518"/>
                  </a:lnTo>
                  <a:lnTo>
                    <a:pt x="2240" y="518"/>
                  </a:lnTo>
                  <a:lnTo>
                    <a:pt x="2240" y="514"/>
                  </a:lnTo>
                  <a:lnTo>
                    <a:pt x="2252" y="521"/>
                  </a:lnTo>
                  <a:lnTo>
                    <a:pt x="2264" y="528"/>
                  </a:lnTo>
                  <a:lnTo>
                    <a:pt x="2278" y="534"/>
                  </a:lnTo>
                  <a:lnTo>
                    <a:pt x="2280" y="530"/>
                  </a:lnTo>
                  <a:lnTo>
                    <a:pt x="2282" y="527"/>
                  </a:lnTo>
                  <a:lnTo>
                    <a:pt x="2283" y="525"/>
                  </a:lnTo>
                  <a:lnTo>
                    <a:pt x="2285" y="520"/>
                  </a:lnTo>
                  <a:lnTo>
                    <a:pt x="2285" y="514"/>
                  </a:lnTo>
                  <a:lnTo>
                    <a:pt x="2283" y="513"/>
                  </a:lnTo>
                  <a:lnTo>
                    <a:pt x="2282" y="511"/>
                  </a:lnTo>
                  <a:lnTo>
                    <a:pt x="2280" y="509"/>
                  </a:lnTo>
                  <a:lnTo>
                    <a:pt x="2280" y="507"/>
                  </a:lnTo>
                  <a:lnTo>
                    <a:pt x="2280" y="504"/>
                  </a:lnTo>
                  <a:lnTo>
                    <a:pt x="2278" y="499"/>
                  </a:lnTo>
                  <a:lnTo>
                    <a:pt x="2294" y="492"/>
                  </a:lnTo>
                  <a:lnTo>
                    <a:pt x="2304" y="481"/>
                  </a:lnTo>
                  <a:lnTo>
                    <a:pt x="2313" y="469"/>
                  </a:lnTo>
                  <a:lnTo>
                    <a:pt x="2318" y="471"/>
                  </a:lnTo>
                  <a:lnTo>
                    <a:pt x="2325" y="473"/>
                  </a:lnTo>
                  <a:lnTo>
                    <a:pt x="2332" y="474"/>
                  </a:lnTo>
                  <a:lnTo>
                    <a:pt x="2339" y="476"/>
                  </a:lnTo>
                  <a:lnTo>
                    <a:pt x="2336" y="438"/>
                  </a:lnTo>
                  <a:lnTo>
                    <a:pt x="2329" y="396"/>
                  </a:lnTo>
                  <a:lnTo>
                    <a:pt x="2358" y="396"/>
                  </a:lnTo>
                  <a:lnTo>
                    <a:pt x="2365" y="403"/>
                  </a:lnTo>
                  <a:lnTo>
                    <a:pt x="2372" y="413"/>
                  </a:lnTo>
                  <a:lnTo>
                    <a:pt x="2378" y="422"/>
                  </a:lnTo>
                  <a:lnTo>
                    <a:pt x="2378" y="431"/>
                  </a:lnTo>
                  <a:lnTo>
                    <a:pt x="2374" y="432"/>
                  </a:lnTo>
                  <a:lnTo>
                    <a:pt x="2372" y="432"/>
                  </a:lnTo>
                  <a:lnTo>
                    <a:pt x="2369" y="434"/>
                  </a:lnTo>
                  <a:lnTo>
                    <a:pt x="2362" y="434"/>
                  </a:lnTo>
                  <a:lnTo>
                    <a:pt x="2362" y="453"/>
                  </a:lnTo>
                  <a:lnTo>
                    <a:pt x="2367" y="455"/>
                  </a:lnTo>
                  <a:lnTo>
                    <a:pt x="2369" y="457"/>
                  </a:lnTo>
                  <a:lnTo>
                    <a:pt x="2372" y="459"/>
                  </a:lnTo>
                  <a:lnTo>
                    <a:pt x="2376" y="460"/>
                  </a:lnTo>
                  <a:lnTo>
                    <a:pt x="2381" y="460"/>
                  </a:lnTo>
                  <a:lnTo>
                    <a:pt x="2383" y="460"/>
                  </a:lnTo>
                  <a:lnTo>
                    <a:pt x="2385" y="459"/>
                  </a:lnTo>
                  <a:lnTo>
                    <a:pt x="2385" y="459"/>
                  </a:lnTo>
                  <a:lnTo>
                    <a:pt x="2386" y="459"/>
                  </a:lnTo>
                  <a:lnTo>
                    <a:pt x="2390" y="457"/>
                  </a:lnTo>
                  <a:lnTo>
                    <a:pt x="2392" y="452"/>
                  </a:lnTo>
                  <a:lnTo>
                    <a:pt x="2392" y="448"/>
                  </a:lnTo>
                  <a:lnTo>
                    <a:pt x="2392" y="443"/>
                  </a:lnTo>
                  <a:lnTo>
                    <a:pt x="2392" y="439"/>
                  </a:lnTo>
                  <a:lnTo>
                    <a:pt x="2390" y="434"/>
                  </a:lnTo>
                  <a:lnTo>
                    <a:pt x="2402" y="418"/>
                  </a:lnTo>
                  <a:lnTo>
                    <a:pt x="2416" y="405"/>
                  </a:lnTo>
                  <a:lnTo>
                    <a:pt x="2428" y="389"/>
                  </a:lnTo>
                  <a:lnTo>
                    <a:pt x="2434" y="387"/>
                  </a:lnTo>
                  <a:lnTo>
                    <a:pt x="2439" y="387"/>
                  </a:lnTo>
                  <a:lnTo>
                    <a:pt x="2441" y="385"/>
                  </a:lnTo>
                  <a:lnTo>
                    <a:pt x="2444" y="387"/>
                  </a:lnTo>
                  <a:lnTo>
                    <a:pt x="2448" y="389"/>
                  </a:lnTo>
                  <a:lnTo>
                    <a:pt x="2449" y="392"/>
                  </a:lnTo>
                  <a:lnTo>
                    <a:pt x="2451" y="396"/>
                  </a:lnTo>
                  <a:lnTo>
                    <a:pt x="2453" y="398"/>
                  </a:lnTo>
                  <a:lnTo>
                    <a:pt x="2454" y="401"/>
                  </a:lnTo>
                  <a:lnTo>
                    <a:pt x="2458" y="403"/>
                  </a:lnTo>
                  <a:lnTo>
                    <a:pt x="2458" y="399"/>
                  </a:lnTo>
                  <a:lnTo>
                    <a:pt x="2461" y="396"/>
                  </a:lnTo>
                  <a:lnTo>
                    <a:pt x="2463" y="392"/>
                  </a:lnTo>
                  <a:lnTo>
                    <a:pt x="2465" y="389"/>
                  </a:lnTo>
                  <a:lnTo>
                    <a:pt x="2465" y="384"/>
                  </a:lnTo>
                  <a:lnTo>
                    <a:pt x="2467" y="377"/>
                  </a:lnTo>
                  <a:lnTo>
                    <a:pt x="2482" y="377"/>
                  </a:lnTo>
                  <a:lnTo>
                    <a:pt x="2496" y="380"/>
                  </a:lnTo>
                  <a:lnTo>
                    <a:pt x="2509" y="384"/>
                  </a:lnTo>
                  <a:lnTo>
                    <a:pt x="2500" y="391"/>
                  </a:lnTo>
                  <a:lnTo>
                    <a:pt x="2491" y="396"/>
                  </a:lnTo>
                  <a:lnTo>
                    <a:pt x="2484" y="401"/>
                  </a:lnTo>
                  <a:lnTo>
                    <a:pt x="2477" y="411"/>
                  </a:lnTo>
                  <a:lnTo>
                    <a:pt x="2486" y="411"/>
                  </a:lnTo>
                  <a:lnTo>
                    <a:pt x="2491" y="406"/>
                  </a:lnTo>
                  <a:lnTo>
                    <a:pt x="2503" y="401"/>
                  </a:lnTo>
                  <a:lnTo>
                    <a:pt x="2516" y="396"/>
                  </a:lnTo>
                  <a:lnTo>
                    <a:pt x="2526" y="392"/>
                  </a:lnTo>
                  <a:lnTo>
                    <a:pt x="2537" y="389"/>
                  </a:lnTo>
                  <a:lnTo>
                    <a:pt x="2540" y="389"/>
                  </a:lnTo>
                  <a:lnTo>
                    <a:pt x="2542" y="391"/>
                  </a:lnTo>
                  <a:lnTo>
                    <a:pt x="2545" y="394"/>
                  </a:lnTo>
                  <a:lnTo>
                    <a:pt x="2547" y="396"/>
                  </a:lnTo>
                  <a:lnTo>
                    <a:pt x="2549" y="398"/>
                  </a:lnTo>
                  <a:lnTo>
                    <a:pt x="2552" y="398"/>
                  </a:lnTo>
                  <a:lnTo>
                    <a:pt x="2559" y="399"/>
                  </a:lnTo>
                  <a:lnTo>
                    <a:pt x="2561" y="396"/>
                  </a:lnTo>
                  <a:lnTo>
                    <a:pt x="2563" y="392"/>
                  </a:lnTo>
                  <a:lnTo>
                    <a:pt x="2564" y="391"/>
                  </a:lnTo>
                  <a:lnTo>
                    <a:pt x="2564" y="387"/>
                  </a:lnTo>
                  <a:lnTo>
                    <a:pt x="2566" y="382"/>
                  </a:lnTo>
                  <a:lnTo>
                    <a:pt x="2566" y="377"/>
                  </a:lnTo>
                  <a:lnTo>
                    <a:pt x="2563" y="373"/>
                  </a:lnTo>
                  <a:lnTo>
                    <a:pt x="2561" y="370"/>
                  </a:lnTo>
                  <a:lnTo>
                    <a:pt x="2559" y="366"/>
                  </a:lnTo>
                  <a:lnTo>
                    <a:pt x="2559" y="361"/>
                  </a:lnTo>
                  <a:lnTo>
                    <a:pt x="2559" y="354"/>
                  </a:lnTo>
                  <a:lnTo>
                    <a:pt x="2564" y="350"/>
                  </a:lnTo>
                  <a:lnTo>
                    <a:pt x="2568" y="347"/>
                  </a:lnTo>
                  <a:lnTo>
                    <a:pt x="2571" y="345"/>
                  </a:lnTo>
                  <a:lnTo>
                    <a:pt x="2578" y="342"/>
                  </a:lnTo>
                  <a:lnTo>
                    <a:pt x="2582" y="343"/>
                  </a:lnTo>
                  <a:lnTo>
                    <a:pt x="2587" y="345"/>
                  </a:lnTo>
                  <a:lnTo>
                    <a:pt x="2594" y="345"/>
                  </a:lnTo>
                  <a:lnTo>
                    <a:pt x="2601" y="345"/>
                  </a:lnTo>
                  <a:lnTo>
                    <a:pt x="2610" y="356"/>
                  </a:lnTo>
                  <a:lnTo>
                    <a:pt x="2622" y="368"/>
                  </a:lnTo>
                  <a:lnTo>
                    <a:pt x="2640" y="380"/>
                  </a:lnTo>
                  <a:lnTo>
                    <a:pt x="2655" y="392"/>
                  </a:lnTo>
                  <a:lnTo>
                    <a:pt x="2669" y="399"/>
                  </a:lnTo>
                  <a:lnTo>
                    <a:pt x="2678" y="403"/>
                  </a:lnTo>
                  <a:lnTo>
                    <a:pt x="2680" y="401"/>
                  </a:lnTo>
                  <a:lnTo>
                    <a:pt x="2680" y="401"/>
                  </a:lnTo>
                  <a:lnTo>
                    <a:pt x="2680" y="399"/>
                  </a:lnTo>
                  <a:lnTo>
                    <a:pt x="2680" y="399"/>
                  </a:lnTo>
                  <a:lnTo>
                    <a:pt x="2681" y="396"/>
                  </a:lnTo>
                  <a:lnTo>
                    <a:pt x="2676" y="391"/>
                  </a:lnTo>
                  <a:lnTo>
                    <a:pt x="2673" y="387"/>
                  </a:lnTo>
                  <a:lnTo>
                    <a:pt x="2671" y="382"/>
                  </a:lnTo>
                  <a:lnTo>
                    <a:pt x="2667" y="377"/>
                  </a:lnTo>
                  <a:lnTo>
                    <a:pt x="2666" y="370"/>
                  </a:lnTo>
                  <a:lnTo>
                    <a:pt x="2650" y="370"/>
                  </a:lnTo>
                  <a:lnTo>
                    <a:pt x="2652" y="349"/>
                  </a:lnTo>
                  <a:lnTo>
                    <a:pt x="2648" y="333"/>
                  </a:lnTo>
                  <a:lnTo>
                    <a:pt x="2646" y="319"/>
                  </a:lnTo>
                  <a:lnTo>
                    <a:pt x="2643" y="300"/>
                  </a:lnTo>
                  <a:lnTo>
                    <a:pt x="2653" y="293"/>
                  </a:lnTo>
                  <a:lnTo>
                    <a:pt x="2660" y="284"/>
                  </a:lnTo>
                  <a:lnTo>
                    <a:pt x="2664" y="274"/>
                  </a:lnTo>
                  <a:lnTo>
                    <a:pt x="2667" y="261"/>
                  </a:lnTo>
                  <a:lnTo>
                    <a:pt x="2671" y="251"/>
                  </a:lnTo>
                  <a:lnTo>
                    <a:pt x="2676" y="240"/>
                  </a:lnTo>
                  <a:lnTo>
                    <a:pt x="2683" y="232"/>
                  </a:lnTo>
                  <a:lnTo>
                    <a:pt x="2692" y="226"/>
                  </a:lnTo>
                  <a:lnTo>
                    <a:pt x="2708" y="225"/>
                  </a:lnTo>
                  <a:lnTo>
                    <a:pt x="2727" y="226"/>
                  </a:lnTo>
                  <a:lnTo>
                    <a:pt x="2732" y="235"/>
                  </a:lnTo>
                  <a:lnTo>
                    <a:pt x="2739" y="242"/>
                  </a:lnTo>
                  <a:lnTo>
                    <a:pt x="2737" y="256"/>
                  </a:lnTo>
                  <a:lnTo>
                    <a:pt x="2734" y="270"/>
                  </a:lnTo>
                  <a:lnTo>
                    <a:pt x="2730" y="282"/>
                  </a:lnTo>
                  <a:lnTo>
                    <a:pt x="2729" y="293"/>
                  </a:lnTo>
                  <a:lnTo>
                    <a:pt x="2727" y="300"/>
                  </a:lnTo>
                  <a:lnTo>
                    <a:pt x="2730" y="309"/>
                  </a:lnTo>
                  <a:lnTo>
                    <a:pt x="2736" y="321"/>
                  </a:lnTo>
                  <a:lnTo>
                    <a:pt x="2739" y="335"/>
                  </a:lnTo>
                  <a:lnTo>
                    <a:pt x="2742" y="345"/>
                  </a:lnTo>
                  <a:lnTo>
                    <a:pt x="2742" y="357"/>
                  </a:lnTo>
                  <a:lnTo>
                    <a:pt x="2739" y="368"/>
                  </a:lnTo>
                  <a:lnTo>
                    <a:pt x="2736" y="377"/>
                  </a:lnTo>
                  <a:lnTo>
                    <a:pt x="2736" y="384"/>
                  </a:lnTo>
                  <a:lnTo>
                    <a:pt x="2737" y="389"/>
                  </a:lnTo>
                  <a:lnTo>
                    <a:pt x="2739" y="392"/>
                  </a:lnTo>
                  <a:lnTo>
                    <a:pt x="2742" y="396"/>
                  </a:lnTo>
                  <a:lnTo>
                    <a:pt x="2746" y="399"/>
                  </a:lnTo>
                  <a:lnTo>
                    <a:pt x="2748" y="405"/>
                  </a:lnTo>
                  <a:lnTo>
                    <a:pt x="2751" y="411"/>
                  </a:lnTo>
                  <a:lnTo>
                    <a:pt x="2746" y="422"/>
                  </a:lnTo>
                  <a:lnTo>
                    <a:pt x="2742" y="434"/>
                  </a:lnTo>
                  <a:lnTo>
                    <a:pt x="2742" y="450"/>
                  </a:lnTo>
                  <a:lnTo>
                    <a:pt x="2737" y="453"/>
                  </a:lnTo>
                  <a:lnTo>
                    <a:pt x="2734" y="457"/>
                  </a:lnTo>
                  <a:lnTo>
                    <a:pt x="2729" y="459"/>
                  </a:lnTo>
                  <a:lnTo>
                    <a:pt x="2723" y="462"/>
                  </a:lnTo>
                  <a:lnTo>
                    <a:pt x="2716" y="464"/>
                  </a:lnTo>
                  <a:lnTo>
                    <a:pt x="2716" y="469"/>
                  </a:lnTo>
                  <a:lnTo>
                    <a:pt x="2736" y="469"/>
                  </a:lnTo>
                  <a:lnTo>
                    <a:pt x="2737" y="467"/>
                  </a:lnTo>
                  <a:lnTo>
                    <a:pt x="2737" y="467"/>
                  </a:lnTo>
                  <a:lnTo>
                    <a:pt x="2739" y="466"/>
                  </a:lnTo>
                  <a:lnTo>
                    <a:pt x="2739" y="466"/>
                  </a:lnTo>
                  <a:lnTo>
                    <a:pt x="2742" y="464"/>
                  </a:lnTo>
                  <a:lnTo>
                    <a:pt x="2749" y="452"/>
                  </a:lnTo>
                  <a:lnTo>
                    <a:pt x="2756" y="438"/>
                  </a:lnTo>
                  <a:lnTo>
                    <a:pt x="2762" y="427"/>
                  </a:lnTo>
                  <a:lnTo>
                    <a:pt x="2765" y="410"/>
                  </a:lnTo>
                  <a:lnTo>
                    <a:pt x="2762" y="394"/>
                  </a:lnTo>
                  <a:lnTo>
                    <a:pt x="2760" y="378"/>
                  </a:lnTo>
                  <a:lnTo>
                    <a:pt x="2758" y="364"/>
                  </a:lnTo>
                  <a:lnTo>
                    <a:pt x="2777" y="364"/>
                  </a:lnTo>
                  <a:lnTo>
                    <a:pt x="2795" y="364"/>
                  </a:lnTo>
                  <a:lnTo>
                    <a:pt x="2812" y="370"/>
                  </a:lnTo>
                  <a:lnTo>
                    <a:pt x="2812" y="364"/>
                  </a:lnTo>
                  <a:lnTo>
                    <a:pt x="2795" y="357"/>
                  </a:lnTo>
                  <a:lnTo>
                    <a:pt x="2774" y="349"/>
                  </a:lnTo>
                  <a:lnTo>
                    <a:pt x="2755" y="342"/>
                  </a:lnTo>
                  <a:lnTo>
                    <a:pt x="2751" y="324"/>
                  </a:lnTo>
                  <a:lnTo>
                    <a:pt x="2746" y="312"/>
                  </a:lnTo>
                  <a:lnTo>
                    <a:pt x="2741" y="302"/>
                  </a:lnTo>
                  <a:lnTo>
                    <a:pt x="2736" y="288"/>
                  </a:lnTo>
                  <a:lnTo>
                    <a:pt x="2758" y="268"/>
                  </a:lnTo>
                  <a:lnTo>
                    <a:pt x="2758" y="235"/>
                  </a:lnTo>
                  <a:lnTo>
                    <a:pt x="2762" y="235"/>
                  </a:lnTo>
                  <a:lnTo>
                    <a:pt x="2765" y="235"/>
                  </a:lnTo>
                  <a:lnTo>
                    <a:pt x="2767" y="235"/>
                  </a:lnTo>
                  <a:lnTo>
                    <a:pt x="2767" y="237"/>
                  </a:lnTo>
                  <a:lnTo>
                    <a:pt x="2770" y="239"/>
                  </a:lnTo>
                  <a:lnTo>
                    <a:pt x="2774" y="249"/>
                  </a:lnTo>
                  <a:lnTo>
                    <a:pt x="2777" y="260"/>
                  </a:lnTo>
                  <a:lnTo>
                    <a:pt x="2784" y="268"/>
                  </a:lnTo>
                  <a:lnTo>
                    <a:pt x="2797" y="261"/>
                  </a:lnTo>
                  <a:lnTo>
                    <a:pt x="2812" y="258"/>
                  </a:lnTo>
                  <a:lnTo>
                    <a:pt x="2832" y="258"/>
                  </a:lnTo>
                  <a:lnTo>
                    <a:pt x="2842" y="272"/>
                  </a:lnTo>
                  <a:lnTo>
                    <a:pt x="2858" y="286"/>
                  </a:lnTo>
                  <a:lnTo>
                    <a:pt x="2873" y="296"/>
                  </a:lnTo>
                  <a:lnTo>
                    <a:pt x="2873" y="288"/>
                  </a:lnTo>
                  <a:lnTo>
                    <a:pt x="2861" y="275"/>
                  </a:lnTo>
                  <a:lnTo>
                    <a:pt x="2852" y="260"/>
                  </a:lnTo>
                  <a:lnTo>
                    <a:pt x="2847" y="240"/>
                  </a:lnTo>
                  <a:lnTo>
                    <a:pt x="2842" y="221"/>
                  </a:lnTo>
                  <a:lnTo>
                    <a:pt x="2838" y="200"/>
                  </a:lnTo>
                  <a:lnTo>
                    <a:pt x="2861" y="193"/>
                  </a:lnTo>
                  <a:lnTo>
                    <a:pt x="2886" y="188"/>
                  </a:lnTo>
                  <a:lnTo>
                    <a:pt x="2893" y="204"/>
                  </a:lnTo>
                  <a:lnTo>
                    <a:pt x="2896" y="204"/>
                  </a:lnTo>
                  <a:lnTo>
                    <a:pt x="2900" y="188"/>
                  </a:lnTo>
                  <a:lnTo>
                    <a:pt x="2903" y="171"/>
                  </a:lnTo>
                  <a:lnTo>
                    <a:pt x="2908" y="153"/>
                  </a:lnTo>
                  <a:lnTo>
                    <a:pt x="2924" y="144"/>
                  </a:lnTo>
                  <a:lnTo>
                    <a:pt x="2936" y="134"/>
                  </a:lnTo>
                  <a:lnTo>
                    <a:pt x="2950" y="123"/>
                  </a:lnTo>
                  <a:lnTo>
                    <a:pt x="2964" y="117"/>
                  </a:lnTo>
                  <a:lnTo>
                    <a:pt x="2980" y="111"/>
                  </a:lnTo>
                  <a:lnTo>
                    <a:pt x="3001" y="111"/>
                  </a:lnTo>
                  <a:lnTo>
                    <a:pt x="3003" y="104"/>
                  </a:lnTo>
                  <a:lnTo>
                    <a:pt x="3006" y="99"/>
                  </a:lnTo>
                  <a:lnTo>
                    <a:pt x="3008" y="94"/>
                  </a:lnTo>
                  <a:lnTo>
                    <a:pt x="3011" y="89"/>
                  </a:lnTo>
                  <a:lnTo>
                    <a:pt x="3022" y="89"/>
                  </a:lnTo>
                  <a:lnTo>
                    <a:pt x="3036" y="89"/>
                  </a:lnTo>
                  <a:lnTo>
                    <a:pt x="3050" y="89"/>
                  </a:lnTo>
                  <a:lnTo>
                    <a:pt x="3060" y="89"/>
                  </a:lnTo>
                  <a:lnTo>
                    <a:pt x="3065" y="89"/>
                  </a:lnTo>
                  <a:lnTo>
                    <a:pt x="3072" y="83"/>
                  </a:lnTo>
                  <a:lnTo>
                    <a:pt x="3079" y="78"/>
                  </a:lnTo>
                  <a:lnTo>
                    <a:pt x="3086" y="71"/>
                  </a:lnTo>
                  <a:lnTo>
                    <a:pt x="3092" y="66"/>
                  </a:lnTo>
                  <a:lnTo>
                    <a:pt x="3097" y="68"/>
                  </a:lnTo>
                  <a:lnTo>
                    <a:pt x="3100" y="68"/>
                  </a:lnTo>
                  <a:lnTo>
                    <a:pt x="3106" y="69"/>
                  </a:lnTo>
                  <a:lnTo>
                    <a:pt x="3111" y="69"/>
                  </a:lnTo>
                  <a:lnTo>
                    <a:pt x="3111" y="50"/>
                  </a:lnTo>
                  <a:lnTo>
                    <a:pt x="3126" y="43"/>
                  </a:lnTo>
                  <a:lnTo>
                    <a:pt x="3139" y="36"/>
                  </a:lnTo>
                  <a:lnTo>
                    <a:pt x="3151" y="27"/>
                  </a:lnTo>
                  <a:lnTo>
                    <a:pt x="3161" y="17"/>
                  </a:lnTo>
                  <a:lnTo>
                    <a:pt x="3165"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ko-KR" altLang="en-US"/>
            </a:p>
          </p:txBody>
        </p:sp>
        <p:sp>
          <p:nvSpPr>
            <p:cNvPr id="31" name="Freeform 11">
              <a:extLst>
                <a:ext uri="{FF2B5EF4-FFF2-40B4-BE49-F238E27FC236}">
                  <a16:creationId xmlns:a16="http://schemas.microsoft.com/office/drawing/2014/main" id="{DD11426F-84B0-4127-A8E0-604D5295775F}"/>
                </a:ext>
              </a:extLst>
            </p:cNvPr>
            <p:cNvSpPr>
              <a:spLocks noEditPoints="1"/>
            </p:cNvSpPr>
            <p:nvPr/>
          </p:nvSpPr>
          <p:spPr bwMode="auto">
            <a:xfrm>
              <a:off x="2097088" y="1382713"/>
              <a:ext cx="4552950" cy="1549400"/>
            </a:xfrm>
            <a:custGeom>
              <a:avLst/>
              <a:gdLst>
                <a:gd name="T0" fmla="*/ 0 w 2868"/>
                <a:gd name="T1" fmla="*/ 276 h 976"/>
                <a:gd name="T2" fmla="*/ 1210 w 2868"/>
                <a:gd name="T3" fmla="*/ 237 h 976"/>
                <a:gd name="T4" fmla="*/ 1742 w 2868"/>
                <a:gd name="T5" fmla="*/ 276 h 976"/>
                <a:gd name="T6" fmla="*/ 2863 w 2868"/>
                <a:gd name="T7" fmla="*/ 190 h 976"/>
                <a:gd name="T8" fmla="*/ 2804 w 2868"/>
                <a:gd name="T9" fmla="*/ 223 h 976"/>
                <a:gd name="T10" fmla="*/ 194 w 2868"/>
                <a:gd name="T11" fmla="*/ 279 h 976"/>
                <a:gd name="T12" fmla="*/ 98 w 2868"/>
                <a:gd name="T13" fmla="*/ 202 h 976"/>
                <a:gd name="T14" fmla="*/ 138 w 2868"/>
                <a:gd name="T15" fmla="*/ 150 h 976"/>
                <a:gd name="T16" fmla="*/ 1685 w 2868"/>
                <a:gd name="T17" fmla="*/ 166 h 976"/>
                <a:gd name="T18" fmla="*/ 1631 w 2868"/>
                <a:gd name="T19" fmla="*/ 295 h 976"/>
                <a:gd name="T20" fmla="*/ 1620 w 2868"/>
                <a:gd name="T21" fmla="*/ 218 h 976"/>
                <a:gd name="T22" fmla="*/ 1569 w 2868"/>
                <a:gd name="T23" fmla="*/ 159 h 976"/>
                <a:gd name="T24" fmla="*/ 1632 w 2868"/>
                <a:gd name="T25" fmla="*/ 157 h 976"/>
                <a:gd name="T26" fmla="*/ 2615 w 2868"/>
                <a:gd name="T27" fmla="*/ 120 h 976"/>
                <a:gd name="T28" fmla="*/ 2090 w 2868"/>
                <a:gd name="T29" fmla="*/ 120 h 976"/>
                <a:gd name="T30" fmla="*/ 2739 w 2868"/>
                <a:gd name="T31" fmla="*/ 87 h 976"/>
                <a:gd name="T32" fmla="*/ 2765 w 2868"/>
                <a:gd name="T33" fmla="*/ 195 h 976"/>
                <a:gd name="T34" fmla="*/ 2704 w 2868"/>
                <a:gd name="T35" fmla="*/ 92 h 976"/>
                <a:gd name="T36" fmla="*/ 2158 w 2868"/>
                <a:gd name="T37" fmla="*/ 99 h 976"/>
                <a:gd name="T38" fmla="*/ 1786 w 2868"/>
                <a:gd name="T39" fmla="*/ 89 h 976"/>
                <a:gd name="T40" fmla="*/ 1681 w 2868"/>
                <a:gd name="T41" fmla="*/ 89 h 976"/>
                <a:gd name="T42" fmla="*/ 2186 w 2868"/>
                <a:gd name="T43" fmla="*/ 45 h 976"/>
                <a:gd name="T44" fmla="*/ 596 w 2868"/>
                <a:gd name="T45" fmla="*/ 92 h 976"/>
                <a:gd name="T46" fmla="*/ 384 w 2868"/>
                <a:gd name="T47" fmla="*/ 253 h 976"/>
                <a:gd name="T48" fmla="*/ 330 w 2868"/>
                <a:gd name="T49" fmla="*/ 316 h 976"/>
                <a:gd name="T50" fmla="*/ 321 w 2868"/>
                <a:gd name="T51" fmla="*/ 361 h 976"/>
                <a:gd name="T52" fmla="*/ 205 w 2868"/>
                <a:gd name="T53" fmla="*/ 335 h 976"/>
                <a:gd name="T54" fmla="*/ 253 w 2868"/>
                <a:gd name="T55" fmla="*/ 248 h 976"/>
                <a:gd name="T56" fmla="*/ 304 w 2868"/>
                <a:gd name="T57" fmla="*/ 197 h 976"/>
                <a:gd name="T58" fmla="*/ 311 w 2868"/>
                <a:gd name="T59" fmla="*/ 188 h 976"/>
                <a:gd name="T60" fmla="*/ 192 w 2868"/>
                <a:gd name="T61" fmla="*/ 168 h 976"/>
                <a:gd name="T62" fmla="*/ 161 w 2868"/>
                <a:gd name="T63" fmla="*/ 131 h 976"/>
                <a:gd name="T64" fmla="*/ 253 w 2868"/>
                <a:gd name="T65" fmla="*/ 92 h 976"/>
                <a:gd name="T66" fmla="*/ 323 w 2868"/>
                <a:gd name="T67" fmla="*/ 77 h 976"/>
                <a:gd name="T68" fmla="*/ 2107 w 2868"/>
                <a:gd name="T69" fmla="*/ 80 h 976"/>
                <a:gd name="T70" fmla="*/ 2090 w 2868"/>
                <a:gd name="T71" fmla="*/ 59 h 976"/>
                <a:gd name="T72" fmla="*/ 2147 w 2868"/>
                <a:gd name="T73" fmla="*/ 30 h 976"/>
                <a:gd name="T74" fmla="*/ 1048 w 2868"/>
                <a:gd name="T75" fmla="*/ 73 h 976"/>
                <a:gd name="T76" fmla="*/ 1076 w 2868"/>
                <a:gd name="T77" fmla="*/ 131 h 976"/>
                <a:gd name="T78" fmla="*/ 1294 w 2868"/>
                <a:gd name="T79" fmla="*/ 147 h 976"/>
                <a:gd name="T80" fmla="*/ 1196 w 2868"/>
                <a:gd name="T81" fmla="*/ 243 h 976"/>
                <a:gd name="T82" fmla="*/ 1224 w 2868"/>
                <a:gd name="T83" fmla="*/ 353 h 976"/>
                <a:gd name="T84" fmla="*/ 1198 w 2868"/>
                <a:gd name="T85" fmla="*/ 415 h 976"/>
                <a:gd name="T86" fmla="*/ 1192 w 2868"/>
                <a:gd name="T87" fmla="*/ 490 h 976"/>
                <a:gd name="T88" fmla="*/ 1140 w 2868"/>
                <a:gd name="T89" fmla="*/ 538 h 976"/>
                <a:gd name="T90" fmla="*/ 1091 w 2868"/>
                <a:gd name="T91" fmla="*/ 602 h 976"/>
                <a:gd name="T92" fmla="*/ 1048 w 2868"/>
                <a:gd name="T93" fmla="*/ 696 h 976"/>
                <a:gd name="T94" fmla="*/ 911 w 2868"/>
                <a:gd name="T95" fmla="*/ 784 h 976"/>
                <a:gd name="T96" fmla="*/ 861 w 2868"/>
                <a:gd name="T97" fmla="*/ 932 h 976"/>
                <a:gd name="T98" fmla="*/ 740 w 2868"/>
                <a:gd name="T99" fmla="*/ 862 h 976"/>
                <a:gd name="T100" fmla="*/ 714 w 2868"/>
                <a:gd name="T101" fmla="*/ 806 h 976"/>
                <a:gd name="T102" fmla="*/ 718 w 2868"/>
                <a:gd name="T103" fmla="*/ 641 h 976"/>
                <a:gd name="T104" fmla="*/ 672 w 2868"/>
                <a:gd name="T105" fmla="*/ 576 h 976"/>
                <a:gd name="T106" fmla="*/ 466 w 2868"/>
                <a:gd name="T107" fmla="*/ 374 h 976"/>
                <a:gd name="T108" fmla="*/ 447 w 2868"/>
                <a:gd name="T109" fmla="*/ 290 h 976"/>
                <a:gd name="T110" fmla="*/ 592 w 2868"/>
                <a:gd name="T111" fmla="*/ 140 h 976"/>
                <a:gd name="T112" fmla="*/ 711 w 2868"/>
                <a:gd name="T113" fmla="*/ 112 h 976"/>
                <a:gd name="T114" fmla="*/ 833 w 2868"/>
                <a:gd name="T115" fmla="*/ 80 h 976"/>
                <a:gd name="T116" fmla="*/ 896 w 2868"/>
                <a:gd name="T117" fmla="*/ 44 h 976"/>
                <a:gd name="T118" fmla="*/ 2706 w 2868"/>
                <a:gd name="T119" fmla="*/ 31 h 976"/>
                <a:gd name="T120" fmla="*/ 2641 w 2868"/>
                <a:gd name="T121" fmla="*/ 8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8" h="976">
                  <a:moveTo>
                    <a:pt x="7" y="243"/>
                  </a:moveTo>
                  <a:lnTo>
                    <a:pt x="25" y="248"/>
                  </a:lnTo>
                  <a:lnTo>
                    <a:pt x="37" y="257"/>
                  </a:lnTo>
                  <a:lnTo>
                    <a:pt x="47" y="265"/>
                  </a:lnTo>
                  <a:lnTo>
                    <a:pt x="58" y="276"/>
                  </a:lnTo>
                  <a:lnTo>
                    <a:pt x="68" y="284"/>
                  </a:lnTo>
                  <a:lnTo>
                    <a:pt x="68" y="281"/>
                  </a:lnTo>
                  <a:lnTo>
                    <a:pt x="74" y="281"/>
                  </a:lnTo>
                  <a:lnTo>
                    <a:pt x="74" y="284"/>
                  </a:lnTo>
                  <a:lnTo>
                    <a:pt x="75" y="288"/>
                  </a:lnTo>
                  <a:lnTo>
                    <a:pt x="79" y="293"/>
                  </a:lnTo>
                  <a:lnTo>
                    <a:pt x="81" y="300"/>
                  </a:lnTo>
                  <a:lnTo>
                    <a:pt x="74" y="300"/>
                  </a:lnTo>
                  <a:lnTo>
                    <a:pt x="70" y="300"/>
                  </a:lnTo>
                  <a:lnTo>
                    <a:pt x="70" y="302"/>
                  </a:lnTo>
                  <a:lnTo>
                    <a:pt x="68" y="302"/>
                  </a:lnTo>
                  <a:lnTo>
                    <a:pt x="65" y="302"/>
                  </a:lnTo>
                  <a:lnTo>
                    <a:pt x="61" y="304"/>
                  </a:lnTo>
                  <a:lnTo>
                    <a:pt x="47" y="293"/>
                  </a:lnTo>
                  <a:lnTo>
                    <a:pt x="33" y="288"/>
                  </a:lnTo>
                  <a:lnTo>
                    <a:pt x="16" y="284"/>
                  </a:lnTo>
                  <a:lnTo>
                    <a:pt x="0" y="276"/>
                  </a:lnTo>
                  <a:lnTo>
                    <a:pt x="6" y="271"/>
                  </a:lnTo>
                  <a:lnTo>
                    <a:pt x="7" y="265"/>
                  </a:lnTo>
                  <a:lnTo>
                    <a:pt x="6" y="260"/>
                  </a:lnTo>
                  <a:lnTo>
                    <a:pt x="6" y="253"/>
                  </a:lnTo>
                  <a:lnTo>
                    <a:pt x="7" y="243"/>
                  </a:lnTo>
                  <a:close/>
                  <a:moveTo>
                    <a:pt x="1222" y="236"/>
                  </a:moveTo>
                  <a:lnTo>
                    <a:pt x="1226" y="236"/>
                  </a:lnTo>
                  <a:lnTo>
                    <a:pt x="1229" y="237"/>
                  </a:lnTo>
                  <a:lnTo>
                    <a:pt x="1231" y="239"/>
                  </a:lnTo>
                  <a:lnTo>
                    <a:pt x="1233" y="241"/>
                  </a:lnTo>
                  <a:lnTo>
                    <a:pt x="1234" y="243"/>
                  </a:lnTo>
                  <a:lnTo>
                    <a:pt x="1234" y="244"/>
                  </a:lnTo>
                  <a:lnTo>
                    <a:pt x="1234" y="246"/>
                  </a:lnTo>
                  <a:lnTo>
                    <a:pt x="1236" y="250"/>
                  </a:lnTo>
                  <a:lnTo>
                    <a:pt x="1229" y="250"/>
                  </a:lnTo>
                  <a:lnTo>
                    <a:pt x="1226" y="251"/>
                  </a:lnTo>
                  <a:lnTo>
                    <a:pt x="1222" y="251"/>
                  </a:lnTo>
                  <a:lnTo>
                    <a:pt x="1219" y="253"/>
                  </a:lnTo>
                  <a:lnTo>
                    <a:pt x="1213" y="253"/>
                  </a:lnTo>
                  <a:lnTo>
                    <a:pt x="1213" y="250"/>
                  </a:lnTo>
                  <a:lnTo>
                    <a:pt x="1210" y="250"/>
                  </a:lnTo>
                  <a:lnTo>
                    <a:pt x="1210" y="237"/>
                  </a:lnTo>
                  <a:lnTo>
                    <a:pt x="1215" y="237"/>
                  </a:lnTo>
                  <a:lnTo>
                    <a:pt x="1220" y="236"/>
                  </a:lnTo>
                  <a:lnTo>
                    <a:pt x="1222" y="236"/>
                  </a:lnTo>
                  <a:close/>
                  <a:moveTo>
                    <a:pt x="61" y="227"/>
                  </a:moveTo>
                  <a:lnTo>
                    <a:pt x="77" y="227"/>
                  </a:lnTo>
                  <a:lnTo>
                    <a:pt x="77" y="230"/>
                  </a:lnTo>
                  <a:lnTo>
                    <a:pt x="74" y="230"/>
                  </a:lnTo>
                  <a:lnTo>
                    <a:pt x="70" y="230"/>
                  </a:lnTo>
                  <a:lnTo>
                    <a:pt x="68" y="232"/>
                  </a:lnTo>
                  <a:lnTo>
                    <a:pt x="67" y="232"/>
                  </a:lnTo>
                  <a:lnTo>
                    <a:pt x="67" y="232"/>
                  </a:lnTo>
                  <a:lnTo>
                    <a:pt x="65" y="232"/>
                  </a:lnTo>
                  <a:lnTo>
                    <a:pt x="63" y="230"/>
                  </a:lnTo>
                  <a:lnTo>
                    <a:pt x="61" y="227"/>
                  </a:lnTo>
                  <a:close/>
                  <a:moveTo>
                    <a:pt x="1716" y="202"/>
                  </a:moveTo>
                  <a:lnTo>
                    <a:pt x="1728" y="202"/>
                  </a:lnTo>
                  <a:lnTo>
                    <a:pt x="1732" y="216"/>
                  </a:lnTo>
                  <a:lnTo>
                    <a:pt x="1735" y="225"/>
                  </a:lnTo>
                  <a:lnTo>
                    <a:pt x="1742" y="229"/>
                  </a:lnTo>
                  <a:lnTo>
                    <a:pt x="1754" y="234"/>
                  </a:lnTo>
                  <a:lnTo>
                    <a:pt x="1749" y="255"/>
                  </a:lnTo>
                  <a:lnTo>
                    <a:pt x="1742" y="276"/>
                  </a:lnTo>
                  <a:lnTo>
                    <a:pt x="1732" y="291"/>
                  </a:lnTo>
                  <a:lnTo>
                    <a:pt x="1732" y="272"/>
                  </a:lnTo>
                  <a:lnTo>
                    <a:pt x="1709" y="272"/>
                  </a:lnTo>
                  <a:lnTo>
                    <a:pt x="1711" y="250"/>
                  </a:lnTo>
                  <a:lnTo>
                    <a:pt x="1713" y="229"/>
                  </a:lnTo>
                  <a:lnTo>
                    <a:pt x="1716" y="202"/>
                  </a:lnTo>
                  <a:close/>
                  <a:moveTo>
                    <a:pt x="2819" y="157"/>
                  </a:moveTo>
                  <a:lnTo>
                    <a:pt x="2823" y="157"/>
                  </a:lnTo>
                  <a:lnTo>
                    <a:pt x="2823" y="161"/>
                  </a:lnTo>
                  <a:lnTo>
                    <a:pt x="2824" y="166"/>
                  </a:lnTo>
                  <a:lnTo>
                    <a:pt x="2826" y="168"/>
                  </a:lnTo>
                  <a:lnTo>
                    <a:pt x="2828" y="171"/>
                  </a:lnTo>
                  <a:lnTo>
                    <a:pt x="2830" y="173"/>
                  </a:lnTo>
                  <a:lnTo>
                    <a:pt x="2833" y="176"/>
                  </a:lnTo>
                  <a:lnTo>
                    <a:pt x="2837" y="173"/>
                  </a:lnTo>
                  <a:lnTo>
                    <a:pt x="2838" y="169"/>
                  </a:lnTo>
                  <a:lnTo>
                    <a:pt x="2840" y="168"/>
                  </a:lnTo>
                  <a:lnTo>
                    <a:pt x="2844" y="168"/>
                  </a:lnTo>
                  <a:lnTo>
                    <a:pt x="2849" y="166"/>
                  </a:lnTo>
                  <a:lnTo>
                    <a:pt x="2852" y="176"/>
                  </a:lnTo>
                  <a:lnTo>
                    <a:pt x="2858" y="183"/>
                  </a:lnTo>
                  <a:lnTo>
                    <a:pt x="2863" y="190"/>
                  </a:lnTo>
                  <a:lnTo>
                    <a:pt x="2866" y="199"/>
                  </a:lnTo>
                  <a:lnTo>
                    <a:pt x="2868" y="211"/>
                  </a:lnTo>
                  <a:lnTo>
                    <a:pt x="2868" y="213"/>
                  </a:lnTo>
                  <a:lnTo>
                    <a:pt x="2866" y="215"/>
                  </a:lnTo>
                  <a:lnTo>
                    <a:pt x="2866" y="216"/>
                  </a:lnTo>
                  <a:lnTo>
                    <a:pt x="2866" y="218"/>
                  </a:lnTo>
                  <a:lnTo>
                    <a:pt x="2866" y="220"/>
                  </a:lnTo>
                  <a:lnTo>
                    <a:pt x="2865" y="223"/>
                  </a:lnTo>
                  <a:lnTo>
                    <a:pt x="2854" y="230"/>
                  </a:lnTo>
                  <a:lnTo>
                    <a:pt x="2838" y="237"/>
                  </a:lnTo>
                  <a:lnTo>
                    <a:pt x="2819" y="241"/>
                  </a:lnTo>
                  <a:lnTo>
                    <a:pt x="2800" y="244"/>
                  </a:lnTo>
                  <a:lnTo>
                    <a:pt x="2784" y="246"/>
                  </a:lnTo>
                  <a:lnTo>
                    <a:pt x="2786" y="237"/>
                  </a:lnTo>
                  <a:lnTo>
                    <a:pt x="2788" y="234"/>
                  </a:lnTo>
                  <a:lnTo>
                    <a:pt x="2790" y="230"/>
                  </a:lnTo>
                  <a:lnTo>
                    <a:pt x="2791" y="229"/>
                  </a:lnTo>
                  <a:lnTo>
                    <a:pt x="2793" y="229"/>
                  </a:lnTo>
                  <a:lnTo>
                    <a:pt x="2797" y="227"/>
                  </a:lnTo>
                  <a:lnTo>
                    <a:pt x="2798" y="227"/>
                  </a:lnTo>
                  <a:lnTo>
                    <a:pt x="2800" y="225"/>
                  </a:lnTo>
                  <a:lnTo>
                    <a:pt x="2804" y="223"/>
                  </a:lnTo>
                  <a:lnTo>
                    <a:pt x="2809" y="209"/>
                  </a:lnTo>
                  <a:lnTo>
                    <a:pt x="2809" y="195"/>
                  </a:lnTo>
                  <a:lnTo>
                    <a:pt x="2807" y="182"/>
                  </a:lnTo>
                  <a:lnTo>
                    <a:pt x="2810" y="171"/>
                  </a:lnTo>
                  <a:lnTo>
                    <a:pt x="2819" y="161"/>
                  </a:lnTo>
                  <a:lnTo>
                    <a:pt x="2819" y="157"/>
                  </a:lnTo>
                  <a:close/>
                  <a:moveTo>
                    <a:pt x="142" y="150"/>
                  </a:moveTo>
                  <a:lnTo>
                    <a:pt x="161" y="171"/>
                  </a:lnTo>
                  <a:lnTo>
                    <a:pt x="185" y="187"/>
                  </a:lnTo>
                  <a:lnTo>
                    <a:pt x="215" y="199"/>
                  </a:lnTo>
                  <a:lnTo>
                    <a:pt x="217" y="216"/>
                  </a:lnTo>
                  <a:lnTo>
                    <a:pt x="222" y="229"/>
                  </a:lnTo>
                  <a:lnTo>
                    <a:pt x="227" y="236"/>
                  </a:lnTo>
                  <a:lnTo>
                    <a:pt x="234" y="243"/>
                  </a:lnTo>
                  <a:lnTo>
                    <a:pt x="241" y="253"/>
                  </a:lnTo>
                  <a:lnTo>
                    <a:pt x="229" y="255"/>
                  </a:lnTo>
                  <a:lnTo>
                    <a:pt x="217" y="257"/>
                  </a:lnTo>
                  <a:lnTo>
                    <a:pt x="206" y="262"/>
                  </a:lnTo>
                  <a:lnTo>
                    <a:pt x="199" y="269"/>
                  </a:lnTo>
                  <a:lnTo>
                    <a:pt x="198" y="272"/>
                  </a:lnTo>
                  <a:lnTo>
                    <a:pt x="196" y="276"/>
                  </a:lnTo>
                  <a:lnTo>
                    <a:pt x="194" y="279"/>
                  </a:lnTo>
                  <a:lnTo>
                    <a:pt x="192" y="281"/>
                  </a:lnTo>
                  <a:lnTo>
                    <a:pt x="189" y="284"/>
                  </a:lnTo>
                  <a:lnTo>
                    <a:pt x="178" y="286"/>
                  </a:lnTo>
                  <a:lnTo>
                    <a:pt x="163" y="288"/>
                  </a:lnTo>
                  <a:lnTo>
                    <a:pt x="145" y="286"/>
                  </a:lnTo>
                  <a:lnTo>
                    <a:pt x="131" y="284"/>
                  </a:lnTo>
                  <a:lnTo>
                    <a:pt x="128" y="274"/>
                  </a:lnTo>
                  <a:lnTo>
                    <a:pt x="126" y="267"/>
                  </a:lnTo>
                  <a:lnTo>
                    <a:pt x="124" y="262"/>
                  </a:lnTo>
                  <a:lnTo>
                    <a:pt x="119" y="253"/>
                  </a:lnTo>
                  <a:lnTo>
                    <a:pt x="142" y="246"/>
                  </a:lnTo>
                  <a:lnTo>
                    <a:pt x="142" y="243"/>
                  </a:lnTo>
                  <a:lnTo>
                    <a:pt x="124" y="241"/>
                  </a:lnTo>
                  <a:lnTo>
                    <a:pt x="112" y="237"/>
                  </a:lnTo>
                  <a:lnTo>
                    <a:pt x="103" y="230"/>
                  </a:lnTo>
                  <a:lnTo>
                    <a:pt x="102" y="225"/>
                  </a:lnTo>
                  <a:lnTo>
                    <a:pt x="98" y="220"/>
                  </a:lnTo>
                  <a:lnTo>
                    <a:pt x="96" y="215"/>
                  </a:lnTo>
                  <a:lnTo>
                    <a:pt x="96" y="209"/>
                  </a:lnTo>
                  <a:lnTo>
                    <a:pt x="96" y="206"/>
                  </a:lnTo>
                  <a:lnTo>
                    <a:pt x="96" y="202"/>
                  </a:lnTo>
                  <a:lnTo>
                    <a:pt x="98" y="202"/>
                  </a:lnTo>
                  <a:lnTo>
                    <a:pt x="100" y="201"/>
                  </a:lnTo>
                  <a:lnTo>
                    <a:pt x="102" y="201"/>
                  </a:lnTo>
                  <a:lnTo>
                    <a:pt x="103" y="201"/>
                  </a:lnTo>
                  <a:lnTo>
                    <a:pt x="107" y="199"/>
                  </a:lnTo>
                  <a:lnTo>
                    <a:pt x="109" y="194"/>
                  </a:lnTo>
                  <a:lnTo>
                    <a:pt x="109" y="188"/>
                  </a:lnTo>
                  <a:lnTo>
                    <a:pt x="109" y="185"/>
                  </a:lnTo>
                  <a:lnTo>
                    <a:pt x="110" y="183"/>
                  </a:lnTo>
                  <a:lnTo>
                    <a:pt x="112" y="180"/>
                  </a:lnTo>
                  <a:lnTo>
                    <a:pt x="114" y="180"/>
                  </a:lnTo>
                  <a:lnTo>
                    <a:pt x="116" y="178"/>
                  </a:lnTo>
                  <a:lnTo>
                    <a:pt x="117" y="178"/>
                  </a:lnTo>
                  <a:lnTo>
                    <a:pt x="119" y="178"/>
                  </a:lnTo>
                  <a:lnTo>
                    <a:pt x="122" y="176"/>
                  </a:lnTo>
                  <a:lnTo>
                    <a:pt x="124" y="169"/>
                  </a:lnTo>
                  <a:lnTo>
                    <a:pt x="126" y="164"/>
                  </a:lnTo>
                  <a:lnTo>
                    <a:pt x="128" y="159"/>
                  </a:lnTo>
                  <a:lnTo>
                    <a:pt x="131" y="154"/>
                  </a:lnTo>
                  <a:lnTo>
                    <a:pt x="133" y="152"/>
                  </a:lnTo>
                  <a:lnTo>
                    <a:pt x="135" y="152"/>
                  </a:lnTo>
                  <a:lnTo>
                    <a:pt x="136" y="150"/>
                  </a:lnTo>
                  <a:lnTo>
                    <a:pt x="138" y="150"/>
                  </a:lnTo>
                  <a:lnTo>
                    <a:pt x="142" y="150"/>
                  </a:lnTo>
                  <a:close/>
                  <a:moveTo>
                    <a:pt x="1172" y="131"/>
                  </a:moveTo>
                  <a:lnTo>
                    <a:pt x="1177" y="133"/>
                  </a:lnTo>
                  <a:lnTo>
                    <a:pt x="1182" y="134"/>
                  </a:lnTo>
                  <a:lnTo>
                    <a:pt x="1185" y="136"/>
                  </a:lnTo>
                  <a:lnTo>
                    <a:pt x="1191" y="138"/>
                  </a:lnTo>
                  <a:lnTo>
                    <a:pt x="1191" y="143"/>
                  </a:lnTo>
                  <a:lnTo>
                    <a:pt x="1192" y="147"/>
                  </a:lnTo>
                  <a:lnTo>
                    <a:pt x="1192" y="150"/>
                  </a:lnTo>
                  <a:lnTo>
                    <a:pt x="1194" y="154"/>
                  </a:lnTo>
                  <a:lnTo>
                    <a:pt x="1182" y="154"/>
                  </a:lnTo>
                  <a:lnTo>
                    <a:pt x="1180" y="150"/>
                  </a:lnTo>
                  <a:lnTo>
                    <a:pt x="1178" y="147"/>
                  </a:lnTo>
                  <a:lnTo>
                    <a:pt x="1175" y="143"/>
                  </a:lnTo>
                  <a:lnTo>
                    <a:pt x="1173" y="141"/>
                  </a:lnTo>
                  <a:lnTo>
                    <a:pt x="1173" y="136"/>
                  </a:lnTo>
                  <a:lnTo>
                    <a:pt x="1172" y="131"/>
                  </a:lnTo>
                  <a:close/>
                  <a:moveTo>
                    <a:pt x="1658" y="108"/>
                  </a:moveTo>
                  <a:lnTo>
                    <a:pt x="1664" y="117"/>
                  </a:lnTo>
                  <a:lnTo>
                    <a:pt x="1669" y="134"/>
                  </a:lnTo>
                  <a:lnTo>
                    <a:pt x="1676" y="150"/>
                  </a:lnTo>
                  <a:lnTo>
                    <a:pt x="1685" y="166"/>
                  </a:lnTo>
                  <a:lnTo>
                    <a:pt x="1690" y="173"/>
                  </a:lnTo>
                  <a:lnTo>
                    <a:pt x="1693" y="169"/>
                  </a:lnTo>
                  <a:lnTo>
                    <a:pt x="1695" y="168"/>
                  </a:lnTo>
                  <a:lnTo>
                    <a:pt x="1699" y="168"/>
                  </a:lnTo>
                  <a:lnTo>
                    <a:pt x="1702" y="166"/>
                  </a:lnTo>
                  <a:lnTo>
                    <a:pt x="1709" y="166"/>
                  </a:lnTo>
                  <a:lnTo>
                    <a:pt x="1709" y="169"/>
                  </a:lnTo>
                  <a:lnTo>
                    <a:pt x="1713" y="169"/>
                  </a:lnTo>
                  <a:lnTo>
                    <a:pt x="1713" y="180"/>
                  </a:lnTo>
                  <a:lnTo>
                    <a:pt x="1686" y="183"/>
                  </a:lnTo>
                  <a:lnTo>
                    <a:pt x="1683" y="211"/>
                  </a:lnTo>
                  <a:lnTo>
                    <a:pt x="1674" y="234"/>
                  </a:lnTo>
                  <a:lnTo>
                    <a:pt x="1667" y="257"/>
                  </a:lnTo>
                  <a:lnTo>
                    <a:pt x="1664" y="276"/>
                  </a:lnTo>
                  <a:lnTo>
                    <a:pt x="1662" y="295"/>
                  </a:lnTo>
                  <a:lnTo>
                    <a:pt x="1662" y="311"/>
                  </a:lnTo>
                  <a:lnTo>
                    <a:pt x="1658" y="326"/>
                  </a:lnTo>
                  <a:lnTo>
                    <a:pt x="1655" y="326"/>
                  </a:lnTo>
                  <a:lnTo>
                    <a:pt x="1655" y="323"/>
                  </a:lnTo>
                  <a:lnTo>
                    <a:pt x="1650" y="316"/>
                  </a:lnTo>
                  <a:lnTo>
                    <a:pt x="1641" y="307"/>
                  </a:lnTo>
                  <a:lnTo>
                    <a:pt x="1631" y="295"/>
                  </a:lnTo>
                  <a:lnTo>
                    <a:pt x="1622" y="283"/>
                  </a:lnTo>
                  <a:lnTo>
                    <a:pt x="1615" y="271"/>
                  </a:lnTo>
                  <a:lnTo>
                    <a:pt x="1611" y="260"/>
                  </a:lnTo>
                  <a:lnTo>
                    <a:pt x="1613" y="253"/>
                  </a:lnTo>
                  <a:lnTo>
                    <a:pt x="1617" y="251"/>
                  </a:lnTo>
                  <a:lnTo>
                    <a:pt x="1620" y="251"/>
                  </a:lnTo>
                  <a:lnTo>
                    <a:pt x="1622" y="251"/>
                  </a:lnTo>
                  <a:lnTo>
                    <a:pt x="1624" y="251"/>
                  </a:lnTo>
                  <a:lnTo>
                    <a:pt x="1625" y="251"/>
                  </a:lnTo>
                  <a:lnTo>
                    <a:pt x="1627" y="251"/>
                  </a:lnTo>
                  <a:lnTo>
                    <a:pt x="1629" y="250"/>
                  </a:lnTo>
                  <a:lnTo>
                    <a:pt x="1632" y="246"/>
                  </a:lnTo>
                  <a:lnTo>
                    <a:pt x="1629" y="246"/>
                  </a:lnTo>
                  <a:lnTo>
                    <a:pt x="1629" y="243"/>
                  </a:lnTo>
                  <a:lnTo>
                    <a:pt x="1613" y="241"/>
                  </a:lnTo>
                  <a:lnTo>
                    <a:pt x="1604" y="236"/>
                  </a:lnTo>
                  <a:lnTo>
                    <a:pt x="1597" y="227"/>
                  </a:lnTo>
                  <a:lnTo>
                    <a:pt x="1604" y="225"/>
                  </a:lnTo>
                  <a:lnTo>
                    <a:pt x="1610" y="223"/>
                  </a:lnTo>
                  <a:lnTo>
                    <a:pt x="1613" y="222"/>
                  </a:lnTo>
                  <a:lnTo>
                    <a:pt x="1617" y="220"/>
                  </a:lnTo>
                  <a:lnTo>
                    <a:pt x="1620" y="218"/>
                  </a:lnTo>
                  <a:lnTo>
                    <a:pt x="1624" y="215"/>
                  </a:lnTo>
                  <a:lnTo>
                    <a:pt x="1624" y="211"/>
                  </a:lnTo>
                  <a:lnTo>
                    <a:pt x="1610" y="211"/>
                  </a:lnTo>
                  <a:lnTo>
                    <a:pt x="1606" y="213"/>
                  </a:lnTo>
                  <a:lnTo>
                    <a:pt x="1603" y="213"/>
                  </a:lnTo>
                  <a:lnTo>
                    <a:pt x="1599" y="215"/>
                  </a:lnTo>
                  <a:lnTo>
                    <a:pt x="1594" y="215"/>
                  </a:lnTo>
                  <a:lnTo>
                    <a:pt x="1585" y="199"/>
                  </a:lnTo>
                  <a:lnTo>
                    <a:pt x="1575" y="183"/>
                  </a:lnTo>
                  <a:lnTo>
                    <a:pt x="1576" y="178"/>
                  </a:lnTo>
                  <a:lnTo>
                    <a:pt x="1576" y="175"/>
                  </a:lnTo>
                  <a:lnTo>
                    <a:pt x="1578" y="173"/>
                  </a:lnTo>
                  <a:lnTo>
                    <a:pt x="1580" y="169"/>
                  </a:lnTo>
                  <a:lnTo>
                    <a:pt x="1580" y="166"/>
                  </a:lnTo>
                  <a:lnTo>
                    <a:pt x="1582" y="161"/>
                  </a:lnTo>
                  <a:lnTo>
                    <a:pt x="1578" y="161"/>
                  </a:lnTo>
                  <a:lnTo>
                    <a:pt x="1578" y="157"/>
                  </a:lnTo>
                  <a:lnTo>
                    <a:pt x="1575" y="159"/>
                  </a:lnTo>
                  <a:lnTo>
                    <a:pt x="1573" y="159"/>
                  </a:lnTo>
                  <a:lnTo>
                    <a:pt x="1571" y="159"/>
                  </a:lnTo>
                  <a:lnTo>
                    <a:pt x="1571" y="159"/>
                  </a:lnTo>
                  <a:lnTo>
                    <a:pt x="1569" y="159"/>
                  </a:lnTo>
                  <a:lnTo>
                    <a:pt x="1569" y="157"/>
                  </a:lnTo>
                  <a:lnTo>
                    <a:pt x="1566" y="154"/>
                  </a:lnTo>
                  <a:lnTo>
                    <a:pt x="1564" y="150"/>
                  </a:lnTo>
                  <a:lnTo>
                    <a:pt x="1562" y="147"/>
                  </a:lnTo>
                  <a:lnTo>
                    <a:pt x="1561" y="145"/>
                  </a:lnTo>
                  <a:lnTo>
                    <a:pt x="1561" y="140"/>
                  </a:lnTo>
                  <a:lnTo>
                    <a:pt x="1559" y="134"/>
                  </a:lnTo>
                  <a:lnTo>
                    <a:pt x="1578" y="122"/>
                  </a:lnTo>
                  <a:lnTo>
                    <a:pt x="1597" y="112"/>
                  </a:lnTo>
                  <a:lnTo>
                    <a:pt x="1599" y="117"/>
                  </a:lnTo>
                  <a:lnTo>
                    <a:pt x="1601" y="122"/>
                  </a:lnTo>
                  <a:lnTo>
                    <a:pt x="1603" y="124"/>
                  </a:lnTo>
                  <a:lnTo>
                    <a:pt x="1606" y="126"/>
                  </a:lnTo>
                  <a:lnTo>
                    <a:pt x="1608" y="126"/>
                  </a:lnTo>
                  <a:lnTo>
                    <a:pt x="1610" y="127"/>
                  </a:lnTo>
                  <a:lnTo>
                    <a:pt x="1613" y="129"/>
                  </a:lnTo>
                  <a:lnTo>
                    <a:pt x="1617" y="131"/>
                  </a:lnTo>
                  <a:lnTo>
                    <a:pt x="1620" y="141"/>
                  </a:lnTo>
                  <a:lnTo>
                    <a:pt x="1622" y="154"/>
                  </a:lnTo>
                  <a:lnTo>
                    <a:pt x="1624" y="166"/>
                  </a:lnTo>
                  <a:lnTo>
                    <a:pt x="1632" y="166"/>
                  </a:lnTo>
                  <a:lnTo>
                    <a:pt x="1632" y="157"/>
                  </a:lnTo>
                  <a:lnTo>
                    <a:pt x="1629" y="147"/>
                  </a:lnTo>
                  <a:lnTo>
                    <a:pt x="1629" y="134"/>
                  </a:lnTo>
                  <a:lnTo>
                    <a:pt x="1632" y="122"/>
                  </a:lnTo>
                  <a:lnTo>
                    <a:pt x="1636" y="112"/>
                  </a:lnTo>
                  <a:lnTo>
                    <a:pt x="1658" y="108"/>
                  </a:lnTo>
                  <a:close/>
                  <a:moveTo>
                    <a:pt x="2641" y="99"/>
                  </a:moveTo>
                  <a:lnTo>
                    <a:pt x="2646" y="103"/>
                  </a:lnTo>
                  <a:lnTo>
                    <a:pt x="2650" y="106"/>
                  </a:lnTo>
                  <a:lnTo>
                    <a:pt x="2655" y="106"/>
                  </a:lnTo>
                  <a:lnTo>
                    <a:pt x="2660" y="106"/>
                  </a:lnTo>
                  <a:lnTo>
                    <a:pt x="2669" y="108"/>
                  </a:lnTo>
                  <a:lnTo>
                    <a:pt x="2667" y="112"/>
                  </a:lnTo>
                  <a:lnTo>
                    <a:pt x="2667" y="113"/>
                  </a:lnTo>
                  <a:lnTo>
                    <a:pt x="2667" y="115"/>
                  </a:lnTo>
                  <a:lnTo>
                    <a:pt x="2666" y="117"/>
                  </a:lnTo>
                  <a:lnTo>
                    <a:pt x="2666" y="119"/>
                  </a:lnTo>
                  <a:lnTo>
                    <a:pt x="2653" y="126"/>
                  </a:lnTo>
                  <a:lnTo>
                    <a:pt x="2636" y="129"/>
                  </a:lnTo>
                  <a:lnTo>
                    <a:pt x="2618" y="131"/>
                  </a:lnTo>
                  <a:lnTo>
                    <a:pt x="2617" y="127"/>
                  </a:lnTo>
                  <a:lnTo>
                    <a:pt x="2617" y="124"/>
                  </a:lnTo>
                  <a:lnTo>
                    <a:pt x="2615" y="120"/>
                  </a:lnTo>
                  <a:lnTo>
                    <a:pt x="2615" y="115"/>
                  </a:lnTo>
                  <a:lnTo>
                    <a:pt x="2620" y="112"/>
                  </a:lnTo>
                  <a:lnTo>
                    <a:pt x="2624" y="108"/>
                  </a:lnTo>
                  <a:lnTo>
                    <a:pt x="2627" y="106"/>
                  </a:lnTo>
                  <a:lnTo>
                    <a:pt x="2631" y="103"/>
                  </a:lnTo>
                  <a:lnTo>
                    <a:pt x="2634" y="101"/>
                  </a:lnTo>
                  <a:lnTo>
                    <a:pt x="2641" y="99"/>
                  </a:lnTo>
                  <a:close/>
                  <a:moveTo>
                    <a:pt x="2104" y="99"/>
                  </a:moveTo>
                  <a:lnTo>
                    <a:pt x="2118" y="101"/>
                  </a:lnTo>
                  <a:lnTo>
                    <a:pt x="2128" y="106"/>
                  </a:lnTo>
                  <a:lnTo>
                    <a:pt x="2138" y="112"/>
                  </a:lnTo>
                  <a:lnTo>
                    <a:pt x="2135" y="115"/>
                  </a:lnTo>
                  <a:lnTo>
                    <a:pt x="2133" y="120"/>
                  </a:lnTo>
                  <a:lnTo>
                    <a:pt x="2130" y="122"/>
                  </a:lnTo>
                  <a:lnTo>
                    <a:pt x="2125" y="124"/>
                  </a:lnTo>
                  <a:lnTo>
                    <a:pt x="2119" y="126"/>
                  </a:lnTo>
                  <a:lnTo>
                    <a:pt x="2112" y="126"/>
                  </a:lnTo>
                  <a:lnTo>
                    <a:pt x="2107" y="129"/>
                  </a:lnTo>
                  <a:lnTo>
                    <a:pt x="2102" y="129"/>
                  </a:lnTo>
                  <a:lnTo>
                    <a:pt x="2097" y="131"/>
                  </a:lnTo>
                  <a:lnTo>
                    <a:pt x="2090" y="131"/>
                  </a:lnTo>
                  <a:lnTo>
                    <a:pt x="2090" y="120"/>
                  </a:lnTo>
                  <a:lnTo>
                    <a:pt x="2091" y="113"/>
                  </a:lnTo>
                  <a:lnTo>
                    <a:pt x="2098" y="108"/>
                  </a:lnTo>
                  <a:lnTo>
                    <a:pt x="2104" y="99"/>
                  </a:lnTo>
                  <a:close/>
                  <a:moveTo>
                    <a:pt x="765" y="99"/>
                  </a:moveTo>
                  <a:lnTo>
                    <a:pt x="779" y="99"/>
                  </a:lnTo>
                  <a:lnTo>
                    <a:pt x="782" y="108"/>
                  </a:lnTo>
                  <a:lnTo>
                    <a:pt x="786" y="113"/>
                  </a:lnTo>
                  <a:lnTo>
                    <a:pt x="789" y="120"/>
                  </a:lnTo>
                  <a:lnTo>
                    <a:pt x="791" y="131"/>
                  </a:lnTo>
                  <a:lnTo>
                    <a:pt x="788" y="131"/>
                  </a:lnTo>
                  <a:lnTo>
                    <a:pt x="777" y="124"/>
                  </a:lnTo>
                  <a:lnTo>
                    <a:pt x="770" y="117"/>
                  </a:lnTo>
                  <a:lnTo>
                    <a:pt x="765" y="110"/>
                  </a:lnTo>
                  <a:lnTo>
                    <a:pt x="765" y="99"/>
                  </a:lnTo>
                  <a:close/>
                  <a:moveTo>
                    <a:pt x="2734" y="77"/>
                  </a:moveTo>
                  <a:lnTo>
                    <a:pt x="2737" y="77"/>
                  </a:lnTo>
                  <a:lnTo>
                    <a:pt x="2741" y="79"/>
                  </a:lnTo>
                  <a:lnTo>
                    <a:pt x="2742" y="79"/>
                  </a:lnTo>
                  <a:lnTo>
                    <a:pt x="2744" y="79"/>
                  </a:lnTo>
                  <a:lnTo>
                    <a:pt x="2746" y="80"/>
                  </a:lnTo>
                  <a:lnTo>
                    <a:pt x="2742" y="84"/>
                  </a:lnTo>
                  <a:lnTo>
                    <a:pt x="2739" y="87"/>
                  </a:lnTo>
                  <a:lnTo>
                    <a:pt x="2737" y="92"/>
                  </a:lnTo>
                  <a:lnTo>
                    <a:pt x="2735" y="96"/>
                  </a:lnTo>
                  <a:lnTo>
                    <a:pt x="2734" y="103"/>
                  </a:lnTo>
                  <a:lnTo>
                    <a:pt x="2737" y="103"/>
                  </a:lnTo>
                  <a:lnTo>
                    <a:pt x="2741" y="98"/>
                  </a:lnTo>
                  <a:lnTo>
                    <a:pt x="2744" y="94"/>
                  </a:lnTo>
                  <a:lnTo>
                    <a:pt x="2748" y="91"/>
                  </a:lnTo>
                  <a:lnTo>
                    <a:pt x="2753" y="89"/>
                  </a:lnTo>
                  <a:lnTo>
                    <a:pt x="2763" y="99"/>
                  </a:lnTo>
                  <a:lnTo>
                    <a:pt x="2776" y="108"/>
                  </a:lnTo>
                  <a:lnTo>
                    <a:pt x="2784" y="115"/>
                  </a:lnTo>
                  <a:lnTo>
                    <a:pt x="2784" y="138"/>
                  </a:lnTo>
                  <a:lnTo>
                    <a:pt x="2790" y="143"/>
                  </a:lnTo>
                  <a:lnTo>
                    <a:pt x="2795" y="147"/>
                  </a:lnTo>
                  <a:lnTo>
                    <a:pt x="2800" y="148"/>
                  </a:lnTo>
                  <a:lnTo>
                    <a:pt x="2804" y="155"/>
                  </a:lnTo>
                  <a:lnTo>
                    <a:pt x="2807" y="169"/>
                  </a:lnTo>
                  <a:lnTo>
                    <a:pt x="2800" y="178"/>
                  </a:lnTo>
                  <a:lnTo>
                    <a:pt x="2797" y="187"/>
                  </a:lnTo>
                  <a:lnTo>
                    <a:pt x="2790" y="192"/>
                  </a:lnTo>
                  <a:lnTo>
                    <a:pt x="2781" y="194"/>
                  </a:lnTo>
                  <a:lnTo>
                    <a:pt x="2765" y="195"/>
                  </a:lnTo>
                  <a:lnTo>
                    <a:pt x="2753" y="185"/>
                  </a:lnTo>
                  <a:lnTo>
                    <a:pt x="2735" y="176"/>
                  </a:lnTo>
                  <a:lnTo>
                    <a:pt x="2716" y="171"/>
                  </a:lnTo>
                  <a:lnTo>
                    <a:pt x="2697" y="164"/>
                  </a:lnTo>
                  <a:lnTo>
                    <a:pt x="2680" y="157"/>
                  </a:lnTo>
                  <a:lnTo>
                    <a:pt x="2669" y="147"/>
                  </a:lnTo>
                  <a:lnTo>
                    <a:pt x="2676" y="143"/>
                  </a:lnTo>
                  <a:lnTo>
                    <a:pt x="2681" y="140"/>
                  </a:lnTo>
                  <a:lnTo>
                    <a:pt x="2685" y="136"/>
                  </a:lnTo>
                  <a:lnTo>
                    <a:pt x="2687" y="131"/>
                  </a:lnTo>
                  <a:lnTo>
                    <a:pt x="2688" y="122"/>
                  </a:lnTo>
                  <a:lnTo>
                    <a:pt x="2687" y="119"/>
                  </a:lnTo>
                  <a:lnTo>
                    <a:pt x="2685" y="113"/>
                  </a:lnTo>
                  <a:lnTo>
                    <a:pt x="2685" y="106"/>
                  </a:lnTo>
                  <a:lnTo>
                    <a:pt x="2685" y="99"/>
                  </a:lnTo>
                  <a:lnTo>
                    <a:pt x="2685" y="98"/>
                  </a:lnTo>
                  <a:lnTo>
                    <a:pt x="2687" y="98"/>
                  </a:lnTo>
                  <a:lnTo>
                    <a:pt x="2687" y="98"/>
                  </a:lnTo>
                  <a:lnTo>
                    <a:pt x="2687" y="98"/>
                  </a:lnTo>
                  <a:lnTo>
                    <a:pt x="2687" y="98"/>
                  </a:lnTo>
                  <a:lnTo>
                    <a:pt x="2688" y="96"/>
                  </a:lnTo>
                  <a:lnTo>
                    <a:pt x="2704" y="92"/>
                  </a:lnTo>
                  <a:lnTo>
                    <a:pt x="2721" y="84"/>
                  </a:lnTo>
                  <a:lnTo>
                    <a:pt x="2734" y="77"/>
                  </a:lnTo>
                  <a:close/>
                  <a:moveTo>
                    <a:pt x="2512" y="73"/>
                  </a:moveTo>
                  <a:lnTo>
                    <a:pt x="2522" y="73"/>
                  </a:lnTo>
                  <a:lnTo>
                    <a:pt x="2536" y="87"/>
                  </a:lnTo>
                  <a:lnTo>
                    <a:pt x="2554" y="99"/>
                  </a:lnTo>
                  <a:lnTo>
                    <a:pt x="2554" y="103"/>
                  </a:lnTo>
                  <a:lnTo>
                    <a:pt x="2550" y="103"/>
                  </a:lnTo>
                  <a:lnTo>
                    <a:pt x="2550" y="108"/>
                  </a:lnTo>
                  <a:lnTo>
                    <a:pt x="2533" y="99"/>
                  </a:lnTo>
                  <a:lnTo>
                    <a:pt x="2521" y="87"/>
                  </a:lnTo>
                  <a:lnTo>
                    <a:pt x="2512" y="73"/>
                  </a:lnTo>
                  <a:close/>
                  <a:moveTo>
                    <a:pt x="2161" y="68"/>
                  </a:moveTo>
                  <a:lnTo>
                    <a:pt x="2175" y="72"/>
                  </a:lnTo>
                  <a:lnTo>
                    <a:pt x="2186" y="75"/>
                  </a:lnTo>
                  <a:lnTo>
                    <a:pt x="2196" y="80"/>
                  </a:lnTo>
                  <a:lnTo>
                    <a:pt x="2196" y="89"/>
                  </a:lnTo>
                  <a:lnTo>
                    <a:pt x="2187" y="91"/>
                  </a:lnTo>
                  <a:lnTo>
                    <a:pt x="2179" y="94"/>
                  </a:lnTo>
                  <a:lnTo>
                    <a:pt x="2166" y="96"/>
                  </a:lnTo>
                  <a:lnTo>
                    <a:pt x="2161" y="98"/>
                  </a:lnTo>
                  <a:lnTo>
                    <a:pt x="2158" y="99"/>
                  </a:lnTo>
                  <a:lnTo>
                    <a:pt x="2152" y="99"/>
                  </a:lnTo>
                  <a:lnTo>
                    <a:pt x="2147" y="99"/>
                  </a:lnTo>
                  <a:lnTo>
                    <a:pt x="2147" y="89"/>
                  </a:lnTo>
                  <a:lnTo>
                    <a:pt x="2151" y="84"/>
                  </a:lnTo>
                  <a:lnTo>
                    <a:pt x="2156" y="77"/>
                  </a:lnTo>
                  <a:lnTo>
                    <a:pt x="2161" y="68"/>
                  </a:lnTo>
                  <a:close/>
                  <a:moveTo>
                    <a:pt x="1735" y="58"/>
                  </a:moveTo>
                  <a:lnTo>
                    <a:pt x="1735" y="77"/>
                  </a:lnTo>
                  <a:lnTo>
                    <a:pt x="1742" y="77"/>
                  </a:lnTo>
                  <a:lnTo>
                    <a:pt x="1746" y="75"/>
                  </a:lnTo>
                  <a:lnTo>
                    <a:pt x="1749" y="75"/>
                  </a:lnTo>
                  <a:lnTo>
                    <a:pt x="1753" y="75"/>
                  </a:lnTo>
                  <a:lnTo>
                    <a:pt x="1754" y="75"/>
                  </a:lnTo>
                  <a:lnTo>
                    <a:pt x="1758" y="77"/>
                  </a:lnTo>
                  <a:lnTo>
                    <a:pt x="1763" y="80"/>
                  </a:lnTo>
                  <a:lnTo>
                    <a:pt x="1763" y="89"/>
                  </a:lnTo>
                  <a:lnTo>
                    <a:pt x="1767" y="91"/>
                  </a:lnTo>
                  <a:lnTo>
                    <a:pt x="1772" y="91"/>
                  </a:lnTo>
                  <a:lnTo>
                    <a:pt x="1775" y="89"/>
                  </a:lnTo>
                  <a:lnTo>
                    <a:pt x="1781" y="89"/>
                  </a:lnTo>
                  <a:lnTo>
                    <a:pt x="1782" y="87"/>
                  </a:lnTo>
                  <a:lnTo>
                    <a:pt x="1786" y="89"/>
                  </a:lnTo>
                  <a:lnTo>
                    <a:pt x="1789" y="92"/>
                  </a:lnTo>
                  <a:lnTo>
                    <a:pt x="1793" y="98"/>
                  </a:lnTo>
                  <a:lnTo>
                    <a:pt x="1796" y="103"/>
                  </a:lnTo>
                  <a:lnTo>
                    <a:pt x="1791" y="115"/>
                  </a:lnTo>
                  <a:lnTo>
                    <a:pt x="1786" y="127"/>
                  </a:lnTo>
                  <a:lnTo>
                    <a:pt x="1782" y="141"/>
                  </a:lnTo>
                  <a:lnTo>
                    <a:pt x="1770" y="141"/>
                  </a:lnTo>
                  <a:lnTo>
                    <a:pt x="1761" y="145"/>
                  </a:lnTo>
                  <a:lnTo>
                    <a:pt x="1753" y="150"/>
                  </a:lnTo>
                  <a:lnTo>
                    <a:pt x="1739" y="154"/>
                  </a:lnTo>
                  <a:lnTo>
                    <a:pt x="1730" y="147"/>
                  </a:lnTo>
                  <a:lnTo>
                    <a:pt x="1718" y="143"/>
                  </a:lnTo>
                  <a:lnTo>
                    <a:pt x="1706" y="138"/>
                  </a:lnTo>
                  <a:lnTo>
                    <a:pt x="1704" y="134"/>
                  </a:lnTo>
                  <a:lnTo>
                    <a:pt x="1704" y="131"/>
                  </a:lnTo>
                  <a:lnTo>
                    <a:pt x="1702" y="127"/>
                  </a:lnTo>
                  <a:lnTo>
                    <a:pt x="1700" y="122"/>
                  </a:lnTo>
                  <a:lnTo>
                    <a:pt x="1695" y="117"/>
                  </a:lnTo>
                  <a:lnTo>
                    <a:pt x="1690" y="112"/>
                  </a:lnTo>
                  <a:lnTo>
                    <a:pt x="1686" y="108"/>
                  </a:lnTo>
                  <a:lnTo>
                    <a:pt x="1683" y="101"/>
                  </a:lnTo>
                  <a:lnTo>
                    <a:pt x="1681" y="89"/>
                  </a:lnTo>
                  <a:lnTo>
                    <a:pt x="1688" y="80"/>
                  </a:lnTo>
                  <a:lnTo>
                    <a:pt x="1693" y="73"/>
                  </a:lnTo>
                  <a:lnTo>
                    <a:pt x="1700" y="73"/>
                  </a:lnTo>
                  <a:lnTo>
                    <a:pt x="1706" y="75"/>
                  </a:lnTo>
                  <a:lnTo>
                    <a:pt x="1713" y="77"/>
                  </a:lnTo>
                  <a:lnTo>
                    <a:pt x="1720" y="77"/>
                  </a:lnTo>
                  <a:lnTo>
                    <a:pt x="1720" y="65"/>
                  </a:lnTo>
                  <a:lnTo>
                    <a:pt x="1723" y="63"/>
                  </a:lnTo>
                  <a:lnTo>
                    <a:pt x="1727" y="61"/>
                  </a:lnTo>
                  <a:lnTo>
                    <a:pt x="1728" y="61"/>
                  </a:lnTo>
                  <a:lnTo>
                    <a:pt x="1732" y="59"/>
                  </a:lnTo>
                  <a:lnTo>
                    <a:pt x="1735" y="58"/>
                  </a:lnTo>
                  <a:close/>
                  <a:moveTo>
                    <a:pt x="2186" y="45"/>
                  </a:moveTo>
                  <a:lnTo>
                    <a:pt x="2200" y="45"/>
                  </a:lnTo>
                  <a:lnTo>
                    <a:pt x="2208" y="54"/>
                  </a:lnTo>
                  <a:lnTo>
                    <a:pt x="2217" y="59"/>
                  </a:lnTo>
                  <a:lnTo>
                    <a:pt x="2224" y="66"/>
                  </a:lnTo>
                  <a:lnTo>
                    <a:pt x="2231" y="77"/>
                  </a:lnTo>
                  <a:lnTo>
                    <a:pt x="2215" y="77"/>
                  </a:lnTo>
                  <a:lnTo>
                    <a:pt x="2205" y="66"/>
                  </a:lnTo>
                  <a:lnTo>
                    <a:pt x="2194" y="58"/>
                  </a:lnTo>
                  <a:lnTo>
                    <a:pt x="2186" y="45"/>
                  </a:lnTo>
                  <a:close/>
                  <a:moveTo>
                    <a:pt x="421" y="45"/>
                  </a:moveTo>
                  <a:lnTo>
                    <a:pt x="433" y="45"/>
                  </a:lnTo>
                  <a:lnTo>
                    <a:pt x="438" y="49"/>
                  </a:lnTo>
                  <a:lnTo>
                    <a:pt x="442" y="52"/>
                  </a:lnTo>
                  <a:lnTo>
                    <a:pt x="444" y="56"/>
                  </a:lnTo>
                  <a:lnTo>
                    <a:pt x="447" y="61"/>
                  </a:lnTo>
                  <a:lnTo>
                    <a:pt x="449" y="65"/>
                  </a:lnTo>
                  <a:lnTo>
                    <a:pt x="458" y="56"/>
                  </a:lnTo>
                  <a:lnTo>
                    <a:pt x="468" y="52"/>
                  </a:lnTo>
                  <a:lnTo>
                    <a:pt x="484" y="54"/>
                  </a:lnTo>
                  <a:lnTo>
                    <a:pt x="484" y="68"/>
                  </a:lnTo>
                  <a:lnTo>
                    <a:pt x="506" y="70"/>
                  </a:lnTo>
                  <a:lnTo>
                    <a:pt x="526" y="73"/>
                  </a:lnTo>
                  <a:lnTo>
                    <a:pt x="543" y="77"/>
                  </a:lnTo>
                  <a:lnTo>
                    <a:pt x="562" y="79"/>
                  </a:lnTo>
                  <a:lnTo>
                    <a:pt x="583" y="77"/>
                  </a:lnTo>
                  <a:lnTo>
                    <a:pt x="583" y="89"/>
                  </a:lnTo>
                  <a:lnTo>
                    <a:pt x="587" y="89"/>
                  </a:lnTo>
                  <a:lnTo>
                    <a:pt x="590" y="89"/>
                  </a:lnTo>
                  <a:lnTo>
                    <a:pt x="592" y="89"/>
                  </a:lnTo>
                  <a:lnTo>
                    <a:pt x="594" y="91"/>
                  </a:lnTo>
                  <a:lnTo>
                    <a:pt x="596" y="92"/>
                  </a:lnTo>
                  <a:lnTo>
                    <a:pt x="592" y="92"/>
                  </a:lnTo>
                  <a:lnTo>
                    <a:pt x="576" y="103"/>
                  </a:lnTo>
                  <a:lnTo>
                    <a:pt x="557" y="115"/>
                  </a:lnTo>
                  <a:lnTo>
                    <a:pt x="534" y="126"/>
                  </a:lnTo>
                  <a:lnTo>
                    <a:pt x="513" y="138"/>
                  </a:lnTo>
                  <a:lnTo>
                    <a:pt x="498" y="148"/>
                  </a:lnTo>
                  <a:lnTo>
                    <a:pt x="487" y="157"/>
                  </a:lnTo>
                  <a:lnTo>
                    <a:pt x="503" y="157"/>
                  </a:lnTo>
                  <a:lnTo>
                    <a:pt x="508" y="154"/>
                  </a:lnTo>
                  <a:lnTo>
                    <a:pt x="513" y="152"/>
                  </a:lnTo>
                  <a:lnTo>
                    <a:pt x="519" y="150"/>
                  </a:lnTo>
                  <a:lnTo>
                    <a:pt x="526" y="150"/>
                  </a:lnTo>
                  <a:lnTo>
                    <a:pt x="526" y="154"/>
                  </a:lnTo>
                  <a:lnTo>
                    <a:pt x="505" y="169"/>
                  </a:lnTo>
                  <a:lnTo>
                    <a:pt x="487" y="185"/>
                  </a:lnTo>
                  <a:lnTo>
                    <a:pt x="472" y="201"/>
                  </a:lnTo>
                  <a:lnTo>
                    <a:pt x="454" y="215"/>
                  </a:lnTo>
                  <a:lnTo>
                    <a:pt x="435" y="227"/>
                  </a:lnTo>
                  <a:lnTo>
                    <a:pt x="410" y="234"/>
                  </a:lnTo>
                  <a:lnTo>
                    <a:pt x="410" y="246"/>
                  </a:lnTo>
                  <a:lnTo>
                    <a:pt x="398" y="248"/>
                  </a:lnTo>
                  <a:lnTo>
                    <a:pt x="384" y="253"/>
                  </a:lnTo>
                  <a:lnTo>
                    <a:pt x="376" y="260"/>
                  </a:lnTo>
                  <a:lnTo>
                    <a:pt x="381" y="264"/>
                  </a:lnTo>
                  <a:lnTo>
                    <a:pt x="384" y="267"/>
                  </a:lnTo>
                  <a:lnTo>
                    <a:pt x="386" y="269"/>
                  </a:lnTo>
                  <a:lnTo>
                    <a:pt x="386" y="272"/>
                  </a:lnTo>
                  <a:lnTo>
                    <a:pt x="386" y="276"/>
                  </a:lnTo>
                  <a:lnTo>
                    <a:pt x="384" y="281"/>
                  </a:lnTo>
                  <a:lnTo>
                    <a:pt x="384" y="288"/>
                  </a:lnTo>
                  <a:lnTo>
                    <a:pt x="346" y="291"/>
                  </a:lnTo>
                  <a:lnTo>
                    <a:pt x="346" y="295"/>
                  </a:lnTo>
                  <a:lnTo>
                    <a:pt x="351" y="297"/>
                  </a:lnTo>
                  <a:lnTo>
                    <a:pt x="353" y="297"/>
                  </a:lnTo>
                  <a:lnTo>
                    <a:pt x="356" y="297"/>
                  </a:lnTo>
                  <a:lnTo>
                    <a:pt x="356" y="297"/>
                  </a:lnTo>
                  <a:lnTo>
                    <a:pt x="358" y="298"/>
                  </a:lnTo>
                  <a:lnTo>
                    <a:pt x="358" y="300"/>
                  </a:lnTo>
                  <a:lnTo>
                    <a:pt x="362" y="304"/>
                  </a:lnTo>
                  <a:lnTo>
                    <a:pt x="356" y="304"/>
                  </a:lnTo>
                  <a:lnTo>
                    <a:pt x="348" y="307"/>
                  </a:lnTo>
                  <a:lnTo>
                    <a:pt x="337" y="311"/>
                  </a:lnTo>
                  <a:lnTo>
                    <a:pt x="327" y="314"/>
                  </a:lnTo>
                  <a:lnTo>
                    <a:pt x="330" y="316"/>
                  </a:lnTo>
                  <a:lnTo>
                    <a:pt x="332" y="316"/>
                  </a:lnTo>
                  <a:lnTo>
                    <a:pt x="334" y="316"/>
                  </a:lnTo>
                  <a:lnTo>
                    <a:pt x="335" y="318"/>
                  </a:lnTo>
                  <a:lnTo>
                    <a:pt x="337" y="318"/>
                  </a:lnTo>
                  <a:lnTo>
                    <a:pt x="335" y="321"/>
                  </a:lnTo>
                  <a:lnTo>
                    <a:pt x="334" y="325"/>
                  </a:lnTo>
                  <a:lnTo>
                    <a:pt x="332" y="326"/>
                  </a:lnTo>
                  <a:lnTo>
                    <a:pt x="334" y="328"/>
                  </a:lnTo>
                  <a:lnTo>
                    <a:pt x="334" y="330"/>
                  </a:lnTo>
                  <a:lnTo>
                    <a:pt x="335" y="333"/>
                  </a:lnTo>
                  <a:lnTo>
                    <a:pt x="337" y="337"/>
                  </a:lnTo>
                  <a:lnTo>
                    <a:pt x="330" y="339"/>
                  </a:lnTo>
                  <a:lnTo>
                    <a:pt x="325" y="339"/>
                  </a:lnTo>
                  <a:lnTo>
                    <a:pt x="320" y="339"/>
                  </a:lnTo>
                  <a:lnTo>
                    <a:pt x="314" y="342"/>
                  </a:lnTo>
                  <a:lnTo>
                    <a:pt x="332" y="342"/>
                  </a:lnTo>
                  <a:lnTo>
                    <a:pt x="346" y="346"/>
                  </a:lnTo>
                  <a:lnTo>
                    <a:pt x="346" y="353"/>
                  </a:lnTo>
                  <a:lnTo>
                    <a:pt x="323" y="353"/>
                  </a:lnTo>
                  <a:lnTo>
                    <a:pt x="321" y="358"/>
                  </a:lnTo>
                  <a:lnTo>
                    <a:pt x="321" y="360"/>
                  </a:lnTo>
                  <a:lnTo>
                    <a:pt x="321" y="361"/>
                  </a:lnTo>
                  <a:lnTo>
                    <a:pt x="320" y="363"/>
                  </a:lnTo>
                  <a:lnTo>
                    <a:pt x="318" y="365"/>
                  </a:lnTo>
                  <a:lnTo>
                    <a:pt x="309" y="368"/>
                  </a:lnTo>
                  <a:lnTo>
                    <a:pt x="297" y="368"/>
                  </a:lnTo>
                  <a:lnTo>
                    <a:pt x="285" y="368"/>
                  </a:lnTo>
                  <a:lnTo>
                    <a:pt x="273" y="361"/>
                  </a:lnTo>
                  <a:lnTo>
                    <a:pt x="257" y="361"/>
                  </a:lnTo>
                  <a:lnTo>
                    <a:pt x="241" y="363"/>
                  </a:lnTo>
                  <a:lnTo>
                    <a:pt x="224" y="365"/>
                  </a:lnTo>
                  <a:lnTo>
                    <a:pt x="208" y="363"/>
                  </a:lnTo>
                  <a:lnTo>
                    <a:pt x="192" y="358"/>
                  </a:lnTo>
                  <a:lnTo>
                    <a:pt x="191" y="356"/>
                  </a:lnTo>
                  <a:lnTo>
                    <a:pt x="191" y="354"/>
                  </a:lnTo>
                  <a:lnTo>
                    <a:pt x="189" y="354"/>
                  </a:lnTo>
                  <a:lnTo>
                    <a:pt x="189" y="353"/>
                  </a:lnTo>
                  <a:lnTo>
                    <a:pt x="189" y="349"/>
                  </a:lnTo>
                  <a:lnTo>
                    <a:pt x="192" y="349"/>
                  </a:lnTo>
                  <a:lnTo>
                    <a:pt x="194" y="346"/>
                  </a:lnTo>
                  <a:lnTo>
                    <a:pt x="198" y="342"/>
                  </a:lnTo>
                  <a:lnTo>
                    <a:pt x="199" y="340"/>
                  </a:lnTo>
                  <a:lnTo>
                    <a:pt x="203" y="339"/>
                  </a:lnTo>
                  <a:lnTo>
                    <a:pt x="205" y="335"/>
                  </a:lnTo>
                  <a:lnTo>
                    <a:pt x="208" y="330"/>
                  </a:lnTo>
                  <a:lnTo>
                    <a:pt x="201" y="328"/>
                  </a:lnTo>
                  <a:lnTo>
                    <a:pt x="196" y="325"/>
                  </a:lnTo>
                  <a:lnTo>
                    <a:pt x="192" y="319"/>
                  </a:lnTo>
                  <a:lnTo>
                    <a:pt x="191" y="314"/>
                  </a:lnTo>
                  <a:lnTo>
                    <a:pt x="189" y="307"/>
                  </a:lnTo>
                  <a:lnTo>
                    <a:pt x="196" y="307"/>
                  </a:lnTo>
                  <a:lnTo>
                    <a:pt x="208" y="304"/>
                  </a:lnTo>
                  <a:lnTo>
                    <a:pt x="222" y="307"/>
                  </a:lnTo>
                  <a:lnTo>
                    <a:pt x="234" y="312"/>
                  </a:lnTo>
                  <a:lnTo>
                    <a:pt x="246" y="318"/>
                  </a:lnTo>
                  <a:lnTo>
                    <a:pt x="246" y="311"/>
                  </a:lnTo>
                  <a:lnTo>
                    <a:pt x="234" y="305"/>
                  </a:lnTo>
                  <a:lnTo>
                    <a:pt x="224" y="300"/>
                  </a:lnTo>
                  <a:lnTo>
                    <a:pt x="215" y="291"/>
                  </a:lnTo>
                  <a:lnTo>
                    <a:pt x="218" y="291"/>
                  </a:lnTo>
                  <a:lnTo>
                    <a:pt x="227" y="278"/>
                  </a:lnTo>
                  <a:lnTo>
                    <a:pt x="238" y="269"/>
                  </a:lnTo>
                  <a:lnTo>
                    <a:pt x="252" y="262"/>
                  </a:lnTo>
                  <a:lnTo>
                    <a:pt x="269" y="257"/>
                  </a:lnTo>
                  <a:lnTo>
                    <a:pt x="269" y="253"/>
                  </a:lnTo>
                  <a:lnTo>
                    <a:pt x="253" y="248"/>
                  </a:lnTo>
                  <a:lnTo>
                    <a:pt x="241" y="239"/>
                  </a:lnTo>
                  <a:lnTo>
                    <a:pt x="231" y="227"/>
                  </a:lnTo>
                  <a:lnTo>
                    <a:pt x="222" y="215"/>
                  </a:lnTo>
                  <a:lnTo>
                    <a:pt x="227" y="213"/>
                  </a:lnTo>
                  <a:lnTo>
                    <a:pt x="231" y="213"/>
                  </a:lnTo>
                  <a:lnTo>
                    <a:pt x="236" y="211"/>
                  </a:lnTo>
                  <a:lnTo>
                    <a:pt x="241" y="211"/>
                  </a:lnTo>
                  <a:lnTo>
                    <a:pt x="248" y="216"/>
                  </a:lnTo>
                  <a:lnTo>
                    <a:pt x="253" y="222"/>
                  </a:lnTo>
                  <a:lnTo>
                    <a:pt x="260" y="227"/>
                  </a:lnTo>
                  <a:lnTo>
                    <a:pt x="260" y="223"/>
                  </a:lnTo>
                  <a:lnTo>
                    <a:pt x="259" y="220"/>
                  </a:lnTo>
                  <a:lnTo>
                    <a:pt x="257" y="220"/>
                  </a:lnTo>
                  <a:lnTo>
                    <a:pt x="257" y="218"/>
                  </a:lnTo>
                  <a:lnTo>
                    <a:pt x="255" y="216"/>
                  </a:lnTo>
                  <a:lnTo>
                    <a:pt x="255" y="215"/>
                  </a:lnTo>
                  <a:lnTo>
                    <a:pt x="253" y="211"/>
                  </a:lnTo>
                  <a:lnTo>
                    <a:pt x="257" y="211"/>
                  </a:lnTo>
                  <a:lnTo>
                    <a:pt x="257" y="208"/>
                  </a:lnTo>
                  <a:lnTo>
                    <a:pt x="273" y="202"/>
                  </a:lnTo>
                  <a:lnTo>
                    <a:pt x="288" y="199"/>
                  </a:lnTo>
                  <a:lnTo>
                    <a:pt x="304" y="197"/>
                  </a:lnTo>
                  <a:lnTo>
                    <a:pt x="323" y="199"/>
                  </a:lnTo>
                  <a:lnTo>
                    <a:pt x="314" y="188"/>
                  </a:lnTo>
                  <a:lnTo>
                    <a:pt x="325" y="185"/>
                  </a:lnTo>
                  <a:lnTo>
                    <a:pt x="337" y="180"/>
                  </a:lnTo>
                  <a:lnTo>
                    <a:pt x="349" y="175"/>
                  </a:lnTo>
                  <a:lnTo>
                    <a:pt x="356" y="169"/>
                  </a:lnTo>
                  <a:lnTo>
                    <a:pt x="362" y="169"/>
                  </a:lnTo>
                  <a:lnTo>
                    <a:pt x="362" y="166"/>
                  </a:lnTo>
                  <a:lnTo>
                    <a:pt x="353" y="166"/>
                  </a:lnTo>
                  <a:lnTo>
                    <a:pt x="349" y="168"/>
                  </a:lnTo>
                  <a:lnTo>
                    <a:pt x="346" y="169"/>
                  </a:lnTo>
                  <a:lnTo>
                    <a:pt x="344" y="169"/>
                  </a:lnTo>
                  <a:lnTo>
                    <a:pt x="342" y="169"/>
                  </a:lnTo>
                  <a:lnTo>
                    <a:pt x="341" y="169"/>
                  </a:lnTo>
                  <a:lnTo>
                    <a:pt x="339" y="168"/>
                  </a:lnTo>
                  <a:lnTo>
                    <a:pt x="337" y="166"/>
                  </a:lnTo>
                  <a:lnTo>
                    <a:pt x="334" y="166"/>
                  </a:lnTo>
                  <a:lnTo>
                    <a:pt x="330" y="169"/>
                  </a:lnTo>
                  <a:lnTo>
                    <a:pt x="325" y="175"/>
                  </a:lnTo>
                  <a:lnTo>
                    <a:pt x="320" y="180"/>
                  </a:lnTo>
                  <a:lnTo>
                    <a:pt x="316" y="185"/>
                  </a:lnTo>
                  <a:lnTo>
                    <a:pt x="311" y="188"/>
                  </a:lnTo>
                  <a:lnTo>
                    <a:pt x="292" y="194"/>
                  </a:lnTo>
                  <a:lnTo>
                    <a:pt x="274" y="194"/>
                  </a:lnTo>
                  <a:lnTo>
                    <a:pt x="257" y="190"/>
                  </a:lnTo>
                  <a:lnTo>
                    <a:pt x="241" y="183"/>
                  </a:lnTo>
                  <a:lnTo>
                    <a:pt x="239" y="183"/>
                  </a:lnTo>
                  <a:lnTo>
                    <a:pt x="236" y="185"/>
                  </a:lnTo>
                  <a:lnTo>
                    <a:pt x="231" y="187"/>
                  </a:lnTo>
                  <a:lnTo>
                    <a:pt x="227" y="188"/>
                  </a:lnTo>
                  <a:lnTo>
                    <a:pt x="224" y="190"/>
                  </a:lnTo>
                  <a:lnTo>
                    <a:pt x="218" y="192"/>
                  </a:lnTo>
                  <a:lnTo>
                    <a:pt x="215" y="183"/>
                  </a:lnTo>
                  <a:lnTo>
                    <a:pt x="218" y="182"/>
                  </a:lnTo>
                  <a:lnTo>
                    <a:pt x="218" y="182"/>
                  </a:lnTo>
                  <a:lnTo>
                    <a:pt x="220" y="180"/>
                  </a:lnTo>
                  <a:lnTo>
                    <a:pt x="222" y="176"/>
                  </a:lnTo>
                  <a:lnTo>
                    <a:pt x="212" y="176"/>
                  </a:lnTo>
                  <a:lnTo>
                    <a:pt x="208" y="178"/>
                  </a:lnTo>
                  <a:lnTo>
                    <a:pt x="203" y="180"/>
                  </a:lnTo>
                  <a:lnTo>
                    <a:pt x="198" y="180"/>
                  </a:lnTo>
                  <a:lnTo>
                    <a:pt x="192" y="180"/>
                  </a:lnTo>
                  <a:lnTo>
                    <a:pt x="189" y="169"/>
                  </a:lnTo>
                  <a:lnTo>
                    <a:pt x="192" y="168"/>
                  </a:lnTo>
                  <a:lnTo>
                    <a:pt x="194" y="168"/>
                  </a:lnTo>
                  <a:lnTo>
                    <a:pt x="196" y="168"/>
                  </a:lnTo>
                  <a:lnTo>
                    <a:pt x="198" y="166"/>
                  </a:lnTo>
                  <a:lnTo>
                    <a:pt x="199" y="166"/>
                  </a:lnTo>
                  <a:lnTo>
                    <a:pt x="177" y="169"/>
                  </a:lnTo>
                  <a:lnTo>
                    <a:pt x="175" y="164"/>
                  </a:lnTo>
                  <a:lnTo>
                    <a:pt x="171" y="161"/>
                  </a:lnTo>
                  <a:lnTo>
                    <a:pt x="170" y="159"/>
                  </a:lnTo>
                  <a:lnTo>
                    <a:pt x="168" y="155"/>
                  </a:lnTo>
                  <a:lnTo>
                    <a:pt x="164" y="150"/>
                  </a:lnTo>
                  <a:lnTo>
                    <a:pt x="170" y="148"/>
                  </a:lnTo>
                  <a:lnTo>
                    <a:pt x="173" y="148"/>
                  </a:lnTo>
                  <a:lnTo>
                    <a:pt x="175" y="148"/>
                  </a:lnTo>
                  <a:lnTo>
                    <a:pt x="177" y="148"/>
                  </a:lnTo>
                  <a:lnTo>
                    <a:pt x="177" y="147"/>
                  </a:lnTo>
                  <a:lnTo>
                    <a:pt x="178" y="145"/>
                  </a:lnTo>
                  <a:lnTo>
                    <a:pt x="180" y="141"/>
                  </a:lnTo>
                  <a:lnTo>
                    <a:pt x="173" y="140"/>
                  </a:lnTo>
                  <a:lnTo>
                    <a:pt x="166" y="138"/>
                  </a:lnTo>
                  <a:lnTo>
                    <a:pt x="163" y="134"/>
                  </a:lnTo>
                  <a:lnTo>
                    <a:pt x="157" y="131"/>
                  </a:lnTo>
                  <a:lnTo>
                    <a:pt x="161" y="131"/>
                  </a:lnTo>
                  <a:lnTo>
                    <a:pt x="161" y="126"/>
                  </a:lnTo>
                  <a:lnTo>
                    <a:pt x="178" y="129"/>
                  </a:lnTo>
                  <a:lnTo>
                    <a:pt x="187" y="127"/>
                  </a:lnTo>
                  <a:lnTo>
                    <a:pt x="194" y="124"/>
                  </a:lnTo>
                  <a:lnTo>
                    <a:pt x="198" y="119"/>
                  </a:lnTo>
                  <a:lnTo>
                    <a:pt x="203" y="112"/>
                  </a:lnTo>
                  <a:lnTo>
                    <a:pt x="212" y="108"/>
                  </a:lnTo>
                  <a:lnTo>
                    <a:pt x="222" y="105"/>
                  </a:lnTo>
                  <a:lnTo>
                    <a:pt x="229" y="108"/>
                  </a:lnTo>
                  <a:lnTo>
                    <a:pt x="238" y="112"/>
                  </a:lnTo>
                  <a:lnTo>
                    <a:pt x="245" y="113"/>
                  </a:lnTo>
                  <a:lnTo>
                    <a:pt x="253" y="112"/>
                  </a:lnTo>
                  <a:lnTo>
                    <a:pt x="250" y="110"/>
                  </a:lnTo>
                  <a:lnTo>
                    <a:pt x="246" y="108"/>
                  </a:lnTo>
                  <a:lnTo>
                    <a:pt x="245" y="108"/>
                  </a:lnTo>
                  <a:lnTo>
                    <a:pt x="245" y="106"/>
                  </a:lnTo>
                  <a:lnTo>
                    <a:pt x="243" y="105"/>
                  </a:lnTo>
                  <a:lnTo>
                    <a:pt x="243" y="101"/>
                  </a:lnTo>
                  <a:lnTo>
                    <a:pt x="241" y="96"/>
                  </a:lnTo>
                  <a:lnTo>
                    <a:pt x="246" y="94"/>
                  </a:lnTo>
                  <a:lnTo>
                    <a:pt x="250" y="92"/>
                  </a:lnTo>
                  <a:lnTo>
                    <a:pt x="253" y="92"/>
                  </a:lnTo>
                  <a:lnTo>
                    <a:pt x="255" y="91"/>
                  </a:lnTo>
                  <a:lnTo>
                    <a:pt x="259" y="89"/>
                  </a:lnTo>
                  <a:lnTo>
                    <a:pt x="266" y="89"/>
                  </a:lnTo>
                  <a:lnTo>
                    <a:pt x="269" y="91"/>
                  </a:lnTo>
                  <a:lnTo>
                    <a:pt x="273" y="94"/>
                  </a:lnTo>
                  <a:lnTo>
                    <a:pt x="276" y="96"/>
                  </a:lnTo>
                  <a:lnTo>
                    <a:pt x="276" y="92"/>
                  </a:lnTo>
                  <a:lnTo>
                    <a:pt x="274" y="91"/>
                  </a:lnTo>
                  <a:lnTo>
                    <a:pt x="274" y="89"/>
                  </a:lnTo>
                  <a:lnTo>
                    <a:pt x="274" y="89"/>
                  </a:lnTo>
                  <a:lnTo>
                    <a:pt x="274" y="87"/>
                  </a:lnTo>
                  <a:lnTo>
                    <a:pt x="273" y="84"/>
                  </a:lnTo>
                  <a:lnTo>
                    <a:pt x="278" y="82"/>
                  </a:lnTo>
                  <a:lnTo>
                    <a:pt x="281" y="80"/>
                  </a:lnTo>
                  <a:lnTo>
                    <a:pt x="287" y="77"/>
                  </a:lnTo>
                  <a:lnTo>
                    <a:pt x="290" y="73"/>
                  </a:lnTo>
                  <a:lnTo>
                    <a:pt x="292" y="73"/>
                  </a:lnTo>
                  <a:lnTo>
                    <a:pt x="299" y="73"/>
                  </a:lnTo>
                  <a:lnTo>
                    <a:pt x="304" y="75"/>
                  </a:lnTo>
                  <a:lnTo>
                    <a:pt x="308" y="79"/>
                  </a:lnTo>
                  <a:lnTo>
                    <a:pt x="314" y="79"/>
                  </a:lnTo>
                  <a:lnTo>
                    <a:pt x="323" y="77"/>
                  </a:lnTo>
                  <a:lnTo>
                    <a:pt x="327" y="65"/>
                  </a:lnTo>
                  <a:lnTo>
                    <a:pt x="332" y="63"/>
                  </a:lnTo>
                  <a:lnTo>
                    <a:pt x="337" y="63"/>
                  </a:lnTo>
                  <a:lnTo>
                    <a:pt x="342" y="63"/>
                  </a:lnTo>
                  <a:lnTo>
                    <a:pt x="346" y="65"/>
                  </a:lnTo>
                  <a:lnTo>
                    <a:pt x="349" y="65"/>
                  </a:lnTo>
                  <a:lnTo>
                    <a:pt x="356" y="54"/>
                  </a:lnTo>
                  <a:lnTo>
                    <a:pt x="367" y="52"/>
                  </a:lnTo>
                  <a:lnTo>
                    <a:pt x="374" y="56"/>
                  </a:lnTo>
                  <a:lnTo>
                    <a:pt x="381" y="59"/>
                  </a:lnTo>
                  <a:lnTo>
                    <a:pt x="388" y="61"/>
                  </a:lnTo>
                  <a:lnTo>
                    <a:pt x="397" y="58"/>
                  </a:lnTo>
                  <a:lnTo>
                    <a:pt x="409" y="51"/>
                  </a:lnTo>
                  <a:lnTo>
                    <a:pt x="421" y="45"/>
                  </a:lnTo>
                  <a:close/>
                  <a:moveTo>
                    <a:pt x="2104" y="42"/>
                  </a:moveTo>
                  <a:lnTo>
                    <a:pt x="2111" y="44"/>
                  </a:lnTo>
                  <a:lnTo>
                    <a:pt x="2118" y="47"/>
                  </a:lnTo>
                  <a:lnTo>
                    <a:pt x="2121" y="51"/>
                  </a:lnTo>
                  <a:lnTo>
                    <a:pt x="2126" y="54"/>
                  </a:lnTo>
                  <a:lnTo>
                    <a:pt x="2132" y="58"/>
                  </a:lnTo>
                  <a:lnTo>
                    <a:pt x="2128" y="68"/>
                  </a:lnTo>
                  <a:lnTo>
                    <a:pt x="2107" y="80"/>
                  </a:lnTo>
                  <a:lnTo>
                    <a:pt x="2091" y="94"/>
                  </a:lnTo>
                  <a:lnTo>
                    <a:pt x="2077" y="112"/>
                  </a:lnTo>
                  <a:lnTo>
                    <a:pt x="2074" y="112"/>
                  </a:lnTo>
                  <a:lnTo>
                    <a:pt x="2074" y="108"/>
                  </a:lnTo>
                  <a:lnTo>
                    <a:pt x="2069" y="105"/>
                  </a:lnTo>
                  <a:lnTo>
                    <a:pt x="2065" y="101"/>
                  </a:lnTo>
                  <a:lnTo>
                    <a:pt x="2063" y="98"/>
                  </a:lnTo>
                  <a:lnTo>
                    <a:pt x="2060" y="94"/>
                  </a:lnTo>
                  <a:lnTo>
                    <a:pt x="2058" y="89"/>
                  </a:lnTo>
                  <a:lnTo>
                    <a:pt x="2062" y="82"/>
                  </a:lnTo>
                  <a:lnTo>
                    <a:pt x="2063" y="77"/>
                  </a:lnTo>
                  <a:lnTo>
                    <a:pt x="2065" y="68"/>
                  </a:lnTo>
                  <a:lnTo>
                    <a:pt x="2039" y="68"/>
                  </a:lnTo>
                  <a:lnTo>
                    <a:pt x="2039" y="61"/>
                  </a:lnTo>
                  <a:lnTo>
                    <a:pt x="2053" y="56"/>
                  </a:lnTo>
                  <a:lnTo>
                    <a:pt x="2067" y="52"/>
                  </a:lnTo>
                  <a:lnTo>
                    <a:pt x="2084" y="49"/>
                  </a:lnTo>
                  <a:lnTo>
                    <a:pt x="2086" y="54"/>
                  </a:lnTo>
                  <a:lnTo>
                    <a:pt x="2088" y="56"/>
                  </a:lnTo>
                  <a:lnTo>
                    <a:pt x="2088" y="58"/>
                  </a:lnTo>
                  <a:lnTo>
                    <a:pt x="2090" y="58"/>
                  </a:lnTo>
                  <a:lnTo>
                    <a:pt x="2090" y="59"/>
                  </a:lnTo>
                  <a:lnTo>
                    <a:pt x="2093" y="61"/>
                  </a:lnTo>
                  <a:lnTo>
                    <a:pt x="2095" y="56"/>
                  </a:lnTo>
                  <a:lnTo>
                    <a:pt x="2097" y="52"/>
                  </a:lnTo>
                  <a:lnTo>
                    <a:pt x="2098" y="49"/>
                  </a:lnTo>
                  <a:lnTo>
                    <a:pt x="2102" y="45"/>
                  </a:lnTo>
                  <a:lnTo>
                    <a:pt x="2104" y="42"/>
                  </a:lnTo>
                  <a:close/>
                  <a:moveTo>
                    <a:pt x="2147" y="23"/>
                  </a:moveTo>
                  <a:lnTo>
                    <a:pt x="2151" y="24"/>
                  </a:lnTo>
                  <a:lnTo>
                    <a:pt x="2152" y="24"/>
                  </a:lnTo>
                  <a:lnTo>
                    <a:pt x="2154" y="26"/>
                  </a:lnTo>
                  <a:lnTo>
                    <a:pt x="2154" y="26"/>
                  </a:lnTo>
                  <a:lnTo>
                    <a:pt x="2156" y="28"/>
                  </a:lnTo>
                  <a:lnTo>
                    <a:pt x="2158" y="31"/>
                  </a:lnTo>
                  <a:lnTo>
                    <a:pt x="2161" y="37"/>
                  </a:lnTo>
                  <a:lnTo>
                    <a:pt x="2165" y="42"/>
                  </a:lnTo>
                  <a:lnTo>
                    <a:pt x="2166" y="49"/>
                  </a:lnTo>
                  <a:lnTo>
                    <a:pt x="2158" y="49"/>
                  </a:lnTo>
                  <a:lnTo>
                    <a:pt x="2158" y="45"/>
                  </a:lnTo>
                  <a:lnTo>
                    <a:pt x="2154" y="42"/>
                  </a:lnTo>
                  <a:lnTo>
                    <a:pt x="2151" y="38"/>
                  </a:lnTo>
                  <a:lnTo>
                    <a:pt x="2149" y="35"/>
                  </a:lnTo>
                  <a:lnTo>
                    <a:pt x="2147" y="30"/>
                  </a:lnTo>
                  <a:lnTo>
                    <a:pt x="2147" y="23"/>
                  </a:lnTo>
                  <a:close/>
                  <a:moveTo>
                    <a:pt x="943" y="19"/>
                  </a:moveTo>
                  <a:lnTo>
                    <a:pt x="967" y="19"/>
                  </a:lnTo>
                  <a:lnTo>
                    <a:pt x="992" y="23"/>
                  </a:lnTo>
                  <a:lnTo>
                    <a:pt x="1014" y="26"/>
                  </a:lnTo>
                  <a:lnTo>
                    <a:pt x="1034" y="31"/>
                  </a:lnTo>
                  <a:lnTo>
                    <a:pt x="1063" y="26"/>
                  </a:lnTo>
                  <a:lnTo>
                    <a:pt x="1067" y="30"/>
                  </a:lnTo>
                  <a:lnTo>
                    <a:pt x="1070" y="31"/>
                  </a:lnTo>
                  <a:lnTo>
                    <a:pt x="1074" y="37"/>
                  </a:lnTo>
                  <a:lnTo>
                    <a:pt x="1076" y="40"/>
                  </a:lnTo>
                  <a:lnTo>
                    <a:pt x="1079" y="42"/>
                  </a:lnTo>
                  <a:lnTo>
                    <a:pt x="1096" y="49"/>
                  </a:lnTo>
                  <a:lnTo>
                    <a:pt x="1116" y="54"/>
                  </a:lnTo>
                  <a:lnTo>
                    <a:pt x="1133" y="58"/>
                  </a:lnTo>
                  <a:lnTo>
                    <a:pt x="1133" y="65"/>
                  </a:lnTo>
                  <a:lnTo>
                    <a:pt x="1105" y="65"/>
                  </a:lnTo>
                  <a:lnTo>
                    <a:pt x="1093" y="59"/>
                  </a:lnTo>
                  <a:lnTo>
                    <a:pt x="1079" y="59"/>
                  </a:lnTo>
                  <a:lnTo>
                    <a:pt x="1063" y="61"/>
                  </a:lnTo>
                  <a:lnTo>
                    <a:pt x="1048" y="65"/>
                  </a:lnTo>
                  <a:lnTo>
                    <a:pt x="1048" y="73"/>
                  </a:lnTo>
                  <a:lnTo>
                    <a:pt x="1067" y="73"/>
                  </a:lnTo>
                  <a:lnTo>
                    <a:pt x="1081" y="70"/>
                  </a:lnTo>
                  <a:lnTo>
                    <a:pt x="1098" y="68"/>
                  </a:lnTo>
                  <a:lnTo>
                    <a:pt x="1119" y="68"/>
                  </a:lnTo>
                  <a:lnTo>
                    <a:pt x="1140" y="68"/>
                  </a:lnTo>
                  <a:lnTo>
                    <a:pt x="1156" y="68"/>
                  </a:lnTo>
                  <a:lnTo>
                    <a:pt x="1170" y="82"/>
                  </a:lnTo>
                  <a:lnTo>
                    <a:pt x="1187" y="92"/>
                  </a:lnTo>
                  <a:lnTo>
                    <a:pt x="1182" y="103"/>
                  </a:lnTo>
                  <a:lnTo>
                    <a:pt x="1172" y="110"/>
                  </a:lnTo>
                  <a:lnTo>
                    <a:pt x="1163" y="115"/>
                  </a:lnTo>
                  <a:lnTo>
                    <a:pt x="1151" y="119"/>
                  </a:lnTo>
                  <a:lnTo>
                    <a:pt x="1133" y="119"/>
                  </a:lnTo>
                  <a:lnTo>
                    <a:pt x="1117" y="124"/>
                  </a:lnTo>
                  <a:lnTo>
                    <a:pt x="1100" y="124"/>
                  </a:lnTo>
                  <a:lnTo>
                    <a:pt x="1081" y="122"/>
                  </a:lnTo>
                  <a:lnTo>
                    <a:pt x="1063" y="120"/>
                  </a:lnTo>
                  <a:lnTo>
                    <a:pt x="1046" y="120"/>
                  </a:lnTo>
                  <a:lnTo>
                    <a:pt x="1032" y="124"/>
                  </a:lnTo>
                  <a:lnTo>
                    <a:pt x="1021" y="134"/>
                  </a:lnTo>
                  <a:lnTo>
                    <a:pt x="1063" y="134"/>
                  </a:lnTo>
                  <a:lnTo>
                    <a:pt x="1076" y="131"/>
                  </a:lnTo>
                  <a:lnTo>
                    <a:pt x="1091" y="129"/>
                  </a:lnTo>
                  <a:lnTo>
                    <a:pt x="1109" y="131"/>
                  </a:lnTo>
                  <a:lnTo>
                    <a:pt x="1121" y="134"/>
                  </a:lnTo>
                  <a:lnTo>
                    <a:pt x="1124" y="147"/>
                  </a:lnTo>
                  <a:lnTo>
                    <a:pt x="1130" y="145"/>
                  </a:lnTo>
                  <a:lnTo>
                    <a:pt x="1138" y="140"/>
                  </a:lnTo>
                  <a:lnTo>
                    <a:pt x="1149" y="136"/>
                  </a:lnTo>
                  <a:lnTo>
                    <a:pt x="1159" y="134"/>
                  </a:lnTo>
                  <a:lnTo>
                    <a:pt x="1161" y="140"/>
                  </a:lnTo>
                  <a:lnTo>
                    <a:pt x="1163" y="143"/>
                  </a:lnTo>
                  <a:lnTo>
                    <a:pt x="1165" y="145"/>
                  </a:lnTo>
                  <a:lnTo>
                    <a:pt x="1168" y="147"/>
                  </a:lnTo>
                  <a:lnTo>
                    <a:pt x="1172" y="150"/>
                  </a:lnTo>
                  <a:lnTo>
                    <a:pt x="1156" y="180"/>
                  </a:lnTo>
                  <a:lnTo>
                    <a:pt x="1163" y="180"/>
                  </a:lnTo>
                  <a:lnTo>
                    <a:pt x="1175" y="173"/>
                  </a:lnTo>
                  <a:lnTo>
                    <a:pt x="1191" y="164"/>
                  </a:lnTo>
                  <a:lnTo>
                    <a:pt x="1210" y="157"/>
                  </a:lnTo>
                  <a:lnTo>
                    <a:pt x="1231" y="150"/>
                  </a:lnTo>
                  <a:lnTo>
                    <a:pt x="1254" y="145"/>
                  </a:lnTo>
                  <a:lnTo>
                    <a:pt x="1274" y="145"/>
                  </a:lnTo>
                  <a:lnTo>
                    <a:pt x="1294" y="147"/>
                  </a:lnTo>
                  <a:lnTo>
                    <a:pt x="1308" y="155"/>
                  </a:lnTo>
                  <a:lnTo>
                    <a:pt x="1316" y="169"/>
                  </a:lnTo>
                  <a:lnTo>
                    <a:pt x="1322" y="169"/>
                  </a:lnTo>
                  <a:lnTo>
                    <a:pt x="1322" y="171"/>
                  </a:lnTo>
                  <a:lnTo>
                    <a:pt x="1322" y="171"/>
                  </a:lnTo>
                  <a:lnTo>
                    <a:pt x="1320" y="173"/>
                  </a:lnTo>
                  <a:lnTo>
                    <a:pt x="1318" y="173"/>
                  </a:lnTo>
                  <a:lnTo>
                    <a:pt x="1318" y="173"/>
                  </a:lnTo>
                  <a:lnTo>
                    <a:pt x="1316" y="173"/>
                  </a:lnTo>
                  <a:lnTo>
                    <a:pt x="1313" y="176"/>
                  </a:lnTo>
                  <a:lnTo>
                    <a:pt x="1308" y="178"/>
                  </a:lnTo>
                  <a:lnTo>
                    <a:pt x="1302" y="180"/>
                  </a:lnTo>
                  <a:lnTo>
                    <a:pt x="1295" y="182"/>
                  </a:lnTo>
                  <a:lnTo>
                    <a:pt x="1290" y="183"/>
                  </a:lnTo>
                  <a:lnTo>
                    <a:pt x="1278" y="202"/>
                  </a:lnTo>
                  <a:lnTo>
                    <a:pt x="1255" y="216"/>
                  </a:lnTo>
                  <a:lnTo>
                    <a:pt x="1229" y="225"/>
                  </a:lnTo>
                  <a:lnTo>
                    <a:pt x="1198" y="230"/>
                  </a:lnTo>
                  <a:lnTo>
                    <a:pt x="1198" y="236"/>
                  </a:lnTo>
                  <a:lnTo>
                    <a:pt x="1198" y="239"/>
                  </a:lnTo>
                  <a:lnTo>
                    <a:pt x="1198" y="241"/>
                  </a:lnTo>
                  <a:lnTo>
                    <a:pt x="1196" y="243"/>
                  </a:lnTo>
                  <a:lnTo>
                    <a:pt x="1198" y="244"/>
                  </a:lnTo>
                  <a:lnTo>
                    <a:pt x="1198" y="246"/>
                  </a:lnTo>
                  <a:lnTo>
                    <a:pt x="1201" y="250"/>
                  </a:lnTo>
                  <a:lnTo>
                    <a:pt x="1206" y="253"/>
                  </a:lnTo>
                  <a:lnTo>
                    <a:pt x="1210" y="255"/>
                  </a:lnTo>
                  <a:lnTo>
                    <a:pt x="1213" y="258"/>
                  </a:lnTo>
                  <a:lnTo>
                    <a:pt x="1217" y="260"/>
                  </a:lnTo>
                  <a:lnTo>
                    <a:pt x="1220" y="265"/>
                  </a:lnTo>
                  <a:lnTo>
                    <a:pt x="1217" y="272"/>
                  </a:lnTo>
                  <a:lnTo>
                    <a:pt x="1213" y="288"/>
                  </a:lnTo>
                  <a:lnTo>
                    <a:pt x="1210" y="307"/>
                  </a:lnTo>
                  <a:lnTo>
                    <a:pt x="1206" y="326"/>
                  </a:lnTo>
                  <a:lnTo>
                    <a:pt x="1206" y="342"/>
                  </a:lnTo>
                  <a:lnTo>
                    <a:pt x="1210" y="340"/>
                  </a:lnTo>
                  <a:lnTo>
                    <a:pt x="1213" y="340"/>
                  </a:lnTo>
                  <a:lnTo>
                    <a:pt x="1215" y="340"/>
                  </a:lnTo>
                  <a:lnTo>
                    <a:pt x="1219" y="340"/>
                  </a:lnTo>
                  <a:lnTo>
                    <a:pt x="1220" y="340"/>
                  </a:lnTo>
                  <a:lnTo>
                    <a:pt x="1226" y="342"/>
                  </a:lnTo>
                  <a:lnTo>
                    <a:pt x="1224" y="347"/>
                  </a:lnTo>
                  <a:lnTo>
                    <a:pt x="1224" y="349"/>
                  </a:lnTo>
                  <a:lnTo>
                    <a:pt x="1224" y="353"/>
                  </a:lnTo>
                  <a:lnTo>
                    <a:pt x="1224" y="354"/>
                  </a:lnTo>
                  <a:lnTo>
                    <a:pt x="1224" y="358"/>
                  </a:lnTo>
                  <a:lnTo>
                    <a:pt x="1226" y="365"/>
                  </a:lnTo>
                  <a:lnTo>
                    <a:pt x="1220" y="365"/>
                  </a:lnTo>
                  <a:lnTo>
                    <a:pt x="1220" y="368"/>
                  </a:lnTo>
                  <a:lnTo>
                    <a:pt x="1217" y="367"/>
                  </a:lnTo>
                  <a:lnTo>
                    <a:pt x="1213" y="363"/>
                  </a:lnTo>
                  <a:lnTo>
                    <a:pt x="1212" y="361"/>
                  </a:lnTo>
                  <a:lnTo>
                    <a:pt x="1208" y="360"/>
                  </a:lnTo>
                  <a:lnTo>
                    <a:pt x="1205" y="358"/>
                  </a:lnTo>
                  <a:lnTo>
                    <a:pt x="1198" y="358"/>
                  </a:lnTo>
                  <a:lnTo>
                    <a:pt x="1194" y="360"/>
                  </a:lnTo>
                  <a:lnTo>
                    <a:pt x="1191" y="361"/>
                  </a:lnTo>
                  <a:lnTo>
                    <a:pt x="1187" y="363"/>
                  </a:lnTo>
                  <a:lnTo>
                    <a:pt x="1185" y="365"/>
                  </a:lnTo>
                  <a:lnTo>
                    <a:pt x="1182" y="367"/>
                  </a:lnTo>
                  <a:lnTo>
                    <a:pt x="1180" y="370"/>
                  </a:lnTo>
                  <a:lnTo>
                    <a:pt x="1178" y="377"/>
                  </a:lnTo>
                  <a:lnTo>
                    <a:pt x="1201" y="384"/>
                  </a:lnTo>
                  <a:lnTo>
                    <a:pt x="1206" y="415"/>
                  </a:lnTo>
                  <a:lnTo>
                    <a:pt x="1201" y="415"/>
                  </a:lnTo>
                  <a:lnTo>
                    <a:pt x="1198" y="415"/>
                  </a:lnTo>
                  <a:lnTo>
                    <a:pt x="1194" y="417"/>
                  </a:lnTo>
                  <a:lnTo>
                    <a:pt x="1191" y="419"/>
                  </a:lnTo>
                  <a:lnTo>
                    <a:pt x="1191" y="426"/>
                  </a:lnTo>
                  <a:lnTo>
                    <a:pt x="1199" y="431"/>
                  </a:lnTo>
                  <a:lnTo>
                    <a:pt x="1205" y="438"/>
                  </a:lnTo>
                  <a:lnTo>
                    <a:pt x="1208" y="447"/>
                  </a:lnTo>
                  <a:lnTo>
                    <a:pt x="1210" y="461"/>
                  </a:lnTo>
                  <a:lnTo>
                    <a:pt x="1201" y="461"/>
                  </a:lnTo>
                  <a:lnTo>
                    <a:pt x="1199" y="461"/>
                  </a:lnTo>
                  <a:lnTo>
                    <a:pt x="1194" y="459"/>
                  </a:lnTo>
                  <a:lnTo>
                    <a:pt x="1191" y="461"/>
                  </a:lnTo>
                  <a:lnTo>
                    <a:pt x="1185" y="461"/>
                  </a:lnTo>
                  <a:lnTo>
                    <a:pt x="1182" y="464"/>
                  </a:lnTo>
                  <a:lnTo>
                    <a:pt x="1178" y="468"/>
                  </a:lnTo>
                  <a:lnTo>
                    <a:pt x="1184" y="471"/>
                  </a:lnTo>
                  <a:lnTo>
                    <a:pt x="1187" y="473"/>
                  </a:lnTo>
                  <a:lnTo>
                    <a:pt x="1189" y="475"/>
                  </a:lnTo>
                  <a:lnTo>
                    <a:pt x="1191" y="476"/>
                  </a:lnTo>
                  <a:lnTo>
                    <a:pt x="1192" y="482"/>
                  </a:lnTo>
                  <a:lnTo>
                    <a:pt x="1194" y="487"/>
                  </a:lnTo>
                  <a:lnTo>
                    <a:pt x="1192" y="489"/>
                  </a:lnTo>
                  <a:lnTo>
                    <a:pt x="1192" y="490"/>
                  </a:lnTo>
                  <a:lnTo>
                    <a:pt x="1192" y="490"/>
                  </a:lnTo>
                  <a:lnTo>
                    <a:pt x="1191" y="492"/>
                  </a:lnTo>
                  <a:lnTo>
                    <a:pt x="1191" y="496"/>
                  </a:lnTo>
                  <a:lnTo>
                    <a:pt x="1177" y="496"/>
                  </a:lnTo>
                  <a:lnTo>
                    <a:pt x="1163" y="499"/>
                  </a:lnTo>
                  <a:lnTo>
                    <a:pt x="1152" y="503"/>
                  </a:lnTo>
                  <a:lnTo>
                    <a:pt x="1156" y="503"/>
                  </a:lnTo>
                  <a:lnTo>
                    <a:pt x="1161" y="506"/>
                  </a:lnTo>
                  <a:lnTo>
                    <a:pt x="1165" y="508"/>
                  </a:lnTo>
                  <a:lnTo>
                    <a:pt x="1168" y="508"/>
                  </a:lnTo>
                  <a:lnTo>
                    <a:pt x="1172" y="510"/>
                  </a:lnTo>
                  <a:lnTo>
                    <a:pt x="1175" y="513"/>
                  </a:lnTo>
                  <a:lnTo>
                    <a:pt x="1178" y="518"/>
                  </a:lnTo>
                  <a:lnTo>
                    <a:pt x="1172" y="527"/>
                  </a:lnTo>
                  <a:lnTo>
                    <a:pt x="1168" y="538"/>
                  </a:lnTo>
                  <a:lnTo>
                    <a:pt x="1163" y="550"/>
                  </a:lnTo>
                  <a:lnTo>
                    <a:pt x="1161" y="545"/>
                  </a:lnTo>
                  <a:lnTo>
                    <a:pt x="1158" y="541"/>
                  </a:lnTo>
                  <a:lnTo>
                    <a:pt x="1156" y="539"/>
                  </a:lnTo>
                  <a:lnTo>
                    <a:pt x="1152" y="539"/>
                  </a:lnTo>
                  <a:lnTo>
                    <a:pt x="1147" y="538"/>
                  </a:lnTo>
                  <a:lnTo>
                    <a:pt x="1140" y="538"/>
                  </a:lnTo>
                  <a:lnTo>
                    <a:pt x="1140" y="541"/>
                  </a:lnTo>
                  <a:lnTo>
                    <a:pt x="1144" y="541"/>
                  </a:lnTo>
                  <a:lnTo>
                    <a:pt x="1156" y="553"/>
                  </a:lnTo>
                  <a:lnTo>
                    <a:pt x="1166" y="567"/>
                  </a:lnTo>
                  <a:lnTo>
                    <a:pt x="1172" y="585"/>
                  </a:lnTo>
                  <a:lnTo>
                    <a:pt x="1175" y="606"/>
                  </a:lnTo>
                  <a:lnTo>
                    <a:pt x="1172" y="606"/>
                  </a:lnTo>
                  <a:lnTo>
                    <a:pt x="1172" y="611"/>
                  </a:lnTo>
                  <a:lnTo>
                    <a:pt x="1144" y="614"/>
                  </a:lnTo>
                  <a:lnTo>
                    <a:pt x="1144" y="595"/>
                  </a:lnTo>
                  <a:lnTo>
                    <a:pt x="1140" y="592"/>
                  </a:lnTo>
                  <a:lnTo>
                    <a:pt x="1137" y="590"/>
                  </a:lnTo>
                  <a:lnTo>
                    <a:pt x="1135" y="588"/>
                  </a:lnTo>
                  <a:lnTo>
                    <a:pt x="1130" y="585"/>
                  </a:lnTo>
                  <a:lnTo>
                    <a:pt x="1124" y="583"/>
                  </a:lnTo>
                  <a:lnTo>
                    <a:pt x="1116" y="588"/>
                  </a:lnTo>
                  <a:lnTo>
                    <a:pt x="1105" y="592"/>
                  </a:lnTo>
                  <a:lnTo>
                    <a:pt x="1093" y="593"/>
                  </a:lnTo>
                  <a:lnTo>
                    <a:pt x="1082" y="597"/>
                  </a:lnTo>
                  <a:lnTo>
                    <a:pt x="1076" y="602"/>
                  </a:lnTo>
                  <a:lnTo>
                    <a:pt x="1082" y="602"/>
                  </a:lnTo>
                  <a:lnTo>
                    <a:pt x="1091" y="602"/>
                  </a:lnTo>
                  <a:lnTo>
                    <a:pt x="1105" y="600"/>
                  </a:lnTo>
                  <a:lnTo>
                    <a:pt x="1121" y="599"/>
                  </a:lnTo>
                  <a:lnTo>
                    <a:pt x="1121" y="606"/>
                  </a:lnTo>
                  <a:lnTo>
                    <a:pt x="1086" y="618"/>
                  </a:lnTo>
                  <a:lnTo>
                    <a:pt x="1086" y="621"/>
                  </a:lnTo>
                  <a:lnTo>
                    <a:pt x="1095" y="621"/>
                  </a:lnTo>
                  <a:lnTo>
                    <a:pt x="1100" y="620"/>
                  </a:lnTo>
                  <a:lnTo>
                    <a:pt x="1107" y="618"/>
                  </a:lnTo>
                  <a:lnTo>
                    <a:pt x="1114" y="616"/>
                  </a:lnTo>
                  <a:lnTo>
                    <a:pt x="1121" y="614"/>
                  </a:lnTo>
                  <a:lnTo>
                    <a:pt x="1123" y="623"/>
                  </a:lnTo>
                  <a:lnTo>
                    <a:pt x="1130" y="627"/>
                  </a:lnTo>
                  <a:lnTo>
                    <a:pt x="1137" y="628"/>
                  </a:lnTo>
                  <a:lnTo>
                    <a:pt x="1149" y="627"/>
                  </a:lnTo>
                  <a:lnTo>
                    <a:pt x="1163" y="627"/>
                  </a:lnTo>
                  <a:lnTo>
                    <a:pt x="1163" y="630"/>
                  </a:lnTo>
                  <a:lnTo>
                    <a:pt x="1159" y="630"/>
                  </a:lnTo>
                  <a:lnTo>
                    <a:pt x="1140" y="648"/>
                  </a:lnTo>
                  <a:lnTo>
                    <a:pt x="1119" y="665"/>
                  </a:lnTo>
                  <a:lnTo>
                    <a:pt x="1098" y="679"/>
                  </a:lnTo>
                  <a:lnTo>
                    <a:pt x="1074" y="691"/>
                  </a:lnTo>
                  <a:lnTo>
                    <a:pt x="1048" y="696"/>
                  </a:lnTo>
                  <a:lnTo>
                    <a:pt x="1018" y="695"/>
                  </a:lnTo>
                  <a:lnTo>
                    <a:pt x="1018" y="700"/>
                  </a:lnTo>
                  <a:lnTo>
                    <a:pt x="1018" y="705"/>
                  </a:lnTo>
                  <a:lnTo>
                    <a:pt x="1016" y="709"/>
                  </a:lnTo>
                  <a:lnTo>
                    <a:pt x="1014" y="710"/>
                  </a:lnTo>
                  <a:lnTo>
                    <a:pt x="1013" y="710"/>
                  </a:lnTo>
                  <a:lnTo>
                    <a:pt x="1011" y="712"/>
                  </a:lnTo>
                  <a:lnTo>
                    <a:pt x="1007" y="714"/>
                  </a:lnTo>
                  <a:lnTo>
                    <a:pt x="1004" y="716"/>
                  </a:lnTo>
                  <a:lnTo>
                    <a:pt x="1002" y="717"/>
                  </a:lnTo>
                  <a:lnTo>
                    <a:pt x="999" y="721"/>
                  </a:lnTo>
                  <a:lnTo>
                    <a:pt x="995" y="731"/>
                  </a:lnTo>
                  <a:lnTo>
                    <a:pt x="993" y="744"/>
                  </a:lnTo>
                  <a:lnTo>
                    <a:pt x="990" y="752"/>
                  </a:lnTo>
                  <a:lnTo>
                    <a:pt x="981" y="761"/>
                  </a:lnTo>
                  <a:lnTo>
                    <a:pt x="966" y="771"/>
                  </a:lnTo>
                  <a:lnTo>
                    <a:pt x="946" y="780"/>
                  </a:lnTo>
                  <a:lnTo>
                    <a:pt x="929" y="787"/>
                  </a:lnTo>
                  <a:lnTo>
                    <a:pt x="913" y="791"/>
                  </a:lnTo>
                  <a:lnTo>
                    <a:pt x="913" y="787"/>
                  </a:lnTo>
                  <a:lnTo>
                    <a:pt x="913" y="784"/>
                  </a:lnTo>
                  <a:lnTo>
                    <a:pt x="911" y="784"/>
                  </a:lnTo>
                  <a:lnTo>
                    <a:pt x="911" y="782"/>
                  </a:lnTo>
                  <a:lnTo>
                    <a:pt x="910" y="780"/>
                  </a:lnTo>
                  <a:lnTo>
                    <a:pt x="908" y="794"/>
                  </a:lnTo>
                  <a:lnTo>
                    <a:pt x="903" y="806"/>
                  </a:lnTo>
                  <a:lnTo>
                    <a:pt x="899" y="817"/>
                  </a:lnTo>
                  <a:lnTo>
                    <a:pt x="894" y="827"/>
                  </a:lnTo>
                  <a:lnTo>
                    <a:pt x="890" y="841"/>
                  </a:lnTo>
                  <a:lnTo>
                    <a:pt x="894" y="843"/>
                  </a:lnTo>
                  <a:lnTo>
                    <a:pt x="894" y="845"/>
                  </a:lnTo>
                  <a:lnTo>
                    <a:pt x="896" y="845"/>
                  </a:lnTo>
                  <a:lnTo>
                    <a:pt x="896" y="845"/>
                  </a:lnTo>
                  <a:lnTo>
                    <a:pt x="896" y="847"/>
                  </a:lnTo>
                  <a:lnTo>
                    <a:pt x="894" y="848"/>
                  </a:lnTo>
                  <a:lnTo>
                    <a:pt x="890" y="852"/>
                  </a:lnTo>
                  <a:lnTo>
                    <a:pt x="887" y="854"/>
                  </a:lnTo>
                  <a:lnTo>
                    <a:pt x="884" y="857"/>
                  </a:lnTo>
                  <a:lnTo>
                    <a:pt x="880" y="859"/>
                  </a:lnTo>
                  <a:lnTo>
                    <a:pt x="878" y="862"/>
                  </a:lnTo>
                  <a:lnTo>
                    <a:pt x="875" y="867"/>
                  </a:lnTo>
                  <a:lnTo>
                    <a:pt x="868" y="887"/>
                  </a:lnTo>
                  <a:lnTo>
                    <a:pt x="863" y="908"/>
                  </a:lnTo>
                  <a:lnTo>
                    <a:pt x="861" y="932"/>
                  </a:lnTo>
                  <a:lnTo>
                    <a:pt x="857" y="955"/>
                  </a:lnTo>
                  <a:lnTo>
                    <a:pt x="852" y="976"/>
                  </a:lnTo>
                  <a:lnTo>
                    <a:pt x="849" y="974"/>
                  </a:lnTo>
                  <a:lnTo>
                    <a:pt x="849" y="974"/>
                  </a:lnTo>
                  <a:lnTo>
                    <a:pt x="847" y="974"/>
                  </a:lnTo>
                  <a:lnTo>
                    <a:pt x="847" y="972"/>
                  </a:lnTo>
                  <a:lnTo>
                    <a:pt x="845" y="972"/>
                  </a:lnTo>
                  <a:lnTo>
                    <a:pt x="840" y="969"/>
                  </a:lnTo>
                  <a:lnTo>
                    <a:pt x="831" y="962"/>
                  </a:lnTo>
                  <a:lnTo>
                    <a:pt x="817" y="953"/>
                  </a:lnTo>
                  <a:lnTo>
                    <a:pt x="801" y="944"/>
                  </a:lnTo>
                  <a:lnTo>
                    <a:pt x="786" y="934"/>
                  </a:lnTo>
                  <a:lnTo>
                    <a:pt x="774" y="925"/>
                  </a:lnTo>
                  <a:lnTo>
                    <a:pt x="763" y="920"/>
                  </a:lnTo>
                  <a:lnTo>
                    <a:pt x="760" y="918"/>
                  </a:lnTo>
                  <a:lnTo>
                    <a:pt x="756" y="880"/>
                  </a:lnTo>
                  <a:lnTo>
                    <a:pt x="754" y="876"/>
                  </a:lnTo>
                  <a:lnTo>
                    <a:pt x="749" y="873"/>
                  </a:lnTo>
                  <a:lnTo>
                    <a:pt x="746" y="871"/>
                  </a:lnTo>
                  <a:lnTo>
                    <a:pt x="740" y="867"/>
                  </a:lnTo>
                  <a:lnTo>
                    <a:pt x="737" y="864"/>
                  </a:lnTo>
                  <a:lnTo>
                    <a:pt x="740" y="862"/>
                  </a:lnTo>
                  <a:lnTo>
                    <a:pt x="740" y="860"/>
                  </a:lnTo>
                  <a:lnTo>
                    <a:pt x="742" y="859"/>
                  </a:lnTo>
                  <a:lnTo>
                    <a:pt x="742" y="859"/>
                  </a:lnTo>
                  <a:lnTo>
                    <a:pt x="744" y="855"/>
                  </a:lnTo>
                  <a:lnTo>
                    <a:pt x="746" y="852"/>
                  </a:lnTo>
                  <a:lnTo>
                    <a:pt x="737" y="852"/>
                  </a:lnTo>
                  <a:lnTo>
                    <a:pt x="732" y="852"/>
                  </a:lnTo>
                  <a:lnTo>
                    <a:pt x="728" y="852"/>
                  </a:lnTo>
                  <a:lnTo>
                    <a:pt x="726" y="850"/>
                  </a:lnTo>
                  <a:lnTo>
                    <a:pt x="725" y="847"/>
                  </a:lnTo>
                  <a:lnTo>
                    <a:pt x="721" y="841"/>
                  </a:lnTo>
                  <a:lnTo>
                    <a:pt x="719" y="838"/>
                  </a:lnTo>
                  <a:lnTo>
                    <a:pt x="719" y="834"/>
                  </a:lnTo>
                  <a:lnTo>
                    <a:pt x="719" y="833"/>
                  </a:lnTo>
                  <a:lnTo>
                    <a:pt x="719" y="829"/>
                  </a:lnTo>
                  <a:lnTo>
                    <a:pt x="721" y="826"/>
                  </a:lnTo>
                  <a:lnTo>
                    <a:pt x="721" y="822"/>
                  </a:lnTo>
                  <a:lnTo>
                    <a:pt x="711" y="822"/>
                  </a:lnTo>
                  <a:lnTo>
                    <a:pt x="711" y="817"/>
                  </a:lnTo>
                  <a:lnTo>
                    <a:pt x="712" y="812"/>
                  </a:lnTo>
                  <a:lnTo>
                    <a:pt x="714" y="810"/>
                  </a:lnTo>
                  <a:lnTo>
                    <a:pt x="714" y="806"/>
                  </a:lnTo>
                  <a:lnTo>
                    <a:pt x="716" y="803"/>
                  </a:lnTo>
                  <a:lnTo>
                    <a:pt x="718" y="798"/>
                  </a:lnTo>
                  <a:lnTo>
                    <a:pt x="712" y="798"/>
                  </a:lnTo>
                  <a:lnTo>
                    <a:pt x="707" y="798"/>
                  </a:lnTo>
                  <a:lnTo>
                    <a:pt x="704" y="796"/>
                  </a:lnTo>
                  <a:lnTo>
                    <a:pt x="698" y="794"/>
                  </a:lnTo>
                  <a:lnTo>
                    <a:pt x="697" y="768"/>
                  </a:lnTo>
                  <a:lnTo>
                    <a:pt x="695" y="744"/>
                  </a:lnTo>
                  <a:lnTo>
                    <a:pt x="695" y="721"/>
                  </a:lnTo>
                  <a:lnTo>
                    <a:pt x="702" y="698"/>
                  </a:lnTo>
                  <a:lnTo>
                    <a:pt x="709" y="688"/>
                  </a:lnTo>
                  <a:lnTo>
                    <a:pt x="718" y="681"/>
                  </a:lnTo>
                  <a:lnTo>
                    <a:pt x="725" y="675"/>
                  </a:lnTo>
                  <a:lnTo>
                    <a:pt x="730" y="667"/>
                  </a:lnTo>
                  <a:lnTo>
                    <a:pt x="735" y="656"/>
                  </a:lnTo>
                  <a:lnTo>
                    <a:pt x="737" y="637"/>
                  </a:lnTo>
                  <a:lnTo>
                    <a:pt x="733" y="637"/>
                  </a:lnTo>
                  <a:lnTo>
                    <a:pt x="730" y="641"/>
                  </a:lnTo>
                  <a:lnTo>
                    <a:pt x="726" y="642"/>
                  </a:lnTo>
                  <a:lnTo>
                    <a:pt x="725" y="642"/>
                  </a:lnTo>
                  <a:lnTo>
                    <a:pt x="721" y="642"/>
                  </a:lnTo>
                  <a:lnTo>
                    <a:pt x="718" y="641"/>
                  </a:lnTo>
                  <a:lnTo>
                    <a:pt x="704" y="637"/>
                  </a:lnTo>
                  <a:lnTo>
                    <a:pt x="693" y="630"/>
                  </a:lnTo>
                  <a:lnTo>
                    <a:pt x="686" y="620"/>
                  </a:lnTo>
                  <a:lnTo>
                    <a:pt x="683" y="602"/>
                  </a:lnTo>
                  <a:lnTo>
                    <a:pt x="688" y="602"/>
                  </a:lnTo>
                  <a:lnTo>
                    <a:pt x="688" y="599"/>
                  </a:lnTo>
                  <a:lnTo>
                    <a:pt x="697" y="604"/>
                  </a:lnTo>
                  <a:lnTo>
                    <a:pt x="707" y="611"/>
                  </a:lnTo>
                  <a:lnTo>
                    <a:pt x="716" y="614"/>
                  </a:lnTo>
                  <a:lnTo>
                    <a:pt x="726" y="614"/>
                  </a:lnTo>
                  <a:lnTo>
                    <a:pt x="726" y="613"/>
                  </a:lnTo>
                  <a:lnTo>
                    <a:pt x="728" y="611"/>
                  </a:lnTo>
                  <a:lnTo>
                    <a:pt x="728" y="611"/>
                  </a:lnTo>
                  <a:lnTo>
                    <a:pt x="728" y="609"/>
                  </a:lnTo>
                  <a:lnTo>
                    <a:pt x="730" y="606"/>
                  </a:lnTo>
                  <a:lnTo>
                    <a:pt x="711" y="592"/>
                  </a:lnTo>
                  <a:lnTo>
                    <a:pt x="695" y="572"/>
                  </a:lnTo>
                  <a:lnTo>
                    <a:pt x="690" y="574"/>
                  </a:lnTo>
                  <a:lnTo>
                    <a:pt x="686" y="576"/>
                  </a:lnTo>
                  <a:lnTo>
                    <a:pt x="681" y="578"/>
                  </a:lnTo>
                  <a:lnTo>
                    <a:pt x="676" y="579"/>
                  </a:lnTo>
                  <a:lnTo>
                    <a:pt x="672" y="576"/>
                  </a:lnTo>
                  <a:lnTo>
                    <a:pt x="671" y="574"/>
                  </a:lnTo>
                  <a:lnTo>
                    <a:pt x="669" y="571"/>
                  </a:lnTo>
                  <a:lnTo>
                    <a:pt x="667" y="569"/>
                  </a:lnTo>
                  <a:lnTo>
                    <a:pt x="664" y="564"/>
                  </a:lnTo>
                  <a:lnTo>
                    <a:pt x="674" y="553"/>
                  </a:lnTo>
                  <a:lnTo>
                    <a:pt x="676" y="538"/>
                  </a:lnTo>
                  <a:lnTo>
                    <a:pt x="674" y="518"/>
                  </a:lnTo>
                  <a:lnTo>
                    <a:pt x="669" y="497"/>
                  </a:lnTo>
                  <a:lnTo>
                    <a:pt x="660" y="475"/>
                  </a:lnTo>
                  <a:lnTo>
                    <a:pt x="650" y="454"/>
                  </a:lnTo>
                  <a:lnTo>
                    <a:pt x="637" y="435"/>
                  </a:lnTo>
                  <a:lnTo>
                    <a:pt x="627" y="417"/>
                  </a:lnTo>
                  <a:lnTo>
                    <a:pt x="618" y="403"/>
                  </a:lnTo>
                  <a:lnTo>
                    <a:pt x="597" y="389"/>
                  </a:lnTo>
                  <a:lnTo>
                    <a:pt x="573" y="384"/>
                  </a:lnTo>
                  <a:lnTo>
                    <a:pt x="548" y="384"/>
                  </a:lnTo>
                  <a:lnTo>
                    <a:pt x="520" y="384"/>
                  </a:lnTo>
                  <a:lnTo>
                    <a:pt x="493" y="386"/>
                  </a:lnTo>
                  <a:lnTo>
                    <a:pt x="465" y="384"/>
                  </a:lnTo>
                  <a:lnTo>
                    <a:pt x="465" y="379"/>
                  </a:lnTo>
                  <a:lnTo>
                    <a:pt x="465" y="375"/>
                  </a:lnTo>
                  <a:lnTo>
                    <a:pt x="466" y="374"/>
                  </a:lnTo>
                  <a:lnTo>
                    <a:pt x="466" y="372"/>
                  </a:lnTo>
                  <a:lnTo>
                    <a:pt x="466" y="370"/>
                  </a:lnTo>
                  <a:lnTo>
                    <a:pt x="465" y="368"/>
                  </a:lnTo>
                  <a:lnTo>
                    <a:pt x="454" y="363"/>
                  </a:lnTo>
                  <a:lnTo>
                    <a:pt x="444" y="360"/>
                  </a:lnTo>
                  <a:lnTo>
                    <a:pt x="433" y="353"/>
                  </a:lnTo>
                  <a:lnTo>
                    <a:pt x="442" y="353"/>
                  </a:lnTo>
                  <a:lnTo>
                    <a:pt x="452" y="349"/>
                  </a:lnTo>
                  <a:lnTo>
                    <a:pt x="466" y="346"/>
                  </a:lnTo>
                  <a:lnTo>
                    <a:pt x="482" y="344"/>
                  </a:lnTo>
                  <a:lnTo>
                    <a:pt x="494" y="340"/>
                  </a:lnTo>
                  <a:lnTo>
                    <a:pt x="503" y="333"/>
                  </a:lnTo>
                  <a:lnTo>
                    <a:pt x="461" y="333"/>
                  </a:lnTo>
                  <a:lnTo>
                    <a:pt x="451" y="330"/>
                  </a:lnTo>
                  <a:lnTo>
                    <a:pt x="442" y="330"/>
                  </a:lnTo>
                  <a:lnTo>
                    <a:pt x="431" y="328"/>
                  </a:lnTo>
                  <a:lnTo>
                    <a:pt x="423" y="326"/>
                  </a:lnTo>
                  <a:lnTo>
                    <a:pt x="414" y="323"/>
                  </a:lnTo>
                  <a:lnTo>
                    <a:pt x="409" y="314"/>
                  </a:lnTo>
                  <a:lnTo>
                    <a:pt x="407" y="300"/>
                  </a:lnTo>
                  <a:lnTo>
                    <a:pt x="428" y="297"/>
                  </a:lnTo>
                  <a:lnTo>
                    <a:pt x="447" y="290"/>
                  </a:lnTo>
                  <a:lnTo>
                    <a:pt x="463" y="283"/>
                  </a:lnTo>
                  <a:lnTo>
                    <a:pt x="480" y="276"/>
                  </a:lnTo>
                  <a:lnTo>
                    <a:pt x="515" y="276"/>
                  </a:lnTo>
                  <a:lnTo>
                    <a:pt x="529" y="230"/>
                  </a:lnTo>
                  <a:lnTo>
                    <a:pt x="496" y="230"/>
                  </a:lnTo>
                  <a:lnTo>
                    <a:pt x="487" y="218"/>
                  </a:lnTo>
                  <a:lnTo>
                    <a:pt x="498" y="211"/>
                  </a:lnTo>
                  <a:lnTo>
                    <a:pt x="506" y="204"/>
                  </a:lnTo>
                  <a:lnTo>
                    <a:pt x="517" y="199"/>
                  </a:lnTo>
                  <a:lnTo>
                    <a:pt x="529" y="195"/>
                  </a:lnTo>
                  <a:lnTo>
                    <a:pt x="529" y="183"/>
                  </a:lnTo>
                  <a:lnTo>
                    <a:pt x="543" y="176"/>
                  </a:lnTo>
                  <a:lnTo>
                    <a:pt x="550" y="168"/>
                  </a:lnTo>
                  <a:lnTo>
                    <a:pt x="557" y="157"/>
                  </a:lnTo>
                  <a:lnTo>
                    <a:pt x="568" y="150"/>
                  </a:lnTo>
                  <a:lnTo>
                    <a:pt x="580" y="145"/>
                  </a:lnTo>
                  <a:lnTo>
                    <a:pt x="590" y="145"/>
                  </a:lnTo>
                  <a:lnTo>
                    <a:pt x="599" y="148"/>
                  </a:lnTo>
                  <a:lnTo>
                    <a:pt x="611" y="147"/>
                  </a:lnTo>
                  <a:lnTo>
                    <a:pt x="602" y="143"/>
                  </a:lnTo>
                  <a:lnTo>
                    <a:pt x="597" y="141"/>
                  </a:lnTo>
                  <a:lnTo>
                    <a:pt x="592" y="140"/>
                  </a:lnTo>
                  <a:lnTo>
                    <a:pt x="587" y="134"/>
                  </a:lnTo>
                  <a:lnTo>
                    <a:pt x="604" y="131"/>
                  </a:lnTo>
                  <a:lnTo>
                    <a:pt x="620" y="126"/>
                  </a:lnTo>
                  <a:lnTo>
                    <a:pt x="634" y="122"/>
                  </a:lnTo>
                  <a:lnTo>
                    <a:pt x="650" y="119"/>
                  </a:lnTo>
                  <a:lnTo>
                    <a:pt x="651" y="126"/>
                  </a:lnTo>
                  <a:lnTo>
                    <a:pt x="653" y="129"/>
                  </a:lnTo>
                  <a:lnTo>
                    <a:pt x="655" y="134"/>
                  </a:lnTo>
                  <a:lnTo>
                    <a:pt x="657" y="138"/>
                  </a:lnTo>
                  <a:lnTo>
                    <a:pt x="662" y="140"/>
                  </a:lnTo>
                  <a:lnTo>
                    <a:pt x="669" y="141"/>
                  </a:lnTo>
                  <a:lnTo>
                    <a:pt x="669" y="136"/>
                  </a:lnTo>
                  <a:lnTo>
                    <a:pt x="672" y="131"/>
                  </a:lnTo>
                  <a:lnTo>
                    <a:pt x="674" y="124"/>
                  </a:lnTo>
                  <a:lnTo>
                    <a:pt x="676" y="119"/>
                  </a:lnTo>
                  <a:lnTo>
                    <a:pt x="679" y="124"/>
                  </a:lnTo>
                  <a:lnTo>
                    <a:pt x="685" y="129"/>
                  </a:lnTo>
                  <a:lnTo>
                    <a:pt x="688" y="133"/>
                  </a:lnTo>
                  <a:lnTo>
                    <a:pt x="695" y="136"/>
                  </a:lnTo>
                  <a:lnTo>
                    <a:pt x="702" y="138"/>
                  </a:lnTo>
                  <a:lnTo>
                    <a:pt x="698" y="115"/>
                  </a:lnTo>
                  <a:lnTo>
                    <a:pt x="711" y="112"/>
                  </a:lnTo>
                  <a:lnTo>
                    <a:pt x="721" y="108"/>
                  </a:lnTo>
                  <a:lnTo>
                    <a:pt x="737" y="112"/>
                  </a:lnTo>
                  <a:lnTo>
                    <a:pt x="754" y="119"/>
                  </a:lnTo>
                  <a:lnTo>
                    <a:pt x="772" y="129"/>
                  </a:lnTo>
                  <a:lnTo>
                    <a:pt x="791" y="138"/>
                  </a:lnTo>
                  <a:lnTo>
                    <a:pt x="807" y="145"/>
                  </a:lnTo>
                  <a:lnTo>
                    <a:pt x="822" y="150"/>
                  </a:lnTo>
                  <a:lnTo>
                    <a:pt x="822" y="147"/>
                  </a:lnTo>
                  <a:lnTo>
                    <a:pt x="812" y="138"/>
                  </a:lnTo>
                  <a:lnTo>
                    <a:pt x="805" y="131"/>
                  </a:lnTo>
                  <a:lnTo>
                    <a:pt x="801" y="122"/>
                  </a:lnTo>
                  <a:lnTo>
                    <a:pt x="807" y="112"/>
                  </a:lnTo>
                  <a:lnTo>
                    <a:pt x="803" y="108"/>
                  </a:lnTo>
                  <a:lnTo>
                    <a:pt x="798" y="103"/>
                  </a:lnTo>
                  <a:lnTo>
                    <a:pt x="793" y="99"/>
                  </a:lnTo>
                  <a:lnTo>
                    <a:pt x="788" y="96"/>
                  </a:lnTo>
                  <a:lnTo>
                    <a:pt x="784" y="92"/>
                  </a:lnTo>
                  <a:lnTo>
                    <a:pt x="788" y="84"/>
                  </a:lnTo>
                  <a:lnTo>
                    <a:pt x="798" y="87"/>
                  </a:lnTo>
                  <a:lnTo>
                    <a:pt x="812" y="89"/>
                  </a:lnTo>
                  <a:lnTo>
                    <a:pt x="824" y="87"/>
                  </a:lnTo>
                  <a:lnTo>
                    <a:pt x="833" y="80"/>
                  </a:lnTo>
                  <a:lnTo>
                    <a:pt x="791" y="80"/>
                  </a:lnTo>
                  <a:lnTo>
                    <a:pt x="791" y="77"/>
                  </a:lnTo>
                  <a:lnTo>
                    <a:pt x="788" y="77"/>
                  </a:lnTo>
                  <a:lnTo>
                    <a:pt x="788" y="73"/>
                  </a:lnTo>
                  <a:lnTo>
                    <a:pt x="793" y="70"/>
                  </a:lnTo>
                  <a:lnTo>
                    <a:pt x="798" y="66"/>
                  </a:lnTo>
                  <a:lnTo>
                    <a:pt x="803" y="63"/>
                  </a:lnTo>
                  <a:lnTo>
                    <a:pt x="808" y="59"/>
                  </a:lnTo>
                  <a:lnTo>
                    <a:pt x="814" y="58"/>
                  </a:lnTo>
                  <a:lnTo>
                    <a:pt x="836" y="61"/>
                  </a:lnTo>
                  <a:lnTo>
                    <a:pt x="842" y="45"/>
                  </a:lnTo>
                  <a:lnTo>
                    <a:pt x="868" y="49"/>
                  </a:lnTo>
                  <a:lnTo>
                    <a:pt x="870" y="49"/>
                  </a:lnTo>
                  <a:lnTo>
                    <a:pt x="871" y="45"/>
                  </a:lnTo>
                  <a:lnTo>
                    <a:pt x="873" y="44"/>
                  </a:lnTo>
                  <a:lnTo>
                    <a:pt x="875" y="40"/>
                  </a:lnTo>
                  <a:lnTo>
                    <a:pt x="880" y="38"/>
                  </a:lnTo>
                  <a:lnTo>
                    <a:pt x="884" y="44"/>
                  </a:lnTo>
                  <a:lnTo>
                    <a:pt x="889" y="49"/>
                  </a:lnTo>
                  <a:lnTo>
                    <a:pt x="894" y="54"/>
                  </a:lnTo>
                  <a:lnTo>
                    <a:pt x="894" y="45"/>
                  </a:lnTo>
                  <a:lnTo>
                    <a:pt x="896" y="44"/>
                  </a:lnTo>
                  <a:lnTo>
                    <a:pt x="896" y="42"/>
                  </a:lnTo>
                  <a:lnTo>
                    <a:pt x="896" y="40"/>
                  </a:lnTo>
                  <a:lnTo>
                    <a:pt x="896" y="38"/>
                  </a:lnTo>
                  <a:lnTo>
                    <a:pt x="897" y="35"/>
                  </a:lnTo>
                  <a:lnTo>
                    <a:pt x="899" y="33"/>
                  </a:lnTo>
                  <a:lnTo>
                    <a:pt x="903" y="31"/>
                  </a:lnTo>
                  <a:lnTo>
                    <a:pt x="920" y="23"/>
                  </a:lnTo>
                  <a:lnTo>
                    <a:pt x="943" y="19"/>
                  </a:lnTo>
                  <a:close/>
                  <a:moveTo>
                    <a:pt x="2205" y="16"/>
                  </a:moveTo>
                  <a:lnTo>
                    <a:pt x="2215" y="19"/>
                  </a:lnTo>
                  <a:lnTo>
                    <a:pt x="2215" y="26"/>
                  </a:lnTo>
                  <a:lnTo>
                    <a:pt x="2200" y="26"/>
                  </a:lnTo>
                  <a:lnTo>
                    <a:pt x="2205" y="16"/>
                  </a:lnTo>
                  <a:close/>
                  <a:moveTo>
                    <a:pt x="2676" y="0"/>
                  </a:moveTo>
                  <a:lnTo>
                    <a:pt x="2681" y="3"/>
                  </a:lnTo>
                  <a:lnTo>
                    <a:pt x="2685" y="7"/>
                  </a:lnTo>
                  <a:lnTo>
                    <a:pt x="2687" y="10"/>
                  </a:lnTo>
                  <a:lnTo>
                    <a:pt x="2688" y="16"/>
                  </a:lnTo>
                  <a:lnTo>
                    <a:pt x="2690" y="19"/>
                  </a:lnTo>
                  <a:lnTo>
                    <a:pt x="2692" y="24"/>
                  </a:lnTo>
                  <a:lnTo>
                    <a:pt x="2695" y="26"/>
                  </a:lnTo>
                  <a:lnTo>
                    <a:pt x="2706" y="31"/>
                  </a:lnTo>
                  <a:lnTo>
                    <a:pt x="2716" y="33"/>
                  </a:lnTo>
                  <a:lnTo>
                    <a:pt x="2723" y="33"/>
                  </a:lnTo>
                  <a:lnTo>
                    <a:pt x="2728" y="37"/>
                  </a:lnTo>
                  <a:lnTo>
                    <a:pt x="2732" y="44"/>
                  </a:lnTo>
                  <a:lnTo>
                    <a:pt x="2734" y="58"/>
                  </a:lnTo>
                  <a:lnTo>
                    <a:pt x="2732" y="59"/>
                  </a:lnTo>
                  <a:lnTo>
                    <a:pt x="2732" y="59"/>
                  </a:lnTo>
                  <a:lnTo>
                    <a:pt x="2732" y="61"/>
                  </a:lnTo>
                  <a:lnTo>
                    <a:pt x="2732" y="63"/>
                  </a:lnTo>
                  <a:lnTo>
                    <a:pt x="2730" y="65"/>
                  </a:lnTo>
                  <a:lnTo>
                    <a:pt x="2708" y="65"/>
                  </a:lnTo>
                  <a:lnTo>
                    <a:pt x="2685" y="65"/>
                  </a:lnTo>
                  <a:lnTo>
                    <a:pt x="2666" y="73"/>
                  </a:lnTo>
                  <a:lnTo>
                    <a:pt x="2662" y="75"/>
                  </a:lnTo>
                  <a:lnTo>
                    <a:pt x="2660" y="79"/>
                  </a:lnTo>
                  <a:lnTo>
                    <a:pt x="2659" y="80"/>
                  </a:lnTo>
                  <a:lnTo>
                    <a:pt x="2657" y="82"/>
                  </a:lnTo>
                  <a:lnTo>
                    <a:pt x="2655" y="84"/>
                  </a:lnTo>
                  <a:lnTo>
                    <a:pt x="2652" y="86"/>
                  </a:lnTo>
                  <a:lnTo>
                    <a:pt x="2646" y="89"/>
                  </a:lnTo>
                  <a:lnTo>
                    <a:pt x="2643" y="84"/>
                  </a:lnTo>
                  <a:lnTo>
                    <a:pt x="2641" y="80"/>
                  </a:lnTo>
                  <a:lnTo>
                    <a:pt x="2638" y="77"/>
                  </a:lnTo>
                  <a:lnTo>
                    <a:pt x="2650" y="47"/>
                  </a:lnTo>
                  <a:lnTo>
                    <a:pt x="2662" y="23"/>
                  </a:lnTo>
                  <a:lnTo>
                    <a:pt x="2676" y="0"/>
                  </a:lnTo>
                  <a:close/>
                  <a:moveTo>
                    <a:pt x="2554" y="0"/>
                  </a:moveTo>
                  <a:lnTo>
                    <a:pt x="2563" y="9"/>
                  </a:lnTo>
                  <a:lnTo>
                    <a:pt x="2568" y="19"/>
                  </a:lnTo>
                  <a:lnTo>
                    <a:pt x="2573" y="31"/>
                  </a:lnTo>
                  <a:lnTo>
                    <a:pt x="2564" y="31"/>
                  </a:lnTo>
                  <a:lnTo>
                    <a:pt x="2564" y="26"/>
                  </a:lnTo>
                  <a:lnTo>
                    <a:pt x="2561" y="23"/>
                  </a:lnTo>
                  <a:lnTo>
                    <a:pt x="2557" y="19"/>
                  </a:lnTo>
                  <a:lnTo>
                    <a:pt x="2556" y="14"/>
                  </a:lnTo>
                  <a:lnTo>
                    <a:pt x="2554" y="9"/>
                  </a:lnTo>
                  <a:lnTo>
                    <a:pt x="2554" y="0"/>
                  </a:lnTo>
                  <a:close/>
                </a:path>
              </a:pathLst>
            </a:custGeom>
            <a:grpFill/>
            <a:ln w="3175">
              <a:noFill/>
              <a:round/>
              <a:headEnd/>
              <a:tailEnd/>
            </a:ln>
          </p:spPr>
          <p:txBody>
            <a:bodyPr vert="horz" wrap="square" lIns="91440" tIns="45720" rIns="91440" bIns="45720" numCol="1" anchor="t" anchorCtr="0" compatLnSpc="1">
              <a:prstTxWarp prst="textNoShape">
                <a:avLst/>
              </a:prstTxWarp>
            </a:bodyPr>
            <a:lstStyle/>
            <a:p>
              <a:endParaRPr lang="ko-KR" altLang="en-US"/>
            </a:p>
          </p:txBody>
        </p:sp>
      </p:grpSp>
      <p:sp>
        <p:nvSpPr>
          <p:cNvPr id="32" name="Freeform 3">
            <a:extLst>
              <a:ext uri="{FF2B5EF4-FFF2-40B4-BE49-F238E27FC236}">
                <a16:creationId xmlns:a16="http://schemas.microsoft.com/office/drawing/2014/main" id="{22292B4D-C4A5-45BB-8141-970506B2B729}"/>
              </a:ext>
            </a:extLst>
          </p:cNvPr>
          <p:cNvSpPr/>
          <p:nvPr/>
        </p:nvSpPr>
        <p:spPr>
          <a:xfrm rot="19779318">
            <a:off x="105910" y="-1015671"/>
            <a:ext cx="2862069" cy="5434617"/>
          </a:xfrm>
          <a:custGeom>
            <a:avLst/>
            <a:gdLst>
              <a:gd name="connsiteX0" fmla="*/ 3404 w 1180796"/>
              <a:gd name="connsiteY0" fmla="*/ 196574 h 1438562"/>
              <a:gd name="connsiteX1" fmla="*/ 3657 w 1180796"/>
              <a:gd name="connsiteY1" fmla="*/ 197380 h 1438562"/>
              <a:gd name="connsiteX2" fmla="*/ 3404 w 1180796"/>
              <a:gd name="connsiteY2" fmla="*/ 196574 h 1438562"/>
              <a:gd name="connsiteX3" fmla="*/ 567269 w 1180796"/>
              <a:gd name="connsiteY3" fmla="*/ 0 h 1438562"/>
              <a:gd name="connsiteX4" fmla="*/ 568172 w 1180796"/>
              <a:gd name="connsiteY4" fmla="*/ 304800 h 1438562"/>
              <a:gd name="connsiteX5" fmla="*/ 779871 w 1180796"/>
              <a:gd name="connsiteY5" fmla="*/ 459344 h 1438562"/>
              <a:gd name="connsiteX6" fmla="*/ 930391 w 1180796"/>
              <a:gd name="connsiteY6" fmla="*/ 667912 h 1438562"/>
              <a:gd name="connsiteX7" fmla="*/ 929264 w 1180796"/>
              <a:gd name="connsiteY7" fmla="*/ 654877 h 1438562"/>
              <a:gd name="connsiteX8" fmla="*/ 1089331 w 1180796"/>
              <a:gd name="connsiteY8" fmla="*/ 830882 h 1438562"/>
              <a:gd name="connsiteX9" fmla="*/ 1176007 w 1180796"/>
              <a:gd name="connsiteY9" fmla="*/ 1299015 h 1438562"/>
              <a:gd name="connsiteX10" fmla="*/ 1106293 w 1180796"/>
              <a:gd name="connsiteY10" fmla="*/ 1261345 h 1438562"/>
              <a:gd name="connsiteX11" fmla="*/ 1093530 w 1180796"/>
              <a:gd name="connsiteY11" fmla="*/ 1409318 h 1438562"/>
              <a:gd name="connsiteX12" fmla="*/ 1016094 w 1180796"/>
              <a:gd name="connsiteY12" fmla="*/ 1334364 h 1438562"/>
              <a:gd name="connsiteX13" fmla="*/ 984981 w 1180796"/>
              <a:gd name="connsiteY13" fmla="*/ 1437195 h 1438562"/>
              <a:gd name="connsiteX14" fmla="*/ 873874 w 1180796"/>
              <a:gd name="connsiteY14" fmla="*/ 986314 h 1438562"/>
              <a:gd name="connsiteX15" fmla="*/ 541005 w 1180796"/>
              <a:gd name="connsiteY15" fmla="*/ 803357 h 1438562"/>
              <a:gd name="connsiteX16" fmla="*/ 504720 w 1180796"/>
              <a:gd name="connsiteY16" fmla="*/ 953956 h 1438562"/>
              <a:gd name="connsiteX17" fmla="*/ 541004 w 1180796"/>
              <a:gd name="connsiteY17" fmla="*/ 1175672 h 1438562"/>
              <a:gd name="connsiteX18" fmla="*/ 532632 w 1180796"/>
              <a:gd name="connsiteY18" fmla="*/ 1402288 h 1438562"/>
              <a:gd name="connsiteX19" fmla="*/ 243154 w 1180796"/>
              <a:gd name="connsiteY19" fmla="*/ 889736 h 1438562"/>
              <a:gd name="connsiteX20" fmla="*/ 174649 w 1180796"/>
              <a:gd name="connsiteY20" fmla="*/ 445938 h 1438562"/>
              <a:gd name="connsiteX21" fmla="*/ 0 w 1180796"/>
              <a:gd name="connsiteY21" fmla="*/ 74192 h 1438562"/>
              <a:gd name="connsiteX22" fmla="*/ 567269 w 1180796"/>
              <a:gd name="connsiteY22" fmla="*/ 0 h 1438562"/>
              <a:gd name="connsiteX0" fmla="*/ 567269 w 1180796"/>
              <a:gd name="connsiteY0" fmla="*/ 0 h 1438562"/>
              <a:gd name="connsiteX1" fmla="*/ 568172 w 1180796"/>
              <a:gd name="connsiteY1" fmla="*/ 304800 h 1438562"/>
              <a:gd name="connsiteX2" fmla="*/ 779871 w 1180796"/>
              <a:gd name="connsiteY2" fmla="*/ 459344 h 1438562"/>
              <a:gd name="connsiteX3" fmla="*/ 930391 w 1180796"/>
              <a:gd name="connsiteY3" fmla="*/ 667912 h 1438562"/>
              <a:gd name="connsiteX4" fmla="*/ 929264 w 1180796"/>
              <a:gd name="connsiteY4" fmla="*/ 654877 h 1438562"/>
              <a:gd name="connsiteX5" fmla="*/ 1089331 w 1180796"/>
              <a:gd name="connsiteY5" fmla="*/ 830882 h 1438562"/>
              <a:gd name="connsiteX6" fmla="*/ 1176007 w 1180796"/>
              <a:gd name="connsiteY6" fmla="*/ 1299015 h 1438562"/>
              <a:gd name="connsiteX7" fmla="*/ 1106293 w 1180796"/>
              <a:gd name="connsiteY7" fmla="*/ 1261345 h 1438562"/>
              <a:gd name="connsiteX8" fmla="*/ 1093530 w 1180796"/>
              <a:gd name="connsiteY8" fmla="*/ 1409318 h 1438562"/>
              <a:gd name="connsiteX9" fmla="*/ 1016094 w 1180796"/>
              <a:gd name="connsiteY9" fmla="*/ 1334364 h 1438562"/>
              <a:gd name="connsiteX10" fmla="*/ 984981 w 1180796"/>
              <a:gd name="connsiteY10" fmla="*/ 1437195 h 1438562"/>
              <a:gd name="connsiteX11" fmla="*/ 873874 w 1180796"/>
              <a:gd name="connsiteY11" fmla="*/ 986314 h 1438562"/>
              <a:gd name="connsiteX12" fmla="*/ 541005 w 1180796"/>
              <a:gd name="connsiteY12" fmla="*/ 803357 h 1438562"/>
              <a:gd name="connsiteX13" fmla="*/ 504720 w 1180796"/>
              <a:gd name="connsiteY13" fmla="*/ 953956 h 1438562"/>
              <a:gd name="connsiteX14" fmla="*/ 541004 w 1180796"/>
              <a:gd name="connsiteY14" fmla="*/ 1175672 h 1438562"/>
              <a:gd name="connsiteX15" fmla="*/ 532632 w 1180796"/>
              <a:gd name="connsiteY15" fmla="*/ 1402288 h 1438562"/>
              <a:gd name="connsiteX16" fmla="*/ 243154 w 1180796"/>
              <a:gd name="connsiteY16" fmla="*/ 889736 h 1438562"/>
              <a:gd name="connsiteX17" fmla="*/ 174649 w 1180796"/>
              <a:gd name="connsiteY17" fmla="*/ 445938 h 1438562"/>
              <a:gd name="connsiteX18" fmla="*/ 0 w 1180796"/>
              <a:gd name="connsiteY18" fmla="*/ 74192 h 1438562"/>
              <a:gd name="connsiteX19" fmla="*/ 567269 w 1180796"/>
              <a:gd name="connsiteY19" fmla="*/ 0 h 1438562"/>
              <a:gd name="connsiteX0" fmla="*/ 567269 w 1180796"/>
              <a:gd name="connsiteY0" fmla="*/ 0 h 1438562"/>
              <a:gd name="connsiteX1" fmla="*/ 568172 w 1180796"/>
              <a:gd name="connsiteY1" fmla="*/ 304800 h 1438562"/>
              <a:gd name="connsiteX2" fmla="*/ 779871 w 1180796"/>
              <a:gd name="connsiteY2" fmla="*/ 459344 h 1438562"/>
              <a:gd name="connsiteX3" fmla="*/ 929264 w 1180796"/>
              <a:gd name="connsiteY3" fmla="*/ 654877 h 1438562"/>
              <a:gd name="connsiteX4" fmla="*/ 1089331 w 1180796"/>
              <a:gd name="connsiteY4" fmla="*/ 830882 h 1438562"/>
              <a:gd name="connsiteX5" fmla="*/ 1176007 w 1180796"/>
              <a:gd name="connsiteY5" fmla="*/ 1299015 h 1438562"/>
              <a:gd name="connsiteX6" fmla="*/ 1106293 w 1180796"/>
              <a:gd name="connsiteY6" fmla="*/ 1261345 h 1438562"/>
              <a:gd name="connsiteX7" fmla="*/ 1093530 w 1180796"/>
              <a:gd name="connsiteY7" fmla="*/ 1409318 h 1438562"/>
              <a:gd name="connsiteX8" fmla="*/ 1016094 w 1180796"/>
              <a:gd name="connsiteY8" fmla="*/ 1334364 h 1438562"/>
              <a:gd name="connsiteX9" fmla="*/ 984981 w 1180796"/>
              <a:gd name="connsiteY9" fmla="*/ 1437195 h 1438562"/>
              <a:gd name="connsiteX10" fmla="*/ 873874 w 1180796"/>
              <a:gd name="connsiteY10" fmla="*/ 986314 h 1438562"/>
              <a:gd name="connsiteX11" fmla="*/ 541005 w 1180796"/>
              <a:gd name="connsiteY11" fmla="*/ 803357 h 1438562"/>
              <a:gd name="connsiteX12" fmla="*/ 504720 w 1180796"/>
              <a:gd name="connsiteY12" fmla="*/ 953956 h 1438562"/>
              <a:gd name="connsiteX13" fmla="*/ 541004 w 1180796"/>
              <a:gd name="connsiteY13" fmla="*/ 1175672 h 1438562"/>
              <a:gd name="connsiteX14" fmla="*/ 532632 w 1180796"/>
              <a:gd name="connsiteY14" fmla="*/ 1402288 h 1438562"/>
              <a:gd name="connsiteX15" fmla="*/ 243154 w 1180796"/>
              <a:gd name="connsiteY15" fmla="*/ 889736 h 1438562"/>
              <a:gd name="connsiteX16" fmla="*/ 174649 w 1180796"/>
              <a:gd name="connsiteY16" fmla="*/ 445938 h 1438562"/>
              <a:gd name="connsiteX17" fmla="*/ 0 w 1180796"/>
              <a:gd name="connsiteY17" fmla="*/ 74192 h 1438562"/>
              <a:gd name="connsiteX18" fmla="*/ 567269 w 1180796"/>
              <a:gd name="connsiteY18" fmla="*/ 0 h 1438562"/>
              <a:gd name="connsiteX0" fmla="*/ 567269 w 1180796"/>
              <a:gd name="connsiteY0" fmla="*/ 0 h 1438562"/>
              <a:gd name="connsiteX1" fmla="*/ 568172 w 1180796"/>
              <a:gd name="connsiteY1" fmla="*/ 304800 h 1438562"/>
              <a:gd name="connsiteX2" fmla="*/ 779871 w 1180796"/>
              <a:gd name="connsiteY2" fmla="*/ 459344 h 1438562"/>
              <a:gd name="connsiteX3" fmla="*/ 1089331 w 1180796"/>
              <a:gd name="connsiteY3" fmla="*/ 830882 h 1438562"/>
              <a:gd name="connsiteX4" fmla="*/ 1176007 w 1180796"/>
              <a:gd name="connsiteY4" fmla="*/ 1299015 h 1438562"/>
              <a:gd name="connsiteX5" fmla="*/ 1106293 w 1180796"/>
              <a:gd name="connsiteY5" fmla="*/ 1261345 h 1438562"/>
              <a:gd name="connsiteX6" fmla="*/ 1093530 w 1180796"/>
              <a:gd name="connsiteY6" fmla="*/ 1409318 h 1438562"/>
              <a:gd name="connsiteX7" fmla="*/ 1016094 w 1180796"/>
              <a:gd name="connsiteY7" fmla="*/ 1334364 h 1438562"/>
              <a:gd name="connsiteX8" fmla="*/ 984981 w 1180796"/>
              <a:gd name="connsiteY8" fmla="*/ 1437195 h 1438562"/>
              <a:gd name="connsiteX9" fmla="*/ 873874 w 1180796"/>
              <a:gd name="connsiteY9" fmla="*/ 986314 h 1438562"/>
              <a:gd name="connsiteX10" fmla="*/ 541005 w 1180796"/>
              <a:gd name="connsiteY10" fmla="*/ 803357 h 1438562"/>
              <a:gd name="connsiteX11" fmla="*/ 504720 w 1180796"/>
              <a:gd name="connsiteY11" fmla="*/ 953956 h 1438562"/>
              <a:gd name="connsiteX12" fmla="*/ 541004 w 1180796"/>
              <a:gd name="connsiteY12" fmla="*/ 1175672 h 1438562"/>
              <a:gd name="connsiteX13" fmla="*/ 532632 w 1180796"/>
              <a:gd name="connsiteY13" fmla="*/ 1402288 h 1438562"/>
              <a:gd name="connsiteX14" fmla="*/ 243154 w 1180796"/>
              <a:gd name="connsiteY14" fmla="*/ 889736 h 1438562"/>
              <a:gd name="connsiteX15" fmla="*/ 174649 w 1180796"/>
              <a:gd name="connsiteY15" fmla="*/ 445938 h 1438562"/>
              <a:gd name="connsiteX16" fmla="*/ 0 w 1180796"/>
              <a:gd name="connsiteY16" fmla="*/ 74192 h 1438562"/>
              <a:gd name="connsiteX17" fmla="*/ 567269 w 1180796"/>
              <a:gd name="connsiteY17" fmla="*/ 0 h 1438562"/>
              <a:gd name="connsiteX0" fmla="*/ 567269 w 1180796"/>
              <a:gd name="connsiteY0" fmla="*/ 0 h 1424903"/>
              <a:gd name="connsiteX1" fmla="*/ 568172 w 1180796"/>
              <a:gd name="connsiteY1" fmla="*/ 304800 h 1424903"/>
              <a:gd name="connsiteX2" fmla="*/ 779871 w 1180796"/>
              <a:gd name="connsiteY2" fmla="*/ 459344 h 1424903"/>
              <a:gd name="connsiteX3" fmla="*/ 1089331 w 1180796"/>
              <a:gd name="connsiteY3" fmla="*/ 830882 h 1424903"/>
              <a:gd name="connsiteX4" fmla="*/ 1176007 w 1180796"/>
              <a:gd name="connsiteY4" fmla="*/ 1299015 h 1424903"/>
              <a:gd name="connsiteX5" fmla="*/ 1106293 w 1180796"/>
              <a:gd name="connsiteY5" fmla="*/ 1261345 h 1424903"/>
              <a:gd name="connsiteX6" fmla="*/ 1093530 w 1180796"/>
              <a:gd name="connsiteY6" fmla="*/ 1409318 h 1424903"/>
              <a:gd name="connsiteX7" fmla="*/ 1016094 w 1180796"/>
              <a:gd name="connsiteY7" fmla="*/ 1334364 h 1424903"/>
              <a:gd name="connsiteX8" fmla="*/ 895769 w 1180796"/>
              <a:gd name="connsiteY8" fmla="*/ 1423471 h 1424903"/>
              <a:gd name="connsiteX9" fmla="*/ 873874 w 1180796"/>
              <a:gd name="connsiteY9" fmla="*/ 986314 h 1424903"/>
              <a:gd name="connsiteX10" fmla="*/ 541005 w 1180796"/>
              <a:gd name="connsiteY10" fmla="*/ 803357 h 1424903"/>
              <a:gd name="connsiteX11" fmla="*/ 504720 w 1180796"/>
              <a:gd name="connsiteY11" fmla="*/ 953956 h 1424903"/>
              <a:gd name="connsiteX12" fmla="*/ 541004 w 1180796"/>
              <a:gd name="connsiteY12" fmla="*/ 1175672 h 1424903"/>
              <a:gd name="connsiteX13" fmla="*/ 532632 w 1180796"/>
              <a:gd name="connsiteY13" fmla="*/ 1402288 h 1424903"/>
              <a:gd name="connsiteX14" fmla="*/ 243154 w 1180796"/>
              <a:gd name="connsiteY14" fmla="*/ 889736 h 1424903"/>
              <a:gd name="connsiteX15" fmla="*/ 174649 w 1180796"/>
              <a:gd name="connsiteY15" fmla="*/ 445938 h 1424903"/>
              <a:gd name="connsiteX16" fmla="*/ 0 w 1180796"/>
              <a:gd name="connsiteY16" fmla="*/ 74192 h 1424903"/>
              <a:gd name="connsiteX17" fmla="*/ 567269 w 1180796"/>
              <a:gd name="connsiteY17" fmla="*/ 0 h 1424903"/>
              <a:gd name="connsiteX0" fmla="*/ 567269 w 1180796"/>
              <a:gd name="connsiteY0" fmla="*/ 0 h 1423471"/>
              <a:gd name="connsiteX1" fmla="*/ 568172 w 1180796"/>
              <a:gd name="connsiteY1" fmla="*/ 304800 h 1423471"/>
              <a:gd name="connsiteX2" fmla="*/ 779871 w 1180796"/>
              <a:gd name="connsiteY2" fmla="*/ 459344 h 1423471"/>
              <a:gd name="connsiteX3" fmla="*/ 1089331 w 1180796"/>
              <a:gd name="connsiteY3" fmla="*/ 830882 h 1423471"/>
              <a:gd name="connsiteX4" fmla="*/ 1176007 w 1180796"/>
              <a:gd name="connsiteY4" fmla="*/ 1299015 h 1423471"/>
              <a:gd name="connsiteX5" fmla="*/ 1106293 w 1180796"/>
              <a:gd name="connsiteY5" fmla="*/ 1261345 h 1423471"/>
              <a:gd name="connsiteX6" fmla="*/ 1093530 w 1180796"/>
              <a:gd name="connsiteY6" fmla="*/ 1409318 h 1423471"/>
              <a:gd name="connsiteX7" fmla="*/ 1016094 w 1180796"/>
              <a:gd name="connsiteY7" fmla="*/ 1334364 h 1423471"/>
              <a:gd name="connsiteX8" fmla="*/ 895769 w 1180796"/>
              <a:gd name="connsiteY8" fmla="*/ 1423471 h 1423471"/>
              <a:gd name="connsiteX9" fmla="*/ 873874 w 1180796"/>
              <a:gd name="connsiteY9" fmla="*/ 986314 h 1423471"/>
              <a:gd name="connsiteX10" fmla="*/ 541005 w 1180796"/>
              <a:gd name="connsiteY10" fmla="*/ 803357 h 1423471"/>
              <a:gd name="connsiteX11" fmla="*/ 504720 w 1180796"/>
              <a:gd name="connsiteY11" fmla="*/ 953956 h 1423471"/>
              <a:gd name="connsiteX12" fmla="*/ 541004 w 1180796"/>
              <a:gd name="connsiteY12" fmla="*/ 1175672 h 1423471"/>
              <a:gd name="connsiteX13" fmla="*/ 532632 w 1180796"/>
              <a:gd name="connsiteY13" fmla="*/ 1402288 h 1423471"/>
              <a:gd name="connsiteX14" fmla="*/ 243154 w 1180796"/>
              <a:gd name="connsiteY14" fmla="*/ 889736 h 1423471"/>
              <a:gd name="connsiteX15" fmla="*/ 174649 w 1180796"/>
              <a:gd name="connsiteY15" fmla="*/ 445938 h 1423471"/>
              <a:gd name="connsiteX16" fmla="*/ 0 w 1180796"/>
              <a:gd name="connsiteY16" fmla="*/ 74192 h 1423471"/>
              <a:gd name="connsiteX17" fmla="*/ 567269 w 1180796"/>
              <a:gd name="connsiteY17" fmla="*/ 0 h 1423471"/>
              <a:gd name="connsiteX0" fmla="*/ 567269 w 1180796"/>
              <a:gd name="connsiteY0" fmla="*/ 0 h 1423471"/>
              <a:gd name="connsiteX1" fmla="*/ 568172 w 1180796"/>
              <a:gd name="connsiteY1" fmla="*/ 304800 h 1423471"/>
              <a:gd name="connsiteX2" fmla="*/ 779871 w 1180796"/>
              <a:gd name="connsiteY2" fmla="*/ 459344 h 1423471"/>
              <a:gd name="connsiteX3" fmla="*/ 1089331 w 1180796"/>
              <a:gd name="connsiteY3" fmla="*/ 830882 h 1423471"/>
              <a:gd name="connsiteX4" fmla="*/ 1176007 w 1180796"/>
              <a:gd name="connsiteY4" fmla="*/ 1299015 h 1423471"/>
              <a:gd name="connsiteX5" fmla="*/ 1106293 w 1180796"/>
              <a:gd name="connsiteY5" fmla="*/ 1261345 h 1423471"/>
              <a:gd name="connsiteX6" fmla="*/ 1093530 w 1180796"/>
              <a:gd name="connsiteY6" fmla="*/ 1409318 h 1423471"/>
              <a:gd name="connsiteX7" fmla="*/ 947470 w 1180796"/>
              <a:gd name="connsiteY7" fmla="*/ 1306915 h 1423471"/>
              <a:gd name="connsiteX8" fmla="*/ 895769 w 1180796"/>
              <a:gd name="connsiteY8" fmla="*/ 1423471 h 1423471"/>
              <a:gd name="connsiteX9" fmla="*/ 873874 w 1180796"/>
              <a:gd name="connsiteY9" fmla="*/ 986314 h 1423471"/>
              <a:gd name="connsiteX10" fmla="*/ 541005 w 1180796"/>
              <a:gd name="connsiteY10" fmla="*/ 803357 h 1423471"/>
              <a:gd name="connsiteX11" fmla="*/ 504720 w 1180796"/>
              <a:gd name="connsiteY11" fmla="*/ 953956 h 1423471"/>
              <a:gd name="connsiteX12" fmla="*/ 541004 w 1180796"/>
              <a:gd name="connsiteY12" fmla="*/ 1175672 h 1423471"/>
              <a:gd name="connsiteX13" fmla="*/ 532632 w 1180796"/>
              <a:gd name="connsiteY13" fmla="*/ 1402288 h 1423471"/>
              <a:gd name="connsiteX14" fmla="*/ 243154 w 1180796"/>
              <a:gd name="connsiteY14" fmla="*/ 889736 h 1423471"/>
              <a:gd name="connsiteX15" fmla="*/ 174649 w 1180796"/>
              <a:gd name="connsiteY15" fmla="*/ 445938 h 1423471"/>
              <a:gd name="connsiteX16" fmla="*/ 0 w 1180796"/>
              <a:gd name="connsiteY16" fmla="*/ 74192 h 1423471"/>
              <a:gd name="connsiteX17" fmla="*/ 567269 w 1180796"/>
              <a:gd name="connsiteY17" fmla="*/ 0 h 1423471"/>
              <a:gd name="connsiteX0" fmla="*/ 567269 w 1180796"/>
              <a:gd name="connsiteY0" fmla="*/ 0 h 1423471"/>
              <a:gd name="connsiteX1" fmla="*/ 568172 w 1180796"/>
              <a:gd name="connsiteY1" fmla="*/ 304800 h 1423471"/>
              <a:gd name="connsiteX2" fmla="*/ 779871 w 1180796"/>
              <a:gd name="connsiteY2" fmla="*/ 459344 h 1423471"/>
              <a:gd name="connsiteX3" fmla="*/ 1089331 w 1180796"/>
              <a:gd name="connsiteY3" fmla="*/ 830882 h 1423471"/>
              <a:gd name="connsiteX4" fmla="*/ 1176007 w 1180796"/>
              <a:gd name="connsiteY4" fmla="*/ 1299015 h 1423471"/>
              <a:gd name="connsiteX5" fmla="*/ 1106293 w 1180796"/>
              <a:gd name="connsiteY5" fmla="*/ 1261345 h 1423471"/>
              <a:gd name="connsiteX6" fmla="*/ 983732 w 1180796"/>
              <a:gd name="connsiteY6" fmla="*/ 1416181 h 1423471"/>
              <a:gd name="connsiteX7" fmla="*/ 947470 w 1180796"/>
              <a:gd name="connsiteY7" fmla="*/ 1306915 h 1423471"/>
              <a:gd name="connsiteX8" fmla="*/ 895769 w 1180796"/>
              <a:gd name="connsiteY8" fmla="*/ 1423471 h 1423471"/>
              <a:gd name="connsiteX9" fmla="*/ 873874 w 1180796"/>
              <a:gd name="connsiteY9" fmla="*/ 986314 h 1423471"/>
              <a:gd name="connsiteX10" fmla="*/ 541005 w 1180796"/>
              <a:gd name="connsiteY10" fmla="*/ 803357 h 1423471"/>
              <a:gd name="connsiteX11" fmla="*/ 504720 w 1180796"/>
              <a:gd name="connsiteY11" fmla="*/ 953956 h 1423471"/>
              <a:gd name="connsiteX12" fmla="*/ 541004 w 1180796"/>
              <a:gd name="connsiteY12" fmla="*/ 1175672 h 1423471"/>
              <a:gd name="connsiteX13" fmla="*/ 532632 w 1180796"/>
              <a:gd name="connsiteY13" fmla="*/ 1402288 h 1423471"/>
              <a:gd name="connsiteX14" fmla="*/ 243154 w 1180796"/>
              <a:gd name="connsiteY14" fmla="*/ 889736 h 1423471"/>
              <a:gd name="connsiteX15" fmla="*/ 174649 w 1180796"/>
              <a:gd name="connsiteY15" fmla="*/ 445938 h 1423471"/>
              <a:gd name="connsiteX16" fmla="*/ 0 w 1180796"/>
              <a:gd name="connsiteY16" fmla="*/ 74192 h 1423471"/>
              <a:gd name="connsiteX17" fmla="*/ 567269 w 1180796"/>
              <a:gd name="connsiteY17" fmla="*/ 0 h 1423471"/>
              <a:gd name="connsiteX0" fmla="*/ 567269 w 1180796"/>
              <a:gd name="connsiteY0" fmla="*/ 0 h 1423471"/>
              <a:gd name="connsiteX1" fmla="*/ 568172 w 1180796"/>
              <a:gd name="connsiteY1" fmla="*/ 304800 h 1423471"/>
              <a:gd name="connsiteX2" fmla="*/ 779871 w 1180796"/>
              <a:gd name="connsiteY2" fmla="*/ 459344 h 1423471"/>
              <a:gd name="connsiteX3" fmla="*/ 1089331 w 1180796"/>
              <a:gd name="connsiteY3" fmla="*/ 830882 h 1423471"/>
              <a:gd name="connsiteX4" fmla="*/ 1176007 w 1180796"/>
              <a:gd name="connsiteY4" fmla="*/ 1299015 h 1423471"/>
              <a:gd name="connsiteX5" fmla="*/ 1037669 w 1180796"/>
              <a:gd name="connsiteY5" fmla="*/ 1240758 h 1423471"/>
              <a:gd name="connsiteX6" fmla="*/ 983732 w 1180796"/>
              <a:gd name="connsiteY6" fmla="*/ 1416181 h 1423471"/>
              <a:gd name="connsiteX7" fmla="*/ 947470 w 1180796"/>
              <a:gd name="connsiteY7" fmla="*/ 1306915 h 1423471"/>
              <a:gd name="connsiteX8" fmla="*/ 895769 w 1180796"/>
              <a:gd name="connsiteY8" fmla="*/ 1423471 h 1423471"/>
              <a:gd name="connsiteX9" fmla="*/ 873874 w 1180796"/>
              <a:gd name="connsiteY9" fmla="*/ 986314 h 1423471"/>
              <a:gd name="connsiteX10" fmla="*/ 541005 w 1180796"/>
              <a:gd name="connsiteY10" fmla="*/ 803357 h 1423471"/>
              <a:gd name="connsiteX11" fmla="*/ 504720 w 1180796"/>
              <a:gd name="connsiteY11" fmla="*/ 953956 h 1423471"/>
              <a:gd name="connsiteX12" fmla="*/ 541004 w 1180796"/>
              <a:gd name="connsiteY12" fmla="*/ 1175672 h 1423471"/>
              <a:gd name="connsiteX13" fmla="*/ 532632 w 1180796"/>
              <a:gd name="connsiteY13" fmla="*/ 1402288 h 1423471"/>
              <a:gd name="connsiteX14" fmla="*/ 243154 w 1180796"/>
              <a:gd name="connsiteY14" fmla="*/ 889736 h 1423471"/>
              <a:gd name="connsiteX15" fmla="*/ 174649 w 1180796"/>
              <a:gd name="connsiteY15" fmla="*/ 445938 h 1423471"/>
              <a:gd name="connsiteX16" fmla="*/ 0 w 1180796"/>
              <a:gd name="connsiteY16" fmla="*/ 74192 h 1423471"/>
              <a:gd name="connsiteX17" fmla="*/ 567269 w 1180796"/>
              <a:gd name="connsiteY17" fmla="*/ 0 h 1423471"/>
              <a:gd name="connsiteX0" fmla="*/ 567269 w 1107563"/>
              <a:gd name="connsiteY0" fmla="*/ 0 h 1423471"/>
              <a:gd name="connsiteX1" fmla="*/ 568172 w 1107563"/>
              <a:gd name="connsiteY1" fmla="*/ 304800 h 1423471"/>
              <a:gd name="connsiteX2" fmla="*/ 779871 w 1107563"/>
              <a:gd name="connsiteY2" fmla="*/ 459344 h 1423471"/>
              <a:gd name="connsiteX3" fmla="*/ 1089331 w 1107563"/>
              <a:gd name="connsiteY3" fmla="*/ 830882 h 1423471"/>
              <a:gd name="connsiteX4" fmla="*/ 1079933 w 1107563"/>
              <a:gd name="connsiteY4" fmla="*/ 1333328 h 1423471"/>
              <a:gd name="connsiteX5" fmla="*/ 1037669 w 1107563"/>
              <a:gd name="connsiteY5" fmla="*/ 1240758 h 1423471"/>
              <a:gd name="connsiteX6" fmla="*/ 983732 w 1107563"/>
              <a:gd name="connsiteY6" fmla="*/ 1416181 h 1423471"/>
              <a:gd name="connsiteX7" fmla="*/ 947470 w 1107563"/>
              <a:gd name="connsiteY7" fmla="*/ 1306915 h 1423471"/>
              <a:gd name="connsiteX8" fmla="*/ 895769 w 1107563"/>
              <a:gd name="connsiteY8" fmla="*/ 1423471 h 1423471"/>
              <a:gd name="connsiteX9" fmla="*/ 873874 w 1107563"/>
              <a:gd name="connsiteY9" fmla="*/ 986314 h 1423471"/>
              <a:gd name="connsiteX10" fmla="*/ 541005 w 1107563"/>
              <a:gd name="connsiteY10" fmla="*/ 803357 h 1423471"/>
              <a:gd name="connsiteX11" fmla="*/ 504720 w 1107563"/>
              <a:gd name="connsiteY11" fmla="*/ 953956 h 1423471"/>
              <a:gd name="connsiteX12" fmla="*/ 541004 w 1107563"/>
              <a:gd name="connsiteY12" fmla="*/ 1175672 h 1423471"/>
              <a:gd name="connsiteX13" fmla="*/ 532632 w 1107563"/>
              <a:gd name="connsiteY13" fmla="*/ 1402288 h 1423471"/>
              <a:gd name="connsiteX14" fmla="*/ 243154 w 1107563"/>
              <a:gd name="connsiteY14" fmla="*/ 889736 h 1423471"/>
              <a:gd name="connsiteX15" fmla="*/ 174649 w 1107563"/>
              <a:gd name="connsiteY15" fmla="*/ 445938 h 1423471"/>
              <a:gd name="connsiteX16" fmla="*/ 0 w 1107563"/>
              <a:gd name="connsiteY16" fmla="*/ 74192 h 1423471"/>
              <a:gd name="connsiteX17" fmla="*/ 567269 w 1107563"/>
              <a:gd name="connsiteY17" fmla="*/ 0 h 1423471"/>
              <a:gd name="connsiteX0" fmla="*/ 567269 w 1107563"/>
              <a:gd name="connsiteY0" fmla="*/ 0 h 1423471"/>
              <a:gd name="connsiteX1" fmla="*/ 568172 w 1107563"/>
              <a:gd name="connsiteY1" fmla="*/ 304800 h 1423471"/>
              <a:gd name="connsiteX2" fmla="*/ 779871 w 1107563"/>
              <a:gd name="connsiteY2" fmla="*/ 459344 h 1423471"/>
              <a:gd name="connsiteX3" fmla="*/ 1089331 w 1107563"/>
              <a:gd name="connsiteY3" fmla="*/ 830882 h 1423471"/>
              <a:gd name="connsiteX4" fmla="*/ 1079933 w 1107563"/>
              <a:gd name="connsiteY4" fmla="*/ 1333328 h 1423471"/>
              <a:gd name="connsiteX5" fmla="*/ 1037669 w 1107563"/>
              <a:gd name="connsiteY5" fmla="*/ 1240758 h 1423471"/>
              <a:gd name="connsiteX6" fmla="*/ 983732 w 1107563"/>
              <a:gd name="connsiteY6" fmla="*/ 1416181 h 1423471"/>
              <a:gd name="connsiteX7" fmla="*/ 947470 w 1107563"/>
              <a:gd name="connsiteY7" fmla="*/ 1306915 h 1423471"/>
              <a:gd name="connsiteX8" fmla="*/ 895769 w 1107563"/>
              <a:gd name="connsiteY8" fmla="*/ 1423471 h 1423471"/>
              <a:gd name="connsiteX9" fmla="*/ 798388 w 1107563"/>
              <a:gd name="connsiteY9" fmla="*/ 986314 h 1423471"/>
              <a:gd name="connsiteX10" fmla="*/ 541005 w 1107563"/>
              <a:gd name="connsiteY10" fmla="*/ 803357 h 1423471"/>
              <a:gd name="connsiteX11" fmla="*/ 504720 w 1107563"/>
              <a:gd name="connsiteY11" fmla="*/ 953956 h 1423471"/>
              <a:gd name="connsiteX12" fmla="*/ 541004 w 1107563"/>
              <a:gd name="connsiteY12" fmla="*/ 1175672 h 1423471"/>
              <a:gd name="connsiteX13" fmla="*/ 532632 w 1107563"/>
              <a:gd name="connsiteY13" fmla="*/ 1402288 h 1423471"/>
              <a:gd name="connsiteX14" fmla="*/ 243154 w 1107563"/>
              <a:gd name="connsiteY14" fmla="*/ 889736 h 1423471"/>
              <a:gd name="connsiteX15" fmla="*/ 174649 w 1107563"/>
              <a:gd name="connsiteY15" fmla="*/ 445938 h 1423471"/>
              <a:gd name="connsiteX16" fmla="*/ 0 w 1107563"/>
              <a:gd name="connsiteY16" fmla="*/ 74192 h 1423471"/>
              <a:gd name="connsiteX17" fmla="*/ 567269 w 1107563"/>
              <a:gd name="connsiteY17" fmla="*/ 0 h 1423471"/>
              <a:gd name="connsiteX0" fmla="*/ 567269 w 1107563"/>
              <a:gd name="connsiteY0" fmla="*/ 0 h 1423471"/>
              <a:gd name="connsiteX1" fmla="*/ 568172 w 1107563"/>
              <a:gd name="connsiteY1" fmla="*/ 304800 h 1423471"/>
              <a:gd name="connsiteX2" fmla="*/ 779871 w 1107563"/>
              <a:gd name="connsiteY2" fmla="*/ 459344 h 1423471"/>
              <a:gd name="connsiteX3" fmla="*/ 1089331 w 1107563"/>
              <a:gd name="connsiteY3" fmla="*/ 830882 h 1423471"/>
              <a:gd name="connsiteX4" fmla="*/ 1079933 w 1107563"/>
              <a:gd name="connsiteY4" fmla="*/ 1333328 h 1423471"/>
              <a:gd name="connsiteX5" fmla="*/ 1037669 w 1107563"/>
              <a:gd name="connsiteY5" fmla="*/ 1240758 h 1423471"/>
              <a:gd name="connsiteX6" fmla="*/ 983732 w 1107563"/>
              <a:gd name="connsiteY6" fmla="*/ 1416181 h 1423471"/>
              <a:gd name="connsiteX7" fmla="*/ 947470 w 1107563"/>
              <a:gd name="connsiteY7" fmla="*/ 1306915 h 1423471"/>
              <a:gd name="connsiteX8" fmla="*/ 799694 w 1107563"/>
              <a:gd name="connsiteY8" fmla="*/ 1423471 h 1423471"/>
              <a:gd name="connsiteX9" fmla="*/ 798388 w 1107563"/>
              <a:gd name="connsiteY9" fmla="*/ 986314 h 1423471"/>
              <a:gd name="connsiteX10" fmla="*/ 541005 w 1107563"/>
              <a:gd name="connsiteY10" fmla="*/ 803357 h 1423471"/>
              <a:gd name="connsiteX11" fmla="*/ 504720 w 1107563"/>
              <a:gd name="connsiteY11" fmla="*/ 953956 h 1423471"/>
              <a:gd name="connsiteX12" fmla="*/ 541004 w 1107563"/>
              <a:gd name="connsiteY12" fmla="*/ 1175672 h 1423471"/>
              <a:gd name="connsiteX13" fmla="*/ 532632 w 1107563"/>
              <a:gd name="connsiteY13" fmla="*/ 1402288 h 1423471"/>
              <a:gd name="connsiteX14" fmla="*/ 243154 w 1107563"/>
              <a:gd name="connsiteY14" fmla="*/ 889736 h 1423471"/>
              <a:gd name="connsiteX15" fmla="*/ 174649 w 1107563"/>
              <a:gd name="connsiteY15" fmla="*/ 445938 h 1423471"/>
              <a:gd name="connsiteX16" fmla="*/ 0 w 1107563"/>
              <a:gd name="connsiteY16" fmla="*/ 74192 h 1423471"/>
              <a:gd name="connsiteX17" fmla="*/ 567269 w 1107563"/>
              <a:gd name="connsiteY17" fmla="*/ 0 h 1423471"/>
              <a:gd name="connsiteX0" fmla="*/ 567269 w 1107563"/>
              <a:gd name="connsiteY0" fmla="*/ 0 h 1423471"/>
              <a:gd name="connsiteX1" fmla="*/ 568172 w 1107563"/>
              <a:gd name="connsiteY1" fmla="*/ 304800 h 1423471"/>
              <a:gd name="connsiteX2" fmla="*/ 779871 w 1107563"/>
              <a:gd name="connsiteY2" fmla="*/ 459344 h 1423471"/>
              <a:gd name="connsiteX3" fmla="*/ 1089331 w 1107563"/>
              <a:gd name="connsiteY3" fmla="*/ 830882 h 1423471"/>
              <a:gd name="connsiteX4" fmla="*/ 1079933 w 1107563"/>
              <a:gd name="connsiteY4" fmla="*/ 1333328 h 1423471"/>
              <a:gd name="connsiteX5" fmla="*/ 1037669 w 1107563"/>
              <a:gd name="connsiteY5" fmla="*/ 1240758 h 1423471"/>
              <a:gd name="connsiteX6" fmla="*/ 983732 w 1107563"/>
              <a:gd name="connsiteY6" fmla="*/ 1416181 h 1423471"/>
              <a:gd name="connsiteX7" fmla="*/ 947470 w 1107563"/>
              <a:gd name="connsiteY7" fmla="*/ 1306915 h 1423471"/>
              <a:gd name="connsiteX8" fmla="*/ 799694 w 1107563"/>
              <a:gd name="connsiteY8" fmla="*/ 1423471 h 1423471"/>
              <a:gd name="connsiteX9" fmla="*/ 798388 w 1107563"/>
              <a:gd name="connsiteY9" fmla="*/ 986314 h 1423471"/>
              <a:gd name="connsiteX10" fmla="*/ 541005 w 1107563"/>
              <a:gd name="connsiteY10" fmla="*/ 803357 h 1423471"/>
              <a:gd name="connsiteX11" fmla="*/ 504720 w 1107563"/>
              <a:gd name="connsiteY11" fmla="*/ 953956 h 1423471"/>
              <a:gd name="connsiteX12" fmla="*/ 541004 w 1107563"/>
              <a:gd name="connsiteY12" fmla="*/ 1175672 h 1423471"/>
              <a:gd name="connsiteX13" fmla="*/ 532632 w 1107563"/>
              <a:gd name="connsiteY13" fmla="*/ 1402288 h 1423471"/>
              <a:gd name="connsiteX14" fmla="*/ 243154 w 1107563"/>
              <a:gd name="connsiteY14" fmla="*/ 889736 h 1423471"/>
              <a:gd name="connsiteX15" fmla="*/ 174649 w 1107563"/>
              <a:gd name="connsiteY15" fmla="*/ 445938 h 1423471"/>
              <a:gd name="connsiteX16" fmla="*/ 0 w 1107563"/>
              <a:gd name="connsiteY16" fmla="*/ 74192 h 1423471"/>
              <a:gd name="connsiteX17" fmla="*/ 567269 w 1107563"/>
              <a:gd name="connsiteY17" fmla="*/ 0 h 1423471"/>
              <a:gd name="connsiteX0" fmla="*/ 567269 w 1107563"/>
              <a:gd name="connsiteY0" fmla="*/ 0 h 1423471"/>
              <a:gd name="connsiteX1" fmla="*/ 568172 w 1107563"/>
              <a:gd name="connsiteY1" fmla="*/ 304800 h 1423471"/>
              <a:gd name="connsiteX2" fmla="*/ 779871 w 1107563"/>
              <a:gd name="connsiteY2" fmla="*/ 459344 h 1423471"/>
              <a:gd name="connsiteX3" fmla="*/ 1089331 w 1107563"/>
              <a:gd name="connsiteY3" fmla="*/ 830882 h 1423471"/>
              <a:gd name="connsiteX4" fmla="*/ 1079933 w 1107563"/>
              <a:gd name="connsiteY4" fmla="*/ 1333328 h 1423471"/>
              <a:gd name="connsiteX5" fmla="*/ 1037669 w 1107563"/>
              <a:gd name="connsiteY5" fmla="*/ 1240758 h 1423471"/>
              <a:gd name="connsiteX6" fmla="*/ 983732 w 1107563"/>
              <a:gd name="connsiteY6" fmla="*/ 1416181 h 1423471"/>
              <a:gd name="connsiteX7" fmla="*/ 878845 w 1107563"/>
              <a:gd name="connsiteY7" fmla="*/ 1286327 h 1423471"/>
              <a:gd name="connsiteX8" fmla="*/ 799694 w 1107563"/>
              <a:gd name="connsiteY8" fmla="*/ 1423471 h 1423471"/>
              <a:gd name="connsiteX9" fmla="*/ 798388 w 1107563"/>
              <a:gd name="connsiteY9" fmla="*/ 986314 h 1423471"/>
              <a:gd name="connsiteX10" fmla="*/ 541005 w 1107563"/>
              <a:gd name="connsiteY10" fmla="*/ 803357 h 1423471"/>
              <a:gd name="connsiteX11" fmla="*/ 504720 w 1107563"/>
              <a:gd name="connsiteY11" fmla="*/ 953956 h 1423471"/>
              <a:gd name="connsiteX12" fmla="*/ 541004 w 1107563"/>
              <a:gd name="connsiteY12" fmla="*/ 1175672 h 1423471"/>
              <a:gd name="connsiteX13" fmla="*/ 532632 w 1107563"/>
              <a:gd name="connsiteY13" fmla="*/ 1402288 h 1423471"/>
              <a:gd name="connsiteX14" fmla="*/ 243154 w 1107563"/>
              <a:gd name="connsiteY14" fmla="*/ 889736 h 1423471"/>
              <a:gd name="connsiteX15" fmla="*/ 174649 w 1107563"/>
              <a:gd name="connsiteY15" fmla="*/ 445938 h 1423471"/>
              <a:gd name="connsiteX16" fmla="*/ 0 w 1107563"/>
              <a:gd name="connsiteY16" fmla="*/ 74192 h 1423471"/>
              <a:gd name="connsiteX17" fmla="*/ 567269 w 1107563"/>
              <a:gd name="connsiteY17" fmla="*/ 0 h 1423471"/>
              <a:gd name="connsiteX0" fmla="*/ 567269 w 1107563"/>
              <a:gd name="connsiteY0" fmla="*/ 0 h 1424050"/>
              <a:gd name="connsiteX1" fmla="*/ 568172 w 1107563"/>
              <a:gd name="connsiteY1" fmla="*/ 304800 h 1424050"/>
              <a:gd name="connsiteX2" fmla="*/ 779871 w 1107563"/>
              <a:gd name="connsiteY2" fmla="*/ 459344 h 1424050"/>
              <a:gd name="connsiteX3" fmla="*/ 1089331 w 1107563"/>
              <a:gd name="connsiteY3" fmla="*/ 830882 h 1424050"/>
              <a:gd name="connsiteX4" fmla="*/ 1079933 w 1107563"/>
              <a:gd name="connsiteY4" fmla="*/ 1333328 h 1424050"/>
              <a:gd name="connsiteX5" fmla="*/ 1037669 w 1107563"/>
              <a:gd name="connsiteY5" fmla="*/ 1240758 h 1424050"/>
              <a:gd name="connsiteX6" fmla="*/ 928833 w 1107563"/>
              <a:gd name="connsiteY6" fmla="*/ 1423044 h 1424050"/>
              <a:gd name="connsiteX7" fmla="*/ 878845 w 1107563"/>
              <a:gd name="connsiteY7" fmla="*/ 1286327 h 1424050"/>
              <a:gd name="connsiteX8" fmla="*/ 799694 w 1107563"/>
              <a:gd name="connsiteY8" fmla="*/ 1423471 h 1424050"/>
              <a:gd name="connsiteX9" fmla="*/ 798388 w 1107563"/>
              <a:gd name="connsiteY9" fmla="*/ 986314 h 1424050"/>
              <a:gd name="connsiteX10" fmla="*/ 541005 w 1107563"/>
              <a:gd name="connsiteY10" fmla="*/ 803357 h 1424050"/>
              <a:gd name="connsiteX11" fmla="*/ 504720 w 1107563"/>
              <a:gd name="connsiteY11" fmla="*/ 953956 h 1424050"/>
              <a:gd name="connsiteX12" fmla="*/ 541004 w 1107563"/>
              <a:gd name="connsiteY12" fmla="*/ 1175672 h 1424050"/>
              <a:gd name="connsiteX13" fmla="*/ 532632 w 1107563"/>
              <a:gd name="connsiteY13" fmla="*/ 1402288 h 1424050"/>
              <a:gd name="connsiteX14" fmla="*/ 243154 w 1107563"/>
              <a:gd name="connsiteY14" fmla="*/ 889736 h 1424050"/>
              <a:gd name="connsiteX15" fmla="*/ 174649 w 1107563"/>
              <a:gd name="connsiteY15" fmla="*/ 445938 h 1424050"/>
              <a:gd name="connsiteX16" fmla="*/ 0 w 1107563"/>
              <a:gd name="connsiteY16" fmla="*/ 74192 h 1424050"/>
              <a:gd name="connsiteX17" fmla="*/ 567269 w 1107563"/>
              <a:gd name="connsiteY17" fmla="*/ 0 h 1424050"/>
              <a:gd name="connsiteX0" fmla="*/ 567269 w 1107563"/>
              <a:gd name="connsiteY0" fmla="*/ 0 h 1424050"/>
              <a:gd name="connsiteX1" fmla="*/ 568172 w 1107563"/>
              <a:gd name="connsiteY1" fmla="*/ 304800 h 1424050"/>
              <a:gd name="connsiteX2" fmla="*/ 779871 w 1107563"/>
              <a:gd name="connsiteY2" fmla="*/ 459344 h 1424050"/>
              <a:gd name="connsiteX3" fmla="*/ 1089331 w 1107563"/>
              <a:gd name="connsiteY3" fmla="*/ 830882 h 1424050"/>
              <a:gd name="connsiteX4" fmla="*/ 1079933 w 1107563"/>
              <a:gd name="connsiteY4" fmla="*/ 1333328 h 1424050"/>
              <a:gd name="connsiteX5" fmla="*/ 962182 w 1107563"/>
              <a:gd name="connsiteY5" fmla="*/ 1268207 h 1424050"/>
              <a:gd name="connsiteX6" fmla="*/ 928833 w 1107563"/>
              <a:gd name="connsiteY6" fmla="*/ 1423044 h 1424050"/>
              <a:gd name="connsiteX7" fmla="*/ 878845 w 1107563"/>
              <a:gd name="connsiteY7" fmla="*/ 1286327 h 1424050"/>
              <a:gd name="connsiteX8" fmla="*/ 799694 w 1107563"/>
              <a:gd name="connsiteY8" fmla="*/ 1423471 h 1424050"/>
              <a:gd name="connsiteX9" fmla="*/ 798388 w 1107563"/>
              <a:gd name="connsiteY9" fmla="*/ 986314 h 1424050"/>
              <a:gd name="connsiteX10" fmla="*/ 541005 w 1107563"/>
              <a:gd name="connsiteY10" fmla="*/ 803357 h 1424050"/>
              <a:gd name="connsiteX11" fmla="*/ 504720 w 1107563"/>
              <a:gd name="connsiteY11" fmla="*/ 953956 h 1424050"/>
              <a:gd name="connsiteX12" fmla="*/ 541004 w 1107563"/>
              <a:gd name="connsiteY12" fmla="*/ 1175672 h 1424050"/>
              <a:gd name="connsiteX13" fmla="*/ 532632 w 1107563"/>
              <a:gd name="connsiteY13" fmla="*/ 1402288 h 1424050"/>
              <a:gd name="connsiteX14" fmla="*/ 243154 w 1107563"/>
              <a:gd name="connsiteY14" fmla="*/ 889736 h 1424050"/>
              <a:gd name="connsiteX15" fmla="*/ 174649 w 1107563"/>
              <a:gd name="connsiteY15" fmla="*/ 445938 h 1424050"/>
              <a:gd name="connsiteX16" fmla="*/ 0 w 1107563"/>
              <a:gd name="connsiteY16" fmla="*/ 74192 h 1424050"/>
              <a:gd name="connsiteX17" fmla="*/ 567269 w 1107563"/>
              <a:gd name="connsiteY17" fmla="*/ 0 h 1424050"/>
              <a:gd name="connsiteX0" fmla="*/ 567269 w 1100111"/>
              <a:gd name="connsiteY0" fmla="*/ 0 h 1424050"/>
              <a:gd name="connsiteX1" fmla="*/ 568172 w 1100111"/>
              <a:gd name="connsiteY1" fmla="*/ 304800 h 1424050"/>
              <a:gd name="connsiteX2" fmla="*/ 779871 w 1100111"/>
              <a:gd name="connsiteY2" fmla="*/ 459344 h 1424050"/>
              <a:gd name="connsiteX3" fmla="*/ 1089331 w 1100111"/>
              <a:gd name="connsiteY3" fmla="*/ 830882 h 1424050"/>
              <a:gd name="connsiteX4" fmla="*/ 1045621 w 1100111"/>
              <a:gd name="connsiteY4" fmla="*/ 1395089 h 1424050"/>
              <a:gd name="connsiteX5" fmla="*/ 962182 w 1100111"/>
              <a:gd name="connsiteY5" fmla="*/ 1268207 h 1424050"/>
              <a:gd name="connsiteX6" fmla="*/ 928833 w 1100111"/>
              <a:gd name="connsiteY6" fmla="*/ 1423044 h 1424050"/>
              <a:gd name="connsiteX7" fmla="*/ 878845 w 1100111"/>
              <a:gd name="connsiteY7" fmla="*/ 1286327 h 1424050"/>
              <a:gd name="connsiteX8" fmla="*/ 799694 w 1100111"/>
              <a:gd name="connsiteY8" fmla="*/ 1423471 h 1424050"/>
              <a:gd name="connsiteX9" fmla="*/ 798388 w 1100111"/>
              <a:gd name="connsiteY9" fmla="*/ 986314 h 1424050"/>
              <a:gd name="connsiteX10" fmla="*/ 541005 w 1100111"/>
              <a:gd name="connsiteY10" fmla="*/ 803357 h 1424050"/>
              <a:gd name="connsiteX11" fmla="*/ 504720 w 1100111"/>
              <a:gd name="connsiteY11" fmla="*/ 953956 h 1424050"/>
              <a:gd name="connsiteX12" fmla="*/ 541004 w 1100111"/>
              <a:gd name="connsiteY12" fmla="*/ 1175672 h 1424050"/>
              <a:gd name="connsiteX13" fmla="*/ 532632 w 1100111"/>
              <a:gd name="connsiteY13" fmla="*/ 1402288 h 1424050"/>
              <a:gd name="connsiteX14" fmla="*/ 243154 w 1100111"/>
              <a:gd name="connsiteY14" fmla="*/ 889736 h 1424050"/>
              <a:gd name="connsiteX15" fmla="*/ 174649 w 1100111"/>
              <a:gd name="connsiteY15" fmla="*/ 445938 h 1424050"/>
              <a:gd name="connsiteX16" fmla="*/ 0 w 1100111"/>
              <a:gd name="connsiteY16" fmla="*/ 74192 h 1424050"/>
              <a:gd name="connsiteX17" fmla="*/ 567269 w 1100111"/>
              <a:gd name="connsiteY17" fmla="*/ 0 h 1424050"/>
              <a:gd name="connsiteX0" fmla="*/ 567269 w 1100111"/>
              <a:gd name="connsiteY0" fmla="*/ 0 h 1424050"/>
              <a:gd name="connsiteX1" fmla="*/ 568172 w 1100111"/>
              <a:gd name="connsiteY1" fmla="*/ 304800 h 1424050"/>
              <a:gd name="connsiteX2" fmla="*/ 779871 w 1100111"/>
              <a:gd name="connsiteY2" fmla="*/ 459344 h 1424050"/>
              <a:gd name="connsiteX3" fmla="*/ 1089331 w 1100111"/>
              <a:gd name="connsiteY3" fmla="*/ 830882 h 1424050"/>
              <a:gd name="connsiteX4" fmla="*/ 1045621 w 1100111"/>
              <a:gd name="connsiteY4" fmla="*/ 1395089 h 1424050"/>
              <a:gd name="connsiteX5" fmla="*/ 962182 w 1100111"/>
              <a:gd name="connsiteY5" fmla="*/ 1268207 h 1424050"/>
              <a:gd name="connsiteX6" fmla="*/ 928833 w 1100111"/>
              <a:gd name="connsiteY6" fmla="*/ 1423044 h 1424050"/>
              <a:gd name="connsiteX7" fmla="*/ 878845 w 1100111"/>
              <a:gd name="connsiteY7" fmla="*/ 1286327 h 1424050"/>
              <a:gd name="connsiteX8" fmla="*/ 717344 w 1100111"/>
              <a:gd name="connsiteY8" fmla="*/ 1423471 h 1424050"/>
              <a:gd name="connsiteX9" fmla="*/ 798388 w 1100111"/>
              <a:gd name="connsiteY9" fmla="*/ 986314 h 1424050"/>
              <a:gd name="connsiteX10" fmla="*/ 541005 w 1100111"/>
              <a:gd name="connsiteY10" fmla="*/ 803357 h 1424050"/>
              <a:gd name="connsiteX11" fmla="*/ 504720 w 1100111"/>
              <a:gd name="connsiteY11" fmla="*/ 953956 h 1424050"/>
              <a:gd name="connsiteX12" fmla="*/ 541004 w 1100111"/>
              <a:gd name="connsiteY12" fmla="*/ 1175672 h 1424050"/>
              <a:gd name="connsiteX13" fmla="*/ 532632 w 1100111"/>
              <a:gd name="connsiteY13" fmla="*/ 1402288 h 1424050"/>
              <a:gd name="connsiteX14" fmla="*/ 243154 w 1100111"/>
              <a:gd name="connsiteY14" fmla="*/ 889736 h 1424050"/>
              <a:gd name="connsiteX15" fmla="*/ 174649 w 1100111"/>
              <a:gd name="connsiteY15" fmla="*/ 445938 h 1424050"/>
              <a:gd name="connsiteX16" fmla="*/ 0 w 1100111"/>
              <a:gd name="connsiteY16" fmla="*/ 74192 h 1424050"/>
              <a:gd name="connsiteX17" fmla="*/ 567269 w 1100111"/>
              <a:gd name="connsiteY17" fmla="*/ 0 h 1424050"/>
              <a:gd name="connsiteX0" fmla="*/ 567269 w 1100111"/>
              <a:gd name="connsiteY0" fmla="*/ 0 h 1424121"/>
              <a:gd name="connsiteX1" fmla="*/ 568172 w 1100111"/>
              <a:gd name="connsiteY1" fmla="*/ 304800 h 1424121"/>
              <a:gd name="connsiteX2" fmla="*/ 779871 w 1100111"/>
              <a:gd name="connsiteY2" fmla="*/ 459344 h 1424121"/>
              <a:gd name="connsiteX3" fmla="*/ 1089331 w 1100111"/>
              <a:gd name="connsiteY3" fmla="*/ 830882 h 1424121"/>
              <a:gd name="connsiteX4" fmla="*/ 1045621 w 1100111"/>
              <a:gd name="connsiteY4" fmla="*/ 1395089 h 1424121"/>
              <a:gd name="connsiteX5" fmla="*/ 962182 w 1100111"/>
              <a:gd name="connsiteY5" fmla="*/ 1268207 h 1424121"/>
              <a:gd name="connsiteX6" fmla="*/ 928833 w 1100111"/>
              <a:gd name="connsiteY6" fmla="*/ 1423044 h 1424121"/>
              <a:gd name="connsiteX7" fmla="*/ 823946 w 1100111"/>
              <a:gd name="connsiteY7" fmla="*/ 1293190 h 1424121"/>
              <a:gd name="connsiteX8" fmla="*/ 717344 w 1100111"/>
              <a:gd name="connsiteY8" fmla="*/ 1423471 h 1424121"/>
              <a:gd name="connsiteX9" fmla="*/ 798388 w 1100111"/>
              <a:gd name="connsiteY9" fmla="*/ 986314 h 1424121"/>
              <a:gd name="connsiteX10" fmla="*/ 541005 w 1100111"/>
              <a:gd name="connsiteY10" fmla="*/ 803357 h 1424121"/>
              <a:gd name="connsiteX11" fmla="*/ 504720 w 1100111"/>
              <a:gd name="connsiteY11" fmla="*/ 953956 h 1424121"/>
              <a:gd name="connsiteX12" fmla="*/ 541004 w 1100111"/>
              <a:gd name="connsiteY12" fmla="*/ 1175672 h 1424121"/>
              <a:gd name="connsiteX13" fmla="*/ 532632 w 1100111"/>
              <a:gd name="connsiteY13" fmla="*/ 1402288 h 1424121"/>
              <a:gd name="connsiteX14" fmla="*/ 243154 w 1100111"/>
              <a:gd name="connsiteY14" fmla="*/ 889736 h 1424121"/>
              <a:gd name="connsiteX15" fmla="*/ 174649 w 1100111"/>
              <a:gd name="connsiteY15" fmla="*/ 445938 h 1424121"/>
              <a:gd name="connsiteX16" fmla="*/ 0 w 1100111"/>
              <a:gd name="connsiteY16" fmla="*/ 74192 h 1424121"/>
              <a:gd name="connsiteX17" fmla="*/ 567269 w 1100111"/>
              <a:gd name="connsiteY17" fmla="*/ 0 h 1424121"/>
              <a:gd name="connsiteX0" fmla="*/ 567269 w 1100111"/>
              <a:gd name="connsiteY0" fmla="*/ 0 h 1424121"/>
              <a:gd name="connsiteX1" fmla="*/ 568172 w 1100111"/>
              <a:gd name="connsiteY1" fmla="*/ 304800 h 1424121"/>
              <a:gd name="connsiteX2" fmla="*/ 779871 w 1100111"/>
              <a:gd name="connsiteY2" fmla="*/ 459344 h 1424121"/>
              <a:gd name="connsiteX3" fmla="*/ 1089331 w 1100111"/>
              <a:gd name="connsiteY3" fmla="*/ 830882 h 1424121"/>
              <a:gd name="connsiteX4" fmla="*/ 1045621 w 1100111"/>
              <a:gd name="connsiteY4" fmla="*/ 1395089 h 1424121"/>
              <a:gd name="connsiteX5" fmla="*/ 962182 w 1100111"/>
              <a:gd name="connsiteY5" fmla="*/ 1268207 h 1424121"/>
              <a:gd name="connsiteX6" fmla="*/ 928833 w 1100111"/>
              <a:gd name="connsiteY6" fmla="*/ 1423044 h 1424121"/>
              <a:gd name="connsiteX7" fmla="*/ 823946 w 1100111"/>
              <a:gd name="connsiteY7" fmla="*/ 1293190 h 1424121"/>
              <a:gd name="connsiteX8" fmla="*/ 717344 w 1100111"/>
              <a:gd name="connsiteY8" fmla="*/ 1423471 h 1424121"/>
              <a:gd name="connsiteX9" fmla="*/ 798388 w 1100111"/>
              <a:gd name="connsiteY9" fmla="*/ 986314 h 1424121"/>
              <a:gd name="connsiteX10" fmla="*/ 541005 w 1100111"/>
              <a:gd name="connsiteY10" fmla="*/ 803357 h 1424121"/>
              <a:gd name="connsiteX11" fmla="*/ 504720 w 1100111"/>
              <a:gd name="connsiteY11" fmla="*/ 953956 h 1424121"/>
              <a:gd name="connsiteX12" fmla="*/ 568454 w 1100111"/>
              <a:gd name="connsiteY12" fmla="*/ 1175672 h 1424121"/>
              <a:gd name="connsiteX13" fmla="*/ 532632 w 1100111"/>
              <a:gd name="connsiteY13" fmla="*/ 1402288 h 1424121"/>
              <a:gd name="connsiteX14" fmla="*/ 243154 w 1100111"/>
              <a:gd name="connsiteY14" fmla="*/ 889736 h 1424121"/>
              <a:gd name="connsiteX15" fmla="*/ 174649 w 1100111"/>
              <a:gd name="connsiteY15" fmla="*/ 445938 h 1424121"/>
              <a:gd name="connsiteX16" fmla="*/ 0 w 1100111"/>
              <a:gd name="connsiteY16" fmla="*/ 74192 h 1424121"/>
              <a:gd name="connsiteX17" fmla="*/ 567269 w 1100111"/>
              <a:gd name="connsiteY17" fmla="*/ 0 h 1424121"/>
              <a:gd name="connsiteX0" fmla="*/ 567269 w 1100111"/>
              <a:gd name="connsiteY0" fmla="*/ 0 h 1424121"/>
              <a:gd name="connsiteX1" fmla="*/ 568172 w 1100111"/>
              <a:gd name="connsiteY1" fmla="*/ 304800 h 1424121"/>
              <a:gd name="connsiteX2" fmla="*/ 779871 w 1100111"/>
              <a:gd name="connsiteY2" fmla="*/ 459344 h 1424121"/>
              <a:gd name="connsiteX3" fmla="*/ 1089331 w 1100111"/>
              <a:gd name="connsiteY3" fmla="*/ 830882 h 1424121"/>
              <a:gd name="connsiteX4" fmla="*/ 1045621 w 1100111"/>
              <a:gd name="connsiteY4" fmla="*/ 1395089 h 1424121"/>
              <a:gd name="connsiteX5" fmla="*/ 962182 w 1100111"/>
              <a:gd name="connsiteY5" fmla="*/ 1268207 h 1424121"/>
              <a:gd name="connsiteX6" fmla="*/ 928833 w 1100111"/>
              <a:gd name="connsiteY6" fmla="*/ 1423044 h 1424121"/>
              <a:gd name="connsiteX7" fmla="*/ 823946 w 1100111"/>
              <a:gd name="connsiteY7" fmla="*/ 1293190 h 1424121"/>
              <a:gd name="connsiteX8" fmla="*/ 717344 w 1100111"/>
              <a:gd name="connsiteY8" fmla="*/ 1423471 h 1424121"/>
              <a:gd name="connsiteX9" fmla="*/ 798388 w 1100111"/>
              <a:gd name="connsiteY9" fmla="*/ 986314 h 1424121"/>
              <a:gd name="connsiteX10" fmla="*/ 541005 w 1100111"/>
              <a:gd name="connsiteY10" fmla="*/ 803357 h 1424121"/>
              <a:gd name="connsiteX11" fmla="*/ 504720 w 1100111"/>
              <a:gd name="connsiteY11" fmla="*/ 953956 h 1424121"/>
              <a:gd name="connsiteX12" fmla="*/ 568454 w 1100111"/>
              <a:gd name="connsiteY12" fmla="*/ 1175672 h 1424121"/>
              <a:gd name="connsiteX13" fmla="*/ 587532 w 1100111"/>
              <a:gd name="connsiteY13" fmla="*/ 1374839 h 1424121"/>
              <a:gd name="connsiteX14" fmla="*/ 243154 w 1100111"/>
              <a:gd name="connsiteY14" fmla="*/ 889736 h 1424121"/>
              <a:gd name="connsiteX15" fmla="*/ 174649 w 1100111"/>
              <a:gd name="connsiteY15" fmla="*/ 445938 h 1424121"/>
              <a:gd name="connsiteX16" fmla="*/ 0 w 1100111"/>
              <a:gd name="connsiteY16" fmla="*/ 74192 h 1424121"/>
              <a:gd name="connsiteX17" fmla="*/ 567269 w 1100111"/>
              <a:gd name="connsiteY17" fmla="*/ 0 h 1424121"/>
              <a:gd name="connsiteX0" fmla="*/ 567269 w 1100111"/>
              <a:gd name="connsiteY0" fmla="*/ 0 h 1424121"/>
              <a:gd name="connsiteX1" fmla="*/ 568172 w 1100111"/>
              <a:gd name="connsiteY1" fmla="*/ 304800 h 1424121"/>
              <a:gd name="connsiteX2" fmla="*/ 779871 w 1100111"/>
              <a:gd name="connsiteY2" fmla="*/ 459344 h 1424121"/>
              <a:gd name="connsiteX3" fmla="*/ 1089331 w 1100111"/>
              <a:gd name="connsiteY3" fmla="*/ 830882 h 1424121"/>
              <a:gd name="connsiteX4" fmla="*/ 1045621 w 1100111"/>
              <a:gd name="connsiteY4" fmla="*/ 1395089 h 1424121"/>
              <a:gd name="connsiteX5" fmla="*/ 962182 w 1100111"/>
              <a:gd name="connsiteY5" fmla="*/ 1268207 h 1424121"/>
              <a:gd name="connsiteX6" fmla="*/ 928833 w 1100111"/>
              <a:gd name="connsiteY6" fmla="*/ 1423044 h 1424121"/>
              <a:gd name="connsiteX7" fmla="*/ 823946 w 1100111"/>
              <a:gd name="connsiteY7" fmla="*/ 1293190 h 1424121"/>
              <a:gd name="connsiteX8" fmla="*/ 717344 w 1100111"/>
              <a:gd name="connsiteY8" fmla="*/ 1423471 h 1424121"/>
              <a:gd name="connsiteX9" fmla="*/ 798388 w 1100111"/>
              <a:gd name="connsiteY9" fmla="*/ 986314 h 1424121"/>
              <a:gd name="connsiteX10" fmla="*/ 541005 w 1100111"/>
              <a:gd name="connsiteY10" fmla="*/ 803357 h 1424121"/>
              <a:gd name="connsiteX11" fmla="*/ 504720 w 1100111"/>
              <a:gd name="connsiteY11" fmla="*/ 953956 h 1424121"/>
              <a:gd name="connsiteX12" fmla="*/ 589041 w 1100111"/>
              <a:gd name="connsiteY12" fmla="*/ 1148223 h 1424121"/>
              <a:gd name="connsiteX13" fmla="*/ 587532 w 1100111"/>
              <a:gd name="connsiteY13" fmla="*/ 1374839 h 1424121"/>
              <a:gd name="connsiteX14" fmla="*/ 243154 w 1100111"/>
              <a:gd name="connsiteY14" fmla="*/ 889736 h 1424121"/>
              <a:gd name="connsiteX15" fmla="*/ 174649 w 1100111"/>
              <a:gd name="connsiteY15" fmla="*/ 445938 h 1424121"/>
              <a:gd name="connsiteX16" fmla="*/ 0 w 1100111"/>
              <a:gd name="connsiteY16" fmla="*/ 74192 h 1424121"/>
              <a:gd name="connsiteX17" fmla="*/ 567269 w 1100111"/>
              <a:gd name="connsiteY17" fmla="*/ 0 h 1424121"/>
              <a:gd name="connsiteX0" fmla="*/ 567269 w 1100111"/>
              <a:gd name="connsiteY0" fmla="*/ 0 h 1424121"/>
              <a:gd name="connsiteX1" fmla="*/ 568172 w 1100111"/>
              <a:gd name="connsiteY1" fmla="*/ 304800 h 1424121"/>
              <a:gd name="connsiteX2" fmla="*/ 779871 w 1100111"/>
              <a:gd name="connsiteY2" fmla="*/ 459344 h 1424121"/>
              <a:gd name="connsiteX3" fmla="*/ 1089331 w 1100111"/>
              <a:gd name="connsiteY3" fmla="*/ 830882 h 1424121"/>
              <a:gd name="connsiteX4" fmla="*/ 1045621 w 1100111"/>
              <a:gd name="connsiteY4" fmla="*/ 1395089 h 1424121"/>
              <a:gd name="connsiteX5" fmla="*/ 962182 w 1100111"/>
              <a:gd name="connsiteY5" fmla="*/ 1268207 h 1424121"/>
              <a:gd name="connsiteX6" fmla="*/ 928833 w 1100111"/>
              <a:gd name="connsiteY6" fmla="*/ 1423044 h 1424121"/>
              <a:gd name="connsiteX7" fmla="*/ 823946 w 1100111"/>
              <a:gd name="connsiteY7" fmla="*/ 1293190 h 1424121"/>
              <a:gd name="connsiteX8" fmla="*/ 717344 w 1100111"/>
              <a:gd name="connsiteY8" fmla="*/ 1423471 h 1424121"/>
              <a:gd name="connsiteX9" fmla="*/ 798388 w 1100111"/>
              <a:gd name="connsiteY9" fmla="*/ 986314 h 1424121"/>
              <a:gd name="connsiteX10" fmla="*/ 541005 w 1100111"/>
              <a:gd name="connsiteY10" fmla="*/ 803357 h 1424121"/>
              <a:gd name="connsiteX11" fmla="*/ 504720 w 1100111"/>
              <a:gd name="connsiteY11" fmla="*/ 953956 h 1424121"/>
              <a:gd name="connsiteX12" fmla="*/ 589041 w 1100111"/>
              <a:gd name="connsiteY12" fmla="*/ 1148223 h 1424121"/>
              <a:gd name="connsiteX13" fmla="*/ 628706 w 1100111"/>
              <a:gd name="connsiteY13" fmla="*/ 1361114 h 1424121"/>
              <a:gd name="connsiteX14" fmla="*/ 243154 w 1100111"/>
              <a:gd name="connsiteY14" fmla="*/ 889736 h 1424121"/>
              <a:gd name="connsiteX15" fmla="*/ 174649 w 1100111"/>
              <a:gd name="connsiteY15" fmla="*/ 445938 h 1424121"/>
              <a:gd name="connsiteX16" fmla="*/ 0 w 1100111"/>
              <a:gd name="connsiteY16" fmla="*/ 74192 h 1424121"/>
              <a:gd name="connsiteX17" fmla="*/ 567269 w 1100111"/>
              <a:gd name="connsiteY17" fmla="*/ 0 h 1424121"/>
              <a:gd name="connsiteX0" fmla="*/ 567269 w 1100111"/>
              <a:gd name="connsiteY0" fmla="*/ 0 h 1424121"/>
              <a:gd name="connsiteX1" fmla="*/ 568172 w 1100111"/>
              <a:gd name="connsiteY1" fmla="*/ 304800 h 1424121"/>
              <a:gd name="connsiteX2" fmla="*/ 779871 w 1100111"/>
              <a:gd name="connsiteY2" fmla="*/ 459344 h 1424121"/>
              <a:gd name="connsiteX3" fmla="*/ 1089331 w 1100111"/>
              <a:gd name="connsiteY3" fmla="*/ 830882 h 1424121"/>
              <a:gd name="connsiteX4" fmla="*/ 1045621 w 1100111"/>
              <a:gd name="connsiteY4" fmla="*/ 1395089 h 1424121"/>
              <a:gd name="connsiteX5" fmla="*/ 962182 w 1100111"/>
              <a:gd name="connsiteY5" fmla="*/ 1268207 h 1424121"/>
              <a:gd name="connsiteX6" fmla="*/ 928833 w 1100111"/>
              <a:gd name="connsiteY6" fmla="*/ 1423044 h 1424121"/>
              <a:gd name="connsiteX7" fmla="*/ 823946 w 1100111"/>
              <a:gd name="connsiteY7" fmla="*/ 1293190 h 1424121"/>
              <a:gd name="connsiteX8" fmla="*/ 717344 w 1100111"/>
              <a:gd name="connsiteY8" fmla="*/ 1423471 h 1424121"/>
              <a:gd name="connsiteX9" fmla="*/ 798388 w 1100111"/>
              <a:gd name="connsiteY9" fmla="*/ 986314 h 1424121"/>
              <a:gd name="connsiteX10" fmla="*/ 541005 w 1100111"/>
              <a:gd name="connsiteY10" fmla="*/ 803357 h 1424121"/>
              <a:gd name="connsiteX11" fmla="*/ 504720 w 1100111"/>
              <a:gd name="connsiteY11" fmla="*/ 953956 h 1424121"/>
              <a:gd name="connsiteX12" fmla="*/ 630216 w 1100111"/>
              <a:gd name="connsiteY12" fmla="*/ 1141361 h 1424121"/>
              <a:gd name="connsiteX13" fmla="*/ 628706 w 1100111"/>
              <a:gd name="connsiteY13" fmla="*/ 1361114 h 1424121"/>
              <a:gd name="connsiteX14" fmla="*/ 243154 w 1100111"/>
              <a:gd name="connsiteY14" fmla="*/ 889736 h 1424121"/>
              <a:gd name="connsiteX15" fmla="*/ 174649 w 1100111"/>
              <a:gd name="connsiteY15" fmla="*/ 445938 h 1424121"/>
              <a:gd name="connsiteX16" fmla="*/ 0 w 1100111"/>
              <a:gd name="connsiteY16" fmla="*/ 74192 h 1424121"/>
              <a:gd name="connsiteX17" fmla="*/ 567269 w 1100111"/>
              <a:gd name="connsiteY17" fmla="*/ 0 h 1424121"/>
              <a:gd name="connsiteX0" fmla="*/ 567269 w 1100111"/>
              <a:gd name="connsiteY0" fmla="*/ 0 h 1424121"/>
              <a:gd name="connsiteX1" fmla="*/ 568172 w 1100111"/>
              <a:gd name="connsiteY1" fmla="*/ 304800 h 1424121"/>
              <a:gd name="connsiteX2" fmla="*/ 779871 w 1100111"/>
              <a:gd name="connsiteY2" fmla="*/ 459344 h 1424121"/>
              <a:gd name="connsiteX3" fmla="*/ 1089331 w 1100111"/>
              <a:gd name="connsiteY3" fmla="*/ 830882 h 1424121"/>
              <a:gd name="connsiteX4" fmla="*/ 1045621 w 1100111"/>
              <a:gd name="connsiteY4" fmla="*/ 1395089 h 1424121"/>
              <a:gd name="connsiteX5" fmla="*/ 962182 w 1100111"/>
              <a:gd name="connsiteY5" fmla="*/ 1268207 h 1424121"/>
              <a:gd name="connsiteX6" fmla="*/ 928833 w 1100111"/>
              <a:gd name="connsiteY6" fmla="*/ 1423044 h 1424121"/>
              <a:gd name="connsiteX7" fmla="*/ 823946 w 1100111"/>
              <a:gd name="connsiteY7" fmla="*/ 1293190 h 1424121"/>
              <a:gd name="connsiteX8" fmla="*/ 717344 w 1100111"/>
              <a:gd name="connsiteY8" fmla="*/ 1423471 h 1424121"/>
              <a:gd name="connsiteX9" fmla="*/ 770939 w 1100111"/>
              <a:gd name="connsiteY9" fmla="*/ 1013764 h 1424121"/>
              <a:gd name="connsiteX10" fmla="*/ 541005 w 1100111"/>
              <a:gd name="connsiteY10" fmla="*/ 803357 h 1424121"/>
              <a:gd name="connsiteX11" fmla="*/ 504720 w 1100111"/>
              <a:gd name="connsiteY11" fmla="*/ 953956 h 1424121"/>
              <a:gd name="connsiteX12" fmla="*/ 630216 w 1100111"/>
              <a:gd name="connsiteY12" fmla="*/ 1141361 h 1424121"/>
              <a:gd name="connsiteX13" fmla="*/ 628706 w 1100111"/>
              <a:gd name="connsiteY13" fmla="*/ 1361114 h 1424121"/>
              <a:gd name="connsiteX14" fmla="*/ 243154 w 1100111"/>
              <a:gd name="connsiteY14" fmla="*/ 889736 h 1424121"/>
              <a:gd name="connsiteX15" fmla="*/ 174649 w 1100111"/>
              <a:gd name="connsiteY15" fmla="*/ 445938 h 1424121"/>
              <a:gd name="connsiteX16" fmla="*/ 0 w 1100111"/>
              <a:gd name="connsiteY16" fmla="*/ 74192 h 1424121"/>
              <a:gd name="connsiteX17" fmla="*/ 567269 w 1100111"/>
              <a:gd name="connsiteY17" fmla="*/ 0 h 1424121"/>
              <a:gd name="connsiteX0" fmla="*/ 567269 w 1100111"/>
              <a:gd name="connsiteY0" fmla="*/ 0 h 1424121"/>
              <a:gd name="connsiteX1" fmla="*/ 568172 w 1100111"/>
              <a:gd name="connsiteY1" fmla="*/ 304800 h 1424121"/>
              <a:gd name="connsiteX2" fmla="*/ 779871 w 1100111"/>
              <a:gd name="connsiteY2" fmla="*/ 459344 h 1424121"/>
              <a:gd name="connsiteX3" fmla="*/ 1089331 w 1100111"/>
              <a:gd name="connsiteY3" fmla="*/ 830882 h 1424121"/>
              <a:gd name="connsiteX4" fmla="*/ 1045621 w 1100111"/>
              <a:gd name="connsiteY4" fmla="*/ 1395089 h 1424121"/>
              <a:gd name="connsiteX5" fmla="*/ 962182 w 1100111"/>
              <a:gd name="connsiteY5" fmla="*/ 1268207 h 1424121"/>
              <a:gd name="connsiteX6" fmla="*/ 928833 w 1100111"/>
              <a:gd name="connsiteY6" fmla="*/ 1423044 h 1424121"/>
              <a:gd name="connsiteX7" fmla="*/ 823946 w 1100111"/>
              <a:gd name="connsiteY7" fmla="*/ 1293190 h 1424121"/>
              <a:gd name="connsiteX8" fmla="*/ 717344 w 1100111"/>
              <a:gd name="connsiteY8" fmla="*/ 1423471 h 1424121"/>
              <a:gd name="connsiteX9" fmla="*/ 770939 w 1100111"/>
              <a:gd name="connsiteY9" fmla="*/ 1013764 h 1424121"/>
              <a:gd name="connsiteX10" fmla="*/ 541005 w 1100111"/>
              <a:gd name="connsiteY10" fmla="*/ 803357 h 1424121"/>
              <a:gd name="connsiteX11" fmla="*/ 504720 w 1100111"/>
              <a:gd name="connsiteY11" fmla="*/ 953956 h 1424121"/>
              <a:gd name="connsiteX12" fmla="*/ 630216 w 1100111"/>
              <a:gd name="connsiteY12" fmla="*/ 1141361 h 1424121"/>
              <a:gd name="connsiteX13" fmla="*/ 628706 w 1100111"/>
              <a:gd name="connsiteY13" fmla="*/ 1361114 h 1424121"/>
              <a:gd name="connsiteX14" fmla="*/ 243154 w 1100111"/>
              <a:gd name="connsiteY14" fmla="*/ 889736 h 1424121"/>
              <a:gd name="connsiteX15" fmla="*/ 174649 w 1100111"/>
              <a:gd name="connsiteY15" fmla="*/ 445938 h 1424121"/>
              <a:gd name="connsiteX16" fmla="*/ 0 w 1100111"/>
              <a:gd name="connsiteY16" fmla="*/ 74192 h 1424121"/>
              <a:gd name="connsiteX17" fmla="*/ 567269 w 1100111"/>
              <a:gd name="connsiteY17" fmla="*/ 0 h 1424121"/>
              <a:gd name="connsiteX0" fmla="*/ 567269 w 1100111"/>
              <a:gd name="connsiteY0" fmla="*/ 0 h 1424121"/>
              <a:gd name="connsiteX1" fmla="*/ 568172 w 1100111"/>
              <a:gd name="connsiteY1" fmla="*/ 304800 h 1424121"/>
              <a:gd name="connsiteX2" fmla="*/ 779871 w 1100111"/>
              <a:gd name="connsiteY2" fmla="*/ 459344 h 1424121"/>
              <a:gd name="connsiteX3" fmla="*/ 1089331 w 1100111"/>
              <a:gd name="connsiteY3" fmla="*/ 830882 h 1424121"/>
              <a:gd name="connsiteX4" fmla="*/ 1045621 w 1100111"/>
              <a:gd name="connsiteY4" fmla="*/ 1395089 h 1424121"/>
              <a:gd name="connsiteX5" fmla="*/ 962182 w 1100111"/>
              <a:gd name="connsiteY5" fmla="*/ 1268207 h 1424121"/>
              <a:gd name="connsiteX6" fmla="*/ 928833 w 1100111"/>
              <a:gd name="connsiteY6" fmla="*/ 1423044 h 1424121"/>
              <a:gd name="connsiteX7" fmla="*/ 823946 w 1100111"/>
              <a:gd name="connsiteY7" fmla="*/ 1293190 h 1424121"/>
              <a:gd name="connsiteX8" fmla="*/ 717344 w 1100111"/>
              <a:gd name="connsiteY8" fmla="*/ 1423471 h 1424121"/>
              <a:gd name="connsiteX9" fmla="*/ 770939 w 1100111"/>
              <a:gd name="connsiteY9" fmla="*/ 1013764 h 1424121"/>
              <a:gd name="connsiteX10" fmla="*/ 541005 w 1100111"/>
              <a:gd name="connsiteY10" fmla="*/ 803357 h 1424121"/>
              <a:gd name="connsiteX11" fmla="*/ 504720 w 1100111"/>
              <a:gd name="connsiteY11" fmla="*/ 953956 h 1424121"/>
              <a:gd name="connsiteX12" fmla="*/ 630216 w 1100111"/>
              <a:gd name="connsiteY12" fmla="*/ 1141361 h 1424121"/>
              <a:gd name="connsiteX13" fmla="*/ 628706 w 1100111"/>
              <a:gd name="connsiteY13" fmla="*/ 1361114 h 1424121"/>
              <a:gd name="connsiteX14" fmla="*/ 243154 w 1100111"/>
              <a:gd name="connsiteY14" fmla="*/ 889736 h 1424121"/>
              <a:gd name="connsiteX15" fmla="*/ 174649 w 1100111"/>
              <a:gd name="connsiteY15" fmla="*/ 445938 h 1424121"/>
              <a:gd name="connsiteX16" fmla="*/ 0 w 1100111"/>
              <a:gd name="connsiteY16" fmla="*/ 74192 h 1424121"/>
              <a:gd name="connsiteX17" fmla="*/ 567269 w 1100111"/>
              <a:gd name="connsiteY17" fmla="*/ 0 h 1424121"/>
              <a:gd name="connsiteX0" fmla="*/ 567269 w 1100111"/>
              <a:gd name="connsiteY0" fmla="*/ 104232 h 1349929"/>
              <a:gd name="connsiteX1" fmla="*/ 568172 w 1100111"/>
              <a:gd name="connsiteY1" fmla="*/ 230608 h 1349929"/>
              <a:gd name="connsiteX2" fmla="*/ 779871 w 1100111"/>
              <a:gd name="connsiteY2" fmla="*/ 385152 h 1349929"/>
              <a:gd name="connsiteX3" fmla="*/ 1089331 w 1100111"/>
              <a:gd name="connsiteY3" fmla="*/ 756690 h 1349929"/>
              <a:gd name="connsiteX4" fmla="*/ 1045621 w 1100111"/>
              <a:gd name="connsiteY4" fmla="*/ 1320897 h 1349929"/>
              <a:gd name="connsiteX5" fmla="*/ 962182 w 1100111"/>
              <a:gd name="connsiteY5" fmla="*/ 1194015 h 1349929"/>
              <a:gd name="connsiteX6" fmla="*/ 928833 w 1100111"/>
              <a:gd name="connsiteY6" fmla="*/ 1348852 h 1349929"/>
              <a:gd name="connsiteX7" fmla="*/ 823946 w 1100111"/>
              <a:gd name="connsiteY7" fmla="*/ 1218998 h 1349929"/>
              <a:gd name="connsiteX8" fmla="*/ 717344 w 1100111"/>
              <a:gd name="connsiteY8" fmla="*/ 1349279 h 1349929"/>
              <a:gd name="connsiteX9" fmla="*/ 770939 w 1100111"/>
              <a:gd name="connsiteY9" fmla="*/ 939572 h 1349929"/>
              <a:gd name="connsiteX10" fmla="*/ 541005 w 1100111"/>
              <a:gd name="connsiteY10" fmla="*/ 729165 h 1349929"/>
              <a:gd name="connsiteX11" fmla="*/ 504720 w 1100111"/>
              <a:gd name="connsiteY11" fmla="*/ 879764 h 1349929"/>
              <a:gd name="connsiteX12" fmla="*/ 630216 w 1100111"/>
              <a:gd name="connsiteY12" fmla="*/ 1067169 h 1349929"/>
              <a:gd name="connsiteX13" fmla="*/ 628706 w 1100111"/>
              <a:gd name="connsiteY13" fmla="*/ 1286922 h 1349929"/>
              <a:gd name="connsiteX14" fmla="*/ 243154 w 1100111"/>
              <a:gd name="connsiteY14" fmla="*/ 815544 h 1349929"/>
              <a:gd name="connsiteX15" fmla="*/ 174649 w 1100111"/>
              <a:gd name="connsiteY15" fmla="*/ 371746 h 1349929"/>
              <a:gd name="connsiteX16" fmla="*/ 0 w 1100111"/>
              <a:gd name="connsiteY16" fmla="*/ 0 h 1349929"/>
              <a:gd name="connsiteX17" fmla="*/ 567269 w 1100111"/>
              <a:gd name="connsiteY17" fmla="*/ 104232 h 1349929"/>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486104 w 955999"/>
              <a:gd name="connsiteY12" fmla="*/ 962937 h 1245697"/>
              <a:gd name="connsiteX13" fmla="*/ 484594 w 955999"/>
              <a:gd name="connsiteY13" fmla="*/ 1182690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486104 w 955999"/>
              <a:gd name="connsiteY12" fmla="*/ 962937 h 1245697"/>
              <a:gd name="connsiteX13" fmla="*/ 155809 w 955999"/>
              <a:gd name="connsiteY13" fmla="*/ 1124007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46050 w 955999"/>
              <a:gd name="connsiteY12" fmla="*/ 934464 h 1245697"/>
              <a:gd name="connsiteX13" fmla="*/ 155809 w 955999"/>
              <a:gd name="connsiteY13" fmla="*/ 1124007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46050 w 955999"/>
              <a:gd name="connsiteY12" fmla="*/ 934464 h 1245697"/>
              <a:gd name="connsiteX13" fmla="*/ 155809 w 955999"/>
              <a:gd name="connsiteY13" fmla="*/ 1124007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46050 w 955999"/>
              <a:gd name="connsiteY12" fmla="*/ 934464 h 1245697"/>
              <a:gd name="connsiteX13" fmla="*/ 155809 w 955999"/>
              <a:gd name="connsiteY13" fmla="*/ 1124007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66464 w 955999"/>
              <a:gd name="connsiteY12" fmla="*/ 938770 h 1245697"/>
              <a:gd name="connsiteX13" fmla="*/ 155809 w 955999"/>
              <a:gd name="connsiteY13" fmla="*/ 1124007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66464 w 955999"/>
              <a:gd name="connsiteY12" fmla="*/ 938770 h 1245697"/>
              <a:gd name="connsiteX13" fmla="*/ 215528 w 955999"/>
              <a:gd name="connsiteY13" fmla="*/ 1048113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83545 w 955999"/>
              <a:gd name="connsiteY12" fmla="*/ 948769 h 1245697"/>
              <a:gd name="connsiteX13" fmla="*/ 215528 w 955999"/>
              <a:gd name="connsiteY13" fmla="*/ 1048113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83545 w 955999"/>
              <a:gd name="connsiteY12" fmla="*/ 948769 h 1245697"/>
              <a:gd name="connsiteX13" fmla="*/ 215528 w 955999"/>
              <a:gd name="connsiteY13" fmla="*/ 1048113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83545 w 955999"/>
              <a:gd name="connsiteY12" fmla="*/ 948769 h 1245697"/>
              <a:gd name="connsiteX13" fmla="*/ 215528 w 955999"/>
              <a:gd name="connsiteY13" fmla="*/ 1048113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83545 w 955999"/>
              <a:gd name="connsiteY12" fmla="*/ 948769 h 1245697"/>
              <a:gd name="connsiteX13" fmla="*/ 221708 w 955999"/>
              <a:gd name="connsiteY13" fmla="*/ 1044086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83545 w 955999"/>
              <a:gd name="connsiteY12" fmla="*/ 948769 h 1245697"/>
              <a:gd name="connsiteX13" fmla="*/ 221708 w 955999"/>
              <a:gd name="connsiteY13" fmla="*/ 1044086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423157 w 955999"/>
              <a:gd name="connsiteY0" fmla="*/ 0 h 1245697"/>
              <a:gd name="connsiteX1" fmla="*/ 424060 w 955999"/>
              <a:gd name="connsiteY1" fmla="*/ 126376 h 1245697"/>
              <a:gd name="connsiteX2" fmla="*/ 635759 w 955999"/>
              <a:gd name="connsiteY2" fmla="*/ 280920 h 1245697"/>
              <a:gd name="connsiteX3" fmla="*/ 945219 w 955999"/>
              <a:gd name="connsiteY3" fmla="*/ 652458 h 1245697"/>
              <a:gd name="connsiteX4" fmla="*/ 901509 w 955999"/>
              <a:gd name="connsiteY4" fmla="*/ 1216665 h 1245697"/>
              <a:gd name="connsiteX5" fmla="*/ 818070 w 955999"/>
              <a:gd name="connsiteY5" fmla="*/ 1089783 h 1245697"/>
              <a:gd name="connsiteX6" fmla="*/ 784721 w 955999"/>
              <a:gd name="connsiteY6" fmla="*/ 1244620 h 1245697"/>
              <a:gd name="connsiteX7" fmla="*/ 679834 w 955999"/>
              <a:gd name="connsiteY7" fmla="*/ 1114766 h 1245697"/>
              <a:gd name="connsiteX8" fmla="*/ 573232 w 955999"/>
              <a:gd name="connsiteY8" fmla="*/ 1245047 h 1245697"/>
              <a:gd name="connsiteX9" fmla="*/ 626827 w 955999"/>
              <a:gd name="connsiteY9" fmla="*/ 835340 h 1245697"/>
              <a:gd name="connsiteX10" fmla="*/ 396893 w 955999"/>
              <a:gd name="connsiteY10" fmla="*/ 624933 h 1245697"/>
              <a:gd name="connsiteX11" fmla="*/ 360608 w 955999"/>
              <a:gd name="connsiteY11" fmla="*/ 775532 h 1245697"/>
              <a:gd name="connsiteX12" fmla="*/ 383545 w 955999"/>
              <a:gd name="connsiteY12" fmla="*/ 948769 h 1245697"/>
              <a:gd name="connsiteX13" fmla="*/ 221708 w 955999"/>
              <a:gd name="connsiteY13" fmla="*/ 1044086 h 1245697"/>
              <a:gd name="connsiteX14" fmla="*/ 99042 w 955999"/>
              <a:gd name="connsiteY14" fmla="*/ 711312 h 1245697"/>
              <a:gd name="connsiteX15" fmla="*/ 30537 w 955999"/>
              <a:gd name="connsiteY15" fmla="*/ 267514 h 1245697"/>
              <a:gd name="connsiteX16" fmla="*/ 0 w 955999"/>
              <a:gd name="connsiteY16" fmla="*/ 156541 h 1245697"/>
              <a:gd name="connsiteX17" fmla="*/ 423157 w 955999"/>
              <a:gd name="connsiteY17" fmla="*/ 0 h 1245697"/>
              <a:gd name="connsiteX0" fmla="*/ 300196 w 955999"/>
              <a:gd name="connsiteY0" fmla="*/ 0 h 1734331"/>
              <a:gd name="connsiteX1" fmla="*/ 424060 w 955999"/>
              <a:gd name="connsiteY1" fmla="*/ 615010 h 1734331"/>
              <a:gd name="connsiteX2" fmla="*/ 635759 w 955999"/>
              <a:gd name="connsiteY2" fmla="*/ 769554 h 1734331"/>
              <a:gd name="connsiteX3" fmla="*/ 945219 w 955999"/>
              <a:gd name="connsiteY3" fmla="*/ 1141092 h 1734331"/>
              <a:gd name="connsiteX4" fmla="*/ 901509 w 955999"/>
              <a:gd name="connsiteY4" fmla="*/ 1705299 h 1734331"/>
              <a:gd name="connsiteX5" fmla="*/ 818070 w 955999"/>
              <a:gd name="connsiteY5" fmla="*/ 1578417 h 1734331"/>
              <a:gd name="connsiteX6" fmla="*/ 784721 w 955999"/>
              <a:gd name="connsiteY6" fmla="*/ 1733254 h 1734331"/>
              <a:gd name="connsiteX7" fmla="*/ 679834 w 955999"/>
              <a:gd name="connsiteY7" fmla="*/ 1603400 h 1734331"/>
              <a:gd name="connsiteX8" fmla="*/ 573232 w 955999"/>
              <a:gd name="connsiteY8" fmla="*/ 1733681 h 1734331"/>
              <a:gd name="connsiteX9" fmla="*/ 626827 w 955999"/>
              <a:gd name="connsiteY9" fmla="*/ 1323974 h 1734331"/>
              <a:gd name="connsiteX10" fmla="*/ 396893 w 955999"/>
              <a:gd name="connsiteY10" fmla="*/ 1113567 h 1734331"/>
              <a:gd name="connsiteX11" fmla="*/ 360608 w 955999"/>
              <a:gd name="connsiteY11" fmla="*/ 1264166 h 1734331"/>
              <a:gd name="connsiteX12" fmla="*/ 383545 w 955999"/>
              <a:gd name="connsiteY12" fmla="*/ 1437403 h 1734331"/>
              <a:gd name="connsiteX13" fmla="*/ 221708 w 955999"/>
              <a:gd name="connsiteY13" fmla="*/ 1532720 h 1734331"/>
              <a:gd name="connsiteX14" fmla="*/ 99042 w 955999"/>
              <a:gd name="connsiteY14" fmla="*/ 1199946 h 1734331"/>
              <a:gd name="connsiteX15" fmla="*/ 30537 w 955999"/>
              <a:gd name="connsiteY15" fmla="*/ 756148 h 1734331"/>
              <a:gd name="connsiteX16" fmla="*/ 0 w 955999"/>
              <a:gd name="connsiteY16" fmla="*/ 645175 h 1734331"/>
              <a:gd name="connsiteX17" fmla="*/ 300196 w 955999"/>
              <a:gd name="connsiteY17" fmla="*/ 0 h 1734331"/>
              <a:gd name="connsiteX0" fmla="*/ 627984 w 1283787"/>
              <a:gd name="connsiteY0" fmla="*/ 368549 h 2102880"/>
              <a:gd name="connsiteX1" fmla="*/ 751848 w 1283787"/>
              <a:gd name="connsiteY1" fmla="*/ 983559 h 2102880"/>
              <a:gd name="connsiteX2" fmla="*/ 963547 w 1283787"/>
              <a:gd name="connsiteY2" fmla="*/ 1138103 h 2102880"/>
              <a:gd name="connsiteX3" fmla="*/ 1273007 w 1283787"/>
              <a:gd name="connsiteY3" fmla="*/ 1509641 h 2102880"/>
              <a:gd name="connsiteX4" fmla="*/ 1229297 w 1283787"/>
              <a:gd name="connsiteY4" fmla="*/ 2073848 h 2102880"/>
              <a:gd name="connsiteX5" fmla="*/ 1145858 w 1283787"/>
              <a:gd name="connsiteY5" fmla="*/ 1946966 h 2102880"/>
              <a:gd name="connsiteX6" fmla="*/ 1112509 w 1283787"/>
              <a:gd name="connsiteY6" fmla="*/ 2101803 h 2102880"/>
              <a:gd name="connsiteX7" fmla="*/ 1007622 w 1283787"/>
              <a:gd name="connsiteY7" fmla="*/ 1971949 h 2102880"/>
              <a:gd name="connsiteX8" fmla="*/ 901020 w 1283787"/>
              <a:gd name="connsiteY8" fmla="*/ 2102230 h 2102880"/>
              <a:gd name="connsiteX9" fmla="*/ 954615 w 1283787"/>
              <a:gd name="connsiteY9" fmla="*/ 1692523 h 2102880"/>
              <a:gd name="connsiteX10" fmla="*/ 724681 w 1283787"/>
              <a:gd name="connsiteY10" fmla="*/ 1482116 h 2102880"/>
              <a:gd name="connsiteX11" fmla="*/ 688396 w 1283787"/>
              <a:gd name="connsiteY11" fmla="*/ 1632715 h 2102880"/>
              <a:gd name="connsiteX12" fmla="*/ 711333 w 1283787"/>
              <a:gd name="connsiteY12" fmla="*/ 1805952 h 2102880"/>
              <a:gd name="connsiteX13" fmla="*/ 549496 w 1283787"/>
              <a:gd name="connsiteY13" fmla="*/ 1901269 h 2102880"/>
              <a:gd name="connsiteX14" fmla="*/ 426830 w 1283787"/>
              <a:gd name="connsiteY14" fmla="*/ 1568495 h 2102880"/>
              <a:gd name="connsiteX15" fmla="*/ 358325 w 1283787"/>
              <a:gd name="connsiteY15" fmla="*/ 1124697 h 2102880"/>
              <a:gd name="connsiteX16" fmla="*/ 0 w 1283787"/>
              <a:gd name="connsiteY16" fmla="*/ 0 h 2102880"/>
              <a:gd name="connsiteX17" fmla="*/ 627984 w 1283787"/>
              <a:gd name="connsiteY17" fmla="*/ 368549 h 2102880"/>
              <a:gd name="connsiteX0" fmla="*/ 568133 w 1223936"/>
              <a:gd name="connsiteY0" fmla="*/ 222659 h 1956990"/>
              <a:gd name="connsiteX1" fmla="*/ 691997 w 1223936"/>
              <a:gd name="connsiteY1" fmla="*/ 837669 h 1956990"/>
              <a:gd name="connsiteX2" fmla="*/ 903696 w 1223936"/>
              <a:gd name="connsiteY2" fmla="*/ 992213 h 1956990"/>
              <a:gd name="connsiteX3" fmla="*/ 1213156 w 1223936"/>
              <a:gd name="connsiteY3" fmla="*/ 1363751 h 1956990"/>
              <a:gd name="connsiteX4" fmla="*/ 1169446 w 1223936"/>
              <a:gd name="connsiteY4" fmla="*/ 1927958 h 1956990"/>
              <a:gd name="connsiteX5" fmla="*/ 1086007 w 1223936"/>
              <a:gd name="connsiteY5" fmla="*/ 1801076 h 1956990"/>
              <a:gd name="connsiteX6" fmla="*/ 1052658 w 1223936"/>
              <a:gd name="connsiteY6" fmla="*/ 1955913 h 1956990"/>
              <a:gd name="connsiteX7" fmla="*/ 947771 w 1223936"/>
              <a:gd name="connsiteY7" fmla="*/ 1826059 h 1956990"/>
              <a:gd name="connsiteX8" fmla="*/ 841169 w 1223936"/>
              <a:gd name="connsiteY8" fmla="*/ 1956340 h 1956990"/>
              <a:gd name="connsiteX9" fmla="*/ 894764 w 1223936"/>
              <a:gd name="connsiteY9" fmla="*/ 1546633 h 1956990"/>
              <a:gd name="connsiteX10" fmla="*/ 664830 w 1223936"/>
              <a:gd name="connsiteY10" fmla="*/ 1336226 h 1956990"/>
              <a:gd name="connsiteX11" fmla="*/ 628545 w 1223936"/>
              <a:gd name="connsiteY11" fmla="*/ 1486825 h 1956990"/>
              <a:gd name="connsiteX12" fmla="*/ 651482 w 1223936"/>
              <a:gd name="connsiteY12" fmla="*/ 1660062 h 1956990"/>
              <a:gd name="connsiteX13" fmla="*/ 489645 w 1223936"/>
              <a:gd name="connsiteY13" fmla="*/ 1755379 h 1956990"/>
              <a:gd name="connsiteX14" fmla="*/ 366979 w 1223936"/>
              <a:gd name="connsiteY14" fmla="*/ 1422605 h 1956990"/>
              <a:gd name="connsiteX15" fmla="*/ 298474 w 1223936"/>
              <a:gd name="connsiteY15" fmla="*/ 978807 h 1956990"/>
              <a:gd name="connsiteX16" fmla="*/ 0 w 1223936"/>
              <a:gd name="connsiteY16" fmla="*/ 0 h 1956990"/>
              <a:gd name="connsiteX17" fmla="*/ 568133 w 1223936"/>
              <a:gd name="connsiteY17" fmla="*/ 222659 h 1956990"/>
              <a:gd name="connsiteX0" fmla="*/ 588543 w 1223936"/>
              <a:gd name="connsiteY0" fmla="*/ 383685 h 1956990"/>
              <a:gd name="connsiteX1" fmla="*/ 691997 w 1223936"/>
              <a:gd name="connsiteY1" fmla="*/ 837669 h 1956990"/>
              <a:gd name="connsiteX2" fmla="*/ 903696 w 1223936"/>
              <a:gd name="connsiteY2" fmla="*/ 992213 h 1956990"/>
              <a:gd name="connsiteX3" fmla="*/ 1213156 w 1223936"/>
              <a:gd name="connsiteY3" fmla="*/ 1363751 h 1956990"/>
              <a:gd name="connsiteX4" fmla="*/ 1169446 w 1223936"/>
              <a:gd name="connsiteY4" fmla="*/ 1927958 h 1956990"/>
              <a:gd name="connsiteX5" fmla="*/ 1086007 w 1223936"/>
              <a:gd name="connsiteY5" fmla="*/ 1801076 h 1956990"/>
              <a:gd name="connsiteX6" fmla="*/ 1052658 w 1223936"/>
              <a:gd name="connsiteY6" fmla="*/ 1955913 h 1956990"/>
              <a:gd name="connsiteX7" fmla="*/ 947771 w 1223936"/>
              <a:gd name="connsiteY7" fmla="*/ 1826059 h 1956990"/>
              <a:gd name="connsiteX8" fmla="*/ 841169 w 1223936"/>
              <a:gd name="connsiteY8" fmla="*/ 1956340 h 1956990"/>
              <a:gd name="connsiteX9" fmla="*/ 894764 w 1223936"/>
              <a:gd name="connsiteY9" fmla="*/ 1546633 h 1956990"/>
              <a:gd name="connsiteX10" fmla="*/ 664830 w 1223936"/>
              <a:gd name="connsiteY10" fmla="*/ 1336226 h 1956990"/>
              <a:gd name="connsiteX11" fmla="*/ 628545 w 1223936"/>
              <a:gd name="connsiteY11" fmla="*/ 1486825 h 1956990"/>
              <a:gd name="connsiteX12" fmla="*/ 651482 w 1223936"/>
              <a:gd name="connsiteY12" fmla="*/ 1660062 h 1956990"/>
              <a:gd name="connsiteX13" fmla="*/ 489645 w 1223936"/>
              <a:gd name="connsiteY13" fmla="*/ 1755379 h 1956990"/>
              <a:gd name="connsiteX14" fmla="*/ 366979 w 1223936"/>
              <a:gd name="connsiteY14" fmla="*/ 1422605 h 1956990"/>
              <a:gd name="connsiteX15" fmla="*/ 298474 w 1223936"/>
              <a:gd name="connsiteY15" fmla="*/ 978807 h 1956990"/>
              <a:gd name="connsiteX16" fmla="*/ 0 w 1223936"/>
              <a:gd name="connsiteY16" fmla="*/ 0 h 1956990"/>
              <a:gd name="connsiteX17" fmla="*/ 588543 w 1223936"/>
              <a:gd name="connsiteY17" fmla="*/ 383685 h 1956990"/>
              <a:gd name="connsiteX0" fmla="*/ 598335 w 1223936"/>
              <a:gd name="connsiteY0" fmla="*/ 347369 h 1956990"/>
              <a:gd name="connsiteX1" fmla="*/ 691997 w 1223936"/>
              <a:gd name="connsiteY1" fmla="*/ 837669 h 1956990"/>
              <a:gd name="connsiteX2" fmla="*/ 903696 w 1223936"/>
              <a:gd name="connsiteY2" fmla="*/ 992213 h 1956990"/>
              <a:gd name="connsiteX3" fmla="*/ 1213156 w 1223936"/>
              <a:gd name="connsiteY3" fmla="*/ 1363751 h 1956990"/>
              <a:gd name="connsiteX4" fmla="*/ 1169446 w 1223936"/>
              <a:gd name="connsiteY4" fmla="*/ 1927958 h 1956990"/>
              <a:gd name="connsiteX5" fmla="*/ 1086007 w 1223936"/>
              <a:gd name="connsiteY5" fmla="*/ 1801076 h 1956990"/>
              <a:gd name="connsiteX6" fmla="*/ 1052658 w 1223936"/>
              <a:gd name="connsiteY6" fmla="*/ 1955913 h 1956990"/>
              <a:gd name="connsiteX7" fmla="*/ 947771 w 1223936"/>
              <a:gd name="connsiteY7" fmla="*/ 1826059 h 1956990"/>
              <a:gd name="connsiteX8" fmla="*/ 841169 w 1223936"/>
              <a:gd name="connsiteY8" fmla="*/ 1956340 h 1956990"/>
              <a:gd name="connsiteX9" fmla="*/ 894764 w 1223936"/>
              <a:gd name="connsiteY9" fmla="*/ 1546633 h 1956990"/>
              <a:gd name="connsiteX10" fmla="*/ 664830 w 1223936"/>
              <a:gd name="connsiteY10" fmla="*/ 1336226 h 1956990"/>
              <a:gd name="connsiteX11" fmla="*/ 628545 w 1223936"/>
              <a:gd name="connsiteY11" fmla="*/ 1486825 h 1956990"/>
              <a:gd name="connsiteX12" fmla="*/ 651482 w 1223936"/>
              <a:gd name="connsiteY12" fmla="*/ 1660062 h 1956990"/>
              <a:gd name="connsiteX13" fmla="*/ 489645 w 1223936"/>
              <a:gd name="connsiteY13" fmla="*/ 1755379 h 1956990"/>
              <a:gd name="connsiteX14" fmla="*/ 366979 w 1223936"/>
              <a:gd name="connsiteY14" fmla="*/ 1422605 h 1956990"/>
              <a:gd name="connsiteX15" fmla="*/ 298474 w 1223936"/>
              <a:gd name="connsiteY15" fmla="*/ 978807 h 1956990"/>
              <a:gd name="connsiteX16" fmla="*/ 0 w 1223936"/>
              <a:gd name="connsiteY16" fmla="*/ 0 h 1956990"/>
              <a:gd name="connsiteX17" fmla="*/ 598335 w 1223936"/>
              <a:gd name="connsiteY17" fmla="*/ 347369 h 1956990"/>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624725 w 1220116"/>
              <a:gd name="connsiteY11" fmla="*/ 1499879 h 1970044"/>
              <a:gd name="connsiteX12" fmla="*/ 647662 w 1220116"/>
              <a:gd name="connsiteY12" fmla="*/ 1673116 h 1970044"/>
              <a:gd name="connsiteX13" fmla="*/ 485825 w 1220116"/>
              <a:gd name="connsiteY13" fmla="*/ 1768433 h 1970044"/>
              <a:gd name="connsiteX14" fmla="*/ 363159 w 1220116"/>
              <a:gd name="connsiteY14" fmla="*/ 143565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85284 w 1220116"/>
              <a:gd name="connsiteY11" fmla="*/ 1515016 h 1970044"/>
              <a:gd name="connsiteX12" fmla="*/ 647662 w 1220116"/>
              <a:gd name="connsiteY12" fmla="*/ 1673116 h 1970044"/>
              <a:gd name="connsiteX13" fmla="*/ 485825 w 1220116"/>
              <a:gd name="connsiteY13" fmla="*/ 1768433 h 1970044"/>
              <a:gd name="connsiteX14" fmla="*/ 363159 w 1220116"/>
              <a:gd name="connsiteY14" fmla="*/ 143565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85284 w 1220116"/>
              <a:gd name="connsiteY11" fmla="*/ 1515016 h 1970044"/>
              <a:gd name="connsiteX12" fmla="*/ 579058 w 1220116"/>
              <a:gd name="connsiteY12" fmla="*/ 1659713 h 1970044"/>
              <a:gd name="connsiteX13" fmla="*/ 485825 w 1220116"/>
              <a:gd name="connsiteY13" fmla="*/ 1768433 h 1970044"/>
              <a:gd name="connsiteX14" fmla="*/ 363159 w 1220116"/>
              <a:gd name="connsiteY14" fmla="*/ 143565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85284 w 1220116"/>
              <a:gd name="connsiteY11" fmla="*/ 1515016 h 1970044"/>
              <a:gd name="connsiteX12" fmla="*/ 579058 w 1220116"/>
              <a:gd name="connsiteY12" fmla="*/ 1659713 h 1970044"/>
              <a:gd name="connsiteX13" fmla="*/ 376393 w 1220116"/>
              <a:gd name="connsiteY13" fmla="*/ 1746419 h 1970044"/>
              <a:gd name="connsiteX14" fmla="*/ 363159 w 1220116"/>
              <a:gd name="connsiteY14" fmla="*/ 143565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85284 w 1220116"/>
              <a:gd name="connsiteY11" fmla="*/ 1515016 h 1970044"/>
              <a:gd name="connsiteX12" fmla="*/ 579058 w 1220116"/>
              <a:gd name="connsiteY12" fmla="*/ 1659713 h 1970044"/>
              <a:gd name="connsiteX13" fmla="*/ 376393 w 1220116"/>
              <a:gd name="connsiteY13" fmla="*/ 1746419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85284 w 1220116"/>
              <a:gd name="connsiteY11" fmla="*/ 1515016 h 1970044"/>
              <a:gd name="connsiteX12" fmla="*/ 579058 w 1220116"/>
              <a:gd name="connsiteY12" fmla="*/ 1659713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85284 w 1220116"/>
              <a:gd name="connsiteY11" fmla="*/ 1515016 h 1970044"/>
              <a:gd name="connsiteX12" fmla="*/ 579058 w 1220116"/>
              <a:gd name="connsiteY12" fmla="*/ 1659713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85284 w 1220116"/>
              <a:gd name="connsiteY11" fmla="*/ 1515016 h 1970044"/>
              <a:gd name="connsiteX12" fmla="*/ 579058 w 1220116"/>
              <a:gd name="connsiteY12" fmla="*/ 1659713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85284 w 1220116"/>
              <a:gd name="connsiteY11" fmla="*/ 1515016 h 1970044"/>
              <a:gd name="connsiteX12" fmla="*/ 538923 w 1220116"/>
              <a:gd name="connsiteY12" fmla="*/ 1662976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67716 w 1220116"/>
              <a:gd name="connsiteY11" fmla="*/ 1512377 h 1970044"/>
              <a:gd name="connsiteX12" fmla="*/ 538923 w 1220116"/>
              <a:gd name="connsiteY12" fmla="*/ 1662976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67716 w 1220116"/>
              <a:gd name="connsiteY11" fmla="*/ 1512377 h 1970044"/>
              <a:gd name="connsiteX12" fmla="*/ 520869 w 1220116"/>
              <a:gd name="connsiteY12" fmla="*/ 1667697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50635 w 1220116"/>
              <a:gd name="connsiteY11" fmla="*/ 1502377 h 1970044"/>
              <a:gd name="connsiteX12" fmla="*/ 520869 w 1220116"/>
              <a:gd name="connsiteY12" fmla="*/ 1667697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50635 w 1220116"/>
              <a:gd name="connsiteY11" fmla="*/ 1502377 h 1970044"/>
              <a:gd name="connsiteX12" fmla="*/ 520869 w 1220116"/>
              <a:gd name="connsiteY12" fmla="*/ 1667697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50635 w 1220116"/>
              <a:gd name="connsiteY11" fmla="*/ 1502377 h 1970044"/>
              <a:gd name="connsiteX12" fmla="*/ 520869 w 1220116"/>
              <a:gd name="connsiteY12" fmla="*/ 1667697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50635 w 1220116"/>
              <a:gd name="connsiteY11" fmla="*/ 1502377 h 1970044"/>
              <a:gd name="connsiteX12" fmla="*/ 520869 w 1220116"/>
              <a:gd name="connsiteY12" fmla="*/ 1667697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50635 w 1220116"/>
              <a:gd name="connsiteY11" fmla="*/ 1502377 h 1970044"/>
              <a:gd name="connsiteX12" fmla="*/ 520869 w 1220116"/>
              <a:gd name="connsiteY12" fmla="*/ 1667697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94515 w 1220116"/>
              <a:gd name="connsiteY0" fmla="*/ 360423 h 1970044"/>
              <a:gd name="connsiteX1" fmla="*/ 688177 w 1220116"/>
              <a:gd name="connsiteY1" fmla="*/ 850723 h 1970044"/>
              <a:gd name="connsiteX2" fmla="*/ 899876 w 1220116"/>
              <a:gd name="connsiteY2" fmla="*/ 1005267 h 1970044"/>
              <a:gd name="connsiteX3" fmla="*/ 1209336 w 1220116"/>
              <a:gd name="connsiteY3" fmla="*/ 1376805 h 1970044"/>
              <a:gd name="connsiteX4" fmla="*/ 1165626 w 1220116"/>
              <a:gd name="connsiteY4" fmla="*/ 1941012 h 1970044"/>
              <a:gd name="connsiteX5" fmla="*/ 1082187 w 1220116"/>
              <a:gd name="connsiteY5" fmla="*/ 1814130 h 1970044"/>
              <a:gd name="connsiteX6" fmla="*/ 1048838 w 1220116"/>
              <a:gd name="connsiteY6" fmla="*/ 1968967 h 1970044"/>
              <a:gd name="connsiteX7" fmla="*/ 943951 w 1220116"/>
              <a:gd name="connsiteY7" fmla="*/ 1839113 h 1970044"/>
              <a:gd name="connsiteX8" fmla="*/ 837349 w 1220116"/>
              <a:gd name="connsiteY8" fmla="*/ 1969394 h 1970044"/>
              <a:gd name="connsiteX9" fmla="*/ 890944 w 1220116"/>
              <a:gd name="connsiteY9" fmla="*/ 1559687 h 1970044"/>
              <a:gd name="connsiteX10" fmla="*/ 661010 w 1220116"/>
              <a:gd name="connsiteY10" fmla="*/ 1349280 h 1970044"/>
              <a:gd name="connsiteX11" fmla="*/ 550635 w 1220116"/>
              <a:gd name="connsiteY11" fmla="*/ 1502377 h 1970044"/>
              <a:gd name="connsiteX12" fmla="*/ 520869 w 1220116"/>
              <a:gd name="connsiteY12" fmla="*/ 1667697 h 1970044"/>
              <a:gd name="connsiteX13" fmla="*/ 383475 w 1220116"/>
              <a:gd name="connsiteY13" fmla="*/ 1773500 h 1970044"/>
              <a:gd name="connsiteX14" fmla="*/ 351077 w 1220116"/>
              <a:gd name="connsiteY14" fmla="*/ 1417119 h 1970044"/>
              <a:gd name="connsiteX15" fmla="*/ 294654 w 1220116"/>
              <a:gd name="connsiteY15" fmla="*/ 991861 h 1970044"/>
              <a:gd name="connsiteX16" fmla="*/ 0 w 1220116"/>
              <a:gd name="connsiteY16" fmla="*/ 0 h 1970044"/>
              <a:gd name="connsiteX17" fmla="*/ 594515 w 1220116"/>
              <a:gd name="connsiteY17" fmla="*/ 360423 h 1970044"/>
              <a:gd name="connsiteX0" fmla="*/ 533754 w 1159355"/>
              <a:gd name="connsiteY0" fmla="*/ 496865 h 2106486"/>
              <a:gd name="connsiteX1" fmla="*/ 627416 w 1159355"/>
              <a:gd name="connsiteY1" fmla="*/ 987165 h 2106486"/>
              <a:gd name="connsiteX2" fmla="*/ 839115 w 1159355"/>
              <a:gd name="connsiteY2" fmla="*/ 1141709 h 2106486"/>
              <a:gd name="connsiteX3" fmla="*/ 1148575 w 1159355"/>
              <a:gd name="connsiteY3" fmla="*/ 1513247 h 2106486"/>
              <a:gd name="connsiteX4" fmla="*/ 1104865 w 1159355"/>
              <a:gd name="connsiteY4" fmla="*/ 2077454 h 2106486"/>
              <a:gd name="connsiteX5" fmla="*/ 1021426 w 1159355"/>
              <a:gd name="connsiteY5" fmla="*/ 1950572 h 2106486"/>
              <a:gd name="connsiteX6" fmla="*/ 988077 w 1159355"/>
              <a:gd name="connsiteY6" fmla="*/ 2105409 h 2106486"/>
              <a:gd name="connsiteX7" fmla="*/ 883190 w 1159355"/>
              <a:gd name="connsiteY7" fmla="*/ 1975555 h 2106486"/>
              <a:gd name="connsiteX8" fmla="*/ 776588 w 1159355"/>
              <a:gd name="connsiteY8" fmla="*/ 2105836 h 2106486"/>
              <a:gd name="connsiteX9" fmla="*/ 830183 w 1159355"/>
              <a:gd name="connsiteY9" fmla="*/ 1696129 h 2106486"/>
              <a:gd name="connsiteX10" fmla="*/ 600249 w 1159355"/>
              <a:gd name="connsiteY10" fmla="*/ 1485722 h 2106486"/>
              <a:gd name="connsiteX11" fmla="*/ 489874 w 1159355"/>
              <a:gd name="connsiteY11" fmla="*/ 1638819 h 2106486"/>
              <a:gd name="connsiteX12" fmla="*/ 460108 w 1159355"/>
              <a:gd name="connsiteY12" fmla="*/ 1804139 h 2106486"/>
              <a:gd name="connsiteX13" fmla="*/ 322714 w 1159355"/>
              <a:gd name="connsiteY13" fmla="*/ 1909942 h 2106486"/>
              <a:gd name="connsiteX14" fmla="*/ 290316 w 1159355"/>
              <a:gd name="connsiteY14" fmla="*/ 1553561 h 2106486"/>
              <a:gd name="connsiteX15" fmla="*/ 233893 w 1159355"/>
              <a:gd name="connsiteY15" fmla="*/ 1128303 h 2106486"/>
              <a:gd name="connsiteX16" fmla="*/ 0 w 1159355"/>
              <a:gd name="connsiteY16" fmla="*/ 0 h 2106486"/>
              <a:gd name="connsiteX17" fmla="*/ 533754 w 1159355"/>
              <a:gd name="connsiteY17" fmla="*/ 496865 h 2106486"/>
              <a:gd name="connsiteX0" fmla="*/ 569379 w 1159355"/>
              <a:gd name="connsiteY0" fmla="*/ 338063 h 2106486"/>
              <a:gd name="connsiteX1" fmla="*/ 627416 w 1159355"/>
              <a:gd name="connsiteY1" fmla="*/ 987165 h 2106486"/>
              <a:gd name="connsiteX2" fmla="*/ 839115 w 1159355"/>
              <a:gd name="connsiteY2" fmla="*/ 1141709 h 2106486"/>
              <a:gd name="connsiteX3" fmla="*/ 1148575 w 1159355"/>
              <a:gd name="connsiteY3" fmla="*/ 1513247 h 2106486"/>
              <a:gd name="connsiteX4" fmla="*/ 1104865 w 1159355"/>
              <a:gd name="connsiteY4" fmla="*/ 2077454 h 2106486"/>
              <a:gd name="connsiteX5" fmla="*/ 1021426 w 1159355"/>
              <a:gd name="connsiteY5" fmla="*/ 1950572 h 2106486"/>
              <a:gd name="connsiteX6" fmla="*/ 988077 w 1159355"/>
              <a:gd name="connsiteY6" fmla="*/ 2105409 h 2106486"/>
              <a:gd name="connsiteX7" fmla="*/ 883190 w 1159355"/>
              <a:gd name="connsiteY7" fmla="*/ 1975555 h 2106486"/>
              <a:gd name="connsiteX8" fmla="*/ 776588 w 1159355"/>
              <a:gd name="connsiteY8" fmla="*/ 2105836 h 2106486"/>
              <a:gd name="connsiteX9" fmla="*/ 830183 w 1159355"/>
              <a:gd name="connsiteY9" fmla="*/ 1696129 h 2106486"/>
              <a:gd name="connsiteX10" fmla="*/ 600249 w 1159355"/>
              <a:gd name="connsiteY10" fmla="*/ 1485722 h 2106486"/>
              <a:gd name="connsiteX11" fmla="*/ 489874 w 1159355"/>
              <a:gd name="connsiteY11" fmla="*/ 1638819 h 2106486"/>
              <a:gd name="connsiteX12" fmla="*/ 460108 w 1159355"/>
              <a:gd name="connsiteY12" fmla="*/ 1804139 h 2106486"/>
              <a:gd name="connsiteX13" fmla="*/ 322714 w 1159355"/>
              <a:gd name="connsiteY13" fmla="*/ 1909942 h 2106486"/>
              <a:gd name="connsiteX14" fmla="*/ 290316 w 1159355"/>
              <a:gd name="connsiteY14" fmla="*/ 1553561 h 2106486"/>
              <a:gd name="connsiteX15" fmla="*/ 233893 w 1159355"/>
              <a:gd name="connsiteY15" fmla="*/ 1128303 h 2106486"/>
              <a:gd name="connsiteX16" fmla="*/ 0 w 1159355"/>
              <a:gd name="connsiteY16" fmla="*/ 0 h 2106486"/>
              <a:gd name="connsiteX17" fmla="*/ 569379 w 1159355"/>
              <a:gd name="connsiteY17" fmla="*/ 338063 h 2106486"/>
              <a:gd name="connsiteX0" fmla="*/ 569379 w 1159355"/>
              <a:gd name="connsiteY0" fmla="*/ 338063 h 2106486"/>
              <a:gd name="connsiteX1" fmla="*/ 627416 w 1159355"/>
              <a:gd name="connsiteY1" fmla="*/ 987165 h 2106486"/>
              <a:gd name="connsiteX2" fmla="*/ 839115 w 1159355"/>
              <a:gd name="connsiteY2" fmla="*/ 1141709 h 2106486"/>
              <a:gd name="connsiteX3" fmla="*/ 1148575 w 1159355"/>
              <a:gd name="connsiteY3" fmla="*/ 1513247 h 2106486"/>
              <a:gd name="connsiteX4" fmla="*/ 1104865 w 1159355"/>
              <a:gd name="connsiteY4" fmla="*/ 2077454 h 2106486"/>
              <a:gd name="connsiteX5" fmla="*/ 1021426 w 1159355"/>
              <a:gd name="connsiteY5" fmla="*/ 1950572 h 2106486"/>
              <a:gd name="connsiteX6" fmla="*/ 988077 w 1159355"/>
              <a:gd name="connsiteY6" fmla="*/ 2105409 h 2106486"/>
              <a:gd name="connsiteX7" fmla="*/ 883190 w 1159355"/>
              <a:gd name="connsiteY7" fmla="*/ 1975555 h 2106486"/>
              <a:gd name="connsiteX8" fmla="*/ 776588 w 1159355"/>
              <a:gd name="connsiteY8" fmla="*/ 2105836 h 2106486"/>
              <a:gd name="connsiteX9" fmla="*/ 830183 w 1159355"/>
              <a:gd name="connsiteY9" fmla="*/ 1696129 h 2106486"/>
              <a:gd name="connsiteX10" fmla="*/ 600249 w 1159355"/>
              <a:gd name="connsiteY10" fmla="*/ 1485722 h 2106486"/>
              <a:gd name="connsiteX11" fmla="*/ 489874 w 1159355"/>
              <a:gd name="connsiteY11" fmla="*/ 1638819 h 2106486"/>
              <a:gd name="connsiteX12" fmla="*/ 460108 w 1159355"/>
              <a:gd name="connsiteY12" fmla="*/ 1804139 h 2106486"/>
              <a:gd name="connsiteX13" fmla="*/ 322714 w 1159355"/>
              <a:gd name="connsiteY13" fmla="*/ 1909942 h 2106486"/>
              <a:gd name="connsiteX14" fmla="*/ 290316 w 1159355"/>
              <a:gd name="connsiteY14" fmla="*/ 1553561 h 2106486"/>
              <a:gd name="connsiteX15" fmla="*/ 233893 w 1159355"/>
              <a:gd name="connsiteY15" fmla="*/ 1128303 h 2106486"/>
              <a:gd name="connsiteX16" fmla="*/ 0 w 1159355"/>
              <a:gd name="connsiteY16" fmla="*/ 0 h 2106486"/>
              <a:gd name="connsiteX17" fmla="*/ 569379 w 1159355"/>
              <a:gd name="connsiteY17" fmla="*/ 338063 h 2106486"/>
              <a:gd name="connsiteX0" fmla="*/ 494180 w 1084156"/>
              <a:gd name="connsiteY0" fmla="*/ 290219 h 2058642"/>
              <a:gd name="connsiteX1" fmla="*/ 552217 w 1084156"/>
              <a:gd name="connsiteY1" fmla="*/ 939321 h 2058642"/>
              <a:gd name="connsiteX2" fmla="*/ 763916 w 1084156"/>
              <a:gd name="connsiteY2" fmla="*/ 1093865 h 2058642"/>
              <a:gd name="connsiteX3" fmla="*/ 1073376 w 1084156"/>
              <a:gd name="connsiteY3" fmla="*/ 1465403 h 2058642"/>
              <a:gd name="connsiteX4" fmla="*/ 1029666 w 1084156"/>
              <a:gd name="connsiteY4" fmla="*/ 2029610 h 2058642"/>
              <a:gd name="connsiteX5" fmla="*/ 946227 w 1084156"/>
              <a:gd name="connsiteY5" fmla="*/ 1902728 h 2058642"/>
              <a:gd name="connsiteX6" fmla="*/ 912878 w 1084156"/>
              <a:gd name="connsiteY6" fmla="*/ 2057565 h 2058642"/>
              <a:gd name="connsiteX7" fmla="*/ 807991 w 1084156"/>
              <a:gd name="connsiteY7" fmla="*/ 1927711 h 2058642"/>
              <a:gd name="connsiteX8" fmla="*/ 701389 w 1084156"/>
              <a:gd name="connsiteY8" fmla="*/ 2057992 h 2058642"/>
              <a:gd name="connsiteX9" fmla="*/ 754984 w 1084156"/>
              <a:gd name="connsiteY9" fmla="*/ 1648285 h 2058642"/>
              <a:gd name="connsiteX10" fmla="*/ 525050 w 1084156"/>
              <a:gd name="connsiteY10" fmla="*/ 1437878 h 2058642"/>
              <a:gd name="connsiteX11" fmla="*/ 414675 w 1084156"/>
              <a:gd name="connsiteY11" fmla="*/ 1590975 h 2058642"/>
              <a:gd name="connsiteX12" fmla="*/ 384909 w 1084156"/>
              <a:gd name="connsiteY12" fmla="*/ 1756295 h 2058642"/>
              <a:gd name="connsiteX13" fmla="*/ 247515 w 1084156"/>
              <a:gd name="connsiteY13" fmla="*/ 1862098 h 2058642"/>
              <a:gd name="connsiteX14" fmla="*/ 215117 w 1084156"/>
              <a:gd name="connsiteY14" fmla="*/ 1505717 h 2058642"/>
              <a:gd name="connsiteX15" fmla="*/ 158694 w 1084156"/>
              <a:gd name="connsiteY15" fmla="*/ 1080459 h 2058642"/>
              <a:gd name="connsiteX16" fmla="*/ 0 w 1084156"/>
              <a:gd name="connsiteY16" fmla="*/ 0 h 2058642"/>
              <a:gd name="connsiteX17" fmla="*/ 494180 w 1084156"/>
              <a:gd name="connsiteY17" fmla="*/ 290219 h 2058642"/>
              <a:gd name="connsiteX0" fmla="*/ 494180 w 1084156"/>
              <a:gd name="connsiteY0" fmla="*/ 290219 h 2058642"/>
              <a:gd name="connsiteX1" fmla="*/ 552217 w 1084156"/>
              <a:gd name="connsiteY1" fmla="*/ 939321 h 2058642"/>
              <a:gd name="connsiteX2" fmla="*/ 763916 w 1084156"/>
              <a:gd name="connsiteY2" fmla="*/ 1093865 h 2058642"/>
              <a:gd name="connsiteX3" fmla="*/ 1073376 w 1084156"/>
              <a:gd name="connsiteY3" fmla="*/ 1465403 h 2058642"/>
              <a:gd name="connsiteX4" fmla="*/ 1029666 w 1084156"/>
              <a:gd name="connsiteY4" fmla="*/ 2029610 h 2058642"/>
              <a:gd name="connsiteX5" fmla="*/ 946227 w 1084156"/>
              <a:gd name="connsiteY5" fmla="*/ 1902728 h 2058642"/>
              <a:gd name="connsiteX6" fmla="*/ 912878 w 1084156"/>
              <a:gd name="connsiteY6" fmla="*/ 2057565 h 2058642"/>
              <a:gd name="connsiteX7" fmla="*/ 807991 w 1084156"/>
              <a:gd name="connsiteY7" fmla="*/ 1927711 h 2058642"/>
              <a:gd name="connsiteX8" fmla="*/ 701389 w 1084156"/>
              <a:gd name="connsiteY8" fmla="*/ 2057992 h 2058642"/>
              <a:gd name="connsiteX9" fmla="*/ 754984 w 1084156"/>
              <a:gd name="connsiteY9" fmla="*/ 1648285 h 2058642"/>
              <a:gd name="connsiteX10" fmla="*/ 525050 w 1084156"/>
              <a:gd name="connsiteY10" fmla="*/ 1437878 h 2058642"/>
              <a:gd name="connsiteX11" fmla="*/ 414675 w 1084156"/>
              <a:gd name="connsiteY11" fmla="*/ 1590975 h 2058642"/>
              <a:gd name="connsiteX12" fmla="*/ 384909 w 1084156"/>
              <a:gd name="connsiteY12" fmla="*/ 1756295 h 2058642"/>
              <a:gd name="connsiteX13" fmla="*/ 247515 w 1084156"/>
              <a:gd name="connsiteY13" fmla="*/ 1862098 h 2058642"/>
              <a:gd name="connsiteX14" fmla="*/ 215117 w 1084156"/>
              <a:gd name="connsiteY14" fmla="*/ 1505717 h 2058642"/>
              <a:gd name="connsiteX15" fmla="*/ 158694 w 1084156"/>
              <a:gd name="connsiteY15" fmla="*/ 1080459 h 2058642"/>
              <a:gd name="connsiteX16" fmla="*/ 0 w 1084156"/>
              <a:gd name="connsiteY16" fmla="*/ 0 h 2058642"/>
              <a:gd name="connsiteX17" fmla="*/ 494180 w 1084156"/>
              <a:gd name="connsiteY17" fmla="*/ 290219 h 2058642"/>
              <a:gd name="connsiteX0" fmla="*/ 494180 w 1084156"/>
              <a:gd name="connsiteY0" fmla="*/ 290219 h 2058642"/>
              <a:gd name="connsiteX1" fmla="*/ 552217 w 1084156"/>
              <a:gd name="connsiteY1" fmla="*/ 939321 h 2058642"/>
              <a:gd name="connsiteX2" fmla="*/ 763916 w 1084156"/>
              <a:gd name="connsiteY2" fmla="*/ 1093865 h 2058642"/>
              <a:gd name="connsiteX3" fmla="*/ 1073376 w 1084156"/>
              <a:gd name="connsiteY3" fmla="*/ 1465403 h 2058642"/>
              <a:gd name="connsiteX4" fmla="*/ 1029666 w 1084156"/>
              <a:gd name="connsiteY4" fmla="*/ 2029610 h 2058642"/>
              <a:gd name="connsiteX5" fmla="*/ 946227 w 1084156"/>
              <a:gd name="connsiteY5" fmla="*/ 1902728 h 2058642"/>
              <a:gd name="connsiteX6" fmla="*/ 912878 w 1084156"/>
              <a:gd name="connsiteY6" fmla="*/ 2057565 h 2058642"/>
              <a:gd name="connsiteX7" fmla="*/ 807991 w 1084156"/>
              <a:gd name="connsiteY7" fmla="*/ 1927711 h 2058642"/>
              <a:gd name="connsiteX8" fmla="*/ 701389 w 1084156"/>
              <a:gd name="connsiteY8" fmla="*/ 2057992 h 2058642"/>
              <a:gd name="connsiteX9" fmla="*/ 754984 w 1084156"/>
              <a:gd name="connsiteY9" fmla="*/ 1648285 h 2058642"/>
              <a:gd name="connsiteX10" fmla="*/ 525050 w 1084156"/>
              <a:gd name="connsiteY10" fmla="*/ 1437878 h 2058642"/>
              <a:gd name="connsiteX11" fmla="*/ 414675 w 1084156"/>
              <a:gd name="connsiteY11" fmla="*/ 1590975 h 2058642"/>
              <a:gd name="connsiteX12" fmla="*/ 384909 w 1084156"/>
              <a:gd name="connsiteY12" fmla="*/ 1756295 h 2058642"/>
              <a:gd name="connsiteX13" fmla="*/ 247515 w 1084156"/>
              <a:gd name="connsiteY13" fmla="*/ 1862098 h 2058642"/>
              <a:gd name="connsiteX14" fmla="*/ 215117 w 1084156"/>
              <a:gd name="connsiteY14" fmla="*/ 1505717 h 2058642"/>
              <a:gd name="connsiteX15" fmla="*/ 216538 w 1084156"/>
              <a:gd name="connsiteY15" fmla="*/ 988178 h 2058642"/>
              <a:gd name="connsiteX16" fmla="*/ 0 w 1084156"/>
              <a:gd name="connsiteY16" fmla="*/ 0 h 2058642"/>
              <a:gd name="connsiteX17" fmla="*/ 494180 w 1084156"/>
              <a:gd name="connsiteY17" fmla="*/ 290219 h 2058642"/>
              <a:gd name="connsiteX0" fmla="*/ 494180 w 1084156"/>
              <a:gd name="connsiteY0" fmla="*/ 290219 h 2058642"/>
              <a:gd name="connsiteX1" fmla="*/ 591866 w 1084156"/>
              <a:gd name="connsiteY1" fmla="*/ 943419 h 2058642"/>
              <a:gd name="connsiteX2" fmla="*/ 763916 w 1084156"/>
              <a:gd name="connsiteY2" fmla="*/ 1093865 h 2058642"/>
              <a:gd name="connsiteX3" fmla="*/ 1073376 w 1084156"/>
              <a:gd name="connsiteY3" fmla="*/ 1465403 h 2058642"/>
              <a:gd name="connsiteX4" fmla="*/ 1029666 w 1084156"/>
              <a:gd name="connsiteY4" fmla="*/ 2029610 h 2058642"/>
              <a:gd name="connsiteX5" fmla="*/ 946227 w 1084156"/>
              <a:gd name="connsiteY5" fmla="*/ 1902728 h 2058642"/>
              <a:gd name="connsiteX6" fmla="*/ 912878 w 1084156"/>
              <a:gd name="connsiteY6" fmla="*/ 2057565 h 2058642"/>
              <a:gd name="connsiteX7" fmla="*/ 807991 w 1084156"/>
              <a:gd name="connsiteY7" fmla="*/ 1927711 h 2058642"/>
              <a:gd name="connsiteX8" fmla="*/ 701389 w 1084156"/>
              <a:gd name="connsiteY8" fmla="*/ 2057992 h 2058642"/>
              <a:gd name="connsiteX9" fmla="*/ 754984 w 1084156"/>
              <a:gd name="connsiteY9" fmla="*/ 1648285 h 2058642"/>
              <a:gd name="connsiteX10" fmla="*/ 525050 w 1084156"/>
              <a:gd name="connsiteY10" fmla="*/ 1437878 h 2058642"/>
              <a:gd name="connsiteX11" fmla="*/ 414675 w 1084156"/>
              <a:gd name="connsiteY11" fmla="*/ 1590975 h 2058642"/>
              <a:gd name="connsiteX12" fmla="*/ 384909 w 1084156"/>
              <a:gd name="connsiteY12" fmla="*/ 1756295 h 2058642"/>
              <a:gd name="connsiteX13" fmla="*/ 247515 w 1084156"/>
              <a:gd name="connsiteY13" fmla="*/ 1862098 h 2058642"/>
              <a:gd name="connsiteX14" fmla="*/ 215117 w 1084156"/>
              <a:gd name="connsiteY14" fmla="*/ 1505717 h 2058642"/>
              <a:gd name="connsiteX15" fmla="*/ 216538 w 1084156"/>
              <a:gd name="connsiteY15" fmla="*/ 988178 h 2058642"/>
              <a:gd name="connsiteX16" fmla="*/ 0 w 1084156"/>
              <a:gd name="connsiteY16" fmla="*/ 0 h 2058642"/>
              <a:gd name="connsiteX17" fmla="*/ 494180 w 1084156"/>
              <a:gd name="connsiteY17" fmla="*/ 290219 h 2058642"/>
              <a:gd name="connsiteX0" fmla="*/ 541396 w 1084156"/>
              <a:gd name="connsiteY0" fmla="*/ 314037 h 2058642"/>
              <a:gd name="connsiteX1" fmla="*/ 591866 w 1084156"/>
              <a:gd name="connsiteY1" fmla="*/ 943419 h 2058642"/>
              <a:gd name="connsiteX2" fmla="*/ 763916 w 1084156"/>
              <a:gd name="connsiteY2" fmla="*/ 1093865 h 2058642"/>
              <a:gd name="connsiteX3" fmla="*/ 1073376 w 1084156"/>
              <a:gd name="connsiteY3" fmla="*/ 1465403 h 2058642"/>
              <a:gd name="connsiteX4" fmla="*/ 1029666 w 1084156"/>
              <a:gd name="connsiteY4" fmla="*/ 2029610 h 2058642"/>
              <a:gd name="connsiteX5" fmla="*/ 946227 w 1084156"/>
              <a:gd name="connsiteY5" fmla="*/ 1902728 h 2058642"/>
              <a:gd name="connsiteX6" fmla="*/ 912878 w 1084156"/>
              <a:gd name="connsiteY6" fmla="*/ 2057565 h 2058642"/>
              <a:gd name="connsiteX7" fmla="*/ 807991 w 1084156"/>
              <a:gd name="connsiteY7" fmla="*/ 1927711 h 2058642"/>
              <a:gd name="connsiteX8" fmla="*/ 701389 w 1084156"/>
              <a:gd name="connsiteY8" fmla="*/ 2057992 h 2058642"/>
              <a:gd name="connsiteX9" fmla="*/ 754984 w 1084156"/>
              <a:gd name="connsiteY9" fmla="*/ 1648285 h 2058642"/>
              <a:gd name="connsiteX10" fmla="*/ 525050 w 1084156"/>
              <a:gd name="connsiteY10" fmla="*/ 1437878 h 2058642"/>
              <a:gd name="connsiteX11" fmla="*/ 414675 w 1084156"/>
              <a:gd name="connsiteY11" fmla="*/ 1590975 h 2058642"/>
              <a:gd name="connsiteX12" fmla="*/ 384909 w 1084156"/>
              <a:gd name="connsiteY12" fmla="*/ 1756295 h 2058642"/>
              <a:gd name="connsiteX13" fmla="*/ 247515 w 1084156"/>
              <a:gd name="connsiteY13" fmla="*/ 1862098 h 2058642"/>
              <a:gd name="connsiteX14" fmla="*/ 215117 w 1084156"/>
              <a:gd name="connsiteY14" fmla="*/ 1505717 h 2058642"/>
              <a:gd name="connsiteX15" fmla="*/ 216538 w 1084156"/>
              <a:gd name="connsiteY15" fmla="*/ 988178 h 2058642"/>
              <a:gd name="connsiteX16" fmla="*/ 0 w 1084156"/>
              <a:gd name="connsiteY16" fmla="*/ 0 h 2058642"/>
              <a:gd name="connsiteX17" fmla="*/ 541396 w 1084156"/>
              <a:gd name="connsiteY17" fmla="*/ 314037 h 205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4156" h="2058642">
                <a:moveTo>
                  <a:pt x="541396" y="314037"/>
                </a:moveTo>
                <a:lnTo>
                  <a:pt x="591866" y="943419"/>
                </a:lnTo>
                <a:cubicBezTo>
                  <a:pt x="664418" y="989969"/>
                  <a:pt x="649664" y="1005616"/>
                  <a:pt x="763916" y="1093865"/>
                </a:cubicBezTo>
                <a:cubicBezTo>
                  <a:pt x="850776" y="1181545"/>
                  <a:pt x="1007353" y="1325458"/>
                  <a:pt x="1073376" y="1465403"/>
                </a:cubicBezTo>
                <a:cubicBezTo>
                  <a:pt x="1106665" y="1633583"/>
                  <a:pt x="1054503" y="1995602"/>
                  <a:pt x="1029666" y="2029610"/>
                </a:cubicBezTo>
                <a:cubicBezTo>
                  <a:pt x="1018010" y="2041672"/>
                  <a:pt x="977663" y="1936167"/>
                  <a:pt x="946227" y="1902728"/>
                </a:cubicBezTo>
                <a:cubicBezTo>
                  <a:pt x="948667" y="1979308"/>
                  <a:pt x="926096" y="2044999"/>
                  <a:pt x="912878" y="2057565"/>
                </a:cubicBezTo>
                <a:cubicBezTo>
                  <a:pt x="896481" y="2069335"/>
                  <a:pt x="838659" y="1981933"/>
                  <a:pt x="807991" y="1927711"/>
                </a:cubicBezTo>
                <a:cubicBezTo>
                  <a:pt x="799208" y="1982824"/>
                  <a:pt x="713656" y="2049737"/>
                  <a:pt x="701389" y="2057992"/>
                </a:cubicBezTo>
                <a:cubicBezTo>
                  <a:pt x="625983" y="1930471"/>
                  <a:pt x="717994" y="1832423"/>
                  <a:pt x="754984" y="1648285"/>
                </a:cubicBezTo>
                <a:cubicBezTo>
                  <a:pt x="680988" y="1503428"/>
                  <a:pt x="587478" y="1438585"/>
                  <a:pt x="525050" y="1437878"/>
                </a:cubicBezTo>
                <a:cubicBezTo>
                  <a:pt x="464021" y="1449363"/>
                  <a:pt x="427932" y="1503073"/>
                  <a:pt x="414675" y="1590975"/>
                </a:cubicBezTo>
                <a:cubicBezTo>
                  <a:pt x="403693" y="1708072"/>
                  <a:pt x="405632" y="1687068"/>
                  <a:pt x="384909" y="1756295"/>
                </a:cubicBezTo>
                <a:cubicBezTo>
                  <a:pt x="361702" y="1853599"/>
                  <a:pt x="244018" y="1945998"/>
                  <a:pt x="247515" y="1862098"/>
                </a:cubicBezTo>
                <a:cubicBezTo>
                  <a:pt x="238086" y="1695856"/>
                  <a:pt x="249215" y="1767206"/>
                  <a:pt x="215117" y="1505717"/>
                </a:cubicBezTo>
                <a:cubicBezTo>
                  <a:pt x="147511" y="1357743"/>
                  <a:pt x="242172" y="1130059"/>
                  <a:pt x="216538" y="988178"/>
                </a:cubicBezTo>
                <a:cubicBezTo>
                  <a:pt x="181970" y="852255"/>
                  <a:pt x="32194" y="169904"/>
                  <a:pt x="0" y="0"/>
                </a:cubicBezTo>
                <a:cubicBezTo>
                  <a:pt x="189793" y="112688"/>
                  <a:pt x="353270" y="198502"/>
                  <a:pt x="541396" y="314037"/>
                </a:cubicBezTo>
                <a:close/>
              </a:path>
            </a:pathLst>
          </a:cu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3" name="자유형: 도형 8">
            <a:extLst>
              <a:ext uri="{FF2B5EF4-FFF2-40B4-BE49-F238E27FC236}">
                <a16:creationId xmlns:a16="http://schemas.microsoft.com/office/drawing/2014/main" id="{51EA1F51-99A5-4279-8C32-39962BADD5DD}"/>
              </a:ext>
            </a:extLst>
          </p:cNvPr>
          <p:cNvSpPr/>
          <p:nvPr/>
        </p:nvSpPr>
        <p:spPr>
          <a:xfrm rot="8100000">
            <a:off x="2052129" y="3448699"/>
            <a:ext cx="1212613" cy="1212613"/>
          </a:xfrm>
          <a:custGeom>
            <a:avLst/>
            <a:gdLst>
              <a:gd name="connsiteX0" fmla="*/ 303412 w 1212613"/>
              <a:gd name="connsiteY0" fmla="*/ 909201 h 1212613"/>
              <a:gd name="connsiteX1" fmla="*/ 734465 w 1212613"/>
              <a:gd name="connsiteY1" fmla="*/ 909201 h 1212613"/>
              <a:gd name="connsiteX2" fmla="*/ 734465 w 1212613"/>
              <a:gd name="connsiteY2" fmla="*/ 478149 h 1212613"/>
              <a:gd name="connsiteX3" fmla="*/ 303412 w 1212613"/>
              <a:gd name="connsiteY3" fmla="*/ 478149 h 1212613"/>
              <a:gd name="connsiteX4" fmla="*/ 303412 w 1212613"/>
              <a:gd name="connsiteY4" fmla="*/ 909201 h 1212613"/>
              <a:gd name="connsiteX5" fmla="*/ 151993 w 1212613"/>
              <a:gd name="connsiteY5" fmla="*/ 1060620 h 1212613"/>
              <a:gd name="connsiteX6" fmla="*/ 0 w 1212613"/>
              <a:gd name="connsiteY6" fmla="*/ 693675 h 1212613"/>
              <a:gd name="connsiteX7" fmla="*/ 1 w 1212613"/>
              <a:gd name="connsiteY7" fmla="*/ 693675 h 1212613"/>
              <a:gd name="connsiteX8" fmla="*/ 518939 w 1212613"/>
              <a:gd name="connsiteY8" fmla="*/ 174737 h 1212613"/>
              <a:gd name="connsiteX9" fmla="*/ 1212613 w 1212613"/>
              <a:gd name="connsiteY9" fmla="*/ 0 h 1212613"/>
              <a:gd name="connsiteX10" fmla="*/ 1037876 w 1212613"/>
              <a:gd name="connsiteY10" fmla="*/ 693675 h 1212613"/>
              <a:gd name="connsiteX11" fmla="*/ 518938 w 1212613"/>
              <a:gd name="connsiteY11" fmla="*/ 1212613 h 1212613"/>
              <a:gd name="connsiteX12" fmla="*/ 151993 w 1212613"/>
              <a:gd name="connsiteY12" fmla="*/ 1060620 h 1212613"/>
              <a:gd name="connsiteX0" fmla="*/ 303412 w 1212613"/>
              <a:gd name="connsiteY0" fmla="*/ 909201 h 1212613"/>
              <a:gd name="connsiteX1" fmla="*/ 734465 w 1212613"/>
              <a:gd name="connsiteY1" fmla="*/ 909201 h 1212613"/>
              <a:gd name="connsiteX2" fmla="*/ 734465 w 1212613"/>
              <a:gd name="connsiteY2" fmla="*/ 478149 h 1212613"/>
              <a:gd name="connsiteX3" fmla="*/ 303412 w 1212613"/>
              <a:gd name="connsiteY3" fmla="*/ 478149 h 1212613"/>
              <a:gd name="connsiteX4" fmla="*/ 303412 w 1212613"/>
              <a:gd name="connsiteY4" fmla="*/ 909201 h 1212613"/>
              <a:gd name="connsiteX5" fmla="*/ 151993 w 1212613"/>
              <a:gd name="connsiteY5" fmla="*/ 1060620 h 1212613"/>
              <a:gd name="connsiteX6" fmla="*/ 0 w 1212613"/>
              <a:gd name="connsiteY6" fmla="*/ 693675 h 1212613"/>
              <a:gd name="connsiteX7" fmla="*/ 1 w 1212613"/>
              <a:gd name="connsiteY7" fmla="*/ 693675 h 1212613"/>
              <a:gd name="connsiteX8" fmla="*/ 518939 w 1212613"/>
              <a:gd name="connsiteY8" fmla="*/ 174737 h 1212613"/>
              <a:gd name="connsiteX9" fmla="*/ 1212613 w 1212613"/>
              <a:gd name="connsiteY9" fmla="*/ 0 h 1212613"/>
              <a:gd name="connsiteX10" fmla="*/ 1037876 w 1212613"/>
              <a:gd name="connsiteY10" fmla="*/ 693675 h 1212613"/>
              <a:gd name="connsiteX11" fmla="*/ 518938 w 1212613"/>
              <a:gd name="connsiteY11" fmla="*/ 1212613 h 1212613"/>
              <a:gd name="connsiteX12" fmla="*/ 151993 w 1212613"/>
              <a:gd name="connsiteY12" fmla="*/ 1060620 h 1212613"/>
              <a:gd name="connsiteX0" fmla="*/ 303412 w 1212613"/>
              <a:gd name="connsiteY0" fmla="*/ 909201 h 1212613"/>
              <a:gd name="connsiteX1" fmla="*/ 734465 w 1212613"/>
              <a:gd name="connsiteY1" fmla="*/ 909201 h 1212613"/>
              <a:gd name="connsiteX2" fmla="*/ 734465 w 1212613"/>
              <a:gd name="connsiteY2" fmla="*/ 478149 h 1212613"/>
              <a:gd name="connsiteX3" fmla="*/ 303412 w 1212613"/>
              <a:gd name="connsiteY3" fmla="*/ 478149 h 1212613"/>
              <a:gd name="connsiteX4" fmla="*/ 303412 w 1212613"/>
              <a:gd name="connsiteY4" fmla="*/ 909201 h 1212613"/>
              <a:gd name="connsiteX5" fmla="*/ 151993 w 1212613"/>
              <a:gd name="connsiteY5" fmla="*/ 1060620 h 1212613"/>
              <a:gd name="connsiteX6" fmla="*/ 0 w 1212613"/>
              <a:gd name="connsiteY6" fmla="*/ 693675 h 1212613"/>
              <a:gd name="connsiteX7" fmla="*/ 1 w 1212613"/>
              <a:gd name="connsiteY7" fmla="*/ 693675 h 1212613"/>
              <a:gd name="connsiteX8" fmla="*/ 518939 w 1212613"/>
              <a:gd name="connsiteY8" fmla="*/ 174737 h 1212613"/>
              <a:gd name="connsiteX9" fmla="*/ 1212613 w 1212613"/>
              <a:gd name="connsiteY9" fmla="*/ 0 h 1212613"/>
              <a:gd name="connsiteX10" fmla="*/ 1037876 w 1212613"/>
              <a:gd name="connsiteY10" fmla="*/ 693675 h 1212613"/>
              <a:gd name="connsiteX11" fmla="*/ 518938 w 1212613"/>
              <a:gd name="connsiteY11" fmla="*/ 1212613 h 1212613"/>
              <a:gd name="connsiteX12" fmla="*/ 151993 w 1212613"/>
              <a:gd name="connsiteY12" fmla="*/ 1060620 h 1212613"/>
              <a:gd name="connsiteX0" fmla="*/ 303412 w 1212613"/>
              <a:gd name="connsiteY0" fmla="*/ 909201 h 1212613"/>
              <a:gd name="connsiteX1" fmla="*/ 734465 w 1212613"/>
              <a:gd name="connsiteY1" fmla="*/ 909201 h 1212613"/>
              <a:gd name="connsiteX2" fmla="*/ 734465 w 1212613"/>
              <a:gd name="connsiteY2" fmla="*/ 478149 h 1212613"/>
              <a:gd name="connsiteX3" fmla="*/ 303412 w 1212613"/>
              <a:gd name="connsiteY3" fmla="*/ 478149 h 1212613"/>
              <a:gd name="connsiteX4" fmla="*/ 303412 w 1212613"/>
              <a:gd name="connsiteY4" fmla="*/ 909201 h 1212613"/>
              <a:gd name="connsiteX5" fmla="*/ 151993 w 1212613"/>
              <a:gd name="connsiteY5" fmla="*/ 1060620 h 1212613"/>
              <a:gd name="connsiteX6" fmla="*/ 0 w 1212613"/>
              <a:gd name="connsiteY6" fmla="*/ 693675 h 1212613"/>
              <a:gd name="connsiteX7" fmla="*/ 1 w 1212613"/>
              <a:gd name="connsiteY7" fmla="*/ 693675 h 1212613"/>
              <a:gd name="connsiteX8" fmla="*/ 518939 w 1212613"/>
              <a:gd name="connsiteY8" fmla="*/ 174737 h 1212613"/>
              <a:gd name="connsiteX9" fmla="*/ 1212613 w 1212613"/>
              <a:gd name="connsiteY9" fmla="*/ 0 h 1212613"/>
              <a:gd name="connsiteX10" fmla="*/ 1037876 w 1212613"/>
              <a:gd name="connsiteY10" fmla="*/ 693675 h 1212613"/>
              <a:gd name="connsiteX11" fmla="*/ 518938 w 1212613"/>
              <a:gd name="connsiteY11" fmla="*/ 1212613 h 1212613"/>
              <a:gd name="connsiteX12" fmla="*/ 151993 w 1212613"/>
              <a:gd name="connsiteY12" fmla="*/ 1060620 h 1212613"/>
              <a:gd name="connsiteX0" fmla="*/ 303412 w 1212613"/>
              <a:gd name="connsiteY0" fmla="*/ 909201 h 1212613"/>
              <a:gd name="connsiteX1" fmla="*/ 734465 w 1212613"/>
              <a:gd name="connsiteY1" fmla="*/ 909201 h 1212613"/>
              <a:gd name="connsiteX2" fmla="*/ 734465 w 1212613"/>
              <a:gd name="connsiteY2" fmla="*/ 478149 h 1212613"/>
              <a:gd name="connsiteX3" fmla="*/ 303412 w 1212613"/>
              <a:gd name="connsiteY3" fmla="*/ 478149 h 1212613"/>
              <a:gd name="connsiteX4" fmla="*/ 303412 w 1212613"/>
              <a:gd name="connsiteY4" fmla="*/ 909201 h 1212613"/>
              <a:gd name="connsiteX5" fmla="*/ 151993 w 1212613"/>
              <a:gd name="connsiteY5" fmla="*/ 1060620 h 1212613"/>
              <a:gd name="connsiteX6" fmla="*/ 0 w 1212613"/>
              <a:gd name="connsiteY6" fmla="*/ 693675 h 1212613"/>
              <a:gd name="connsiteX7" fmla="*/ 1 w 1212613"/>
              <a:gd name="connsiteY7" fmla="*/ 693675 h 1212613"/>
              <a:gd name="connsiteX8" fmla="*/ 518939 w 1212613"/>
              <a:gd name="connsiteY8" fmla="*/ 174737 h 1212613"/>
              <a:gd name="connsiteX9" fmla="*/ 1212613 w 1212613"/>
              <a:gd name="connsiteY9" fmla="*/ 0 h 1212613"/>
              <a:gd name="connsiteX10" fmla="*/ 1037876 w 1212613"/>
              <a:gd name="connsiteY10" fmla="*/ 693675 h 1212613"/>
              <a:gd name="connsiteX11" fmla="*/ 518938 w 1212613"/>
              <a:gd name="connsiteY11" fmla="*/ 1212613 h 1212613"/>
              <a:gd name="connsiteX12" fmla="*/ 151993 w 1212613"/>
              <a:gd name="connsiteY12" fmla="*/ 1060620 h 1212613"/>
              <a:gd name="connsiteX0" fmla="*/ 303412 w 1212613"/>
              <a:gd name="connsiteY0" fmla="*/ 909201 h 1212613"/>
              <a:gd name="connsiteX1" fmla="*/ 734465 w 1212613"/>
              <a:gd name="connsiteY1" fmla="*/ 909201 h 1212613"/>
              <a:gd name="connsiteX2" fmla="*/ 734465 w 1212613"/>
              <a:gd name="connsiteY2" fmla="*/ 478149 h 1212613"/>
              <a:gd name="connsiteX3" fmla="*/ 303412 w 1212613"/>
              <a:gd name="connsiteY3" fmla="*/ 478149 h 1212613"/>
              <a:gd name="connsiteX4" fmla="*/ 303412 w 1212613"/>
              <a:gd name="connsiteY4" fmla="*/ 909201 h 1212613"/>
              <a:gd name="connsiteX5" fmla="*/ 151993 w 1212613"/>
              <a:gd name="connsiteY5" fmla="*/ 1060620 h 1212613"/>
              <a:gd name="connsiteX6" fmla="*/ 0 w 1212613"/>
              <a:gd name="connsiteY6" fmla="*/ 693675 h 1212613"/>
              <a:gd name="connsiteX7" fmla="*/ 1 w 1212613"/>
              <a:gd name="connsiteY7" fmla="*/ 693675 h 1212613"/>
              <a:gd name="connsiteX8" fmla="*/ 518939 w 1212613"/>
              <a:gd name="connsiteY8" fmla="*/ 174737 h 1212613"/>
              <a:gd name="connsiteX9" fmla="*/ 1212613 w 1212613"/>
              <a:gd name="connsiteY9" fmla="*/ 0 h 1212613"/>
              <a:gd name="connsiteX10" fmla="*/ 1037876 w 1212613"/>
              <a:gd name="connsiteY10" fmla="*/ 693675 h 1212613"/>
              <a:gd name="connsiteX11" fmla="*/ 518938 w 1212613"/>
              <a:gd name="connsiteY11" fmla="*/ 1212613 h 1212613"/>
              <a:gd name="connsiteX12" fmla="*/ 151993 w 1212613"/>
              <a:gd name="connsiteY12" fmla="*/ 1060620 h 1212613"/>
              <a:gd name="connsiteX0" fmla="*/ 303412 w 1212613"/>
              <a:gd name="connsiteY0" fmla="*/ 909201 h 1212613"/>
              <a:gd name="connsiteX1" fmla="*/ 734465 w 1212613"/>
              <a:gd name="connsiteY1" fmla="*/ 909201 h 1212613"/>
              <a:gd name="connsiteX2" fmla="*/ 734465 w 1212613"/>
              <a:gd name="connsiteY2" fmla="*/ 478149 h 1212613"/>
              <a:gd name="connsiteX3" fmla="*/ 303412 w 1212613"/>
              <a:gd name="connsiteY3" fmla="*/ 478149 h 1212613"/>
              <a:gd name="connsiteX4" fmla="*/ 303412 w 1212613"/>
              <a:gd name="connsiteY4" fmla="*/ 909201 h 1212613"/>
              <a:gd name="connsiteX5" fmla="*/ 151993 w 1212613"/>
              <a:gd name="connsiteY5" fmla="*/ 1060620 h 1212613"/>
              <a:gd name="connsiteX6" fmla="*/ 0 w 1212613"/>
              <a:gd name="connsiteY6" fmla="*/ 693675 h 1212613"/>
              <a:gd name="connsiteX7" fmla="*/ 1 w 1212613"/>
              <a:gd name="connsiteY7" fmla="*/ 693675 h 1212613"/>
              <a:gd name="connsiteX8" fmla="*/ 518939 w 1212613"/>
              <a:gd name="connsiteY8" fmla="*/ 174737 h 1212613"/>
              <a:gd name="connsiteX9" fmla="*/ 1212613 w 1212613"/>
              <a:gd name="connsiteY9" fmla="*/ 0 h 1212613"/>
              <a:gd name="connsiteX10" fmla="*/ 1037876 w 1212613"/>
              <a:gd name="connsiteY10" fmla="*/ 693675 h 1212613"/>
              <a:gd name="connsiteX11" fmla="*/ 518938 w 1212613"/>
              <a:gd name="connsiteY11" fmla="*/ 1212613 h 1212613"/>
              <a:gd name="connsiteX12" fmla="*/ 151993 w 1212613"/>
              <a:gd name="connsiteY12" fmla="*/ 1060620 h 1212613"/>
              <a:gd name="connsiteX0" fmla="*/ 303412 w 1212613"/>
              <a:gd name="connsiteY0" fmla="*/ 909201 h 1212613"/>
              <a:gd name="connsiteX1" fmla="*/ 734465 w 1212613"/>
              <a:gd name="connsiteY1" fmla="*/ 909201 h 1212613"/>
              <a:gd name="connsiteX2" fmla="*/ 734465 w 1212613"/>
              <a:gd name="connsiteY2" fmla="*/ 478149 h 1212613"/>
              <a:gd name="connsiteX3" fmla="*/ 303412 w 1212613"/>
              <a:gd name="connsiteY3" fmla="*/ 478149 h 1212613"/>
              <a:gd name="connsiteX4" fmla="*/ 303412 w 1212613"/>
              <a:gd name="connsiteY4" fmla="*/ 909201 h 1212613"/>
              <a:gd name="connsiteX5" fmla="*/ 151993 w 1212613"/>
              <a:gd name="connsiteY5" fmla="*/ 1060620 h 1212613"/>
              <a:gd name="connsiteX6" fmla="*/ 0 w 1212613"/>
              <a:gd name="connsiteY6" fmla="*/ 693675 h 1212613"/>
              <a:gd name="connsiteX7" fmla="*/ 1 w 1212613"/>
              <a:gd name="connsiteY7" fmla="*/ 693675 h 1212613"/>
              <a:gd name="connsiteX8" fmla="*/ 518939 w 1212613"/>
              <a:gd name="connsiteY8" fmla="*/ 174737 h 1212613"/>
              <a:gd name="connsiteX9" fmla="*/ 1212613 w 1212613"/>
              <a:gd name="connsiteY9" fmla="*/ 0 h 1212613"/>
              <a:gd name="connsiteX10" fmla="*/ 1037876 w 1212613"/>
              <a:gd name="connsiteY10" fmla="*/ 693675 h 1212613"/>
              <a:gd name="connsiteX11" fmla="*/ 518938 w 1212613"/>
              <a:gd name="connsiteY11" fmla="*/ 1212613 h 1212613"/>
              <a:gd name="connsiteX12" fmla="*/ 151993 w 1212613"/>
              <a:gd name="connsiteY12" fmla="*/ 1060620 h 121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613" h="1212613">
                <a:moveTo>
                  <a:pt x="303412" y="909201"/>
                </a:moveTo>
                <a:cubicBezTo>
                  <a:pt x="422444" y="1028233"/>
                  <a:pt x="615433" y="1028233"/>
                  <a:pt x="734465" y="909201"/>
                </a:cubicBezTo>
                <a:cubicBezTo>
                  <a:pt x="853496" y="790170"/>
                  <a:pt x="853496" y="597181"/>
                  <a:pt x="734465" y="478149"/>
                </a:cubicBezTo>
                <a:cubicBezTo>
                  <a:pt x="615433" y="359118"/>
                  <a:pt x="422444" y="359118"/>
                  <a:pt x="303412" y="478149"/>
                </a:cubicBezTo>
                <a:cubicBezTo>
                  <a:pt x="184381" y="597181"/>
                  <a:pt x="184381" y="790170"/>
                  <a:pt x="303412" y="909201"/>
                </a:cubicBezTo>
                <a:close/>
                <a:moveTo>
                  <a:pt x="151993" y="1060620"/>
                </a:moveTo>
                <a:cubicBezTo>
                  <a:pt x="58084" y="966711"/>
                  <a:pt x="0" y="836976"/>
                  <a:pt x="0" y="693675"/>
                </a:cubicBezTo>
                <a:lnTo>
                  <a:pt x="1" y="693675"/>
                </a:lnTo>
                <a:cubicBezTo>
                  <a:pt x="1" y="407073"/>
                  <a:pt x="238541" y="234048"/>
                  <a:pt x="518939" y="174737"/>
                </a:cubicBezTo>
                <a:cubicBezTo>
                  <a:pt x="780953" y="119315"/>
                  <a:pt x="956756" y="91859"/>
                  <a:pt x="1212613" y="0"/>
                </a:cubicBezTo>
                <a:cubicBezTo>
                  <a:pt x="1133069" y="268172"/>
                  <a:pt x="1105613" y="456293"/>
                  <a:pt x="1037876" y="693675"/>
                </a:cubicBezTo>
                <a:cubicBezTo>
                  <a:pt x="988614" y="1017224"/>
                  <a:pt x="805540" y="1212613"/>
                  <a:pt x="518938" y="1212613"/>
                </a:cubicBezTo>
                <a:cubicBezTo>
                  <a:pt x="375637" y="1212613"/>
                  <a:pt x="245902" y="1154529"/>
                  <a:pt x="151993" y="1060620"/>
                </a:cubicBez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a:p>
        </p:txBody>
      </p:sp>
      <p:sp>
        <p:nvSpPr>
          <p:cNvPr id="34" name="TextBox 33">
            <a:extLst>
              <a:ext uri="{FF2B5EF4-FFF2-40B4-BE49-F238E27FC236}">
                <a16:creationId xmlns:a16="http://schemas.microsoft.com/office/drawing/2014/main" id="{8CDB4A3C-64C2-4404-86ED-1FDFA04237D5}"/>
              </a:ext>
            </a:extLst>
          </p:cNvPr>
          <p:cNvSpPr txBox="1"/>
          <p:nvPr/>
        </p:nvSpPr>
        <p:spPr>
          <a:xfrm>
            <a:off x="8337140" y="5797386"/>
            <a:ext cx="2607467" cy="461665"/>
          </a:xfrm>
          <a:prstGeom prst="rect">
            <a:avLst/>
          </a:prstGeom>
          <a:noFill/>
        </p:spPr>
        <p:txBody>
          <a:bodyPr wrap="square" rtlCol="0">
            <a:spAutoFit/>
          </a:bodyPr>
          <a:lstStyle/>
          <a:p>
            <a:r>
              <a:rPr lang="en-US" sz="1200" i="1" dirty="0" err="1">
                <a:solidFill>
                  <a:schemeClr val="tx1">
                    <a:lumMod val="75000"/>
                    <a:lumOff val="25000"/>
                  </a:schemeClr>
                </a:solidFill>
                <a:latin typeface="Arial" pitchFamily="34" charset="0"/>
                <a:cs typeface="Arial" pitchFamily="34" charset="0"/>
              </a:rPr>
              <a:t>Sumber</a:t>
            </a:r>
            <a:r>
              <a:rPr lang="en-US" sz="1200" i="1" dirty="0">
                <a:solidFill>
                  <a:schemeClr val="tx1">
                    <a:lumMod val="75000"/>
                    <a:lumOff val="25000"/>
                  </a:schemeClr>
                </a:solidFill>
                <a:latin typeface="Arial" pitchFamily="34" charset="0"/>
                <a:cs typeface="Arial" pitchFamily="34" charset="0"/>
              </a:rPr>
              <a:t>: Republika.co.id</a:t>
            </a:r>
            <a:endParaRPr lang="en-US" altLang="ko-KR" sz="1200" i="1" dirty="0">
              <a:solidFill>
                <a:schemeClr val="tx1">
                  <a:lumMod val="75000"/>
                  <a:lumOff val="25000"/>
                </a:schemeClr>
              </a:solidFill>
              <a:latin typeface="Arial" pitchFamily="34" charset="0"/>
              <a:cs typeface="Arial" pitchFamily="34" charset="0"/>
            </a:endParaRPr>
          </a:p>
          <a:p>
            <a:endParaRPr lang="en-US" altLang="ko-KR" sz="1200" i="1" dirty="0">
              <a:solidFill>
                <a:schemeClr val="tx1">
                  <a:lumMod val="75000"/>
                  <a:lumOff val="25000"/>
                </a:schemeClr>
              </a:solidFill>
              <a:latin typeface="Arial" pitchFamily="34" charset="0"/>
              <a:cs typeface="Arial" pitchFamily="34" charset="0"/>
            </a:endParaRPr>
          </a:p>
        </p:txBody>
      </p:sp>
      <p:grpSp>
        <p:nvGrpSpPr>
          <p:cNvPr id="35" name="Group 34"/>
          <p:cNvGrpSpPr/>
          <p:nvPr/>
        </p:nvGrpSpPr>
        <p:grpSpPr>
          <a:xfrm>
            <a:off x="0" y="171338"/>
            <a:ext cx="12207499" cy="6686662"/>
            <a:chOff x="0" y="171338"/>
            <a:chExt cx="12207499" cy="6686662"/>
          </a:xfrm>
        </p:grpSpPr>
        <p:sp>
          <p:nvSpPr>
            <p:cNvPr id="36" name="Rectangle 35">
              <a:extLst>
                <a:ext uri="{FF2B5EF4-FFF2-40B4-BE49-F238E27FC236}">
                  <a16:creationId xmlns:a16="http://schemas.microsoft.com/office/drawing/2014/main" id="{637535EF-6A72-4549-A829-E6D15980B02C}"/>
                </a:ext>
              </a:extLst>
            </p:cNvPr>
            <p:cNvSpPr/>
            <p:nvPr/>
          </p:nvSpPr>
          <p:spPr>
            <a:xfrm>
              <a:off x="0" y="6214820"/>
              <a:ext cx="8446576" cy="643180"/>
            </a:xfrm>
            <a:prstGeom prst="rect">
              <a:avLst/>
            </a:pr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solidFill>
                    <a:schemeClr val="bg1"/>
                  </a:solidFill>
                  <a:latin typeface="Arial Black" panose="020B0A04020102020204" pitchFamily="34" charset="0"/>
                </a:rPr>
                <a:t>EKONOMI DAN BISNIS SYARIAH</a:t>
              </a:r>
              <a:endParaRPr lang="id-ID" sz="1400" dirty="0">
                <a:solidFill>
                  <a:schemeClr val="bg1"/>
                </a:solidFill>
                <a:latin typeface="Arial Black" panose="020B0A04020102020204" pitchFamily="34" charset="0"/>
              </a:endParaRPr>
            </a:p>
          </p:txBody>
        </p:sp>
        <p:sp>
          <p:nvSpPr>
            <p:cNvPr id="37" name="Rectangle 36">
              <a:extLst>
                <a:ext uri="{FF2B5EF4-FFF2-40B4-BE49-F238E27FC236}">
                  <a16:creationId xmlns:a16="http://schemas.microsoft.com/office/drawing/2014/main" id="{0650E33A-5A8F-426B-9D46-FE93BBC998EE}"/>
                </a:ext>
              </a:extLst>
            </p:cNvPr>
            <p:cNvSpPr/>
            <p:nvPr/>
          </p:nvSpPr>
          <p:spPr>
            <a:xfrm>
              <a:off x="8446577" y="6214820"/>
              <a:ext cx="3760922" cy="64318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d-ID" dirty="0">
                  <a:latin typeface="Arial Black" panose="020B0A04020102020204" pitchFamily="34" charset="0"/>
                </a:rPr>
                <a:t>Ieki.upi.edu</a:t>
              </a:r>
              <a:endParaRPr lang="id-ID" sz="1400" dirty="0">
                <a:latin typeface="Arial Black" panose="020B0A04020102020204" pitchFamily="34" charset="0"/>
              </a:endParaRPr>
            </a:p>
          </p:txBody>
        </p:sp>
        <p:pic>
          <p:nvPicPr>
            <p:cNvPr id="38" name="Picture 37">
              <a:extLst>
                <a:ext uri="{FF2B5EF4-FFF2-40B4-BE49-F238E27FC236}">
                  <a16:creationId xmlns:a16="http://schemas.microsoft.com/office/drawing/2014/main" id="{07C1D7BB-4E83-437E-89D8-033170E4EF0A}"/>
                </a:ext>
              </a:extLst>
            </p:cNvPr>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0464117" y="171338"/>
              <a:ext cx="593852" cy="593852"/>
            </a:xfrm>
            <a:prstGeom prst="rect">
              <a:avLst/>
            </a:prstGeom>
          </p:spPr>
        </p:pic>
        <p:pic>
          <p:nvPicPr>
            <p:cNvPr id="39" name="Picture 38">
              <a:extLst>
                <a:ext uri="{FF2B5EF4-FFF2-40B4-BE49-F238E27FC236}">
                  <a16:creationId xmlns:a16="http://schemas.microsoft.com/office/drawing/2014/main" id="{14DF5991-D49E-495F-AE4E-70827F410690}"/>
                </a:ext>
              </a:extLst>
            </p:cNvPr>
            <p:cNvPicPr>
              <a:picLocks noChangeAspect="1"/>
            </p:cNvPicPr>
            <p:nvPr/>
          </p:nvPicPr>
          <p:blipFill rotWithShape="1">
            <a:blip r:embed="rId3"/>
            <a:srcRect r="39491"/>
            <a:stretch/>
          </p:blipFill>
          <p:spPr>
            <a:xfrm>
              <a:off x="11170087" y="187690"/>
              <a:ext cx="789439" cy="576356"/>
            </a:xfrm>
            <a:prstGeom prst="rect">
              <a:avLst/>
            </a:prstGeom>
          </p:spPr>
        </p:pic>
      </p:grpSp>
    </p:spTree>
    <p:extLst>
      <p:ext uri="{BB962C8B-B14F-4D97-AF65-F5344CB8AC3E}">
        <p14:creationId xmlns:p14="http://schemas.microsoft.com/office/powerpoint/2010/main" val="3161174127"/>
      </p:ext>
    </p:extLst>
  </p:cSld>
  <p:clrMapOvr>
    <a:masterClrMapping/>
  </p:clrMapOvr>
</p:sld>
</file>

<file path=ppt/theme/theme1.xml><?xml version="1.0" encoding="utf-8"?>
<a:theme xmlns:a="http://schemas.openxmlformats.org/drawingml/2006/main" name="Office Theme">
  <a:themeElements>
    <a:clrScheme name="Blue">
      <a:dk1>
        <a:sysClr val="windowText" lastClr="000000"/>
      </a:dk1>
      <a:lt1>
        <a:sysClr val="window" lastClr="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287</TotalTime>
  <Words>2773</Words>
  <Application>Microsoft Office PowerPoint</Application>
  <PresentationFormat>Widescreen</PresentationFormat>
  <Paragraphs>393</Paragraphs>
  <Slides>26</Slides>
  <Notes>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26</vt:i4>
      </vt:variant>
    </vt:vector>
  </HeadingPairs>
  <TitlesOfParts>
    <vt:vector size="34" baseType="lpstr">
      <vt:lpstr>Agency FB</vt:lpstr>
      <vt:lpstr>Arial</vt:lpstr>
      <vt:lpstr>Arial Black</vt:lpstr>
      <vt:lpstr>ArialMT</vt:lpstr>
      <vt:lpstr>Calibri</vt:lpstr>
      <vt:lpstr>Calibri Light</vt:lpstr>
      <vt:lpstr>Times New Roman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Suci Aprilliani Utami</cp:lastModifiedBy>
  <cp:revision>33</cp:revision>
  <dcterms:created xsi:type="dcterms:W3CDTF">2019-11-03T05:08:53Z</dcterms:created>
  <dcterms:modified xsi:type="dcterms:W3CDTF">2021-11-23T03:44:06Z</dcterms:modified>
</cp:coreProperties>
</file>