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4" r:id="rId1"/>
    <p:sldMasterId id="2147483675" r:id="rId2"/>
  </p:sldMasterIdLst>
  <p:notesMasterIdLst>
    <p:notesMasterId r:id="rId54"/>
  </p:notesMasterIdLst>
  <p:sldIdLst>
    <p:sldId id="259" r:id="rId3"/>
    <p:sldId id="279" r:id="rId4"/>
    <p:sldId id="257" r:id="rId5"/>
    <p:sldId id="260" r:id="rId6"/>
    <p:sldId id="258" r:id="rId7"/>
    <p:sldId id="256"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15:guide id="1" pos="447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A2EB2EC9-36D8-4C5A-9918-87AB145DD05C}">
  <a:tblStyle styleId="{A2EB2EC9-36D8-4C5A-9918-87AB145DD05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100" d="100"/>
          <a:sy n="100" d="100"/>
        </p:scale>
        <p:origin x="-516" y="6"/>
      </p:cViewPr>
      <p:guideLst>
        <p:guide orient="horz" pos="1620"/>
        <p:guide pos="4477"/>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011782926"/>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
        <p:cNvGrpSpPr/>
        <p:nvPr/>
      </p:nvGrpSpPr>
      <p:grpSpPr>
        <a:xfrm>
          <a:off x="0" y="0"/>
          <a:ext cx="0" cy="0"/>
          <a:chOff x="0" y="0"/>
          <a:chExt cx="0" cy="0"/>
        </a:xfrm>
      </p:grpSpPr>
      <p:sp>
        <p:nvSpPr>
          <p:cNvPr id="351" name="Google Shape;351;g87172e6d2e_0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 name="Google Shape;352;g87172e6d2e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
        <p:cNvGrpSpPr/>
        <p:nvPr/>
      </p:nvGrpSpPr>
      <p:grpSpPr>
        <a:xfrm>
          <a:off x="0" y="0"/>
          <a:ext cx="0" cy="0"/>
          <a:chOff x="0" y="0"/>
          <a:chExt cx="0" cy="0"/>
        </a:xfrm>
      </p:grpSpPr>
      <p:sp>
        <p:nvSpPr>
          <p:cNvPr id="415" name="Google Shape;415;g87172e6d2e_0_2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6" name="Google Shape;416;g87172e6d2e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87172e6d2e_0_2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87172e6d2e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87172e6d2e_1_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87172e6d2e_1_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
        <p:cNvGrpSpPr/>
        <p:nvPr/>
      </p:nvGrpSpPr>
      <p:grpSpPr>
        <a:xfrm>
          <a:off x="0" y="0"/>
          <a:ext cx="0" cy="0"/>
          <a:chOff x="0" y="0"/>
          <a:chExt cx="0" cy="0"/>
        </a:xfrm>
      </p:grpSpPr>
      <p:sp>
        <p:nvSpPr>
          <p:cNvPr id="521" name="Google Shape;521;g87172e6d2e_0_3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 name="Google Shape;522;g87172e6d2e_0_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87172e6d2e_0_3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87172e6d2e_0_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80a5c83517_0_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80a5c83517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87172e6d2e_0_21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87172e6d2e_0_2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
        <p:cNvGrpSpPr/>
        <p:nvPr/>
      </p:nvGrpSpPr>
      <p:grpSpPr>
        <a:xfrm>
          <a:off x="0" y="0"/>
          <a:ext cx="0" cy="0"/>
          <a:chOff x="0" y="0"/>
          <a:chExt cx="0" cy="0"/>
        </a:xfrm>
      </p:grpSpPr>
      <p:sp>
        <p:nvSpPr>
          <p:cNvPr id="581" name="Google Shape;581;g87172e6d2e_0_2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2" name="Google Shape;582;g87172e6d2e_0_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6"/>
        <p:cNvGrpSpPr/>
        <p:nvPr/>
      </p:nvGrpSpPr>
      <p:grpSpPr>
        <a:xfrm>
          <a:off x="0" y="0"/>
          <a:ext cx="0" cy="0"/>
          <a:chOff x="0" y="0"/>
          <a:chExt cx="0" cy="0"/>
        </a:xfrm>
      </p:grpSpPr>
      <p:sp>
        <p:nvSpPr>
          <p:cNvPr id="587" name="Google Shape;587;g87172e6d2e_0_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8" name="Google Shape;588;g87172e6d2e_0_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
        <p:cNvGrpSpPr/>
        <p:nvPr/>
      </p:nvGrpSpPr>
      <p:grpSpPr>
        <a:xfrm>
          <a:off x="0" y="0"/>
          <a:ext cx="0" cy="0"/>
          <a:chOff x="0" y="0"/>
          <a:chExt cx="0" cy="0"/>
        </a:xfrm>
      </p:grpSpPr>
      <p:sp>
        <p:nvSpPr>
          <p:cNvPr id="633" name="Google Shape;633;g8e1b520be0_0_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4" name="Google Shape;634;g8e1b520be0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8"/>
        <p:cNvGrpSpPr/>
        <p:nvPr/>
      </p:nvGrpSpPr>
      <p:grpSpPr>
        <a:xfrm>
          <a:off x="0" y="0"/>
          <a:ext cx="0" cy="0"/>
          <a:chOff x="0" y="0"/>
          <a:chExt cx="0" cy="0"/>
        </a:xfrm>
      </p:grpSpPr>
      <p:sp>
        <p:nvSpPr>
          <p:cNvPr id="2399" name="Google Shape;2399;g87172e6d2e_1_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0" name="Google Shape;2400;g87172e6d2e_1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5"/>
        <p:cNvGrpSpPr/>
        <p:nvPr/>
      </p:nvGrpSpPr>
      <p:grpSpPr>
        <a:xfrm>
          <a:off x="0" y="0"/>
          <a:ext cx="0" cy="0"/>
          <a:chOff x="0" y="0"/>
          <a:chExt cx="0" cy="0"/>
        </a:xfrm>
      </p:grpSpPr>
      <p:sp>
        <p:nvSpPr>
          <p:cNvPr id="676" name="Google Shape;676;g87172e6d2e_0_4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 name="Google Shape;677;g87172e6d2e_0_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3"/>
        <p:cNvGrpSpPr/>
        <p:nvPr/>
      </p:nvGrpSpPr>
      <p:grpSpPr>
        <a:xfrm>
          <a:off x="0" y="0"/>
          <a:ext cx="0" cy="0"/>
          <a:chOff x="0" y="0"/>
          <a:chExt cx="0" cy="0"/>
        </a:xfrm>
      </p:grpSpPr>
      <p:sp>
        <p:nvSpPr>
          <p:cNvPr id="2284" name="Google Shape;2284;g87172e6d2e_0_4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5" name="Google Shape;2285;g87172e6d2e_0_4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5"/>
        <p:cNvGrpSpPr/>
        <p:nvPr/>
      </p:nvGrpSpPr>
      <p:grpSpPr>
        <a:xfrm>
          <a:off x="0" y="0"/>
          <a:ext cx="0" cy="0"/>
          <a:chOff x="0" y="0"/>
          <a:chExt cx="0" cy="0"/>
        </a:xfrm>
      </p:grpSpPr>
      <p:sp>
        <p:nvSpPr>
          <p:cNvPr id="2336" name="Google Shape;2336;g87172e6d2e_0_21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7" name="Google Shape;2337;g87172e6d2e_0_2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1"/>
        <p:cNvGrpSpPr/>
        <p:nvPr/>
      </p:nvGrpSpPr>
      <p:grpSpPr>
        <a:xfrm>
          <a:off x="0" y="0"/>
          <a:ext cx="0" cy="0"/>
          <a:chOff x="0" y="0"/>
          <a:chExt cx="0" cy="0"/>
        </a:xfrm>
      </p:grpSpPr>
      <p:sp>
        <p:nvSpPr>
          <p:cNvPr id="2342" name="Google Shape;2342;g8f1c049f6f_7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3" name="Google Shape;2343;g8f1c049f6f_7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1"/>
        <p:cNvGrpSpPr/>
        <p:nvPr/>
      </p:nvGrpSpPr>
      <p:grpSpPr>
        <a:xfrm>
          <a:off x="0" y="0"/>
          <a:ext cx="0" cy="0"/>
          <a:chOff x="0" y="0"/>
          <a:chExt cx="0" cy="0"/>
        </a:xfrm>
      </p:grpSpPr>
      <p:sp>
        <p:nvSpPr>
          <p:cNvPr id="2382" name="Google Shape;2382;g87172e6d2e_1_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3" name="Google Shape;2383;g87172e6d2e_1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0"/>
        <p:cNvGrpSpPr/>
        <p:nvPr/>
      </p:nvGrpSpPr>
      <p:grpSpPr>
        <a:xfrm>
          <a:off x="0" y="0"/>
          <a:ext cx="0" cy="0"/>
          <a:chOff x="0" y="0"/>
          <a:chExt cx="0" cy="0"/>
        </a:xfrm>
      </p:grpSpPr>
      <p:sp>
        <p:nvSpPr>
          <p:cNvPr id="2421" name="Google Shape;2421;g87172e6d2e_1_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 name="Google Shape;2422;g87172e6d2e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9"/>
        <p:cNvGrpSpPr/>
        <p:nvPr/>
      </p:nvGrpSpPr>
      <p:grpSpPr>
        <a:xfrm>
          <a:off x="0" y="0"/>
          <a:ext cx="0" cy="0"/>
          <a:chOff x="0" y="0"/>
          <a:chExt cx="0" cy="0"/>
        </a:xfrm>
      </p:grpSpPr>
      <p:sp>
        <p:nvSpPr>
          <p:cNvPr id="2440" name="Google Shape;2440;g87172e6d2e_1_1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1" name="Google Shape;2441;g87172e6d2e_1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0"/>
        <p:cNvGrpSpPr/>
        <p:nvPr/>
      </p:nvGrpSpPr>
      <p:grpSpPr>
        <a:xfrm>
          <a:off x="0" y="0"/>
          <a:ext cx="0" cy="0"/>
          <a:chOff x="0" y="0"/>
          <a:chExt cx="0" cy="0"/>
        </a:xfrm>
      </p:grpSpPr>
      <p:sp>
        <p:nvSpPr>
          <p:cNvPr id="2461" name="Google Shape;2461;g87172e6d2e_0_2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2" name="Google Shape;2462;g87172e6d2e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9"/>
        <p:cNvGrpSpPr/>
        <p:nvPr/>
      </p:nvGrpSpPr>
      <p:grpSpPr>
        <a:xfrm>
          <a:off x="0" y="0"/>
          <a:ext cx="0" cy="0"/>
          <a:chOff x="0" y="0"/>
          <a:chExt cx="0" cy="0"/>
        </a:xfrm>
      </p:grpSpPr>
      <p:sp>
        <p:nvSpPr>
          <p:cNvPr id="2490" name="Google Shape;2490;g87172e6d2e_0_3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1" name="Google Shape;2491;g87172e6d2e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6"/>
        <p:cNvGrpSpPr/>
        <p:nvPr/>
      </p:nvGrpSpPr>
      <p:grpSpPr>
        <a:xfrm>
          <a:off x="0" y="0"/>
          <a:ext cx="0" cy="0"/>
          <a:chOff x="0" y="0"/>
          <a:chExt cx="0" cy="0"/>
        </a:xfrm>
      </p:grpSpPr>
      <p:sp>
        <p:nvSpPr>
          <p:cNvPr id="2507" name="Google Shape;2507;g87172e6d2e_1_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8" name="Google Shape;2508;g87172e6d2e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
        <p:cNvGrpSpPr/>
        <p:nvPr/>
      </p:nvGrpSpPr>
      <p:grpSpPr>
        <a:xfrm>
          <a:off x="0" y="0"/>
          <a:ext cx="0" cy="0"/>
          <a:chOff x="0" y="0"/>
          <a:chExt cx="0" cy="0"/>
        </a:xfrm>
      </p:grpSpPr>
      <p:sp>
        <p:nvSpPr>
          <p:cNvPr id="325" name="Google Shape;325;g87172e6d2e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 name="Google Shape;326;g87172e6d2e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3"/>
        <p:cNvGrpSpPr/>
        <p:nvPr/>
      </p:nvGrpSpPr>
      <p:grpSpPr>
        <a:xfrm>
          <a:off x="0" y="0"/>
          <a:ext cx="0" cy="0"/>
          <a:chOff x="0" y="0"/>
          <a:chExt cx="0" cy="0"/>
        </a:xfrm>
      </p:grpSpPr>
      <p:sp>
        <p:nvSpPr>
          <p:cNvPr id="2524" name="Google Shape;2524;g87172e6d2e_0_20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5" name="Google Shape;2525;g87172e6d2e_0_2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6"/>
        <p:cNvGrpSpPr/>
        <p:nvPr/>
      </p:nvGrpSpPr>
      <p:grpSpPr>
        <a:xfrm>
          <a:off x="0" y="0"/>
          <a:ext cx="0" cy="0"/>
          <a:chOff x="0" y="0"/>
          <a:chExt cx="0" cy="0"/>
        </a:xfrm>
      </p:grpSpPr>
      <p:sp>
        <p:nvSpPr>
          <p:cNvPr id="2567" name="Google Shape;2567;g8f015f11d1_4_1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8" name="Google Shape;2568;g8f015f11d1_4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5"/>
        <p:cNvGrpSpPr/>
        <p:nvPr/>
      </p:nvGrpSpPr>
      <p:grpSpPr>
        <a:xfrm>
          <a:off x="0" y="0"/>
          <a:ext cx="0" cy="0"/>
          <a:chOff x="0" y="0"/>
          <a:chExt cx="0" cy="0"/>
        </a:xfrm>
      </p:grpSpPr>
      <p:sp>
        <p:nvSpPr>
          <p:cNvPr id="2576" name="Google Shape;2576;g80a5c83517_0_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7" name="Google Shape;2577;g80a5c83517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1"/>
        <p:cNvGrpSpPr/>
        <p:nvPr/>
      </p:nvGrpSpPr>
      <p:grpSpPr>
        <a:xfrm>
          <a:off x="0" y="0"/>
          <a:ext cx="0" cy="0"/>
          <a:chOff x="0" y="0"/>
          <a:chExt cx="0" cy="0"/>
        </a:xfrm>
      </p:grpSpPr>
      <p:sp>
        <p:nvSpPr>
          <p:cNvPr id="2592" name="Google Shape;2592;g85b1d33fdd_5_3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3" name="Google Shape;2593;g85b1d33fdd_5_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7"/>
        <p:cNvGrpSpPr/>
        <p:nvPr/>
      </p:nvGrpSpPr>
      <p:grpSpPr>
        <a:xfrm>
          <a:off x="0" y="0"/>
          <a:ext cx="0" cy="0"/>
          <a:chOff x="0" y="0"/>
          <a:chExt cx="0" cy="0"/>
        </a:xfrm>
      </p:grpSpPr>
      <p:sp>
        <p:nvSpPr>
          <p:cNvPr id="2598" name="Google Shape;2598;g87172e6d2e_1_2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9" name="Google Shape;2599;g87172e6d2e_1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3"/>
        <p:cNvGrpSpPr/>
        <p:nvPr/>
      </p:nvGrpSpPr>
      <p:grpSpPr>
        <a:xfrm>
          <a:off x="0" y="0"/>
          <a:ext cx="0" cy="0"/>
          <a:chOff x="0" y="0"/>
          <a:chExt cx="0" cy="0"/>
        </a:xfrm>
      </p:grpSpPr>
      <p:sp>
        <p:nvSpPr>
          <p:cNvPr id="2604" name="Google Shape;2604;g87172e6d2e_3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5" name="Google Shape;2605;g87172e6d2e_3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
        <p:cNvGrpSpPr/>
        <p:nvPr/>
      </p:nvGrpSpPr>
      <p:grpSpPr>
        <a:xfrm>
          <a:off x="0" y="0"/>
          <a:ext cx="0" cy="0"/>
          <a:chOff x="0" y="0"/>
          <a:chExt cx="0" cy="0"/>
        </a:xfrm>
      </p:grpSpPr>
      <p:sp>
        <p:nvSpPr>
          <p:cNvPr id="2611" name="Google Shape;2611;g87172e6d2e_3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2" name="Google Shape;2612;g87172e6d2e_3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5"/>
        <p:cNvGrpSpPr/>
        <p:nvPr/>
      </p:nvGrpSpPr>
      <p:grpSpPr>
        <a:xfrm>
          <a:off x="0" y="0"/>
          <a:ext cx="0" cy="0"/>
          <a:chOff x="0" y="0"/>
          <a:chExt cx="0" cy="0"/>
        </a:xfrm>
      </p:grpSpPr>
      <p:sp>
        <p:nvSpPr>
          <p:cNvPr id="2626" name="Google Shape;2626;g87172e6d2e_3_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7" name="Google Shape;2627;g87172e6d2e_3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1"/>
        <p:cNvGrpSpPr/>
        <p:nvPr/>
      </p:nvGrpSpPr>
      <p:grpSpPr>
        <a:xfrm>
          <a:off x="0" y="0"/>
          <a:ext cx="0" cy="0"/>
          <a:chOff x="0" y="0"/>
          <a:chExt cx="0" cy="0"/>
        </a:xfrm>
      </p:grpSpPr>
      <p:sp>
        <p:nvSpPr>
          <p:cNvPr id="2642" name="Google Shape;2642;g87172e6d2e_3_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3" name="Google Shape;2643;g87172e6d2e_3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8"/>
        <p:cNvGrpSpPr/>
        <p:nvPr/>
      </p:nvGrpSpPr>
      <p:grpSpPr>
        <a:xfrm>
          <a:off x="0" y="0"/>
          <a:ext cx="0" cy="0"/>
          <a:chOff x="0" y="0"/>
          <a:chExt cx="0" cy="0"/>
        </a:xfrm>
      </p:grpSpPr>
      <p:sp>
        <p:nvSpPr>
          <p:cNvPr id="2979" name="Google Shape;2979;g87172e6d2e_3_3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0" name="Google Shape;2980;g87172e6d2e_3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87172e6d2e_0_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87172e6d2e_0_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8"/>
        <p:cNvGrpSpPr/>
        <p:nvPr/>
      </p:nvGrpSpPr>
      <p:grpSpPr>
        <a:xfrm>
          <a:off x="0" y="0"/>
          <a:ext cx="0" cy="0"/>
          <a:chOff x="0" y="0"/>
          <a:chExt cx="0" cy="0"/>
        </a:xfrm>
      </p:grpSpPr>
      <p:sp>
        <p:nvSpPr>
          <p:cNvPr id="9479" name="Google Shape;9479;g87172e6d2e_3_68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0" name="Google Shape;9480;g87172e6d2e_3_6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5"/>
        <p:cNvGrpSpPr/>
        <p:nvPr/>
      </p:nvGrpSpPr>
      <p:grpSpPr>
        <a:xfrm>
          <a:off x="0" y="0"/>
          <a:ext cx="0" cy="0"/>
          <a:chOff x="0" y="0"/>
          <a:chExt cx="0" cy="0"/>
        </a:xfrm>
      </p:grpSpPr>
      <p:sp>
        <p:nvSpPr>
          <p:cNvPr id="9906" name="Google Shape;9906;g87172e6d2e_3_73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7" name="Google Shape;9907;g87172e6d2e_3_7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8"/>
        <p:cNvGrpSpPr/>
        <p:nvPr/>
      </p:nvGrpSpPr>
      <p:grpSpPr>
        <a:xfrm>
          <a:off x="0" y="0"/>
          <a:ext cx="0" cy="0"/>
          <a:chOff x="0" y="0"/>
          <a:chExt cx="0" cy="0"/>
        </a:xfrm>
      </p:grpSpPr>
      <p:sp>
        <p:nvSpPr>
          <p:cNvPr id="10069" name="Google Shape;10069;g87172e6d2e_3_78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0" name="Google Shape;10070;g87172e6d2e_3_78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7172e6d2e_3_74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7172e6d2e_3_7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41"/>
        <p:cNvGrpSpPr/>
        <p:nvPr/>
      </p:nvGrpSpPr>
      <p:grpSpPr>
        <a:xfrm>
          <a:off x="0" y="0"/>
          <a:ext cx="0" cy="0"/>
          <a:chOff x="0" y="0"/>
          <a:chExt cx="0" cy="0"/>
        </a:xfrm>
      </p:grpSpPr>
      <p:sp>
        <p:nvSpPr>
          <p:cNvPr id="10842" name="Google Shape;10842;g87172e6d2e_3_82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43" name="Google Shape;10843;g87172e6d2e_3_8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18"/>
        <p:cNvGrpSpPr/>
        <p:nvPr/>
      </p:nvGrpSpPr>
      <p:grpSpPr>
        <a:xfrm>
          <a:off x="0" y="0"/>
          <a:ext cx="0" cy="0"/>
          <a:chOff x="0" y="0"/>
          <a:chExt cx="0" cy="0"/>
        </a:xfrm>
      </p:grpSpPr>
      <p:sp>
        <p:nvSpPr>
          <p:cNvPr id="11219" name="Google Shape;11219;g87172e6d2e_3_86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0" name="Google Shape;11220;g87172e6d2e_3_8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9"/>
        <p:cNvGrpSpPr/>
        <p:nvPr/>
      </p:nvGrpSpPr>
      <p:grpSpPr>
        <a:xfrm>
          <a:off x="0" y="0"/>
          <a:ext cx="0" cy="0"/>
          <a:chOff x="0" y="0"/>
          <a:chExt cx="0" cy="0"/>
        </a:xfrm>
      </p:grpSpPr>
      <p:sp>
        <p:nvSpPr>
          <p:cNvPr id="11650" name="Google Shape;11650;g87172e6d2e_3_90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1" name="Google Shape;11651;g87172e6d2e_3_9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42"/>
        <p:cNvGrpSpPr/>
        <p:nvPr/>
      </p:nvGrpSpPr>
      <p:grpSpPr>
        <a:xfrm>
          <a:off x="0" y="0"/>
          <a:ext cx="0" cy="0"/>
          <a:chOff x="0" y="0"/>
          <a:chExt cx="0" cy="0"/>
        </a:xfrm>
      </p:grpSpPr>
      <p:sp>
        <p:nvSpPr>
          <p:cNvPr id="12443" name="Google Shape;12443;g87172e6d2e_3_98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4" name="Google Shape;12444;g87172e6d2e_3_9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3"/>
        <p:cNvGrpSpPr/>
        <p:nvPr/>
      </p:nvGrpSpPr>
      <p:grpSpPr>
        <a:xfrm>
          <a:off x="0" y="0"/>
          <a:ext cx="0" cy="0"/>
          <a:chOff x="0" y="0"/>
          <a:chExt cx="0" cy="0"/>
        </a:xfrm>
      </p:grpSpPr>
      <p:sp>
        <p:nvSpPr>
          <p:cNvPr id="13184" name="Google Shape;13184;g87172e6d2e_3_105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5" name="Google Shape;13185;g87172e6d2e_3_10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6"/>
        <p:cNvGrpSpPr/>
        <p:nvPr/>
      </p:nvGrpSpPr>
      <p:grpSpPr>
        <a:xfrm>
          <a:off x="0" y="0"/>
          <a:ext cx="0" cy="0"/>
          <a:chOff x="0" y="0"/>
          <a:chExt cx="0" cy="0"/>
        </a:xfrm>
      </p:grpSpPr>
      <p:sp>
        <p:nvSpPr>
          <p:cNvPr id="13877" name="Google Shape;13877;g87172e6d2e_3_112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8" name="Google Shape;13878;g87172e6d2e_3_11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7172e6d2e_0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7172e6d2e_0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8"/>
        <p:cNvGrpSpPr/>
        <p:nvPr/>
      </p:nvGrpSpPr>
      <p:grpSpPr>
        <a:xfrm>
          <a:off x="0" y="0"/>
          <a:ext cx="0" cy="0"/>
          <a:chOff x="0" y="0"/>
          <a:chExt cx="0" cy="0"/>
        </a:xfrm>
      </p:grpSpPr>
      <p:sp>
        <p:nvSpPr>
          <p:cNvPr id="14179" name="Google Shape;14179;g87172e6d2e_3_115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0" name="Google Shape;14180;g87172e6d2e_3_11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12"/>
        <p:cNvGrpSpPr/>
        <p:nvPr/>
      </p:nvGrpSpPr>
      <p:grpSpPr>
        <a:xfrm>
          <a:off x="0" y="0"/>
          <a:ext cx="0" cy="0"/>
          <a:chOff x="0" y="0"/>
          <a:chExt cx="0" cy="0"/>
        </a:xfrm>
      </p:grpSpPr>
      <p:sp>
        <p:nvSpPr>
          <p:cNvPr id="14813" name="Google Shape;14813;g87172e6d2e_3_12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14" name="Google Shape;14814;g87172e6d2e_3_12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
        <p:cNvGrpSpPr/>
        <p:nvPr/>
      </p:nvGrpSpPr>
      <p:grpSpPr>
        <a:xfrm>
          <a:off x="0" y="0"/>
          <a:ext cx="0" cy="0"/>
          <a:chOff x="0" y="0"/>
          <a:chExt cx="0" cy="0"/>
        </a:xfrm>
      </p:grpSpPr>
      <p:sp>
        <p:nvSpPr>
          <p:cNvPr id="318" name="Google Shape;318;g80a5c82eef_0_7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 name="Google Shape;319;g80a5c82eef_0_7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
        <p:cNvGrpSpPr/>
        <p:nvPr/>
      </p:nvGrpSpPr>
      <p:grpSpPr>
        <a:xfrm>
          <a:off x="0" y="0"/>
          <a:ext cx="0" cy="0"/>
          <a:chOff x="0" y="0"/>
          <a:chExt cx="0" cy="0"/>
        </a:xfrm>
      </p:grpSpPr>
      <p:sp>
        <p:nvSpPr>
          <p:cNvPr id="377" name="Google Shape;377;g87172e6d2e_0_2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 name="Google Shape;378;g87172e6d2e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
        <p:cNvGrpSpPr/>
        <p:nvPr/>
      </p:nvGrpSpPr>
      <p:grpSpPr>
        <a:xfrm>
          <a:off x="0" y="0"/>
          <a:ext cx="0" cy="0"/>
          <a:chOff x="0" y="0"/>
          <a:chExt cx="0" cy="0"/>
        </a:xfrm>
      </p:grpSpPr>
      <p:sp>
        <p:nvSpPr>
          <p:cNvPr id="392" name="Google Shape;392;g87172e6d2e_0_2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 name="Google Shape;393;g87172e6d2e_0_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
        <p:cNvGrpSpPr/>
        <p:nvPr/>
      </p:nvGrpSpPr>
      <p:grpSpPr>
        <a:xfrm>
          <a:off x="0" y="0"/>
          <a:ext cx="0" cy="0"/>
          <a:chOff x="0" y="0"/>
          <a:chExt cx="0" cy="0"/>
        </a:xfrm>
      </p:grpSpPr>
      <p:sp>
        <p:nvSpPr>
          <p:cNvPr id="398" name="Google Shape;398;g87172e6d2e_0_2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 name="Google Shape;399;g87172e6d2e_0_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713100" y="1215100"/>
            <a:ext cx="7717800" cy="19815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2804550" y="2962025"/>
            <a:ext cx="3534900" cy="153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2200"/>
              <a:buNone/>
              <a:defRPr sz="2200">
                <a:solidFill>
                  <a:schemeClr val="dk2"/>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13" name="Google Shape;13;p2"/>
          <p:cNvGrpSpPr/>
          <p:nvPr/>
        </p:nvGrpSpPr>
        <p:grpSpPr>
          <a:xfrm flipH="1">
            <a:off x="-738826" y="3293308"/>
            <a:ext cx="3140403" cy="2212955"/>
            <a:chOff x="-1515225" y="1137250"/>
            <a:chExt cx="2334525" cy="1645075"/>
          </a:xfrm>
        </p:grpSpPr>
        <p:sp>
          <p:nvSpPr>
            <p:cNvPr id="14" name="Google Shape;14;p2"/>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7;p2"/>
          <p:cNvGrpSpPr/>
          <p:nvPr/>
        </p:nvGrpSpPr>
        <p:grpSpPr>
          <a:xfrm>
            <a:off x="7500994" y="-40105"/>
            <a:ext cx="2459782" cy="2450540"/>
            <a:chOff x="7986850" y="754325"/>
            <a:chExt cx="1596950" cy="1590950"/>
          </a:xfrm>
        </p:grpSpPr>
        <p:sp>
          <p:nvSpPr>
            <p:cNvPr id="18" name="Google Shape;18;p2"/>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
        <p:cNvGrpSpPr/>
        <p:nvPr/>
      </p:nvGrpSpPr>
      <p:grpSpPr>
        <a:xfrm>
          <a:off x="0" y="0"/>
          <a:ext cx="0" cy="0"/>
          <a:chOff x="0" y="0"/>
          <a:chExt cx="0" cy="0"/>
        </a:xfrm>
      </p:grpSpPr>
      <p:sp>
        <p:nvSpPr>
          <p:cNvPr id="99" name="Google Shape;99;p11"/>
          <p:cNvSpPr txBox="1">
            <a:spLocks noGrp="1"/>
          </p:cNvSpPr>
          <p:nvPr>
            <p:ph type="title" hasCustomPrompt="1"/>
          </p:nvPr>
        </p:nvSpPr>
        <p:spPr>
          <a:xfrm>
            <a:off x="713225" y="1588538"/>
            <a:ext cx="7704000" cy="14310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7200"/>
              <a:buNone/>
              <a:defRPr sz="9000">
                <a:latin typeface="Barlow SemiBold"/>
                <a:ea typeface="Barlow SemiBold"/>
                <a:cs typeface="Barlow SemiBold"/>
                <a:sym typeface="Barlow SemiBold"/>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00" name="Google Shape;100;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01" name="Google Shape;101;p11"/>
          <p:cNvSpPr txBox="1">
            <a:spLocks noGrp="1"/>
          </p:cNvSpPr>
          <p:nvPr>
            <p:ph type="subTitle" idx="1"/>
          </p:nvPr>
        </p:nvSpPr>
        <p:spPr>
          <a:xfrm>
            <a:off x="720000" y="2988347"/>
            <a:ext cx="77040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2000">
                <a:solidFill>
                  <a:schemeClr val="lt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102" name="Google Shape;102;p11"/>
          <p:cNvGrpSpPr/>
          <p:nvPr/>
        </p:nvGrpSpPr>
        <p:grpSpPr>
          <a:xfrm rot="-5400000">
            <a:off x="-1595710" y="1919750"/>
            <a:ext cx="3338660" cy="1319127"/>
            <a:chOff x="2729675" y="371225"/>
            <a:chExt cx="2471800" cy="976625"/>
          </a:xfrm>
        </p:grpSpPr>
        <p:sp>
          <p:nvSpPr>
            <p:cNvPr id="103" name="Google Shape;103;p11"/>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1"/>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1"/>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106;p11"/>
          <p:cNvGrpSpPr/>
          <p:nvPr/>
        </p:nvGrpSpPr>
        <p:grpSpPr>
          <a:xfrm rot="5400000">
            <a:off x="7514265" y="1863325"/>
            <a:ext cx="3338660" cy="1319127"/>
            <a:chOff x="2729675" y="371225"/>
            <a:chExt cx="2471800" cy="976625"/>
          </a:xfrm>
        </p:grpSpPr>
        <p:sp>
          <p:nvSpPr>
            <p:cNvPr id="107" name="Google Shape;107;p11"/>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1"/>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1"/>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0"/>
        <p:cNvGrpSpPr/>
        <p:nvPr/>
      </p:nvGrpSpPr>
      <p:grpSpPr>
        <a:xfrm>
          <a:off x="0" y="0"/>
          <a:ext cx="0" cy="0"/>
          <a:chOff x="0" y="0"/>
          <a:chExt cx="0" cy="0"/>
        </a:xfrm>
      </p:grpSpPr>
      <p:sp>
        <p:nvSpPr>
          <p:cNvPr id="111" name="Google Shape;111;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Agenda">
  <p:cSld name="CUSTOM_11">
    <p:spTree>
      <p:nvGrpSpPr>
        <p:cNvPr id="1" name="Shape 112"/>
        <p:cNvGrpSpPr/>
        <p:nvPr/>
      </p:nvGrpSpPr>
      <p:grpSpPr>
        <a:xfrm>
          <a:off x="0" y="0"/>
          <a:ext cx="0" cy="0"/>
          <a:chOff x="0" y="0"/>
          <a:chExt cx="0" cy="0"/>
        </a:xfrm>
      </p:grpSpPr>
      <p:sp>
        <p:nvSpPr>
          <p:cNvPr id="113" name="Google Shape;113;p13"/>
          <p:cNvSpPr txBox="1">
            <a:spLocks noGrp="1"/>
          </p:cNvSpPr>
          <p:nvPr>
            <p:ph type="title"/>
          </p:nvPr>
        </p:nvSpPr>
        <p:spPr>
          <a:xfrm>
            <a:off x="0" y="350070"/>
            <a:ext cx="9144000" cy="4560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14" name="Google Shape;114;p13"/>
          <p:cNvSpPr txBox="1">
            <a:spLocks noGrp="1"/>
          </p:cNvSpPr>
          <p:nvPr>
            <p:ph type="subTitle" idx="1"/>
          </p:nvPr>
        </p:nvSpPr>
        <p:spPr>
          <a:xfrm>
            <a:off x="4623650" y="1195900"/>
            <a:ext cx="3019800" cy="76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5" name="Google Shape;115;p13"/>
          <p:cNvSpPr txBox="1">
            <a:spLocks noGrp="1"/>
          </p:cNvSpPr>
          <p:nvPr>
            <p:ph type="title" idx="2"/>
          </p:nvPr>
        </p:nvSpPr>
        <p:spPr>
          <a:xfrm>
            <a:off x="2770350" y="1193050"/>
            <a:ext cx="1801800" cy="768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7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16" name="Google Shape;116;p13"/>
          <p:cNvSpPr txBox="1">
            <a:spLocks noGrp="1"/>
          </p:cNvSpPr>
          <p:nvPr>
            <p:ph type="title" idx="3" hasCustomPrompt="1"/>
          </p:nvPr>
        </p:nvSpPr>
        <p:spPr>
          <a:xfrm>
            <a:off x="1510225" y="1119850"/>
            <a:ext cx="1168800" cy="9144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4500"/>
              <a:buNone/>
              <a:defRPr sz="4500" b="0">
                <a:solidFill>
                  <a:srgbClr val="FFFFFF"/>
                </a:solidFill>
              </a:defRPr>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sp>
        <p:nvSpPr>
          <p:cNvPr id="117" name="Google Shape;117;p13"/>
          <p:cNvSpPr txBox="1">
            <a:spLocks noGrp="1"/>
          </p:cNvSpPr>
          <p:nvPr>
            <p:ph type="subTitle" idx="4"/>
          </p:nvPr>
        </p:nvSpPr>
        <p:spPr>
          <a:xfrm>
            <a:off x="4623650" y="2111300"/>
            <a:ext cx="3019800" cy="76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8" name="Google Shape;118;p13"/>
          <p:cNvSpPr txBox="1">
            <a:spLocks noGrp="1"/>
          </p:cNvSpPr>
          <p:nvPr>
            <p:ph type="title" idx="5"/>
          </p:nvPr>
        </p:nvSpPr>
        <p:spPr>
          <a:xfrm>
            <a:off x="2770350" y="2108450"/>
            <a:ext cx="1801800" cy="768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7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19" name="Google Shape;119;p13"/>
          <p:cNvSpPr txBox="1">
            <a:spLocks noGrp="1"/>
          </p:cNvSpPr>
          <p:nvPr>
            <p:ph type="title" idx="6" hasCustomPrompt="1"/>
          </p:nvPr>
        </p:nvSpPr>
        <p:spPr>
          <a:xfrm>
            <a:off x="1510225" y="2035250"/>
            <a:ext cx="1168800" cy="9144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4500"/>
              <a:buNone/>
              <a:defRPr sz="4500" b="0">
                <a:solidFill>
                  <a:srgbClr val="FFFFFF"/>
                </a:solidFill>
              </a:defRPr>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sp>
        <p:nvSpPr>
          <p:cNvPr id="120" name="Google Shape;120;p13"/>
          <p:cNvSpPr txBox="1">
            <a:spLocks noGrp="1"/>
          </p:cNvSpPr>
          <p:nvPr>
            <p:ph type="subTitle" idx="7"/>
          </p:nvPr>
        </p:nvSpPr>
        <p:spPr>
          <a:xfrm>
            <a:off x="4623650" y="3024125"/>
            <a:ext cx="3019800" cy="76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1" name="Google Shape;121;p13"/>
          <p:cNvSpPr txBox="1">
            <a:spLocks noGrp="1"/>
          </p:cNvSpPr>
          <p:nvPr>
            <p:ph type="title" idx="8"/>
          </p:nvPr>
        </p:nvSpPr>
        <p:spPr>
          <a:xfrm>
            <a:off x="2770350" y="3023375"/>
            <a:ext cx="1801800" cy="763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7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22" name="Google Shape;122;p13"/>
          <p:cNvSpPr txBox="1">
            <a:spLocks noGrp="1"/>
          </p:cNvSpPr>
          <p:nvPr>
            <p:ph type="title" idx="9" hasCustomPrompt="1"/>
          </p:nvPr>
        </p:nvSpPr>
        <p:spPr>
          <a:xfrm>
            <a:off x="1510225" y="2947175"/>
            <a:ext cx="1168800" cy="9162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4500"/>
              <a:buNone/>
              <a:defRPr sz="4500" b="0">
                <a:solidFill>
                  <a:srgbClr val="FFFFFF"/>
                </a:solidFill>
              </a:defRPr>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sp>
        <p:nvSpPr>
          <p:cNvPr id="123" name="Google Shape;123;p13"/>
          <p:cNvSpPr txBox="1">
            <a:spLocks noGrp="1"/>
          </p:cNvSpPr>
          <p:nvPr>
            <p:ph type="subTitle" idx="13"/>
          </p:nvPr>
        </p:nvSpPr>
        <p:spPr>
          <a:xfrm>
            <a:off x="4623650" y="3938675"/>
            <a:ext cx="3019800" cy="76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4" name="Google Shape;124;p13"/>
          <p:cNvSpPr txBox="1">
            <a:spLocks noGrp="1"/>
          </p:cNvSpPr>
          <p:nvPr>
            <p:ph type="title" idx="14"/>
          </p:nvPr>
        </p:nvSpPr>
        <p:spPr>
          <a:xfrm>
            <a:off x="2770350" y="3935825"/>
            <a:ext cx="1801800" cy="768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7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25" name="Google Shape;125;p13"/>
          <p:cNvSpPr txBox="1">
            <a:spLocks noGrp="1"/>
          </p:cNvSpPr>
          <p:nvPr>
            <p:ph type="title" idx="15" hasCustomPrompt="1"/>
          </p:nvPr>
        </p:nvSpPr>
        <p:spPr>
          <a:xfrm>
            <a:off x="1510225" y="3862025"/>
            <a:ext cx="1168800" cy="9156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4500"/>
              <a:buNone/>
              <a:defRPr sz="4500" b="0">
                <a:solidFill>
                  <a:srgbClr val="FFFFFF"/>
                </a:solidFill>
              </a:defRPr>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grpSp>
        <p:nvGrpSpPr>
          <p:cNvPr id="126" name="Google Shape;126;p13"/>
          <p:cNvGrpSpPr/>
          <p:nvPr/>
        </p:nvGrpSpPr>
        <p:grpSpPr>
          <a:xfrm rot="-5400000">
            <a:off x="-1595710" y="1919750"/>
            <a:ext cx="3338660" cy="1319127"/>
            <a:chOff x="2729675" y="371225"/>
            <a:chExt cx="2471800" cy="976625"/>
          </a:xfrm>
        </p:grpSpPr>
        <p:sp>
          <p:nvSpPr>
            <p:cNvPr id="127" name="Google Shape;127;p13"/>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3"/>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3"/>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13"/>
          <p:cNvGrpSpPr/>
          <p:nvPr/>
        </p:nvGrpSpPr>
        <p:grpSpPr>
          <a:xfrm rot="5400000">
            <a:off x="7514265" y="1863325"/>
            <a:ext cx="3338660" cy="1319127"/>
            <a:chOff x="2729675" y="371225"/>
            <a:chExt cx="2471800" cy="976625"/>
          </a:xfrm>
        </p:grpSpPr>
        <p:sp>
          <p:nvSpPr>
            <p:cNvPr id="131" name="Google Shape;131;p13"/>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3"/>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3"/>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title and text">
  <p:cSld name="CUSTOM_11_8">
    <p:spTree>
      <p:nvGrpSpPr>
        <p:cNvPr id="1" name="Shape 134"/>
        <p:cNvGrpSpPr/>
        <p:nvPr/>
      </p:nvGrpSpPr>
      <p:grpSpPr>
        <a:xfrm>
          <a:off x="0" y="0"/>
          <a:ext cx="0" cy="0"/>
          <a:chOff x="0" y="0"/>
          <a:chExt cx="0" cy="0"/>
        </a:xfrm>
      </p:grpSpPr>
      <p:sp>
        <p:nvSpPr>
          <p:cNvPr id="135" name="Google Shape;135;p14"/>
          <p:cNvSpPr txBox="1">
            <a:spLocks noGrp="1"/>
          </p:cNvSpPr>
          <p:nvPr>
            <p:ph type="title"/>
          </p:nvPr>
        </p:nvSpPr>
        <p:spPr>
          <a:xfrm>
            <a:off x="885050" y="1813300"/>
            <a:ext cx="7402200" cy="1238400"/>
          </a:xfrm>
          <a:prstGeom prst="rect">
            <a:avLst/>
          </a:prstGeom>
        </p:spPr>
        <p:txBody>
          <a:bodyPr spcFirstLastPara="1" wrap="square" lIns="91425" tIns="91425" rIns="91425" bIns="91425" anchor="b" anchorCtr="0">
            <a:noAutofit/>
          </a:bodyPr>
          <a:lstStyle>
            <a:lvl1pPr lvl="0" rtl="0">
              <a:spcBef>
                <a:spcPts val="0"/>
              </a:spcBef>
              <a:spcAft>
                <a:spcPts val="0"/>
              </a:spcAft>
              <a:buNone/>
              <a:defRPr sz="6000"/>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36" name="Google Shape;136;p14"/>
          <p:cNvSpPr txBox="1">
            <a:spLocks noGrp="1"/>
          </p:cNvSpPr>
          <p:nvPr>
            <p:ph type="subTitle" idx="1"/>
          </p:nvPr>
        </p:nvSpPr>
        <p:spPr>
          <a:xfrm>
            <a:off x="2029400" y="3049525"/>
            <a:ext cx="5113500" cy="75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00">
                <a:solidFill>
                  <a:schemeClr val="lt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137" name="Google Shape;137;p14"/>
          <p:cNvGrpSpPr/>
          <p:nvPr/>
        </p:nvGrpSpPr>
        <p:grpSpPr>
          <a:xfrm>
            <a:off x="7500994" y="-40105"/>
            <a:ext cx="2459782" cy="2450540"/>
            <a:chOff x="7986850" y="754325"/>
            <a:chExt cx="1596950" cy="1590950"/>
          </a:xfrm>
        </p:grpSpPr>
        <p:sp>
          <p:nvSpPr>
            <p:cNvPr id="138" name="Google Shape;138;p14"/>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4"/>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4"/>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14"/>
          <p:cNvGrpSpPr/>
          <p:nvPr/>
        </p:nvGrpSpPr>
        <p:grpSpPr>
          <a:xfrm flipH="1">
            <a:off x="-738826" y="3293308"/>
            <a:ext cx="3140403" cy="2212955"/>
            <a:chOff x="-1515225" y="1137250"/>
            <a:chExt cx="2334525" cy="1645075"/>
          </a:xfrm>
        </p:grpSpPr>
        <p:sp>
          <p:nvSpPr>
            <p:cNvPr id="142" name="Google Shape;142;p14"/>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4"/>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4"/>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11_7">
    <p:spTree>
      <p:nvGrpSpPr>
        <p:cNvPr id="1" name="Shape 145"/>
        <p:cNvGrpSpPr/>
        <p:nvPr/>
      </p:nvGrpSpPr>
      <p:grpSpPr>
        <a:xfrm>
          <a:off x="0" y="0"/>
          <a:ext cx="0" cy="0"/>
          <a:chOff x="0" y="0"/>
          <a:chExt cx="0" cy="0"/>
        </a:xfrm>
      </p:grpSpPr>
      <p:sp>
        <p:nvSpPr>
          <p:cNvPr id="146" name="Google Shape;146;p15"/>
          <p:cNvSpPr txBox="1">
            <a:spLocks noGrp="1"/>
          </p:cNvSpPr>
          <p:nvPr>
            <p:ph type="title"/>
          </p:nvPr>
        </p:nvSpPr>
        <p:spPr>
          <a:xfrm>
            <a:off x="713225" y="1877898"/>
            <a:ext cx="7717500" cy="12960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400" b="0">
                <a:latin typeface="Barlow Medium"/>
                <a:ea typeface="Barlow Medium"/>
                <a:cs typeface="Barlow Medium"/>
                <a:sym typeface="Barlow Medium"/>
              </a:defRPr>
            </a:lvl1pPr>
            <a:lvl2pPr lvl="1" rtl="0">
              <a:spcBef>
                <a:spcPts val="0"/>
              </a:spcBef>
              <a:spcAft>
                <a:spcPts val="0"/>
              </a:spcAft>
              <a:buNone/>
              <a:defRPr sz="2400" b="0">
                <a:latin typeface="Barlow Medium"/>
                <a:ea typeface="Barlow Medium"/>
                <a:cs typeface="Barlow Medium"/>
                <a:sym typeface="Barlow Medium"/>
              </a:defRPr>
            </a:lvl2pPr>
            <a:lvl3pPr lvl="2" rtl="0">
              <a:spcBef>
                <a:spcPts val="0"/>
              </a:spcBef>
              <a:spcAft>
                <a:spcPts val="0"/>
              </a:spcAft>
              <a:buNone/>
              <a:defRPr sz="2400" b="0">
                <a:latin typeface="Barlow Medium"/>
                <a:ea typeface="Barlow Medium"/>
                <a:cs typeface="Barlow Medium"/>
                <a:sym typeface="Barlow Medium"/>
              </a:defRPr>
            </a:lvl3pPr>
            <a:lvl4pPr lvl="3" rtl="0">
              <a:spcBef>
                <a:spcPts val="0"/>
              </a:spcBef>
              <a:spcAft>
                <a:spcPts val="0"/>
              </a:spcAft>
              <a:buNone/>
              <a:defRPr sz="2400" b="0">
                <a:latin typeface="Barlow Medium"/>
                <a:ea typeface="Barlow Medium"/>
                <a:cs typeface="Barlow Medium"/>
                <a:sym typeface="Barlow Medium"/>
              </a:defRPr>
            </a:lvl4pPr>
            <a:lvl5pPr lvl="4" rtl="0">
              <a:spcBef>
                <a:spcPts val="0"/>
              </a:spcBef>
              <a:spcAft>
                <a:spcPts val="0"/>
              </a:spcAft>
              <a:buNone/>
              <a:defRPr sz="2400" b="0">
                <a:latin typeface="Barlow Medium"/>
                <a:ea typeface="Barlow Medium"/>
                <a:cs typeface="Barlow Medium"/>
                <a:sym typeface="Barlow Medium"/>
              </a:defRPr>
            </a:lvl5pPr>
            <a:lvl6pPr lvl="5" rtl="0">
              <a:spcBef>
                <a:spcPts val="0"/>
              </a:spcBef>
              <a:spcAft>
                <a:spcPts val="0"/>
              </a:spcAft>
              <a:buNone/>
              <a:defRPr sz="2400" b="0">
                <a:latin typeface="Barlow Medium"/>
                <a:ea typeface="Barlow Medium"/>
                <a:cs typeface="Barlow Medium"/>
                <a:sym typeface="Barlow Medium"/>
              </a:defRPr>
            </a:lvl6pPr>
            <a:lvl7pPr lvl="6" rtl="0">
              <a:spcBef>
                <a:spcPts val="0"/>
              </a:spcBef>
              <a:spcAft>
                <a:spcPts val="0"/>
              </a:spcAft>
              <a:buNone/>
              <a:defRPr sz="2400" b="0">
                <a:latin typeface="Barlow Medium"/>
                <a:ea typeface="Barlow Medium"/>
                <a:cs typeface="Barlow Medium"/>
                <a:sym typeface="Barlow Medium"/>
              </a:defRPr>
            </a:lvl7pPr>
            <a:lvl8pPr lvl="7" rtl="0">
              <a:spcBef>
                <a:spcPts val="0"/>
              </a:spcBef>
              <a:spcAft>
                <a:spcPts val="0"/>
              </a:spcAft>
              <a:buNone/>
              <a:defRPr sz="2400" b="0">
                <a:latin typeface="Barlow Medium"/>
                <a:ea typeface="Barlow Medium"/>
                <a:cs typeface="Barlow Medium"/>
                <a:sym typeface="Barlow Medium"/>
              </a:defRPr>
            </a:lvl8pPr>
            <a:lvl9pPr lvl="8" rtl="0">
              <a:spcBef>
                <a:spcPts val="0"/>
              </a:spcBef>
              <a:spcAft>
                <a:spcPts val="0"/>
              </a:spcAft>
              <a:buNone/>
              <a:defRPr sz="2400" b="0">
                <a:latin typeface="Barlow Medium"/>
                <a:ea typeface="Barlow Medium"/>
                <a:cs typeface="Barlow Medium"/>
                <a:sym typeface="Barlow Medium"/>
              </a:defRPr>
            </a:lvl9pPr>
          </a:lstStyle>
          <a:p>
            <a:endParaRPr/>
          </a:p>
        </p:txBody>
      </p:sp>
      <p:grpSp>
        <p:nvGrpSpPr>
          <p:cNvPr id="147" name="Google Shape;147;p15"/>
          <p:cNvGrpSpPr/>
          <p:nvPr/>
        </p:nvGrpSpPr>
        <p:grpSpPr>
          <a:xfrm>
            <a:off x="-967452" y="2709067"/>
            <a:ext cx="2587959" cy="2469446"/>
            <a:chOff x="-368350" y="3328475"/>
            <a:chExt cx="1633400" cy="1558600"/>
          </a:xfrm>
        </p:grpSpPr>
        <p:sp>
          <p:nvSpPr>
            <p:cNvPr id="148" name="Google Shape;148;p15"/>
            <p:cNvSpPr/>
            <p:nvPr/>
          </p:nvSpPr>
          <p:spPr>
            <a:xfrm>
              <a:off x="229400" y="3328475"/>
              <a:ext cx="562350" cy="898075"/>
            </a:xfrm>
            <a:custGeom>
              <a:avLst/>
              <a:gdLst/>
              <a:ahLst/>
              <a:cxnLst/>
              <a:rect l="l" t="t" r="r" b="b"/>
              <a:pathLst>
                <a:path w="22494" h="35923" extrusionOk="0">
                  <a:moveTo>
                    <a:pt x="21480" y="0"/>
                  </a:moveTo>
                  <a:cubicBezTo>
                    <a:pt x="21127" y="0"/>
                    <a:pt x="20682" y="179"/>
                    <a:pt x="20174" y="558"/>
                  </a:cubicBezTo>
                  <a:lnTo>
                    <a:pt x="1806" y="14080"/>
                  </a:lnTo>
                  <a:cubicBezTo>
                    <a:pt x="286" y="15157"/>
                    <a:pt x="1" y="17279"/>
                    <a:pt x="1141" y="18767"/>
                  </a:cubicBezTo>
                  <a:lnTo>
                    <a:pt x="13618" y="34982"/>
                  </a:lnTo>
                  <a:cubicBezTo>
                    <a:pt x="14098" y="35612"/>
                    <a:pt x="14596" y="35923"/>
                    <a:pt x="15034" y="35923"/>
                  </a:cubicBezTo>
                  <a:cubicBezTo>
                    <a:pt x="15608" y="35923"/>
                    <a:pt x="16081" y="35390"/>
                    <a:pt x="16279" y="34348"/>
                  </a:cubicBezTo>
                  <a:lnTo>
                    <a:pt x="22264" y="1856"/>
                  </a:lnTo>
                  <a:cubicBezTo>
                    <a:pt x="22493" y="667"/>
                    <a:pt x="22160" y="0"/>
                    <a:pt x="21480"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5"/>
            <p:cNvSpPr/>
            <p:nvPr/>
          </p:nvSpPr>
          <p:spPr>
            <a:xfrm>
              <a:off x="-246425" y="3682350"/>
              <a:ext cx="1050750" cy="911900"/>
            </a:xfrm>
            <a:custGeom>
              <a:avLst/>
              <a:gdLst/>
              <a:ahLst/>
              <a:cxnLst/>
              <a:rect l="l" t="t" r="r" b="b"/>
              <a:pathLst>
                <a:path w="42030" h="36476" extrusionOk="0">
                  <a:moveTo>
                    <a:pt x="12334" y="0"/>
                  </a:moveTo>
                  <a:cubicBezTo>
                    <a:pt x="11543" y="0"/>
                    <a:pt x="10749" y="357"/>
                    <a:pt x="10230" y="1065"/>
                  </a:cubicBezTo>
                  <a:lnTo>
                    <a:pt x="1204" y="12023"/>
                  </a:lnTo>
                  <a:cubicBezTo>
                    <a:pt x="1" y="13353"/>
                    <a:pt x="444" y="15443"/>
                    <a:pt x="2059" y="16203"/>
                  </a:cubicBezTo>
                  <a:lnTo>
                    <a:pt x="40284" y="36060"/>
                  </a:lnTo>
                  <a:cubicBezTo>
                    <a:pt x="40828" y="36342"/>
                    <a:pt x="41237" y="36476"/>
                    <a:pt x="41499" y="36476"/>
                  </a:cubicBezTo>
                  <a:cubicBezTo>
                    <a:pt x="42030" y="36476"/>
                    <a:pt x="41955" y="35926"/>
                    <a:pt x="41170" y="34951"/>
                  </a:cubicBezTo>
                  <a:lnTo>
                    <a:pt x="14442" y="1097"/>
                  </a:lnTo>
                  <a:cubicBezTo>
                    <a:pt x="13932" y="365"/>
                    <a:pt x="13134" y="0"/>
                    <a:pt x="12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5"/>
            <p:cNvSpPr/>
            <p:nvPr/>
          </p:nvSpPr>
          <p:spPr>
            <a:xfrm>
              <a:off x="-368350" y="4222850"/>
              <a:ext cx="1633400" cy="664225"/>
            </a:xfrm>
            <a:custGeom>
              <a:avLst/>
              <a:gdLst/>
              <a:ahLst/>
              <a:cxnLst/>
              <a:rect l="l" t="t" r="r" b="b"/>
              <a:pathLst>
                <a:path w="65336" h="26569" extrusionOk="0">
                  <a:moveTo>
                    <a:pt x="10846" y="1"/>
                  </a:moveTo>
                  <a:cubicBezTo>
                    <a:pt x="9633" y="1"/>
                    <a:pt x="8489" y="764"/>
                    <a:pt x="8076" y="2025"/>
                  </a:cubicBezTo>
                  <a:lnTo>
                    <a:pt x="602" y="23148"/>
                  </a:lnTo>
                  <a:cubicBezTo>
                    <a:pt x="0" y="24890"/>
                    <a:pt x="1014" y="26315"/>
                    <a:pt x="2851" y="26315"/>
                  </a:cubicBezTo>
                  <a:cubicBezTo>
                    <a:pt x="2851" y="26315"/>
                    <a:pt x="64382" y="26378"/>
                    <a:pt x="65323" y="26564"/>
                  </a:cubicBezTo>
                  <a:lnTo>
                    <a:pt x="65323" y="26564"/>
                  </a:lnTo>
                  <a:lnTo>
                    <a:pt x="12225" y="347"/>
                  </a:lnTo>
                  <a:cubicBezTo>
                    <a:pt x="11779" y="111"/>
                    <a:pt x="11308" y="1"/>
                    <a:pt x="10846" y="1"/>
                  </a:cubicBezTo>
                  <a:close/>
                  <a:moveTo>
                    <a:pt x="65323" y="26564"/>
                  </a:moveTo>
                  <a:lnTo>
                    <a:pt x="65334" y="26569"/>
                  </a:lnTo>
                  <a:cubicBezTo>
                    <a:pt x="65336" y="26567"/>
                    <a:pt x="65332" y="26565"/>
                    <a:pt x="65323" y="26564"/>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151;p15"/>
          <p:cNvGrpSpPr/>
          <p:nvPr/>
        </p:nvGrpSpPr>
        <p:grpSpPr>
          <a:xfrm>
            <a:off x="7884550" y="-435484"/>
            <a:ext cx="1654601" cy="2047591"/>
            <a:chOff x="7884550" y="-435484"/>
            <a:chExt cx="1654601" cy="2047591"/>
          </a:xfrm>
        </p:grpSpPr>
        <p:sp>
          <p:nvSpPr>
            <p:cNvPr id="152" name="Google Shape;152;p15"/>
            <p:cNvSpPr/>
            <p:nvPr/>
          </p:nvSpPr>
          <p:spPr>
            <a:xfrm>
              <a:off x="7884550" y="-435484"/>
              <a:ext cx="1048009" cy="1043800"/>
            </a:xfrm>
            <a:custGeom>
              <a:avLst/>
              <a:gdLst/>
              <a:ahLst/>
              <a:cxnLst/>
              <a:rect l="l" t="t" r="r" b="b"/>
              <a:pathLst>
                <a:path w="36104" h="35959" extrusionOk="0">
                  <a:moveTo>
                    <a:pt x="2788" y="0"/>
                  </a:moveTo>
                  <a:cubicBezTo>
                    <a:pt x="919" y="0"/>
                    <a:pt x="1" y="1394"/>
                    <a:pt x="697" y="3104"/>
                  </a:cubicBezTo>
                  <a:lnTo>
                    <a:pt x="13808" y="34614"/>
                  </a:lnTo>
                  <a:cubicBezTo>
                    <a:pt x="14172" y="35506"/>
                    <a:pt x="14707" y="35959"/>
                    <a:pt x="15267" y="35959"/>
                  </a:cubicBezTo>
                  <a:cubicBezTo>
                    <a:pt x="15780" y="35959"/>
                    <a:pt x="16314" y="35577"/>
                    <a:pt x="16754" y="34804"/>
                  </a:cubicBezTo>
                  <a:lnTo>
                    <a:pt x="35185" y="2914"/>
                  </a:lnTo>
                  <a:cubicBezTo>
                    <a:pt x="36103" y="1299"/>
                    <a:pt x="35343" y="0"/>
                    <a:pt x="3350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5"/>
            <p:cNvSpPr/>
            <p:nvPr/>
          </p:nvSpPr>
          <p:spPr>
            <a:xfrm>
              <a:off x="8355352" y="-177350"/>
              <a:ext cx="1012622" cy="915651"/>
            </a:xfrm>
            <a:custGeom>
              <a:avLst/>
              <a:gdLst/>
              <a:ahLst/>
              <a:cxnLst/>
              <a:rect l="l" t="t" r="r" b="b"/>
              <a:pathLst>
                <a:path w="33740" h="30509" extrusionOk="0">
                  <a:moveTo>
                    <a:pt x="20469" y="1"/>
                  </a:moveTo>
                  <a:cubicBezTo>
                    <a:pt x="19721" y="1"/>
                    <a:pt x="18989" y="413"/>
                    <a:pt x="18475" y="1242"/>
                  </a:cubicBezTo>
                  <a:lnTo>
                    <a:pt x="741" y="28699"/>
                  </a:lnTo>
                  <a:cubicBezTo>
                    <a:pt x="1" y="29832"/>
                    <a:pt x="122" y="30509"/>
                    <a:pt x="893" y="30509"/>
                  </a:cubicBezTo>
                  <a:cubicBezTo>
                    <a:pt x="1179" y="30509"/>
                    <a:pt x="1554" y="30416"/>
                    <a:pt x="2007" y="30219"/>
                  </a:cubicBezTo>
                  <a:lnTo>
                    <a:pt x="31586" y="17710"/>
                  </a:lnTo>
                  <a:cubicBezTo>
                    <a:pt x="33296" y="16982"/>
                    <a:pt x="33740" y="15208"/>
                    <a:pt x="32600" y="13751"/>
                  </a:cubicBezTo>
                  <a:lnTo>
                    <a:pt x="22402" y="1021"/>
                  </a:lnTo>
                  <a:cubicBezTo>
                    <a:pt x="21844" y="342"/>
                    <a:pt x="21150" y="1"/>
                    <a:pt x="20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5"/>
            <p:cNvSpPr/>
            <p:nvPr/>
          </p:nvSpPr>
          <p:spPr>
            <a:xfrm>
              <a:off x="8303775" y="358763"/>
              <a:ext cx="1235376" cy="1253344"/>
            </a:xfrm>
            <a:custGeom>
              <a:avLst/>
              <a:gdLst/>
              <a:ahLst/>
              <a:cxnLst/>
              <a:rect l="l" t="t" r="r" b="b"/>
              <a:pathLst>
                <a:path w="43866" h="44504" extrusionOk="0">
                  <a:moveTo>
                    <a:pt x="43238" y="0"/>
                  </a:moveTo>
                  <a:cubicBezTo>
                    <a:pt x="42974" y="0"/>
                    <a:pt x="42579" y="95"/>
                    <a:pt x="42062" y="292"/>
                  </a:cubicBezTo>
                  <a:lnTo>
                    <a:pt x="9791" y="13055"/>
                  </a:lnTo>
                  <a:cubicBezTo>
                    <a:pt x="7891" y="13910"/>
                    <a:pt x="6466" y="15588"/>
                    <a:pt x="5896" y="17583"/>
                  </a:cubicBezTo>
                  <a:lnTo>
                    <a:pt x="227" y="42855"/>
                  </a:lnTo>
                  <a:cubicBezTo>
                    <a:pt x="0" y="43934"/>
                    <a:pt x="158" y="44504"/>
                    <a:pt x="598" y="44504"/>
                  </a:cubicBezTo>
                  <a:cubicBezTo>
                    <a:pt x="895" y="44504"/>
                    <a:pt x="1320" y="44245"/>
                    <a:pt x="1842" y="43710"/>
                  </a:cubicBezTo>
                  <a:lnTo>
                    <a:pt x="42854" y="1464"/>
                  </a:lnTo>
                  <a:cubicBezTo>
                    <a:pt x="43767" y="529"/>
                    <a:pt x="43866" y="0"/>
                    <a:pt x="43238"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 name="Google Shape;155;p15"/>
          <p:cNvSpPr txBox="1">
            <a:spLocks noGrp="1"/>
          </p:cNvSpPr>
          <p:nvPr>
            <p:ph type="subTitle" idx="1"/>
          </p:nvPr>
        </p:nvSpPr>
        <p:spPr>
          <a:xfrm>
            <a:off x="1937100" y="3398188"/>
            <a:ext cx="5269800" cy="45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lt1"/>
                </a:solidFill>
                <a:latin typeface="Barlow SemiBold"/>
                <a:ea typeface="Barlow SemiBold"/>
                <a:cs typeface="Barlow SemiBold"/>
                <a:sym typeface="Barlow SemiBold"/>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1">
  <p:cSld name="CUSTOM_11_6">
    <p:spTree>
      <p:nvGrpSpPr>
        <p:cNvPr id="1" name="Shape 156"/>
        <p:cNvGrpSpPr/>
        <p:nvPr/>
      </p:nvGrpSpPr>
      <p:grpSpPr>
        <a:xfrm>
          <a:off x="0" y="0"/>
          <a:ext cx="0" cy="0"/>
          <a:chOff x="0" y="0"/>
          <a:chExt cx="0" cy="0"/>
        </a:xfrm>
      </p:grpSpPr>
      <p:sp>
        <p:nvSpPr>
          <p:cNvPr id="157" name="Google Shape;157;p16"/>
          <p:cNvSpPr txBox="1">
            <a:spLocks noGrp="1"/>
          </p:cNvSpPr>
          <p:nvPr>
            <p:ph type="title"/>
          </p:nvPr>
        </p:nvSpPr>
        <p:spPr>
          <a:xfrm>
            <a:off x="0" y="356911"/>
            <a:ext cx="9144000" cy="460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58" name="Google Shape;158;p16"/>
          <p:cNvSpPr txBox="1">
            <a:spLocks noGrp="1"/>
          </p:cNvSpPr>
          <p:nvPr>
            <p:ph type="subTitle" idx="1"/>
          </p:nvPr>
        </p:nvSpPr>
        <p:spPr>
          <a:xfrm>
            <a:off x="873136" y="3100202"/>
            <a:ext cx="2286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59" name="Google Shape;159;p16"/>
          <p:cNvSpPr txBox="1">
            <a:spLocks noGrp="1"/>
          </p:cNvSpPr>
          <p:nvPr>
            <p:ph type="title" idx="2"/>
          </p:nvPr>
        </p:nvSpPr>
        <p:spPr>
          <a:xfrm>
            <a:off x="880073" y="2663874"/>
            <a:ext cx="2286000" cy="457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60" name="Google Shape;160;p16"/>
          <p:cNvSpPr txBox="1">
            <a:spLocks noGrp="1"/>
          </p:cNvSpPr>
          <p:nvPr>
            <p:ph type="subTitle" idx="3"/>
          </p:nvPr>
        </p:nvSpPr>
        <p:spPr>
          <a:xfrm>
            <a:off x="3425536" y="3100202"/>
            <a:ext cx="2286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61" name="Google Shape;161;p16"/>
          <p:cNvSpPr txBox="1">
            <a:spLocks noGrp="1"/>
          </p:cNvSpPr>
          <p:nvPr>
            <p:ph type="title" idx="4"/>
          </p:nvPr>
        </p:nvSpPr>
        <p:spPr>
          <a:xfrm>
            <a:off x="3425523" y="2663724"/>
            <a:ext cx="2286000" cy="457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62" name="Google Shape;162;p16"/>
          <p:cNvSpPr txBox="1">
            <a:spLocks noGrp="1"/>
          </p:cNvSpPr>
          <p:nvPr>
            <p:ph type="subTitle" idx="5"/>
          </p:nvPr>
        </p:nvSpPr>
        <p:spPr>
          <a:xfrm>
            <a:off x="5977936" y="3100202"/>
            <a:ext cx="2286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63" name="Google Shape;163;p16"/>
          <p:cNvSpPr txBox="1">
            <a:spLocks noGrp="1"/>
          </p:cNvSpPr>
          <p:nvPr>
            <p:ph type="title" idx="6"/>
          </p:nvPr>
        </p:nvSpPr>
        <p:spPr>
          <a:xfrm>
            <a:off x="5984873" y="2663799"/>
            <a:ext cx="2286000" cy="457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grpSp>
        <p:nvGrpSpPr>
          <p:cNvPr id="164" name="Google Shape;164;p16"/>
          <p:cNvGrpSpPr/>
          <p:nvPr/>
        </p:nvGrpSpPr>
        <p:grpSpPr>
          <a:xfrm rot="-5400000">
            <a:off x="-1748110" y="1919750"/>
            <a:ext cx="3338660" cy="1319127"/>
            <a:chOff x="2729675" y="371225"/>
            <a:chExt cx="2471800" cy="976625"/>
          </a:xfrm>
        </p:grpSpPr>
        <p:sp>
          <p:nvSpPr>
            <p:cNvPr id="165" name="Google Shape;165;p16"/>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6"/>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6"/>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16"/>
          <p:cNvGrpSpPr/>
          <p:nvPr/>
        </p:nvGrpSpPr>
        <p:grpSpPr>
          <a:xfrm rot="5400000">
            <a:off x="7666665" y="1863325"/>
            <a:ext cx="3338660" cy="1319127"/>
            <a:chOff x="2729675" y="371225"/>
            <a:chExt cx="2471800" cy="976625"/>
          </a:xfrm>
        </p:grpSpPr>
        <p:sp>
          <p:nvSpPr>
            <p:cNvPr id="169" name="Google Shape;169;p16"/>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6"/>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6"/>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CUSTOM_11_5">
    <p:spTree>
      <p:nvGrpSpPr>
        <p:cNvPr id="1" name="Shape 172"/>
        <p:cNvGrpSpPr/>
        <p:nvPr/>
      </p:nvGrpSpPr>
      <p:grpSpPr>
        <a:xfrm>
          <a:off x="0" y="0"/>
          <a:ext cx="0" cy="0"/>
          <a:chOff x="0" y="0"/>
          <a:chExt cx="0" cy="0"/>
        </a:xfrm>
      </p:grpSpPr>
      <p:sp>
        <p:nvSpPr>
          <p:cNvPr id="173" name="Google Shape;173;p17"/>
          <p:cNvSpPr txBox="1">
            <a:spLocks noGrp="1"/>
          </p:cNvSpPr>
          <p:nvPr>
            <p:ph type="title"/>
          </p:nvPr>
        </p:nvSpPr>
        <p:spPr>
          <a:xfrm>
            <a:off x="713225" y="4041617"/>
            <a:ext cx="7717500" cy="616800"/>
          </a:xfrm>
          <a:prstGeom prst="rect">
            <a:avLst/>
          </a:prstGeom>
        </p:spPr>
        <p:txBody>
          <a:bodyPr spcFirstLastPara="1" wrap="square" lIns="91425" tIns="91425" rIns="91425" bIns="91425" anchor="b" anchorCtr="0">
            <a:noAutofit/>
          </a:bodyPr>
          <a:lstStyle>
            <a:lvl1pPr lvl="0" rtl="0">
              <a:spcBef>
                <a:spcPts val="0"/>
              </a:spcBef>
              <a:spcAft>
                <a:spcPts val="0"/>
              </a:spcAft>
              <a:buNone/>
              <a:defRPr/>
            </a:lvl1pPr>
            <a:lvl2pPr lvl="1" rtl="0">
              <a:spcBef>
                <a:spcPts val="0"/>
              </a:spcBef>
              <a:spcAft>
                <a:spcPts val="0"/>
              </a:spcAft>
              <a:buNone/>
              <a:defRPr sz="2400" b="0">
                <a:latin typeface="Barlow Medium"/>
                <a:ea typeface="Barlow Medium"/>
                <a:cs typeface="Barlow Medium"/>
                <a:sym typeface="Barlow Medium"/>
              </a:defRPr>
            </a:lvl2pPr>
            <a:lvl3pPr lvl="2" rtl="0">
              <a:spcBef>
                <a:spcPts val="1600"/>
              </a:spcBef>
              <a:spcAft>
                <a:spcPts val="0"/>
              </a:spcAft>
              <a:buNone/>
              <a:defRPr sz="2400" b="0">
                <a:latin typeface="Barlow Medium"/>
                <a:ea typeface="Barlow Medium"/>
                <a:cs typeface="Barlow Medium"/>
                <a:sym typeface="Barlow Medium"/>
              </a:defRPr>
            </a:lvl3pPr>
            <a:lvl4pPr lvl="3" rtl="0">
              <a:spcBef>
                <a:spcPts val="1600"/>
              </a:spcBef>
              <a:spcAft>
                <a:spcPts val="0"/>
              </a:spcAft>
              <a:buNone/>
              <a:defRPr sz="2400" b="0">
                <a:latin typeface="Barlow Medium"/>
                <a:ea typeface="Barlow Medium"/>
                <a:cs typeface="Barlow Medium"/>
                <a:sym typeface="Barlow Medium"/>
              </a:defRPr>
            </a:lvl4pPr>
            <a:lvl5pPr lvl="4" rtl="0">
              <a:spcBef>
                <a:spcPts val="1600"/>
              </a:spcBef>
              <a:spcAft>
                <a:spcPts val="0"/>
              </a:spcAft>
              <a:buNone/>
              <a:defRPr sz="2400" b="0">
                <a:latin typeface="Barlow Medium"/>
                <a:ea typeface="Barlow Medium"/>
                <a:cs typeface="Barlow Medium"/>
                <a:sym typeface="Barlow Medium"/>
              </a:defRPr>
            </a:lvl5pPr>
            <a:lvl6pPr lvl="5" rtl="0">
              <a:spcBef>
                <a:spcPts val="1600"/>
              </a:spcBef>
              <a:spcAft>
                <a:spcPts val="0"/>
              </a:spcAft>
              <a:buNone/>
              <a:defRPr sz="2400" b="0">
                <a:latin typeface="Barlow Medium"/>
                <a:ea typeface="Barlow Medium"/>
                <a:cs typeface="Barlow Medium"/>
                <a:sym typeface="Barlow Medium"/>
              </a:defRPr>
            </a:lvl6pPr>
            <a:lvl7pPr lvl="6" rtl="0">
              <a:spcBef>
                <a:spcPts val="1600"/>
              </a:spcBef>
              <a:spcAft>
                <a:spcPts val="0"/>
              </a:spcAft>
              <a:buNone/>
              <a:defRPr sz="2400" b="0">
                <a:latin typeface="Barlow Medium"/>
                <a:ea typeface="Barlow Medium"/>
                <a:cs typeface="Barlow Medium"/>
                <a:sym typeface="Barlow Medium"/>
              </a:defRPr>
            </a:lvl7pPr>
            <a:lvl8pPr lvl="7" rtl="0">
              <a:spcBef>
                <a:spcPts val="1600"/>
              </a:spcBef>
              <a:spcAft>
                <a:spcPts val="0"/>
              </a:spcAft>
              <a:buNone/>
              <a:defRPr sz="2400" b="0">
                <a:latin typeface="Barlow Medium"/>
                <a:ea typeface="Barlow Medium"/>
                <a:cs typeface="Barlow Medium"/>
                <a:sym typeface="Barlow Medium"/>
              </a:defRPr>
            </a:lvl8pPr>
            <a:lvl9pPr lvl="8" rtl="0">
              <a:spcBef>
                <a:spcPts val="1600"/>
              </a:spcBef>
              <a:spcAft>
                <a:spcPts val="1600"/>
              </a:spcAft>
              <a:buNone/>
              <a:defRPr sz="2400" b="0">
                <a:latin typeface="Barlow Medium"/>
                <a:ea typeface="Barlow Medium"/>
                <a:cs typeface="Barlow Medium"/>
                <a:sym typeface="Barlow Medium"/>
              </a:defRPr>
            </a:lvl9pPr>
          </a:lstStyle>
          <a:p>
            <a:endParaRPr/>
          </a:p>
        </p:txBody>
      </p:sp>
      <p:grpSp>
        <p:nvGrpSpPr>
          <p:cNvPr id="174" name="Google Shape;174;p17"/>
          <p:cNvGrpSpPr/>
          <p:nvPr/>
        </p:nvGrpSpPr>
        <p:grpSpPr>
          <a:xfrm flipH="1">
            <a:off x="-1043626" y="-40105"/>
            <a:ext cx="2459782" cy="2450540"/>
            <a:chOff x="7986850" y="754325"/>
            <a:chExt cx="1596950" cy="1590950"/>
          </a:xfrm>
        </p:grpSpPr>
        <p:sp>
          <p:nvSpPr>
            <p:cNvPr id="175" name="Google Shape;175;p17"/>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7"/>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7"/>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17"/>
          <p:cNvGrpSpPr/>
          <p:nvPr/>
        </p:nvGrpSpPr>
        <p:grpSpPr>
          <a:xfrm>
            <a:off x="7125173" y="3445708"/>
            <a:ext cx="3140403" cy="2212955"/>
            <a:chOff x="-1515225" y="1137250"/>
            <a:chExt cx="2334525" cy="1645075"/>
          </a:xfrm>
        </p:grpSpPr>
        <p:sp>
          <p:nvSpPr>
            <p:cNvPr id="179" name="Google Shape;179;p17"/>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7"/>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7"/>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CUSTOM_11_4">
    <p:spTree>
      <p:nvGrpSpPr>
        <p:cNvPr id="1" name="Shape 182"/>
        <p:cNvGrpSpPr/>
        <p:nvPr/>
      </p:nvGrpSpPr>
      <p:grpSpPr>
        <a:xfrm>
          <a:off x="0" y="0"/>
          <a:ext cx="0" cy="0"/>
          <a:chOff x="0" y="0"/>
          <a:chExt cx="0" cy="0"/>
        </a:xfrm>
      </p:grpSpPr>
      <p:grpSp>
        <p:nvGrpSpPr>
          <p:cNvPr id="183" name="Google Shape;183;p18"/>
          <p:cNvGrpSpPr/>
          <p:nvPr/>
        </p:nvGrpSpPr>
        <p:grpSpPr>
          <a:xfrm flipH="1">
            <a:off x="-842333" y="-40105"/>
            <a:ext cx="2459782" cy="2450540"/>
            <a:chOff x="7986850" y="754325"/>
            <a:chExt cx="1596950" cy="1590950"/>
          </a:xfrm>
        </p:grpSpPr>
        <p:sp>
          <p:nvSpPr>
            <p:cNvPr id="184" name="Google Shape;184;p18"/>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8"/>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8"/>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 name="Google Shape;187;p18"/>
          <p:cNvGrpSpPr/>
          <p:nvPr/>
        </p:nvGrpSpPr>
        <p:grpSpPr>
          <a:xfrm>
            <a:off x="6892032" y="3380890"/>
            <a:ext cx="3140403" cy="2212955"/>
            <a:chOff x="-1515225" y="1137250"/>
            <a:chExt cx="2334525" cy="1645075"/>
          </a:xfrm>
        </p:grpSpPr>
        <p:sp>
          <p:nvSpPr>
            <p:cNvPr id="188" name="Google Shape;188;p18"/>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8"/>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8"/>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 name="Google Shape;191;p18"/>
          <p:cNvSpPr txBox="1">
            <a:spLocks noGrp="1"/>
          </p:cNvSpPr>
          <p:nvPr>
            <p:ph type="title"/>
          </p:nvPr>
        </p:nvSpPr>
        <p:spPr>
          <a:xfrm>
            <a:off x="0" y="352370"/>
            <a:ext cx="9144000" cy="10434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92" name="Google Shape;192;p18"/>
          <p:cNvSpPr txBox="1">
            <a:spLocks noGrp="1"/>
          </p:cNvSpPr>
          <p:nvPr>
            <p:ph type="subTitle" idx="1"/>
          </p:nvPr>
        </p:nvSpPr>
        <p:spPr>
          <a:xfrm>
            <a:off x="870575" y="2020300"/>
            <a:ext cx="1888800" cy="96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3" name="Google Shape;193;p18"/>
          <p:cNvSpPr txBox="1">
            <a:spLocks noGrp="1"/>
          </p:cNvSpPr>
          <p:nvPr>
            <p:ph type="title" idx="2" hasCustomPrompt="1"/>
          </p:nvPr>
        </p:nvSpPr>
        <p:spPr>
          <a:xfrm>
            <a:off x="1192475" y="1718000"/>
            <a:ext cx="1245000" cy="4245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None/>
              <a:defRPr sz="2200"/>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sp>
        <p:nvSpPr>
          <p:cNvPr id="194" name="Google Shape;194;p18"/>
          <p:cNvSpPr txBox="1">
            <a:spLocks noGrp="1"/>
          </p:cNvSpPr>
          <p:nvPr>
            <p:ph type="subTitle" idx="3"/>
          </p:nvPr>
        </p:nvSpPr>
        <p:spPr>
          <a:xfrm>
            <a:off x="3627600" y="2020300"/>
            <a:ext cx="1888800" cy="96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5" name="Google Shape;195;p18"/>
          <p:cNvSpPr txBox="1">
            <a:spLocks noGrp="1"/>
          </p:cNvSpPr>
          <p:nvPr>
            <p:ph type="subTitle" idx="4"/>
          </p:nvPr>
        </p:nvSpPr>
        <p:spPr>
          <a:xfrm>
            <a:off x="6384625" y="2020300"/>
            <a:ext cx="1888800" cy="96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6" name="Google Shape;196;p18"/>
          <p:cNvSpPr txBox="1">
            <a:spLocks noGrp="1"/>
          </p:cNvSpPr>
          <p:nvPr>
            <p:ph type="subTitle" idx="5"/>
          </p:nvPr>
        </p:nvSpPr>
        <p:spPr>
          <a:xfrm>
            <a:off x="870575" y="3467075"/>
            <a:ext cx="1888800" cy="96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7" name="Google Shape;197;p18"/>
          <p:cNvSpPr txBox="1">
            <a:spLocks noGrp="1"/>
          </p:cNvSpPr>
          <p:nvPr>
            <p:ph type="subTitle" idx="6"/>
          </p:nvPr>
        </p:nvSpPr>
        <p:spPr>
          <a:xfrm>
            <a:off x="3627600" y="3467075"/>
            <a:ext cx="1888800" cy="96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8" name="Google Shape;198;p18"/>
          <p:cNvSpPr txBox="1">
            <a:spLocks noGrp="1"/>
          </p:cNvSpPr>
          <p:nvPr>
            <p:ph type="subTitle" idx="7"/>
          </p:nvPr>
        </p:nvSpPr>
        <p:spPr>
          <a:xfrm>
            <a:off x="6384625" y="3467075"/>
            <a:ext cx="1888800" cy="96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9" name="Google Shape;199;p18"/>
          <p:cNvSpPr txBox="1">
            <a:spLocks noGrp="1"/>
          </p:cNvSpPr>
          <p:nvPr>
            <p:ph type="title" idx="8" hasCustomPrompt="1"/>
          </p:nvPr>
        </p:nvSpPr>
        <p:spPr>
          <a:xfrm>
            <a:off x="3949500" y="1718000"/>
            <a:ext cx="1245000" cy="4245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None/>
              <a:defRPr sz="2200"/>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sp>
        <p:nvSpPr>
          <p:cNvPr id="200" name="Google Shape;200;p18"/>
          <p:cNvSpPr txBox="1">
            <a:spLocks noGrp="1"/>
          </p:cNvSpPr>
          <p:nvPr>
            <p:ph type="title" idx="9" hasCustomPrompt="1"/>
          </p:nvPr>
        </p:nvSpPr>
        <p:spPr>
          <a:xfrm>
            <a:off x="6706525" y="1718000"/>
            <a:ext cx="1245000" cy="4245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None/>
              <a:defRPr sz="2200"/>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sp>
        <p:nvSpPr>
          <p:cNvPr id="201" name="Google Shape;201;p18"/>
          <p:cNvSpPr txBox="1">
            <a:spLocks noGrp="1"/>
          </p:cNvSpPr>
          <p:nvPr>
            <p:ph type="title" idx="13" hasCustomPrompt="1"/>
          </p:nvPr>
        </p:nvSpPr>
        <p:spPr>
          <a:xfrm>
            <a:off x="1192475" y="3158025"/>
            <a:ext cx="1245000" cy="4245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None/>
              <a:defRPr sz="2200"/>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sp>
        <p:nvSpPr>
          <p:cNvPr id="202" name="Google Shape;202;p18"/>
          <p:cNvSpPr txBox="1">
            <a:spLocks noGrp="1"/>
          </p:cNvSpPr>
          <p:nvPr>
            <p:ph type="title" idx="14" hasCustomPrompt="1"/>
          </p:nvPr>
        </p:nvSpPr>
        <p:spPr>
          <a:xfrm>
            <a:off x="3949500" y="3158025"/>
            <a:ext cx="1245000" cy="4245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None/>
              <a:defRPr sz="2200"/>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sp>
        <p:nvSpPr>
          <p:cNvPr id="203" name="Google Shape;203;p18"/>
          <p:cNvSpPr txBox="1">
            <a:spLocks noGrp="1"/>
          </p:cNvSpPr>
          <p:nvPr>
            <p:ph type="title" idx="15" hasCustomPrompt="1"/>
          </p:nvPr>
        </p:nvSpPr>
        <p:spPr>
          <a:xfrm>
            <a:off x="6706525" y="3158025"/>
            <a:ext cx="1245000" cy="4245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None/>
              <a:defRPr sz="2200"/>
            </a:lvl1pPr>
            <a:lvl2pPr lvl="1"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2pPr>
            <a:lvl3pPr lvl="2"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3pPr>
            <a:lvl4pPr lvl="3"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4pPr>
            <a:lvl5pPr lvl="4"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5pPr>
            <a:lvl6pPr lvl="5"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6pPr>
            <a:lvl7pPr lvl="6"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7pPr>
            <a:lvl8pPr lvl="7"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8pPr>
            <a:lvl9pPr lvl="8" algn="r" rtl="0">
              <a:spcBef>
                <a:spcPts val="0"/>
              </a:spcBef>
              <a:spcAft>
                <a:spcPts val="0"/>
              </a:spcAft>
              <a:buClr>
                <a:srgbClr val="FFFFFF"/>
              </a:buClr>
              <a:buSzPts val="7200"/>
              <a:buFont typeface="Barlow"/>
              <a:buNone/>
              <a:defRPr sz="7200">
                <a:solidFill>
                  <a:srgbClr val="FFFFFF"/>
                </a:solidFill>
                <a:latin typeface="Barlow"/>
                <a:ea typeface="Barlow"/>
                <a:cs typeface="Barlow"/>
                <a:sym typeface="Barlow"/>
              </a:defRPr>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CUSTOM_11_3">
    <p:spTree>
      <p:nvGrpSpPr>
        <p:cNvPr id="1" name="Shape 204"/>
        <p:cNvGrpSpPr/>
        <p:nvPr/>
      </p:nvGrpSpPr>
      <p:grpSpPr>
        <a:xfrm>
          <a:off x="0" y="0"/>
          <a:ext cx="0" cy="0"/>
          <a:chOff x="0" y="0"/>
          <a:chExt cx="0" cy="0"/>
        </a:xfrm>
      </p:grpSpPr>
      <p:grpSp>
        <p:nvGrpSpPr>
          <p:cNvPr id="205" name="Google Shape;205;p19"/>
          <p:cNvGrpSpPr/>
          <p:nvPr/>
        </p:nvGrpSpPr>
        <p:grpSpPr>
          <a:xfrm flipH="1">
            <a:off x="-967426" y="3445708"/>
            <a:ext cx="3140403" cy="2212955"/>
            <a:chOff x="-1515225" y="1137250"/>
            <a:chExt cx="2334525" cy="1645075"/>
          </a:xfrm>
        </p:grpSpPr>
        <p:sp>
          <p:nvSpPr>
            <p:cNvPr id="206" name="Google Shape;206;p19"/>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9"/>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9"/>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19"/>
          <p:cNvGrpSpPr/>
          <p:nvPr/>
        </p:nvGrpSpPr>
        <p:grpSpPr>
          <a:xfrm>
            <a:off x="7653394" y="-192505"/>
            <a:ext cx="2459782" cy="2450540"/>
            <a:chOff x="7986850" y="754325"/>
            <a:chExt cx="1596950" cy="1590950"/>
          </a:xfrm>
        </p:grpSpPr>
        <p:sp>
          <p:nvSpPr>
            <p:cNvPr id="210" name="Google Shape;210;p19"/>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9"/>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9"/>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19"/>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11_2">
    <p:spTree>
      <p:nvGrpSpPr>
        <p:cNvPr id="1" name="Shape 214"/>
        <p:cNvGrpSpPr/>
        <p:nvPr/>
      </p:nvGrpSpPr>
      <p:grpSpPr>
        <a:xfrm>
          <a:off x="0" y="0"/>
          <a:ext cx="0" cy="0"/>
          <a:chOff x="0" y="0"/>
          <a:chExt cx="0" cy="0"/>
        </a:xfrm>
      </p:grpSpPr>
      <p:sp>
        <p:nvSpPr>
          <p:cNvPr id="215" name="Google Shape;215;p20"/>
          <p:cNvSpPr txBox="1">
            <a:spLocks noGrp="1"/>
          </p:cNvSpPr>
          <p:nvPr>
            <p:ph type="title"/>
          </p:nvPr>
        </p:nvSpPr>
        <p:spPr>
          <a:xfrm>
            <a:off x="0" y="350070"/>
            <a:ext cx="9144000" cy="1226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16" name="Google Shape;216;p20"/>
          <p:cNvSpPr txBox="1">
            <a:spLocks noGrp="1"/>
          </p:cNvSpPr>
          <p:nvPr>
            <p:ph type="subTitle" idx="1"/>
          </p:nvPr>
        </p:nvSpPr>
        <p:spPr>
          <a:xfrm>
            <a:off x="741750" y="2945550"/>
            <a:ext cx="1888800" cy="68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7" name="Google Shape;217;p20"/>
          <p:cNvSpPr txBox="1">
            <a:spLocks noGrp="1"/>
          </p:cNvSpPr>
          <p:nvPr>
            <p:ph type="subTitle" idx="2"/>
          </p:nvPr>
        </p:nvSpPr>
        <p:spPr>
          <a:xfrm>
            <a:off x="2665650" y="2945550"/>
            <a:ext cx="1888800" cy="68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8" name="Google Shape;218;p20"/>
          <p:cNvSpPr txBox="1">
            <a:spLocks noGrp="1"/>
          </p:cNvSpPr>
          <p:nvPr>
            <p:ph type="subTitle" idx="3"/>
          </p:nvPr>
        </p:nvSpPr>
        <p:spPr>
          <a:xfrm>
            <a:off x="4589550" y="2945550"/>
            <a:ext cx="1888800" cy="68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9" name="Google Shape;219;p20"/>
          <p:cNvSpPr txBox="1">
            <a:spLocks noGrp="1"/>
          </p:cNvSpPr>
          <p:nvPr>
            <p:ph type="subTitle" idx="4"/>
          </p:nvPr>
        </p:nvSpPr>
        <p:spPr>
          <a:xfrm>
            <a:off x="6513450" y="2945550"/>
            <a:ext cx="1888800" cy="68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220" name="Google Shape;220;p20"/>
          <p:cNvGrpSpPr/>
          <p:nvPr/>
        </p:nvGrpSpPr>
        <p:grpSpPr>
          <a:xfrm flipH="1">
            <a:off x="-738826" y="-40105"/>
            <a:ext cx="2459782" cy="2450540"/>
            <a:chOff x="7986850" y="754325"/>
            <a:chExt cx="1596950" cy="1590950"/>
          </a:xfrm>
        </p:grpSpPr>
        <p:sp>
          <p:nvSpPr>
            <p:cNvPr id="221" name="Google Shape;221;p20"/>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0"/>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0"/>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224;p20"/>
          <p:cNvGrpSpPr/>
          <p:nvPr/>
        </p:nvGrpSpPr>
        <p:grpSpPr>
          <a:xfrm>
            <a:off x="6820373" y="3293308"/>
            <a:ext cx="3140403" cy="2212955"/>
            <a:chOff x="-1515225" y="1137250"/>
            <a:chExt cx="2334525" cy="1645075"/>
          </a:xfrm>
        </p:grpSpPr>
        <p:sp>
          <p:nvSpPr>
            <p:cNvPr id="225" name="Google Shape;225;p20"/>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0"/>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0"/>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 name="Google Shape;228;p20"/>
          <p:cNvSpPr txBox="1">
            <a:spLocks noGrp="1"/>
          </p:cNvSpPr>
          <p:nvPr>
            <p:ph type="title" idx="5"/>
          </p:nvPr>
        </p:nvSpPr>
        <p:spPr>
          <a:xfrm>
            <a:off x="741750" y="2511700"/>
            <a:ext cx="1888800" cy="4881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29" name="Google Shape;229;p20"/>
          <p:cNvSpPr txBox="1">
            <a:spLocks noGrp="1"/>
          </p:cNvSpPr>
          <p:nvPr>
            <p:ph type="title" idx="6"/>
          </p:nvPr>
        </p:nvSpPr>
        <p:spPr>
          <a:xfrm>
            <a:off x="2665650" y="2511700"/>
            <a:ext cx="1888800" cy="4881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30" name="Google Shape;230;p20"/>
          <p:cNvSpPr txBox="1">
            <a:spLocks noGrp="1"/>
          </p:cNvSpPr>
          <p:nvPr>
            <p:ph type="title" idx="7"/>
          </p:nvPr>
        </p:nvSpPr>
        <p:spPr>
          <a:xfrm>
            <a:off x="4589550" y="2511700"/>
            <a:ext cx="1888800" cy="4881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31" name="Google Shape;231;p20"/>
          <p:cNvSpPr txBox="1">
            <a:spLocks noGrp="1"/>
          </p:cNvSpPr>
          <p:nvPr>
            <p:ph type="title" idx="8"/>
          </p:nvPr>
        </p:nvSpPr>
        <p:spPr>
          <a:xfrm>
            <a:off x="6513450" y="2511700"/>
            <a:ext cx="1888800" cy="4881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
        <p:cNvGrpSpPr/>
        <p:nvPr/>
      </p:nvGrpSpPr>
      <p:grpSpPr>
        <a:xfrm>
          <a:off x="0" y="0"/>
          <a:ext cx="0" cy="0"/>
          <a:chOff x="0" y="0"/>
          <a:chExt cx="0" cy="0"/>
        </a:xfrm>
      </p:grpSpPr>
      <p:sp>
        <p:nvSpPr>
          <p:cNvPr id="22" name="Google Shape;22;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23" name="Google Shape;23;p3"/>
          <p:cNvSpPr txBox="1">
            <a:spLocks noGrp="1"/>
          </p:cNvSpPr>
          <p:nvPr>
            <p:ph type="title"/>
          </p:nvPr>
        </p:nvSpPr>
        <p:spPr>
          <a:xfrm>
            <a:off x="5263200" y="1270350"/>
            <a:ext cx="2872200" cy="1083900"/>
          </a:xfrm>
          <a:prstGeom prst="rect">
            <a:avLst/>
          </a:prstGeom>
        </p:spPr>
        <p:txBody>
          <a:bodyPr spcFirstLastPara="1" wrap="square" lIns="91425" tIns="91425" rIns="91425" bIns="91425" anchor="b" anchorCtr="0">
            <a:noAutofit/>
          </a:bodyPr>
          <a:lstStyle>
            <a:lvl1pPr lvl="0" algn="l" rtl="0">
              <a:lnSpc>
                <a:spcPct val="80000"/>
              </a:lnSpc>
              <a:spcBef>
                <a:spcPts val="0"/>
              </a:spcBef>
              <a:spcAft>
                <a:spcPts val="0"/>
              </a:spcAft>
              <a:buNone/>
              <a:defRPr/>
            </a:lvl1pPr>
            <a:lvl2pPr lvl="1" algn="l" rtl="0">
              <a:lnSpc>
                <a:spcPct val="80000"/>
              </a:lnSpc>
              <a:spcBef>
                <a:spcPts val="0"/>
              </a:spcBef>
              <a:spcAft>
                <a:spcPts val="0"/>
              </a:spcAft>
              <a:buNone/>
              <a:defRPr/>
            </a:lvl2pPr>
            <a:lvl3pPr lvl="2" algn="l" rtl="0">
              <a:lnSpc>
                <a:spcPct val="80000"/>
              </a:lnSpc>
              <a:spcBef>
                <a:spcPts val="0"/>
              </a:spcBef>
              <a:spcAft>
                <a:spcPts val="0"/>
              </a:spcAft>
              <a:buNone/>
              <a:defRPr/>
            </a:lvl3pPr>
            <a:lvl4pPr lvl="3" algn="l" rtl="0">
              <a:lnSpc>
                <a:spcPct val="80000"/>
              </a:lnSpc>
              <a:spcBef>
                <a:spcPts val="0"/>
              </a:spcBef>
              <a:spcAft>
                <a:spcPts val="0"/>
              </a:spcAft>
              <a:buNone/>
              <a:defRPr/>
            </a:lvl4pPr>
            <a:lvl5pPr lvl="4" algn="l" rtl="0">
              <a:lnSpc>
                <a:spcPct val="80000"/>
              </a:lnSpc>
              <a:spcBef>
                <a:spcPts val="0"/>
              </a:spcBef>
              <a:spcAft>
                <a:spcPts val="0"/>
              </a:spcAft>
              <a:buNone/>
              <a:defRPr/>
            </a:lvl5pPr>
            <a:lvl6pPr lvl="5" algn="l" rtl="0">
              <a:lnSpc>
                <a:spcPct val="80000"/>
              </a:lnSpc>
              <a:spcBef>
                <a:spcPts val="0"/>
              </a:spcBef>
              <a:spcAft>
                <a:spcPts val="0"/>
              </a:spcAft>
              <a:buNone/>
              <a:defRPr/>
            </a:lvl6pPr>
            <a:lvl7pPr lvl="6" algn="l" rtl="0">
              <a:lnSpc>
                <a:spcPct val="80000"/>
              </a:lnSpc>
              <a:spcBef>
                <a:spcPts val="0"/>
              </a:spcBef>
              <a:spcAft>
                <a:spcPts val="0"/>
              </a:spcAft>
              <a:buNone/>
              <a:defRPr/>
            </a:lvl7pPr>
            <a:lvl8pPr lvl="7" algn="l" rtl="0">
              <a:lnSpc>
                <a:spcPct val="80000"/>
              </a:lnSpc>
              <a:spcBef>
                <a:spcPts val="0"/>
              </a:spcBef>
              <a:spcAft>
                <a:spcPts val="0"/>
              </a:spcAft>
              <a:buNone/>
              <a:defRPr/>
            </a:lvl8pPr>
            <a:lvl9pPr lvl="8" algn="l" rtl="0">
              <a:lnSpc>
                <a:spcPct val="80000"/>
              </a:lnSpc>
              <a:spcBef>
                <a:spcPts val="0"/>
              </a:spcBef>
              <a:spcAft>
                <a:spcPts val="0"/>
              </a:spcAft>
              <a:buNone/>
              <a:defRPr/>
            </a:lvl9pPr>
          </a:lstStyle>
          <a:p>
            <a:endParaRPr/>
          </a:p>
        </p:txBody>
      </p:sp>
      <p:sp>
        <p:nvSpPr>
          <p:cNvPr id="24" name="Google Shape;24;p3"/>
          <p:cNvSpPr txBox="1">
            <a:spLocks noGrp="1"/>
          </p:cNvSpPr>
          <p:nvPr>
            <p:ph type="subTitle" idx="1"/>
          </p:nvPr>
        </p:nvSpPr>
        <p:spPr>
          <a:xfrm>
            <a:off x="5263200" y="2227975"/>
            <a:ext cx="2932200" cy="1118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500"/>
              <a:buNone/>
              <a:defRPr sz="1500">
                <a:solidFill>
                  <a:srgbClr val="FFFFFF"/>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p:cSld name="CUSTOM_12">
    <p:spTree>
      <p:nvGrpSpPr>
        <p:cNvPr id="1" name="Shape 232"/>
        <p:cNvGrpSpPr/>
        <p:nvPr/>
      </p:nvGrpSpPr>
      <p:grpSpPr>
        <a:xfrm>
          <a:off x="0" y="0"/>
          <a:ext cx="0" cy="0"/>
          <a:chOff x="0" y="0"/>
          <a:chExt cx="0" cy="0"/>
        </a:xfrm>
      </p:grpSpPr>
      <p:sp>
        <p:nvSpPr>
          <p:cNvPr id="233" name="Google Shape;233;p21"/>
          <p:cNvSpPr txBox="1">
            <a:spLocks noGrp="1"/>
          </p:cNvSpPr>
          <p:nvPr>
            <p:ph type="title" hasCustomPrompt="1"/>
          </p:nvPr>
        </p:nvSpPr>
        <p:spPr>
          <a:xfrm>
            <a:off x="3272900" y="696650"/>
            <a:ext cx="4571100" cy="808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5000"/>
              <a:buNone/>
              <a:defRPr sz="50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234" name="Google Shape;234;p21"/>
          <p:cNvSpPr txBox="1">
            <a:spLocks noGrp="1"/>
          </p:cNvSpPr>
          <p:nvPr>
            <p:ph type="subTitle" idx="1"/>
          </p:nvPr>
        </p:nvSpPr>
        <p:spPr>
          <a:xfrm>
            <a:off x="3272900" y="1292800"/>
            <a:ext cx="4571100" cy="4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235" name="Google Shape;235;p21"/>
          <p:cNvGrpSpPr/>
          <p:nvPr/>
        </p:nvGrpSpPr>
        <p:grpSpPr>
          <a:xfrm rot="-5400000">
            <a:off x="-1595710" y="1919750"/>
            <a:ext cx="3338660" cy="1319127"/>
            <a:chOff x="2729675" y="371225"/>
            <a:chExt cx="2471800" cy="976625"/>
          </a:xfrm>
        </p:grpSpPr>
        <p:sp>
          <p:nvSpPr>
            <p:cNvPr id="236" name="Google Shape;236;p21"/>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1"/>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1"/>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 name="Google Shape;239;p21"/>
          <p:cNvSpPr txBox="1">
            <a:spLocks noGrp="1"/>
          </p:cNvSpPr>
          <p:nvPr>
            <p:ph type="title" idx="2" hasCustomPrompt="1"/>
          </p:nvPr>
        </p:nvSpPr>
        <p:spPr>
          <a:xfrm>
            <a:off x="3272900" y="2053899"/>
            <a:ext cx="4571100" cy="810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5000"/>
              <a:buNone/>
              <a:defRPr sz="50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240" name="Google Shape;240;p21"/>
          <p:cNvSpPr txBox="1">
            <a:spLocks noGrp="1"/>
          </p:cNvSpPr>
          <p:nvPr>
            <p:ph type="subTitle" idx="3"/>
          </p:nvPr>
        </p:nvSpPr>
        <p:spPr>
          <a:xfrm>
            <a:off x="3272900" y="2651273"/>
            <a:ext cx="4571100" cy="4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1" name="Google Shape;241;p21"/>
          <p:cNvSpPr txBox="1">
            <a:spLocks noGrp="1"/>
          </p:cNvSpPr>
          <p:nvPr>
            <p:ph type="title" idx="4" hasCustomPrompt="1"/>
          </p:nvPr>
        </p:nvSpPr>
        <p:spPr>
          <a:xfrm>
            <a:off x="3272900" y="3406371"/>
            <a:ext cx="4571100" cy="810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5000"/>
              <a:buNone/>
              <a:defRPr sz="50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242" name="Google Shape;242;p21"/>
          <p:cNvSpPr txBox="1">
            <a:spLocks noGrp="1"/>
          </p:cNvSpPr>
          <p:nvPr>
            <p:ph type="subTitle" idx="5"/>
          </p:nvPr>
        </p:nvSpPr>
        <p:spPr>
          <a:xfrm>
            <a:off x="3272900" y="4003745"/>
            <a:ext cx="4571100" cy="4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243" name="Google Shape;243;p21"/>
          <p:cNvGrpSpPr/>
          <p:nvPr/>
        </p:nvGrpSpPr>
        <p:grpSpPr>
          <a:xfrm rot="5400000">
            <a:off x="7514265" y="1863325"/>
            <a:ext cx="3338660" cy="1319127"/>
            <a:chOff x="2729675" y="371225"/>
            <a:chExt cx="2471800" cy="976625"/>
          </a:xfrm>
        </p:grpSpPr>
        <p:sp>
          <p:nvSpPr>
            <p:cNvPr id="244" name="Google Shape;244;p21"/>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1"/>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1"/>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2">
  <p:cSld name="CUSTOM_12_4">
    <p:spTree>
      <p:nvGrpSpPr>
        <p:cNvPr id="1" name="Shape 247"/>
        <p:cNvGrpSpPr/>
        <p:nvPr/>
      </p:nvGrpSpPr>
      <p:grpSpPr>
        <a:xfrm>
          <a:off x="0" y="0"/>
          <a:ext cx="0" cy="0"/>
          <a:chOff x="0" y="0"/>
          <a:chExt cx="0" cy="0"/>
        </a:xfrm>
      </p:grpSpPr>
      <p:sp>
        <p:nvSpPr>
          <p:cNvPr id="248" name="Google Shape;248;p22"/>
          <p:cNvSpPr txBox="1">
            <a:spLocks noGrp="1"/>
          </p:cNvSpPr>
          <p:nvPr>
            <p:ph type="title"/>
          </p:nvPr>
        </p:nvSpPr>
        <p:spPr>
          <a:xfrm>
            <a:off x="0" y="356911"/>
            <a:ext cx="9144000" cy="460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49" name="Google Shape;249;p22"/>
          <p:cNvSpPr txBox="1">
            <a:spLocks noGrp="1"/>
          </p:cNvSpPr>
          <p:nvPr>
            <p:ph type="subTitle" idx="1"/>
          </p:nvPr>
        </p:nvSpPr>
        <p:spPr>
          <a:xfrm>
            <a:off x="615500" y="3583125"/>
            <a:ext cx="2368200" cy="86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0" name="Google Shape;250;p22"/>
          <p:cNvSpPr txBox="1">
            <a:spLocks noGrp="1"/>
          </p:cNvSpPr>
          <p:nvPr>
            <p:ph type="title" idx="2"/>
          </p:nvPr>
        </p:nvSpPr>
        <p:spPr>
          <a:xfrm>
            <a:off x="701150" y="2965975"/>
            <a:ext cx="2196900" cy="631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51" name="Google Shape;251;p22"/>
          <p:cNvSpPr txBox="1">
            <a:spLocks noGrp="1"/>
          </p:cNvSpPr>
          <p:nvPr>
            <p:ph type="subTitle" idx="3"/>
          </p:nvPr>
        </p:nvSpPr>
        <p:spPr>
          <a:xfrm>
            <a:off x="3388650" y="3583125"/>
            <a:ext cx="2366700" cy="86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2" name="Google Shape;252;p22"/>
          <p:cNvSpPr txBox="1">
            <a:spLocks noGrp="1"/>
          </p:cNvSpPr>
          <p:nvPr>
            <p:ph type="title" idx="4"/>
          </p:nvPr>
        </p:nvSpPr>
        <p:spPr>
          <a:xfrm>
            <a:off x="3473550" y="2966100"/>
            <a:ext cx="2196900" cy="631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53" name="Google Shape;253;p22"/>
          <p:cNvSpPr txBox="1">
            <a:spLocks noGrp="1"/>
          </p:cNvSpPr>
          <p:nvPr>
            <p:ph type="subTitle" idx="5"/>
          </p:nvPr>
        </p:nvSpPr>
        <p:spPr>
          <a:xfrm>
            <a:off x="6106900" y="3583125"/>
            <a:ext cx="2366700" cy="86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4" name="Google Shape;254;p22"/>
          <p:cNvSpPr txBox="1">
            <a:spLocks noGrp="1"/>
          </p:cNvSpPr>
          <p:nvPr>
            <p:ph type="title" idx="6"/>
          </p:nvPr>
        </p:nvSpPr>
        <p:spPr>
          <a:xfrm>
            <a:off x="6191800" y="2966100"/>
            <a:ext cx="2196900" cy="631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3">
  <p:cSld name="CUSTOM_12_3">
    <p:spTree>
      <p:nvGrpSpPr>
        <p:cNvPr id="1" name="Shape 255"/>
        <p:cNvGrpSpPr/>
        <p:nvPr/>
      </p:nvGrpSpPr>
      <p:grpSpPr>
        <a:xfrm>
          <a:off x="0" y="0"/>
          <a:ext cx="0" cy="0"/>
          <a:chOff x="0" y="0"/>
          <a:chExt cx="0" cy="0"/>
        </a:xfrm>
      </p:grpSpPr>
      <p:sp>
        <p:nvSpPr>
          <p:cNvPr id="256" name="Google Shape;256;p23"/>
          <p:cNvSpPr txBox="1">
            <a:spLocks noGrp="1"/>
          </p:cNvSpPr>
          <p:nvPr>
            <p:ph type="title"/>
          </p:nvPr>
        </p:nvSpPr>
        <p:spPr>
          <a:xfrm>
            <a:off x="2154900" y="592450"/>
            <a:ext cx="2035500" cy="1132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Font typeface="Barlow SemiBold"/>
              <a:buNone/>
              <a:defRPr sz="25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57" name="Google Shape;257;p23"/>
          <p:cNvSpPr txBox="1">
            <a:spLocks noGrp="1"/>
          </p:cNvSpPr>
          <p:nvPr>
            <p:ph type="subTitle" idx="1"/>
          </p:nvPr>
        </p:nvSpPr>
        <p:spPr>
          <a:xfrm>
            <a:off x="4532950" y="707050"/>
            <a:ext cx="3505500" cy="903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grpSp>
        <p:nvGrpSpPr>
          <p:cNvPr id="258" name="Google Shape;258;p23"/>
          <p:cNvGrpSpPr/>
          <p:nvPr/>
        </p:nvGrpSpPr>
        <p:grpSpPr>
          <a:xfrm flipH="1">
            <a:off x="-738826" y="3293308"/>
            <a:ext cx="3140403" cy="2212955"/>
            <a:chOff x="-1515225" y="1137250"/>
            <a:chExt cx="2334525" cy="1645075"/>
          </a:xfrm>
        </p:grpSpPr>
        <p:sp>
          <p:nvSpPr>
            <p:cNvPr id="259" name="Google Shape;259;p23"/>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3"/>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3"/>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 name="Google Shape;262;p23"/>
          <p:cNvGrpSpPr/>
          <p:nvPr/>
        </p:nvGrpSpPr>
        <p:grpSpPr>
          <a:xfrm>
            <a:off x="7500994" y="-40105"/>
            <a:ext cx="2459782" cy="2450540"/>
            <a:chOff x="7986850" y="754325"/>
            <a:chExt cx="1596950" cy="1590950"/>
          </a:xfrm>
        </p:grpSpPr>
        <p:sp>
          <p:nvSpPr>
            <p:cNvPr id="263" name="Google Shape;263;p23"/>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3"/>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3"/>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 name="Google Shape;266;p23"/>
          <p:cNvSpPr txBox="1">
            <a:spLocks noGrp="1"/>
          </p:cNvSpPr>
          <p:nvPr>
            <p:ph type="title" idx="2"/>
          </p:nvPr>
        </p:nvSpPr>
        <p:spPr>
          <a:xfrm>
            <a:off x="2155025" y="2005500"/>
            <a:ext cx="2035500" cy="1132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Font typeface="Barlow SemiBold"/>
              <a:buNone/>
              <a:defRPr sz="25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7" name="Google Shape;267;p23"/>
          <p:cNvSpPr txBox="1">
            <a:spLocks noGrp="1"/>
          </p:cNvSpPr>
          <p:nvPr>
            <p:ph type="subTitle" idx="3"/>
          </p:nvPr>
        </p:nvSpPr>
        <p:spPr>
          <a:xfrm>
            <a:off x="4532950" y="2120100"/>
            <a:ext cx="3505500" cy="903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268" name="Google Shape;268;p23"/>
          <p:cNvSpPr txBox="1">
            <a:spLocks noGrp="1"/>
          </p:cNvSpPr>
          <p:nvPr>
            <p:ph type="title" idx="4"/>
          </p:nvPr>
        </p:nvSpPr>
        <p:spPr>
          <a:xfrm>
            <a:off x="2155025" y="3434700"/>
            <a:ext cx="2035500" cy="1132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Font typeface="Barlow SemiBold"/>
              <a:buNone/>
              <a:defRPr sz="25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9" name="Google Shape;269;p23"/>
          <p:cNvSpPr txBox="1">
            <a:spLocks noGrp="1"/>
          </p:cNvSpPr>
          <p:nvPr>
            <p:ph type="subTitle" idx="5"/>
          </p:nvPr>
        </p:nvSpPr>
        <p:spPr>
          <a:xfrm>
            <a:off x="4532950" y="3549300"/>
            <a:ext cx="3505500" cy="903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4">
  <p:cSld name="CUSTOM_12_2">
    <p:spTree>
      <p:nvGrpSpPr>
        <p:cNvPr id="1" name="Shape 270"/>
        <p:cNvGrpSpPr/>
        <p:nvPr/>
      </p:nvGrpSpPr>
      <p:grpSpPr>
        <a:xfrm>
          <a:off x="0" y="0"/>
          <a:ext cx="0" cy="0"/>
          <a:chOff x="0" y="0"/>
          <a:chExt cx="0" cy="0"/>
        </a:xfrm>
      </p:grpSpPr>
      <p:grpSp>
        <p:nvGrpSpPr>
          <p:cNvPr id="271" name="Google Shape;271;p24"/>
          <p:cNvGrpSpPr/>
          <p:nvPr/>
        </p:nvGrpSpPr>
        <p:grpSpPr>
          <a:xfrm flipH="1">
            <a:off x="-842333" y="-40105"/>
            <a:ext cx="2459782" cy="2450540"/>
            <a:chOff x="7986850" y="754325"/>
            <a:chExt cx="1596950" cy="1590950"/>
          </a:xfrm>
        </p:grpSpPr>
        <p:sp>
          <p:nvSpPr>
            <p:cNvPr id="272" name="Google Shape;272;p24"/>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4"/>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4"/>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24"/>
          <p:cNvGrpSpPr/>
          <p:nvPr/>
        </p:nvGrpSpPr>
        <p:grpSpPr>
          <a:xfrm>
            <a:off x="6892032" y="3380890"/>
            <a:ext cx="3140403" cy="2212955"/>
            <a:chOff x="-1515225" y="1137250"/>
            <a:chExt cx="2334525" cy="1645075"/>
          </a:xfrm>
        </p:grpSpPr>
        <p:sp>
          <p:nvSpPr>
            <p:cNvPr id="276" name="Google Shape;276;p24"/>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4"/>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4"/>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 name="Google Shape;279;p24"/>
          <p:cNvSpPr txBox="1">
            <a:spLocks noGrp="1"/>
          </p:cNvSpPr>
          <p:nvPr>
            <p:ph type="title"/>
          </p:nvPr>
        </p:nvSpPr>
        <p:spPr>
          <a:xfrm>
            <a:off x="0" y="356911"/>
            <a:ext cx="9144000" cy="460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80" name="Google Shape;280;p24"/>
          <p:cNvSpPr txBox="1">
            <a:spLocks noGrp="1"/>
          </p:cNvSpPr>
          <p:nvPr>
            <p:ph type="subTitle" idx="1"/>
          </p:nvPr>
        </p:nvSpPr>
        <p:spPr>
          <a:xfrm>
            <a:off x="895500" y="3552125"/>
            <a:ext cx="2299500" cy="4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81" name="Google Shape;281;p24"/>
          <p:cNvSpPr txBox="1">
            <a:spLocks noGrp="1"/>
          </p:cNvSpPr>
          <p:nvPr>
            <p:ph type="title" idx="2"/>
          </p:nvPr>
        </p:nvSpPr>
        <p:spPr>
          <a:xfrm>
            <a:off x="946800" y="2530325"/>
            <a:ext cx="2196900" cy="555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82" name="Google Shape;282;p24"/>
          <p:cNvSpPr txBox="1">
            <a:spLocks noGrp="1"/>
          </p:cNvSpPr>
          <p:nvPr>
            <p:ph type="title" idx="3" hasCustomPrompt="1"/>
          </p:nvPr>
        </p:nvSpPr>
        <p:spPr>
          <a:xfrm>
            <a:off x="1079100" y="3054125"/>
            <a:ext cx="1932300" cy="525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500"/>
              <a:buFont typeface="Barlow SemiBold"/>
              <a:buNone/>
              <a:defRPr sz="3500" b="0">
                <a:solidFill>
                  <a:srgbClr val="FFFFFF"/>
                </a:solidFill>
                <a:latin typeface="Barlow SemiBold"/>
                <a:ea typeface="Barlow SemiBold"/>
                <a:cs typeface="Barlow SemiBold"/>
                <a:sym typeface="Barlow SemiBold"/>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283" name="Google Shape;283;p24"/>
          <p:cNvSpPr txBox="1">
            <a:spLocks noGrp="1"/>
          </p:cNvSpPr>
          <p:nvPr>
            <p:ph type="subTitle" idx="4"/>
          </p:nvPr>
        </p:nvSpPr>
        <p:spPr>
          <a:xfrm>
            <a:off x="3422250" y="3552125"/>
            <a:ext cx="2299500" cy="4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84" name="Google Shape;284;p24"/>
          <p:cNvSpPr txBox="1">
            <a:spLocks noGrp="1"/>
          </p:cNvSpPr>
          <p:nvPr>
            <p:ph type="title" idx="5"/>
          </p:nvPr>
        </p:nvSpPr>
        <p:spPr>
          <a:xfrm>
            <a:off x="3473550" y="2530325"/>
            <a:ext cx="2196900" cy="555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85" name="Google Shape;285;p24"/>
          <p:cNvSpPr txBox="1">
            <a:spLocks noGrp="1"/>
          </p:cNvSpPr>
          <p:nvPr>
            <p:ph type="title" idx="6" hasCustomPrompt="1"/>
          </p:nvPr>
        </p:nvSpPr>
        <p:spPr>
          <a:xfrm>
            <a:off x="3605850" y="3054125"/>
            <a:ext cx="1932300" cy="525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500"/>
              <a:buFont typeface="Barlow SemiBold"/>
              <a:buNone/>
              <a:defRPr sz="3500" b="0">
                <a:solidFill>
                  <a:srgbClr val="FFFFFF"/>
                </a:solidFill>
                <a:latin typeface="Barlow SemiBold"/>
                <a:ea typeface="Barlow SemiBold"/>
                <a:cs typeface="Barlow SemiBold"/>
                <a:sym typeface="Barlow SemiBold"/>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286" name="Google Shape;286;p24"/>
          <p:cNvSpPr txBox="1">
            <a:spLocks noGrp="1"/>
          </p:cNvSpPr>
          <p:nvPr>
            <p:ph type="subTitle" idx="7"/>
          </p:nvPr>
        </p:nvSpPr>
        <p:spPr>
          <a:xfrm>
            <a:off x="5949000" y="3552125"/>
            <a:ext cx="2299500" cy="4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87" name="Google Shape;287;p24"/>
          <p:cNvSpPr txBox="1">
            <a:spLocks noGrp="1"/>
          </p:cNvSpPr>
          <p:nvPr>
            <p:ph type="title" idx="8"/>
          </p:nvPr>
        </p:nvSpPr>
        <p:spPr>
          <a:xfrm>
            <a:off x="6000300" y="2530325"/>
            <a:ext cx="2196900" cy="555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88" name="Google Shape;288;p24"/>
          <p:cNvSpPr txBox="1">
            <a:spLocks noGrp="1"/>
          </p:cNvSpPr>
          <p:nvPr>
            <p:ph type="title" idx="9" hasCustomPrompt="1"/>
          </p:nvPr>
        </p:nvSpPr>
        <p:spPr>
          <a:xfrm>
            <a:off x="6132600" y="3054125"/>
            <a:ext cx="1932300" cy="525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500"/>
              <a:buFont typeface="Barlow SemiBold"/>
              <a:buNone/>
              <a:defRPr sz="3500" b="0">
                <a:solidFill>
                  <a:srgbClr val="FFFFFF"/>
                </a:solidFill>
                <a:latin typeface="Barlow SemiBold"/>
                <a:ea typeface="Barlow SemiBold"/>
                <a:cs typeface="Barlow SemiBold"/>
                <a:sym typeface="Barlow SemiBold"/>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p:cSld name="CUSTOM_7_1">
    <p:spTree>
      <p:nvGrpSpPr>
        <p:cNvPr id="1" name="Shape 289"/>
        <p:cNvGrpSpPr/>
        <p:nvPr/>
      </p:nvGrpSpPr>
      <p:grpSpPr>
        <a:xfrm>
          <a:off x="0" y="0"/>
          <a:ext cx="0" cy="0"/>
          <a:chOff x="0" y="0"/>
          <a:chExt cx="0" cy="0"/>
        </a:xfrm>
      </p:grpSpPr>
      <p:sp>
        <p:nvSpPr>
          <p:cNvPr id="290" name="Google Shape;290;p25"/>
          <p:cNvSpPr txBox="1">
            <a:spLocks noGrp="1"/>
          </p:cNvSpPr>
          <p:nvPr>
            <p:ph type="title"/>
          </p:nvPr>
        </p:nvSpPr>
        <p:spPr>
          <a:xfrm>
            <a:off x="0" y="356250"/>
            <a:ext cx="9144000" cy="1226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91" name="Google Shape;291;p25"/>
          <p:cNvSpPr txBox="1">
            <a:spLocks noGrp="1"/>
          </p:cNvSpPr>
          <p:nvPr>
            <p:ph type="subTitle" idx="1"/>
          </p:nvPr>
        </p:nvSpPr>
        <p:spPr>
          <a:xfrm>
            <a:off x="918750" y="1582350"/>
            <a:ext cx="3388800" cy="1666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0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92" name="Google Shape;292;p25"/>
          <p:cNvSpPr txBox="1">
            <a:spLocks noGrp="1"/>
          </p:cNvSpPr>
          <p:nvPr>
            <p:ph type="title" idx="2"/>
          </p:nvPr>
        </p:nvSpPr>
        <p:spPr>
          <a:xfrm>
            <a:off x="1266563" y="3466221"/>
            <a:ext cx="2693100" cy="800400"/>
          </a:xfrm>
          <a:prstGeom prst="rect">
            <a:avLst/>
          </a:prstGeom>
        </p:spPr>
        <p:txBody>
          <a:bodyPr spcFirstLastPara="1" wrap="square" lIns="91425" tIns="91425" rIns="91425" bIns="91425" anchor="t" anchorCtr="0">
            <a:noAutofit/>
          </a:bodyPr>
          <a:lstStyle>
            <a:lvl1pPr lvl="0" rtl="0">
              <a:spcBef>
                <a:spcPts val="0"/>
              </a:spcBef>
              <a:spcAft>
                <a:spcPts val="0"/>
              </a:spcAft>
              <a:buSzPts val="1300"/>
              <a:buFont typeface="Barlow SemiBold"/>
              <a:buNone/>
              <a:defRPr sz="16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grpSp>
        <p:nvGrpSpPr>
          <p:cNvPr id="293" name="Google Shape;293;p25"/>
          <p:cNvGrpSpPr/>
          <p:nvPr/>
        </p:nvGrpSpPr>
        <p:grpSpPr>
          <a:xfrm flipH="1">
            <a:off x="-777801" y="3293308"/>
            <a:ext cx="3140403" cy="2212955"/>
            <a:chOff x="-1515225" y="1137250"/>
            <a:chExt cx="2334525" cy="1645075"/>
          </a:xfrm>
        </p:grpSpPr>
        <p:sp>
          <p:nvSpPr>
            <p:cNvPr id="294" name="Google Shape;294;p25"/>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5"/>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5"/>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 name="Google Shape;297;p25"/>
          <p:cNvGrpSpPr/>
          <p:nvPr/>
        </p:nvGrpSpPr>
        <p:grpSpPr>
          <a:xfrm>
            <a:off x="7462019" y="-40105"/>
            <a:ext cx="2459782" cy="2450540"/>
            <a:chOff x="7986850" y="754325"/>
            <a:chExt cx="1596950" cy="1590950"/>
          </a:xfrm>
        </p:grpSpPr>
        <p:sp>
          <p:nvSpPr>
            <p:cNvPr id="298" name="Google Shape;298;p25"/>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5"/>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5"/>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 name="Google Shape;301;p25"/>
          <p:cNvSpPr txBox="1">
            <a:spLocks noGrp="1"/>
          </p:cNvSpPr>
          <p:nvPr>
            <p:ph type="subTitle" idx="3"/>
          </p:nvPr>
        </p:nvSpPr>
        <p:spPr>
          <a:xfrm>
            <a:off x="4836488" y="1582350"/>
            <a:ext cx="3388800" cy="1666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0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02" name="Google Shape;302;p25"/>
          <p:cNvSpPr txBox="1">
            <a:spLocks noGrp="1"/>
          </p:cNvSpPr>
          <p:nvPr>
            <p:ph type="title" idx="4"/>
          </p:nvPr>
        </p:nvSpPr>
        <p:spPr>
          <a:xfrm>
            <a:off x="5184338" y="3466221"/>
            <a:ext cx="2693100" cy="800400"/>
          </a:xfrm>
          <a:prstGeom prst="rect">
            <a:avLst/>
          </a:prstGeom>
        </p:spPr>
        <p:txBody>
          <a:bodyPr spcFirstLastPara="1" wrap="square" lIns="91425" tIns="91425" rIns="91425" bIns="91425" anchor="t" anchorCtr="0">
            <a:noAutofit/>
          </a:bodyPr>
          <a:lstStyle>
            <a:lvl1pPr lvl="0" rtl="0">
              <a:spcBef>
                <a:spcPts val="0"/>
              </a:spcBef>
              <a:spcAft>
                <a:spcPts val="0"/>
              </a:spcAft>
              <a:buSzPts val="1300"/>
              <a:buFont typeface="Barlow SemiBold"/>
              <a:buNone/>
              <a:defRPr sz="1600" b="0">
                <a:latin typeface="Barlow SemiBold"/>
                <a:ea typeface="Barlow SemiBold"/>
                <a:cs typeface="Barlow SemiBold"/>
                <a:sym typeface="Barlow SemiBold"/>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CUSTOM_13">
    <p:spTree>
      <p:nvGrpSpPr>
        <p:cNvPr id="1" name="Shape 303"/>
        <p:cNvGrpSpPr/>
        <p:nvPr/>
      </p:nvGrpSpPr>
      <p:grpSpPr>
        <a:xfrm>
          <a:off x="0" y="0"/>
          <a:ext cx="0" cy="0"/>
          <a:chOff x="0" y="0"/>
          <a:chExt cx="0" cy="0"/>
        </a:xfrm>
      </p:grpSpPr>
      <p:sp>
        <p:nvSpPr>
          <p:cNvPr id="304" name="Google Shape;304;p26"/>
          <p:cNvSpPr txBox="1">
            <a:spLocks noGrp="1"/>
          </p:cNvSpPr>
          <p:nvPr>
            <p:ph type="title"/>
          </p:nvPr>
        </p:nvSpPr>
        <p:spPr>
          <a:xfrm>
            <a:off x="4910300" y="373575"/>
            <a:ext cx="4127100" cy="1432500"/>
          </a:xfrm>
          <a:prstGeom prst="rect">
            <a:avLst/>
          </a:prstGeom>
        </p:spPr>
        <p:txBody>
          <a:bodyPr spcFirstLastPara="1" wrap="square" lIns="91425" tIns="91425" rIns="91425" bIns="91425" anchor="b" anchorCtr="0">
            <a:noAutofit/>
          </a:bodyPr>
          <a:lstStyle>
            <a:lvl1pPr lvl="0" algn="l" rtl="0">
              <a:spcBef>
                <a:spcPts val="0"/>
              </a:spcBef>
              <a:spcAft>
                <a:spcPts val="0"/>
              </a:spcAft>
              <a:buNone/>
              <a:defRPr sz="6000">
                <a:solidFill>
                  <a:schemeClr val="accent5"/>
                </a:solidFill>
              </a:defRPr>
            </a:lvl1pPr>
            <a:lvl2pPr lvl="1" algn="l" rtl="0">
              <a:spcBef>
                <a:spcPts val="0"/>
              </a:spcBef>
              <a:spcAft>
                <a:spcPts val="0"/>
              </a:spcAft>
              <a:buNone/>
              <a:defRPr sz="6000">
                <a:solidFill>
                  <a:schemeClr val="accent5"/>
                </a:solidFill>
              </a:defRPr>
            </a:lvl2pPr>
            <a:lvl3pPr lvl="2" algn="l" rtl="0">
              <a:spcBef>
                <a:spcPts val="0"/>
              </a:spcBef>
              <a:spcAft>
                <a:spcPts val="0"/>
              </a:spcAft>
              <a:buNone/>
              <a:defRPr sz="6000">
                <a:solidFill>
                  <a:schemeClr val="accent5"/>
                </a:solidFill>
              </a:defRPr>
            </a:lvl3pPr>
            <a:lvl4pPr lvl="3" algn="l" rtl="0">
              <a:spcBef>
                <a:spcPts val="0"/>
              </a:spcBef>
              <a:spcAft>
                <a:spcPts val="0"/>
              </a:spcAft>
              <a:buNone/>
              <a:defRPr sz="6000">
                <a:solidFill>
                  <a:schemeClr val="accent5"/>
                </a:solidFill>
              </a:defRPr>
            </a:lvl4pPr>
            <a:lvl5pPr lvl="4" algn="l" rtl="0">
              <a:spcBef>
                <a:spcPts val="0"/>
              </a:spcBef>
              <a:spcAft>
                <a:spcPts val="0"/>
              </a:spcAft>
              <a:buNone/>
              <a:defRPr sz="6000">
                <a:solidFill>
                  <a:schemeClr val="accent5"/>
                </a:solidFill>
              </a:defRPr>
            </a:lvl5pPr>
            <a:lvl6pPr lvl="5" algn="l" rtl="0">
              <a:spcBef>
                <a:spcPts val="0"/>
              </a:spcBef>
              <a:spcAft>
                <a:spcPts val="0"/>
              </a:spcAft>
              <a:buNone/>
              <a:defRPr sz="6000">
                <a:solidFill>
                  <a:schemeClr val="accent5"/>
                </a:solidFill>
              </a:defRPr>
            </a:lvl6pPr>
            <a:lvl7pPr lvl="6" algn="l" rtl="0">
              <a:spcBef>
                <a:spcPts val="0"/>
              </a:spcBef>
              <a:spcAft>
                <a:spcPts val="0"/>
              </a:spcAft>
              <a:buNone/>
              <a:defRPr sz="6000">
                <a:solidFill>
                  <a:schemeClr val="accent5"/>
                </a:solidFill>
              </a:defRPr>
            </a:lvl7pPr>
            <a:lvl8pPr lvl="7" algn="l" rtl="0">
              <a:spcBef>
                <a:spcPts val="0"/>
              </a:spcBef>
              <a:spcAft>
                <a:spcPts val="0"/>
              </a:spcAft>
              <a:buNone/>
              <a:defRPr sz="6000">
                <a:solidFill>
                  <a:schemeClr val="accent5"/>
                </a:solidFill>
              </a:defRPr>
            </a:lvl8pPr>
            <a:lvl9pPr lvl="8" algn="l" rtl="0">
              <a:spcBef>
                <a:spcPts val="0"/>
              </a:spcBef>
              <a:spcAft>
                <a:spcPts val="0"/>
              </a:spcAft>
              <a:buNone/>
              <a:defRPr sz="6000">
                <a:solidFill>
                  <a:schemeClr val="accent5"/>
                </a:solidFill>
              </a:defRPr>
            </a:lvl9pPr>
          </a:lstStyle>
          <a:p>
            <a:endParaRPr/>
          </a:p>
        </p:txBody>
      </p:sp>
      <p:grpSp>
        <p:nvGrpSpPr>
          <p:cNvPr id="305" name="Google Shape;305;p26"/>
          <p:cNvGrpSpPr/>
          <p:nvPr/>
        </p:nvGrpSpPr>
        <p:grpSpPr>
          <a:xfrm>
            <a:off x="6820373" y="3293308"/>
            <a:ext cx="3140403" cy="2212955"/>
            <a:chOff x="-1515225" y="1137250"/>
            <a:chExt cx="2334525" cy="1645075"/>
          </a:xfrm>
        </p:grpSpPr>
        <p:sp>
          <p:nvSpPr>
            <p:cNvPr id="306" name="Google Shape;306;p26"/>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6"/>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6"/>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26"/>
          <p:cNvSpPr txBox="1">
            <a:spLocks noGrp="1"/>
          </p:cNvSpPr>
          <p:nvPr>
            <p:ph type="subTitle" idx="1"/>
          </p:nvPr>
        </p:nvSpPr>
        <p:spPr>
          <a:xfrm>
            <a:off x="4910300" y="1724750"/>
            <a:ext cx="3201000" cy="138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10" name="Google Shape;310;p26"/>
          <p:cNvSpPr txBox="1"/>
          <p:nvPr/>
        </p:nvSpPr>
        <p:spPr>
          <a:xfrm>
            <a:off x="4917525" y="3728350"/>
            <a:ext cx="3441300" cy="660900"/>
          </a:xfrm>
          <a:prstGeom prst="rect">
            <a:avLst/>
          </a:prstGeom>
          <a:noFill/>
          <a:ln>
            <a:noFill/>
          </a:ln>
        </p:spPr>
        <p:txBody>
          <a:bodyPr spcFirstLastPara="1" wrap="square" lIns="91425" tIns="91425" rIns="91425" bIns="91425" anchor="t" anchorCtr="0">
            <a:noAutofit/>
          </a:bodyPr>
          <a:lstStyle/>
          <a:p>
            <a:pPr marL="0" lvl="0" indent="0" algn="l" rtl="0">
              <a:lnSpc>
                <a:spcPct val="114000"/>
              </a:lnSpc>
              <a:spcBef>
                <a:spcPts val="0"/>
              </a:spcBef>
              <a:spcAft>
                <a:spcPts val="0"/>
              </a:spcAft>
              <a:buNone/>
            </a:pPr>
            <a:r>
              <a:rPr lang="en" sz="1100">
                <a:solidFill>
                  <a:srgbClr val="005862"/>
                </a:solidFill>
                <a:latin typeface="Barlow"/>
                <a:ea typeface="Barlow"/>
                <a:cs typeface="Barlow"/>
                <a:sym typeface="Barlow"/>
              </a:rPr>
              <a:t>CREDITS: This presentation template was created by </a:t>
            </a:r>
            <a:r>
              <a:rPr lang="en" sz="1100" b="1">
                <a:solidFill>
                  <a:srgbClr val="005862"/>
                </a:solidFill>
                <a:uFill>
                  <a:noFill/>
                </a:uFill>
                <a:latin typeface="Barlow"/>
                <a:ea typeface="Barlow"/>
                <a:cs typeface="Barlow"/>
                <a:sym typeface="Barlow"/>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100" b="1">
                <a:solidFill>
                  <a:srgbClr val="005862"/>
                </a:solidFill>
                <a:latin typeface="Barlow"/>
                <a:ea typeface="Barlow"/>
                <a:cs typeface="Barlow"/>
                <a:sym typeface="Barlow"/>
              </a:rPr>
              <a:t>,</a:t>
            </a:r>
            <a:r>
              <a:rPr lang="en" sz="1100">
                <a:solidFill>
                  <a:srgbClr val="005862"/>
                </a:solidFill>
                <a:latin typeface="Barlow"/>
                <a:ea typeface="Barlow"/>
                <a:cs typeface="Barlow"/>
                <a:sym typeface="Barlow"/>
              </a:rPr>
              <a:t> including icons by </a:t>
            </a:r>
            <a:r>
              <a:rPr lang="en" sz="1100" b="1">
                <a:solidFill>
                  <a:srgbClr val="005862"/>
                </a:solidFill>
                <a:uFill>
                  <a:noFill/>
                </a:uFill>
                <a:latin typeface="Barlow"/>
                <a:ea typeface="Barlow"/>
                <a:cs typeface="Barlow"/>
                <a:sym typeface="Barlow"/>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100">
                <a:solidFill>
                  <a:srgbClr val="005862"/>
                </a:solidFill>
                <a:latin typeface="Barlow"/>
                <a:ea typeface="Barlow"/>
                <a:cs typeface="Barlow"/>
                <a:sym typeface="Barlow"/>
              </a:rPr>
              <a:t>, infographics &amp; images by </a:t>
            </a:r>
            <a:r>
              <a:rPr lang="en" sz="1100" b="1">
                <a:solidFill>
                  <a:srgbClr val="005862"/>
                </a:solidFill>
                <a:uFill>
                  <a:noFill/>
                </a:uFill>
                <a:latin typeface="Barlow"/>
                <a:ea typeface="Barlow"/>
                <a:cs typeface="Barlow"/>
                <a:sym typeface="Barlow"/>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lang="en" sz="1100">
                <a:solidFill>
                  <a:srgbClr val="005862"/>
                </a:solidFill>
                <a:latin typeface="Barlow"/>
                <a:ea typeface="Barlow"/>
                <a:cs typeface="Barlow"/>
                <a:sym typeface="Barlow"/>
              </a:rPr>
              <a:t> </a:t>
            </a:r>
            <a:endParaRPr sz="1100">
              <a:solidFill>
                <a:srgbClr val="005862"/>
              </a:solidFill>
              <a:latin typeface="Barlow"/>
              <a:ea typeface="Barlow"/>
              <a:cs typeface="Barlow"/>
              <a:sym typeface="Barlow"/>
            </a:endParaRPr>
          </a:p>
        </p:txBody>
      </p:sp>
      <p:sp>
        <p:nvSpPr>
          <p:cNvPr id="311" name="Google Shape;311;p26"/>
          <p:cNvSpPr/>
          <p:nvPr/>
        </p:nvSpPr>
        <p:spPr>
          <a:xfrm rot="3593659">
            <a:off x="-359098" y="-34843"/>
            <a:ext cx="662128" cy="1562076"/>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6"/>
          <p:cNvSpPr/>
          <p:nvPr/>
        </p:nvSpPr>
        <p:spPr>
          <a:xfrm rot="3593659">
            <a:off x="-353433" y="-372125"/>
            <a:ext cx="1084281" cy="1038227"/>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1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5"/>
        <p:cNvGrpSpPr/>
        <p:nvPr/>
      </p:nvGrpSpPr>
      <p:grpSpPr>
        <a:xfrm>
          <a:off x="0" y="0"/>
          <a:ext cx="0" cy="0"/>
          <a:chOff x="0" y="0"/>
          <a:chExt cx="0" cy="0"/>
        </a:xfrm>
      </p:grpSpPr>
      <p:grpSp>
        <p:nvGrpSpPr>
          <p:cNvPr id="26" name="Google Shape;26;p4"/>
          <p:cNvGrpSpPr/>
          <p:nvPr/>
        </p:nvGrpSpPr>
        <p:grpSpPr>
          <a:xfrm flipH="1">
            <a:off x="-738826" y="-40105"/>
            <a:ext cx="2459782" cy="2450540"/>
            <a:chOff x="7986850" y="754325"/>
            <a:chExt cx="1596950" cy="1590950"/>
          </a:xfrm>
        </p:grpSpPr>
        <p:sp>
          <p:nvSpPr>
            <p:cNvPr id="27" name="Google Shape;27;p4"/>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4"/>
          <p:cNvGrpSpPr/>
          <p:nvPr/>
        </p:nvGrpSpPr>
        <p:grpSpPr>
          <a:xfrm>
            <a:off x="6820373" y="3293308"/>
            <a:ext cx="3140403" cy="2212955"/>
            <a:chOff x="-1515225" y="1137250"/>
            <a:chExt cx="2334525" cy="1645075"/>
          </a:xfrm>
        </p:grpSpPr>
        <p:sp>
          <p:nvSpPr>
            <p:cNvPr id="31" name="Google Shape;31;p4"/>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34;p4"/>
          <p:cNvSpPr txBox="1">
            <a:spLocks noGrp="1"/>
          </p:cNvSpPr>
          <p:nvPr>
            <p:ph type="title"/>
          </p:nvPr>
        </p:nvSpPr>
        <p:spPr>
          <a:xfrm>
            <a:off x="713225" y="358600"/>
            <a:ext cx="7717500" cy="648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5" name="Google Shape;35;p4"/>
          <p:cNvSpPr txBox="1">
            <a:spLocks noGrp="1"/>
          </p:cNvSpPr>
          <p:nvPr>
            <p:ph type="body" idx="1"/>
          </p:nvPr>
        </p:nvSpPr>
        <p:spPr>
          <a:xfrm>
            <a:off x="868025" y="1212075"/>
            <a:ext cx="7407900" cy="32892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Clr>
                <a:srgbClr val="434343"/>
              </a:buClr>
              <a:buSzPts val="1200"/>
              <a:buFont typeface="Livvic"/>
              <a:buAutoNum type="arabicPeriod"/>
              <a:defRPr sz="1200"/>
            </a:lvl1pPr>
            <a:lvl2pPr marL="914400" lvl="1" indent="-304800">
              <a:spcBef>
                <a:spcPts val="0"/>
              </a:spcBef>
              <a:spcAft>
                <a:spcPts val="0"/>
              </a:spcAft>
              <a:buClr>
                <a:srgbClr val="434343"/>
              </a:buClr>
              <a:buSzPts val="1200"/>
              <a:buFont typeface="Roboto Condensed Light"/>
              <a:buAutoNum type="alphaLcPeriod"/>
              <a:defRPr sz="1500"/>
            </a:lvl2pPr>
            <a:lvl3pPr marL="1371600" lvl="2" indent="-304800">
              <a:spcBef>
                <a:spcPts val="1600"/>
              </a:spcBef>
              <a:spcAft>
                <a:spcPts val="0"/>
              </a:spcAft>
              <a:buClr>
                <a:srgbClr val="434343"/>
              </a:buClr>
              <a:buSzPts val="1200"/>
              <a:buFont typeface="Roboto Condensed Light"/>
              <a:buAutoNum type="romanLcPeriod"/>
              <a:defRPr sz="1500"/>
            </a:lvl3pPr>
            <a:lvl4pPr marL="1828800" lvl="3" indent="-304800">
              <a:spcBef>
                <a:spcPts val="1600"/>
              </a:spcBef>
              <a:spcAft>
                <a:spcPts val="0"/>
              </a:spcAft>
              <a:buClr>
                <a:srgbClr val="434343"/>
              </a:buClr>
              <a:buSzPts val="1200"/>
              <a:buFont typeface="Roboto Condensed Light"/>
              <a:buAutoNum type="arabicPeriod"/>
              <a:defRPr sz="1500"/>
            </a:lvl4pPr>
            <a:lvl5pPr marL="2286000" lvl="4" indent="-304800">
              <a:spcBef>
                <a:spcPts val="1600"/>
              </a:spcBef>
              <a:spcAft>
                <a:spcPts val="0"/>
              </a:spcAft>
              <a:buClr>
                <a:srgbClr val="434343"/>
              </a:buClr>
              <a:buSzPts val="1200"/>
              <a:buFont typeface="Roboto Condensed Light"/>
              <a:buAutoNum type="alphaLcPeriod"/>
              <a:defRPr sz="1500"/>
            </a:lvl5pPr>
            <a:lvl6pPr marL="2743200" lvl="5" indent="-304800">
              <a:spcBef>
                <a:spcPts val="1600"/>
              </a:spcBef>
              <a:spcAft>
                <a:spcPts val="0"/>
              </a:spcAft>
              <a:buClr>
                <a:srgbClr val="434343"/>
              </a:buClr>
              <a:buSzPts val="1200"/>
              <a:buFont typeface="Roboto Condensed Light"/>
              <a:buAutoNum type="romanLcPeriod"/>
              <a:defRPr sz="1500"/>
            </a:lvl6pPr>
            <a:lvl7pPr marL="3200400" lvl="6" indent="-304800">
              <a:spcBef>
                <a:spcPts val="1600"/>
              </a:spcBef>
              <a:spcAft>
                <a:spcPts val="0"/>
              </a:spcAft>
              <a:buClr>
                <a:srgbClr val="434343"/>
              </a:buClr>
              <a:buSzPts val="1200"/>
              <a:buFont typeface="Roboto Condensed Light"/>
              <a:buAutoNum type="arabicPeriod"/>
              <a:defRPr sz="1500"/>
            </a:lvl7pPr>
            <a:lvl8pPr marL="3657600" lvl="7" indent="-304800">
              <a:spcBef>
                <a:spcPts val="1600"/>
              </a:spcBef>
              <a:spcAft>
                <a:spcPts val="0"/>
              </a:spcAft>
              <a:buClr>
                <a:srgbClr val="434343"/>
              </a:buClr>
              <a:buSzPts val="1200"/>
              <a:buFont typeface="Roboto Condensed Light"/>
              <a:buAutoNum type="alphaLcPeriod"/>
              <a:defRPr sz="1500"/>
            </a:lvl8pPr>
            <a:lvl9pPr marL="4114800" lvl="8" indent="-304800">
              <a:spcBef>
                <a:spcPts val="1600"/>
              </a:spcBef>
              <a:spcAft>
                <a:spcPts val="1600"/>
              </a:spcAft>
              <a:buClr>
                <a:srgbClr val="434343"/>
              </a:buClr>
              <a:buSzPts val="1200"/>
              <a:buFont typeface="Roboto Condensed Light"/>
              <a:buAutoNum type="romanLcPeriod"/>
              <a:defRPr sz="1500"/>
            </a:lvl9pPr>
          </a:lstStyle>
          <a:p>
            <a:endParaRPr/>
          </a:p>
        </p:txBody>
      </p:sp>
      <p:sp>
        <p:nvSpPr>
          <p:cNvPr id="36" name="Google Shape;36;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7"/>
        <p:cNvGrpSpPr/>
        <p:nvPr/>
      </p:nvGrpSpPr>
      <p:grpSpPr>
        <a:xfrm>
          <a:off x="0" y="0"/>
          <a:ext cx="0" cy="0"/>
          <a:chOff x="0" y="0"/>
          <a:chExt cx="0" cy="0"/>
        </a:xfrm>
      </p:grpSpPr>
      <p:sp>
        <p:nvSpPr>
          <p:cNvPr id="38" name="Google Shape;38;p5"/>
          <p:cNvSpPr txBox="1">
            <a:spLocks noGrp="1"/>
          </p:cNvSpPr>
          <p:nvPr>
            <p:ph type="title"/>
          </p:nvPr>
        </p:nvSpPr>
        <p:spPr>
          <a:xfrm>
            <a:off x="0" y="358027"/>
            <a:ext cx="9144000" cy="5835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9" name="Google Shape;39;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40" name="Google Shape;40;p5"/>
          <p:cNvSpPr txBox="1">
            <a:spLocks noGrp="1"/>
          </p:cNvSpPr>
          <p:nvPr>
            <p:ph type="title" idx="2"/>
          </p:nvPr>
        </p:nvSpPr>
        <p:spPr>
          <a:xfrm>
            <a:off x="5164470" y="2616737"/>
            <a:ext cx="2361000" cy="501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Font typeface="Barlow SemiBold"/>
              <a:buNone/>
              <a:defRPr sz="2400">
                <a:latin typeface="Barlow SemiBold"/>
                <a:ea typeface="Barlow SemiBold"/>
                <a:cs typeface="Barlow SemiBold"/>
                <a:sym typeface="Barlow SemiBold"/>
              </a:defRPr>
            </a:lvl2pPr>
            <a:lvl3pPr lvl="2" rtl="0">
              <a:spcBef>
                <a:spcPts val="0"/>
              </a:spcBef>
              <a:spcAft>
                <a:spcPts val="0"/>
              </a:spcAft>
              <a:buSzPts val="2400"/>
              <a:buFont typeface="Barlow SemiBold"/>
              <a:buNone/>
              <a:defRPr sz="2400">
                <a:latin typeface="Barlow SemiBold"/>
                <a:ea typeface="Barlow SemiBold"/>
                <a:cs typeface="Barlow SemiBold"/>
                <a:sym typeface="Barlow SemiBold"/>
              </a:defRPr>
            </a:lvl3pPr>
            <a:lvl4pPr lvl="3" rtl="0">
              <a:spcBef>
                <a:spcPts val="0"/>
              </a:spcBef>
              <a:spcAft>
                <a:spcPts val="0"/>
              </a:spcAft>
              <a:buSzPts val="2400"/>
              <a:buFont typeface="Barlow SemiBold"/>
              <a:buNone/>
              <a:defRPr sz="2400">
                <a:latin typeface="Barlow SemiBold"/>
                <a:ea typeface="Barlow SemiBold"/>
                <a:cs typeface="Barlow SemiBold"/>
                <a:sym typeface="Barlow SemiBold"/>
              </a:defRPr>
            </a:lvl4pPr>
            <a:lvl5pPr lvl="4" rtl="0">
              <a:spcBef>
                <a:spcPts val="0"/>
              </a:spcBef>
              <a:spcAft>
                <a:spcPts val="0"/>
              </a:spcAft>
              <a:buSzPts val="2400"/>
              <a:buFont typeface="Barlow SemiBold"/>
              <a:buNone/>
              <a:defRPr sz="2400">
                <a:latin typeface="Barlow SemiBold"/>
                <a:ea typeface="Barlow SemiBold"/>
                <a:cs typeface="Barlow SemiBold"/>
                <a:sym typeface="Barlow SemiBold"/>
              </a:defRPr>
            </a:lvl5pPr>
            <a:lvl6pPr lvl="5" rtl="0">
              <a:spcBef>
                <a:spcPts val="0"/>
              </a:spcBef>
              <a:spcAft>
                <a:spcPts val="0"/>
              </a:spcAft>
              <a:buSzPts val="2400"/>
              <a:buFont typeface="Barlow SemiBold"/>
              <a:buNone/>
              <a:defRPr sz="2400">
                <a:latin typeface="Barlow SemiBold"/>
                <a:ea typeface="Barlow SemiBold"/>
                <a:cs typeface="Barlow SemiBold"/>
                <a:sym typeface="Barlow SemiBold"/>
              </a:defRPr>
            </a:lvl6pPr>
            <a:lvl7pPr lvl="6" rtl="0">
              <a:spcBef>
                <a:spcPts val="0"/>
              </a:spcBef>
              <a:spcAft>
                <a:spcPts val="0"/>
              </a:spcAft>
              <a:buSzPts val="2400"/>
              <a:buFont typeface="Barlow SemiBold"/>
              <a:buNone/>
              <a:defRPr sz="2400">
                <a:latin typeface="Barlow SemiBold"/>
                <a:ea typeface="Barlow SemiBold"/>
                <a:cs typeface="Barlow SemiBold"/>
                <a:sym typeface="Barlow SemiBold"/>
              </a:defRPr>
            </a:lvl7pPr>
            <a:lvl8pPr lvl="7" rtl="0">
              <a:spcBef>
                <a:spcPts val="0"/>
              </a:spcBef>
              <a:spcAft>
                <a:spcPts val="0"/>
              </a:spcAft>
              <a:buSzPts val="2400"/>
              <a:buFont typeface="Barlow SemiBold"/>
              <a:buNone/>
              <a:defRPr sz="2400">
                <a:latin typeface="Barlow SemiBold"/>
                <a:ea typeface="Barlow SemiBold"/>
                <a:cs typeface="Barlow SemiBold"/>
                <a:sym typeface="Barlow SemiBold"/>
              </a:defRPr>
            </a:lvl8pPr>
            <a:lvl9pPr lvl="8" rtl="0">
              <a:spcBef>
                <a:spcPts val="0"/>
              </a:spcBef>
              <a:spcAft>
                <a:spcPts val="0"/>
              </a:spcAft>
              <a:buSzPts val="2400"/>
              <a:buFont typeface="Barlow SemiBold"/>
              <a:buNone/>
              <a:defRPr sz="2400">
                <a:latin typeface="Barlow SemiBold"/>
                <a:ea typeface="Barlow SemiBold"/>
                <a:cs typeface="Barlow SemiBold"/>
                <a:sym typeface="Barlow SemiBold"/>
              </a:defRPr>
            </a:lvl9pPr>
          </a:lstStyle>
          <a:p>
            <a:endParaRPr/>
          </a:p>
        </p:txBody>
      </p:sp>
      <p:sp>
        <p:nvSpPr>
          <p:cNvPr id="41" name="Google Shape;41;p5"/>
          <p:cNvSpPr txBox="1">
            <a:spLocks noGrp="1"/>
          </p:cNvSpPr>
          <p:nvPr>
            <p:ph type="title" idx="3"/>
          </p:nvPr>
        </p:nvSpPr>
        <p:spPr>
          <a:xfrm>
            <a:off x="1764450" y="2616663"/>
            <a:ext cx="2091000" cy="501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arlow SemiBold"/>
              <a:buNone/>
              <a:defRPr sz="2400" b="0">
                <a:latin typeface="Barlow SemiBold"/>
                <a:ea typeface="Barlow SemiBold"/>
                <a:cs typeface="Barlow SemiBold"/>
                <a:sym typeface="Barlow SemiBold"/>
              </a:defRPr>
            </a:lvl1pPr>
            <a:lvl2pPr lvl="1" rtl="0">
              <a:spcBef>
                <a:spcPts val="0"/>
              </a:spcBef>
              <a:spcAft>
                <a:spcPts val="0"/>
              </a:spcAft>
              <a:buSzPts val="2400"/>
              <a:buFont typeface="Barlow SemiBold"/>
              <a:buNone/>
              <a:defRPr sz="2400">
                <a:latin typeface="Barlow SemiBold"/>
                <a:ea typeface="Barlow SemiBold"/>
                <a:cs typeface="Barlow SemiBold"/>
                <a:sym typeface="Barlow SemiBold"/>
              </a:defRPr>
            </a:lvl2pPr>
            <a:lvl3pPr lvl="2" rtl="0">
              <a:spcBef>
                <a:spcPts val="0"/>
              </a:spcBef>
              <a:spcAft>
                <a:spcPts val="0"/>
              </a:spcAft>
              <a:buSzPts val="2400"/>
              <a:buFont typeface="Barlow SemiBold"/>
              <a:buNone/>
              <a:defRPr sz="2400">
                <a:latin typeface="Barlow SemiBold"/>
                <a:ea typeface="Barlow SemiBold"/>
                <a:cs typeface="Barlow SemiBold"/>
                <a:sym typeface="Barlow SemiBold"/>
              </a:defRPr>
            </a:lvl3pPr>
            <a:lvl4pPr lvl="3" rtl="0">
              <a:spcBef>
                <a:spcPts val="0"/>
              </a:spcBef>
              <a:spcAft>
                <a:spcPts val="0"/>
              </a:spcAft>
              <a:buSzPts val="2400"/>
              <a:buFont typeface="Barlow SemiBold"/>
              <a:buNone/>
              <a:defRPr sz="2400">
                <a:latin typeface="Barlow SemiBold"/>
                <a:ea typeface="Barlow SemiBold"/>
                <a:cs typeface="Barlow SemiBold"/>
                <a:sym typeface="Barlow SemiBold"/>
              </a:defRPr>
            </a:lvl4pPr>
            <a:lvl5pPr lvl="4" rtl="0">
              <a:spcBef>
                <a:spcPts val="0"/>
              </a:spcBef>
              <a:spcAft>
                <a:spcPts val="0"/>
              </a:spcAft>
              <a:buSzPts val="2400"/>
              <a:buFont typeface="Barlow SemiBold"/>
              <a:buNone/>
              <a:defRPr sz="2400">
                <a:latin typeface="Barlow SemiBold"/>
                <a:ea typeface="Barlow SemiBold"/>
                <a:cs typeface="Barlow SemiBold"/>
                <a:sym typeface="Barlow SemiBold"/>
              </a:defRPr>
            </a:lvl5pPr>
            <a:lvl6pPr lvl="5" rtl="0">
              <a:spcBef>
                <a:spcPts val="0"/>
              </a:spcBef>
              <a:spcAft>
                <a:spcPts val="0"/>
              </a:spcAft>
              <a:buSzPts val="2400"/>
              <a:buFont typeface="Barlow SemiBold"/>
              <a:buNone/>
              <a:defRPr sz="2400">
                <a:latin typeface="Barlow SemiBold"/>
                <a:ea typeface="Barlow SemiBold"/>
                <a:cs typeface="Barlow SemiBold"/>
                <a:sym typeface="Barlow SemiBold"/>
              </a:defRPr>
            </a:lvl6pPr>
            <a:lvl7pPr lvl="6" rtl="0">
              <a:spcBef>
                <a:spcPts val="0"/>
              </a:spcBef>
              <a:spcAft>
                <a:spcPts val="0"/>
              </a:spcAft>
              <a:buSzPts val="2400"/>
              <a:buFont typeface="Barlow SemiBold"/>
              <a:buNone/>
              <a:defRPr sz="2400">
                <a:latin typeface="Barlow SemiBold"/>
                <a:ea typeface="Barlow SemiBold"/>
                <a:cs typeface="Barlow SemiBold"/>
                <a:sym typeface="Barlow SemiBold"/>
              </a:defRPr>
            </a:lvl7pPr>
            <a:lvl8pPr lvl="7" rtl="0">
              <a:spcBef>
                <a:spcPts val="0"/>
              </a:spcBef>
              <a:spcAft>
                <a:spcPts val="0"/>
              </a:spcAft>
              <a:buSzPts val="2400"/>
              <a:buFont typeface="Barlow SemiBold"/>
              <a:buNone/>
              <a:defRPr sz="2400">
                <a:latin typeface="Barlow SemiBold"/>
                <a:ea typeface="Barlow SemiBold"/>
                <a:cs typeface="Barlow SemiBold"/>
                <a:sym typeface="Barlow SemiBold"/>
              </a:defRPr>
            </a:lvl8pPr>
            <a:lvl9pPr lvl="8" rtl="0">
              <a:spcBef>
                <a:spcPts val="0"/>
              </a:spcBef>
              <a:spcAft>
                <a:spcPts val="0"/>
              </a:spcAft>
              <a:buSzPts val="2400"/>
              <a:buFont typeface="Barlow SemiBold"/>
              <a:buNone/>
              <a:defRPr sz="2400">
                <a:latin typeface="Barlow SemiBold"/>
                <a:ea typeface="Barlow SemiBold"/>
                <a:cs typeface="Barlow SemiBold"/>
                <a:sym typeface="Barlow SemiBold"/>
              </a:defRPr>
            </a:lvl9pPr>
          </a:lstStyle>
          <a:p>
            <a:endParaRPr/>
          </a:p>
        </p:txBody>
      </p:sp>
      <p:sp>
        <p:nvSpPr>
          <p:cNvPr id="42" name="Google Shape;42;p5"/>
          <p:cNvSpPr txBox="1">
            <a:spLocks noGrp="1"/>
          </p:cNvSpPr>
          <p:nvPr>
            <p:ph type="subTitle" idx="1"/>
          </p:nvPr>
        </p:nvSpPr>
        <p:spPr>
          <a:xfrm>
            <a:off x="5343425" y="3118225"/>
            <a:ext cx="2003100" cy="955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500"/>
              <a:buNone/>
              <a:defRPr>
                <a:solidFill>
                  <a:schemeClr val="lt1"/>
                </a:solidFill>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3" name="Google Shape;43;p5"/>
          <p:cNvSpPr txBox="1">
            <a:spLocks noGrp="1"/>
          </p:cNvSpPr>
          <p:nvPr>
            <p:ph type="subTitle" idx="4"/>
          </p:nvPr>
        </p:nvSpPr>
        <p:spPr>
          <a:xfrm>
            <a:off x="1728750" y="3118225"/>
            <a:ext cx="2162400" cy="110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solidFill>
                  <a:schemeClr val="lt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44" name="Google Shape;44;p5"/>
          <p:cNvGrpSpPr/>
          <p:nvPr/>
        </p:nvGrpSpPr>
        <p:grpSpPr>
          <a:xfrm>
            <a:off x="7884550" y="-435484"/>
            <a:ext cx="1654601" cy="2047591"/>
            <a:chOff x="7884550" y="-435484"/>
            <a:chExt cx="1654601" cy="2047591"/>
          </a:xfrm>
        </p:grpSpPr>
        <p:sp>
          <p:nvSpPr>
            <p:cNvPr id="45" name="Google Shape;45;p5"/>
            <p:cNvSpPr/>
            <p:nvPr/>
          </p:nvSpPr>
          <p:spPr>
            <a:xfrm>
              <a:off x="7884550" y="-435484"/>
              <a:ext cx="1048009" cy="1043800"/>
            </a:xfrm>
            <a:custGeom>
              <a:avLst/>
              <a:gdLst/>
              <a:ahLst/>
              <a:cxnLst/>
              <a:rect l="l" t="t" r="r" b="b"/>
              <a:pathLst>
                <a:path w="36104" h="35959" extrusionOk="0">
                  <a:moveTo>
                    <a:pt x="2788" y="0"/>
                  </a:moveTo>
                  <a:cubicBezTo>
                    <a:pt x="919" y="0"/>
                    <a:pt x="1" y="1394"/>
                    <a:pt x="697" y="3104"/>
                  </a:cubicBezTo>
                  <a:lnTo>
                    <a:pt x="13808" y="34614"/>
                  </a:lnTo>
                  <a:cubicBezTo>
                    <a:pt x="14172" y="35506"/>
                    <a:pt x="14707" y="35959"/>
                    <a:pt x="15267" y="35959"/>
                  </a:cubicBezTo>
                  <a:cubicBezTo>
                    <a:pt x="15780" y="35959"/>
                    <a:pt x="16314" y="35577"/>
                    <a:pt x="16754" y="34804"/>
                  </a:cubicBezTo>
                  <a:lnTo>
                    <a:pt x="35185" y="2914"/>
                  </a:lnTo>
                  <a:cubicBezTo>
                    <a:pt x="36103" y="1299"/>
                    <a:pt x="35343" y="0"/>
                    <a:pt x="3350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5"/>
            <p:cNvSpPr/>
            <p:nvPr/>
          </p:nvSpPr>
          <p:spPr>
            <a:xfrm>
              <a:off x="8355352" y="-177350"/>
              <a:ext cx="1012622" cy="915651"/>
            </a:xfrm>
            <a:custGeom>
              <a:avLst/>
              <a:gdLst/>
              <a:ahLst/>
              <a:cxnLst/>
              <a:rect l="l" t="t" r="r" b="b"/>
              <a:pathLst>
                <a:path w="33740" h="30509" extrusionOk="0">
                  <a:moveTo>
                    <a:pt x="20469" y="1"/>
                  </a:moveTo>
                  <a:cubicBezTo>
                    <a:pt x="19721" y="1"/>
                    <a:pt x="18989" y="413"/>
                    <a:pt x="18475" y="1242"/>
                  </a:cubicBezTo>
                  <a:lnTo>
                    <a:pt x="741" y="28699"/>
                  </a:lnTo>
                  <a:cubicBezTo>
                    <a:pt x="1" y="29832"/>
                    <a:pt x="122" y="30509"/>
                    <a:pt x="893" y="30509"/>
                  </a:cubicBezTo>
                  <a:cubicBezTo>
                    <a:pt x="1179" y="30509"/>
                    <a:pt x="1554" y="30416"/>
                    <a:pt x="2007" y="30219"/>
                  </a:cubicBezTo>
                  <a:lnTo>
                    <a:pt x="31586" y="17710"/>
                  </a:lnTo>
                  <a:cubicBezTo>
                    <a:pt x="33296" y="16982"/>
                    <a:pt x="33740" y="15208"/>
                    <a:pt x="32600" y="13751"/>
                  </a:cubicBezTo>
                  <a:lnTo>
                    <a:pt x="22402" y="1021"/>
                  </a:lnTo>
                  <a:cubicBezTo>
                    <a:pt x="21844" y="342"/>
                    <a:pt x="21150" y="1"/>
                    <a:pt x="20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a:off x="8303775" y="358763"/>
              <a:ext cx="1235376" cy="1253344"/>
            </a:xfrm>
            <a:custGeom>
              <a:avLst/>
              <a:gdLst/>
              <a:ahLst/>
              <a:cxnLst/>
              <a:rect l="l" t="t" r="r" b="b"/>
              <a:pathLst>
                <a:path w="43866" h="44504" extrusionOk="0">
                  <a:moveTo>
                    <a:pt x="43238" y="0"/>
                  </a:moveTo>
                  <a:cubicBezTo>
                    <a:pt x="42974" y="0"/>
                    <a:pt x="42579" y="95"/>
                    <a:pt x="42062" y="292"/>
                  </a:cubicBezTo>
                  <a:lnTo>
                    <a:pt x="9791" y="13055"/>
                  </a:lnTo>
                  <a:cubicBezTo>
                    <a:pt x="7891" y="13910"/>
                    <a:pt x="6466" y="15588"/>
                    <a:pt x="5896" y="17583"/>
                  </a:cubicBezTo>
                  <a:lnTo>
                    <a:pt x="227" y="42855"/>
                  </a:lnTo>
                  <a:cubicBezTo>
                    <a:pt x="0" y="43934"/>
                    <a:pt x="158" y="44504"/>
                    <a:pt x="598" y="44504"/>
                  </a:cubicBezTo>
                  <a:cubicBezTo>
                    <a:pt x="895" y="44504"/>
                    <a:pt x="1320" y="44245"/>
                    <a:pt x="1842" y="43710"/>
                  </a:cubicBezTo>
                  <a:lnTo>
                    <a:pt x="42854" y="1464"/>
                  </a:lnTo>
                  <a:cubicBezTo>
                    <a:pt x="43767" y="529"/>
                    <a:pt x="43866" y="0"/>
                    <a:pt x="43238"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5"/>
          <p:cNvGrpSpPr/>
          <p:nvPr/>
        </p:nvGrpSpPr>
        <p:grpSpPr>
          <a:xfrm>
            <a:off x="-967452" y="2709067"/>
            <a:ext cx="2587959" cy="2469446"/>
            <a:chOff x="-368350" y="3328475"/>
            <a:chExt cx="1633400" cy="1558600"/>
          </a:xfrm>
        </p:grpSpPr>
        <p:sp>
          <p:nvSpPr>
            <p:cNvPr id="49" name="Google Shape;49;p5"/>
            <p:cNvSpPr/>
            <p:nvPr/>
          </p:nvSpPr>
          <p:spPr>
            <a:xfrm>
              <a:off x="229400" y="3328475"/>
              <a:ext cx="562350" cy="898075"/>
            </a:xfrm>
            <a:custGeom>
              <a:avLst/>
              <a:gdLst/>
              <a:ahLst/>
              <a:cxnLst/>
              <a:rect l="l" t="t" r="r" b="b"/>
              <a:pathLst>
                <a:path w="22494" h="35923" extrusionOk="0">
                  <a:moveTo>
                    <a:pt x="21480" y="0"/>
                  </a:moveTo>
                  <a:cubicBezTo>
                    <a:pt x="21127" y="0"/>
                    <a:pt x="20682" y="179"/>
                    <a:pt x="20174" y="558"/>
                  </a:cubicBezTo>
                  <a:lnTo>
                    <a:pt x="1806" y="14080"/>
                  </a:lnTo>
                  <a:cubicBezTo>
                    <a:pt x="286" y="15157"/>
                    <a:pt x="1" y="17279"/>
                    <a:pt x="1141" y="18767"/>
                  </a:cubicBezTo>
                  <a:lnTo>
                    <a:pt x="13618" y="34982"/>
                  </a:lnTo>
                  <a:cubicBezTo>
                    <a:pt x="14098" y="35612"/>
                    <a:pt x="14596" y="35923"/>
                    <a:pt x="15034" y="35923"/>
                  </a:cubicBezTo>
                  <a:cubicBezTo>
                    <a:pt x="15608" y="35923"/>
                    <a:pt x="16081" y="35390"/>
                    <a:pt x="16279" y="34348"/>
                  </a:cubicBezTo>
                  <a:lnTo>
                    <a:pt x="22264" y="1856"/>
                  </a:lnTo>
                  <a:cubicBezTo>
                    <a:pt x="22493" y="667"/>
                    <a:pt x="22160" y="0"/>
                    <a:pt x="21480"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246425" y="3682350"/>
              <a:ext cx="1050750" cy="911900"/>
            </a:xfrm>
            <a:custGeom>
              <a:avLst/>
              <a:gdLst/>
              <a:ahLst/>
              <a:cxnLst/>
              <a:rect l="l" t="t" r="r" b="b"/>
              <a:pathLst>
                <a:path w="42030" h="36476" extrusionOk="0">
                  <a:moveTo>
                    <a:pt x="12334" y="0"/>
                  </a:moveTo>
                  <a:cubicBezTo>
                    <a:pt x="11543" y="0"/>
                    <a:pt x="10749" y="357"/>
                    <a:pt x="10230" y="1065"/>
                  </a:cubicBezTo>
                  <a:lnTo>
                    <a:pt x="1204" y="12023"/>
                  </a:lnTo>
                  <a:cubicBezTo>
                    <a:pt x="1" y="13353"/>
                    <a:pt x="444" y="15443"/>
                    <a:pt x="2059" y="16203"/>
                  </a:cubicBezTo>
                  <a:lnTo>
                    <a:pt x="40284" y="36060"/>
                  </a:lnTo>
                  <a:cubicBezTo>
                    <a:pt x="40828" y="36342"/>
                    <a:pt x="41237" y="36476"/>
                    <a:pt x="41499" y="36476"/>
                  </a:cubicBezTo>
                  <a:cubicBezTo>
                    <a:pt x="42030" y="36476"/>
                    <a:pt x="41955" y="35926"/>
                    <a:pt x="41170" y="34951"/>
                  </a:cubicBezTo>
                  <a:lnTo>
                    <a:pt x="14442" y="1097"/>
                  </a:lnTo>
                  <a:cubicBezTo>
                    <a:pt x="13932" y="365"/>
                    <a:pt x="13134" y="0"/>
                    <a:pt x="12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368350" y="4222850"/>
              <a:ext cx="1633400" cy="664225"/>
            </a:xfrm>
            <a:custGeom>
              <a:avLst/>
              <a:gdLst/>
              <a:ahLst/>
              <a:cxnLst/>
              <a:rect l="l" t="t" r="r" b="b"/>
              <a:pathLst>
                <a:path w="65336" h="26569" extrusionOk="0">
                  <a:moveTo>
                    <a:pt x="10846" y="1"/>
                  </a:moveTo>
                  <a:cubicBezTo>
                    <a:pt x="9633" y="1"/>
                    <a:pt x="8489" y="764"/>
                    <a:pt x="8076" y="2025"/>
                  </a:cubicBezTo>
                  <a:lnTo>
                    <a:pt x="602" y="23148"/>
                  </a:lnTo>
                  <a:cubicBezTo>
                    <a:pt x="0" y="24890"/>
                    <a:pt x="1014" y="26315"/>
                    <a:pt x="2851" y="26315"/>
                  </a:cubicBezTo>
                  <a:cubicBezTo>
                    <a:pt x="2851" y="26315"/>
                    <a:pt x="64382" y="26378"/>
                    <a:pt x="65323" y="26564"/>
                  </a:cubicBezTo>
                  <a:lnTo>
                    <a:pt x="65323" y="26564"/>
                  </a:lnTo>
                  <a:lnTo>
                    <a:pt x="12225" y="347"/>
                  </a:lnTo>
                  <a:cubicBezTo>
                    <a:pt x="11779" y="111"/>
                    <a:pt x="11308" y="1"/>
                    <a:pt x="10846" y="1"/>
                  </a:cubicBezTo>
                  <a:close/>
                  <a:moveTo>
                    <a:pt x="65323" y="26564"/>
                  </a:moveTo>
                  <a:lnTo>
                    <a:pt x="65334" y="26569"/>
                  </a:lnTo>
                  <a:cubicBezTo>
                    <a:pt x="65336" y="26567"/>
                    <a:pt x="65332" y="26565"/>
                    <a:pt x="65323" y="26564"/>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2"/>
        <p:cNvGrpSpPr/>
        <p:nvPr/>
      </p:nvGrpSpPr>
      <p:grpSpPr>
        <a:xfrm>
          <a:off x="0" y="0"/>
          <a:ext cx="0" cy="0"/>
          <a:chOff x="0" y="0"/>
          <a:chExt cx="0" cy="0"/>
        </a:xfrm>
      </p:grpSpPr>
      <p:sp>
        <p:nvSpPr>
          <p:cNvPr id="53" name="Google Shape;53;p6"/>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4" name="Google Shape;54;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55" name="Google Shape;55;p6"/>
          <p:cNvGrpSpPr/>
          <p:nvPr/>
        </p:nvGrpSpPr>
        <p:grpSpPr>
          <a:xfrm>
            <a:off x="7884550" y="-435484"/>
            <a:ext cx="1654601" cy="2047591"/>
            <a:chOff x="7884550" y="-435484"/>
            <a:chExt cx="1654601" cy="2047591"/>
          </a:xfrm>
        </p:grpSpPr>
        <p:sp>
          <p:nvSpPr>
            <p:cNvPr id="56" name="Google Shape;56;p6"/>
            <p:cNvSpPr/>
            <p:nvPr/>
          </p:nvSpPr>
          <p:spPr>
            <a:xfrm>
              <a:off x="7884550" y="-435484"/>
              <a:ext cx="1048009" cy="1043800"/>
            </a:xfrm>
            <a:custGeom>
              <a:avLst/>
              <a:gdLst/>
              <a:ahLst/>
              <a:cxnLst/>
              <a:rect l="l" t="t" r="r" b="b"/>
              <a:pathLst>
                <a:path w="36104" h="35959" extrusionOk="0">
                  <a:moveTo>
                    <a:pt x="2788" y="0"/>
                  </a:moveTo>
                  <a:cubicBezTo>
                    <a:pt x="919" y="0"/>
                    <a:pt x="1" y="1394"/>
                    <a:pt x="697" y="3104"/>
                  </a:cubicBezTo>
                  <a:lnTo>
                    <a:pt x="13808" y="34614"/>
                  </a:lnTo>
                  <a:cubicBezTo>
                    <a:pt x="14172" y="35506"/>
                    <a:pt x="14707" y="35959"/>
                    <a:pt x="15267" y="35959"/>
                  </a:cubicBezTo>
                  <a:cubicBezTo>
                    <a:pt x="15780" y="35959"/>
                    <a:pt x="16314" y="35577"/>
                    <a:pt x="16754" y="34804"/>
                  </a:cubicBezTo>
                  <a:lnTo>
                    <a:pt x="35185" y="2914"/>
                  </a:lnTo>
                  <a:cubicBezTo>
                    <a:pt x="36103" y="1299"/>
                    <a:pt x="35343" y="0"/>
                    <a:pt x="3350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6"/>
            <p:cNvSpPr/>
            <p:nvPr/>
          </p:nvSpPr>
          <p:spPr>
            <a:xfrm>
              <a:off x="8355352" y="-177350"/>
              <a:ext cx="1012622" cy="915651"/>
            </a:xfrm>
            <a:custGeom>
              <a:avLst/>
              <a:gdLst/>
              <a:ahLst/>
              <a:cxnLst/>
              <a:rect l="l" t="t" r="r" b="b"/>
              <a:pathLst>
                <a:path w="33740" h="30509" extrusionOk="0">
                  <a:moveTo>
                    <a:pt x="20469" y="1"/>
                  </a:moveTo>
                  <a:cubicBezTo>
                    <a:pt x="19721" y="1"/>
                    <a:pt x="18989" y="413"/>
                    <a:pt x="18475" y="1242"/>
                  </a:cubicBezTo>
                  <a:lnTo>
                    <a:pt x="741" y="28699"/>
                  </a:lnTo>
                  <a:cubicBezTo>
                    <a:pt x="1" y="29832"/>
                    <a:pt x="122" y="30509"/>
                    <a:pt x="893" y="30509"/>
                  </a:cubicBezTo>
                  <a:cubicBezTo>
                    <a:pt x="1179" y="30509"/>
                    <a:pt x="1554" y="30416"/>
                    <a:pt x="2007" y="30219"/>
                  </a:cubicBezTo>
                  <a:lnTo>
                    <a:pt x="31586" y="17710"/>
                  </a:lnTo>
                  <a:cubicBezTo>
                    <a:pt x="33296" y="16982"/>
                    <a:pt x="33740" y="15208"/>
                    <a:pt x="32600" y="13751"/>
                  </a:cubicBezTo>
                  <a:lnTo>
                    <a:pt x="22402" y="1021"/>
                  </a:lnTo>
                  <a:cubicBezTo>
                    <a:pt x="21844" y="342"/>
                    <a:pt x="21150" y="1"/>
                    <a:pt x="20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6"/>
            <p:cNvSpPr/>
            <p:nvPr/>
          </p:nvSpPr>
          <p:spPr>
            <a:xfrm>
              <a:off x="8303775" y="358763"/>
              <a:ext cx="1235376" cy="1253344"/>
            </a:xfrm>
            <a:custGeom>
              <a:avLst/>
              <a:gdLst/>
              <a:ahLst/>
              <a:cxnLst/>
              <a:rect l="l" t="t" r="r" b="b"/>
              <a:pathLst>
                <a:path w="43866" h="44504" extrusionOk="0">
                  <a:moveTo>
                    <a:pt x="43238" y="0"/>
                  </a:moveTo>
                  <a:cubicBezTo>
                    <a:pt x="42974" y="0"/>
                    <a:pt x="42579" y="95"/>
                    <a:pt x="42062" y="292"/>
                  </a:cubicBezTo>
                  <a:lnTo>
                    <a:pt x="9791" y="13055"/>
                  </a:lnTo>
                  <a:cubicBezTo>
                    <a:pt x="7891" y="13910"/>
                    <a:pt x="6466" y="15588"/>
                    <a:pt x="5896" y="17583"/>
                  </a:cubicBezTo>
                  <a:lnTo>
                    <a:pt x="227" y="42855"/>
                  </a:lnTo>
                  <a:cubicBezTo>
                    <a:pt x="0" y="43934"/>
                    <a:pt x="158" y="44504"/>
                    <a:pt x="598" y="44504"/>
                  </a:cubicBezTo>
                  <a:cubicBezTo>
                    <a:pt x="895" y="44504"/>
                    <a:pt x="1320" y="44245"/>
                    <a:pt x="1842" y="43710"/>
                  </a:cubicBezTo>
                  <a:lnTo>
                    <a:pt x="42854" y="1464"/>
                  </a:lnTo>
                  <a:cubicBezTo>
                    <a:pt x="43767" y="529"/>
                    <a:pt x="43866" y="0"/>
                    <a:pt x="43238"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6"/>
          <p:cNvGrpSpPr/>
          <p:nvPr/>
        </p:nvGrpSpPr>
        <p:grpSpPr>
          <a:xfrm>
            <a:off x="-967452" y="2709067"/>
            <a:ext cx="2587959" cy="2469446"/>
            <a:chOff x="-368350" y="3328475"/>
            <a:chExt cx="1633400" cy="1558600"/>
          </a:xfrm>
        </p:grpSpPr>
        <p:sp>
          <p:nvSpPr>
            <p:cNvPr id="60" name="Google Shape;60;p6"/>
            <p:cNvSpPr/>
            <p:nvPr/>
          </p:nvSpPr>
          <p:spPr>
            <a:xfrm>
              <a:off x="229400" y="3328475"/>
              <a:ext cx="562350" cy="898075"/>
            </a:xfrm>
            <a:custGeom>
              <a:avLst/>
              <a:gdLst/>
              <a:ahLst/>
              <a:cxnLst/>
              <a:rect l="l" t="t" r="r" b="b"/>
              <a:pathLst>
                <a:path w="22494" h="35923" extrusionOk="0">
                  <a:moveTo>
                    <a:pt x="21480" y="0"/>
                  </a:moveTo>
                  <a:cubicBezTo>
                    <a:pt x="21127" y="0"/>
                    <a:pt x="20682" y="179"/>
                    <a:pt x="20174" y="558"/>
                  </a:cubicBezTo>
                  <a:lnTo>
                    <a:pt x="1806" y="14080"/>
                  </a:lnTo>
                  <a:cubicBezTo>
                    <a:pt x="286" y="15157"/>
                    <a:pt x="1" y="17279"/>
                    <a:pt x="1141" y="18767"/>
                  </a:cubicBezTo>
                  <a:lnTo>
                    <a:pt x="13618" y="34982"/>
                  </a:lnTo>
                  <a:cubicBezTo>
                    <a:pt x="14098" y="35612"/>
                    <a:pt x="14596" y="35923"/>
                    <a:pt x="15034" y="35923"/>
                  </a:cubicBezTo>
                  <a:cubicBezTo>
                    <a:pt x="15608" y="35923"/>
                    <a:pt x="16081" y="35390"/>
                    <a:pt x="16279" y="34348"/>
                  </a:cubicBezTo>
                  <a:lnTo>
                    <a:pt x="22264" y="1856"/>
                  </a:lnTo>
                  <a:cubicBezTo>
                    <a:pt x="22493" y="667"/>
                    <a:pt x="22160" y="0"/>
                    <a:pt x="21480"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6"/>
            <p:cNvSpPr/>
            <p:nvPr/>
          </p:nvSpPr>
          <p:spPr>
            <a:xfrm>
              <a:off x="-246425" y="3682350"/>
              <a:ext cx="1050750" cy="911900"/>
            </a:xfrm>
            <a:custGeom>
              <a:avLst/>
              <a:gdLst/>
              <a:ahLst/>
              <a:cxnLst/>
              <a:rect l="l" t="t" r="r" b="b"/>
              <a:pathLst>
                <a:path w="42030" h="36476" extrusionOk="0">
                  <a:moveTo>
                    <a:pt x="12334" y="0"/>
                  </a:moveTo>
                  <a:cubicBezTo>
                    <a:pt x="11543" y="0"/>
                    <a:pt x="10749" y="357"/>
                    <a:pt x="10230" y="1065"/>
                  </a:cubicBezTo>
                  <a:lnTo>
                    <a:pt x="1204" y="12023"/>
                  </a:lnTo>
                  <a:cubicBezTo>
                    <a:pt x="1" y="13353"/>
                    <a:pt x="444" y="15443"/>
                    <a:pt x="2059" y="16203"/>
                  </a:cubicBezTo>
                  <a:lnTo>
                    <a:pt x="40284" y="36060"/>
                  </a:lnTo>
                  <a:cubicBezTo>
                    <a:pt x="40828" y="36342"/>
                    <a:pt x="41237" y="36476"/>
                    <a:pt x="41499" y="36476"/>
                  </a:cubicBezTo>
                  <a:cubicBezTo>
                    <a:pt x="42030" y="36476"/>
                    <a:pt x="41955" y="35926"/>
                    <a:pt x="41170" y="34951"/>
                  </a:cubicBezTo>
                  <a:lnTo>
                    <a:pt x="14442" y="1097"/>
                  </a:lnTo>
                  <a:cubicBezTo>
                    <a:pt x="13932" y="365"/>
                    <a:pt x="13134" y="0"/>
                    <a:pt x="12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6"/>
            <p:cNvSpPr/>
            <p:nvPr/>
          </p:nvSpPr>
          <p:spPr>
            <a:xfrm>
              <a:off x="-368350" y="4222850"/>
              <a:ext cx="1633400" cy="664225"/>
            </a:xfrm>
            <a:custGeom>
              <a:avLst/>
              <a:gdLst/>
              <a:ahLst/>
              <a:cxnLst/>
              <a:rect l="l" t="t" r="r" b="b"/>
              <a:pathLst>
                <a:path w="65336" h="26569" extrusionOk="0">
                  <a:moveTo>
                    <a:pt x="10846" y="1"/>
                  </a:moveTo>
                  <a:cubicBezTo>
                    <a:pt x="9633" y="1"/>
                    <a:pt x="8489" y="764"/>
                    <a:pt x="8076" y="2025"/>
                  </a:cubicBezTo>
                  <a:lnTo>
                    <a:pt x="602" y="23148"/>
                  </a:lnTo>
                  <a:cubicBezTo>
                    <a:pt x="0" y="24890"/>
                    <a:pt x="1014" y="26315"/>
                    <a:pt x="2851" y="26315"/>
                  </a:cubicBezTo>
                  <a:cubicBezTo>
                    <a:pt x="2851" y="26315"/>
                    <a:pt x="64382" y="26378"/>
                    <a:pt x="65323" y="26564"/>
                  </a:cubicBezTo>
                  <a:lnTo>
                    <a:pt x="65323" y="26564"/>
                  </a:lnTo>
                  <a:lnTo>
                    <a:pt x="12225" y="347"/>
                  </a:lnTo>
                  <a:cubicBezTo>
                    <a:pt x="11779" y="111"/>
                    <a:pt x="11308" y="1"/>
                    <a:pt x="10846" y="1"/>
                  </a:cubicBezTo>
                  <a:close/>
                  <a:moveTo>
                    <a:pt x="65323" y="26564"/>
                  </a:moveTo>
                  <a:lnTo>
                    <a:pt x="65334" y="26569"/>
                  </a:lnTo>
                  <a:cubicBezTo>
                    <a:pt x="65336" y="26567"/>
                    <a:pt x="65332" y="26565"/>
                    <a:pt x="65323" y="26564"/>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3"/>
        <p:cNvGrpSpPr/>
        <p:nvPr/>
      </p:nvGrpSpPr>
      <p:grpSpPr>
        <a:xfrm>
          <a:off x="0" y="0"/>
          <a:ext cx="0" cy="0"/>
          <a:chOff x="0" y="0"/>
          <a:chExt cx="0" cy="0"/>
        </a:xfrm>
      </p:grpSpPr>
      <p:sp>
        <p:nvSpPr>
          <p:cNvPr id="64" name="Google Shape;64;p7"/>
          <p:cNvSpPr txBox="1">
            <a:spLocks noGrp="1"/>
          </p:cNvSpPr>
          <p:nvPr>
            <p:ph type="title"/>
          </p:nvPr>
        </p:nvSpPr>
        <p:spPr>
          <a:xfrm>
            <a:off x="4788775" y="965025"/>
            <a:ext cx="3716700" cy="22677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sz="36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65" name="Google Shape;65;p7"/>
          <p:cNvSpPr txBox="1">
            <a:spLocks noGrp="1"/>
          </p:cNvSpPr>
          <p:nvPr>
            <p:ph type="subTitle" idx="1"/>
          </p:nvPr>
        </p:nvSpPr>
        <p:spPr>
          <a:xfrm>
            <a:off x="5076175" y="3313475"/>
            <a:ext cx="3141900" cy="113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6"/>
        <p:cNvGrpSpPr/>
        <p:nvPr/>
      </p:nvGrpSpPr>
      <p:grpSpPr>
        <a:xfrm>
          <a:off x="0" y="0"/>
          <a:ext cx="0" cy="0"/>
          <a:chOff x="0" y="0"/>
          <a:chExt cx="0" cy="0"/>
        </a:xfrm>
      </p:grpSpPr>
      <p:sp>
        <p:nvSpPr>
          <p:cNvPr id="67" name="Google Shape;67;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68" name="Google Shape;68;p8"/>
          <p:cNvSpPr/>
          <p:nvPr/>
        </p:nvSpPr>
        <p:spPr>
          <a:xfrm rot="-192592">
            <a:off x="3479476" y="1065878"/>
            <a:ext cx="6846930" cy="4604099"/>
          </a:xfrm>
          <a:custGeom>
            <a:avLst/>
            <a:gdLst/>
            <a:ahLst/>
            <a:cxnLst/>
            <a:rect l="l" t="t" r="r" b="b"/>
            <a:pathLst>
              <a:path w="115564" h="77709" extrusionOk="0">
                <a:moveTo>
                  <a:pt x="94541" y="1"/>
                </a:moveTo>
                <a:cubicBezTo>
                  <a:pt x="93825" y="1"/>
                  <a:pt x="93074" y="168"/>
                  <a:pt x="92331" y="522"/>
                </a:cubicBezTo>
                <a:lnTo>
                  <a:pt x="2903" y="43374"/>
                </a:lnTo>
                <a:cubicBezTo>
                  <a:pt x="1" y="44743"/>
                  <a:pt x="165" y="46605"/>
                  <a:pt x="3232" y="47454"/>
                </a:cubicBezTo>
                <a:lnTo>
                  <a:pt x="110649" y="77491"/>
                </a:lnTo>
                <a:cubicBezTo>
                  <a:pt x="111163" y="77638"/>
                  <a:pt x="111646" y="77708"/>
                  <a:pt x="112091" y="77708"/>
                </a:cubicBezTo>
                <a:cubicBezTo>
                  <a:pt x="114300" y="77708"/>
                  <a:pt x="115563" y="75982"/>
                  <a:pt x="114948" y="73384"/>
                </a:cubicBezTo>
                <a:lnTo>
                  <a:pt x="98902" y="3671"/>
                </a:lnTo>
                <a:cubicBezTo>
                  <a:pt x="98374" y="1377"/>
                  <a:pt x="96597" y="1"/>
                  <a:pt x="94541"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69;p8"/>
          <p:cNvGrpSpPr/>
          <p:nvPr/>
        </p:nvGrpSpPr>
        <p:grpSpPr>
          <a:xfrm flipH="1">
            <a:off x="-842333" y="-40105"/>
            <a:ext cx="2459782" cy="2450540"/>
            <a:chOff x="7986850" y="754325"/>
            <a:chExt cx="1596950" cy="1590950"/>
          </a:xfrm>
        </p:grpSpPr>
        <p:sp>
          <p:nvSpPr>
            <p:cNvPr id="70" name="Google Shape;70;p8"/>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8"/>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8"/>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Google Shape;73;p8"/>
          <p:cNvSpPr txBox="1">
            <a:spLocks noGrp="1"/>
          </p:cNvSpPr>
          <p:nvPr>
            <p:ph type="title"/>
          </p:nvPr>
        </p:nvSpPr>
        <p:spPr>
          <a:xfrm>
            <a:off x="5623550" y="1759825"/>
            <a:ext cx="2807100" cy="2703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200"/>
              <a:buNone/>
              <a:defRPr sz="32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4"/>
        <p:cNvGrpSpPr/>
        <p:nvPr/>
      </p:nvGrpSpPr>
      <p:grpSpPr>
        <a:xfrm>
          <a:off x="0" y="0"/>
          <a:ext cx="0" cy="0"/>
          <a:chOff x="0" y="0"/>
          <a:chExt cx="0" cy="0"/>
        </a:xfrm>
      </p:grpSpPr>
      <p:sp>
        <p:nvSpPr>
          <p:cNvPr id="75" name="Google Shape;75;p9"/>
          <p:cNvSpPr txBox="1">
            <a:spLocks noGrp="1"/>
          </p:cNvSpPr>
          <p:nvPr>
            <p:ph type="title"/>
          </p:nvPr>
        </p:nvSpPr>
        <p:spPr>
          <a:xfrm>
            <a:off x="4209250" y="2410425"/>
            <a:ext cx="4045200" cy="7182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6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76" name="Google Shape;76;p9"/>
          <p:cNvSpPr txBox="1">
            <a:spLocks noGrp="1"/>
          </p:cNvSpPr>
          <p:nvPr>
            <p:ph type="subTitle" idx="1"/>
          </p:nvPr>
        </p:nvSpPr>
        <p:spPr>
          <a:xfrm>
            <a:off x="4584550" y="2948850"/>
            <a:ext cx="3294600" cy="980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800">
                <a:solidFill>
                  <a:schemeClr val="lt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77" name="Google Shape;77;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78" name="Google Shape;78;p9"/>
          <p:cNvSpPr txBox="1">
            <a:spLocks noGrp="1"/>
          </p:cNvSpPr>
          <p:nvPr>
            <p:ph type="title" idx="2" hasCustomPrompt="1"/>
          </p:nvPr>
        </p:nvSpPr>
        <p:spPr>
          <a:xfrm>
            <a:off x="5051350" y="1331450"/>
            <a:ext cx="2361000" cy="9801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FFFF"/>
              </a:buClr>
              <a:buSzPts val="6000"/>
              <a:buNone/>
              <a:defRPr sz="6000">
                <a:solidFill>
                  <a:schemeClr val="lt1"/>
                </a:solidFill>
              </a:defRPr>
            </a:lvl1pPr>
            <a:lvl2pPr lvl="1" algn="ctr" rtl="0">
              <a:spcBef>
                <a:spcPts val="0"/>
              </a:spcBef>
              <a:spcAft>
                <a:spcPts val="0"/>
              </a:spcAft>
              <a:buClr>
                <a:srgbClr val="FFFFFF"/>
              </a:buClr>
              <a:buSzPts val="6000"/>
              <a:buFont typeface="Barlow"/>
              <a:buNone/>
              <a:defRPr sz="6000">
                <a:solidFill>
                  <a:srgbClr val="FFFFFF"/>
                </a:solidFill>
                <a:latin typeface="Barlow"/>
                <a:ea typeface="Barlow"/>
                <a:cs typeface="Barlow"/>
                <a:sym typeface="Barlow"/>
              </a:defRPr>
            </a:lvl2pPr>
            <a:lvl3pPr lvl="2" algn="ctr" rtl="0">
              <a:spcBef>
                <a:spcPts val="0"/>
              </a:spcBef>
              <a:spcAft>
                <a:spcPts val="0"/>
              </a:spcAft>
              <a:buClr>
                <a:srgbClr val="FFFFFF"/>
              </a:buClr>
              <a:buSzPts val="6000"/>
              <a:buFont typeface="Barlow"/>
              <a:buNone/>
              <a:defRPr sz="6000">
                <a:solidFill>
                  <a:srgbClr val="FFFFFF"/>
                </a:solidFill>
                <a:latin typeface="Barlow"/>
                <a:ea typeface="Barlow"/>
                <a:cs typeface="Barlow"/>
                <a:sym typeface="Barlow"/>
              </a:defRPr>
            </a:lvl3pPr>
            <a:lvl4pPr lvl="3" algn="ctr" rtl="0">
              <a:spcBef>
                <a:spcPts val="0"/>
              </a:spcBef>
              <a:spcAft>
                <a:spcPts val="0"/>
              </a:spcAft>
              <a:buClr>
                <a:srgbClr val="FFFFFF"/>
              </a:buClr>
              <a:buSzPts val="6000"/>
              <a:buFont typeface="Barlow"/>
              <a:buNone/>
              <a:defRPr sz="6000">
                <a:solidFill>
                  <a:srgbClr val="FFFFFF"/>
                </a:solidFill>
                <a:latin typeface="Barlow"/>
                <a:ea typeface="Barlow"/>
                <a:cs typeface="Barlow"/>
                <a:sym typeface="Barlow"/>
              </a:defRPr>
            </a:lvl4pPr>
            <a:lvl5pPr lvl="4" algn="ctr" rtl="0">
              <a:spcBef>
                <a:spcPts val="0"/>
              </a:spcBef>
              <a:spcAft>
                <a:spcPts val="0"/>
              </a:spcAft>
              <a:buClr>
                <a:srgbClr val="FFFFFF"/>
              </a:buClr>
              <a:buSzPts val="6000"/>
              <a:buFont typeface="Barlow"/>
              <a:buNone/>
              <a:defRPr sz="6000">
                <a:solidFill>
                  <a:srgbClr val="FFFFFF"/>
                </a:solidFill>
                <a:latin typeface="Barlow"/>
                <a:ea typeface="Barlow"/>
                <a:cs typeface="Barlow"/>
                <a:sym typeface="Barlow"/>
              </a:defRPr>
            </a:lvl5pPr>
            <a:lvl6pPr lvl="5" algn="ctr" rtl="0">
              <a:spcBef>
                <a:spcPts val="0"/>
              </a:spcBef>
              <a:spcAft>
                <a:spcPts val="0"/>
              </a:spcAft>
              <a:buClr>
                <a:srgbClr val="FFFFFF"/>
              </a:buClr>
              <a:buSzPts val="6000"/>
              <a:buFont typeface="Barlow"/>
              <a:buNone/>
              <a:defRPr sz="6000">
                <a:solidFill>
                  <a:srgbClr val="FFFFFF"/>
                </a:solidFill>
                <a:latin typeface="Barlow"/>
                <a:ea typeface="Barlow"/>
                <a:cs typeface="Barlow"/>
                <a:sym typeface="Barlow"/>
              </a:defRPr>
            </a:lvl6pPr>
            <a:lvl7pPr lvl="6" algn="ctr" rtl="0">
              <a:spcBef>
                <a:spcPts val="0"/>
              </a:spcBef>
              <a:spcAft>
                <a:spcPts val="0"/>
              </a:spcAft>
              <a:buClr>
                <a:srgbClr val="FFFFFF"/>
              </a:buClr>
              <a:buSzPts val="6000"/>
              <a:buFont typeface="Barlow"/>
              <a:buNone/>
              <a:defRPr sz="6000">
                <a:solidFill>
                  <a:srgbClr val="FFFFFF"/>
                </a:solidFill>
                <a:latin typeface="Barlow"/>
                <a:ea typeface="Barlow"/>
                <a:cs typeface="Barlow"/>
                <a:sym typeface="Barlow"/>
              </a:defRPr>
            </a:lvl7pPr>
            <a:lvl8pPr lvl="7" algn="ctr" rtl="0">
              <a:spcBef>
                <a:spcPts val="0"/>
              </a:spcBef>
              <a:spcAft>
                <a:spcPts val="0"/>
              </a:spcAft>
              <a:buClr>
                <a:srgbClr val="FFFFFF"/>
              </a:buClr>
              <a:buSzPts val="6000"/>
              <a:buFont typeface="Barlow"/>
              <a:buNone/>
              <a:defRPr sz="6000">
                <a:solidFill>
                  <a:srgbClr val="FFFFFF"/>
                </a:solidFill>
                <a:latin typeface="Barlow"/>
                <a:ea typeface="Barlow"/>
                <a:cs typeface="Barlow"/>
                <a:sym typeface="Barlow"/>
              </a:defRPr>
            </a:lvl8pPr>
            <a:lvl9pPr lvl="8" algn="ctr" rtl="0">
              <a:spcBef>
                <a:spcPts val="0"/>
              </a:spcBef>
              <a:spcAft>
                <a:spcPts val="0"/>
              </a:spcAft>
              <a:buClr>
                <a:srgbClr val="FFFFFF"/>
              </a:buClr>
              <a:buSzPts val="6000"/>
              <a:buFont typeface="Barlow"/>
              <a:buNone/>
              <a:defRPr sz="6000">
                <a:solidFill>
                  <a:srgbClr val="FFFFFF"/>
                </a:solidFill>
                <a:latin typeface="Barlow"/>
                <a:ea typeface="Barlow"/>
                <a:cs typeface="Barlow"/>
                <a:sym typeface="Barlow"/>
              </a:defRPr>
            </a:lvl9pPr>
          </a:lstStyle>
          <a:p>
            <a:r>
              <a:t>xx%</a:t>
            </a:r>
          </a:p>
        </p:txBody>
      </p:sp>
      <p:grpSp>
        <p:nvGrpSpPr>
          <p:cNvPr id="79" name="Google Shape;79;p9"/>
          <p:cNvGrpSpPr/>
          <p:nvPr/>
        </p:nvGrpSpPr>
        <p:grpSpPr>
          <a:xfrm flipH="1">
            <a:off x="-738826" y="3293308"/>
            <a:ext cx="3140403" cy="2212955"/>
            <a:chOff x="-1515225" y="1137250"/>
            <a:chExt cx="2334525" cy="1645075"/>
          </a:xfrm>
        </p:grpSpPr>
        <p:sp>
          <p:nvSpPr>
            <p:cNvPr id="80" name="Google Shape;80;p9"/>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9"/>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9"/>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83;p9"/>
          <p:cNvGrpSpPr/>
          <p:nvPr/>
        </p:nvGrpSpPr>
        <p:grpSpPr>
          <a:xfrm>
            <a:off x="7500994" y="-40105"/>
            <a:ext cx="2459782" cy="2450540"/>
            <a:chOff x="7986850" y="754325"/>
            <a:chExt cx="1596950" cy="1590950"/>
          </a:xfrm>
        </p:grpSpPr>
        <p:sp>
          <p:nvSpPr>
            <p:cNvPr id="84" name="Google Shape;84;p9"/>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9"/>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9"/>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7"/>
        <p:cNvGrpSpPr/>
        <p:nvPr/>
      </p:nvGrpSpPr>
      <p:grpSpPr>
        <a:xfrm>
          <a:off x="0" y="0"/>
          <a:ext cx="0" cy="0"/>
          <a:chOff x="0" y="0"/>
          <a:chExt cx="0" cy="0"/>
        </a:xfrm>
      </p:grpSpPr>
      <p:sp>
        <p:nvSpPr>
          <p:cNvPr id="88" name="Google Shape;88;p10"/>
          <p:cNvSpPr txBox="1">
            <a:spLocks noGrp="1"/>
          </p:cNvSpPr>
          <p:nvPr>
            <p:ph type="body" idx="1"/>
          </p:nvPr>
        </p:nvSpPr>
        <p:spPr>
          <a:xfrm>
            <a:off x="1572600" y="4179825"/>
            <a:ext cx="5998800" cy="6051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SzPts val="1200"/>
              <a:buNone/>
              <a:defRPr sz="1200"/>
            </a:lvl1pPr>
          </a:lstStyle>
          <a:p>
            <a:endParaRPr/>
          </a:p>
        </p:txBody>
      </p:sp>
      <p:sp>
        <p:nvSpPr>
          <p:cNvPr id="89" name="Google Shape;89;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90" name="Google Shape;90;p10"/>
          <p:cNvGrpSpPr/>
          <p:nvPr/>
        </p:nvGrpSpPr>
        <p:grpSpPr>
          <a:xfrm rot="-5400000">
            <a:off x="-1595710" y="1919750"/>
            <a:ext cx="3338660" cy="1319127"/>
            <a:chOff x="2729675" y="371225"/>
            <a:chExt cx="2471800" cy="976625"/>
          </a:xfrm>
        </p:grpSpPr>
        <p:sp>
          <p:nvSpPr>
            <p:cNvPr id="91" name="Google Shape;91;p10"/>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0"/>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0"/>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 name="Google Shape;94;p10"/>
          <p:cNvGrpSpPr/>
          <p:nvPr/>
        </p:nvGrpSpPr>
        <p:grpSpPr>
          <a:xfrm rot="5400000">
            <a:off x="7514265" y="1863325"/>
            <a:ext cx="3338660" cy="1319127"/>
            <a:chOff x="2729675" y="371225"/>
            <a:chExt cx="2471800" cy="976625"/>
          </a:xfrm>
        </p:grpSpPr>
        <p:sp>
          <p:nvSpPr>
            <p:cNvPr id="95" name="Google Shape;95;p10"/>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0"/>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0"/>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chemeClr val="accent5"/>
            </a:gs>
            <a:gs pos="100000">
              <a:srgbClr val="04596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0" y="485425"/>
            <a:ext cx="9144000" cy="12261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1"/>
              </a:buClr>
              <a:buSzPts val="3000"/>
              <a:buFont typeface="Barlow"/>
              <a:buNone/>
              <a:defRPr sz="3000" b="1">
                <a:solidFill>
                  <a:schemeClr val="accent1"/>
                </a:solidFill>
                <a:latin typeface="Barlow"/>
                <a:ea typeface="Barlow"/>
                <a:cs typeface="Barlow"/>
                <a:sym typeface="Barlow"/>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rgbClr val="FFFFFF"/>
              </a:buClr>
              <a:buSzPts val="1400"/>
              <a:buFont typeface="Barlow"/>
              <a:buChar char="●"/>
              <a:defRPr>
                <a:solidFill>
                  <a:srgbClr val="FFFFFF"/>
                </a:solidFill>
                <a:latin typeface="Barlow"/>
                <a:ea typeface="Barlow"/>
                <a:cs typeface="Barlow"/>
                <a:sym typeface="Barlow"/>
              </a:defRPr>
            </a:lvl1pPr>
            <a:lvl2pPr marL="914400" lvl="1" indent="-317500">
              <a:lnSpc>
                <a:spcPct val="115000"/>
              </a:lnSpc>
              <a:spcBef>
                <a:spcPts val="1600"/>
              </a:spcBef>
              <a:spcAft>
                <a:spcPts val="0"/>
              </a:spcAft>
              <a:buClr>
                <a:srgbClr val="FFFFFF"/>
              </a:buClr>
              <a:buSzPts val="1400"/>
              <a:buFont typeface="Barlow"/>
              <a:buChar char="○"/>
              <a:defRPr>
                <a:solidFill>
                  <a:srgbClr val="FFFFFF"/>
                </a:solidFill>
                <a:latin typeface="Barlow"/>
                <a:ea typeface="Barlow"/>
                <a:cs typeface="Barlow"/>
                <a:sym typeface="Barlow"/>
              </a:defRPr>
            </a:lvl2pPr>
            <a:lvl3pPr marL="1371600" lvl="2" indent="-317500">
              <a:lnSpc>
                <a:spcPct val="115000"/>
              </a:lnSpc>
              <a:spcBef>
                <a:spcPts val="1600"/>
              </a:spcBef>
              <a:spcAft>
                <a:spcPts val="0"/>
              </a:spcAft>
              <a:buClr>
                <a:srgbClr val="FFFFFF"/>
              </a:buClr>
              <a:buSzPts val="1400"/>
              <a:buFont typeface="Barlow"/>
              <a:buChar char="■"/>
              <a:defRPr>
                <a:solidFill>
                  <a:srgbClr val="FFFFFF"/>
                </a:solidFill>
                <a:latin typeface="Barlow"/>
                <a:ea typeface="Barlow"/>
                <a:cs typeface="Barlow"/>
                <a:sym typeface="Barlow"/>
              </a:defRPr>
            </a:lvl3pPr>
            <a:lvl4pPr marL="1828800" lvl="3" indent="-317500">
              <a:lnSpc>
                <a:spcPct val="115000"/>
              </a:lnSpc>
              <a:spcBef>
                <a:spcPts val="1600"/>
              </a:spcBef>
              <a:spcAft>
                <a:spcPts val="0"/>
              </a:spcAft>
              <a:buClr>
                <a:srgbClr val="FFFFFF"/>
              </a:buClr>
              <a:buSzPts val="1400"/>
              <a:buFont typeface="Barlow"/>
              <a:buChar char="●"/>
              <a:defRPr>
                <a:solidFill>
                  <a:srgbClr val="FFFFFF"/>
                </a:solidFill>
                <a:latin typeface="Barlow"/>
                <a:ea typeface="Barlow"/>
                <a:cs typeface="Barlow"/>
                <a:sym typeface="Barlow"/>
              </a:defRPr>
            </a:lvl4pPr>
            <a:lvl5pPr marL="2286000" lvl="4" indent="-317500">
              <a:lnSpc>
                <a:spcPct val="115000"/>
              </a:lnSpc>
              <a:spcBef>
                <a:spcPts val="1600"/>
              </a:spcBef>
              <a:spcAft>
                <a:spcPts val="0"/>
              </a:spcAft>
              <a:buClr>
                <a:srgbClr val="FFFFFF"/>
              </a:buClr>
              <a:buSzPts val="1400"/>
              <a:buFont typeface="Barlow"/>
              <a:buChar char="○"/>
              <a:defRPr>
                <a:solidFill>
                  <a:srgbClr val="FFFFFF"/>
                </a:solidFill>
                <a:latin typeface="Barlow"/>
                <a:ea typeface="Barlow"/>
                <a:cs typeface="Barlow"/>
                <a:sym typeface="Barlow"/>
              </a:defRPr>
            </a:lvl5pPr>
            <a:lvl6pPr marL="2743200" lvl="5" indent="-317500">
              <a:lnSpc>
                <a:spcPct val="115000"/>
              </a:lnSpc>
              <a:spcBef>
                <a:spcPts val="1600"/>
              </a:spcBef>
              <a:spcAft>
                <a:spcPts val="0"/>
              </a:spcAft>
              <a:buClr>
                <a:srgbClr val="FFFFFF"/>
              </a:buClr>
              <a:buSzPts val="1400"/>
              <a:buFont typeface="Barlow"/>
              <a:buChar char="■"/>
              <a:defRPr>
                <a:solidFill>
                  <a:srgbClr val="FFFFFF"/>
                </a:solidFill>
                <a:latin typeface="Barlow"/>
                <a:ea typeface="Barlow"/>
                <a:cs typeface="Barlow"/>
                <a:sym typeface="Barlow"/>
              </a:defRPr>
            </a:lvl6pPr>
            <a:lvl7pPr marL="3200400" lvl="6" indent="-317500">
              <a:lnSpc>
                <a:spcPct val="115000"/>
              </a:lnSpc>
              <a:spcBef>
                <a:spcPts val="1600"/>
              </a:spcBef>
              <a:spcAft>
                <a:spcPts val="0"/>
              </a:spcAft>
              <a:buClr>
                <a:srgbClr val="FFFFFF"/>
              </a:buClr>
              <a:buSzPts val="1400"/>
              <a:buFont typeface="Barlow"/>
              <a:buChar char="●"/>
              <a:defRPr>
                <a:solidFill>
                  <a:srgbClr val="FFFFFF"/>
                </a:solidFill>
                <a:latin typeface="Barlow"/>
                <a:ea typeface="Barlow"/>
                <a:cs typeface="Barlow"/>
                <a:sym typeface="Barlow"/>
              </a:defRPr>
            </a:lvl7pPr>
            <a:lvl8pPr marL="3657600" lvl="7" indent="-317500">
              <a:lnSpc>
                <a:spcPct val="115000"/>
              </a:lnSpc>
              <a:spcBef>
                <a:spcPts val="1600"/>
              </a:spcBef>
              <a:spcAft>
                <a:spcPts val="0"/>
              </a:spcAft>
              <a:buClr>
                <a:srgbClr val="FFFFFF"/>
              </a:buClr>
              <a:buSzPts val="1400"/>
              <a:buFont typeface="Barlow"/>
              <a:buChar char="○"/>
              <a:defRPr>
                <a:solidFill>
                  <a:srgbClr val="FFFFFF"/>
                </a:solidFill>
                <a:latin typeface="Barlow"/>
                <a:ea typeface="Barlow"/>
                <a:cs typeface="Barlow"/>
                <a:sym typeface="Barlow"/>
              </a:defRPr>
            </a:lvl8pPr>
            <a:lvl9pPr marL="4114800" lvl="8" indent="-317500">
              <a:lnSpc>
                <a:spcPct val="115000"/>
              </a:lnSpc>
              <a:spcBef>
                <a:spcPts val="1600"/>
              </a:spcBef>
              <a:spcAft>
                <a:spcPts val="1600"/>
              </a:spcAft>
              <a:buClr>
                <a:srgbClr val="FFFFFF"/>
              </a:buClr>
              <a:buSzPts val="1400"/>
              <a:buFont typeface="Barlow"/>
              <a:buChar char="■"/>
              <a:defRPr>
                <a:solidFill>
                  <a:srgbClr val="FFFFFF"/>
                </a:solidFill>
                <a:latin typeface="Barlow"/>
                <a:ea typeface="Barlow"/>
                <a:cs typeface="Barlow"/>
                <a:sym typeface="Barlow"/>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15:guide id="1" pos="2880">
          <p15:clr>
            <a:srgbClr val="FFFF00"/>
          </p15:clr>
        </p15:guide>
        <p15:guide id="2">
          <p15:clr>
            <a:srgbClr val="FFFF00"/>
          </p15:clr>
        </p15:guide>
        <p15:guide id="3" pos="5760">
          <p15:clr>
            <a:srgbClr val="FFFF00"/>
          </p15:clr>
        </p15:guide>
        <p15:guide id="4" pos="449">
          <p15:clr>
            <a:srgbClr val="FFFF00"/>
          </p15:clr>
        </p15:guide>
        <p15:guide id="5" pos="5311">
          <p15:clr>
            <a:srgbClr val="FFFF00"/>
          </p15:clr>
        </p15:guide>
        <p15:guide id="6" orient="horz" pos="1620">
          <p15:clr>
            <a:srgbClr val="FFFF00"/>
          </p15:clr>
        </p15:guide>
        <p15:guide id="7" orient="horz" pos="340">
          <p15:clr>
            <a:srgbClr val="FFFF00"/>
          </p15:clr>
        </p15:guide>
        <p15:guide id="8" orient="horz">
          <p15:clr>
            <a:srgbClr val="FFFF00"/>
          </p15:clr>
        </p15:guide>
        <p15:guide id="9" orient="horz" pos="2897">
          <p15:clr>
            <a:srgbClr val="FFFF00"/>
          </p15:clr>
        </p15:guide>
        <p15:guide id="10" orient="horz" pos="3237">
          <p15:clr>
            <a:srgbClr val="FFFF00"/>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13"/>
        <p:cNvGrpSpPr/>
        <p:nvPr/>
      </p:nvGrpSpPr>
      <p:grpSpPr>
        <a:xfrm>
          <a:off x="0" y="0"/>
          <a:ext cx="0" cy="0"/>
          <a:chOff x="0" y="0"/>
          <a:chExt cx="0" cy="0"/>
        </a:xfrm>
      </p:grpSpPr>
      <p:sp>
        <p:nvSpPr>
          <p:cNvPr id="314" name="Google Shape;31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15" name="Google Shape;31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3" Type="http://schemas.openxmlformats.org/officeDocument/2006/relationships/hyperlink" Target="https://docs.google.com/spreadsheets/d/1ArJY83KAHQQuKx15FBh3Hc84JEjfSlQELMqNlj_ehdQ/copy" TargetMode="External"/><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4.xml"/><Relationship Id="rId1" Type="http://schemas.openxmlformats.org/officeDocument/2006/relationships/slideLayout" Target="../slideLayouts/slideLayout21.xml"/><Relationship Id="rId5" Type="http://schemas.openxmlformats.org/officeDocument/2006/relationships/image" Target="../media/image11.jpg"/><Relationship Id="rId4" Type="http://schemas.openxmlformats.org/officeDocument/2006/relationships/image" Target="../media/image10.jpg"/></Relationships>
</file>

<file path=ppt/slides/_rels/slide2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8" Type="http://schemas.openxmlformats.org/officeDocument/2006/relationships/hyperlink" Target="https://www.freepik.com/free-photo/medium-shot-man-holding-frame_8100065.htm/?utm_source=slidesgo_template&amp;utm_medium=referral-link&amp;utm_campaign=sg_resources&amp;utm_content=freepik" TargetMode="External"/><Relationship Id="rId3" Type="http://schemas.openxmlformats.org/officeDocument/2006/relationships/hyperlink" Target="https://www.freepik.com/free-photo/massage-what-makes-you-unique-dartboard-background_1131588.htm#page=3&amp;query=goal&amp;position=8/?utm_source=slidesgo_template&amp;utm_medium=referral-link&amp;utm_campaign=sg_resources&amp;utm_content=freepik" TargetMode="External"/><Relationship Id="rId7" Type="http://schemas.openxmlformats.org/officeDocument/2006/relationships/hyperlink" Target="https://www.freepik.com/free-photo/mand-holding-cup_1216024.htm#page=1&amp;query=business%20man&amp;position=20/?utm_source=slidesgo_template&amp;utm_medium=referral-link&amp;utm_campaign=sg_resources&amp;utm_content=freepik" TargetMode="External"/><Relationship Id="rId2" Type="http://schemas.openxmlformats.org/officeDocument/2006/relationships/notesSlide" Target="../notesSlides/notesSlide33.xml"/><Relationship Id="rId1" Type="http://schemas.openxmlformats.org/officeDocument/2006/relationships/slideLayout" Target="../slideLayouts/slideLayout18.xml"/><Relationship Id="rId6" Type="http://schemas.openxmlformats.org/officeDocument/2006/relationships/hyperlink" Target="https://www.freepik.com/free-photo/group-business-people-meeting_8327011.htm#page=1&amp;query=team&amp;position=5/?utm_source=slidesgo_template&amp;utm_medium=referral-link&amp;utm_campaign=sg_resources&amp;utm_content=freepik" TargetMode="External"/><Relationship Id="rId5" Type="http://schemas.openxmlformats.org/officeDocument/2006/relationships/hyperlink" Target="https://www.freepik.com/free-photo/low-angle-woman-wearing-suit-balcony_6082967.htm#page=2&amp;query=mujer+sonrisa&amp;position=15/?utm_source=slidesgo_template&amp;utm_medium=referral-link&amp;utm_campaign=sg_resources&amp;utm_content=freepik" TargetMode="External"/><Relationship Id="rId10" Type="http://schemas.openxmlformats.org/officeDocument/2006/relationships/hyperlink" Target="https://www.freepik.com/free-photo/group-male-architect-using-laptop-while-looking-blueprint_2509547.htm/?utm_source=slidesgo_template&amp;utm_medium=referrallink&amp;utm_campaign=sg_resources&amp;utm_content=freepik" TargetMode="External"/><Relationship Id="rId4" Type="http://schemas.openxmlformats.org/officeDocument/2006/relationships/hyperlink" Target="https://www.freepik.com/free-photo/man-making-call-me-sign_5236830.htm#query=hombre%20llamada&amp;position=0/?utm_source=slidesgo_template&amp;utm_medium=referral-link&amp;utm_campaign=sg_resources&amp;utm_content=freepik" TargetMode="External"/><Relationship Id="rId9" Type="http://schemas.openxmlformats.org/officeDocument/2006/relationships/hyperlink" Target="https://www.freepik.com/free-photo/joyful-business-team-waving-office-stairway_1304947.htm#page=1&amp;query=saludo&amp;position=9/?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8" Type="http://schemas.openxmlformats.org/officeDocument/2006/relationships/hyperlink" Target="https://www.freepik.com/free-photo/portrait-positive-man-with-retro-camera-standing-isolated_8056525.htm#page=1&amp;query=portrait-positive-man-with-retro-camera-standing-isolated&amp;position=1/?utm_source=slidesgo_template&amp;utm_medium=referral-link&amp;utm_campaign=sg_resources&amp;utm_content=freepik" TargetMode="External"/><Relationship Id="rId13" Type="http://schemas.openxmlformats.org/officeDocument/2006/relationships/hyperlink" Target="https://www.freepik.com/free-vector/concept-flat-computer-engineering_5138522.htm#page=1&amp;query=imac&amp;position=4/?utm_source=slidesgo_template&amp;utm_medium=referrallink&amp;utm_campaign=sg_resources&amp;utm_content=freepik" TargetMode="External"/><Relationship Id="rId3" Type="http://schemas.openxmlformats.org/officeDocument/2006/relationships/hyperlink" Target="https://www.freepik.com/free-photo/group-young-businesspeople-analyzing-graph-wooden-desk_2518334.htm#page=1&amp;query=young%20people%20analyzing%20graph&amp;position=0/?utm_source=slidesgo_template&amp;utm_medium=referrallink&amp;utm_campaign=sg_resources&amp;utm_content=freepik" TargetMode="External"/><Relationship Id="rId7" Type="http://schemas.openxmlformats.org/officeDocument/2006/relationships/hyperlink" Target="https://www.freepik.com/free-photo/happy-young-woman-gesturing-thumbup-against-bright-yellow-surface_4830643.htm/?utm_source=slidesgo_template&amp;utm_medium=referral-link&amp;utm_campaign=sg_resources&amp;utm_content=freepik" TargetMode="External"/><Relationship Id="rId12" Type="http://schemas.openxmlformats.org/officeDocument/2006/relationships/hyperlink" Target="https://www.freepik.com/free-vector/colorful-step-business-infographic-with-numbers_4664930.htm#page=2&amp;query=infographic&amp;position=47/?utm_source=slidesgo_template&amp;utm_medium=referrallink&amp;utm_campaign=sg_resources&amp;utm_content=freepik" TargetMode="External"/><Relationship Id="rId2" Type="http://schemas.openxmlformats.org/officeDocument/2006/relationships/notesSlide" Target="../notesSlides/notesSlide34.xml"/><Relationship Id="rId1" Type="http://schemas.openxmlformats.org/officeDocument/2006/relationships/slideLayout" Target="../slideLayouts/slideLayout3.xml"/><Relationship Id="rId6" Type="http://schemas.openxmlformats.org/officeDocument/2006/relationships/hyperlink" Target="https://www.freepik.com/free-photo/smiley-girl-with-yellow-background_5236781.htm#page=1&amp;query=woman+yellow+background&amp;position=20/?utm_source=slidesgo_template&amp;utm_medium=referral-link&amp;utm_campaign=sg_resources&amp;utm_content=freepik" TargetMode="External"/><Relationship Id="rId11" Type="http://schemas.openxmlformats.org/officeDocument/2006/relationships/hyperlink" Target="https://www.freepik.com/free-vector/abstract-infographics-options-number-workflow-template-design_5548568.htm#page=1&amp;query=infographic&amp;position=20/?utm_source=slidesgo_template&amp;utm_medium=referral-link&amp;utm_campaign=sg_resources&amp;utm_content=freepik" TargetMode="External"/><Relationship Id="rId5" Type="http://schemas.openxmlformats.org/officeDocument/2006/relationships/hyperlink" Target="https://www.freepik.com/free-photo/group-young-male-architect-analyzing-blueprint_2509542.htm/?utm_source=slidesgo_template&amp;utm_medium=referrallink&amp;utm_campaign=sg_resources&amp;utm_content=freepik" TargetMode="External"/><Relationship Id="rId15" Type="http://schemas.openxmlformats.org/officeDocument/2006/relationships/hyperlink" Target="https://www.freepik.com/free-vector/digital-device-mockup_4122508.htm#page=1&amp;query=tablet&amp;position=0/?utm_source=slidesgo_template&amp;utm_medium=referral-link&amp;utm_campaign=sg_resources&amp;utm_content=freepik" TargetMode="External"/><Relationship Id="rId10" Type="http://schemas.openxmlformats.org/officeDocument/2006/relationships/hyperlink" Target="https://www.freepik.com/free-vector/geometric-logo-collection_1285443.htm#page=1&amp;query=LOGOS&amp;position=30/?utm_source=slidesgo_template&amp;utm_medium=referral-link&amp;utm_campaign=sg_resources&amp;utm_content=freepik/?utm_source=slidesgo_template&amp;utm_medium=referral-link&amp;utm_campaign=sg_resources&amp;utm_content=freepik" TargetMode="External"/><Relationship Id="rId4" Type="http://schemas.openxmlformats.org/officeDocument/2006/relationships/hyperlink" Target="https://www.freepik.com/free-photo/man-with-binoculars_916497.htm#page=1&amp;query=vision&amp;position=20/?utm_source=slidesgo_template&amp;utm_medium=referrallink&amp;utm_campaign=sg_resources&amp;utm_content=freepik" TargetMode="External"/><Relationship Id="rId9" Type="http://schemas.openxmlformats.org/officeDocument/2006/relationships/hyperlink" Target="https://www.freepik.com/free-photo/multiracial-group-cheerful-coworkers_4989638.htm#page=1&amp;query=multiracial%20cheerful%20coworkers&amp;position=1/?utm_source=slidesgo_template&amp;utm_medium=referrallink&amp;utm_campaign=sg_resources&amp;utm_content=freepik" TargetMode="External"/><Relationship Id="rId14" Type="http://schemas.openxmlformats.org/officeDocument/2006/relationships/hyperlink" Target="https://www.freepik.com/free-vector/modern-tiktok-interface-smartphone_8064162.htm#page=1&amp;query=interface-tiktok-moderne-smartphone&amp;position=0/?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5.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2.xml"/></Relationships>
</file>

<file path=ppt/slides/_rels/slide36.xml.rels><?xml version="1.0" encoding="UTF-8" standalone="yes"?>
<Relationships xmlns="http://schemas.openxmlformats.org/package/2006/relationships"><Relationship Id="rId3" Type="http://schemas.openxmlformats.org/officeDocument/2006/relationships/hyperlink" Target="https://fonts.google.com/specimen/Barlow" TargetMode="External"/><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17.gif"/><Relationship Id="rId2" Type="http://schemas.openxmlformats.org/officeDocument/2006/relationships/notesSlide" Target="../notesSlides/notesSlide37.xml"/><Relationship Id="rId1" Type="http://schemas.openxmlformats.org/officeDocument/2006/relationships/slideLayout" Target="../slideLayouts/slideLayout26.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16.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5.gif"/><Relationship Id="rId4" Type="http://schemas.openxmlformats.org/officeDocument/2006/relationships/image" Target="../media/image13.gif"/><Relationship Id="rId9" Type="http://schemas.openxmlformats.org/officeDocument/2006/relationships/image" Target="../media/image14.gif"/></Relationships>
</file>

<file path=ppt/slides/_rels/slide3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5.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image" Target="../media/image3.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1.xml"/><Relationship Id="rId1" Type="http://schemas.openxmlformats.org/officeDocument/2006/relationships/slideLayout" Target="../slideLayouts/slideLayout26.xml"/><Relationship Id="rId4" Type="http://schemas.openxmlformats.org/officeDocument/2006/relationships/image" Target="../media/image18.png"/></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53"/>
        <p:cNvGrpSpPr/>
        <p:nvPr/>
      </p:nvGrpSpPr>
      <p:grpSpPr>
        <a:xfrm>
          <a:off x="0" y="0"/>
          <a:ext cx="0" cy="0"/>
          <a:chOff x="0" y="0"/>
          <a:chExt cx="0" cy="0"/>
        </a:xfrm>
      </p:grpSpPr>
      <p:sp>
        <p:nvSpPr>
          <p:cNvPr id="354" name="Google Shape;354;p32"/>
          <p:cNvSpPr/>
          <p:nvPr/>
        </p:nvSpPr>
        <p:spPr>
          <a:xfrm rot="1025784">
            <a:off x="1909487" y="-350507"/>
            <a:ext cx="5112598" cy="4895443"/>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 name="Google Shape;355;p32"/>
          <p:cNvGrpSpPr/>
          <p:nvPr/>
        </p:nvGrpSpPr>
        <p:grpSpPr>
          <a:xfrm>
            <a:off x="4048390" y="1027380"/>
            <a:ext cx="1075496" cy="756501"/>
            <a:chOff x="7077129" y="2512542"/>
            <a:chExt cx="282364" cy="198619"/>
          </a:xfrm>
        </p:grpSpPr>
        <p:sp>
          <p:nvSpPr>
            <p:cNvPr id="356" name="Google Shape;356;p3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 name="Google Shape;362;p32"/>
          <p:cNvSpPr txBox="1">
            <a:spLocks noGrp="1"/>
          </p:cNvSpPr>
          <p:nvPr>
            <p:ph type="title"/>
          </p:nvPr>
        </p:nvSpPr>
        <p:spPr>
          <a:xfrm>
            <a:off x="1783590" y="1783881"/>
            <a:ext cx="5553076" cy="1238400"/>
          </a:xfrm>
          <a:prstGeom prst="rect">
            <a:avLst/>
          </a:prstGeom>
        </p:spPr>
        <p:txBody>
          <a:bodyPr spcFirstLastPara="1" wrap="square" lIns="91425" tIns="91425" rIns="91425" bIns="91425" anchor="b" anchorCtr="0">
            <a:noAutofit/>
          </a:bodyPr>
          <a:lstStyle/>
          <a:p>
            <a:r>
              <a:rPr lang="id-ID" sz="2400">
                <a:latin typeface="+mn-lt"/>
              </a:rPr>
              <a:t>Strategi Komunikasi Publik dalam Manajemen Humas</a:t>
            </a:r>
            <a:r>
              <a:rPr lang="en-US" sz="2400">
                <a:latin typeface="+mn-lt"/>
              </a:rPr>
              <a:t/>
            </a:r>
            <a:br>
              <a:rPr lang="en-US" sz="2400">
                <a:latin typeface="+mn-lt"/>
              </a:rPr>
            </a:br>
            <a:endParaRPr sz="2400">
              <a:latin typeface="+mn-lt"/>
            </a:endParaRPr>
          </a:p>
        </p:txBody>
      </p:sp>
      <p:sp>
        <p:nvSpPr>
          <p:cNvPr id="363" name="Google Shape;363;p32"/>
          <p:cNvSpPr txBox="1">
            <a:spLocks noGrp="1"/>
          </p:cNvSpPr>
          <p:nvPr>
            <p:ph type="subTitle" idx="1"/>
          </p:nvPr>
        </p:nvSpPr>
        <p:spPr>
          <a:xfrm>
            <a:off x="2029400" y="3049525"/>
            <a:ext cx="5113500" cy="75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mtClean="0"/>
              <a:t>Milka, S.Sos., M.A.P</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17"/>
        <p:cNvGrpSpPr/>
        <p:nvPr/>
      </p:nvGrpSpPr>
      <p:grpSpPr>
        <a:xfrm>
          <a:off x="0" y="0"/>
          <a:ext cx="0" cy="0"/>
          <a:chOff x="0" y="0"/>
          <a:chExt cx="0" cy="0"/>
        </a:xfrm>
      </p:grpSpPr>
      <p:sp>
        <p:nvSpPr>
          <p:cNvPr id="418" name="Google Shape;418;p37"/>
          <p:cNvSpPr txBox="1">
            <a:spLocks noGrp="1"/>
          </p:cNvSpPr>
          <p:nvPr>
            <p:ph type="title"/>
          </p:nvPr>
        </p:nvSpPr>
        <p:spPr>
          <a:xfrm>
            <a:off x="0" y="356911"/>
            <a:ext cx="9144000" cy="46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COULD USE THREE COLUMNS, WHY NOT?</a:t>
            </a:r>
            <a:endParaRPr/>
          </a:p>
          <a:p>
            <a:pPr marL="0" lvl="0" indent="0" algn="l" rtl="0">
              <a:spcBef>
                <a:spcPts val="0"/>
              </a:spcBef>
              <a:spcAft>
                <a:spcPts val="0"/>
              </a:spcAft>
              <a:buNone/>
            </a:pPr>
            <a:endParaRPr/>
          </a:p>
        </p:txBody>
      </p:sp>
      <p:grpSp>
        <p:nvGrpSpPr>
          <p:cNvPr id="419" name="Google Shape;419;p37"/>
          <p:cNvGrpSpPr/>
          <p:nvPr/>
        </p:nvGrpSpPr>
        <p:grpSpPr>
          <a:xfrm>
            <a:off x="4189363" y="1715701"/>
            <a:ext cx="851757" cy="721378"/>
            <a:chOff x="6671087" y="2009304"/>
            <a:chExt cx="332757" cy="281833"/>
          </a:xfrm>
        </p:grpSpPr>
        <p:sp>
          <p:nvSpPr>
            <p:cNvPr id="420" name="Google Shape;420;p3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37"/>
          <p:cNvGrpSpPr/>
          <p:nvPr/>
        </p:nvGrpSpPr>
        <p:grpSpPr>
          <a:xfrm>
            <a:off x="1628298" y="1607635"/>
            <a:ext cx="828759" cy="828759"/>
            <a:chOff x="6216367" y="1970156"/>
            <a:chExt cx="361147" cy="361147"/>
          </a:xfrm>
        </p:grpSpPr>
        <p:sp>
          <p:nvSpPr>
            <p:cNvPr id="423" name="Google Shape;423;p3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37"/>
          <p:cNvGrpSpPr/>
          <p:nvPr/>
        </p:nvGrpSpPr>
        <p:grpSpPr>
          <a:xfrm>
            <a:off x="6762640" y="1716391"/>
            <a:ext cx="719993" cy="719999"/>
            <a:chOff x="5774124" y="4294550"/>
            <a:chExt cx="331611" cy="331674"/>
          </a:xfrm>
        </p:grpSpPr>
        <p:sp>
          <p:nvSpPr>
            <p:cNvPr id="428" name="Google Shape;428;p3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 name="Google Shape;430;p37"/>
          <p:cNvSpPr txBox="1">
            <a:spLocks noGrp="1"/>
          </p:cNvSpPr>
          <p:nvPr>
            <p:ph type="subTitle" idx="1"/>
          </p:nvPr>
        </p:nvSpPr>
        <p:spPr>
          <a:xfrm>
            <a:off x="873136" y="3100202"/>
            <a:ext cx="2286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431" name="Google Shape;431;p37"/>
          <p:cNvSpPr txBox="1">
            <a:spLocks noGrp="1"/>
          </p:cNvSpPr>
          <p:nvPr>
            <p:ph type="title" idx="2"/>
          </p:nvPr>
        </p:nvSpPr>
        <p:spPr>
          <a:xfrm>
            <a:off x="880073" y="2663874"/>
            <a:ext cx="22860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432" name="Google Shape;432;p37"/>
          <p:cNvSpPr txBox="1">
            <a:spLocks noGrp="1"/>
          </p:cNvSpPr>
          <p:nvPr>
            <p:ph type="subTitle" idx="3"/>
          </p:nvPr>
        </p:nvSpPr>
        <p:spPr>
          <a:xfrm>
            <a:off x="3425536" y="3100202"/>
            <a:ext cx="2286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a gas giant and the</a:t>
            </a:r>
            <a:endParaRPr/>
          </a:p>
          <a:p>
            <a:pPr marL="0" lvl="0" indent="0" algn="ctr" rtl="0">
              <a:spcBef>
                <a:spcPts val="0"/>
              </a:spcBef>
              <a:spcAft>
                <a:spcPts val="0"/>
              </a:spcAft>
              <a:buNone/>
            </a:pPr>
            <a:r>
              <a:rPr lang="en"/>
              <a:t>biggest planet</a:t>
            </a:r>
            <a:endParaRPr/>
          </a:p>
        </p:txBody>
      </p:sp>
      <p:sp>
        <p:nvSpPr>
          <p:cNvPr id="433" name="Google Shape;433;p37"/>
          <p:cNvSpPr txBox="1">
            <a:spLocks noGrp="1"/>
          </p:cNvSpPr>
          <p:nvPr>
            <p:ph type="title" idx="4"/>
          </p:nvPr>
        </p:nvSpPr>
        <p:spPr>
          <a:xfrm>
            <a:off x="3425523" y="2663724"/>
            <a:ext cx="22860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434" name="Google Shape;434;p37"/>
          <p:cNvSpPr txBox="1">
            <a:spLocks noGrp="1"/>
          </p:cNvSpPr>
          <p:nvPr>
            <p:ph type="subTitle" idx="5"/>
          </p:nvPr>
        </p:nvSpPr>
        <p:spPr>
          <a:xfrm>
            <a:off x="5977936" y="3100202"/>
            <a:ext cx="2286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composed of hydrogen and helium</a:t>
            </a:r>
            <a:endParaRPr/>
          </a:p>
        </p:txBody>
      </p:sp>
      <p:sp>
        <p:nvSpPr>
          <p:cNvPr id="435" name="Google Shape;435;p37"/>
          <p:cNvSpPr txBox="1">
            <a:spLocks noGrp="1"/>
          </p:cNvSpPr>
          <p:nvPr>
            <p:ph type="title" idx="6"/>
          </p:nvPr>
        </p:nvSpPr>
        <p:spPr>
          <a:xfrm>
            <a:off x="5984873" y="2663799"/>
            <a:ext cx="22860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39"/>
        <p:cNvGrpSpPr/>
        <p:nvPr/>
      </p:nvGrpSpPr>
      <p:grpSpPr>
        <a:xfrm>
          <a:off x="0" y="0"/>
          <a:ext cx="0" cy="0"/>
          <a:chOff x="0" y="0"/>
          <a:chExt cx="0" cy="0"/>
        </a:xfrm>
      </p:grpSpPr>
      <p:sp>
        <p:nvSpPr>
          <p:cNvPr id="440" name="Google Shape;440;p38"/>
          <p:cNvSpPr txBox="1">
            <a:spLocks noGrp="1"/>
          </p:cNvSpPr>
          <p:nvPr>
            <p:ph type="title"/>
          </p:nvPr>
        </p:nvSpPr>
        <p:spPr>
          <a:xfrm>
            <a:off x="4788775" y="965025"/>
            <a:ext cx="3716700" cy="22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A PICTURE ALWAYS</a:t>
            </a:r>
            <a:endParaRPr/>
          </a:p>
          <a:p>
            <a:pPr marL="0" lvl="0" indent="0" algn="ctr" rtl="0">
              <a:spcBef>
                <a:spcPts val="0"/>
              </a:spcBef>
              <a:spcAft>
                <a:spcPts val="0"/>
              </a:spcAft>
              <a:buClr>
                <a:schemeClr val="dk1"/>
              </a:buClr>
              <a:buSzPts val="1100"/>
              <a:buFont typeface="Arial"/>
              <a:buNone/>
            </a:pPr>
            <a:r>
              <a:rPr lang="en"/>
              <a:t>REINFORCES THE</a:t>
            </a:r>
            <a:endParaRPr/>
          </a:p>
          <a:p>
            <a:pPr marL="0" lvl="0" indent="0" algn="ctr" rtl="0">
              <a:spcBef>
                <a:spcPts val="0"/>
              </a:spcBef>
              <a:spcAft>
                <a:spcPts val="0"/>
              </a:spcAft>
              <a:buClr>
                <a:schemeClr val="dk1"/>
              </a:buClr>
              <a:buSzPts val="1100"/>
              <a:buFont typeface="Arial"/>
              <a:buNone/>
            </a:pPr>
            <a:r>
              <a:rPr lang="en"/>
              <a:t>CONCEPT</a:t>
            </a:r>
            <a:endParaRPr/>
          </a:p>
        </p:txBody>
      </p:sp>
      <p:sp>
        <p:nvSpPr>
          <p:cNvPr id="441" name="Google Shape;441;p38"/>
          <p:cNvSpPr txBox="1">
            <a:spLocks noGrp="1"/>
          </p:cNvSpPr>
          <p:nvPr>
            <p:ph type="subTitle" idx="1"/>
          </p:nvPr>
        </p:nvSpPr>
        <p:spPr>
          <a:xfrm>
            <a:off x="5076175" y="3313475"/>
            <a:ext cx="3141900" cy="11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Images reveal large amounts</a:t>
            </a:r>
            <a:endParaRPr>
              <a:solidFill>
                <a:schemeClr val="lt1"/>
              </a:solidFill>
            </a:endParaRPr>
          </a:p>
          <a:p>
            <a:pPr marL="0" lvl="0" indent="0" algn="ctr" rtl="0">
              <a:spcBef>
                <a:spcPts val="0"/>
              </a:spcBef>
              <a:spcAft>
                <a:spcPts val="0"/>
              </a:spcAft>
              <a:buClr>
                <a:schemeClr val="dk1"/>
              </a:buClr>
              <a:buSzPts val="1100"/>
              <a:buFont typeface="Arial"/>
              <a:buNone/>
            </a:pPr>
            <a:r>
              <a:rPr lang="en">
                <a:solidFill>
                  <a:schemeClr val="lt1"/>
                </a:solidFill>
              </a:rPr>
              <a:t>of data, so remember: use an</a:t>
            </a:r>
            <a:endParaRPr>
              <a:solidFill>
                <a:schemeClr val="lt1"/>
              </a:solidFill>
            </a:endParaRPr>
          </a:p>
          <a:p>
            <a:pPr marL="0" lvl="0" indent="0" algn="ctr" rtl="0">
              <a:spcBef>
                <a:spcPts val="0"/>
              </a:spcBef>
              <a:spcAft>
                <a:spcPts val="0"/>
              </a:spcAft>
              <a:buNone/>
            </a:pPr>
            <a:r>
              <a:rPr lang="en">
                <a:solidFill>
                  <a:schemeClr val="lt1"/>
                </a:solidFill>
              </a:rPr>
              <a:t>image instead of long texts</a:t>
            </a:r>
            <a:endParaRPr/>
          </a:p>
        </p:txBody>
      </p:sp>
      <p:sp>
        <p:nvSpPr>
          <p:cNvPr id="442" name="Google Shape;442;p38"/>
          <p:cNvSpPr/>
          <p:nvPr/>
        </p:nvSpPr>
        <p:spPr>
          <a:xfrm rot="477547">
            <a:off x="211874" y="285255"/>
            <a:ext cx="4410282" cy="4171081"/>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43" name="Google Shape;443;p38"/>
          <p:cNvPicPr preferRelativeResize="0"/>
          <p:nvPr/>
        </p:nvPicPr>
        <p:blipFill rotWithShape="1">
          <a:blip r:embed="rId3">
            <a:alphaModFix/>
          </a:blip>
          <a:srcRect l="14062" r="46345" b="45220"/>
          <a:stretch/>
        </p:blipFill>
        <p:spPr>
          <a:xfrm>
            <a:off x="1271300" y="658950"/>
            <a:ext cx="3096000" cy="3098100"/>
          </a:xfrm>
          <a:prstGeom prst="ellipse">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48" name="Google Shape;448;p39"/>
          <p:cNvSpPr txBox="1">
            <a:spLocks noGrp="1"/>
          </p:cNvSpPr>
          <p:nvPr>
            <p:ph type="title"/>
          </p:nvPr>
        </p:nvSpPr>
        <p:spPr>
          <a:xfrm>
            <a:off x="713225" y="4041617"/>
            <a:ext cx="7717500" cy="61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PROCESS</a:t>
            </a:r>
            <a:endParaRPr/>
          </a:p>
        </p:txBody>
      </p:sp>
      <p:sp>
        <p:nvSpPr>
          <p:cNvPr id="449" name="Google Shape;449;p39"/>
          <p:cNvSpPr txBox="1">
            <a:spLocks noGrp="1"/>
          </p:cNvSpPr>
          <p:nvPr>
            <p:ph type="subTitle" idx="4294967295"/>
          </p:nvPr>
        </p:nvSpPr>
        <p:spPr>
          <a:xfrm>
            <a:off x="923225" y="2963550"/>
            <a:ext cx="13692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400">
                <a:solidFill>
                  <a:schemeClr val="lt1"/>
                </a:solidFill>
              </a:rPr>
              <a:t>Mercury is the</a:t>
            </a:r>
            <a:endParaRPr sz="1400">
              <a:solidFill>
                <a:schemeClr val="lt1"/>
              </a:solidFill>
            </a:endParaRPr>
          </a:p>
          <a:p>
            <a:pPr marL="0" lvl="0" indent="0" algn="ctr" rtl="0">
              <a:lnSpc>
                <a:spcPct val="100000"/>
              </a:lnSpc>
              <a:spcBef>
                <a:spcPts val="0"/>
              </a:spcBef>
              <a:spcAft>
                <a:spcPts val="0"/>
              </a:spcAft>
              <a:buNone/>
            </a:pPr>
            <a:r>
              <a:rPr lang="en" sz="1400">
                <a:solidFill>
                  <a:schemeClr val="lt1"/>
                </a:solidFill>
              </a:rPr>
              <a:t>closest planet to the Sun</a:t>
            </a:r>
            <a:endParaRPr sz="1400"/>
          </a:p>
        </p:txBody>
      </p:sp>
      <p:grpSp>
        <p:nvGrpSpPr>
          <p:cNvPr id="450" name="Google Shape;450;p39"/>
          <p:cNvGrpSpPr/>
          <p:nvPr/>
        </p:nvGrpSpPr>
        <p:grpSpPr>
          <a:xfrm>
            <a:off x="2708613" y="3592020"/>
            <a:ext cx="618218" cy="616926"/>
            <a:chOff x="3541011" y="1508594"/>
            <a:chExt cx="350166" cy="349434"/>
          </a:xfrm>
        </p:grpSpPr>
        <p:sp>
          <p:nvSpPr>
            <p:cNvPr id="451" name="Google Shape;451;p3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39"/>
          <p:cNvGrpSpPr/>
          <p:nvPr/>
        </p:nvGrpSpPr>
        <p:grpSpPr>
          <a:xfrm>
            <a:off x="3754720" y="2671296"/>
            <a:ext cx="389721" cy="542267"/>
            <a:chOff x="910723" y="1508212"/>
            <a:chExt cx="251660" cy="350166"/>
          </a:xfrm>
        </p:grpSpPr>
        <p:sp>
          <p:nvSpPr>
            <p:cNvPr id="465" name="Google Shape;465;p3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 name="Google Shape;482;p39"/>
          <p:cNvSpPr/>
          <p:nvPr/>
        </p:nvSpPr>
        <p:spPr>
          <a:xfrm>
            <a:off x="5837823" y="3632981"/>
            <a:ext cx="528845" cy="528845"/>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 name="Google Shape;483;p39"/>
          <p:cNvGrpSpPr/>
          <p:nvPr/>
        </p:nvGrpSpPr>
        <p:grpSpPr>
          <a:xfrm>
            <a:off x="4941027" y="2747939"/>
            <a:ext cx="497322" cy="489575"/>
            <a:chOff x="1754279" y="4286593"/>
            <a:chExt cx="351439" cy="345965"/>
          </a:xfrm>
        </p:grpSpPr>
        <p:sp>
          <p:nvSpPr>
            <p:cNvPr id="484" name="Google Shape;484;p3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 name="Google Shape;489;p39"/>
          <p:cNvSpPr txBox="1">
            <a:spLocks noGrp="1"/>
          </p:cNvSpPr>
          <p:nvPr>
            <p:ph type="subTitle" idx="4294967295"/>
          </p:nvPr>
        </p:nvSpPr>
        <p:spPr>
          <a:xfrm>
            <a:off x="829025" y="2563825"/>
            <a:ext cx="1557600" cy="54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lt1"/>
                </a:solidFill>
                <a:latin typeface="Barlow SemiBold"/>
                <a:ea typeface="Barlow SemiBold"/>
                <a:cs typeface="Barlow SemiBold"/>
                <a:sym typeface="Barlow SemiBold"/>
              </a:rPr>
              <a:t>STEP 1</a:t>
            </a:r>
            <a:endParaRPr sz="1400">
              <a:solidFill>
                <a:schemeClr val="lt1"/>
              </a:solidFill>
            </a:endParaRPr>
          </a:p>
        </p:txBody>
      </p:sp>
      <p:sp>
        <p:nvSpPr>
          <p:cNvPr id="490" name="Google Shape;490;p39"/>
          <p:cNvSpPr txBox="1">
            <a:spLocks noGrp="1"/>
          </p:cNvSpPr>
          <p:nvPr>
            <p:ph type="subTitle" idx="4294967295"/>
          </p:nvPr>
        </p:nvSpPr>
        <p:spPr>
          <a:xfrm>
            <a:off x="6832925" y="2963550"/>
            <a:ext cx="13692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400">
                <a:solidFill>
                  <a:schemeClr val="lt1"/>
                </a:solidFill>
              </a:rPr>
              <a:t>It’s the biggest</a:t>
            </a:r>
            <a:endParaRPr sz="1400">
              <a:solidFill>
                <a:schemeClr val="lt1"/>
              </a:solidFill>
            </a:endParaRPr>
          </a:p>
          <a:p>
            <a:pPr marL="0" lvl="0" indent="0" algn="ctr" rtl="0">
              <a:lnSpc>
                <a:spcPct val="100000"/>
              </a:lnSpc>
              <a:spcBef>
                <a:spcPts val="0"/>
              </a:spcBef>
              <a:spcAft>
                <a:spcPts val="0"/>
              </a:spcAft>
              <a:buNone/>
            </a:pPr>
            <a:r>
              <a:rPr lang="en" sz="1400">
                <a:solidFill>
                  <a:schemeClr val="lt1"/>
                </a:solidFill>
              </a:rPr>
              <a:t>planet in </a:t>
            </a:r>
            <a:r>
              <a:rPr lang="en">
                <a:solidFill>
                  <a:schemeClr val="lt1"/>
                </a:solidFill>
              </a:rPr>
              <a:t>the </a:t>
            </a:r>
            <a:r>
              <a:rPr lang="en" sz="1400">
                <a:solidFill>
                  <a:schemeClr val="lt1"/>
                </a:solidFill>
              </a:rPr>
              <a:t>Solar System</a:t>
            </a:r>
            <a:endParaRPr sz="1400">
              <a:solidFill>
                <a:schemeClr val="lt1"/>
              </a:solidFill>
            </a:endParaRPr>
          </a:p>
        </p:txBody>
      </p:sp>
      <p:sp>
        <p:nvSpPr>
          <p:cNvPr id="491" name="Google Shape;491;p39"/>
          <p:cNvSpPr txBox="1">
            <a:spLocks noGrp="1"/>
          </p:cNvSpPr>
          <p:nvPr>
            <p:ph type="subTitle" idx="4294967295"/>
          </p:nvPr>
        </p:nvSpPr>
        <p:spPr>
          <a:xfrm>
            <a:off x="6738725" y="2569825"/>
            <a:ext cx="1557600" cy="53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lt1"/>
                </a:solidFill>
                <a:latin typeface="Barlow SemiBold"/>
                <a:ea typeface="Barlow SemiBold"/>
                <a:cs typeface="Barlow SemiBold"/>
                <a:sym typeface="Barlow SemiBold"/>
              </a:rPr>
              <a:t>STEP 4</a:t>
            </a:r>
            <a:endParaRPr sz="1400">
              <a:solidFill>
                <a:schemeClr val="lt1"/>
              </a:solidFill>
            </a:endParaRPr>
          </a:p>
        </p:txBody>
      </p:sp>
      <p:sp>
        <p:nvSpPr>
          <p:cNvPr id="492" name="Google Shape;492;p39"/>
          <p:cNvSpPr txBox="1">
            <a:spLocks noGrp="1"/>
          </p:cNvSpPr>
          <p:nvPr>
            <p:ph type="subTitle" idx="4294967295"/>
          </p:nvPr>
        </p:nvSpPr>
        <p:spPr>
          <a:xfrm>
            <a:off x="2596920" y="1318525"/>
            <a:ext cx="1369200" cy="892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400">
                <a:solidFill>
                  <a:schemeClr val="lt1"/>
                </a:solidFill>
              </a:rPr>
              <a:t>Saturn is the</a:t>
            </a:r>
            <a:endParaRPr sz="14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400">
                <a:solidFill>
                  <a:schemeClr val="lt1"/>
                </a:solidFill>
              </a:rPr>
              <a:t>ringed one and a gas giant</a:t>
            </a:r>
            <a:endParaRPr sz="1400">
              <a:solidFill>
                <a:schemeClr val="lt1"/>
              </a:solidFill>
            </a:endParaRPr>
          </a:p>
          <a:p>
            <a:pPr marL="0" lvl="0" indent="0" algn="ctr" rtl="0">
              <a:lnSpc>
                <a:spcPct val="100000"/>
              </a:lnSpc>
              <a:spcBef>
                <a:spcPts val="0"/>
              </a:spcBef>
              <a:spcAft>
                <a:spcPts val="0"/>
              </a:spcAft>
              <a:buNone/>
            </a:pPr>
            <a:endParaRPr sz="1400">
              <a:solidFill>
                <a:schemeClr val="lt1"/>
              </a:solidFill>
            </a:endParaRPr>
          </a:p>
        </p:txBody>
      </p:sp>
      <p:sp>
        <p:nvSpPr>
          <p:cNvPr id="493" name="Google Shape;493;p39"/>
          <p:cNvSpPr txBox="1">
            <a:spLocks noGrp="1"/>
          </p:cNvSpPr>
          <p:nvPr>
            <p:ph type="subTitle" idx="4294967295"/>
          </p:nvPr>
        </p:nvSpPr>
        <p:spPr>
          <a:xfrm>
            <a:off x="2502720" y="918825"/>
            <a:ext cx="1557600" cy="54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lt1"/>
                </a:solidFill>
                <a:latin typeface="Barlow SemiBold"/>
                <a:ea typeface="Barlow SemiBold"/>
                <a:cs typeface="Barlow SemiBold"/>
                <a:sym typeface="Barlow SemiBold"/>
              </a:rPr>
              <a:t>STEP 2</a:t>
            </a:r>
            <a:endParaRPr sz="1400">
              <a:solidFill>
                <a:schemeClr val="lt1"/>
              </a:solidFill>
            </a:endParaRPr>
          </a:p>
        </p:txBody>
      </p:sp>
      <p:sp>
        <p:nvSpPr>
          <p:cNvPr id="494" name="Google Shape;494;p39"/>
          <p:cNvSpPr txBox="1">
            <a:spLocks noGrp="1"/>
          </p:cNvSpPr>
          <p:nvPr>
            <p:ph type="subTitle" idx="4294967295"/>
          </p:nvPr>
        </p:nvSpPr>
        <p:spPr>
          <a:xfrm>
            <a:off x="5215159" y="1318525"/>
            <a:ext cx="1369200" cy="892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400">
                <a:solidFill>
                  <a:schemeClr val="lt1"/>
                </a:solidFill>
              </a:rPr>
              <a:t>Neptune is the</a:t>
            </a:r>
            <a:endParaRPr sz="14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400">
                <a:solidFill>
                  <a:schemeClr val="lt1"/>
                </a:solidFill>
              </a:rPr>
              <a:t>farthest planet</a:t>
            </a:r>
            <a:endParaRPr sz="1400">
              <a:solidFill>
                <a:schemeClr val="lt1"/>
              </a:solidFill>
            </a:endParaRPr>
          </a:p>
          <a:p>
            <a:pPr marL="0" lvl="0" indent="0" algn="ctr" rtl="0">
              <a:lnSpc>
                <a:spcPct val="100000"/>
              </a:lnSpc>
              <a:spcBef>
                <a:spcPts val="0"/>
              </a:spcBef>
              <a:spcAft>
                <a:spcPts val="0"/>
              </a:spcAft>
              <a:buNone/>
            </a:pPr>
            <a:r>
              <a:rPr lang="en" sz="1400">
                <a:solidFill>
                  <a:schemeClr val="lt1"/>
                </a:solidFill>
              </a:rPr>
              <a:t>from the Sun</a:t>
            </a:r>
            <a:endParaRPr sz="1400">
              <a:solidFill>
                <a:schemeClr val="lt1"/>
              </a:solidFill>
            </a:endParaRPr>
          </a:p>
        </p:txBody>
      </p:sp>
      <p:sp>
        <p:nvSpPr>
          <p:cNvPr id="495" name="Google Shape;495;p39"/>
          <p:cNvSpPr txBox="1">
            <a:spLocks noGrp="1"/>
          </p:cNvSpPr>
          <p:nvPr>
            <p:ph type="subTitle" idx="4294967295"/>
          </p:nvPr>
        </p:nvSpPr>
        <p:spPr>
          <a:xfrm>
            <a:off x="5120959" y="918825"/>
            <a:ext cx="1557600" cy="54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lt1"/>
                </a:solidFill>
                <a:latin typeface="Barlow SemiBold"/>
                <a:ea typeface="Barlow SemiBold"/>
                <a:cs typeface="Barlow SemiBold"/>
                <a:sym typeface="Barlow SemiBold"/>
              </a:rPr>
              <a:t>STEP 3</a:t>
            </a:r>
            <a:endParaRPr sz="1400">
              <a:solidFill>
                <a:schemeClr val="lt1"/>
              </a:solidFill>
            </a:endParaRPr>
          </a:p>
        </p:txBody>
      </p:sp>
      <p:grpSp>
        <p:nvGrpSpPr>
          <p:cNvPr id="496" name="Google Shape;496;p39"/>
          <p:cNvGrpSpPr/>
          <p:nvPr/>
        </p:nvGrpSpPr>
        <p:grpSpPr>
          <a:xfrm>
            <a:off x="1357057" y="1312263"/>
            <a:ext cx="6403715" cy="3183462"/>
            <a:chOff x="1357057" y="1415963"/>
            <a:chExt cx="6403715" cy="3183462"/>
          </a:xfrm>
        </p:grpSpPr>
        <p:sp>
          <p:nvSpPr>
            <p:cNvPr id="497" name="Google Shape;497;p39"/>
            <p:cNvSpPr/>
            <p:nvPr/>
          </p:nvSpPr>
          <p:spPr>
            <a:xfrm>
              <a:off x="4111689" y="1444804"/>
              <a:ext cx="949950" cy="68539"/>
            </a:xfrm>
            <a:custGeom>
              <a:avLst/>
              <a:gdLst/>
              <a:ahLst/>
              <a:cxnLst/>
              <a:rect l="l" t="t" r="r" b="b"/>
              <a:pathLst>
                <a:path w="27041" h="1951" extrusionOk="0">
                  <a:moveTo>
                    <a:pt x="12690" y="0"/>
                  </a:moveTo>
                  <a:cubicBezTo>
                    <a:pt x="8610" y="0"/>
                    <a:pt x="4531" y="273"/>
                    <a:pt x="452" y="822"/>
                  </a:cubicBezTo>
                  <a:lnTo>
                    <a:pt x="407" y="822"/>
                  </a:lnTo>
                  <a:cubicBezTo>
                    <a:pt x="181" y="867"/>
                    <a:pt x="1" y="1138"/>
                    <a:pt x="46" y="1364"/>
                  </a:cubicBezTo>
                  <a:cubicBezTo>
                    <a:pt x="127" y="1566"/>
                    <a:pt x="352" y="1732"/>
                    <a:pt x="561" y="1732"/>
                  </a:cubicBezTo>
                  <a:cubicBezTo>
                    <a:pt x="585" y="1732"/>
                    <a:pt x="609" y="1730"/>
                    <a:pt x="633" y="1725"/>
                  </a:cubicBezTo>
                  <a:cubicBezTo>
                    <a:pt x="4616" y="1159"/>
                    <a:pt x="8628" y="885"/>
                    <a:pt x="12638" y="885"/>
                  </a:cubicBezTo>
                  <a:cubicBezTo>
                    <a:pt x="17263" y="885"/>
                    <a:pt x="21884" y="1250"/>
                    <a:pt x="26454" y="1951"/>
                  </a:cubicBezTo>
                  <a:lnTo>
                    <a:pt x="26544" y="1951"/>
                  </a:lnTo>
                  <a:cubicBezTo>
                    <a:pt x="26770" y="1951"/>
                    <a:pt x="26996" y="1770"/>
                    <a:pt x="26996" y="1544"/>
                  </a:cubicBezTo>
                  <a:cubicBezTo>
                    <a:pt x="27041" y="1319"/>
                    <a:pt x="26860" y="1093"/>
                    <a:pt x="26589" y="1048"/>
                  </a:cubicBezTo>
                  <a:cubicBezTo>
                    <a:pt x="21956" y="352"/>
                    <a:pt x="17323" y="0"/>
                    <a:pt x="12690"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9"/>
            <p:cNvSpPr/>
            <p:nvPr/>
          </p:nvSpPr>
          <p:spPr>
            <a:xfrm>
              <a:off x="4890351" y="1420319"/>
              <a:ext cx="131667" cy="122217"/>
            </a:xfrm>
            <a:custGeom>
              <a:avLst/>
              <a:gdLst/>
              <a:ahLst/>
              <a:cxnLst/>
              <a:rect l="l" t="t" r="r" b="b"/>
              <a:pathLst>
                <a:path w="3748" h="3479" extrusionOk="0">
                  <a:moveTo>
                    <a:pt x="1847" y="0"/>
                  </a:moveTo>
                  <a:cubicBezTo>
                    <a:pt x="995" y="0"/>
                    <a:pt x="297" y="630"/>
                    <a:pt x="136" y="1474"/>
                  </a:cubicBezTo>
                  <a:cubicBezTo>
                    <a:pt x="1" y="2422"/>
                    <a:pt x="678" y="3325"/>
                    <a:pt x="1626" y="3460"/>
                  </a:cubicBezTo>
                  <a:cubicBezTo>
                    <a:pt x="1712" y="3473"/>
                    <a:pt x="1797" y="3479"/>
                    <a:pt x="1882" y="3479"/>
                  </a:cubicBezTo>
                  <a:cubicBezTo>
                    <a:pt x="2731" y="3479"/>
                    <a:pt x="3489" y="2878"/>
                    <a:pt x="3612" y="2016"/>
                  </a:cubicBezTo>
                  <a:cubicBezTo>
                    <a:pt x="3747" y="1023"/>
                    <a:pt x="3115" y="165"/>
                    <a:pt x="2167" y="29"/>
                  </a:cubicBezTo>
                  <a:cubicBezTo>
                    <a:pt x="2059" y="10"/>
                    <a:pt x="1952" y="0"/>
                    <a:pt x="184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9"/>
            <p:cNvSpPr/>
            <p:nvPr/>
          </p:nvSpPr>
          <p:spPr>
            <a:xfrm>
              <a:off x="4152932" y="1415963"/>
              <a:ext cx="131667" cy="123377"/>
            </a:xfrm>
            <a:custGeom>
              <a:avLst/>
              <a:gdLst/>
              <a:ahLst/>
              <a:cxnLst/>
              <a:rect l="l" t="t" r="r" b="b"/>
              <a:pathLst>
                <a:path w="3748" h="3512" extrusionOk="0">
                  <a:moveTo>
                    <a:pt x="1878" y="1"/>
                  </a:moveTo>
                  <a:cubicBezTo>
                    <a:pt x="1795" y="1"/>
                    <a:pt x="1711" y="6"/>
                    <a:pt x="1626" y="18"/>
                  </a:cubicBezTo>
                  <a:cubicBezTo>
                    <a:pt x="678" y="153"/>
                    <a:pt x="0" y="1011"/>
                    <a:pt x="136" y="1959"/>
                  </a:cubicBezTo>
                  <a:cubicBezTo>
                    <a:pt x="260" y="2867"/>
                    <a:pt x="1025" y="3511"/>
                    <a:pt x="1880" y="3511"/>
                  </a:cubicBezTo>
                  <a:cubicBezTo>
                    <a:pt x="1960" y="3511"/>
                    <a:pt x="2041" y="3506"/>
                    <a:pt x="2122" y="3494"/>
                  </a:cubicBezTo>
                  <a:cubicBezTo>
                    <a:pt x="3070" y="3359"/>
                    <a:pt x="3747" y="2456"/>
                    <a:pt x="3612" y="1508"/>
                  </a:cubicBezTo>
                  <a:cubicBezTo>
                    <a:pt x="3488" y="641"/>
                    <a:pt x="2761" y="1"/>
                    <a:pt x="1878"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9"/>
            <p:cNvSpPr/>
            <p:nvPr/>
          </p:nvSpPr>
          <p:spPr>
            <a:xfrm>
              <a:off x="1403042" y="4141082"/>
              <a:ext cx="63480" cy="417098"/>
            </a:xfrm>
            <a:custGeom>
              <a:avLst/>
              <a:gdLst/>
              <a:ahLst/>
              <a:cxnLst/>
              <a:rect l="l" t="t" r="r" b="b"/>
              <a:pathLst>
                <a:path w="1807" h="11873" extrusionOk="0">
                  <a:moveTo>
                    <a:pt x="1355" y="0"/>
                  </a:moveTo>
                  <a:cubicBezTo>
                    <a:pt x="1039" y="0"/>
                    <a:pt x="813" y="181"/>
                    <a:pt x="813" y="452"/>
                  </a:cubicBezTo>
                  <a:cubicBezTo>
                    <a:pt x="272" y="4289"/>
                    <a:pt x="46" y="7584"/>
                    <a:pt x="1" y="11421"/>
                  </a:cubicBezTo>
                  <a:cubicBezTo>
                    <a:pt x="1" y="11647"/>
                    <a:pt x="136" y="11873"/>
                    <a:pt x="452" y="11873"/>
                  </a:cubicBezTo>
                  <a:cubicBezTo>
                    <a:pt x="723" y="11873"/>
                    <a:pt x="904" y="11647"/>
                    <a:pt x="994" y="11331"/>
                  </a:cubicBezTo>
                  <a:cubicBezTo>
                    <a:pt x="1039" y="7584"/>
                    <a:pt x="1220" y="4334"/>
                    <a:pt x="1807" y="587"/>
                  </a:cubicBezTo>
                  <a:lnTo>
                    <a:pt x="1807" y="497"/>
                  </a:lnTo>
                  <a:cubicBezTo>
                    <a:pt x="1807" y="226"/>
                    <a:pt x="1626" y="0"/>
                    <a:pt x="1355"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9"/>
            <p:cNvSpPr/>
            <p:nvPr/>
          </p:nvSpPr>
          <p:spPr>
            <a:xfrm>
              <a:off x="1372936" y="4172172"/>
              <a:ext cx="131632" cy="123377"/>
            </a:xfrm>
            <a:custGeom>
              <a:avLst/>
              <a:gdLst/>
              <a:ahLst/>
              <a:cxnLst/>
              <a:rect l="l" t="t" r="r" b="b"/>
              <a:pathLst>
                <a:path w="3747" h="3512" extrusionOk="0">
                  <a:moveTo>
                    <a:pt x="1879" y="1"/>
                  </a:moveTo>
                  <a:cubicBezTo>
                    <a:pt x="1025" y="1"/>
                    <a:pt x="259" y="641"/>
                    <a:pt x="136" y="1508"/>
                  </a:cubicBezTo>
                  <a:cubicBezTo>
                    <a:pt x="0" y="2456"/>
                    <a:pt x="677" y="3359"/>
                    <a:pt x="1625" y="3494"/>
                  </a:cubicBezTo>
                  <a:cubicBezTo>
                    <a:pt x="1707" y="3506"/>
                    <a:pt x="1788" y="3511"/>
                    <a:pt x="1868" y="3511"/>
                  </a:cubicBezTo>
                  <a:cubicBezTo>
                    <a:pt x="2723" y="3511"/>
                    <a:pt x="3488" y="2871"/>
                    <a:pt x="3612" y="2004"/>
                  </a:cubicBezTo>
                  <a:cubicBezTo>
                    <a:pt x="3747" y="1056"/>
                    <a:pt x="3070" y="154"/>
                    <a:pt x="2122" y="18"/>
                  </a:cubicBezTo>
                  <a:cubicBezTo>
                    <a:pt x="2041" y="6"/>
                    <a:pt x="1960" y="1"/>
                    <a:pt x="187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9"/>
            <p:cNvSpPr/>
            <p:nvPr/>
          </p:nvSpPr>
          <p:spPr>
            <a:xfrm>
              <a:off x="1357057" y="4475697"/>
              <a:ext cx="125309" cy="123728"/>
            </a:xfrm>
            <a:custGeom>
              <a:avLst/>
              <a:gdLst/>
              <a:ahLst/>
              <a:cxnLst/>
              <a:rect l="l" t="t" r="r" b="b"/>
              <a:pathLst>
                <a:path w="3567" h="3522" extrusionOk="0">
                  <a:moveTo>
                    <a:pt x="1806" y="0"/>
                  </a:moveTo>
                  <a:cubicBezTo>
                    <a:pt x="858" y="0"/>
                    <a:pt x="46" y="768"/>
                    <a:pt x="46" y="1716"/>
                  </a:cubicBezTo>
                  <a:cubicBezTo>
                    <a:pt x="1" y="2709"/>
                    <a:pt x="768" y="3476"/>
                    <a:pt x="1761" y="3521"/>
                  </a:cubicBezTo>
                  <a:cubicBezTo>
                    <a:pt x="2709" y="3521"/>
                    <a:pt x="3522" y="2754"/>
                    <a:pt x="3522" y="1806"/>
                  </a:cubicBezTo>
                  <a:cubicBezTo>
                    <a:pt x="3567" y="858"/>
                    <a:pt x="2800" y="45"/>
                    <a:pt x="180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9"/>
            <p:cNvSpPr/>
            <p:nvPr/>
          </p:nvSpPr>
          <p:spPr>
            <a:xfrm>
              <a:off x="2134138" y="2151554"/>
              <a:ext cx="456760" cy="448118"/>
            </a:xfrm>
            <a:custGeom>
              <a:avLst/>
              <a:gdLst/>
              <a:ahLst/>
              <a:cxnLst/>
              <a:rect l="l" t="t" r="r" b="b"/>
              <a:pathLst>
                <a:path w="13002" h="12756" extrusionOk="0">
                  <a:moveTo>
                    <a:pt x="12483" y="0"/>
                  </a:moveTo>
                  <a:cubicBezTo>
                    <a:pt x="12344" y="0"/>
                    <a:pt x="12200" y="59"/>
                    <a:pt x="12099" y="160"/>
                  </a:cubicBezTo>
                  <a:cubicBezTo>
                    <a:pt x="9616" y="2147"/>
                    <a:pt x="7720" y="3862"/>
                    <a:pt x="5463" y="6119"/>
                  </a:cubicBezTo>
                  <a:cubicBezTo>
                    <a:pt x="3612" y="8015"/>
                    <a:pt x="1806" y="10001"/>
                    <a:pt x="91" y="12033"/>
                  </a:cubicBezTo>
                  <a:cubicBezTo>
                    <a:pt x="46" y="12078"/>
                    <a:pt x="0" y="12168"/>
                    <a:pt x="0" y="12304"/>
                  </a:cubicBezTo>
                  <a:cubicBezTo>
                    <a:pt x="0" y="12529"/>
                    <a:pt x="181" y="12755"/>
                    <a:pt x="452" y="12755"/>
                  </a:cubicBezTo>
                  <a:cubicBezTo>
                    <a:pt x="542" y="12755"/>
                    <a:pt x="678" y="12710"/>
                    <a:pt x="813" y="12620"/>
                  </a:cubicBezTo>
                  <a:cubicBezTo>
                    <a:pt x="2528" y="10588"/>
                    <a:pt x="4289" y="8647"/>
                    <a:pt x="6140" y="6841"/>
                  </a:cubicBezTo>
                  <a:cubicBezTo>
                    <a:pt x="8397" y="4629"/>
                    <a:pt x="10248" y="2869"/>
                    <a:pt x="12731" y="883"/>
                  </a:cubicBezTo>
                  <a:lnTo>
                    <a:pt x="12866" y="792"/>
                  </a:lnTo>
                  <a:cubicBezTo>
                    <a:pt x="13001" y="567"/>
                    <a:pt x="12956" y="296"/>
                    <a:pt x="12776" y="115"/>
                  </a:cubicBezTo>
                  <a:cubicBezTo>
                    <a:pt x="12697" y="36"/>
                    <a:pt x="12591" y="0"/>
                    <a:pt x="12483"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9"/>
            <p:cNvSpPr/>
            <p:nvPr/>
          </p:nvSpPr>
          <p:spPr>
            <a:xfrm>
              <a:off x="2121456" y="2472187"/>
              <a:ext cx="137991" cy="121971"/>
            </a:xfrm>
            <a:custGeom>
              <a:avLst/>
              <a:gdLst/>
              <a:ahLst/>
              <a:cxnLst/>
              <a:rect l="l" t="t" r="r" b="b"/>
              <a:pathLst>
                <a:path w="3928" h="3472" extrusionOk="0">
                  <a:moveTo>
                    <a:pt x="1975" y="0"/>
                  </a:moveTo>
                  <a:cubicBezTo>
                    <a:pt x="1477" y="0"/>
                    <a:pt x="980" y="206"/>
                    <a:pt x="632" y="604"/>
                  </a:cubicBezTo>
                  <a:cubicBezTo>
                    <a:pt x="0" y="1326"/>
                    <a:pt x="91" y="2454"/>
                    <a:pt x="858" y="3086"/>
                  </a:cubicBezTo>
                  <a:cubicBezTo>
                    <a:pt x="1176" y="3344"/>
                    <a:pt x="1563" y="3472"/>
                    <a:pt x="1951" y="3472"/>
                  </a:cubicBezTo>
                  <a:cubicBezTo>
                    <a:pt x="2446" y="3472"/>
                    <a:pt x="2942" y="3265"/>
                    <a:pt x="3296" y="2861"/>
                  </a:cubicBezTo>
                  <a:cubicBezTo>
                    <a:pt x="3928" y="2138"/>
                    <a:pt x="3837" y="1010"/>
                    <a:pt x="3115" y="423"/>
                  </a:cubicBezTo>
                  <a:cubicBezTo>
                    <a:pt x="2790" y="138"/>
                    <a:pt x="2382" y="0"/>
                    <a:pt x="1975"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9"/>
            <p:cNvSpPr/>
            <p:nvPr/>
          </p:nvSpPr>
          <p:spPr>
            <a:xfrm>
              <a:off x="2441809" y="2159915"/>
              <a:ext cx="137991" cy="122990"/>
            </a:xfrm>
            <a:custGeom>
              <a:avLst/>
              <a:gdLst/>
              <a:ahLst/>
              <a:cxnLst/>
              <a:rect l="l" t="t" r="r" b="b"/>
              <a:pathLst>
                <a:path w="3928" h="3501" extrusionOk="0">
                  <a:moveTo>
                    <a:pt x="1954" y="0"/>
                  </a:moveTo>
                  <a:cubicBezTo>
                    <a:pt x="1556" y="0"/>
                    <a:pt x="1153" y="139"/>
                    <a:pt x="813" y="419"/>
                  </a:cubicBezTo>
                  <a:cubicBezTo>
                    <a:pt x="90" y="1006"/>
                    <a:pt x="0" y="2134"/>
                    <a:pt x="587" y="2857"/>
                  </a:cubicBezTo>
                  <a:cubicBezTo>
                    <a:pt x="938" y="3284"/>
                    <a:pt x="1430" y="3501"/>
                    <a:pt x="1929" y="3501"/>
                  </a:cubicBezTo>
                  <a:cubicBezTo>
                    <a:pt x="2327" y="3501"/>
                    <a:pt x="2729" y="3363"/>
                    <a:pt x="3070" y="3082"/>
                  </a:cubicBezTo>
                  <a:cubicBezTo>
                    <a:pt x="3792" y="2496"/>
                    <a:pt x="3927" y="1367"/>
                    <a:pt x="3295" y="645"/>
                  </a:cubicBezTo>
                  <a:cubicBezTo>
                    <a:pt x="2944" y="218"/>
                    <a:pt x="2452" y="0"/>
                    <a:pt x="1954"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9"/>
            <p:cNvSpPr/>
            <p:nvPr/>
          </p:nvSpPr>
          <p:spPr>
            <a:xfrm>
              <a:off x="6566591" y="2185068"/>
              <a:ext cx="442497" cy="441549"/>
            </a:xfrm>
            <a:custGeom>
              <a:avLst/>
              <a:gdLst/>
              <a:ahLst/>
              <a:cxnLst/>
              <a:rect l="l" t="t" r="r" b="b"/>
              <a:pathLst>
                <a:path w="12596" h="12569" extrusionOk="0">
                  <a:moveTo>
                    <a:pt x="552" y="1"/>
                  </a:moveTo>
                  <a:cubicBezTo>
                    <a:pt x="409" y="1"/>
                    <a:pt x="263" y="82"/>
                    <a:pt x="181" y="245"/>
                  </a:cubicBezTo>
                  <a:cubicBezTo>
                    <a:pt x="1" y="470"/>
                    <a:pt x="46" y="741"/>
                    <a:pt x="272" y="922"/>
                  </a:cubicBezTo>
                  <a:cubicBezTo>
                    <a:pt x="2303" y="2592"/>
                    <a:pt x="3793" y="3901"/>
                    <a:pt x="5689" y="5797"/>
                  </a:cubicBezTo>
                  <a:cubicBezTo>
                    <a:pt x="7765" y="7919"/>
                    <a:pt x="9797" y="10176"/>
                    <a:pt x="11693" y="12433"/>
                  </a:cubicBezTo>
                  <a:cubicBezTo>
                    <a:pt x="11738" y="12523"/>
                    <a:pt x="11918" y="12568"/>
                    <a:pt x="12009" y="12568"/>
                  </a:cubicBezTo>
                  <a:cubicBezTo>
                    <a:pt x="12144" y="12568"/>
                    <a:pt x="12234" y="12568"/>
                    <a:pt x="12325" y="12478"/>
                  </a:cubicBezTo>
                  <a:cubicBezTo>
                    <a:pt x="12505" y="12298"/>
                    <a:pt x="12596" y="12027"/>
                    <a:pt x="12415" y="11801"/>
                  </a:cubicBezTo>
                  <a:cubicBezTo>
                    <a:pt x="10474" y="9454"/>
                    <a:pt x="8442" y="7197"/>
                    <a:pt x="6366" y="5120"/>
                  </a:cubicBezTo>
                  <a:cubicBezTo>
                    <a:pt x="4470" y="3224"/>
                    <a:pt x="2980" y="1915"/>
                    <a:pt x="904" y="154"/>
                  </a:cubicBezTo>
                  <a:lnTo>
                    <a:pt x="813" y="109"/>
                  </a:lnTo>
                  <a:cubicBezTo>
                    <a:pt x="741" y="37"/>
                    <a:pt x="647" y="1"/>
                    <a:pt x="552"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9"/>
            <p:cNvSpPr/>
            <p:nvPr/>
          </p:nvSpPr>
          <p:spPr>
            <a:xfrm>
              <a:off x="6858383" y="2481848"/>
              <a:ext cx="138026" cy="122990"/>
            </a:xfrm>
            <a:custGeom>
              <a:avLst/>
              <a:gdLst/>
              <a:ahLst/>
              <a:cxnLst/>
              <a:rect l="l" t="t" r="r" b="b"/>
              <a:pathLst>
                <a:path w="3929" h="3501" extrusionOk="0">
                  <a:moveTo>
                    <a:pt x="1962" y="0"/>
                  </a:moveTo>
                  <a:cubicBezTo>
                    <a:pt x="1571" y="0"/>
                    <a:pt x="1179" y="138"/>
                    <a:pt x="859" y="419"/>
                  </a:cubicBezTo>
                  <a:cubicBezTo>
                    <a:pt x="91" y="1051"/>
                    <a:pt x="1" y="2134"/>
                    <a:pt x="633" y="2857"/>
                  </a:cubicBezTo>
                  <a:cubicBezTo>
                    <a:pt x="985" y="3283"/>
                    <a:pt x="1476" y="3501"/>
                    <a:pt x="1967" y="3501"/>
                  </a:cubicBezTo>
                  <a:cubicBezTo>
                    <a:pt x="2359" y="3501"/>
                    <a:pt x="2750" y="3363"/>
                    <a:pt x="3071" y="3082"/>
                  </a:cubicBezTo>
                  <a:cubicBezTo>
                    <a:pt x="3838" y="2450"/>
                    <a:pt x="3928" y="1367"/>
                    <a:pt x="3296" y="645"/>
                  </a:cubicBezTo>
                  <a:cubicBezTo>
                    <a:pt x="2945" y="218"/>
                    <a:pt x="2453" y="0"/>
                    <a:pt x="196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9"/>
            <p:cNvSpPr/>
            <p:nvPr/>
          </p:nvSpPr>
          <p:spPr>
            <a:xfrm>
              <a:off x="6569788" y="2191216"/>
              <a:ext cx="137991" cy="122252"/>
            </a:xfrm>
            <a:custGeom>
              <a:avLst/>
              <a:gdLst/>
              <a:ahLst/>
              <a:cxnLst/>
              <a:rect l="l" t="t" r="r" b="b"/>
              <a:pathLst>
                <a:path w="3928" h="3480" extrusionOk="0">
                  <a:moveTo>
                    <a:pt x="1976" y="0"/>
                  </a:moveTo>
                  <a:cubicBezTo>
                    <a:pt x="1482" y="0"/>
                    <a:pt x="986" y="207"/>
                    <a:pt x="632" y="611"/>
                  </a:cubicBezTo>
                  <a:cubicBezTo>
                    <a:pt x="0" y="1334"/>
                    <a:pt x="90" y="2462"/>
                    <a:pt x="813" y="3094"/>
                  </a:cubicBezTo>
                  <a:cubicBezTo>
                    <a:pt x="1150" y="3352"/>
                    <a:pt x="1549" y="3479"/>
                    <a:pt x="1943" y="3479"/>
                  </a:cubicBezTo>
                  <a:cubicBezTo>
                    <a:pt x="2446" y="3479"/>
                    <a:pt x="2941" y="3273"/>
                    <a:pt x="3295" y="2868"/>
                  </a:cubicBezTo>
                  <a:cubicBezTo>
                    <a:pt x="3927" y="2146"/>
                    <a:pt x="3837" y="1018"/>
                    <a:pt x="3070" y="386"/>
                  </a:cubicBezTo>
                  <a:cubicBezTo>
                    <a:pt x="2752" y="128"/>
                    <a:pt x="2365" y="0"/>
                    <a:pt x="197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9"/>
            <p:cNvSpPr/>
            <p:nvPr/>
          </p:nvSpPr>
          <p:spPr>
            <a:xfrm>
              <a:off x="7659247" y="4195007"/>
              <a:ext cx="58737" cy="363174"/>
            </a:xfrm>
            <a:custGeom>
              <a:avLst/>
              <a:gdLst/>
              <a:ahLst/>
              <a:cxnLst/>
              <a:rect l="l" t="t" r="r" b="b"/>
              <a:pathLst>
                <a:path w="1672" h="10338" extrusionOk="0">
                  <a:moveTo>
                    <a:pt x="452" y="0"/>
                  </a:moveTo>
                  <a:cubicBezTo>
                    <a:pt x="136" y="0"/>
                    <a:pt x="1" y="226"/>
                    <a:pt x="1" y="497"/>
                  </a:cubicBezTo>
                  <a:cubicBezTo>
                    <a:pt x="497" y="4198"/>
                    <a:pt x="588" y="6185"/>
                    <a:pt x="678" y="9886"/>
                  </a:cubicBezTo>
                  <a:cubicBezTo>
                    <a:pt x="678" y="10112"/>
                    <a:pt x="813" y="10338"/>
                    <a:pt x="1129" y="10338"/>
                  </a:cubicBezTo>
                  <a:cubicBezTo>
                    <a:pt x="1400" y="10292"/>
                    <a:pt x="1581" y="10112"/>
                    <a:pt x="1671" y="9886"/>
                  </a:cubicBezTo>
                  <a:cubicBezTo>
                    <a:pt x="1581" y="6139"/>
                    <a:pt x="1445" y="4063"/>
                    <a:pt x="949" y="406"/>
                  </a:cubicBezTo>
                  <a:cubicBezTo>
                    <a:pt x="904" y="90"/>
                    <a:pt x="678" y="0"/>
                    <a:pt x="45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9"/>
            <p:cNvSpPr/>
            <p:nvPr/>
          </p:nvSpPr>
          <p:spPr>
            <a:xfrm>
              <a:off x="7635464" y="4474116"/>
              <a:ext cx="125309" cy="123728"/>
            </a:xfrm>
            <a:custGeom>
              <a:avLst/>
              <a:gdLst/>
              <a:ahLst/>
              <a:cxnLst/>
              <a:rect l="l" t="t" r="r" b="b"/>
              <a:pathLst>
                <a:path w="3567" h="3522" extrusionOk="0">
                  <a:moveTo>
                    <a:pt x="1761" y="0"/>
                  </a:moveTo>
                  <a:cubicBezTo>
                    <a:pt x="768" y="45"/>
                    <a:pt x="1" y="813"/>
                    <a:pt x="46" y="1806"/>
                  </a:cubicBezTo>
                  <a:cubicBezTo>
                    <a:pt x="46" y="2754"/>
                    <a:pt x="858" y="3521"/>
                    <a:pt x="1806" y="3521"/>
                  </a:cubicBezTo>
                  <a:cubicBezTo>
                    <a:pt x="2799" y="3476"/>
                    <a:pt x="3567" y="2709"/>
                    <a:pt x="3522" y="1715"/>
                  </a:cubicBezTo>
                  <a:cubicBezTo>
                    <a:pt x="3522" y="768"/>
                    <a:pt x="2709" y="0"/>
                    <a:pt x="176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9"/>
            <p:cNvSpPr/>
            <p:nvPr/>
          </p:nvSpPr>
          <p:spPr>
            <a:xfrm>
              <a:off x="7613261" y="4180111"/>
              <a:ext cx="131667" cy="123341"/>
            </a:xfrm>
            <a:custGeom>
              <a:avLst/>
              <a:gdLst/>
              <a:ahLst/>
              <a:cxnLst/>
              <a:rect l="l" t="t" r="r" b="b"/>
              <a:pathLst>
                <a:path w="3748" h="3511" extrusionOk="0">
                  <a:moveTo>
                    <a:pt x="1868" y="1"/>
                  </a:moveTo>
                  <a:cubicBezTo>
                    <a:pt x="1788" y="1"/>
                    <a:pt x="1707" y="6"/>
                    <a:pt x="1626" y="18"/>
                  </a:cubicBezTo>
                  <a:cubicBezTo>
                    <a:pt x="678" y="153"/>
                    <a:pt x="1" y="1056"/>
                    <a:pt x="136" y="2004"/>
                  </a:cubicBezTo>
                  <a:cubicBezTo>
                    <a:pt x="260" y="2871"/>
                    <a:pt x="1025" y="3511"/>
                    <a:pt x="1880" y="3511"/>
                  </a:cubicBezTo>
                  <a:cubicBezTo>
                    <a:pt x="1960" y="3511"/>
                    <a:pt x="2041" y="3505"/>
                    <a:pt x="2122" y="3494"/>
                  </a:cubicBezTo>
                  <a:cubicBezTo>
                    <a:pt x="3070" y="3358"/>
                    <a:pt x="3747" y="2501"/>
                    <a:pt x="3612" y="1507"/>
                  </a:cubicBezTo>
                  <a:cubicBezTo>
                    <a:pt x="3488" y="641"/>
                    <a:pt x="2723" y="1"/>
                    <a:pt x="1868"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 name="Google Shape;512;p39"/>
          <p:cNvSpPr/>
          <p:nvPr/>
        </p:nvSpPr>
        <p:spPr>
          <a:xfrm>
            <a:off x="713225" y="2291341"/>
            <a:ext cx="1882406" cy="1806314"/>
          </a:xfrm>
          <a:custGeom>
            <a:avLst/>
            <a:gdLst/>
            <a:ahLst/>
            <a:cxnLst/>
            <a:rect l="l" t="t" r="r" b="b"/>
            <a:pathLst>
              <a:path w="53584" h="51418" extrusionOk="0">
                <a:moveTo>
                  <a:pt x="25641" y="1536"/>
                </a:moveTo>
                <a:cubicBezTo>
                  <a:pt x="28124" y="1536"/>
                  <a:pt x="30606" y="1942"/>
                  <a:pt x="32999" y="2619"/>
                </a:cubicBezTo>
                <a:cubicBezTo>
                  <a:pt x="45684" y="6682"/>
                  <a:pt x="52726" y="20224"/>
                  <a:pt x="48754" y="32955"/>
                </a:cubicBezTo>
                <a:lnTo>
                  <a:pt x="48618" y="33225"/>
                </a:lnTo>
                <a:lnTo>
                  <a:pt x="51282" y="38958"/>
                </a:lnTo>
                <a:lnTo>
                  <a:pt x="45413" y="39545"/>
                </a:lnTo>
                <a:lnTo>
                  <a:pt x="45233" y="39861"/>
                </a:lnTo>
                <a:cubicBezTo>
                  <a:pt x="40673" y="46091"/>
                  <a:pt x="33405" y="49838"/>
                  <a:pt x="25641" y="49838"/>
                </a:cubicBezTo>
                <a:cubicBezTo>
                  <a:pt x="12324" y="49838"/>
                  <a:pt x="1490" y="39049"/>
                  <a:pt x="1490" y="25687"/>
                </a:cubicBezTo>
                <a:cubicBezTo>
                  <a:pt x="1490" y="12370"/>
                  <a:pt x="12279" y="1536"/>
                  <a:pt x="25641" y="1536"/>
                </a:cubicBezTo>
                <a:close/>
                <a:moveTo>
                  <a:pt x="25731" y="1"/>
                </a:moveTo>
                <a:cubicBezTo>
                  <a:pt x="11511" y="1"/>
                  <a:pt x="0" y="11512"/>
                  <a:pt x="0" y="25687"/>
                </a:cubicBezTo>
                <a:cubicBezTo>
                  <a:pt x="0" y="39906"/>
                  <a:pt x="11511" y="51418"/>
                  <a:pt x="25641" y="51418"/>
                </a:cubicBezTo>
                <a:cubicBezTo>
                  <a:pt x="33766" y="51373"/>
                  <a:pt x="41395" y="47581"/>
                  <a:pt x="46316" y="41035"/>
                </a:cubicBezTo>
                <a:lnTo>
                  <a:pt x="53584" y="40222"/>
                </a:lnTo>
                <a:lnTo>
                  <a:pt x="50243" y="33180"/>
                </a:lnTo>
                <a:cubicBezTo>
                  <a:pt x="51011" y="30743"/>
                  <a:pt x="51372" y="28260"/>
                  <a:pt x="51372" y="25732"/>
                </a:cubicBezTo>
                <a:cubicBezTo>
                  <a:pt x="51372" y="11512"/>
                  <a:pt x="39861" y="1"/>
                  <a:pt x="25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9"/>
          <p:cNvSpPr/>
          <p:nvPr/>
        </p:nvSpPr>
        <p:spPr>
          <a:xfrm>
            <a:off x="2268933" y="648337"/>
            <a:ext cx="2025174" cy="1880930"/>
          </a:xfrm>
          <a:custGeom>
            <a:avLst/>
            <a:gdLst/>
            <a:ahLst/>
            <a:cxnLst/>
            <a:rect l="l" t="t" r="r" b="b"/>
            <a:pathLst>
              <a:path w="57648" h="53542" extrusionOk="0">
                <a:moveTo>
                  <a:pt x="28636" y="1418"/>
                </a:moveTo>
                <a:cubicBezTo>
                  <a:pt x="35997" y="1418"/>
                  <a:pt x="43277" y="4768"/>
                  <a:pt x="48032" y="11107"/>
                </a:cubicBezTo>
                <a:cubicBezTo>
                  <a:pt x="55977" y="21761"/>
                  <a:pt x="53765" y="36884"/>
                  <a:pt x="43111" y="44874"/>
                </a:cubicBezTo>
                <a:lnTo>
                  <a:pt x="42886" y="45009"/>
                </a:lnTo>
                <a:lnTo>
                  <a:pt x="41757" y="51194"/>
                </a:lnTo>
                <a:lnTo>
                  <a:pt x="36611" y="48305"/>
                </a:lnTo>
                <a:lnTo>
                  <a:pt x="36295" y="48395"/>
                </a:lnTo>
                <a:cubicBezTo>
                  <a:pt x="33774" y="49235"/>
                  <a:pt x="31192" y="49641"/>
                  <a:pt x="28640" y="49641"/>
                </a:cubicBezTo>
                <a:cubicBezTo>
                  <a:pt x="21183" y="49641"/>
                  <a:pt x="13986" y="46175"/>
                  <a:pt x="9345" y="39953"/>
                </a:cubicBezTo>
                <a:cubicBezTo>
                  <a:pt x="1400" y="29300"/>
                  <a:pt x="3612" y="14177"/>
                  <a:pt x="14265" y="6187"/>
                </a:cubicBezTo>
                <a:cubicBezTo>
                  <a:pt x="18580" y="2970"/>
                  <a:pt x="23627" y="1418"/>
                  <a:pt x="28636" y="1418"/>
                </a:cubicBezTo>
                <a:close/>
                <a:moveTo>
                  <a:pt x="28659" y="1"/>
                </a:moveTo>
                <a:cubicBezTo>
                  <a:pt x="26048" y="1"/>
                  <a:pt x="23418" y="402"/>
                  <a:pt x="20856" y="1221"/>
                </a:cubicBezTo>
                <a:cubicBezTo>
                  <a:pt x="7449" y="5510"/>
                  <a:pt x="1" y="19910"/>
                  <a:pt x="4289" y="33408"/>
                </a:cubicBezTo>
                <a:cubicBezTo>
                  <a:pt x="7755" y="44244"/>
                  <a:pt x="17827" y="51188"/>
                  <a:pt x="28666" y="51188"/>
                </a:cubicBezTo>
                <a:cubicBezTo>
                  <a:pt x="31237" y="51188"/>
                  <a:pt x="33851" y="50797"/>
                  <a:pt x="36430" y="49975"/>
                </a:cubicBezTo>
                <a:lnTo>
                  <a:pt x="42840" y="53541"/>
                </a:lnTo>
                <a:lnTo>
                  <a:pt x="44104" y="45912"/>
                </a:lnTo>
                <a:cubicBezTo>
                  <a:pt x="46136" y="44377"/>
                  <a:pt x="47896" y="42572"/>
                  <a:pt x="49386" y="40540"/>
                </a:cubicBezTo>
                <a:cubicBezTo>
                  <a:pt x="57647" y="29119"/>
                  <a:pt x="55029" y="13094"/>
                  <a:pt x="43563" y="4833"/>
                </a:cubicBezTo>
                <a:cubicBezTo>
                  <a:pt x="39177" y="1657"/>
                  <a:pt x="33960" y="1"/>
                  <a:pt x="28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9"/>
          <p:cNvSpPr/>
          <p:nvPr/>
        </p:nvSpPr>
        <p:spPr>
          <a:xfrm>
            <a:off x="6512666" y="2293660"/>
            <a:ext cx="2015654" cy="1803996"/>
          </a:xfrm>
          <a:custGeom>
            <a:avLst/>
            <a:gdLst/>
            <a:ahLst/>
            <a:cxnLst/>
            <a:rect l="l" t="t" r="r" b="b"/>
            <a:pathLst>
              <a:path w="57377" h="51352" extrusionOk="0">
                <a:moveTo>
                  <a:pt x="28501" y="1613"/>
                </a:moveTo>
                <a:cubicBezTo>
                  <a:pt x="35936" y="1613"/>
                  <a:pt x="43281" y="5044"/>
                  <a:pt x="47987" y="11491"/>
                </a:cubicBezTo>
                <a:cubicBezTo>
                  <a:pt x="55752" y="22235"/>
                  <a:pt x="53404" y="37312"/>
                  <a:pt x="42660" y="45077"/>
                </a:cubicBezTo>
                <a:cubicBezTo>
                  <a:pt x="38406" y="48165"/>
                  <a:pt x="33458" y="49653"/>
                  <a:pt x="28551" y="49653"/>
                </a:cubicBezTo>
                <a:cubicBezTo>
                  <a:pt x="21119" y="49653"/>
                  <a:pt x="13778" y="46239"/>
                  <a:pt x="9075" y="39795"/>
                </a:cubicBezTo>
                <a:lnTo>
                  <a:pt x="8939" y="39479"/>
                </a:lnTo>
                <a:lnTo>
                  <a:pt x="3071" y="38892"/>
                </a:lnTo>
                <a:lnTo>
                  <a:pt x="5734" y="33159"/>
                </a:lnTo>
                <a:lnTo>
                  <a:pt x="5644" y="32889"/>
                </a:lnTo>
                <a:cubicBezTo>
                  <a:pt x="2484" y="23002"/>
                  <a:pt x="6050" y="12304"/>
                  <a:pt x="14401" y="6209"/>
                </a:cubicBezTo>
                <a:cubicBezTo>
                  <a:pt x="18653" y="3106"/>
                  <a:pt x="23597" y="1613"/>
                  <a:pt x="28501" y="1613"/>
                </a:cubicBezTo>
                <a:close/>
                <a:moveTo>
                  <a:pt x="28675" y="1"/>
                </a:moveTo>
                <a:cubicBezTo>
                  <a:pt x="26209" y="1"/>
                  <a:pt x="23700" y="358"/>
                  <a:pt x="21218" y="1108"/>
                </a:cubicBezTo>
                <a:cubicBezTo>
                  <a:pt x="7675" y="5216"/>
                  <a:pt x="1" y="19572"/>
                  <a:pt x="4109" y="33159"/>
                </a:cubicBezTo>
                <a:lnTo>
                  <a:pt x="814" y="40202"/>
                </a:lnTo>
                <a:lnTo>
                  <a:pt x="8081" y="41014"/>
                </a:lnTo>
                <a:cubicBezTo>
                  <a:pt x="12912" y="47515"/>
                  <a:pt x="20541" y="51352"/>
                  <a:pt x="28666" y="51352"/>
                </a:cubicBezTo>
                <a:cubicBezTo>
                  <a:pt x="31194" y="51352"/>
                  <a:pt x="33767" y="50945"/>
                  <a:pt x="36160" y="50268"/>
                </a:cubicBezTo>
                <a:cubicBezTo>
                  <a:pt x="49703" y="46160"/>
                  <a:pt x="57377" y="31760"/>
                  <a:pt x="53269" y="18217"/>
                </a:cubicBezTo>
                <a:cubicBezTo>
                  <a:pt x="49911" y="7149"/>
                  <a:pt x="39709" y="1"/>
                  <a:pt x="28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9"/>
          <p:cNvSpPr/>
          <p:nvPr/>
        </p:nvSpPr>
        <p:spPr>
          <a:xfrm>
            <a:off x="4880831" y="647775"/>
            <a:ext cx="2037856" cy="1883073"/>
          </a:xfrm>
          <a:custGeom>
            <a:avLst/>
            <a:gdLst/>
            <a:ahLst/>
            <a:cxnLst/>
            <a:rect l="l" t="t" r="r" b="b"/>
            <a:pathLst>
              <a:path w="58009" h="53603" extrusionOk="0">
                <a:moveTo>
                  <a:pt x="29680" y="1541"/>
                </a:moveTo>
                <a:cubicBezTo>
                  <a:pt x="31975" y="1541"/>
                  <a:pt x="34262" y="1940"/>
                  <a:pt x="36476" y="2637"/>
                </a:cubicBezTo>
                <a:cubicBezTo>
                  <a:pt x="49115" y="6835"/>
                  <a:pt x="55977" y="20423"/>
                  <a:pt x="51824" y="33063"/>
                </a:cubicBezTo>
                <a:cubicBezTo>
                  <a:pt x="48459" y="43193"/>
                  <a:pt x="39064" y="49640"/>
                  <a:pt x="28959" y="49640"/>
                </a:cubicBezTo>
                <a:cubicBezTo>
                  <a:pt x="26455" y="49640"/>
                  <a:pt x="23908" y="49244"/>
                  <a:pt x="21398" y="48411"/>
                </a:cubicBezTo>
                <a:lnTo>
                  <a:pt x="21082" y="48321"/>
                </a:lnTo>
                <a:lnTo>
                  <a:pt x="15936" y="51165"/>
                </a:lnTo>
                <a:lnTo>
                  <a:pt x="14807" y="45025"/>
                </a:lnTo>
                <a:lnTo>
                  <a:pt x="14582" y="44845"/>
                </a:lnTo>
                <a:cubicBezTo>
                  <a:pt x="8487" y="40330"/>
                  <a:pt x="4921" y="33243"/>
                  <a:pt x="4921" y="25659"/>
                </a:cubicBezTo>
                <a:cubicBezTo>
                  <a:pt x="4921" y="12342"/>
                  <a:pt x="15665" y="1553"/>
                  <a:pt x="28982" y="1553"/>
                </a:cubicBezTo>
                <a:cubicBezTo>
                  <a:pt x="29215" y="1545"/>
                  <a:pt x="29447" y="1541"/>
                  <a:pt x="29680" y="1541"/>
                </a:cubicBezTo>
                <a:close/>
                <a:moveTo>
                  <a:pt x="28991" y="0"/>
                </a:moveTo>
                <a:cubicBezTo>
                  <a:pt x="21309" y="0"/>
                  <a:pt x="13719" y="3456"/>
                  <a:pt x="8668" y="10040"/>
                </a:cubicBezTo>
                <a:cubicBezTo>
                  <a:pt x="1" y="21280"/>
                  <a:pt x="2168" y="37351"/>
                  <a:pt x="13408" y="45928"/>
                </a:cubicBezTo>
                <a:lnTo>
                  <a:pt x="14852" y="53602"/>
                </a:lnTo>
                <a:lnTo>
                  <a:pt x="21308" y="49991"/>
                </a:lnTo>
                <a:cubicBezTo>
                  <a:pt x="23823" y="50775"/>
                  <a:pt x="26411" y="51162"/>
                  <a:pt x="28984" y="51162"/>
                </a:cubicBezTo>
                <a:cubicBezTo>
                  <a:pt x="34262" y="51162"/>
                  <a:pt x="39479" y="49535"/>
                  <a:pt x="43879" y="46379"/>
                </a:cubicBezTo>
                <a:cubicBezTo>
                  <a:pt x="55390" y="38164"/>
                  <a:pt x="58008" y="22183"/>
                  <a:pt x="49793" y="10672"/>
                </a:cubicBezTo>
                <a:cubicBezTo>
                  <a:pt x="48303" y="8641"/>
                  <a:pt x="46497" y="6835"/>
                  <a:pt x="44556" y="5300"/>
                </a:cubicBezTo>
                <a:cubicBezTo>
                  <a:pt x="39900" y="1728"/>
                  <a:pt x="34423" y="0"/>
                  <a:pt x="289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9"/>
          <p:cNvSpPr/>
          <p:nvPr/>
        </p:nvSpPr>
        <p:spPr>
          <a:xfrm>
            <a:off x="2528313" y="2459439"/>
            <a:ext cx="4075677" cy="2036275"/>
          </a:xfrm>
          <a:custGeom>
            <a:avLst/>
            <a:gdLst/>
            <a:ahLst/>
            <a:cxnLst/>
            <a:rect l="l" t="t" r="r" b="b"/>
            <a:pathLst>
              <a:path w="116017" h="57964" fill="none" extrusionOk="0">
                <a:moveTo>
                  <a:pt x="21218" y="57963"/>
                </a:moveTo>
                <a:cubicBezTo>
                  <a:pt x="21308" y="37695"/>
                  <a:pt x="37695" y="21308"/>
                  <a:pt x="58009" y="21308"/>
                </a:cubicBezTo>
                <a:cubicBezTo>
                  <a:pt x="78323" y="21308"/>
                  <a:pt x="94754" y="37695"/>
                  <a:pt x="94799" y="57963"/>
                </a:cubicBezTo>
                <a:lnTo>
                  <a:pt x="116016" y="57963"/>
                </a:lnTo>
                <a:cubicBezTo>
                  <a:pt x="115971" y="25958"/>
                  <a:pt x="90014" y="1"/>
                  <a:pt x="58009" y="1"/>
                </a:cubicBezTo>
                <a:cubicBezTo>
                  <a:pt x="26048" y="1"/>
                  <a:pt x="46" y="25912"/>
                  <a:pt x="1" y="57963"/>
                </a:cubicBezTo>
                <a:close/>
              </a:path>
            </a:pathLst>
          </a:custGeom>
          <a:noFill/>
          <a:ln w="19050" cap="flat" cmpd="sng">
            <a:solidFill>
              <a:schemeClr val="lt1"/>
            </a:solidFill>
            <a:prstDash val="solid"/>
            <a:miter lim="4514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9"/>
          <p:cNvSpPr/>
          <p:nvPr/>
        </p:nvSpPr>
        <p:spPr>
          <a:xfrm>
            <a:off x="3129356" y="3055739"/>
            <a:ext cx="524948" cy="526528"/>
          </a:xfrm>
          <a:custGeom>
            <a:avLst/>
            <a:gdLst/>
            <a:ahLst/>
            <a:cxnLst/>
            <a:rect l="l" t="t" r="r" b="b"/>
            <a:pathLst>
              <a:path w="14943" h="14988" fill="none" extrusionOk="0">
                <a:moveTo>
                  <a:pt x="1" y="0"/>
                </a:moveTo>
                <a:lnTo>
                  <a:pt x="14943" y="14987"/>
                </a:lnTo>
              </a:path>
            </a:pathLst>
          </a:custGeom>
          <a:noFill/>
          <a:ln w="14675" cap="flat" cmpd="sng">
            <a:solidFill>
              <a:srgbClr val="FFFFFF"/>
            </a:solidFill>
            <a:prstDash val="solid"/>
            <a:miter lim="4514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9"/>
          <p:cNvSpPr/>
          <p:nvPr/>
        </p:nvSpPr>
        <p:spPr>
          <a:xfrm>
            <a:off x="4569310" y="2459439"/>
            <a:ext cx="35" cy="745388"/>
          </a:xfrm>
          <a:custGeom>
            <a:avLst/>
            <a:gdLst/>
            <a:ahLst/>
            <a:cxnLst/>
            <a:rect l="l" t="t" r="r" b="b"/>
            <a:pathLst>
              <a:path w="1" h="21218" fill="none" extrusionOk="0">
                <a:moveTo>
                  <a:pt x="1" y="1"/>
                </a:moveTo>
                <a:lnTo>
                  <a:pt x="1" y="21218"/>
                </a:lnTo>
              </a:path>
            </a:pathLst>
          </a:custGeom>
          <a:noFill/>
          <a:ln w="14675" cap="flat" cmpd="sng">
            <a:solidFill>
              <a:srgbClr val="FFFFFF"/>
            </a:solidFill>
            <a:prstDash val="solid"/>
            <a:miter lim="4514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9"/>
          <p:cNvSpPr/>
          <p:nvPr/>
        </p:nvSpPr>
        <p:spPr>
          <a:xfrm>
            <a:off x="5481186" y="3055739"/>
            <a:ext cx="526528" cy="528109"/>
          </a:xfrm>
          <a:custGeom>
            <a:avLst/>
            <a:gdLst/>
            <a:ahLst/>
            <a:cxnLst/>
            <a:rect l="l" t="t" r="r" b="b"/>
            <a:pathLst>
              <a:path w="14988" h="15033" fill="none" extrusionOk="0">
                <a:moveTo>
                  <a:pt x="14988" y="0"/>
                </a:moveTo>
                <a:lnTo>
                  <a:pt x="1" y="15033"/>
                </a:lnTo>
              </a:path>
            </a:pathLst>
          </a:custGeom>
          <a:noFill/>
          <a:ln w="14675" cap="flat" cmpd="sng">
            <a:solidFill>
              <a:srgbClr val="FFFFFF"/>
            </a:solidFill>
            <a:prstDash val="solid"/>
            <a:miter lim="4514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23"/>
        <p:cNvGrpSpPr/>
        <p:nvPr/>
      </p:nvGrpSpPr>
      <p:grpSpPr>
        <a:xfrm>
          <a:off x="0" y="0"/>
          <a:ext cx="0" cy="0"/>
          <a:chOff x="0" y="0"/>
          <a:chExt cx="0" cy="0"/>
        </a:xfrm>
      </p:grpSpPr>
      <p:pic>
        <p:nvPicPr>
          <p:cNvPr id="524" name="Google Shape;524;p40" title="Gráfico">
            <a:hlinkClick r:id="rId3"/>
          </p:cNvPr>
          <p:cNvPicPr preferRelativeResize="0"/>
          <p:nvPr/>
        </p:nvPicPr>
        <p:blipFill>
          <a:blip r:embed="rId4">
            <a:alphaModFix/>
          </a:blip>
          <a:stretch>
            <a:fillRect/>
          </a:stretch>
        </p:blipFill>
        <p:spPr>
          <a:xfrm>
            <a:off x="2207442" y="1313475"/>
            <a:ext cx="4729125" cy="2924176"/>
          </a:xfrm>
          <a:prstGeom prst="rect">
            <a:avLst/>
          </a:prstGeom>
          <a:noFill/>
          <a:ln>
            <a:noFill/>
          </a:ln>
        </p:spPr>
      </p:pic>
      <p:sp>
        <p:nvSpPr>
          <p:cNvPr id="525" name="Google Shape;525;p40"/>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YOUR GRAPH</a:t>
            </a:r>
            <a:endParaRPr/>
          </a:p>
        </p:txBody>
      </p:sp>
      <p:sp>
        <p:nvSpPr>
          <p:cNvPr id="526" name="Google Shape;526;p40"/>
          <p:cNvSpPr txBox="1">
            <a:spLocks noGrp="1"/>
          </p:cNvSpPr>
          <p:nvPr>
            <p:ph type="body" idx="4294967295"/>
          </p:nvPr>
        </p:nvSpPr>
        <p:spPr>
          <a:xfrm>
            <a:off x="1572600" y="4332225"/>
            <a:ext cx="5998800" cy="3555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200">
                <a:solidFill>
                  <a:schemeClr val="lt1"/>
                </a:solidFill>
              </a:rPr>
              <a:t>To modify this graph, click on it, follow the link, change the data and replace it here</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sp>
        <p:nvSpPr>
          <p:cNvPr id="531" name="Google Shape;531;p41"/>
          <p:cNvSpPr txBox="1">
            <a:spLocks noGrp="1"/>
          </p:cNvSpPr>
          <p:nvPr>
            <p:ph type="title"/>
          </p:nvPr>
        </p:nvSpPr>
        <p:spPr>
          <a:xfrm>
            <a:off x="0" y="352370"/>
            <a:ext cx="9144000" cy="104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SOMETIMES, REVIEWING</a:t>
            </a:r>
            <a:endParaRPr/>
          </a:p>
          <a:p>
            <a:pPr marL="0" lvl="0" indent="0" algn="ctr" rtl="0">
              <a:spcBef>
                <a:spcPts val="0"/>
              </a:spcBef>
              <a:spcAft>
                <a:spcPts val="0"/>
              </a:spcAft>
              <a:buNone/>
            </a:pPr>
            <a:r>
              <a:rPr lang="en"/>
              <a:t>CONCEPTS IS A GOOD IDEA</a:t>
            </a:r>
            <a:endParaRPr/>
          </a:p>
        </p:txBody>
      </p:sp>
      <p:cxnSp>
        <p:nvCxnSpPr>
          <p:cNvPr id="532" name="Google Shape;532;p41"/>
          <p:cNvCxnSpPr/>
          <p:nvPr/>
        </p:nvCxnSpPr>
        <p:spPr>
          <a:xfrm>
            <a:off x="723900" y="2987199"/>
            <a:ext cx="7705800" cy="0"/>
          </a:xfrm>
          <a:prstGeom prst="straightConnector1">
            <a:avLst/>
          </a:prstGeom>
          <a:noFill/>
          <a:ln w="9525" cap="flat" cmpd="sng">
            <a:solidFill>
              <a:srgbClr val="FFAB40"/>
            </a:solidFill>
            <a:prstDash val="solid"/>
            <a:round/>
            <a:headEnd type="none" w="med" len="med"/>
            <a:tailEnd type="none" w="med" len="med"/>
          </a:ln>
        </p:spPr>
      </p:cxnSp>
      <p:cxnSp>
        <p:nvCxnSpPr>
          <p:cNvPr id="533" name="Google Shape;533;p41"/>
          <p:cNvCxnSpPr/>
          <p:nvPr/>
        </p:nvCxnSpPr>
        <p:spPr>
          <a:xfrm>
            <a:off x="723900" y="4437600"/>
            <a:ext cx="7705800" cy="0"/>
          </a:xfrm>
          <a:prstGeom prst="straightConnector1">
            <a:avLst/>
          </a:prstGeom>
          <a:noFill/>
          <a:ln w="9525" cap="flat" cmpd="sng">
            <a:solidFill>
              <a:srgbClr val="FFAB40"/>
            </a:solidFill>
            <a:prstDash val="solid"/>
            <a:round/>
            <a:headEnd type="none" w="med" len="med"/>
            <a:tailEnd type="none" w="med" len="med"/>
          </a:ln>
        </p:spPr>
      </p:cxnSp>
      <p:sp>
        <p:nvSpPr>
          <p:cNvPr id="534" name="Google Shape;534;p41"/>
          <p:cNvSpPr txBox="1">
            <a:spLocks noGrp="1"/>
          </p:cNvSpPr>
          <p:nvPr>
            <p:ph type="subTitle" idx="1"/>
          </p:nvPr>
        </p:nvSpPr>
        <p:spPr>
          <a:xfrm>
            <a:off x="870575" y="2020300"/>
            <a:ext cx="1888800" cy="96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Mercury is the</a:t>
            </a:r>
            <a:endParaRPr>
              <a:solidFill>
                <a:schemeClr val="lt1"/>
              </a:solidFill>
            </a:endParaRPr>
          </a:p>
          <a:p>
            <a:pPr marL="0" lvl="0" indent="0" algn="ctr" rtl="0">
              <a:spcBef>
                <a:spcPts val="0"/>
              </a:spcBef>
              <a:spcAft>
                <a:spcPts val="0"/>
              </a:spcAft>
              <a:buClr>
                <a:schemeClr val="dk1"/>
              </a:buClr>
              <a:buSzPts val="1100"/>
              <a:buFont typeface="Arial"/>
              <a:buNone/>
            </a:pPr>
            <a:r>
              <a:rPr lang="en">
                <a:solidFill>
                  <a:schemeClr val="lt1"/>
                </a:solidFill>
              </a:rPr>
              <a:t>closest planet to</a:t>
            </a:r>
            <a:endParaRPr>
              <a:solidFill>
                <a:schemeClr val="lt1"/>
              </a:solidFill>
            </a:endParaRPr>
          </a:p>
          <a:p>
            <a:pPr marL="0" lvl="0" indent="0" algn="ctr" rtl="0">
              <a:spcBef>
                <a:spcPts val="0"/>
              </a:spcBef>
              <a:spcAft>
                <a:spcPts val="0"/>
              </a:spcAft>
              <a:buNone/>
            </a:pPr>
            <a:r>
              <a:rPr lang="en">
                <a:solidFill>
                  <a:schemeClr val="lt1"/>
                </a:solidFill>
              </a:rPr>
              <a:t>the Sun</a:t>
            </a:r>
            <a:endParaRPr/>
          </a:p>
        </p:txBody>
      </p:sp>
      <p:sp>
        <p:nvSpPr>
          <p:cNvPr id="535" name="Google Shape;535;p41"/>
          <p:cNvSpPr txBox="1">
            <a:spLocks noGrp="1"/>
          </p:cNvSpPr>
          <p:nvPr>
            <p:ph type="title" idx="2"/>
          </p:nvPr>
        </p:nvSpPr>
        <p:spPr>
          <a:xfrm>
            <a:off x="1192475" y="1718000"/>
            <a:ext cx="1245000" cy="42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536" name="Google Shape;536;p41"/>
          <p:cNvSpPr txBox="1">
            <a:spLocks noGrp="1"/>
          </p:cNvSpPr>
          <p:nvPr>
            <p:ph type="subTitle" idx="3"/>
          </p:nvPr>
        </p:nvSpPr>
        <p:spPr>
          <a:xfrm>
            <a:off x="3627600" y="2020300"/>
            <a:ext cx="1888800" cy="96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Venus has a</a:t>
            </a:r>
            <a:endParaRPr>
              <a:solidFill>
                <a:schemeClr val="lt1"/>
              </a:solidFill>
            </a:endParaRPr>
          </a:p>
          <a:p>
            <a:pPr marL="0" lvl="0" indent="0" algn="ctr" rtl="0">
              <a:spcBef>
                <a:spcPts val="0"/>
              </a:spcBef>
              <a:spcAft>
                <a:spcPts val="0"/>
              </a:spcAft>
              <a:buNone/>
            </a:pPr>
            <a:r>
              <a:rPr lang="en">
                <a:solidFill>
                  <a:schemeClr val="lt1"/>
                </a:solidFill>
              </a:rPr>
              <a:t>beautiful name,</a:t>
            </a:r>
            <a:endParaRPr>
              <a:solidFill>
                <a:schemeClr val="lt1"/>
              </a:solidFill>
            </a:endParaRPr>
          </a:p>
          <a:p>
            <a:pPr marL="0" lvl="0" indent="0" algn="ctr" rtl="0">
              <a:spcBef>
                <a:spcPts val="0"/>
              </a:spcBef>
              <a:spcAft>
                <a:spcPts val="0"/>
              </a:spcAft>
              <a:buNone/>
            </a:pPr>
            <a:r>
              <a:rPr lang="en">
                <a:solidFill>
                  <a:schemeClr val="lt1"/>
                </a:solidFill>
              </a:rPr>
              <a:t>but it’s terribly hot</a:t>
            </a:r>
            <a:endParaRPr/>
          </a:p>
        </p:txBody>
      </p:sp>
      <p:sp>
        <p:nvSpPr>
          <p:cNvPr id="537" name="Google Shape;537;p41"/>
          <p:cNvSpPr txBox="1">
            <a:spLocks noGrp="1"/>
          </p:cNvSpPr>
          <p:nvPr>
            <p:ph type="subTitle" idx="4"/>
          </p:nvPr>
        </p:nvSpPr>
        <p:spPr>
          <a:xfrm>
            <a:off x="6384625" y="2020300"/>
            <a:ext cx="1888800" cy="96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Despite being red,</a:t>
            </a:r>
            <a:endParaRPr>
              <a:solidFill>
                <a:schemeClr val="lt1"/>
              </a:solidFill>
            </a:endParaRPr>
          </a:p>
          <a:p>
            <a:pPr marL="0" lvl="0" indent="0" algn="ctr" rtl="0">
              <a:spcBef>
                <a:spcPts val="0"/>
              </a:spcBef>
              <a:spcAft>
                <a:spcPts val="0"/>
              </a:spcAft>
              <a:buNone/>
            </a:pPr>
            <a:r>
              <a:rPr lang="en">
                <a:solidFill>
                  <a:schemeClr val="lt1"/>
                </a:solidFill>
              </a:rPr>
              <a:t>Mars is actually a cold</a:t>
            </a:r>
            <a:endParaRPr>
              <a:solidFill>
                <a:schemeClr val="lt1"/>
              </a:solidFill>
            </a:endParaRPr>
          </a:p>
          <a:p>
            <a:pPr marL="0" lvl="0" indent="0" algn="ctr" rtl="0">
              <a:spcBef>
                <a:spcPts val="0"/>
              </a:spcBef>
              <a:spcAft>
                <a:spcPts val="0"/>
              </a:spcAft>
              <a:buNone/>
            </a:pPr>
            <a:r>
              <a:rPr lang="en">
                <a:solidFill>
                  <a:schemeClr val="lt1"/>
                </a:solidFill>
              </a:rPr>
              <a:t>place</a:t>
            </a:r>
            <a:endParaRPr/>
          </a:p>
        </p:txBody>
      </p:sp>
      <p:sp>
        <p:nvSpPr>
          <p:cNvPr id="538" name="Google Shape;538;p41"/>
          <p:cNvSpPr txBox="1">
            <a:spLocks noGrp="1"/>
          </p:cNvSpPr>
          <p:nvPr>
            <p:ph type="subTitle" idx="5"/>
          </p:nvPr>
        </p:nvSpPr>
        <p:spPr>
          <a:xfrm>
            <a:off x="870575" y="3467075"/>
            <a:ext cx="1888800" cy="96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It’s the biggest</a:t>
            </a:r>
            <a:endParaRPr>
              <a:solidFill>
                <a:schemeClr val="lt1"/>
              </a:solidFill>
            </a:endParaRPr>
          </a:p>
          <a:p>
            <a:pPr marL="0" lvl="0" indent="0" algn="ctr" rtl="0">
              <a:spcBef>
                <a:spcPts val="0"/>
              </a:spcBef>
              <a:spcAft>
                <a:spcPts val="0"/>
              </a:spcAft>
              <a:buNone/>
            </a:pPr>
            <a:r>
              <a:rPr lang="en">
                <a:solidFill>
                  <a:schemeClr val="lt1"/>
                </a:solidFill>
              </a:rPr>
              <a:t>planet in the Solar</a:t>
            </a:r>
            <a:endParaRPr>
              <a:solidFill>
                <a:schemeClr val="lt1"/>
              </a:solidFill>
            </a:endParaRPr>
          </a:p>
          <a:p>
            <a:pPr marL="0" lvl="0" indent="0" algn="ctr" rtl="0">
              <a:spcBef>
                <a:spcPts val="0"/>
              </a:spcBef>
              <a:spcAft>
                <a:spcPts val="0"/>
              </a:spcAft>
              <a:buNone/>
            </a:pPr>
            <a:r>
              <a:rPr lang="en">
                <a:solidFill>
                  <a:schemeClr val="lt1"/>
                </a:solidFill>
              </a:rPr>
              <a:t>System</a:t>
            </a:r>
            <a:endParaRPr/>
          </a:p>
        </p:txBody>
      </p:sp>
      <p:sp>
        <p:nvSpPr>
          <p:cNvPr id="539" name="Google Shape;539;p41"/>
          <p:cNvSpPr txBox="1">
            <a:spLocks noGrp="1"/>
          </p:cNvSpPr>
          <p:nvPr>
            <p:ph type="subTitle" idx="6"/>
          </p:nvPr>
        </p:nvSpPr>
        <p:spPr>
          <a:xfrm>
            <a:off x="3627600" y="3467075"/>
            <a:ext cx="1888800" cy="96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Saturn is the</a:t>
            </a:r>
            <a:endParaRPr>
              <a:solidFill>
                <a:schemeClr val="lt1"/>
              </a:solidFill>
            </a:endParaRPr>
          </a:p>
          <a:p>
            <a:pPr marL="0" lvl="0" indent="0" algn="ctr" rtl="0">
              <a:spcBef>
                <a:spcPts val="0"/>
              </a:spcBef>
              <a:spcAft>
                <a:spcPts val="0"/>
              </a:spcAft>
              <a:buNone/>
            </a:pPr>
            <a:r>
              <a:rPr lang="en">
                <a:solidFill>
                  <a:schemeClr val="lt1"/>
                </a:solidFill>
              </a:rPr>
              <a:t>ringed one and a</a:t>
            </a:r>
            <a:endParaRPr>
              <a:solidFill>
                <a:schemeClr val="lt1"/>
              </a:solidFill>
            </a:endParaRPr>
          </a:p>
          <a:p>
            <a:pPr marL="0" lvl="0" indent="0" algn="ctr" rtl="0">
              <a:spcBef>
                <a:spcPts val="0"/>
              </a:spcBef>
              <a:spcAft>
                <a:spcPts val="0"/>
              </a:spcAft>
              <a:buNone/>
            </a:pPr>
            <a:r>
              <a:rPr lang="en">
                <a:solidFill>
                  <a:schemeClr val="lt1"/>
                </a:solidFill>
              </a:rPr>
              <a:t>gas giant</a:t>
            </a:r>
            <a:endParaRPr/>
          </a:p>
        </p:txBody>
      </p:sp>
      <p:sp>
        <p:nvSpPr>
          <p:cNvPr id="540" name="Google Shape;540;p41"/>
          <p:cNvSpPr txBox="1">
            <a:spLocks noGrp="1"/>
          </p:cNvSpPr>
          <p:nvPr>
            <p:ph type="subTitle" idx="7"/>
          </p:nvPr>
        </p:nvSpPr>
        <p:spPr>
          <a:xfrm>
            <a:off x="6384625" y="3467075"/>
            <a:ext cx="1888800" cy="96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Neptune is the</a:t>
            </a:r>
            <a:endParaRPr>
              <a:solidFill>
                <a:schemeClr val="lt1"/>
              </a:solidFill>
            </a:endParaRPr>
          </a:p>
          <a:p>
            <a:pPr marL="0" lvl="0" indent="0" algn="ctr" rtl="0">
              <a:spcBef>
                <a:spcPts val="0"/>
              </a:spcBef>
              <a:spcAft>
                <a:spcPts val="0"/>
              </a:spcAft>
              <a:buNone/>
            </a:pPr>
            <a:r>
              <a:rPr lang="en">
                <a:solidFill>
                  <a:schemeClr val="lt1"/>
                </a:solidFill>
              </a:rPr>
              <a:t>farthest planet</a:t>
            </a:r>
            <a:endParaRPr>
              <a:solidFill>
                <a:schemeClr val="lt1"/>
              </a:solidFill>
            </a:endParaRPr>
          </a:p>
          <a:p>
            <a:pPr marL="0" lvl="0" indent="0" algn="ctr" rtl="0">
              <a:spcBef>
                <a:spcPts val="0"/>
              </a:spcBef>
              <a:spcAft>
                <a:spcPts val="0"/>
              </a:spcAft>
              <a:buNone/>
            </a:pPr>
            <a:r>
              <a:rPr lang="en">
                <a:solidFill>
                  <a:schemeClr val="lt1"/>
                </a:solidFill>
              </a:rPr>
              <a:t>from the Sun</a:t>
            </a:r>
            <a:endParaRPr/>
          </a:p>
        </p:txBody>
      </p:sp>
      <p:sp>
        <p:nvSpPr>
          <p:cNvPr id="541" name="Google Shape;541;p41"/>
          <p:cNvSpPr txBox="1">
            <a:spLocks noGrp="1"/>
          </p:cNvSpPr>
          <p:nvPr>
            <p:ph type="title" idx="8"/>
          </p:nvPr>
        </p:nvSpPr>
        <p:spPr>
          <a:xfrm>
            <a:off x="3949500" y="1718000"/>
            <a:ext cx="1245000" cy="42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542" name="Google Shape;542;p41"/>
          <p:cNvSpPr txBox="1">
            <a:spLocks noGrp="1"/>
          </p:cNvSpPr>
          <p:nvPr>
            <p:ph type="title" idx="9"/>
          </p:nvPr>
        </p:nvSpPr>
        <p:spPr>
          <a:xfrm>
            <a:off x="6706525" y="1718000"/>
            <a:ext cx="1245000" cy="42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543" name="Google Shape;543;p41"/>
          <p:cNvSpPr txBox="1">
            <a:spLocks noGrp="1"/>
          </p:cNvSpPr>
          <p:nvPr>
            <p:ph type="title" idx="13"/>
          </p:nvPr>
        </p:nvSpPr>
        <p:spPr>
          <a:xfrm>
            <a:off x="1192475" y="3158025"/>
            <a:ext cx="1245000" cy="42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544" name="Google Shape;544;p41"/>
          <p:cNvSpPr txBox="1">
            <a:spLocks noGrp="1"/>
          </p:cNvSpPr>
          <p:nvPr>
            <p:ph type="title" idx="14"/>
          </p:nvPr>
        </p:nvSpPr>
        <p:spPr>
          <a:xfrm>
            <a:off x="3949500" y="3158025"/>
            <a:ext cx="1245000" cy="42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05</a:t>
            </a:r>
            <a:endParaRPr/>
          </a:p>
        </p:txBody>
      </p:sp>
      <p:sp>
        <p:nvSpPr>
          <p:cNvPr id="545" name="Google Shape;545;p41"/>
          <p:cNvSpPr txBox="1">
            <a:spLocks noGrp="1"/>
          </p:cNvSpPr>
          <p:nvPr>
            <p:ph type="title" idx="15"/>
          </p:nvPr>
        </p:nvSpPr>
        <p:spPr>
          <a:xfrm>
            <a:off x="6706525" y="3158025"/>
            <a:ext cx="1245000" cy="42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06</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9"/>
        <p:cNvGrpSpPr/>
        <p:nvPr/>
      </p:nvGrpSpPr>
      <p:grpSpPr>
        <a:xfrm>
          <a:off x="0" y="0"/>
          <a:ext cx="0" cy="0"/>
          <a:chOff x="0" y="0"/>
          <a:chExt cx="0" cy="0"/>
        </a:xfrm>
      </p:grpSpPr>
      <p:sp>
        <p:nvSpPr>
          <p:cNvPr id="550" name="Google Shape;550;p42"/>
          <p:cNvSpPr txBox="1">
            <a:spLocks noGrp="1"/>
          </p:cNvSpPr>
          <p:nvPr>
            <p:ph type="title"/>
          </p:nvPr>
        </p:nvSpPr>
        <p:spPr>
          <a:xfrm>
            <a:off x="4706575" y="2494700"/>
            <a:ext cx="3724200" cy="1995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3200"/>
              <a:t>A PICTURE </a:t>
            </a:r>
            <a:br>
              <a:rPr lang="en" sz="3200"/>
            </a:br>
            <a:r>
              <a:rPr lang="en" sz="3200"/>
              <a:t>IS WORTH A THOUSAND </a:t>
            </a:r>
            <a:br>
              <a:rPr lang="en" sz="3200"/>
            </a:br>
            <a:r>
              <a:rPr lang="en" sz="3200"/>
              <a:t>WORDS</a:t>
            </a:r>
            <a:endParaRPr sz="320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54"/>
        <p:cNvGrpSpPr/>
        <p:nvPr/>
      </p:nvGrpSpPr>
      <p:grpSpPr>
        <a:xfrm>
          <a:off x="0" y="0"/>
          <a:ext cx="0" cy="0"/>
          <a:chOff x="0" y="0"/>
          <a:chExt cx="0" cy="0"/>
        </a:xfrm>
      </p:grpSpPr>
      <p:sp>
        <p:nvSpPr>
          <p:cNvPr id="555" name="Google Shape;555;p43"/>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GROWTH</a:t>
            </a:r>
            <a:endParaRPr/>
          </a:p>
        </p:txBody>
      </p:sp>
      <p:sp>
        <p:nvSpPr>
          <p:cNvPr id="556" name="Google Shape;556;p43"/>
          <p:cNvSpPr txBox="1">
            <a:spLocks noGrp="1"/>
          </p:cNvSpPr>
          <p:nvPr>
            <p:ph type="subTitle" idx="4294967295"/>
          </p:nvPr>
        </p:nvSpPr>
        <p:spPr>
          <a:xfrm>
            <a:off x="1114160" y="3546722"/>
            <a:ext cx="18888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lt1"/>
                </a:solidFill>
              </a:rPr>
              <a:t>Mercury is the</a:t>
            </a:r>
            <a:endParaRPr>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lt1"/>
                </a:solidFill>
              </a:rPr>
              <a:t>closest planet to</a:t>
            </a:r>
            <a:endParaRPr>
              <a:solidFill>
                <a:schemeClr val="lt1"/>
              </a:solidFill>
            </a:endParaRPr>
          </a:p>
          <a:p>
            <a:pPr marL="0" lvl="0" indent="0" algn="ctr" rtl="0">
              <a:lnSpc>
                <a:spcPct val="100000"/>
              </a:lnSpc>
              <a:spcBef>
                <a:spcPts val="0"/>
              </a:spcBef>
              <a:spcAft>
                <a:spcPts val="0"/>
              </a:spcAft>
              <a:buNone/>
            </a:pPr>
            <a:r>
              <a:rPr lang="en">
                <a:solidFill>
                  <a:schemeClr val="lt1"/>
                </a:solidFill>
              </a:rPr>
              <a:t>the Sun</a:t>
            </a:r>
            <a:endParaRPr/>
          </a:p>
        </p:txBody>
      </p:sp>
      <p:sp>
        <p:nvSpPr>
          <p:cNvPr id="557" name="Google Shape;557;p43"/>
          <p:cNvSpPr txBox="1">
            <a:spLocks noGrp="1"/>
          </p:cNvSpPr>
          <p:nvPr>
            <p:ph type="title" idx="4294967295"/>
          </p:nvPr>
        </p:nvSpPr>
        <p:spPr>
          <a:xfrm>
            <a:off x="1114150" y="2992327"/>
            <a:ext cx="1932300" cy="57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35%</a:t>
            </a:r>
            <a:endParaRPr/>
          </a:p>
        </p:txBody>
      </p:sp>
      <p:sp>
        <p:nvSpPr>
          <p:cNvPr id="558" name="Google Shape;558;p43"/>
          <p:cNvSpPr txBox="1">
            <a:spLocks noGrp="1"/>
          </p:cNvSpPr>
          <p:nvPr>
            <p:ph type="subTitle" idx="4294967295"/>
          </p:nvPr>
        </p:nvSpPr>
        <p:spPr>
          <a:xfrm>
            <a:off x="3627600" y="3546722"/>
            <a:ext cx="18888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lt1"/>
                </a:solidFill>
              </a:rPr>
              <a:t>Venus has a</a:t>
            </a:r>
            <a:endParaRPr>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lt1"/>
                </a:solidFill>
              </a:rPr>
              <a:t>beautiful name,</a:t>
            </a:r>
            <a:endParaRPr>
              <a:solidFill>
                <a:schemeClr val="lt1"/>
              </a:solidFill>
            </a:endParaRPr>
          </a:p>
          <a:p>
            <a:pPr marL="0" lvl="0" indent="0" algn="ctr" rtl="0">
              <a:lnSpc>
                <a:spcPct val="100000"/>
              </a:lnSpc>
              <a:spcBef>
                <a:spcPts val="0"/>
              </a:spcBef>
              <a:spcAft>
                <a:spcPts val="0"/>
              </a:spcAft>
              <a:buNone/>
            </a:pPr>
            <a:r>
              <a:rPr lang="en">
                <a:solidFill>
                  <a:schemeClr val="lt1"/>
                </a:solidFill>
              </a:rPr>
              <a:t>but it’s terribly hot</a:t>
            </a:r>
            <a:endParaRPr>
              <a:solidFill>
                <a:schemeClr val="lt1"/>
              </a:solidFill>
            </a:endParaRPr>
          </a:p>
        </p:txBody>
      </p:sp>
      <p:sp>
        <p:nvSpPr>
          <p:cNvPr id="559" name="Google Shape;559;p43"/>
          <p:cNvSpPr txBox="1">
            <a:spLocks noGrp="1"/>
          </p:cNvSpPr>
          <p:nvPr>
            <p:ph type="title" idx="4294967295"/>
          </p:nvPr>
        </p:nvSpPr>
        <p:spPr>
          <a:xfrm>
            <a:off x="3627597" y="2992327"/>
            <a:ext cx="1932300" cy="57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45%</a:t>
            </a:r>
            <a:endParaRPr/>
          </a:p>
        </p:txBody>
      </p:sp>
      <p:sp>
        <p:nvSpPr>
          <p:cNvPr id="560" name="Google Shape;560;p43"/>
          <p:cNvSpPr txBox="1">
            <a:spLocks noGrp="1"/>
          </p:cNvSpPr>
          <p:nvPr>
            <p:ph type="subTitle" idx="4294967295"/>
          </p:nvPr>
        </p:nvSpPr>
        <p:spPr>
          <a:xfrm>
            <a:off x="6155240" y="3546722"/>
            <a:ext cx="18888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lt1"/>
                </a:solidFill>
              </a:rPr>
              <a:t>It’s the biggest</a:t>
            </a:r>
            <a:endParaRPr>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lt1"/>
                </a:solidFill>
              </a:rPr>
              <a:t>planet in the Solar</a:t>
            </a:r>
            <a:endParaRPr>
              <a:solidFill>
                <a:schemeClr val="lt1"/>
              </a:solidFill>
            </a:endParaRPr>
          </a:p>
          <a:p>
            <a:pPr marL="0" lvl="0" indent="0" algn="ctr" rtl="0">
              <a:lnSpc>
                <a:spcPct val="100000"/>
              </a:lnSpc>
              <a:spcBef>
                <a:spcPts val="0"/>
              </a:spcBef>
              <a:spcAft>
                <a:spcPts val="0"/>
              </a:spcAft>
              <a:buNone/>
            </a:pPr>
            <a:r>
              <a:rPr lang="en">
                <a:solidFill>
                  <a:schemeClr val="lt1"/>
                </a:solidFill>
              </a:rPr>
              <a:t>System</a:t>
            </a:r>
            <a:endParaRPr>
              <a:solidFill>
                <a:schemeClr val="lt1"/>
              </a:solidFill>
            </a:endParaRPr>
          </a:p>
        </p:txBody>
      </p:sp>
      <p:sp>
        <p:nvSpPr>
          <p:cNvPr id="561" name="Google Shape;561;p43"/>
          <p:cNvSpPr txBox="1">
            <a:spLocks noGrp="1"/>
          </p:cNvSpPr>
          <p:nvPr>
            <p:ph type="title" idx="4294967295"/>
          </p:nvPr>
        </p:nvSpPr>
        <p:spPr>
          <a:xfrm>
            <a:off x="6155244" y="2992327"/>
            <a:ext cx="1932300" cy="57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64%</a:t>
            </a:r>
            <a:endParaRPr/>
          </a:p>
        </p:txBody>
      </p:sp>
      <p:grpSp>
        <p:nvGrpSpPr>
          <p:cNvPr id="562" name="Google Shape;562;p43"/>
          <p:cNvGrpSpPr/>
          <p:nvPr/>
        </p:nvGrpSpPr>
        <p:grpSpPr>
          <a:xfrm>
            <a:off x="1878763" y="2117265"/>
            <a:ext cx="359595" cy="803265"/>
            <a:chOff x="2749016" y="4291176"/>
            <a:chExt cx="150831" cy="336926"/>
          </a:xfrm>
        </p:grpSpPr>
        <p:sp>
          <p:nvSpPr>
            <p:cNvPr id="563" name="Google Shape;563;p4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43"/>
          <p:cNvGrpSpPr/>
          <p:nvPr/>
        </p:nvGrpSpPr>
        <p:grpSpPr>
          <a:xfrm>
            <a:off x="4355878" y="1955042"/>
            <a:ext cx="432235" cy="965529"/>
            <a:chOff x="2749016" y="4291176"/>
            <a:chExt cx="150831" cy="336926"/>
          </a:xfrm>
        </p:grpSpPr>
        <p:sp>
          <p:nvSpPr>
            <p:cNvPr id="568" name="Google Shape;568;p4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43"/>
          <p:cNvGrpSpPr/>
          <p:nvPr/>
        </p:nvGrpSpPr>
        <p:grpSpPr>
          <a:xfrm>
            <a:off x="6874897" y="1738740"/>
            <a:ext cx="529113" cy="1181936"/>
            <a:chOff x="2749016" y="4291176"/>
            <a:chExt cx="150831" cy="336926"/>
          </a:xfrm>
        </p:grpSpPr>
        <p:sp>
          <p:nvSpPr>
            <p:cNvPr id="573" name="Google Shape;573;p4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 name="Google Shape;577;p43"/>
          <p:cNvSpPr txBox="1"/>
          <p:nvPr/>
        </p:nvSpPr>
        <p:spPr>
          <a:xfrm>
            <a:off x="1409810" y="1027900"/>
            <a:ext cx="1297500" cy="638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rgbClr val="FFAB40"/>
                </a:solidFill>
                <a:latin typeface="Barlow Medium"/>
                <a:ea typeface="Barlow Medium"/>
                <a:cs typeface="Barlow Medium"/>
                <a:sym typeface="Barlow Medium"/>
              </a:rPr>
              <a:t>YEAR 1</a:t>
            </a:r>
            <a:endParaRPr sz="2000">
              <a:solidFill>
                <a:srgbClr val="FFAB40"/>
              </a:solidFill>
              <a:latin typeface="Barlow Medium"/>
              <a:ea typeface="Barlow Medium"/>
              <a:cs typeface="Barlow Medium"/>
              <a:sym typeface="Barlow Medium"/>
            </a:endParaRPr>
          </a:p>
        </p:txBody>
      </p:sp>
      <p:sp>
        <p:nvSpPr>
          <p:cNvPr id="578" name="Google Shape;578;p43"/>
          <p:cNvSpPr txBox="1"/>
          <p:nvPr/>
        </p:nvSpPr>
        <p:spPr>
          <a:xfrm>
            <a:off x="3928640" y="1027875"/>
            <a:ext cx="1297500" cy="638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rgbClr val="FFAB40"/>
                </a:solidFill>
                <a:latin typeface="Barlow Medium"/>
                <a:ea typeface="Barlow Medium"/>
                <a:cs typeface="Barlow Medium"/>
                <a:sym typeface="Barlow Medium"/>
              </a:rPr>
              <a:t>YEAR 2</a:t>
            </a:r>
            <a:endParaRPr sz="2000">
              <a:solidFill>
                <a:srgbClr val="FFAB40"/>
              </a:solidFill>
              <a:latin typeface="Barlow Medium"/>
              <a:ea typeface="Barlow Medium"/>
              <a:cs typeface="Barlow Medium"/>
              <a:sym typeface="Barlow Medium"/>
            </a:endParaRPr>
          </a:p>
        </p:txBody>
      </p:sp>
      <p:sp>
        <p:nvSpPr>
          <p:cNvPr id="579" name="Google Shape;579;p43"/>
          <p:cNvSpPr txBox="1"/>
          <p:nvPr/>
        </p:nvSpPr>
        <p:spPr>
          <a:xfrm>
            <a:off x="6450890" y="1028150"/>
            <a:ext cx="1297500" cy="638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rgbClr val="FFAB40"/>
                </a:solidFill>
                <a:latin typeface="Barlow Medium"/>
                <a:ea typeface="Barlow Medium"/>
                <a:cs typeface="Barlow Medium"/>
                <a:sym typeface="Barlow Medium"/>
              </a:rPr>
              <a:t>YEAR 3</a:t>
            </a:r>
            <a:endParaRPr sz="2000">
              <a:solidFill>
                <a:srgbClr val="FFAB40"/>
              </a:solidFill>
              <a:latin typeface="Barlow Medium"/>
              <a:ea typeface="Barlow Medium"/>
              <a:cs typeface="Barlow Medium"/>
              <a:sym typeface="Barlow Medium"/>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83"/>
        <p:cNvGrpSpPr/>
        <p:nvPr/>
      </p:nvGrpSpPr>
      <p:grpSpPr>
        <a:xfrm>
          <a:off x="0" y="0"/>
          <a:ext cx="0" cy="0"/>
          <a:chOff x="0" y="0"/>
          <a:chExt cx="0" cy="0"/>
        </a:xfrm>
      </p:grpSpPr>
      <p:sp>
        <p:nvSpPr>
          <p:cNvPr id="584" name="Google Shape;584;p44"/>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aphicFrame>
        <p:nvGraphicFramePr>
          <p:cNvPr id="585" name="Google Shape;585;p44"/>
          <p:cNvGraphicFramePr/>
          <p:nvPr/>
        </p:nvGraphicFramePr>
        <p:xfrm>
          <a:off x="1054900" y="1724025"/>
          <a:ext cx="7034200" cy="2448180"/>
        </p:xfrm>
        <a:graphic>
          <a:graphicData uri="http://schemas.openxmlformats.org/drawingml/2006/table">
            <a:tbl>
              <a:tblPr>
                <a:noFill/>
                <a:tableStyleId>{A2EB2EC9-36D8-4C5A-9918-87AB145DD05C}</a:tableStyleId>
              </a:tblPr>
              <a:tblGrid>
                <a:gridCol w="1758550"/>
                <a:gridCol w="1758550"/>
                <a:gridCol w="1758550"/>
                <a:gridCol w="1758550"/>
              </a:tblGrid>
              <a:tr h="541750">
                <a:tc>
                  <a:txBody>
                    <a:bodyPr/>
                    <a:lstStyle/>
                    <a:p>
                      <a:pPr marL="0" lvl="0" indent="0" algn="ctr" rtl="0">
                        <a:spcBef>
                          <a:spcPts val="0"/>
                        </a:spcBef>
                        <a:spcAft>
                          <a:spcPts val="0"/>
                        </a:spcAft>
                        <a:buNone/>
                      </a:pPr>
                      <a:endParaRPr>
                        <a:latin typeface="Barlow SemiBold"/>
                        <a:ea typeface="Barlow SemiBold"/>
                        <a:cs typeface="Barlow SemiBold"/>
                        <a:sym typeface="Barlow SemiBold"/>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alpha val="0"/>
                        </a:srgbClr>
                      </a:solidFill>
                      <a:prstDash val="solid"/>
                      <a:round/>
                      <a:headEnd type="none" w="sm" len="sm"/>
                      <a:tailEnd type="none" w="sm" len="sm"/>
                    </a:lnT>
                    <a:lnB w="9525" cap="flat" cmpd="sng">
                      <a:solidFill>
                        <a:srgbClr val="0097A7">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rgbClr val="FFFFFF"/>
                          </a:solidFill>
                          <a:latin typeface="Barlow Medium"/>
                          <a:ea typeface="Barlow Medium"/>
                          <a:cs typeface="Barlow Medium"/>
                          <a:sym typeface="Barlow Medium"/>
                        </a:rPr>
                        <a:t>MASS</a:t>
                      </a:r>
                      <a:endParaRPr>
                        <a:solidFill>
                          <a:srgbClr val="FFFFFF"/>
                        </a:solidFill>
                        <a:latin typeface="Barlow Medium"/>
                        <a:ea typeface="Barlow Medium"/>
                        <a:cs typeface="Barlow Medium"/>
                        <a:sym typeface="Barlow Medium"/>
                      </a:endParaRPr>
                    </a:p>
                    <a:p>
                      <a:pPr marL="0" lvl="0" indent="0" algn="ctr" rtl="0">
                        <a:spcBef>
                          <a:spcPts val="0"/>
                        </a:spcBef>
                        <a:spcAft>
                          <a:spcPts val="0"/>
                        </a:spcAft>
                        <a:buNone/>
                      </a:pPr>
                      <a:r>
                        <a:rPr lang="en">
                          <a:solidFill>
                            <a:srgbClr val="FFFFFF"/>
                          </a:solidFill>
                          <a:latin typeface="Barlow Medium"/>
                          <a:ea typeface="Barlow Medium"/>
                          <a:cs typeface="Barlow Medium"/>
                          <a:sym typeface="Barlow Medium"/>
                        </a:rPr>
                        <a:t>(earths)</a:t>
                      </a:r>
                      <a:endParaRPr>
                        <a:solidFill>
                          <a:srgbClr val="FFFFFF"/>
                        </a:solidFill>
                        <a:latin typeface="Barlow Medium"/>
                        <a:ea typeface="Barlow Medium"/>
                        <a:cs typeface="Barlow Medium"/>
                        <a:sym typeface="Barlow Medium"/>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alpha val="0"/>
                        </a:srgbClr>
                      </a:solidFill>
                      <a:prstDash val="solid"/>
                      <a:round/>
                      <a:headEnd type="none" w="sm" len="sm"/>
                      <a:tailEnd type="none" w="sm" len="sm"/>
                    </a:lnT>
                    <a:lnB w="9525" cap="flat" cmpd="sng">
                      <a:solidFill>
                        <a:srgbClr val="0097A7">
                          <a:alpha val="0"/>
                        </a:srgbClr>
                      </a:solidFill>
                      <a:prstDash val="solid"/>
                      <a:round/>
                      <a:headEnd type="none" w="sm" len="sm"/>
                      <a:tailEnd type="none" w="sm" len="sm"/>
                    </a:lnB>
                    <a:solidFill>
                      <a:srgbClr val="FFAB40"/>
                    </a:solidFill>
                  </a:tcPr>
                </a:tc>
                <a:tc>
                  <a:txBody>
                    <a:bodyPr/>
                    <a:lstStyle/>
                    <a:p>
                      <a:pPr marL="0" lvl="0" indent="0" algn="ctr" rtl="0">
                        <a:spcBef>
                          <a:spcPts val="0"/>
                        </a:spcBef>
                        <a:spcAft>
                          <a:spcPts val="0"/>
                        </a:spcAft>
                        <a:buNone/>
                      </a:pPr>
                      <a:r>
                        <a:rPr lang="en">
                          <a:solidFill>
                            <a:srgbClr val="FFFFFF"/>
                          </a:solidFill>
                          <a:latin typeface="Barlow Medium"/>
                          <a:ea typeface="Barlow Medium"/>
                          <a:cs typeface="Barlow Medium"/>
                          <a:sym typeface="Barlow Medium"/>
                        </a:rPr>
                        <a:t>DIAMETER</a:t>
                      </a:r>
                      <a:endParaRPr>
                        <a:solidFill>
                          <a:srgbClr val="FFFFFF"/>
                        </a:solidFill>
                        <a:latin typeface="Barlow Medium"/>
                        <a:ea typeface="Barlow Medium"/>
                        <a:cs typeface="Barlow Medium"/>
                        <a:sym typeface="Barlow Medium"/>
                      </a:endParaRPr>
                    </a:p>
                    <a:p>
                      <a:pPr marL="0" lvl="0" indent="0" algn="ctr" rtl="0">
                        <a:spcBef>
                          <a:spcPts val="0"/>
                        </a:spcBef>
                        <a:spcAft>
                          <a:spcPts val="0"/>
                        </a:spcAft>
                        <a:buNone/>
                      </a:pPr>
                      <a:r>
                        <a:rPr lang="en">
                          <a:solidFill>
                            <a:srgbClr val="FFFFFF"/>
                          </a:solidFill>
                          <a:latin typeface="Barlow Medium"/>
                          <a:ea typeface="Barlow Medium"/>
                          <a:cs typeface="Barlow Medium"/>
                          <a:sym typeface="Barlow Medium"/>
                        </a:rPr>
                        <a:t>(earths)</a:t>
                      </a:r>
                      <a:endParaRPr>
                        <a:solidFill>
                          <a:srgbClr val="FFFFFF"/>
                        </a:solidFill>
                        <a:latin typeface="Barlow Medium"/>
                        <a:ea typeface="Barlow Medium"/>
                        <a:cs typeface="Barlow Medium"/>
                        <a:sym typeface="Barlow Medium"/>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alpha val="0"/>
                        </a:srgbClr>
                      </a:solidFill>
                      <a:prstDash val="solid"/>
                      <a:round/>
                      <a:headEnd type="none" w="sm" len="sm"/>
                      <a:tailEnd type="none" w="sm" len="sm"/>
                    </a:lnT>
                    <a:lnB w="9525" cap="flat" cmpd="sng">
                      <a:solidFill>
                        <a:srgbClr val="0097A7">
                          <a:alpha val="0"/>
                        </a:srgbClr>
                      </a:solidFill>
                      <a:prstDash val="solid"/>
                      <a:round/>
                      <a:headEnd type="none" w="sm" len="sm"/>
                      <a:tailEnd type="none" w="sm" len="sm"/>
                    </a:lnB>
                    <a:solidFill>
                      <a:srgbClr val="FFAB40"/>
                    </a:solidFill>
                  </a:tcPr>
                </a:tc>
                <a:tc>
                  <a:txBody>
                    <a:bodyPr/>
                    <a:lstStyle/>
                    <a:p>
                      <a:pPr marL="0" lvl="0" indent="0" algn="ctr" rtl="0">
                        <a:spcBef>
                          <a:spcPts val="0"/>
                        </a:spcBef>
                        <a:spcAft>
                          <a:spcPts val="0"/>
                        </a:spcAft>
                        <a:buNone/>
                      </a:pPr>
                      <a:r>
                        <a:rPr lang="en">
                          <a:solidFill>
                            <a:srgbClr val="FFFFFF"/>
                          </a:solidFill>
                          <a:latin typeface="Barlow Medium"/>
                          <a:ea typeface="Barlow Medium"/>
                          <a:cs typeface="Barlow Medium"/>
                          <a:sym typeface="Barlow Medium"/>
                        </a:rPr>
                        <a:t>SURFACE GRAVITY</a:t>
                      </a:r>
                      <a:endParaRPr>
                        <a:solidFill>
                          <a:srgbClr val="FFFFFF"/>
                        </a:solidFill>
                        <a:latin typeface="Barlow Medium"/>
                        <a:ea typeface="Barlow Medium"/>
                        <a:cs typeface="Barlow Medium"/>
                        <a:sym typeface="Barlow Medium"/>
                      </a:endParaRPr>
                    </a:p>
                    <a:p>
                      <a:pPr marL="0" lvl="0" indent="0" algn="ctr" rtl="0">
                        <a:spcBef>
                          <a:spcPts val="0"/>
                        </a:spcBef>
                        <a:spcAft>
                          <a:spcPts val="0"/>
                        </a:spcAft>
                        <a:buNone/>
                      </a:pPr>
                      <a:r>
                        <a:rPr lang="en">
                          <a:solidFill>
                            <a:srgbClr val="FFFFFF"/>
                          </a:solidFill>
                          <a:latin typeface="Barlow Medium"/>
                          <a:ea typeface="Barlow Medium"/>
                          <a:cs typeface="Barlow Medium"/>
                          <a:sym typeface="Barlow Medium"/>
                        </a:rPr>
                        <a:t>(earths)</a:t>
                      </a:r>
                      <a:endParaRPr>
                        <a:solidFill>
                          <a:srgbClr val="FFFFFF"/>
                        </a:solidFill>
                        <a:latin typeface="Barlow Medium"/>
                        <a:ea typeface="Barlow Medium"/>
                        <a:cs typeface="Barlow Medium"/>
                        <a:sym typeface="Barlow Medium"/>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alpha val="0"/>
                        </a:srgbClr>
                      </a:solidFill>
                      <a:prstDash val="solid"/>
                      <a:round/>
                      <a:headEnd type="none" w="sm" len="sm"/>
                      <a:tailEnd type="none" w="sm" len="sm"/>
                    </a:lnT>
                    <a:lnB w="9525" cap="flat" cmpd="sng">
                      <a:solidFill>
                        <a:srgbClr val="0097A7">
                          <a:alpha val="0"/>
                        </a:srgbClr>
                      </a:solidFill>
                      <a:prstDash val="solid"/>
                      <a:round/>
                      <a:headEnd type="none" w="sm" len="sm"/>
                      <a:tailEnd type="none" w="sm" len="sm"/>
                    </a:lnB>
                    <a:solidFill>
                      <a:srgbClr val="FFAB40"/>
                    </a:solidFill>
                  </a:tcPr>
                </a:tc>
              </a:tr>
              <a:tr h="541750">
                <a:tc>
                  <a:txBody>
                    <a:bodyPr/>
                    <a:lstStyle/>
                    <a:p>
                      <a:pPr marL="0" lvl="0" indent="0" algn="ctr" rtl="0">
                        <a:spcBef>
                          <a:spcPts val="0"/>
                        </a:spcBef>
                        <a:spcAft>
                          <a:spcPts val="0"/>
                        </a:spcAft>
                        <a:buClr>
                          <a:srgbClr val="000000"/>
                        </a:buClr>
                        <a:buSzPts val="1100"/>
                        <a:buFont typeface="Arial"/>
                        <a:buNone/>
                      </a:pPr>
                      <a:r>
                        <a:rPr lang="en" sz="1600">
                          <a:solidFill>
                            <a:srgbClr val="FFFFFF"/>
                          </a:solidFill>
                          <a:latin typeface="Barlow SemiBold"/>
                          <a:ea typeface="Barlow SemiBold"/>
                          <a:cs typeface="Barlow SemiBold"/>
                          <a:sym typeface="Barlow SemiBold"/>
                        </a:rPr>
                        <a:t>MERCURY</a:t>
                      </a:r>
                      <a:endParaRPr sz="1600">
                        <a:solidFill>
                          <a:srgbClr val="FFFFFF"/>
                        </a:solidFill>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alpha val="0"/>
                        </a:srgbClr>
                      </a:solidFill>
                      <a:prstDash val="solid"/>
                      <a:round/>
                      <a:headEnd type="none" w="sm" len="sm"/>
                      <a:tailEnd type="none" w="sm" len="sm"/>
                    </a:lnT>
                    <a:lnB w="9525" cap="flat" cmpd="sng">
                      <a:solidFill>
                        <a:srgbClr val="0097A7"/>
                      </a:solidFill>
                      <a:prstDash val="solid"/>
                      <a:round/>
                      <a:headEnd type="none" w="sm" len="sm"/>
                      <a:tailEnd type="none" w="sm" len="sm"/>
                    </a:lnB>
                    <a:solidFill>
                      <a:srgbClr val="FFAB40"/>
                    </a:solidFill>
                  </a:tcPr>
                </a:tc>
                <a:tc>
                  <a:txBody>
                    <a:bodyPr/>
                    <a:lstStyle/>
                    <a:p>
                      <a:pPr marL="0" lvl="0" indent="0" algn="ctr" rtl="0">
                        <a:spcBef>
                          <a:spcPts val="0"/>
                        </a:spcBef>
                        <a:spcAft>
                          <a:spcPts val="0"/>
                        </a:spcAft>
                        <a:buNone/>
                      </a:pPr>
                      <a:r>
                        <a:rPr lang="en" sz="1600">
                          <a:latin typeface="Barlow"/>
                          <a:ea typeface="Barlow"/>
                          <a:cs typeface="Barlow"/>
                          <a:sym typeface="Barlow"/>
                        </a:rPr>
                        <a:t>0.06</a:t>
                      </a:r>
                      <a:endParaRPr sz="1600">
                        <a:latin typeface="Barlow"/>
                        <a:ea typeface="Barlow"/>
                        <a:cs typeface="Barlow"/>
                        <a:sym typeface="Barlow"/>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alpha val="0"/>
                        </a:srgbClr>
                      </a:solidFill>
                      <a:prstDash val="solid"/>
                      <a:round/>
                      <a:headEnd type="none" w="sm" len="sm"/>
                      <a:tailEnd type="none" w="sm" len="sm"/>
                    </a:lnT>
                    <a:lnB w="9525" cap="flat" cmpd="sng">
                      <a:solidFill>
                        <a:srgbClr val="0097A7"/>
                      </a:solidFill>
                      <a:prstDash val="solid"/>
                      <a:round/>
                      <a:headEnd type="none" w="sm" len="sm"/>
                      <a:tailEnd type="none" w="sm" len="sm"/>
                    </a:lnB>
                    <a:solidFill>
                      <a:srgbClr val="FFFFFF">
                        <a:alpha val="74110"/>
                      </a:srgbClr>
                    </a:solidFill>
                  </a:tcPr>
                </a:tc>
                <a:tc>
                  <a:txBody>
                    <a:bodyPr/>
                    <a:lstStyle/>
                    <a:p>
                      <a:pPr marL="0" lvl="0" indent="0" algn="ctr" rtl="0">
                        <a:spcBef>
                          <a:spcPts val="0"/>
                        </a:spcBef>
                        <a:spcAft>
                          <a:spcPts val="0"/>
                        </a:spcAft>
                        <a:buClr>
                          <a:srgbClr val="000000"/>
                        </a:buClr>
                        <a:buSzPts val="1100"/>
                        <a:buFont typeface="Arial"/>
                        <a:buNone/>
                      </a:pPr>
                      <a:r>
                        <a:rPr lang="en" sz="1600">
                          <a:solidFill>
                            <a:srgbClr val="000000"/>
                          </a:solidFill>
                          <a:latin typeface="Barlow"/>
                          <a:ea typeface="Barlow"/>
                          <a:cs typeface="Barlow"/>
                          <a:sym typeface="Barlow"/>
                        </a:rPr>
                        <a:t>0</a:t>
                      </a:r>
                      <a:r>
                        <a:rPr lang="en" sz="1600">
                          <a:latin typeface="Barlow"/>
                          <a:ea typeface="Barlow"/>
                          <a:cs typeface="Barlow"/>
                          <a:sym typeface="Barlow"/>
                        </a:rPr>
                        <a:t>.</a:t>
                      </a:r>
                      <a:r>
                        <a:rPr lang="en" sz="1600">
                          <a:solidFill>
                            <a:srgbClr val="000000"/>
                          </a:solidFill>
                          <a:latin typeface="Barlow"/>
                          <a:ea typeface="Barlow"/>
                          <a:cs typeface="Barlow"/>
                          <a:sym typeface="Barlow"/>
                        </a:rPr>
                        <a:t>06</a:t>
                      </a:r>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alpha val="0"/>
                        </a:srgbClr>
                      </a:solidFill>
                      <a:prstDash val="solid"/>
                      <a:round/>
                      <a:headEnd type="none" w="sm" len="sm"/>
                      <a:tailEnd type="none" w="sm" len="sm"/>
                    </a:lnT>
                    <a:lnB w="9525" cap="flat" cmpd="sng">
                      <a:solidFill>
                        <a:srgbClr val="0097A7"/>
                      </a:solidFill>
                      <a:prstDash val="solid"/>
                      <a:round/>
                      <a:headEnd type="none" w="sm" len="sm"/>
                      <a:tailEnd type="none" w="sm" len="sm"/>
                    </a:lnB>
                    <a:solidFill>
                      <a:srgbClr val="FFFFFF">
                        <a:alpha val="74110"/>
                      </a:srgbClr>
                    </a:solidFill>
                  </a:tcPr>
                </a:tc>
                <a:tc>
                  <a:txBody>
                    <a:bodyPr/>
                    <a:lstStyle/>
                    <a:p>
                      <a:pPr marL="0" lvl="0" indent="0" algn="ctr" rtl="0">
                        <a:spcBef>
                          <a:spcPts val="0"/>
                        </a:spcBef>
                        <a:spcAft>
                          <a:spcPts val="0"/>
                        </a:spcAft>
                        <a:buClr>
                          <a:srgbClr val="000000"/>
                        </a:buClr>
                        <a:buSzPts val="1100"/>
                        <a:buFont typeface="Arial"/>
                        <a:buNone/>
                      </a:pPr>
                      <a:r>
                        <a:rPr lang="en" sz="1600">
                          <a:solidFill>
                            <a:srgbClr val="000000"/>
                          </a:solidFill>
                          <a:latin typeface="Barlow"/>
                          <a:ea typeface="Barlow"/>
                          <a:cs typeface="Barlow"/>
                          <a:sym typeface="Barlow"/>
                        </a:rPr>
                        <a:t>0</a:t>
                      </a:r>
                      <a:r>
                        <a:rPr lang="en" sz="1600">
                          <a:latin typeface="Barlow"/>
                          <a:ea typeface="Barlow"/>
                          <a:cs typeface="Barlow"/>
                          <a:sym typeface="Barlow"/>
                        </a:rPr>
                        <a:t>.</a:t>
                      </a:r>
                      <a:r>
                        <a:rPr lang="en" sz="1600">
                          <a:solidFill>
                            <a:srgbClr val="000000"/>
                          </a:solidFill>
                          <a:latin typeface="Barlow"/>
                          <a:ea typeface="Barlow"/>
                          <a:cs typeface="Barlow"/>
                          <a:sym typeface="Barlow"/>
                        </a:rPr>
                        <a:t>06</a:t>
                      </a:r>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alpha val="0"/>
                        </a:srgbClr>
                      </a:solidFill>
                      <a:prstDash val="solid"/>
                      <a:round/>
                      <a:headEnd type="none" w="sm" len="sm"/>
                      <a:tailEnd type="none" w="sm" len="sm"/>
                    </a:lnT>
                    <a:lnB w="9525" cap="flat" cmpd="sng">
                      <a:solidFill>
                        <a:srgbClr val="0097A7"/>
                      </a:solidFill>
                      <a:prstDash val="solid"/>
                      <a:round/>
                      <a:headEnd type="none" w="sm" len="sm"/>
                      <a:tailEnd type="none" w="sm" len="sm"/>
                    </a:lnB>
                    <a:solidFill>
                      <a:srgbClr val="FFFFFF">
                        <a:alpha val="74110"/>
                      </a:srgbClr>
                    </a:solidFill>
                  </a:tcPr>
                </a:tc>
              </a:tr>
              <a:tr h="541750">
                <a:tc>
                  <a:txBody>
                    <a:bodyPr/>
                    <a:lstStyle/>
                    <a:p>
                      <a:pPr marL="0" lvl="0" indent="0" algn="ctr" rtl="0">
                        <a:spcBef>
                          <a:spcPts val="0"/>
                        </a:spcBef>
                        <a:spcAft>
                          <a:spcPts val="0"/>
                        </a:spcAft>
                        <a:buClr>
                          <a:srgbClr val="000000"/>
                        </a:buClr>
                        <a:buSzPts val="1100"/>
                        <a:buFont typeface="Arial"/>
                        <a:buNone/>
                      </a:pPr>
                      <a:r>
                        <a:rPr lang="en" sz="1600">
                          <a:solidFill>
                            <a:srgbClr val="FFFFFF"/>
                          </a:solidFill>
                          <a:latin typeface="Barlow SemiBold"/>
                          <a:ea typeface="Barlow SemiBold"/>
                          <a:cs typeface="Barlow SemiBold"/>
                          <a:sym typeface="Barlow SemiBold"/>
                        </a:rPr>
                        <a:t>MARS</a:t>
                      </a:r>
                      <a:endParaRPr sz="1600">
                        <a:solidFill>
                          <a:srgbClr val="FFFFFF"/>
                        </a:solidFill>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solidFill>
                      <a:prstDash val="solid"/>
                      <a:round/>
                      <a:headEnd type="none" w="sm" len="sm"/>
                      <a:tailEnd type="none" w="sm" len="sm"/>
                    </a:lnT>
                    <a:lnB w="9525" cap="flat" cmpd="sng">
                      <a:solidFill>
                        <a:srgbClr val="0097A7"/>
                      </a:solidFill>
                      <a:prstDash val="solid"/>
                      <a:round/>
                      <a:headEnd type="none" w="sm" len="sm"/>
                      <a:tailEnd type="none" w="sm" len="sm"/>
                    </a:lnB>
                    <a:solidFill>
                      <a:srgbClr val="FFAB40"/>
                    </a:solidFill>
                  </a:tcPr>
                </a:tc>
                <a:tc>
                  <a:txBody>
                    <a:bodyPr/>
                    <a:lstStyle/>
                    <a:p>
                      <a:pPr marL="0" lvl="0" indent="0" algn="ctr" rtl="0">
                        <a:spcBef>
                          <a:spcPts val="0"/>
                        </a:spcBef>
                        <a:spcAft>
                          <a:spcPts val="0"/>
                        </a:spcAft>
                        <a:buClr>
                          <a:srgbClr val="000000"/>
                        </a:buClr>
                        <a:buSzPts val="1100"/>
                        <a:buFont typeface="Arial"/>
                        <a:buNone/>
                      </a:pPr>
                      <a:r>
                        <a:rPr lang="en" sz="1600">
                          <a:solidFill>
                            <a:srgbClr val="000000"/>
                          </a:solidFill>
                          <a:latin typeface="Barlow"/>
                          <a:ea typeface="Barlow"/>
                          <a:cs typeface="Barlow"/>
                          <a:sym typeface="Barlow"/>
                        </a:rPr>
                        <a:t>0</a:t>
                      </a:r>
                      <a:r>
                        <a:rPr lang="en" sz="1600">
                          <a:latin typeface="Barlow"/>
                          <a:ea typeface="Barlow"/>
                          <a:cs typeface="Barlow"/>
                          <a:sym typeface="Barlow"/>
                        </a:rPr>
                        <a:t>.</a:t>
                      </a:r>
                      <a:r>
                        <a:rPr lang="en" sz="1600">
                          <a:solidFill>
                            <a:srgbClr val="000000"/>
                          </a:solidFill>
                          <a:latin typeface="Barlow"/>
                          <a:ea typeface="Barlow"/>
                          <a:cs typeface="Barlow"/>
                          <a:sym typeface="Barlow"/>
                        </a:rPr>
                        <a:t>06</a:t>
                      </a:r>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solidFill>
                      <a:prstDash val="solid"/>
                      <a:round/>
                      <a:headEnd type="none" w="sm" len="sm"/>
                      <a:tailEnd type="none" w="sm" len="sm"/>
                    </a:lnT>
                    <a:lnB w="9525" cap="flat" cmpd="sng">
                      <a:solidFill>
                        <a:srgbClr val="0097A7"/>
                      </a:solidFill>
                      <a:prstDash val="solid"/>
                      <a:round/>
                      <a:headEnd type="none" w="sm" len="sm"/>
                      <a:tailEnd type="none" w="sm" len="sm"/>
                    </a:lnB>
                    <a:solidFill>
                      <a:srgbClr val="FFFFFF">
                        <a:alpha val="74110"/>
                      </a:srgbClr>
                    </a:solidFill>
                  </a:tcPr>
                </a:tc>
                <a:tc>
                  <a:txBody>
                    <a:bodyPr/>
                    <a:lstStyle/>
                    <a:p>
                      <a:pPr marL="0" lvl="0" indent="0" algn="ctr" rtl="0">
                        <a:spcBef>
                          <a:spcPts val="0"/>
                        </a:spcBef>
                        <a:spcAft>
                          <a:spcPts val="0"/>
                        </a:spcAft>
                        <a:buClr>
                          <a:srgbClr val="000000"/>
                        </a:buClr>
                        <a:buSzPts val="1100"/>
                        <a:buFont typeface="Arial"/>
                        <a:buNone/>
                      </a:pPr>
                      <a:r>
                        <a:rPr lang="en" sz="1600">
                          <a:solidFill>
                            <a:srgbClr val="000000"/>
                          </a:solidFill>
                          <a:latin typeface="Barlow"/>
                          <a:ea typeface="Barlow"/>
                          <a:cs typeface="Barlow"/>
                          <a:sym typeface="Barlow"/>
                        </a:rPr>
                        <a:t>0</a:t>
                      </a:r>
                      <a:r>
                        <a:rPr lang="en" sz="1600">
                          <a:latin typeface="Barlow"/>
                          <a:ea typeface="Barlow"/>
                          <a:cs typeface="Barlow"/>
                          <a:sym typeface="Barlow"/>
                        </a:rPr>
                        <a:t>.</a:t>
                      </a:r>
                      <a:r>
                        <a:rPr lang="en" sz="1600">
                          <a:solidFill>
                            <a:srgbClr val="000000"/>
                          </a:solidFill>
                          <a:latin typeface="Barlow"/>
                          <a:ea typeface="Barlow"/>
                          <a:cs typeface="Barlow"/>
                          <a:sym typeface="Barlow"/>
                        </a:rPr>
                        <a:t>06</a:t>
                      </a:r>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solidFill>
                      <a:prstDash val="solid"/>
                      <a:round/>
                      <a:headEnd type="none" w="sm" len="sm"/>
                      <a:tailEnd type="none" w="sm" len="sm"/>
                    </a:lnT>
                    <a:lnB w="9525" cap="flat" cmpd="sng">
                      <a:solidFill>
                        <a:srgbClr val="0097A7"/>
                      </a:solidFill>
                      <a:prstDash val="solid"/>
                      <a:round/>
                      <a:headEnd type="none" w="sm" len="sm"/>
                      <a:tailEnd type="none" w="sm" len="sm"/>
                    </a:lnB>
                    <a:solidFill>
                      <a:srgbClr val="FFFFFF">
                        <a:alpha val="74110"/>
                      </a:srgbClr>
                    </a:solidFill>
                  </a:tcPr>
                </a:tc>
                <a:tc>
                  <a:txBody>
                    <a:bodyPr/>
                    <a:lstStyle/>
                    <a:p>
                      <a:pPr marL="0" lvl="0" indent="0" algn="ctr" rtl="0">
                        <a:spcBef>
                          <a:spcPts val="0"/>
                        </a:spcBef>
                        <a:spcAft>
                          <a:spcPts val="0"/>
                        </a:spcAft>
                        <a:buClr>
                          <a:srgbClr val="000000"/>
                        </a:buClr>
                        <a:buSzPts val="1100"/>
                        <a:buFont typeface="Arial"/>
                        <a:buNone/>
                      </a:pPr>
                      <a:r>
                        <a:rPr lang="en" sz="1600">
                          <a:solidFill>
                            <a:srgbClr val="000000"/>
                          </a:solidFill>
                          <a:latin typeface="Barlow"/>
                          <a:ea typeface="Barlow"/>
                          <a:cs typeface="Barlow"/>
                          <a:sym typeface="Barlow"/>
                        </a:rPr>
                        <a:t>0</a:t>
                      </a:r>
                      <a:r>
                        <a:rPr lang="en" sz="1600">
                          <a:latin typeface="Barlow"/>
                          <a:ea typeface="Barlow"/>
                          <a:cs typeface="Barlow"/>
                          <a:sym typeface="Barlow"/>
                        </a:rPr>
                        <a:t>.</a:t>
                      </a:r>
                      <a:r>
                        <a:rPr lang="en" sz="1600">
                          <a:solidFill>
                            <a:srgbClr val="000000"/>
                          </a:solidFill>
                          <a:latin typeface="Barlow"/>
                          <a:ea typeface="Barlow"/>
                          <a:cs typeface="Barlow"/>
                          <a:sym typeface="Barlow"/>
                        </a:rPr>
                        <a:t>06</a:t>
                      </a:r>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solidFill>
                      <a:prstDash val="solid"/>
                      <a:round/>
                      <a:headEnd type="none" w="sm" len="sm"/>
                      <a:tailEnd type="none" w="sm" len="sm"/>
                    </a:lnT>
                    <a:lnB w="9525" cap="flat" cmpd="sng">
                      <a:solidFill>
                        <a:srgbClr val="0097A7"/>
                      </a:solidFill>
                      <a:prstDash val="solid"/>
                      <a:round/>
                      <a:headEnd type="none" w="sm" len="sm"/>
                      <a:tailEnd type="none" w="sm" len="sm"/>
                    </a:lnB>
                    <a:solidFill>
                      <a:srgbClr val="FFFFFF">
                        <a:alpha val="74110"/>
                      </a:srgbClr>
                    </a:solidFill>
                  </a:tcPr>
                </a:tc>
              </a:tr>
              <a:tr h="541750">
                <a:tc>
                  <a:txBody>
                    <a:bodyPr/>
                    <a:lstStyle/>
                    <a:p>
                      <a:pPr marL="0" lvl="0" indent="0" algn="ctr" rtl="0">
                        <a:spcBef>
                          <a:spcPts val="0"/>
                        </a:spcBef>
                        <a:spcAft>
                          <a:spcPts val="0"/>
                        </a:spcAft>
                        <a:buClr>
                          <a:srgbClr val="000000"/>
                        </a:buClr>
                        <a:buSzPts val="1100"/>
                        <a:buFont typeface="Arial"/>
                        <a:buNone/>
                      </a:pPr>
                      <a:r>
                        <a:rPr lang="en" sz="1600">
                          <a:solidFill>
                            <a:srgbClr val="FFFFFF"/>
                          </a:solidFill>
                          <a:latin typeface="Barlow SemiBold"/>
                          <a:ea typeface="Barlow SemiBold"/>
                          <a:cs typeface="Barlow SemiBold"/>
                          <a:sym typeface="Barlow SemiBold"/>
                        </a:rPr>
                        <a:t>SATURN</a:t>
                      </a:r>
                      <a:endParaRPr sz="1600">
                        <a:solidFill>
                          <a:srgbClr val="FFFFFF"/>
                        </a:solidFill>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solidFill>
                      <a:prstDash val="solid"/>
                      <a:round/>
                      <a:headEnd type="none" w="sm" len="sm"/>
                      <a:tailEnd type="none" w="sm" len="sm"/>
                    </a:lnT>
                    <a:lnB w="9525" cap="flat" cmpd="sng">
                      <a:solidFill>
                        <a:srgbClr val="0097A7">
                          <a:alpha val="0"/>
                        </a:srgbClr>
                      </a:solidFill>
                      <a:prstDash val="solid"/>
                      <a:round/>
                      <a:headEnd type="none" w="sm" len="sm"/>
                      <a:tailEnd type="none" w="sm" len="sm"/>
                    </a:lnB>
                    <a:solidFill>
                      <a:srgbClr val="FFAB40"/>
                    </a:solidFill>
                  </a:tcPr>
                </a:tc>
                <a:tc>
                  <a:txBody>
                    <a:bodyPr/>
                    <a:lstStyle/>
                    <a:p>
                      <a:pPr marL="0" lvl="0" indent="0" algn="ctr" rtl="0">
                        <a:spcBef>
                          <a:spcPts val="0"/>
                        </a:spcBef>
                        <a:spcAft>
                          <a:spcPts val="0"/>
                        </a:spcAft>
                        <a:buClr>
                          <a:srgbClr val="000000"/>
                        </a:buClr>
                        <a:buSzPts val="1100"/>
                        <a:buFont typeface="Arial"/>
                        <a:buNone/>
                      </a:pPr>
                      <a:r>
                        <a:rPr lang="en" sz="1600">
                          <a:solidFill>
                            <a:srgbClr val="000000"/>
                          </a:solidFill>
                          <a:latin typeface="Barlow"/>
                          <a:ea typeface="Barlow"/>
                          <a:cs typeface="Barlow"/>
                          <a:sym typeface="Barlow"/>
                        </a:rPr>
                        <a:t>0</a:t>
                      </a:r>
                      <a:r>
                        <a:rPr lang="en" sz="1600">
                          <a:latin typeface="Barlow"/>
                          <a:ea typeface="Barlow"/>
                          <a:cs typeface="Barlow"/>
                          <a:sym typeface="Barlow"/>
                        </a:rPr>
                        <a:t>.</a:t>
                      </a:r>
                      <a:r>
                        <a:rPr lang="en" sz="1600">
                          <a:solidFill>
                            <a:srgbClr val="000000"/>
                          </a:solidFill>
                          <a:latin typeface="Barlow"/>
                          <a:ea typeface="Barlow"/>
                          <a:cs typeface="Barlow"/>
                          <a:sym typeface="Barlow"/>
                        </a:rPr>
                        <a:t>06</a:t>
                      </a:r>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solidFill>
                      <a:prstDash val="solid"/>
                      <a:round/>
                      <a:headEnd type="none" w="sm" len="sm"/>
                      <a:tailEnd type="none" w="sm" len="sm"/>
                    </a:lnT>
                    <a:lnB w="9525" cap="flat" cmpd="sng">
                      <a:solidFill>
                        <a:srgbClr val="0097A7">
                          <a:alpha val="0"/>
                        </a:srgbClr>
                      </a:solidFill>
                      <a:prstDash val="solid"/>
                      <a:round/>
                      <a:headEnd type="none" w="sm" len="sm"/>
                      <a:tailEnd type="none" w="sm" len="sm"/>
                    </a:lnB>
                    <a:solidFill>
                      <a:srgbClr val="FFFFFF">
                        <a:alpha val="74110"/>
                      </a:srgbClr>
                    </a:solidFill>
                  </a:tcPr>
                </a:tc>
                <a:tc>
                  <a:txBody>
                    <a:bodyPr/>
                    <a:lstStyle/>
                    <a:p>
                      <a:pPr marL="0" lvl="0" indent="0" algn="ctr" rtl="0">
                        <a:spcBef>
                          <a:spcPts val="0"/>
                        </a:spcBef>
                        <a:spcAft>
                          <a:spcPts val="0"/>
                        </a:spcAft>
                        <a:buClr>
                          <a:srgbClr val="000000"/>
                        </a:buClr>
                        <a:buSzPts val="1100"/>
                        <a:buFont typeface="Arial"/>
                        <a:buNone/>
                      </a:pPr>
                      <a:r>
                        <a:rPr lang="en" sz="1600">
                          <a:solidFill>
                            <a:srgbClr val="000000"/>
                          </a:solidFill>
                          <a:latin typeface="Barlow"/>
                          <a:ea typeface="Barlow"/>
                          <a:cs typeface="Barlow"/>
                          <a:sym typeface="Barlow"/>
                        </a:rPr>
                        <a:t>0</a:t>
                      </a:r>
                      <a:r>
                        <a:rPr lang="en" sz="1600">
                          <a:latin typeface="Barlow"/>
                          <a:ea typeface="Barlow"/>
                          <a:cs typeface="Barlow"/>
                          <a:sym typeface="Barlow"/>
                        </a:rPr>
                        <a:t>.</a:t>
                      </a:r>
                      <a:r>
                        <a:rPr lang="en" sz="1600">
                          <a:solidFill>
                            <a:srgbClr val="000000"/>
                          </a:solidFill>
                          <a:latin typeface="Barlow"/>
                          <a:ea typeface="Barlow"/>
                          <a:cs typeface="Barlow"/>
                          <a:sym typeface="Barlow"/>
                        </a:rPr>
                        <a:t>06</a:t>
                      </a:r>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solidFill>
                      <a:prstDash val="solid"/>
                      <a:round/>
                      <a:headEnd type="none" w="sm" len="sm"/>
                      <a:tailEnd type="none" w="sm" len="sm"/>
                    </a:lnT>
                    <a:lnB w="9525" cap="flat" cmpd="sng">
                      <a:solidFill>
                        <a:srgbClr val="0097A7">
                          <a:alpha val="0"/>
                        </a:srgbClr>
                      </a:solidFill>
                      <a:prstDash val="solid"/>
                      <a:round/>
                      <a:headEnd type="none" w="sm" len="sm"/>
                      <a:tailEnd type="none" w="sm" len="sm"/>
                    </a:lnB>
                    <a:solidFill>
                      <a:srgbClr val="FFFFFF">
                        <a:alpha val="74110"/>
                      </a:srgbClr>
                    </a:solidFill>
                  </a:tcPr>
                </a:tc>
                <a:tc>
                  <a:txBody>
                    <a:bodyPr/>
                    <a:lstStyle/>
                    <a:p>
                      <a:pPr marL="0" lvl="0" indent="0" algn="ctr" rtl="0">
                        <a:spcBef>
                          <a:spcPts val="0"/>
                        </a:spcBef>
                        <a:spcAft>
                          <a:spcPts val="0"/>
                        </a:spcAft>
                        <a:buClr>
                          <a:srgbClr val="000000"/>
                        </a:buClr>
                        <a:buSzPts val="1100"/>
                        <a:buFont typeface="Arial"/>
                        <a:buNone/>
                      </a:pPr>
                      <a:r>
                        <a:rPr lang="en" sz="1600">
                          <a:solidFill>
                            <a:srgbClr val="000000"/>
                          </a:solidFill>
                          <a:latin typeface="Barlow"/>
                          <a:ea typeface="Barlow"/>
                          <a:cs typeface="Barlow"/>
                          <a:sym typeface="Barlow"/>
                        </a:rPr>
                        <a:t>0</a:t>
                      </a:r>
                      <a:r>
                        <a:rPr lang="en" sz="1600">
                          <a:latin typeface="Barlow"/>
                          <a:ea typeface="Barlow"/>
                          <a:cs typeface="Barlow"/>
                          <a:sym typeface="Barlow"/>
                        </a:rPr>
                        <a:t>.</a:t>
                      </a:r>
                      <a:r>
                        <a:rPr lang="en" sz="1600">
                          <a:solidFill>
                            <a:srgbClr val="000000"/>
                          </a:solidFill>
                          <a:latin typeface="Barlow"/>
                          <a:ea typeface="Barlow"/>
                          <a:cs typeface="Barlow"/>
                          <a:sym typeface="Barlow"/>
                        </a:rPr>
                        <a:t>06</a:t>
                      </a:r>
                      <a:endParaRPr/>
                    </a:p>
                  </a:txBody>
                  <a:tcPr marL="91425" marR="91425" marT="91425" marB="91425" anchor="ctr">
                    <a:lnL w="9525" cap="flat" cmpd="sng">
                      <a:solidFill>
                        <a:srgbClr val="0097A7">
                          <a:alpha val="0"/>
                        </a:srgbClr>
                      </a:solidFill>
                      <a:prstDash val="solid"/>
                      <a:round/>
                      <a:headEnd type="none" w="sm" len="sm"/>
                      <a:tailEnd type="none" w="sm" len="sm"/>
                    </a:lnL>
                    <a:lnR w="9525" cap="flat" cmpd="sng">
                      <a:solidFill>
                        <a:srgbClr val="0097A7">
                          <a:alpha val="0"/>
                        </a:srgbClr>
                      </a:solidFill>
                      <a:prstDash val="solid"/>
                      <a:round/>
                      <a:headEnd type="none" w="sm" len="sm"/>
                      <a:tailEnd type="none" w="sm" len="sm"/>
                    </a:lnR>
                    <a:lnT w="9525" cap="flat" cmpd="sng">
                      <a:solidFill>
                        <a:srgbClr val="0097A7"/>
                      </a:solidFill>
                      <a:prstDash val="solid"/>
                      <a:round/>
                      <a:headEnd type="none" w="sm" len="sm"/>
                      <a:tailEnd type="none" w="sm" len="sm"/>
                    </a:lnT>
                    <a:lnB w="9525" cap="flat" cmpd="sng">
                      <a:solidFill>
                        <a:srgbClr val="0097A7">
                          <a:alpha val="0"/>
                        </a:srgbClr>
                      </a:solidFill>
                      <a:prstDash val="solid"/>
                      <a:round/>
                      <a:headEnd type="none" w="sm" len="sm"/>
                      <a:tailEnd type="none" w="sm" len="sm"/>
                    </a:lnB>
                    <a:solidFill>
                      <a:srgbClr val="FFFFFF">
                        <a:alpha val="74110"/>
                      </a:srgbClr>
                    </a:solidFill>
                  </a:tcPr>
                </a:tc>
              </a:tr>
            </a:tbl>
          </a:graphicData>
        </a:graphic>
      </p:graphicFrame>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89"/>
        <p:cNvGrpSpPr/>
        <p:nvPr/>
      </p:nvGrpSpPr>
      <p:grpSpPr>
        <a:xfrm>
          <a:off x="0" y="0"/>
          <a:ext cx="0" cy="0"/>
          <a:chOff x="0" y="0"/>
          <a:chExt cx="0" cy="0"/>
        </a:xfrm>
      </p:grpSpPr>
      <p:sp>
        <p:nvSpPr>
          <p:cNvPr id="590" name="Google Shape;590;p45"/>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INFOGRAPHICS MAKE YOUR IDEA</a:t>
            </a:r>
            <a:endParaRPr/>
          </a:p>
          <a:p>
            <a:pPr marL="0" lvl="0" indent="0" algn="ctr" rtl="0">
              <a:spcBef>
                <a:spcPts val="0"/>
              </a:spcBef>
              <a:spcAft>
                <a:spcPts val="0"/>
              </a:spcAft>
              <a:buClr>
                <a:schemeClr val="dk1"/>
              </a:buClr>
              <a:buSzPts val="1100"/>
              <a:buFont typeface="Arial"/>
              <a:buNone/>
            </a:pPr>
            <a:r>
              <a:rPr lang="en"/>
              <a:t>UNDERSTANDABLE</a:t>
            </a:r>
            <a:endParaRPr/>
          </a:p>
        </p:txBody>
      </p:sp>
      <p:sp>
        <p:nvSpPr>
          <p:cNvPr id="591" name="Google Shape;591;p45"/>
          <p:cNvSpPr txBox="1">
            <a:spLocks noGrp="1"/>
          </p:cNvSpPr>
          <p:nvPr>
            <p:ph type="subTitle" idx="4294967295"/>
          </p:nvPr>
        </p:nvSpPr>
        <p:spPr>
          <a:xfrm>
            <a:off x="933363" y="3315150"/>
            <a:ext cx="1888800" cy="620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lt1"/>
                </a:solidFill>
              </a:rPr>
              <a:t>Despite being red, Mars is a cold place</a:t>
            </a:r>
            <a:endParaRPr/>
          </a:p>
        </p:txBody>
      </p:sp>
      <p:sp>
        <p:nvSpPr>
          <p:cNvPr id="592" name="Google Shape;592;p45"/>
          <p:cNvSpPr txBox="1">
            <a:spLocks noGrp="1"/>
          </p:cNvSpPr>
          <p:nvPr>
            <p:ph type="subTitle" idx="4294967295"/>
          </p:nvPr>
        </p:nvSpPr>
        <p:spPr>
          <a:xfrm>
            <a:off x="2928875" y="3315150"/>
            <a:ext cx="1620300" cy="620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lt1"/>
                </a:solidFill>
              </a:rPr>
              <a:t>Mercury is the smallest planet</a:t>
            </a:r>
            <a:endParaRPr/>
          </a:p>
        </p:txBody>
      </p:sp>
      <p:sp>
        <p:nvSpPr>
          <p:cNvPr id="593" name="Google Shape;593;p45"/>
          <p:cNvSpPr txBox="1">
            <a:spLocks noGrp="1"/>
          </p:cNvSpPr>
          <p:nvPr>
            <p:ph type="subTitle" idx="4294967295"/>
          </p:nvPr>
        </p:nvSpPr>
        <p:spPr>
          <a:xfrm>
            <a:off x="4724013" y="3315150"/>
            <a:ext cx="1683300" cy="620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lt1"/>
                </a:solidFill>
              </a:rPr>
              <a:t>Jupiter is the biggest planet </a:t>
            </a:r>
            <a:endParaRPr/>
          </a:p>
        </p:txBody>
      </p:sp>
      <p:sp>
        <p:nvSpPr>
          <p:cNvPr id="594" name="Google Shape;594;p45"/>
          <p:cNvSpPr txBox="1">
            <a:spLocks noGrp="1"/>
          </p:cNvSpPr>
          <p:nvPr>
            <p:ph type="subTitle" idx="4294967295"/>
          </p:nvPr>
        </p:nvSpPr>
        <p:spPr>
          <a:xfrm>
            <a:off x="6539488" y="3315150"/>
            <a:ext cx="1736100" cy="620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lt1"/>
                </a:solidFill>
              </a:rPr>
              <a:t>Venus has a beautiful name</a:t>
            </a:r>
            <a:endParaRPr/>
          </a:p>
        </p:txBody>
      </p:sp>
      <p:sp>
        <p:nvSpPr>
          <p:cNvPr id="595" name="Google Shape;595;p45"/>
          <p:cNvSpPr/>
          <p:nvPr/>
        </p:nvSpPr>
        <p:spPr>
          <a:xfrm>
            <a:off x="1208118" y="2068097"/>
            <a:ext cx="1270299" cy="1143342"/>
          </a:xfrm>
          <a:custGeom>
            <a:avLst/>
            <a:gdLst/>
            <a:ahLst/>
            <a:cxnLst/>
            <a:rect l="l" t="t" r="r" b="b"/>
            <a:pathLst>
              <a:path w="59821" h="53779" extrusionOk="0">
                <a:moveTo>
                  <a:pt x="31537" y="0"/>
                </a:moveTo>
                <a:cubicBezTo>
                  <a:pt x="25165" y="0"/>
                  <a:pt x="18983" y="2264"/>
                  <a:pt x="14133" y="6391"/>
                </a:cubicBezTo>
                <a:lnTo>
                  <a:pt x="15046" y="7475"/>
                </a:lnTo>
                <a:cubicBezTo>
                  <a:pt x="19756" y="3489"/>
                  <a:pt x="25625" y="1425"/>
                  <a:pt x="31546" y="1425"/>
                </a:cubicBezTo>
                <a:cubicBezTo>
                  <a:pt x="35428" y="1425"/>
                  <a:pt x="39333" y="2312"/>
                  <a:pt x="42949" y="4128"/>
                </a:cubicBezTo>
                <a:cubicBezTo>
                  <a:pt x="52079" y="8693"/>
                  <a:pt x="57595" y="18298"/>
                  <a:pt x="56949" y="28493"/>
                </a:cubicBezTo>
                <a:cubicBezTo>
                  <a:pt x="56321" y="38688"/>
                  <a:pt x="49645" y="47514"/>
                  <a:pt x="40020" y="50900"/>
                </a:cubicBezTo>
                <a:cubicBezTo>
                  <a:pt x="37242" y="51881"/>
                  <a:pt x="34373" y="52356"/>
                  <a:pt x="31532" y="52356"/>
                </a:cubicBezTo>
                <a:cubicBezTo>
                  <a:pt x="24514" y="52356"/>
                  <a:pt x="17665" y="49452"/>
                  <a:pt x="12763" y="44090"/>
                </a:cubicBezTo>
                <a:lnTo>
                  <a:pt x="1427" y="44090"/>
                </a:lnTo>
                <a:lnTo>
                  <a:pt x="1427" y="38099"/>
                </a:lnTo>
                <a:lnTo>
                  <a:pt x="8750" y="38099"/>
                </a:lnTo>
                <a:lnTo>
                  <a:pt x="8750" y="19021"/>
                </a:lnTo>
                <a:lnTo>
                  <a:pt x="2283" y="19021"/>
                </a:lnTo>
                <a:lnTo>
                  <a:pt x="2283" y="14608"/>
                </a:lnTo>
                <a:cubicBezTo>
                  <a:pt x="5745" y="13904"/>
                  <a:pt x="8160" y="12972"/>
                  <a:pt x="10709" y="11394"/>
                </a:cubicBezTo>
                <a:lnTo>
                  <a:pt x="16567" y="11394"/>
                </a:lnTo>
                <a:lnTo>
                  <a:pt x="16567" y="38099"/>
                </a:lnTo>
                <a:lnTo>
                  <a:pt x="23415" y="38099"/>
                </a:lnTo>
                <a:lnTo>
                  <a:pt x="23415" y="36672"/>
                </a:lnTo>
                <a:lnTo>
                  <a:pt x="17994" y="36672"/>
                </a:lnTo>
                <a:lnTo>
                  <a:pt x="17994" y="9967"/>
                </a:lnTo>
                <a:lnTo>
                  <a:pt x="10291" y="9967"/>
                </a:lnTo>
                <a:lnTo>
                  <a:pt x="10119" y="10081"/>
                </a:lnTo>
                <a:cubicBezTo>
                  <a:pt x="7532" y="11698"/>
                  <a:pt x="5098" y="12611"/>
                  <a:pt x="1427" y="13334"/>
                </a:cubicBezTo>
                <a:lnTo>
                  <a:pt x="856" y="13429"/>
                </a:lnTo>
                <a:lnTo>
                  <a:pt x="856" y="20447"/>
                </a:lnTo>
                <a:lnTo>
                  <a:pt x="7323" y="20447"/>
                </a:lnTo>
                <a:lnTo>
                  <a:pt x="7323" y="36672"/>
                </a:lnTo>
                <a:lnTo>
                  <a:pt x="0" y="36672"/>
                </a:lnTo>
                <a:lnTo>
                  <a:pt x="0" y="45517"/>
                </a:lnTo>
                <a:lnTo>
                  <a:pt x="12136" y="45517"/>
                </a:lnTo>
                <a:cubicBezTo>
                  <a:pt x="17254" y="50837"/>
                  <a:pt x="24280" y="53778"/>
                  <a:pt x="31529" y="53778"/>
                </a:cubicBezTo>
                <a:cubicBezTo>
                  <a:pt x="33144" y="53778"/>
                  <a:pt x="34769" y="53632"/>
                  <a:pt x="36387" y="53334"/>
                </a:cubicBezTo>
                <a:cubicBezTo>
                  <a:pt x="45270" y="51718"/>
                  <a:pt x="52745" y="45745"/>
                  <a:pt x="56283" y="37433"/>
                </a:cubicBezTo>
                <a:cubicBezTo>
                  <a:pt x="59821" y="29121"/>
                  <a:pt x="58946" y="19592"/>
                  <a:pt x="53981" y="12059"/>
                </a:cubicBezTo>
                <a:cubicBezTo>
                  <a:pt x="48998" y="4527"/>
                  <a:pt x="40572" y="0"/>
                  <a:pt x="31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5"/>
          <p:cNvSpPr/>
          <p:nvPr/>
        </p:nvSpPr>
        <p:spPr>
          <a:xfrm>
            <a:off x="1511030" y="2271874"/>
            <a:ext cx="729889" cy="730749"/>
          </a:xfrm>
          <a:custGeom>
            <a:avLst/>
            <a:gdLst/>
            <a:ahLst/>
            <a:cxnLst/>
            <a:rect l="l" t="t" r="r" b="b"/>
            <a:pathLst>
              <a:path w="34372" h="34372" extrusionOk="0">
                <a:moveTo>
                  <a:pt x="17196" y="1"/>
                </a:moveTo>
                <a:cubicBezTo>
                  <a:pt x="7704" y="1"/>
                  <a:pt x="1" y="7704"/>
                  <a:pt x="1" y="17195"/>
                </a:cubicBezTo>
                <a:cubicBezTo>
                  <a:pt x="1" y="26687"/>
                  <a:pt x="7704" y="34371"/>
                  <a:pt x="17196" y="34371"/>
                </a:cubicBezTo>
                <a:cubicBezTo>
                  <a:pt x="26687" y="34371"/>
                  <a:pt x="34372" y="26687"/>
                  <a:pt x="34372" y="17195"/>
                </a:cubicBezTo>
                <a:cubicBezTo>
                  <a:pt x="34372" y="7704"/>
                  <a:pt x="26687" y="1"/>
                  <a:pt x="17196" y="1"/>
                </a:cubicBezTo>
                <a:close/>
              </a:path>
            </a:pathLst>
          </a:custGeom>
          <a:solidFill>
            <a:schemeClr val="accent1"/>
          </a:solidFill>
          <a:ln w="9525" cap="flat" cmpd="sng">
            <a:solidFill>
              <a:srgbClr val="FFAB4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 name="Google Shape;597;p45"/>
          <p:cNvGrpSpPr/>
          <p:nvPr/>
        </p:nvGrpSpPr>
        <p:grpSpPr>
          <a:xfrm>
            <a:off x="1630649" y="2381611"/>
            <a:ext cx="489988" cy="487845"/>
            <a:chOff x="3541011" y="1508594"/>
            <a:chExt cx="350166" cy="349434"/>
          </a:xfrm>
        </p:grpSpPr>
        <p:sp>
          <p:nvSpPr>
            <p:cNvPr id="598" name="Google Shape;598;p45"/>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5"/>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5"/>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5"/>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5"/>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5"/>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5"/>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5"/>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5"/>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5"/>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5"/>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5"/>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5"/>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 name="Google Shape;611;p45"/>
          <p:cNvSpPr/>
          <p:nvPr/>
        </p:nvSpPr>
        <p:spPr>
          <a:xfrm>
            <a:off x="3047060" y="2068130"/>
            <a:ext cx="1301128" cy="1143363"/>
          </a:xfrm>
          <a:custGeom>
            <a:avLst/>
            <a:gdLst/>
            <a:ahLst/>
            <a:cxnLst/>
            <a:rect l="l" t="t" r="r" b="b"/>
            <a:pathLst>
              <a:path w="61172" h="53780" extrusionOk="0">
                <a:moveTo>
                  <a:pt x="32738" y="1"/>
                </a:moveTo>
                <a:cubicBezTo>
                  <a:pt x="26882" y="1"/>
                  <a:pt x="21184" y="1957"/>
                  <a:pt x="16549" y="5536"/>
                </a:cubicBezTo>
                <a:lnTo>
                  <a:pt x="17424" y="6658"/>
                </a:lnTo>
                <a:cubicBezTo>
                  <a:pt x="21833" y="3271"/>
                  <a:pt x="27240" y="1428"/>
                  <a:pt x="32821" y="1428"/>
                </a:cubicBezTo>
                <a:cubicBezTo>
                  <a:pt x="32850" y="1428"/>
                  <a:pt x="32878" y="1428"/>
                  <a:pt x="32907" y="1428"/>
                </a:cubicBezTo>
                <a:cubicBezTo>
                  <a:pt x="46963" y="1428"/>
                  <a:pt x="58376" y="12821"/>
                  <a:pt x="58376" y="26897"/>
                </a:cubicBezTo>
                <a:cubicBezTo>
                  <a:pt x="58376" y="40953"/>
                  <a:pt x="46963" y="52365"/>
                  <a:pt x="32907" y="52365"/>
                </a:cubicBezTo>
                <a:cubicBezTo>
                  <a:pt x="25869" y="52365"/>
                  <a:pt x="18908" y="49227"/>
                  <a:pt x="14095" y="44091"/>
                </a:cubicBezTo>
                <a:lnTo>
                  <a:pt x="2169" y="44091"/>
                </a:lnTo>
                <a:lnTo>
                  <a:pt x="2169" y="39850"/>
                </a:lnTo>
                <a:cubicBezTo>
                  <a:pt x="10481" y="32203"/>
                  <a:pt x="16473" y="26668"/>
                  <a:pt x="16473" y="21780"/>
                </a:cubicBezTo>
                <a:cubicBezTo>
                  <a:pt x="16473" y="18489"/>
                  <a:pt x="14647" y="16549"/>
                  <a:pt x="11566" y="16549"/>
                </a:cubicBezTo>
                <a:cubicBezTo>
                  <a:pt x="9207" y="16549"/>
                  <a:pt x="7362" y="18109"/>
                  <a:pt x="5973" y="19478"/>
                </a:cubicBezTo>
                <a:lnTo>
                  <a:pt x="2017" y="15522"/>
                </a:lnTo>
                <a:cubicBezTo>
                  <a:pt x="5441" y="12060"/>
                  <a:pt x="8446" y="10767"/>
                  <a:pt x="12859" y="10767"/>
                </a:cubicBezTo>
                <a:cubicBezTo>
                  <a:pt x="19440" y="10767"/>
                  <a:pt x="23872" y="14990"/>
                  <a:pt x="23872" y="21247"/>
                </a:cubicBezTo>
                <a:cubicBezTo>
                  <a:pt x="23872" y="26516"/>
                  <a:pt x="18755" y="32432"/>
                  <a:pt x="14286" y="36997"/>
                </a:cubicBezTo>
                <a:lnTo>
                  <a:pt x="12859" y="38461"/>
                </a:lnTo>
                <a:lnTo>
                  <a:pt x="14875" y="38214"/>
                </a:lnTo>
                <a:cubicBezTo>
                  <a:pt x="16739" y="37967"/>
                  <a:pt x="18603" y="37814"/>
                  <a:pt x="20486" y="37776"/>
                </a:cubicBezTo>
                <a:lnTo>
                  <a:pt x="25489" y="37776"/>
                </a:lnTo>
                <a:lnTo>
                  <a:pt x="25489" y="44795"/>
                </a:lnTo>
                <a:lnTo>
                  <a:pt x="26915" y="44795"/>
                </a:lnTo>
                <a:lnTo>
                  <a:pt x="26915" y="36350"/>
                </a:lnTo>
                <a:lnTo>
                  <a:pt x="20486" y="36350"/>
                </a:lnTo>
                <a:cubicBezTo>
                  <a:pt x="19440" y="36350"/>
                  <a:pt x="17995" y="36445"/>
                  <a:pt x="16663" y="36559"/>
                </a:cubicBezTo>
                <a:cubicBezTo>
                  <a:pt x="20943" y="32032"/>
                  <a:pt x="25299" y="26459"/>
                  <a:pt x="25299" y="21228"/>
                </a:cubicBezTo>
                <a:cubicBezTo>
                  <a:pt x="25299" y="17729"/>
                  <a:pt x="24081" y="14742"/>
                  <a:pt x="21780" y="12574"/>
                </a:cubicBezTo>
                <a:cubicBezTo>
                  <a:pt x="19535" y="10444"/>
                  <a:pt x="16435" y="9321"/>
                  <a:pt x="12840" y="9321"/>
                </a:cubicBezTo>
                <a:cubicBezTo>
                  <a:pt x="7837" y="9321"/>
                  <a:pt x="4357" y="10938"/>
                  <a:pt x="476" y="15028"/>
                </a:cubicBezTo>
                <a:lnTo>
                  <a:pt x="1" y="15541"/>
                </a:lnTo>
                <a:lnTo>
                  <a:pt x="5954" y="21476"/>
                </a:lnTo>
                <a:lnTo>
                  <a:pt x="6449" y="20981"/>
                </a:lnTo>
                <a:cubicBezTo>
                  <a:pt x="8104" y="19326"/>
                  <a:pt x="9625" y="17957"/>
                  <a:pt x="11547" y="17957"/>
                </a:cubicBezTo>
                <a:cubicBezTo>
                  <a:pt x="13829" y="17957"/>
                  <a:pt x="15027" y="19269"/>
                  <a:pt x="15027" y="21761"/>
                </a:cubicBezTo>
                <a:cubicBezTo>
                  <a:pt x="15027" y="26041"/>
                  <a:pt x="8903" y="31671"/>
                  <a:pt x="1142" y="38804"/>
                </a:cubicBezTo>
                <a:lnTo>
                  <a:pt x="724" y="39203"/>
                </a:lnTo>
                <a:lnTo>
                  <a:pt x="724" y="45518"/>
                </a:lnTo>
                <a:lnTo>
                  <a:pt x="13487" y="45518"/>
                </a:lnTo>
                <a:cubicBezTo>
                  <a:pt x="18605" y="50838"/>
                  <a:pt x="25618" y="53779"/>
                  <a:pt x="32863" y="53779"/>
                </a:cubicBezTo>
                <a:cubicBezTo>
                  <a:pt x="34476" y="53779"/>
                  <a:pt x="36101" y="53633"/>
                  <a:pt x="37719" y="53335"/>
                </a:cubicBezTo>
                <a:cubicBezTo>
                  <a:pt x="46602" y="51719"/>
                  <a:pt x="54077" y="45746"/>
                  <a:pt x="57634" y="37434"/>
                </a:cubicBezTo>
                <a:cubicBezTo>
                  <a:pt x="61172" y="29141"/>
                  <a:pt x="60316" y="19612"/>
                  <a:pt x="55332" y="12060"/>
                </a:cubicBezTo>
                <a:cubicBezTo>
                  <a:pt x="50368" y="4528"/>
                  <a:pt x="41942" y="1"/>
                  <a:pt x="32907" y="1"/>
                </a:cubicBezTo>
                <a:cubicBezTo>
                  <a:pt x="32851" y="1"/>
                  <a:pt x="32794" y="1"/>
                  <a:pt x="32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5"/>
          <p:cNvSpPr/>
          <p:nvPr/>
        </p:nvSpPr>
        <p:spPr>
          <a:xfrm>
            <a:off x="3381635" y="2271941"/>
            <a:ext cx="730667" cy="730749"/>
          </a:xfrm>
          <a:custGeom>
            <a:avLst/>
            <a:gdLst/>
            <a:ahLst/>
            <a:cxnLst/>
            <a:rect l="l" t="t" r="r" b="b"/>
            <a:pathLst>
              <a:path w="34352" h="34372" extrusionOk="0">
                <a:moveTo>
                  <a:pt x="17176" y="1"/>
                </a:moveTo>
                <a:cubicBezTo>
                  <a:pt x="7685" y="1"/>
                  <a:pt x="0" y="7704"/>
                  <a:pt x="0" y="17195"/>
                </a:cubicBezTo>
                <a:cubicBezTo>
                  <a:pt x="0" y="26687"/>
                  <a:pt x="7685" y="34371"/>
                  <a:pt x="17176" y="34371"/>
                </a:cubicBezTo>
                <a:cubicBezTo>
                  <a:pt x="26667" y="34371"/>
                  <a:pt x="34352" y="26687"/>
                  <a:pt x="34352" y="17195"/>
                </a:cubicBezTo>
                <a:cubicBezTo>
                  <a:pt x="34352" y="7704"/>
                  <a:pt x="26667" y="1"/>
                  <a:pt x="17176" y="1"/>
                </a:cubicBezTo>
                <a:close/>
              </a:path>
            </a:pathLst>
          </a:custGeom>
          <a:solidFill>
            <a:schemeClr val="accent1"/>
          </a:solidFill>
          <a:ln w="9525" cap="flat" cmpd="sng">
            <a:solidFill>
              <a:srgbClr val="FFAB4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 name="Google Shape;613;p45"/>
          <p:cNvGrpSpPr/>
          <p:nvPr/>
        </p:nvGrpSpPr>
        <p:grpSpPr>
          <a:xfrm>
            <a:off x="3542726" y="2467569"/>
            <a:ext cx="404199" cy="339378"/>
            <a:chOff x="2661459" y="2015001"/>
            <a:chExt cx="322508" cy="273494"/>
          </a:xfrm>
        </p:grpSpPr>
        <p:sp>
          <p:nvSpPr>
            <p:cNvPr id="614" name="Google Shape;614;p45"/>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5"/>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 name="Google Shape;616;p45"/>
          <p:cNvSpPr/>
          <p:nvPr/>
        </p:nvSpPr>
        <p:spPr>
          <a:xfrm>
            <a:off x="4888558" y="2067635"/>
            <a:ext cx="1285231" cy="1143321"/>
          </a:xfrm>
          <a:custGeom>
            <a:avLst/>
            <a:gdLst/>
            <a:ahLst/>
            <a:cxnLst/>
            <a:rect l="l" t="t" r="r" b="b"/>
            <a:pathLst>
              <a:path w="60297" h="53797" extrusionOk="0">
                <a:moveTo>
                  <a:pt x="31994" y="0"/>
                </a:moveTo>
                <a:lnTo>
                  <a:pt x="32013" y="19"/>
                </a:lnTo>
                <a:cubicBezTo>
                  <a:pt x="31956" y="19"/>
                  <a:pt x="31900" y="19"/>
                  <a:pt x="31843" y="19"/>
                </a:cubicBezTo>
                <a:cubicBezTo>
                  <a:pt x="25987" y="19"/>
                  <a:pt x="20289" y="1975"/>
                  <a:pt x="15655" y="5554"/>
                </a:cubicBezTo>
                <a:lnTo>
                  <a:pt x="16530" y="6695"/>
                </a:lnTo>
                <a:cubicBezTo>
                  <a:pt x="20939" y="3289"/>
                  <a:pt x="26346" y="1446"/>
                  <a:pt x="31927" y="1446"/>
                </a:cubicBezTo>
                <a:cubicBezTo>
                  <a:pt x="31955" y="1446"/>
                  <a:pt x="31984" y="1446"/>
                  <a:pt x="32013" y="1446"/>
                </a:cubicBezTo>
                <a:cubicBezTo>
                  <a:pt x="45974" y="1579"/>
                  <a:pt x="57234" y="12934"/>
                  <a:pt x="57234" y="26915"/>
                </a:cubicBezTo>
                <a:cubicBezTo>
                  <a:pt x="57234" y="40876"/>
                  <a:pt x="45974" y="52250"/>
                  <a:pt x="32013" y="52383"/>
                </a:cubicBezTo>
                <a:cubicBezTo>
                  <a:pt x="25279" y="52383"/>
                  <a:pt x="18660" y="49492"/>
                  <a:pt x="13867" y="44756"/>
                </a:cubicBezTo>
                <a:lnTo>
                  <a:pt x="13087" y="44756"/>
                </a:lnTo>
                <a:cubicBezTo>
                  <a:pt x="8294" y="44756"/>
                  <a:pt x="4432" y="43310"/>
                  <a:pt x="1845" y="40571"/>
                </a:cubicBezTo>
                <a:lnTo>
                  <a:pt x="5231" y="35873"/>
                </a:lnTo>
                <a:cubicBezTo>
                  <a:pt x="7476" y="37737"/>
                  <a:pt x="9891" y="38745"/>
                  <a:pt x="12117" y="38745"/>
                </a:cubicBezTo>
                <a:cubicBezTo>
                  <a:pt x="15655" y="38745"/>
                  <a:pt x="17785" y="37281"/>
                  <a:pt x="17785" y="34808"/>
                </a:cubicBezTo>
                <a:cubicBezTo>
                  <a:pt x="17785" y="31441"/>
                  <a:pt x="15464" y="30110"/>
                  <a:pt x="9283" y="30015"/>
                </a:cubicBezTo>
                <a:lnTo>
                  <a:pt x="9283" y="24974"/>
                </a:lnTo>
                <a:cubicBezTo>
                  <a:pt x="12649" y="24898"/>
                  <a:pt x="16701" y="24233"/>
                  <a:pt x="16701" y="20390"/>
                </a:cubicBezTo>
                <a:cubicBezTo>
                  <a:pt x="16701" y="17956"/>
                  <a:pt x="15141" y="16567"/>
                  <a:pt x="12440" y="16567"/>
                </a:cubicBezTo>
                <a:cubicBezTo>
                  <a:pt x="10139" y="16567"/>
                  <a:pt x="8465" y="17461"/>
                  <a:pt x="6487" y="19059"/>
                </a:cubicBezTo>
                <a:lnTo>
                  <a:pt x="2778" y="14570"/>
                </a:lnTo>
                <a:cubicBezTo>
                  <a:pt x="6049" y="11983"/>
                  <a:pt x="9264" y="10766"/>
                  <a:pt x="12859" y="10766"/>
                </a:cubicBezTo>
                <a:cubicBezTo>
                  <a:pt x="20163" y="10766"/>
                  <a:pt x="24518" y="14095"/>
                  <a:pt x="24518" y="19687"/>
                </a:cubicBezTo>
                <a:cubicBezTo>
                  <a:pt x="24518" y="22711"/>
                  <a:pt x="22844" y="24898"/>
                  <a:pt x="19459" y="26401"/>
                </a:cubicBezTo>
                <a:lnTo>
                  <a:pt x="19021" y="26591"/>
                </a:lnTo>
                <a:lnTo>
                  <a:pt x="19021" y="27809"/>
                </a:lnTo>
                <a:lnTo>
                  <a:pt x="19535" y="27961"/>
                </a:lnTo>
                <a:cubicBezTo>
                  <a:pt x="23434" y="29140"/>
                  <a:pt x="25603" y="31803"/>
                  <a:pt x="25603" y="35455"/>
                </a:cubicBezTo>
                <a:lnTo>
                  <a:pt x="27029" y="35455"/>
                </a:lnTo>
                <a:cubicBezTo>
                  <a:pt x="27029" y="31575"/>
                  <a:pt x="24994" y="28645"/>
                  <a:pt x="21304" y="27086"/>
                </a:cubicBezTo>
                <a:cubicBezTo>
                  <a:pt x="24385" y="25355"/>
                  <a:pt x="25945" y="22863"/>
                  <a:pt x="25945" y="19687"/>
                </a:cubicBezTo>
                <a:cubicBezTo>
                  <a:pt x="25945" y="16453"/>
                  <a:pt x="24690" y="13790"/>
                  <a:pt x="22293" y="11983"/>
                </a:cubicBezTo>
                <a:cubicBezTo>
                  <a:pt x="20029" y="10252"/>
                  <a:pt x="16758" y="9339"/>
                  <a:pt x="12859" y="9339"/>
                </a:cubicBezTo>
                <a:cubicBezTo>
                  <a:pt x="8769" y="9339"/>
                  <a:pt x="4984" y="10842"/>
                  <a:pt x="1313" y="13923"/>
                </a:cubicBezTo>
                <a:lnTo>
                  <a:pt x="761" y="14380"/>
                </a:lnTo>
                <a:lnTo>
                  <a:pt x="6315" y="21075"/>
                </a:lnTo>
                <a:lnTo>
                  <a:pt x="6867" y="20600"/>
                </a:lnTo>
                <a:cubicBezTo>
                  <a:pt x="8864" y="18907"/>
                  <a:pt x="10348" y="17975"/>
                  <a:pt x="12421" y="17975"/>
                </a:cubicBezTo>
                <a:cubicBezTo>
                  <a:pt x="13638" y="17975"/>
                  <a:pt x="15255" y="18203"/>
                  <a:pt x="15255" y="20390"/>
                </a:cubicBezTo>
                <a:cubicBezTo>
                  <a:pt x="15255" y="21950"/>
                  <a:pt x="14475" y="23548"/>
                  <a:pt x="8560" y="23548"/>
                </a:cubicBezTo>
                <a:lnTo>
                  <a:pt x="7837" y="23548"/>
                </a:lnTo>
                <a:lnTo>
                  <a:pt x="7837" y="31422"/>
                </a:lnTo>
                <a:lnTo>
                  <a:pt x="8560" y="31422"/>
                </a:lnTo>
                <a:cubicBezTo>
                  <a:pt x="16339" y="31422"/>
                  <a:pt x="16339" y="33306"/>
                  <a:pt x="16339" y="34808"/>
                </a:cubicBezTo>
                <a:cubicBezTo>
                  <a:pt x="16339" y="36996"/>
                  <a:pt x="13695" y="37319"/>
                  <a:pt x="12098" y="37319"/>
                </a:cubicBezTo>
                <a:cubicBezTo>
                  <a:pt x="10024" y="37319"/>
                  <a:pt x="7723" y="36235"/>
                  <a:pt x="5593" y="34276"/>
                </a:cubicBezTo>
                <a:lnTo>
                  <a:pt x="5003" y="33743"/>
                </a:lnTo>
                <a:lnTo>
                  <a:pt x="0" y="40648"/>
                </a:lnTo>
                <a:lnTo>
                  <a:pt x="381" y="41085"/>
                </a:lnTo>
                <a:cubicBezTo>
                  <a:pt x="3234" y="44414"/>
                  <a:pt x="7628" y="46164"/>
                  <a:pt x="13068" y="46164"/>
                </a:cubicBezTo>
                <a:lnTo>
                  <a:pt x="13239" y="46164"/>
                </a:lnTo>
                <a:cubicBezTo>
                  <a:pt x="18304" y="51109"/>
                  <a:pt x="25056" y="53797"/>
                  <a:pt x="31983" y="53797"/>
                </a:cubicBezTo>
                <a:cubicBezTo>
                  <a:pt x="33822" y="53797"/>
                  <a:pt x="35674" y="53607"/>
                  <a:pt x="37510" y="53220"/>
                </a:cubicBezTo>
                <a:cubicBezTo>
                  <a:pt x="46278" y="51394"/>
                  <a:pt x="53544" y="45308"/>
                  <a:pt x="56911" y="37034"/>
                </a:cubicBezTo>
                <a:cubicBezTo>
                  <a:pt x="60297" y="28741"/>
                  <a:pt x="59307" y="19306"/>
                  <a:pt x="54305" y="11888"/>
                </a:cubicBezTo>
                <a:cubicBezTo>
                  <a:pt x="49322" y="4451"/>
                  <a:pt x="40952" y="0"/>
                  <a:pt x="31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5"/>
          <p:cNvSpPr/>
          <p:nvPr/>
        </p:nvSpPr>
        <p:spPr>
          <a:xfrm>
            <a:off x="5204765" y="2271761"/>
            <a:ext cx="732639" cy="730491"/>
          </a:xfrm>
          <a:custGeom>
            <a:avLst/>
            <a:gdLst/>
            <a:ahLst/>
            <a:cxnLst/>
            <a:rect l="l" t="t" r="r" b="b"/>
            <a:pathLst>
              <a:path w="34372" h="34372" extrusionOk="0">
                <a:moveTo>
                  <a:pt x="17196" y="1"/>
                </a:moveTo>
                <a:cubicBezTo>
                  <a:pt x="7704" y="1"/>
                  <a:pt x="1" y="7704"/>
                  <a:pt x="1" y="17195"/>
                </a:cubicBezTo>
                <a:cubicBezTo>
                  <a:pt x="1" y="26687"/>
                  <a:pt x="7704" y="34371"/>
                  <a:pt x="17196" y="34371"/>
                </a:cubicBezTo>
                <a:cubicBezTo>
                  <a:pt x="26668" y="34371"/>
                  <a:pt x="34371" y="26687"/>
                  <a:pt x="34371" y="17195"/>
                </a:cubicBezTo>
                <a:cubicBezTo>
                  <a:pt x="34371" y="7704"/>
                  <a:pt x="26668" y="1"/>
                  <a:pt x="17196" y="1"/>
                </a:cubicBezTo>
                <a:close/>
              </a:path>
            </a:pathLst>
          </a:custGeom>
          <a:solidFill>
            <a:schemeClr val="accent1"/>
          </a:solidFill>
          <a:ln w="9525" cap="flat" cmpd="sng">
            <a:solidFill>
              <a:srgbClr val="FFAB4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 name="Google Shape;618;p45"/>
          <p:cNvGrpSpPr/>
          <p:nvPr/>
        </p:nvGrpSpPr>
        <p:grpSpPr>
          <a:xfrm>
            <a:off x="5369041" y="2438434"/>
            <a:ext cx="404190" cy="396718"/>
            <a:chOff x="1754279" y="4286593"/>
            <a:chExt cx="351439" cy="345965"/>
          </a:xfrm>
        </p:grpSpPr>
        <p:sp>
          <p:nvSpPr>
            <p:cNvPr id="619" name="Google Shape;619;p45"/>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5"/>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5"/>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5"/>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5"/>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 name="Google Shape;624;p45"/>
          <p:cNvSpPr/>
          <p:nvPr/>
        </p:nvSpPr>
        <p:spPr>
          <a:xfrm>
            <a:off x="6697472" y="2065500"/>
            <a:ext cx="1291875" cy="1143384"/>
          </a:xfrm>
          <a:custGeom>
            <a:avLst/>
            <a:gdLst/>
            <a:ahLst/>
            <a:cxnLst/>
            <a:rect l="l" t="t" r="r" b="b"/>
            <a:pathLst>
              <a:path w="61096" h="53781" extrusionOk="0">
                <a:moveTo>
                  <a:pt x="14684" y="21609"/>
                </a:moveTo>
                <a:lnTo>
                  <a:pt x="14684" y="21609"/>
                </a:lnTo>
                <a:cubicBezTo>
                  <a:pt x="14608" y="23301"/>
                  <a:pt x="14532" y="25032"/>
                  <a:pt x="14532" y="26402"/>
                </a:cubicBezTo>
                <a:lnTo>
                  <a:pt x="14532" y="29559"/>
                </a:lnTo>
                <a:lnTo>
                  <a:pt x="10614" y="29559"/>
                </a:lnTo>
                <a:lnTo>
                  <a:pt x="13182" y="24804"/>
                </a:lnTo>
                <a:lnTo>
                  <a:pt x="13201" y="24785"/>
                </a:lnTo>
                <a:cubicBezTo>
                  <a:pt x="13695" y="23739"/>
                  <a:pt x="14190" y="22674"/>
                  <a:pt x="14684" y="21609"/>
                </a:cubicBezTo>
                <a:close/>
                <a:moveTo>
                  <a:pt x="14894" y="17614"/>
                </a:moveTo>
                <a:lnTo>
                  <a:pt x="14703" y="18052"/>
                </a:lnTo>
                <a:cubicBezTo>
                  <a:pt x="13829" y="20087"/>
                  <a:pt x="12858" y="22160"/>
                  <a:pt x="11907" y="24157"/>
                </a:cubicBezTo>
                <a:lnTo>
                  <a:pt x="8236" y="30986"/>
                </a:lnTo>
                <a:lnTo>
                  <a:pt x="15959" y="30986"/>
                </a:lnTo>
                <a:lnTo>
                  <a:pt x="15959" y="26402"/>
                </a:lnTo>
                <a:cubicBezTo>
                  <a:pt x="15959" y="24671"/>
                  <a:pt x="16073" y="22293"/>
                  <a:pt x="16187" y="20182"/>
                </a:cubicBezTo>
                <a:cubicBezTo>
                  <a:pt x="16225" y="19535"/>
                  <a:pt x="16263" y="18927"/>
                  <a:pt x="16282" y="18375"/>
                </a:cubicBezTo>
                <a:lnTo>
                  <a:pt x="16320" y="17614"/>
                </a:lnTo>
                <a:close/>
                <a:moveTo>
                  <a:pt x="34031" y="0"/>
                </a:moveTo>
                <a:cubicBezTo>
                  <a:pt x="28175" y="0"/>
                  <a:pt x="22495" y="1957"/>
                  <a:pt x="17842" y="5536"/>
                </a:cubicBezTo>
                <a:lnTo>
                  <a:pt x="18717" y="6658"/>
                </a:lnTo>
                <a:cubicBezTo>
                  <a:pt x="23245" y="3186"/>
                  <a:pt x="28701" y="1414"/>
                  <a:pt x="34191" y="1414"/>
                </a:cubicBezTo>
                <a:cubicBezTo>
                  <a:pt x="38294" y="1414"/>
                  <a:pt x="42416" y="2404"/>
                  <a:pt x="46183" y="4414"/>
                </a:cubicBezTo>
                <a:cubicBezTo>
                  <a:pt x="54990" y="9112"/>
                  <a:pt x="60239" y="18508"/>
                  <a:pt x="59612" y="28475"/>
                </a:cubicBezTo>
                <a:cubicBezTo>
                  <a:pt x="59003" y="38442"/>
                  <a:pt x="52612" y="47115"/>
                  <a:pt x="43292" y="50672"/>
                </a:cubicBezTo>
                <a:cubicBezTo>
                  <a:pt x="40336" y="51806"/>
                  <a:pt x="37257" y="52357"/>
                  <a:pt x="34202" y="52357"/>
                </a:cubicBezTo>
                <a:cubicBezTo>
                  <a:pt x="27625" y="52357"/>
                  <a:pt x="21165" y="49803"/>
                  <a:pt x="16320" y="45023"/>
                </a:cubicBezTo>
                <a:cubicBezTo>
                  <a:pt x="16187" y="44890"/>
                  <a:pt x="16073" y="44776"/>
                  <a:pt x="15959" y="44643"/>
                </a:cubicBezTo>
                <a:lnTo>
                  <a:pt x="15959" y="36559"/>
                </a:lnTo>
                <a:lnTo>
                  <a:pt x="1427" y="36559"/>
                </a:lnTo>
                <a:lnTo>
                  <a:pt x="1427" y="31005"/>
                </a:lnTo>
                <a:lnTo>
                  <a:pt x="12744" y="11509"/>
                </a:lnTo>
                <a:lnTo>
                  <a:pt x="23130" y="11509"/>
                </a:lnTo>
                <a:lnTo>
                  <a:pt x="23130" y="30986"/>
                </a:lnTo>
                <a:lnTo>
                  <a:pt x="26801" y="30986"/>
                </a:lnTo>
                <a:lnTo>
                  <a:pt x="26801" y="36559"/>
                </a:lnTo>
                <a:lnTo>
                  <a:pt x="23853" y="36559"/>
                </a:lnTo>
                <a:lnTo>
                  <a:pt x="23853" y="37986"/>
                </a:lnTo>
                <a:lnTo>
                  <a:pt x="28227" y="37986"/>
                </a:lnTo>
                <a:lnTo>
                  <a:pt x="28227" y="29559"/>
                </a:lnTo>
                <a:lnTo>
                  <a:pt x="24556" y="29559"/>
                </a:lnTo>
                <a:lnTo>
                  <a:pt x="24556" y="10082"/>
                </a:lnTo>
                <a:lnTo>
                  <a:pt x="11926" y="10082"/>
                </a:lnTo>
                <a:lnTo>
                  <a:pt x="95" y="30453"/>
                </a:lnTo>
                <a:lnTo>
                  <a:pt x="0" y="30624"/>
                </a:lnTo>
                <a:lnTo>
                  <a:pt x="0" y="37986"/>
                </a:lnTo>
                <a:lnTo>
                  <a:pt x="14532" y="37986"/>
                </a:lnTo>
                <a:lnTo>
                  <a:pt x="14532" y="45156"/>
                </a:lnTo>
                <a:cubicBezTo>
                  <a:pt x="14723" y="45366"/>
                  <a:pt x="15103" y="45822"/>
                  <a:pt x="15312" y="46031"/>
                </a:cubicBezTo>
                <a:cubicBezTo>
                  <a:pt x="20450" y="51093"/>
                  <a:pt x="27279" y="53781"/>
                  <a:pt x="34222" y="53781"/>
                </a:cubicBezTo>
                <a:cubicBezTo>
                  <a:pt x="37715" y="53781"/>
                  <a:pt x="41236" y="53100"/>
                  <a:pt x="44585" y="51699"/>
                </a:cubicBezTo>
                <a:cubicBezTo>
                  <a:pt x="54585" y="47517"/>
                  <a:pt x="61089" y="37729"/>
                  <a:pt x="61095" y="26893"/>
                </a:cubicBezTo>
                <a:lnTo>
                  <a:pt x="61095" y="26893"/>
                </a:lnTo>
                <a:cubicBezTo>
                  <a:pt x="61095" y="26894"/>
                  <a:pt x="61095" y="26895"/>
                  <a:pt x="61095" y="26896"/>
                </a:cubicBezTo>
                <a:lnTo>
                  <a:pt x="61095" y="26877"/>
                </a:lnTo>
                <a:cubicBezTo>
                  <a:pt x="61095" y="26883"/>
                  <a:pt x="61095" y="26888"/>
                  <a:pt x="61095" y="26893"/>
                </a:cubicBezTo>
                <a:lnTo>
                  <a:pt x="61095" y="26893"/>
                </a:lnTo>
                <a:cubicBezTo>
                  <a:pt x="61074" y="12039"/>
                  <a:pt x="49054" y="1"/>
                  <a:pt x="34200" y="1"/>
                </a:cubicBezTo>
                <a:cubicBezTo>
                  <a:pt x="34143" y="1"/>
                  <a:pt x="34087" y="0"/>
                  <a:pt x="340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5"/>
          <p:cNvSpPr/>
          <p:nvPr/>
        </p:nvSpPr>
        <p:spPr>
          <a:xfrm>
            <a:off x="7041358" y="2271735"/>
            <a:ext cx="726373" cy="730749"/>
          </a:xfrm>
          <a:custGeom>
            <a:avLst/>
            <a:gdLst/>
            <a:ahLst/>
            <a:cxnLst/>
            <a:rect l="l" t="t" r="r" b="b"/>
            <a:pathLst>
              <a:path w="34352" h="34372" extrusionOk="0">
                <a:moveTo>
                  <a:pt x="17176" y="1"/>
                </a:moveTo>
                <a:cubicBezTo>
                  <a:pt x="7685" y="1"/>
                  <a:pt x="0" y="7704"/>
                  <a:pt x="0" y="17195"/>
                </a:cubicBezTo>
                <a:cubicBezTo>
                  <a:pt x="0" y="26687"/>
                  <a:pt x="7685" y="34371"/>
                  <a:pt x="17176" y="34371"/>
                </a:cubicBezTo>
                <a:cubicBezTo>
                  <a:pt x="26667" y="34371"/>
                  <a:pt x="34352" y="26687"/>
                  <a:pt x="34352" y="17195"/>
                </a:cubicBezTo>
                <a:cubicBezTo>
                  <a:pt x="34352" y="7704"/>
                  <a:pt x="26667" y="1"/>
                  <a:pt x="17176" y="1"/>
                </a:cubicBezTo>
                <a:close/>
              </a:path>
            </a:pathLst>
          </a:custGeom>
          <a:solidFill>
            <a:schemeClr val="accent1"/>
          </a:solidFill>
          <a:ln w="9525" cap="flat" cmpd="sng">
            <a:solidFill>
              <a:srgbClr val="FFAB4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45"/>
          <p:cNvGrpSpPr/>
          <p:nvPr/>
        </p:nvGrpSpPr>
        <p:grpSpPr>
          <a:xfrm>
            <a:off x="7227704" y="2435110"/>
            <a:ext cx="353636" cy="404019"/>
            <a:chOff x="5357662" y="4297637"/>
            <a:chExt cx="287275" cy="326296"/>
          </a:xfrm>
        </p:grpSpPr>
        <p:sp>
          <p:nvSpPr>
            <p:cNvPr id="627" name="Google Shape;627;p45"/>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5"/>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5"/>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5"/>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5"/>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35"/>
        <p:cNvGrpSpPr/>
        <p:nvPr/>
      </p:nvGrpSpPr>
      <p:grpSpPr>
        <a:xfrm>
          <a:off x="0" y="0"/>
          <a:ext cx="0" cy="0"/>
          <a:chOff x="0" y="0"/>
          <a:chExt cx="0" cy="0"/>
        </a:xfrm>
      </p:grpSpPr>
      <p:sp>
        <p:nvSpPr>
          <p:cNvPr id="636" name="Google Shape;636;p46"/>
          <p:cNvSpPr txBox="1">
            <a:spLocks noGrp="1"/>
          </p:cNvSpPr>
          <p:nvPr>
            <p:ph type="title"/>
          </p:nvPr>
        </p:nvSpPr>
        <p:spPr>
          <a:xfrm>
            <a:off x="0" y="350070"/>
            <a:ext cx="9144000" cy="122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MAYBE FOUR COLUMNS</a:t>
            </a:r>
            <a:endParaRPr/>
          </a:p>
        </p:txBody>
      </p:sp>
      <p:grpSp>
        <p:nvGrpSpPr>
          <p:cNvPr id="637" name="Google Shape;637;p46"/>
          <p:cNvGrpSpPr/>
          <p:nvPr/>
        </p:nvGrpSpPr>
        <p:grpSpPr>
          <a:xfrm>
            <a:off x="1425019" y="1885883"/>
            <a:ext cx="522263" cy="521740"/>
            <a:chOff x="2201806" y="1976585"/>
            <a:chExt cx="349784" cy="349434"/>
          </a:xfrm>
        </p:grpSpPr>
        <p:sp>
          <p:nvSpPr>
            <p:cNvPr id="638" name="Google Shape;638;p46"/>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6"/>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6"/>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6"/>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642;p46"/>
          <p:cNvGrpSpPr/>
          <p:nvPr/>
        </p:nvGrpSpPr>
        <p:grpSpPr>
          <a:xfrm>
            <a:off x="5272844" y="1878478"/>
            <a:ext cx="522213" cy="529145"/>
            <a:chOff x="3979435" y="1976585"/>
            <a:chExt cx="345265" cy="349848"/>
          </a:xfrm>
        </p:grpSpPr>
        <p:sp>
          <p:nvSpPr>
            <p:cNvPr id="643" name="Google Shape;643;p46"/>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6"/>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6"/>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6"/>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6"/>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6"/>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6"/>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6"/>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6"/>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6"/>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6"/>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6"/>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6"/>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6"/>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6"/>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6"/>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6"/>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 name="Google Shape;660;p46"/>
          <p:cNvGrpSpPr/>
          <p:nvPr/>
        </p:nvGrpSpPr>
        <p:grpSpPr>
          <a:xfrm>
            <a:off x="7196733" y="2002349"/>
            <a:ext cx="522233" cy="488124"/>
            <a:chOff x="1748582" y="3372635"/>
            <a:chExt cx="359269" cy="335780"/>
          </a:xfrm>
        </p:grpSpPr>
        <p:sp>
          <p:nvSpPr>
            <p:cNvPr id="661" name="Google Shape;661;p46"/>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 name="Google Shape;662;p46"/>
            <p:cNvGrpSpPr/>
            <p:nvPr/>
          </p:nvGrpSpPr>
          <p:grpSpPr>
            <a:xfrm>
              <a:off x="1748582" y="3372635"/>
              <a:ext cx="333520" cy="335780"/>
              <a:chOff x="1748582" y="3372635"/>
              <a:chExt cx="333520" cy="335780"/>
            </a:xfrm>
          </p:grpSpPr>
          <p:sp>
            <p:nvSpPr>
              <p:cNvPr id="663" name="Google Shape;663;p46"/>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6"/>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6"/>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66" name="Google Shape;666;p46"/>
          <p:cNvSpPr/>
          <p:nvPr/>
        </p:nvSpPr>
        <p:spPr>
          <a:xfrm>
            <a:off x="3348931" y="1884825"/>
            <a:ext cx="522237" cy="52279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6"/>
          <p:cNvSpPr txBox="1">
            <a:spLocks noGrp="1"/>
          </p:cNvSpPr>
          <p:nvPr>
            <p:ph type="subTitle" idx="1"/>
          </p:nvPr>
        </p:nvSpPr>
        <p:spPr>
          <a:xfrm>
            <a:off x="741750" y="2945550"/>
            <a:ext cx="1888800" cy="68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a:t>
            </a:r>
            <a:endParaRPr/>
          </a:p>
          <a:p>
            <a:pPr marL="0" lvl="0" indent="0" algn="ctr" rtl="0">
              <a:spcBef>
                <a:spcPts val="0"/>
              </a:spcBef>
              <a:spcAft>
                <a:spcPts val="0"/>
              </a:spcAft>
              <a:buNone/>
            </a:pPr>
            <a:r>
              <a:rPr lang="en"/>
              <a:t>Smallest planet</a:t>
            </a:r>
            <a:endParaRPr/>
          </a:p>
        </p:txBody>
      </p:sp>
      <p:sp>
        <p:nvSpPr>
          <p:cNvPr id="668" name="Google Shape;668;p46"/>
          <p:cNvSpPr txBox="1">
            <a:spLocks noGrp="1"/>
          </p:cNvSpPr>
          <p:nvPr>
            <p:ph type="subTitle" idx="2"/>
          </p:nvPr>
        </p:nvSpPr>
        <p:spPr>
          <a:xfrm>
            <a:off x="2665650" y="2945550"/>
            <a:ext cx="1888800" cy="68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a:t>
            </a:r>
            <a:endParaRPr/>
          </a:p>
          <a:p>
            <a:pPr marL="0" lvl="0" indent="0" algn="ctr" rtl="0">
              <a:spcBef>
                <a:spcPts val="0"/>
              </a:spcBef>
              <a:spcAft>
                <a:spcPts val="0"/>
              </a:spcAft>
              <a:buNone/>
            </a:pPr>
            <a:r>
              <a:rPr lang="en"/>
              <a:t>beautiful name</a:t>
            </a:r>
            <a:endParaRPr/>
          </a:p>
        </p:txBody>
      </p:sp>
      <p:sp>
        <p:nvSpPr>
          <p:cNvPr id="669" name="Google Shape;669;p46"/>
          <p:cNvSpPr txBox="1">
            <a:spLocks noGrp="1"/>
          </p:cNvSpPr>
          <p:nvPr>
            <p:ph type="subTitle" idx="3"/>
          </p:nvPr>
        </p:nvSpPr>
        <p:spPr>
          <a:xfrm>
            <a:off x="4589550" y="2945550"/>
            <a:ext cx="1888800" cy="68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a:t>
            </a:r>
            <a:endParaRPr/>
          </a:p>
          <a:p>
            <a:pPr marL="0" lvl="0" indent="0" algn="ctr" rtl="0">
              <a:spcBef>
                <a:spcPts val="0"/>
              </a:spcBef>
              <a:spcAft>
                <a:spcPts val="0"/>
              </a:spcAft>
              <a:buNone/>
            </a:pPr>
            <a:r>
              <a:rPr lang="en"/>
              <a:t>Mars is a cold</a:t>
            </a:r>
            <a:endParaRPr/>
          </a:p>
        </p:txBody>
      </p:sp>
      <p:sp>
        <p:nvSpPr>
          <p:cNvPr id="670" name="Google Shape;670;p46"/>
          <p:cNvSpPr txBox="1">
            <a:spLocks noGrp="1"/>
          </p:cNvSpPr>
          <p:nvPr>
            <p:ph type="subTitle" idx="4"/>
          </p:nvPr>
        </p:nvSpPr>
        <p:spPr>
          <a:xfrm>
            <a:off x="6513450" y="2945550"/>
            <a:ext cx="1888800" cy="68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biggest</a:t>
            </a:r>
            <a:endParaRPr/>
          </a:p>
          <a:p>
            <a:pPr marL="0" lvl="0" indent="0" algn="ctr" rtl="0">
              <a:spcBef>
                <a:spcPts val="0"/>
              </a:spcBef>
              <a:spcAft>
                <a:spcPts val="0"/>
              </a:spcAft>
              <a:buNone/>
            </a:pPr>
            <a:r>
              <a:rPr lang="en"/>
              <a:t>planet of them all</a:t>
            </a:r>
            <a:endParaRPr/>
          </a:p>
        </p:txBody>
      </p:sp>
      <p:sp>
        <p:nvSpPr>
          <p:cNvPr id="671" name="Google Shape;671;p46"/>
          <p:cNvSpPr txBox="1">
            <a:spLocks noGrp="1"/>
          </p:cNvSpPr>
          <p:nvPr>
            <p:ph type="title" idx="5"/>
          </p:nvPr>
        </p:nvSpPr>
        <p:spPr>
          <a:xfrm>
            <a:off x="741750" y="2511700"/>
            <a:ext cx="1888800" cy="48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672" name="Google Shape;672;p46"/>
          <p:cNvSpPr txBox="1">
            <a:spLocks noGrp="1"/>
          </p:cNvSpPr>
          <p:nvPr>
            <p:ph type="title" idx="6"/>
          </p:nvPr>
        </p:nvSpPr>
        <p:spPr>
          <a:xfrm>
            <a:off x="2665650" y="2511700"/>
            <a:ext cx="1888800" cy="48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673" name="Google Shape;673;p46"/>
          <p:cNvSpPr txBox="1">
            <a:spLocks noGrp="1"/>
          </p:cNvSpPr>
          <p:nvPr>
            <p:ph type="title" idx="7"/>
          </p:nvPr>
        </p:nvSpPr>
        <p:spPr>
          <a:xfrm>
            <a:off x="4589550" y="2511700"/>
            <a:ext cx="1888800" cy="48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674" name="Google Shape;674;p46"/>
          <p:cNvSpPr txBox="1">
            <a:spLocks noGrp="1"/>
          </p:cNvSpPr>
          <p:nvPr>
            <p:ph type="title" idx="8"/>
          </p:nvPr>
        </p:nvSpPr>
        <p:spPr>
          <a:xfrm>
            <a:off x="6513450" y="2511700"/>
            <a:ext cx="1888800" cy="48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01"/>
        <p:cNvGrpSpPr/>
        <p:nvPr/>
      </p:nvGrpSpPr>
      <p:grpSpPr>
        <a:xfrm>
          <a:off x="0" y="0"/>
          <a:ext cx="0" cy="0"/>
          <a:chOff x="0" y="0"/>
          <a:chExt cx="0" cy="0"/>
        </a:xfrm>
      </p:grpSpPr>
      <p:sp>
        <p:nvSpPr>
          <p:cNvPr id="2402" name="Google Shape;2402;p52"/>
          <p:cNvSpPr txBox="1">
            <a:spLocks noGrp="1"/>
          </p:cNvSpPr>
          <p:nvPr>
            <p:ph type="title"/>
          </p:nvPr>
        </p:nvSpPr>
        <p:spPr>
          <a:xfrm>
            <a:off x="4748850" y="646818"/>
            <a:ext cx="2872200" cy="1083900"/>
          </a:xfrm>
          <a:prstGeom prst="rect">
            <a:avLst/>
          </a:prstGeom>
        </p:spPr>
        <p:txBody>
          <a:bodyPr spcFirstLastPara="1" wrap="square" lIns="91425" tIns="91425" rIns="91425" bIns="91425" anchor="b" anchorCtr="0">
            <a:noAutofit/>
          </a:bodyPr>
          <a:lstStyle/>
          <a:p>
            <a:pPr lvl="0"/>
            <a:r>
              <a:rPr lang="id-ID" sz="1200"/>
              <a:t>Strategi Komunikasi Publik dalam Manajemen Humas</a:t>
            </a:r>
            <a:endParaRPr sz="1200"/>
          </a:p>
        </p:txBody>
      </p:sp>
      <p:grpSp>
        <p:nvGrpSpPr>
          <p:cNvPr id="2403" name="Google Shape;2403;p52"/>
          <p:cNvGrpSpPr/>
          <p:nvPr/>
        </p:nvGrpSpPr>
        <p:grpSpPr>
          <a:xfrm rot="248136">
            <a:off x="1108614" y="1209172"/>
            <a:ext cx="3511011" cy="2995307"/>
            <a:chOff x="1032414" y="1179912"/>
            <a:chExt cx="3827417" cy="3024567"/>
          </a:xfrm>
        </p:grpSpPr>
        <p:sp>
          <p:nvSpPr>
            <p:cNvPr id="2404" name="Google Shape;2404;p52"/>
            <p:cNvSpPr/>
            <p:nvPr/>
          </p:nvSpPr>
          <p:spPr>
            <a:xfrm rot="-210350">
              <a:off x="2507143" y="3742226"/>
              <a:ext cx="1000438" cy="392587"/>
            </a:xfrm>
            <a:custGeom>
              <a:avLst/>
              <a:gdLst/>
              <a:ahLst/>
              <a:cxnLst/>
              <a:rect l="l" t="t" r="r" b="b"/>
              <a:pathLst>
                <a:path w="27220" h="12377" extrusionOk="0">
                  <a:moveTo>
                    <a:pt x="3403" y="1"/>
                  </a:moveTo>
                  <a:lnTo>
                    <a:pt x="0" y="12376"/>
                  </a:lnTo>
                  <a:lnTo>
                    <a:pt x="27220" y="12376"/>
                  </a:lnTo>
                  <a:lnTo>
                    <a:pt x="23817" y="1"/>
                  </a:lnTo>
                  <a:close/>
                </a:path>
              </a:pathLst>
            </a:cu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2"/>
            <p:cNvSpPr/>
            <p:nvPr/>
          </p:nvSpPr>
          <p:spPr>
            <a:xfrm rot="-210350">
              <a:off x="1110651" y="3411621"/>
              <a:ext cx="3749180" cy="331263"/>
            </a:xfrm>
            <a:custGeom>
              <a:avLst/>
              <a:gdLst/>
              <a:ahLst/>
              <a:cxnLst/>
              <a:rect l="l" t="t" r="r" b="b"/>
              <a:pathLst>
                <a:path w="102008" h="9007" extrusionOk="0">
                  <a:moveTo>
                    <a:pt x="1" y="0"/>
                  </a:moveTo>
                  <a:lnTo>
                    <a:pt x="1" y="6305"/>
                  </a:lnTo>
                  <a:cubicBezTo>
                    <a:pt x="1" y="7806"/>
                    <a:pt x="1202" y="9007"/>
                    <a:pt x="2703" y="9007"/>
                  </a:cubicBezTo>
                  <a:lnTo>
                    <a:pt x="99305" y="9007"/>
                  </a:lnTo>
                  <a:cubicBezTo>
                    <a:pt x="100806" y="9007"/>
                    <a:pt x="102007" y="7806"/>
                    <a:pt x="102007" y="6305"/>
                  </a:cubicBezTo>
                  <a:lnTo>
                    <a:pt x="102007" y="0"/>
                  </a:lnTo>
                  <a:close/>
                </a:path>
              </a:pathLst>
            </a:cu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2"/>
            <p:cNvSpPr/>
            <p:nvPr/>
          </p:nvSpPr>
          <p:spPr>
            <a:xfrm rot="-210350">
              <a:off x="1032414" y="1179912"/>
              <a:ext cx="3749180" cy="2234106"/>
            </a:xfrm>
            <a:custGeom>
              <a:avLst/>
              <a:gdLst/>
              <a:ahLst/>
              <a:cxnLst/>
              <a:rect l="l" t="t" r="r" b="b"/>
              <a:pathLst>
                <a:path w="102008" h="60745" extrusionOk="0">
                  <a:moveTo>
                    <a:pt x="2703" y="1"/>
                  </a:moveTo>
                  <a:cubicBezTo>
                    <a:pt x="1202" y="1"/>
                    <a:pt x="1" y="1235"/>
                    <a:pt x="1" y="2736"/>
                  </a:cubicBezTo>
                  <a:lnTo>
                    <a:pt x="1" y="60744"/>
                  </a:lnTo>
                  <a:lnTo>
                    <a:pt x="102007" y="60744"/>
                  </a:lnTo>
                  <a:lnTo>
                    <a:pt x="102007" y="2736"/>
                  </a:lnTo>
                  <a:cubicBezTo>
                    <a:pt x="102007" y="1235"/>
                    <a:pt x="100806" y="1"/>
                    <a:pt x="99305" y="1"/>
                  </a:cubicBezTo>
                  <a:close/>
                </a:path>
              </a:pathLst>
            </a:cu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2"/>
            <p:cNvSpPr/>
            <p:nvPr/>
          </p:nvSpPr>
          <p:spPr>
            <a:xfrm rot="-210350">
              <a:off x="1163560" y="1313793"/>
              <a:ext cx="3481870" cy="1964189"/>
            </a:xfrm>
            <a:custGeom>
              <a:avLst/>
              <a:gdLst/>
              <a:ahLst/>
              <a:cxnLst/>
              <a:rect l="l" t="t" r="r" b="b"/>
              <a:pathLst>
                <a:path w="94735" h="53406" extrusionOk="0">
                  <a:moveTo>
                    <a:pt x="0" y="1"/>
                  </a:moveTo>
                  <a:lnTo>
                    <a:pt x="0" y="53406"/>
                  </a:lnTo>
                  <a:lnTo>
                    <a:pt x="94734" y="53406"/>
                  </a:lnTo>
                  <a:lnTo>
                    <a:pt x="94734" y="1"/>
                  </a:lnTo>
                  <a:close/>
                </a:path>
              </a:pathLst>
            </a:custGeom>
            <a:solidFill>
              <a:srgbClr val="424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2"/>
            <p:cNvSpPr/>
            <p:nvPr/>
          </p:nvSpPr>
          <p:spPr>
            <a:xfrm rot="-210350">
              <a:off x="2932050" y="3509370"/>
              <a:ext cx="118972" cy="119052"/>
            </a:xfrm>
            <a:custGeom>
              <a:avLst/>
              <a:gdLst/>
              <a:ahLst/>
              <a:cxnLst/>
              <a:rect l="l" t="t" r="r" b="b"/>
              <a:pathLst>
                <a:path w="3237" h="3237" extrusionOk="0">
                  <a:moveTo>
                    <a:pt x="1635" y="1"/>
                  </a:moveTo>
                  <a:cubicBezTo>
                    <a:pt x="735" y="1"/>
                    <a:pt x="1" y="735"/>
                    <a:pt x="1" y="1602"/>
                  </a:cubicBezTo>
                  <a:cubicBezTo>
                    <a:pt x="1" y="2503"/>
                    <a:pt x="735" y="3237"/>
                    <a:pt x="1635" y="3237"/>
                  </a:cubicBezTo>
                  <a:cubicBezTo>
                    <a:pt x="2502" y="3237"/>
                    <a:pt x="3236" y="2503"/>
                    <a:pt x="3236" y="1602"/>
                  </a:cubicBezTo>
                  <a:cubicBezTo>
                    <a:pt x="3236" y="735"/>
                    <a:pt x="2502" y="1"/>
                    <a:pt x="1635" y="1"/>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2"/>
            <p:cNvSpPr/>
            <p:nvPr/>
          </p:nvSpPr>
          <p:spPr>
            <a:xfrm rot="-210350">
              <a:off x="2377787" y="4134526"/>
              <a:ext cx="1282450" cy="69953"/>
            </a:xfrm>
            <a:custGeom>
              <a:avLst/>
              <a:gdLst/>
              <a:ahLst/>
              <a:cxnLst/>
              <a:rect l="l" t="t" r="r" b="b"/>
              <a:pathLst>
                <a:path w="34893" h="1902" extrusionOk="0">
                  <a:moveTo>
                    <a:pt x="1268" y="0"/>
                  </a:moveTo>
                  <a:cubicBezTo>
                    <a:pt x="568" y="0"/>
                    <a:pt x="1" y="567"/>
                    <a:pt x="1" y="1268"/>
                  </a:cubicBezTo>
                  <a:lnTo>
                    <a:pt x="1" y="1902"/>
                  </a:lnTo>
                  <a:lnTo>
                    <a:pt x="34892" y="1902"/>
                  </a:lnTo>
                  <a:lnTo>
                    <a:pt x="34892" y="1268"/>
                  </a:lnTo>
                  <a:cubicBezTo>
                    <a:pt x="34892" y="567"/>
                    <a:pt x="34325" y="0"/>
                    <a:pt x="33658" y="0"/>
                  </a:cubicBezTo>
                  <a:close/>
                </a:path>
              </a:pathLst>
            </a:cu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1" name="Google Shape;2411;p52"/>
          <p:cNvGrpSpPr/>
          <p:nvPr/>
        </p:nvGrpSpPr>
        <p:grpSpPr>
          <a:xfrm>
            <a:off x="7884550" y="-435484"/>
            <a:ext cx="1654601" cy="2047591"/>
            <a:chOff x="7884550" y="-435484"/>
            <a:chExt cx="1654601" cy="2047591"/>
          </a:xfrm>
        </p:grpSpPr>
        <p:sp>
          <p:nvSpPr>
            <p:cNvPr id="2412" name="Google Shape;2412;p52"/>
            <p:cNvSpPr/>
            <p:nvPr/>
          </p:nvSpPr>
          <p:spPr>
            <a:xfrm>
              <a:off x="7884550" y="-435484"/>
              <a:ext cx="1048009" cy="1043800"/>
            </a:xfrm>
            <a:custGeom>
              <a:avLst/>
              <a:gdLst/>
              <a:ahLst/>
              <a:cxnLst/>
              <a:rect l="l" t="t" r="r" b="b"/>
              <a:pathLst>
                <a:path w="36104" h="35959" extrusionOk="0">
                  <a:moveTo>
                    <a:pt x="2788" y="0"/>
                  </a:moveTo>
                  <a:cubicBezTo>
                    <a:pt x="919" y="0"/>
                    <a:pt x="1" y="1394"/>
                    <a:pt x="697" y="3104"/>
                  </a:cubicBezTo>
                  <a:lnTo>
                    <a:pt x="13808" y="34614"/>
                  </a:lnTo>
                  <a:cubicBezTo>
                    <a:pt x="14172" y="35506"/>
                    <a:pt x="14707" y="35959"/>
                    <a:pt x="15267" y="35959"/>
                  </a:cubicBezTo>
                  <a:cubicBezTo>
                    <a:pt x="15780" y="35959"/>
                    <a:pt x="16314" y="35577"/>
                    <a:pt x="16754" y="34804"/>
                  </a:cubicBezTo>
                  <a:lnTo>
                    <a:pt x="35185" y="2914"/>
                  </a:lnTo>
                  <a:cubicBezTo>
                    <a:pt x="36103" y="1299"/>
                    <a:pt x="35343" y="0"/>
                    <a:pt x="33507"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2"/>
            <p:cNvSpPr/>
            <p:nvPr/>
          </p:nvSpPr>
          <p:spPr>
            <a:xfrm>
              <a:off x="8355352" y="-177350"/>
              <a:ext cx="1012622" cy="915651"/>
            </a:xfrm>
            <a:custGeom>
              <a:avLst/>
              <a:gdLst/>
              <a:ahLst/>
              <a:cxnLst/>
              <a:rect l="l" t="t" r="r" b="b"/>
              <a:pathLst>
                <a:path w="33740" h="30509" extrusionOk="0">
                  <a:moveTo>
                    <a:pt x="20469" y="1"/>
                  </a:moveTo>
                  <a:cubicBezTo>
                    <a:pt x="19721" y="1"/>
                    <a:pt x="18989" y="413"/>
                    <a:pt x="18475" y="1242"/>
                  </a:cubicBezTo>
                  <a:lnTo>
                    <a:pt x="741" y="28699"/>
                  </a:lnTo>
                  <a:cubicBezTo>
                    <a:pt x="1" y="29832"/>
                    <a:pt x="122" y="30509"/>
                    <a:pt x="893" y="30509"/>
                  </a:cubicBezTo>
                  <a:cubicBezTo>
                    <a:pt x="1179" y="30509"/>
                    <a:pt x="1554" y="30416"/>
                    <a:pt x="2007" y="30219"/>
                  </a:cubicBezTo>
                  <a:lnTo>
                    <a:pt x="31586" y="17710"/>
                  </a:lnTo>
                  <a:cubicBezTo>
                    <a:pt x="33296" y="16982"/>
                    <a:pt x="33740" y="15208"/>
                    <a:pt x="32600" y="13751"/>
                  </a:cubicBezTo>
                  <a:lnTo>
                    <a:pt x="22402" y="1021"/>
                  </a:lnTo>
                  <a:cubicBezTo>
                    <a:pt x="21844" y="342"/>
                    <a:pt x="21150" y="1"/>
                    <a:pt x="20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2"/>
            <p:cNvSpPr/>
            <p:nvPr/>
          </p:nvSpPr>
          <p:spPr>
            <a:xfrm>
              <a:off x="8303775" y="358763"/>
              <a:ext cx="1235376" cy="1253344"/>
            </a:xfrm>
            <a:custGeom>
              <a:avLst/>
              <a:gdLst/>
              <a:ahLst/>
              <a:cxnLst/>
              <a:rect l="l" t="t" r="r" b="b"/>
              <a:pathLst>
                <a:path w="43866" h="44504" extrusionOk="0">
                  <a:moveTo>
                    <a:pt x="43238" y="0"/>
                  </a:moveTo>
                  <a:cubicBezTo>
                    <a:pt x="42974" y="0"/>
                    <a:pt x="42579" y="95"/>
                    <a:pt x="42062" y="292"/>
                  </a:cubicBezTo>
                  <a:lnTo>
                    <a:pt x="9791" y="13055"/>
                  </a:lnTo>
                  <a:cubicBezTo>
                    <a:pt x="7891" y="13910"/>
                    <a:pt x="6466" y="15588"/>
                    <a:pt x="5896" y="17583"/>
                  </a:cubicBezTo>
                  <a:lnTo>
                    <a:pt x="227" y="42855"/>
                  </a:lnTo>
                  <a:cubicBezTo>
                    <a:pt x="0" y="43934"/>
                    <a:pt x="158" y="44504"/>
                    <a:pt x="598" y="44504"/>
                  </a:cubicBezTo>
                  <a:cubicBezTo>
                    <a:pt x="895" y="44504"/>
                    <a:pt x="1320" y="44245"/>
                    <a:pt x="1842" y="43710"/>
                  </a:cubicBezTo>
                  <a:lnTo>
                    <a:pt x="42854" y="1464"/>
                  </a:lnTo>
                  <a:cubicBezTo>
                    <a:pt x="43767" y="529"/>
                    <a:pt x="43866" y="0"/>
                    <a:pt x="43238"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52"/>
          <p:cNvGrpSpPr/>
          <p:nvPr/>
        </p:nvGrpSpPr>
        <p:grpSpPr>
          <a:xfrm>
            <a:off x="-967452" y="2709067"/>
            <a:ext cx="2587959" cy="2469446"/>
            <a:chOff x="-368350" y="3328475"/>
            <a:chExt cx="1633400" cy="1558600"/>
          </a:xfrm>
        </p:grpSpPr>
        <p:sp>
          <p:nvSpPr>
            <p:cNvPr id="2416" name="Google Shape;2416;p52"/>
            <p:cNvSpPr/>
            <p:nvPr/>
          </p:nvSpPr>
          <p:spPr>
            <a:xfrm>
              <a:off x="229400" y="3328475"/>
              <a:ext cx="562350" cy="898075"/>
            </a:xfrm>
            <a:custGeom>
              <a:avLst/>
              <a:gdLst/>
              <a:ahLst/>
              <a:cxnLst/>
              <a:rect l="l" t="t" r="r" b="b"/>
              <a:pathLst>
                <a:path w="22494" h="35923" extrusionOk="0">
                  <a:moveTo>
                    <a:pt x="21480" y="0"/>
                  </a:moveTo>
                  <a:cubicBezTo>
                    <a:pt x="21127" y="0"/>
                    <a:pt x="20682" y="179"/>
                    <a:pt x="20174" y="558"/>
                  </a:cubicBezTo>
                  <a:lnTo>
                    <a:pt x="1806" y="14080"/>
                  </a:lnTo>
                  <a:cubicBezTo>
                    <a:pt x="286" y="15157"/>
                    <a:pt x="1" y="17279"/>
                    <a:pt x="1141" y="18767"/>
                  </a:cubicBezTo>
                  <a:lnTo>
                    <a:pt x="13618" y="34982"/>
                  </a:lnTo>
                  <a:cubicBezTo>
                    <a:pt x="14098" y="35612"/>
                    <a:pt x="14596" y="35923"/>
                    <a:pt x="15034" y="35923"/>
                  </a:cubicBezTo>
                  <a:cubicBezTo>
                    <a:pt x="15608" y="35923"/>
                    <a:pt x="16081" y="35390"/>
                    <a:pt x="16279" y="34348"/>
                  </a:cubicBezTo>
                  <a:lnTo>
                    <a:pt x="22264" y="1856"/>
                  </a:lnTo>
                  <a:cubicBezTo>
                    <a:pt x="22493" y="667"/>
                    <a:pt x="22160" y="0"/>
                    <a:pt x="21480"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2"/>
            <p:cNvSpPr/>
            <p:nvPr/>
          </p:nvSpPr>
          <p:spPr>
            <a:xfrm>
              <a:off x="-246425" y="3682350"/>
              <a:ext cx="1050750" cy="911900"/>
            </a:xfrm>
            <a:custGeom>
              <a:avLst/>
              <a:gdLst/>
              <a:ahLst/>
              <a:cxnLst/>
              <a:rect l="l" t="t" r="r" b="b"/>
              <a:pathLst>
                <a:path w="42030" h="36476" extrusionOk="0">
                  <a:moveTo>
                    <a:pt x="12334" y="0"/>
                  </a:moveTo>
                  <a:cubicBezTo>
                    <a:pt x="11543" y="0"/>
                    <a:pt x="10749" y="357"/>
                    <a:pt x="10230" y="1065"/>
                  </a:cubicBezTo>
                  <a:lnTo>
                    <a:pt x="1204" y="12023"/>
                  </a:lnTo>
                  <a:cubicBezTo>
                    <a:pt x="1" y="13353"/>
                    <a:pt x="444" y="15443"/>
                    <a:pt x="2059" y="16203"/>
                  </a:cubicBezTo>
                  <a:lnTo>
                    <a:pt x="40284" y="36060"/>
                  </a:lnTo>
                  <a:cubicBezTo>
                    <a:pt x="40828" y="36342"/>
                    <a:pt x="41237" y="36476"/>
                    <a:pt x="41499" y="36476"/>
                  </a:cubicBezTo>
                  <a:cubicBezTo>
                    <a:pt x="42030" y="36476"/>
                    <a:pt x="41955" y="35926"/>
                    <a:pt x="41170" y="34951"/>
                  </a:cubicBezTo>
                  <a:lnTo>
                    <a:pt x="14442" y="1097"/>
                  </a:lnTo>
                  <a:cubicBezTo>
                    <a:pt x="13932" y="365"/>
                    <a:pt x="13134" y="0"/>
                    <a:pt x="12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2"/>
            <p:cNvSpPr/>
            <p:nvPr/>
          </p:nvSpPr>
          <p:spPr>
            <a:xfrm>
              <a:off x="-368350" y="4222850"/>
              <a:ext cx="1633400" cy="664225"/>
            </a:xfrm>
            <a:custGeom>
              <a:avLst/>
              <a:gdLst/>
              <a:ahLst/>
              <a:cxnLst/>
              <a:rect l="l" t="t" r="r" b="b"/>
              <a:pathLst>
                <a:path w="65336" h="26569" extrusionOk="0">
                  <a:moveTo>
                    <a:pt x="10846" y="1"/>
                  </a:moveTo>
                  <a:cubicBezTo>
                    <a:pt x="9633" y="1"/>
                    <a:pt x="8489" y="764"/>
                    <a:pt x="8076" y="2025"/>
                  </a:cubicBezTo>
                  <a:lnTo>
                    <a:pt x="602" y="23148"/>
                  </a:lnTo>
                  <a:cubicBezTo>
                    <a:pt x="0" y="24890"/>
                    <a:pt x="1014" y="26315"/>
                    <a:pt x="2851" y="26315"/>
                  </a:cubicBezTo>
                  <a:cubicBezTo>
                    <a:pt x="2851" y="26315"/>
                    <a:pt x="64382" y="26378"/>
                    <a:pt x="65323" y="26564"/>
                  </a:cubicBezTo>
                  <a:lnTo>
                    <a:pt x="65323" y="26564"/>
                  </a:lnTo>
                  <a:lnTo>
                    <a:pt x="12225" y="347"/>
                  </a:lnTo>
                  <a:cubicBezTo>
                    <a:pt x="11779" y="111"/>
                    <a:pt x="11308" y="1"/>
                    <a:pt x="10846" y="1"/>
                  </a:cubicBezTo>
                  <a:close/>
                  <a:moveTo>
                    <a:pt x="65323" y="26564"/>
                  </a:moveTo>
                  <a:lnTo>
                    <a:pt x="65334" y="26569"/>
                  </a:lnTo>
                  <a:cubicBezTo>
                    <a:pt x="65336" y="26567"/>
                    <a:pt x="65332" y="26565"/>
                    <a:pt x="65323" y="26564"/>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9" name="Google Shape;2419;p52"/>
          <p:cNvSpPr txBox="1">
            <a:spLocks noGrp="1"/>
          </p:cNvSpPr>
          <p:nvPr>
            <p:ph type="subTitle" idx="1"/>
          </p:nvPr>
        </p:nvSpPr>
        <p:spPr>
          <a:xfrm>
            <a:off x="4800600" y="1876425"/>
            <a:ext cx="2886075" cy="1343387"/>
          </a:xfrm>
          <a:prstGeom prst="rect">
            <a:avLst/>
          </a:prstGeom>
        </p:spPr>
        <p:txBody>
          <a:bodyPr spcFirstLastPara="1" wrap="square" lIns="91425" tIns="91425" rIns="91425" bIns="91425" anchor="t" anchorCtr="0">
            <a:noAutofit/>
          </a:bodyPr>
          <a:lstStyle/>
          <a:p>
            <a:pPr lvl="1" algn="just"/>
            <a:r>
              <a:rPr lang="en-US" sz="900" smtClean="0"/>
              <a:t>1. 	</a:t>
            </a:r>
            <a:r>
              <a:rPr lang="id-ID" sz="1050" smtClean="0"/>
              <a:t>Perencanaan </a:t>
            </a:r>
            <a:r>
              <a:rPr lang="id-ID" sz="1050"/>
              <a:t>strategis dalam </a:t>
            </a:r>
            <a:r>
              <a:rPr lang="id-ID" sz="1050" smtClean="0"/>
              <a:t>komunikasi</a:t>
            </a:r>
            <a:r>
              <a:rPr lang="en-US" sz="1050" smtClean="0"/>
              <a:t> </a:t>
            </a:r>
            <a:r>
              <a:rPr lang="id-ID" sz="1050" smtClean="0"/>
              <a:t>publik</a:t>
            </a:r>
            <a:r>
              <a:rPr lang="id-ID" sz="1050"/>
              <a:t>.</a:t>
            </a:r>
            <a:endParaRPr lang="en-US" sz="1050"/>
          </a:p>
          <a:p>
            <a:pPr lvl="1" algn="just"/>
            <a:r>
              <a:rPr lang="en-US" sz="1050" smtClean="0"/>
              <a:t>2. 	</a:t>
            </a:r>
            <a:r>
              <a:rPr lang="id-ID" sz="1050" smtClean="0"/>
              <a:t>Pengembangan pesan dan narasi untuk mencapai tujuan organisasi.</a:t>
            </a:r>
            <a:endParaRPr lang="en-US" sz="1050" smtClean="0"/>
          </a:p>
          <a:p>
            <a:pPr lvl="1" algn="just"/>
            <a:r>
              <a:rPr lang="en-US" sz="1050" smtClean="0"/>
              <a:t>3. 	</a:t>
            </a:r>
            <a:r>
              <a:rPr lang="id-ID" sz="1050" smtClean="0"/>
              <a:t>Penggunaan berbagai saluran komunikasi publik (media sosial, pers, situs web, dll.)</a:t>
            </a:r>
            <a:endParaRPr lang="en-US" sz="1050" smtClean="0"/>
          </a:p>
          <a:p>
            <a:pPr marL="0" lvl="0" indent="0" algn="just" rtl="0">
              <a:spcBef>
                <a:spcPts val="0"/>
              </a:spcBef>
              <a:spcAft>
                <a:spcPts val="0"/>
              </a:spcAft>
              <a:buClr>
                <a:schemeClr val="dk1"/>
              </a:buClr>
              <a:buSzPts val="1100"/>
              <a:buFont typeface="Arial"/>
              <a:buNone/>
            </a:pPr>
            <a:endParaRPr sz="900"/>
          </a:p>
        </p:txBody>
      </p:sp>
      <p:pic>
        <p:nvPicPr>
          <p:cNvPr id="1026" name="Picture 2" descr="C:\Users\Pardiah\Documents\Bu Milka\images.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1005" y="1371962"/>
            <a:ext cx="3092049" cy="18478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78"/>
        <p:cNvGrpSpPr/>
        <p:nvPr/>
      </p:nvGrpSpPr>
      <p:grpSpPr>
        <a:xfrm>
          <a:off x="0" y="0"/>
          <a:ext cx="0" cy="0"/>
          <a:chOff x="0" y="0"/>
          <a:chExt cx="0" cy="0"/>
        </a:xfrm>
      </p:grpSpPr>
      <p:sp>
        <p:nvSpPr>
          <p:cNvPr id="679" name="Google Shape;679;p47"/>
          <p:cNvSpPr txBox="1">
            <a:spLocks noGrp="1"/>
          </p:cNvSpPr>
          <p:nvPr>
            <p:ph type="title"/>
          </p:nvPr>
        </p:nvSpPr>
        <p:spPr>
          <a:xfrm>
            <a:off x="713225" y="358025"/>
            <a:ext cx="77175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grpSp>
        <p:nvGrpSpPr>
          <p:cNvPr id="680" name="Google Shape;680;p47"/>
          <p:cNvGrpSpPr/>
          <p:nvPr/>
        </p:nvGrpSpPr>
        <p:grpSpPr>
          <a:xfrm>
            <a:off x="1104346" y="1319620"/>
            <a:ext cx="5669556" cy="2881101"/>
            <a:chOff x="238125" y="1038125"/>
            <a:chExt cx="7146800" cy="3633625"/>
          </a:xfrm>
        </p:grpSpPr>
        <p:sp>
          <p:nvSpPr>
            <p:cNvPr id="681" name="Google Shape;681;p4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 name="Google Shape;2253;p47"/>
          <p:cNvGrpSpPr/>
          <p:nvPr/>
        </p:nvGrpSpPr>
        <p:grpSpPr>
          <a:xfrm rot="-5400000">
            <a:off x="3005169" y="2446425"/>
            <a:ext cx="796060" cy="970806"/>
            <a:chOff x="1513135" y="818731"/>
            <a:chExt cx="1002089" cy="1219299"/>
          </a:xfrm>
        </p:grpSpPr>
        <p:sp>
          <p:nvSpPr>
            <p:cNvPr id="2254" name="Google Shape;2254;p47"/>
            <p:cNvSpPr/>
            <p:nvPr/>
          </p:nvSpPr>
          <p:spPr>
            <a:xfrm rot="5400000">
              <a:off x="1673971" y="979618"/>
              <a:ext cx="680348" cy="680183"/>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FFAB40"/>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2400">
                  <a:solidFill>
                    <a:srgbClr val="FFFFFF"/>
                  </a:solidFill>
                  <a:latin typeface="Barlow SemiBold"/>
                  <a:ea typeface="Barlow SemiBold"/>
                  <a:cs typeface="Barlow SemiBold"/>
                  <a:sym typeface="Barlow SemiBold"/>
                </a:rPr>
                <a:t>04</a:t>
              </a:r>
              <a:endParaRPr sz="2400" b="1">
                <a:solidFill>
                  <a:srgbClr val="FFFFFF"/>
                </a:solidFill>
                <a:latin typeface="Barlow"/>
                <a:ea typeface="Barlow"/>
                <a:cs typeface="Barlow"/>
                <a:sym typeface="Barlow"/>
              </a:endParaRPr>
            </a:p>
          </p:txBody>
        </p:sp>
        <p:sp>
          <p:nvSpPr>
            <p:cNvPr id="2255" name="Google Shape;2255;p47"/>
            <p:cNvSpPr/>
            <p:nvPr/>
          </p:nvSpPr>
          <p:spPr>
            <a:xfrm>
              <a:off x="1513135" y="818731"/>
              <a:ext cx="1002089" cy="1170378"/>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7"/>
            <p:cNvSpPr/>
            <p:nvPr/>
          </p:nvSpPr>
          <p:spPr>
            <a:xfrm>
              <a:off x="1876635" y="1878819"/>
              <a:ext cx="276444" cy="159211"/>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47"/>
          <p:cNvGrpSpPr/>
          <p:nvPr/>
        </p:nvGrpSpPr>
        <p:grpSpPr>
          <a:xfrm rot="-5400000">
            <a:off x="5219757" y="3233037"/>
            <a:ext cx="796060" cy="970806"/>
            <a:chOff x="1513135" y="818731"/>
            <a:chExt cx="1002089" cy="1219299"/>
          </a:xfrm>
        </p:grpSpPr>
        <p:sp>
          <p:nvSpPr>
            <p:cNvPr id="2258" name="Google Shape;2258;p47"/>
            <p:cNvSpPr/>
            <p:nvPr/>
          </p:nvSpPr>
          <p:spPr>
            <a:xfrm rot="5400000">
              <a:off x="1673971" y="979618"/>
              <a:ext cx="680348" cy="680183"/>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FFAB40"/>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2400">
                  <a:solidFill>
                    <a:srgbClr val="FFFFFF"/>
                  </a:solidFill>
                  <a:latin typeface="Barlow SemiBold"/>
                  <a:ea typeface="Barlow SemiBold"/>
                  <a:cs typeface="Barlow SemiBold"/>
                  <a:sym typeface="Barlow SemiBold"/>
                </a:rPr>
                <a:t>05</a:t>
              </a:r>
              <a:endParaRPr sz="2400" b="1">
                <a:solidFill>
                  <a:srgbClr val="FFFFFF"/>
                </a:solidFill>
                <a:latin typeface="Barlow"/>
                <a:ea typeface="Barlow"/>
                <a:cs typeface="Barlow"/>
                <a:sym typeface="Barlow"/>
              </a:endParaRPr>
            </a:p>
          </p:txBody>
        </p:sp>
        <p:sp>
          <p:nvSpPr>
            <p:cNvPr id="2259" name="Google Shape;2259;p47"/>
            <p:cNvSpPr/>
            <p:nvPr/>
          </p:nvSpPr>
          <p:spPr>
            <a:xfrm>
              <a:off x="1513135" y="818731"/>
              <a:ext cx="1002089" cy="1170378"/>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7"/>
            <p:cNvSpPr/>
            <p:nvPr/>
          </p:nvSpPr>
          <p:spPr>
            <a:xfrm>
              <a:off x="1876635" y="1878819"/>
              <a:ext cx="276444" cy="159211"/>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47"/>
          <p:cNvGrpSpPr/>
          <p:nvPr/>
        </p:nvGrpSpPr>
        <p:grpSpPr>
          <a:xfrm rot="-5400000">
            <a:off x="1892194" y="3216943"/>
            <a:ext cx="796060" cy="970806"/>
            <a:chOff x="1513135" y="818731"/>
            <a:chExt cx="1002089" cy="1219299"/>
          </a:xfrm>
        </p:grpSpPr>
        <p:sp>
          <p:nvSpPr>
            <p:cNvPr id="2262" name="Google Shape;2262;p47"/>
            <p:cNvSpPr/>
            <p:nvPr/>
          </p:nvSpPr>
          <p:spPr>
            <a:xfrm rot="5400000">
              <a:off x="1673971" y="979618"/>
              <a:ext cx="680348" cy="680183"/>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FFAB40"/>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2400">
                  <a:solidFill>
                    <a:srgbClr val="FFFFFF"/>
                  </a:solidFill>
                  <a:latin typeface="Barlow SemiBold"/>
                  <a:ea typeface="Barlow SemiBold"/>
                  <a:cs typeface="Barlow SemiBold"/>
                  <a:sym typeface="Barlow SemiBold"/>
                </a:rPr>
                <a:t>02</a:t>
              </a:r>
              <a:endParaRPr sz="2400" b="1">
                <a:solidFill>
                  <a:srgbClr val="FFFFFF"/>
                </a:solidFill>
                <a:latin typeface="Barlow"/>
                <a:ea typeface="Barlow"/>
                <a:cs typeface="Barlow"/>
                <a:sym typeface="Barlow"/>
              </a:endParaRPr>
            </a:p>
          </p:txBody>
        </p:sp>
        <p:sp>
          <p:nvSpPr>
            <p:cNvPr id="2263" name="Google Shape;2263;p47"/>
            <p:cNvSpPr/>
            <p:nvPr/>
          </p:nvSpPr>
          <p:spPr>
            <a:xfrm>
              <a:off x="1513135" y="818731"/>
              <a:ext cx="1002089" cy="1170378"/>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7"/>
            <p:cNvSpPr/>
            <p:nvPr/>
          </p:nvSpPr>
          <p:spPr>
            <a:xfrm>
              <a:off x="1876635" y="1878819"/>
              <a:ext cx="276444" cy="159211"/>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47"/>
          <p:cNvGrpSpPr/>
          <p:nvPr/>
        </p:nvGrpSpPr>
        <p:grpSpPr>
          <a:xfrm rot="-5400000">
            <a:off x="3244887" y="1427627"/>
            <a:ext cx="796060" cy="970806"/>
            <a:chOff x="1513135" y="818731"/>
            <a:chExt cx="1002089" cy="1219299"/>
          </a:xfrm>
        </p:grpSpPr>
        <p:sp>
          <p:nvSpPr>
            <p:cNvPr id="2266" name="Google Shape;2266;p47"/>
            <p:cNvSpPr/>
            <p:nvPr/>
          </p:nvSpPr>
          <p:spPr>
            <a:xfrm rot="5400000">
              <a:off x="1673971" y="979618"/>
              <a:ext cx="680348" cy="680183"/>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FFAB40"/>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2400">
                  <a:solidFill>
                    <a:srgbClr val="FFFFFF"/>
                  </a:solidFill>
                  <a:latin typeface="Barlow SemiBold"/>
                  <a:ea typeface="Barlow SemiBold"/>
                  <a:cs typeface="Barlow SemiBold"/>
                  <a:sym typeface="Barlow SemiBold"/>
                </a:rPr>
                <a:t>03</a:t>
              </a:r>
              <a:endParaRPr sz="1100">
                <a:solidFill>
                  <a:srgbClr val="FFFFFF"/>
                </a:solidFill>
                <a:latin typeface="Barlow SemiBold"/>
                <a:ea typeface="Barlow SemiBold"/>
                <a:cs typeface="Barlow SemiBold"/>
                <a:sym typeface="Barlow SemiBold"/>
              </a:endParaRPr>
            </a:p>
          </p:txBody>
        </p:sp>
        <p:sp>
          <p:nvSpPr>
            <p:cNvPr id="2267" name="Google Shape;2267;p47"/>
            <p:cNvSpPr/>
            <p:nvPr/>
          </p:nvSpPr>
          <p:spPr>
            <a:xfrm>
              <a:off x="1513135" y="818731"/>
              <a:ext cx="1002089" cy="1170378"/>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7"/>
            <p:cNvSpPr/>
            <p:nvPr/>
          </p:nvSpPr>
          <p:spPr>
            <a:xfrm>
              <a:off x="1876635" y="1878819"/>
              <a:ext cx="276444" cy="159211"/>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47"/>
          <p:cNvGrpSpPr/>
          <p:nvPr/>
        </p:nvGrpSpPr>
        <p:grpSpPr>
          <a:xfrm rot="-5400000">
            <a:off x="1181603" y="1949868"/>
            <a:ext cx="796060" cy="970806"/>
            <a:chOff x="1513135" y="818731"/>
            <a:chExt cx="1002089" cy="1219299"/>
          </a:xfrm>
        </p:grpSpPr>
        <p:sp>
          <p:nvSpPr>
            <p:cNvPr id="2270" name="Google Shape;2270;p47"/>
            <p:cNvSpPr/>
            <p:nvPr/>
          </p:nvSpPr>
          <p:spPr>
            <a:xfrm rot="5400000">
              <a:off x="1673971" y="979618"/>
              <a:ext cx="680348" cy="680183"/>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FFAB40"/>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2400">
                  <a:solidFill>
                    <a:srgbClr val="FFFFFF"/>
                  </a:solidFill>
                  <a:latin typeface="Barlow SemiBold"/>
                  <a:ea typeface="Barlow SemiBold"/>
                  <a:cs typeface="Barlow SemiBold"/>
                  <a:sym typeface="Barlow SemiBold"/>
                </a:rPr>
                <a:t>01</a:t>
              </a:r>
              <a:endParaRPr sz="2400" b="1">
                <a:solidFill>
                  <a:srgbClr val="FFFFFF"/>
                </a:solidFill>
                <a:latin typeface="Barlow"/>
                <a:ea typeface="Barlow"/>
                <a:cs typeface="Barlow"/>
                <a:sym typeface="Barlow"/>
              </a:endParaRPr>
            </a:p>
          </p:txBody>
        </p:sp>
        <p:sp>
          <p:nvSpPr>
            <p:cNvPr id="2271" name="Google Shape;2271;p47"/>
            <p:cNvSpPr/>
            <p:nvPr/>
          </p:nvSpPr>
          <p:spPr>
            <a:xfrm>
              <a:off x="1513135" y="818731"/>
              <a:ext cx="1002089" cy="1170378"/>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7"/>
            <p:cNvSpPr/>
            <p:nvPr/>
          </p:nvSpPr>
          <p:spPr>
            <a:xfrm>
              <a:off x="1876635" y="1878819"/>
              <a:ext cx="276444" cy="159211"/>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3" name="Google Shape;2273;p47"/>
          <p:cNvSpPr txBox="1">
            <a:spLocks noGrp="1"/>
          </p:cNvSpPr>
          <p:nvPr>
            <p:ph type="subTitle" idx="4294967295"/>
          </p:nvPr>
        </p:nvSpPr>
        <p:spPr>
          <a:xfrm>
            <a:off x="7519000" y="2168419"/>
            <a:ext cx="1064100" cy="3384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lt1"/>
                </a:solidFill>
              </a:rPr>
              <a:t>Mars </a:t>
            </a:r>
            <a:endParaRPr>
              <a:solidFill>
                <a:schemeClr val="lt1"/>
              </a:solidFill>
            </a:endParaRPr>
          </a:p>
        </p:txBody>
      </p:sp>
      <p:sp>
        <p:nvSpPr>
          <p:cNvPr id="2274" name="Google Shape;2274;p47"/>
          <p:cNvSpPr txBox="1">
            <a:spLocks noGrp="1"/>
          </p:cNvSpPr>
          <p:nvPr>
            <p:ph type="subTitle" idx="4294967295"/>
          </p:nvPr>
        </p:nvSpPr>
        <p:spPr>
          <a:xfrm>
            <a:off x="7519000" y="1744250"/>
            <a:ext cx="1064100" cy="3348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lt1"/>
                </a:solidFill>
              </a:rPr>
              <a:t>Mercury </a:t>
            </a:r>
            <a:endParaRPr/>
          </a:p>
        </p:txBody>
      </p:sp>
      <p:sp>
        <p:nvSpPr>
          <p:cNvPr id="2275" name="Google Shape;2275;p47"/>
          <p:cNvSpPr txBox="1">
            <a:spLocks noGrp="1"/>
          </p:cNvSpPr>
          <p:nvPr>
            <p:ph type="subTitle" idx="4294967295"/>
          </p:nvPr>
        </p:nvSpPr>
        <p:spPr>
          <a:xfrm>
            <a:off x="7519000" y="2596188"/>
            <a:ext cx="1064100" cy="3384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lt1"/>
                </a:solidFill>
              </a:rPr>
              <a:t>Saturn </a:t>
            </a:r>
            <a:endParaRPr/>
          </a:p>
        </p:txBody>
      </p:sp>
      <p:sp>
        <p:nvSpPr>
          <p:cNvPr id="2276" name="Google Shape;2276;p47"/>
          <p:cNvSpPr txBox="1">
            <a:spLocks noGrp="1"/>
          </p:cNvSpPr>
          <p:nvPr>
            <p:ph type="subTitle" idx="4294967295"/>
          </p:nvPr>
        </p:nvSpPr>
        <p:spPr>
          <a:xfrm>
            <a:off x="7519000" y="3023956"/>
            <a:ext cx="1064100" cy="3384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a:solidFill>
                  <a:schemeClr val="lt1"/>
                </a:solidFill>
              </a:rPr>
              <a:t>Jupiter</a:t>
            </a:r>
            <a:endParaRPr/>
          </a:p>
        </p:txBody>
      </p:sp>
      <p:sp>
        <p:nvSpPr>
          <p:cNvPr id="2277" name="Google Shape;2277;p47"/>
          <p:cNvSpPr txBox="1">
            <a:spLocks noGrp="1"/>
          </p:cNvSpPr>
          <p:nvPr>
            <p:ph type="subTitle" idx="4294967295"/>
          </p:nvPr>
        </p:nvSpPr>
        <p:spPr>
          <a:xfrm>
            <a:off x="7519000" y="3451725"/>
            <a:ext cx="1064100" cy="3384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lt1"/>
                </a:solidFill>
              </a:rPr>
              <a:t>Venus </a:t>
            </a:r>
            <a:endParaRPr/>
          </a:p>
        </p:txBody>
      </p:sp>
      <p:sp>
        <p:nvSpPr>
          <p:cNvPr id="2278" name="Google Shape;2278;p47"/>
          <p:cNvSpPr txBox="1">
            <a:spLocks noGrp="1"/>
          </p:cNvSpPr>
          <p:nvPr>
            <p:ph type="title" idx="4294967295"/>
          </p:nvPr>
        </p:nvSpPr>
        <p:spPr>
          <a:xfrm>
            <a:off x="7074800" y="1714850"/>
            <a:ext cx="4698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01</a:t>
            </a:r>
            <a:endParaRPr sz="1800"/>
          </a:p>
        </p:txBody>
      </p:sp>
      <p:sp>
        <p:nvSpPr>
          <p:cNvPr id="2279" name="Google Shape;2279;p47"/>
          <p:cNvSpPr txBox="1">
            <a:spLocks noGrp="1"/>
          </p:cNvSpPr>
          <p:nvPr>
            <p:ph type="title" idx="4294967295"/>
          </p:nvPr>
        </p:nvSpPr>
        <p:spPr>
          <a:xfrm>
            <a:off x="7074800" y="2142169"/>
            <a:ext cx="4698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02</a:t>
            </a:r>
            <a:endParaRPr sz="1800"/>
          </a:p>
        </p:txBody>
      </p:sp>
      <p:sp>
        <p:nvSpPr>
          <p:cNvPr id="2280" name="Google Shape;2280;p47"/>
          <p:cNvSpPr txBox="1">
            <a:spLocks noGrp="1"/>
          </p:cNvSpPr>
          <p:nvPr>
            <p:ph type="title" idx="4294967295"/>
          </p:nvPr>
        </p:nvSpPr>
        <p:spPr>
          <a:xfrm>
            <a:off x="7074800" y="2569488"/>
            <a:ext cx="4698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03</a:t>
            </a:r>
            <a:endParaRPr sz="1800"/>
          </a:p>
        </p:txBody>
      </p:sp>
      <p:sp>
        <p:nvSpPr>
          <p:cNvPr id="2281" name="Google Shape;2281;p47"/>
          <p:cNvSpPr txBox="1">
            <a:spLocks noGrp="1"/>
          </p:cNvSpPr>
          <p:nvPr>
            <p:ph type="title" idx="4294967295"/>
          </p:nvPr>
        </p:nvSpPr>
        <p:spPr>
          <a:xfrm>
            <a:off x="7049300" y="2996825"/>
            <a:ext cx="5208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04</a:t>
            </a:r>
            <a:endParaRPr sz="1800"/>
          </a:p>
        </p:txBody>
      </p:sp>
      <p:sp>
        <p:nvSpPr>
          <p:cNvPr id="2282" name="Google Shape;2282;p47"/>
          <p:cNvSpPr txBox="1">
            <a:spLocks noGrp="1"/>
          </p:cNvSpPr>
          <p:nvPr>
            <p:ph type="title" idx="4294967295"/>
          </p:nvPr>
        </p:nvSpPr>
        <p:spPr>
          <a:xfrm>
            <a:off x="7074800" y="3424125"/>
            <a:ext cx="4698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05</a:t>
            </a:r>
            <a:endParaRPr sz="180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286"/>
        <p:cNvGrpSpPr/>
        <p:nvPr/>
      </p:nvGrpSpPr>
      <p:grpSpPr>
        <a:xfrm>
          <a:off x="0" y="0"/>
          <a:ext cx="0" cy="0"/>
          <a:chOff x="0" y="0"/>
          <a:chExt cx="0" cy="0"/>
        </a:xfrm>
      </p:grpSpPr>
      <p:sp>
        <p:nvSpPr>
          <p:cNvPr id="2287" name="Google Shape;2287;p48"/>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cxnSp>
        <p:nvCxnSpPr>
          <p:cNvPr id="2288" name="Google Shape;2288;p48"/>
          <p:cNvCxnSpPr>
            <a:endCxn id="2289" idx="1"/>
          </p:cNvCxnSpPr>
          <p:nvPr/>
        </p:nvCxnSpPr>
        <p:spPr>
          <a:xfrm>
            <a:off x="477600" y="2856175"/>
            <a:ext cx="8180700" cy="0"/>
          </a:xfrm>
          <a:prstGeom prst="straightConnector1">
            <a:avLst/>
          </a:prstGeom>
          <a:noFill/>
          <a:ln w="19050" cap="flat" cmpd="sng">
            <a:solidFill>
              <a:srgbClr val="FFAB40"/>
            </a:solidFill>
            <a:prstDash val="solid"/>
            <a:round/>
            <a:headEnd type="oval" w="med" len="med"/>
            <a:tailEnd type="triangle" w="med" len="med"/>
          </a:ln>
        </p:spPr>
      </p:cxnSp>
      <p:sp>
        <p:nvSpPr>
          <p:cNvPr id="2290" name="Google Shape;2290;p48"/>
          <p:cNvSpPr txBox="1"/>
          <p:nvPr/>
        </p:nvSpPr>
        <p:spPr>
          <a:xfrm>
            <a:off x="1342100" y="2055350"/>
            <a:ext cx="824400" cy="528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900" b="1">
                <a:solidFill>
                  <a:srgbClr val="FFAB40"/>
                </a:solidFill>
                <a:latin typeface="Barlow"/>
                <a:ea typeface="Barlow"/>
                <a:cs typeface="Barlow"/>
                <a:sym typeface="Barlow"/>
              </a:rPr>
              <a:t>DAY 1</a:t>
            </a:r>
            <a:endParaRPr sz="1900" b="1">
              <a:solidFill>
                <a:srgbClr val="FFAB40"/>
              </a:solidFill>
              <a:latin typeface="Barlow"/>
              <a:ea typeface="Barlow"/>
              <a:cs typeface="Barlow"/>
              <a:sym typeface="Barlow"/>
            </a:endParaRPr>
          </a:p>
        </p:txBody>
      </p:sp>
      <p:grpSp>
        <p:nvGrpSpPr>
          <p:cNvPr id="2291" name="Google Shape;2291;p48"/>
          <p:cNvGrpSpPr/>
          <p:nvPr/>
        </p:nvGrpSpPr>
        <p:grpSpPr>
          <a:xfrm>
            <a:off x="2807276" y="1987579"/>
            <a:ext cx="628741" cy="1158152"/>
            <a:chOff x="2776539" y="2017943"/>
            <a:chExt cx="628741" cy="1116722"/>
          </a:xfrm>
        </p:grpSpPr>
        <p:sp>
          <p:nvSpPr>
            <p:cNvPr id="2292" name="Google Shape;2292;p48"/>
            <p:cNvSpPr/>
            <p:nvPr/>
          </p:nvSpPr>
          <p:spPr>
            <a:xfrm rot="10800000" flipH="1">
              <a:off x="2838134" y="2588636"/>
              <a:ext cx="567146" cy="546029"/>
            </a:xfrm>
            <a:custGeom>
              <a:avLst/>
              <a:gdLst/>
              <a:ahLst/>
              <a:cxnLst/>
              <a:rect l="l" t="t" r="r" b="b"/>
              <a:pathLst>
                <a:path w="82464" h="79307" extrusionOk="0">
                  <a:moveTo>
                    <a:pt x="42765" y="1038"/>
                  </a:moveTo>
                  <a:cubicBezTo>
                    <a:pt x="64067" y="1038"/>
                    <a:pt x="81415" y="18305"/>
                    <a:pt x="81415" y="39688"/>
                  </a:cubicBezTo>
                  <a:cubicBezTo>
                    <a:pt x="81415" y="55342"/>
                    <a:pt x="72055" y="69382"/>
                    <a:pt x="57531" y="75353"/>
                  </a:cubicBezTo>
                  <a:cubicBezTo>
                    <a:pt x="52724" y="77367"/>
                    <a:pt x="47676" y="78344"/>
                    <a:pt x="42672" y="78344"/>
                  </a:cubicBezTo>
                  <a:cubicBezTo>
                    <a:pt x="32640" y="78344"/>
                    <a:pt x="22787" y="74417"/>
                    <a:pt x="15412" y="67042"/>
                  </a:cubicBezTo>
                  <a:cubicBezTo>
                    <a:pt x="4358" y="55907"/>
                    <a:pt x="1049" y="39285"/>
                    <a:pt x="7020" y="24841"/>
                  </a:cubicBezTo>
                  <a:cubicBezTo>
                    <a:pt x="13072" y="10398"/>
                    <a:pt x="27112" y="1038"/>
                    <a:pt x="42765" y="1038"/>
                  </a:cubicBezTo>
                  <a:close/>
                  <a:moveTo>
                    <a:pt x="42782" y="1"/>
                  </a:moveTo>
                  <a:cubicBezTo>
                    <a:pt x="32470" y="1"/>
                    <a:pt x="22320" y="4055"/>
                    <a:pt x="14766" y="11608"/>
                  </a:cubicBezTo>
                  <a:cubicBezTo>
                    <a:pt x="3389" y="22985"/>
                    <a:pt x="0" y="40011"/>
                    <a:pt x="6133" y="54858"/>
                  </a:cubicBezTo>
                  <a:cubicBezTo>
                    <a:pt x="12265" y="69705"/>
                    <a:pt x="26708" y="79307"/>
                    <a:pt x="42765" y="79307"/>
                  </a:cubicBezTo>
                  <a:cubicBezTo>
                    <a:pt x="64632" y="79307"/>
                    <a:pt x="82383" y="61555"/>
                    <a:pt x="82464" y="39688"/>
                  </a:cubicBezTo>
                  <a:cubicBezTo>
                    <a:pt x="82464" y="23631"/>
                    <a:pt x="72781" y="9188"/>
                    <a:pt x="57935" y="3055"/>
                  </a:cubicBezTo>
                  <a:cubicBezTo>
                    <a:pt x="53042" y="996"/>
                    <a:pt x="47892" y="1"/>
                    <a:pt x="42782" y="1"/>
                  </a:cubicBezTo>
                  <a:close/>
                </a:path>
              </a:pathLst>
            </a:custGeom>
            <a:solidFill>
              <a:srgbClr val="FF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rot="10800000" flipH="1">
              <a:off x="2909165" y="2694190"/>
              <a:ext cx="390126" cy="335038"/>
            </a:xfrm>
            <a:custGeom>
              <a:avLst/>
              <a:gdLst/>
              <a:ahLst/>
              <a:cxnLst/>
              <a:rect l="l" t="t" r="r" b="b"/>
              <a:pathLst>
                <a:path w="56725" h="48662" extrusionOk="0">
                  <a:moveTo>
                    <a:pt x="32437" y="3072"/>
                  </a:moveTo>
                  <a:cubicBezTo>
                    <a:pt x="44218" y="3072"/>
                    <a:pt x="53739" y="12593"/>
                    <a:pt x="53739" y="24374"/>
                  </a:cubicBezTo>
                  <a:cubicBezTo>
                    <a:pt x="53739" y="37154"/>
                    <a:pt x="43240" y="45646"/>
                    <a:pt x="32302" y="45646"/>
                  </a:cubicBezTo>
                  <a:cubicBezTo>
                    <a:pt x="27080" y="45646"/>
                    <a:pt x="21757" y="43711"/>
                    <a:pt x="17429" y="39382"/>
                  </a:cubicBezTo>
                  <a:cubicBezTo>
                    <a:pt x="4035" y="25988"/>
                    <a:pt x="13476" y="3072"/>
                    <a:pt x="32437" y="3072"/>
                  </a:cubicBezTo>
                  <a:close/>
                  <a:moveTo>
                    <a:pt x="32289" y="0"/>
                  </a:moveTo>
                  <a:cubicBezTo>
                    <a:pt x="26312" y="0"/>
                    <a:pt x="20215" y="2223"/>
                    <a:pt x="15251" y="7187"/>
                  </a:cubicBezTo>
                  <a:cubicBezTo>
                    <a:pt x="1" y="22438"/>
                    <a:pt x="10813" y="48662"/>
                    <a:pt x="32437" y="48662"/>
                  </a:cubicBezTo>
                  <a:cubicBezTo>
                    <a:pt x="45832" y="48662"/>
                    <a:pt x="56725" y="37769"/>
                    <a:pt x="56725" y="24374"/>
                  </a:cubicBezTo>
                  <a:cubicBezTo>
                    <a:pt x="56725" y="9697"/>
                    <a:pt x="44770" y="0"/>
                    <a:pt x="32289"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rot="10800000" flipH="1">
              <a:off x="3054005" y="2783076"/>
              <a:ext cx="156498" cy="157226"/>
            </a:xfrm>
            <a:custGeom>
              <a:avLst/>
              <a:gdLst/>
              <a:ahLst/>
              <a:cxnLst/>
              <a:rect l="l" t="t" r="r" b="b"/>
              <a:pathLst>
                <a:path w="22755" h="22836" extrusionOk="0">
                  <a:moveTo>
                    <a:pt x="11377" y="0"/>
                  </a:moveTo>
                  <a:cubicBezTo>
                    <a:pt x="5084" y="0"/>
                    <a:pt x="0" y="5164"/>
                    <a:pt x="0" y="11458"/>
                  </a:cubicBezTo>
                  <a:cubicBezTo>
                    <a:pt x="0" y="17752"/>
                    <a:pt x="5084" y="22835"/>
                    <a:pt x="11377" y="22835"/>
                  </a:cubicBezTo>
                  <a:cubicBezTo>
                    <a:pt x="17671" y="22835"/>
                    <a:pt x="22754" y="17752"/>
                    <a:pt x="22754" y="11458"/>
                  </a:cubicBezTo>
                  <a:cubicBezTo>
                    <a:pt x="22754" y="5164"/>
                    <a:pt x="17671" y="0"/>
                    <a:pt x="11377"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rot="10800000" flipH="1">
              <a:off x="3077389" y="2017943"/>
              <a:ext cx="109729" cy="109729"/>
            </a:xfrm>
            <a:custGeom>
              <a:avLst/>
              <a:gdLst/>
              <a:ahLst/>
              <a:cxnLst/>
              <a:rect l="l" t="t" r="r" b="b"/>
              <a:pathLst>
                <a:path w="13153" h="13153" extrusionOk="0">
                  <a:moveTo>
                    <a:pt x="6536" y="0"/>
                  </a:moveTo>
                  <a:cubicBezTo>
                    <a:pt x="2905" y="0"/>
                    <a:pt x="1" y="2905"/>
                    <a:pt x="1" y="6536"/>
                  </a:cubicBezTo>
                  <a:cubicBezTo>
                    <a:pt x="1" y="10248"/>
                    <a:pt x="2905" y="13153"/>
                    <a:pt x="6536" y="13153"/>
                  </a:cubicBezTo>
                  <a:cubicBezTo>
                    <a:pt x="10167" y="13153"/>
                    <a:pt x="13153" y="10248"/>
                    <a:pt x="13153" y="6536"/>
                  </a:cubicBezTo>
                  <a:cubicBezTo>
                    <a:pt x="13153" y="2905"/>
                    <a:pt x="10167" y="0"/>
                    <a:pt x="6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rot="10800000">
              <a:off x="3120341" y="2107038"/>
              <a:ext cx="23825" cy="484937"/>
            </a:xfrm>
            <a:custGeom>
              <a:avLst/>
              <a:gdLst/>
              <a:ahLst/>
              <a:cxnLst/>
              <a:rect l="l" t="t" r="r" b="b"/>
              <a:pathLst>
                <a:path w="969" h="125876" extrusionOk="0">
                  <a:moveTo>
                    <a:pt x="0" y="0"/>
                  </a:moveTo>
                  <a:lnTo>
                    <a:pt x="0" y="125876"/>
                  </a:lnTo>
                  <a:lnTo>
                    <a:pt x="968" y="125876"/>
                  </a:lnTo>
                  <a:lnTo>
                    <a:pt x="968"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rot="10800000" flipH="1">
              <a:off x="2776539" y="2500860"/>
              <a:ext cx="356268" cy="356671"/>
            </a:xfrm>
            <a:custGeom>
              <a:avLst/>
              <a:gdLst/>
              <a:ahLst/>
              <a:cxnLst/>
              <a:rect l="l" t="t" r="r" b="b"/>
              <a:pathLst>
                <a:path w="51802" h="51804" extrusionOk="0">
                  <a:moveTo>
                    <a:pt x="0" y="1"/>
                  </a:moveTo>
                  <a:cubicBezTo>
                    <a:pt x="0" y="28646"/>
                    <a:pt x="23158" y="51803"/>
                    <a:pt x="51802" y="51803"/>
                  </a:cubicBezTo>
                  <a:lnTo>
                    <a:pt x="51802" y="50835"/>
                  </a:lnTo>
                  <a:cubicBezTo>
                    <a:pt x="23722" y="50754"/>
                    <a:pt x="1049" y="28081"/>
                    <a:pt x="1049" y="1"/>
                  </a:cubicBezTo>
                  <a:close/>
                </a:path>
              </a:pathLst>
            </a:custGeom>
            <a:solidFill>
              <a:srgbClr val="FF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8" name="Google Shape;2298;p48"/>
          <p:cNvSpPr txBox="1"/>
          <p:nvPr/>
        </p:nvSpPr>
        <p:spPr>
          <a:xfrm>
            <a:off x="4163400" y="2055200"/>
            <a:ext cx="824400" cy="528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900" b="1">
                <a:solidFill>
                  <a:srgbClr val="FFAB40"/>
                </a:solidFill>
                <a:latin typeface="Barlow"/>
                <a:ea typeface="Barlow"/>
                <a:cs typeface="Barlow"/>
                <a:sym typeface="Barlow"/>
              </a:rPr>
              <a:t>DAY 3</a:t>
            </a:r>
            <a:endParaRPr sz="1900" b="1">
              <a:solidFill>
                <a:srgbClr val="FFAB40"/>
              </a:solidFill>
              <a:latin typeface="Barlow"/>
              <a:ea typeface="Barlow"/>
              <a:cs typeface="Barlow"/>
              <a:sym typeface="Barlow"/>
            </a:endParaRPr>
          </a:p>
        </p:txBody>
      </p:sp>
      <p:sp>
        <p:nvSpPr>
          <p:cNvPr id="2299" name="Google Shape;2299;p48"/>
          <p:cNvSpPr txBox="1"/>
          <p:nvPr/>
        </p:nvSpPr>
        <p:spPr>
          <a:xfrm>
            <a:off x="6984700" y="2055350"/>
            <a:ext cx="824400" cy="528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900" b="1">
                <a:solidFill>
                  <a:srgbClr val="FFAB40"/>
                </a:solidFill>
                <a:latin typeface="Barlow"/>
                <a:ea typeface="Barlow"/>
                <a:cs typeface="Barlow"/>
                <a:sym typeface="Barlow"/>
              </a:rPr>
              <a:t>DAY 5</a:t>
            </a:r>
            <a:endParaRPr sz="1900" b="1">
              <a:solidFill>
                <a:srgbClr val="FFAB40"/>
              </a:solidFill>
              <a:latin typeface="Barlow"/>
              <a:ea typeface="Barlow"/>
              <a:cs typeface="Barlow"/>
              <a:sym typeface="Barlow"/>
            </a:endParaRPr>
          </a:p>
        </p:txBody>
      </p:sp>
      <p:sp>
        <p:nvSpPr>
          <p:cNvPr id="2300" name="Google Shape;2300;p48"/>
          <p:cNvSpPr txBox="1"/>
          <p:nvPr/>
        </p:nvSpPr>
        <p:spPr>
          <a:xfrm>
            <a:off x="2752750" y="3143300"/>
            <a:ext cx="824400" cy="42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rgbClr val="FFAB40"/>
                </a:solidFill>
                <a:latin typeface="Barlow"/>
                <a:ea typeface="Barlow"/>
                <a:cs typeface="Barlow"/>
                <a:sym typeface="Barlow"/>
              </a:rPr>
              <a:t>DAY 2</a:t>
            </a:r>
            <a:endParaRPr sz="1900" b="1">
              <a:solidFill>
                <a:srgbClr val="FFAB40"/>
              </a:solidFill>
              <a:latin typeface="Barlow"/>
              <a:ea typeface="Barlow"/>
              <a:cs typeface="Barlow"/>
              <a:sym typeface="Barlow"/>
            </a:endParaRPr>
          </a:p>
        </p:txBody>
      </p:sp>
      <p:sp>
        <p:nvSpPr>
          <p:cNvPr id="2301" name="Google Shape;2301;p48"/>
          <p:cNvSpPr txBox="1"/>
          <p:nvPr/>
        </p:nvSpPr>
        <p:spPr>
          <a:xfrm>
            <a:off x="5574050" y="3143300"/>
            <a:ext cx="824400" cy="42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rgbClr val="FFAB40"/>
                </a:solidFill>
                <a:latin typeface="Barlow"/>
                <a:ea typeface="Barlow"/>
                <a:cs typeface="Barlow"/>
                <a:sym typeface="Barlow"/>
              </a:rPr>
              <a:t>DAY 4</a:t>
            </a:r>
            <a:endParaRPr sz="1900" b="1">
              <a:solidFill>
                <a:srgbClr val="FFAB40"/>
              </a:solidFill>
              <a:latin typeface="Barlow"/>
              <a:ea typeface="Barlow"/>
              <a:cs typeface="Barlow"/>
              <a:sym typeface="Barlow"/>
            </a:endParaRPr>
          </a:p>
        </p:txBody>
      </p:sp>
      <p:sp>
        <p:nvSpPr>
          <p:cNvPr id="2302" name="Google Shape;2302;p48"/>
          <p:cNvSpPr txBox="1">
            <a:spLocks noGrp="1"/>
          </p:cNvSpPr>
          <p:nvPr>
            <p:ph type="subTitle" idx="4294967295"/>
          </p:nvPr>
        </p:nvSpPr>
        <p:spPr>
          <a:xfrm>
            <a:off x="5043175" y="1332475"/>
            <a:ext cx="1806900" cy="611400"/>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a:solidFill>
                  <a:schemeClr val="lt1"/>
                </a:solidFill>
              </a:rPr>
              <a:t>Saturn is the ringed one and a gas giant</a:t>
            </a:r>
            <a:endParaRPr>
              <a:solidFill>
                <a:schemeClr val="lt1"/>
              </a:solidFill>
            </a:endParaRPr>
          </a:p>
        </p:txBody>
      </p:sp>
      <p:sp>
        <p:nvSpPr>
          <p:cNvPr id="2303" name="Google Shape;2303;p48"/>
          <p:cNvSpPr txBox="1">
            <a:spLocks noGrp="1"/>
          </p:cNvSpPr>
          <p:nvPr>
            <p:ph type="subTitle" idx="4294967295"/>
          </p:nvPr>
        </p:nvSpPr>
        <p:spPr>
          <a:xfrm>
            <a:off x="720050" y="3728875"/>
            <a:ext cx="2068500" cy="682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lt1"/>
                </a:solidFill>
              </a:rPr>
              <a:t>Mercury is the closest</a:t>
            </a:r>
            <a:endParaRPr>
              <a:solidFill>
                <a:schemeClr val="lt1"/>
              </a:solidFill>
            </a:endParaRPr>
          </a:p>
          <a:p>
            <a:pPr marL="0" lvl="0" indent="0" algn="ctr" rtl="0">
              <a:lnSpc>
                <a:spcPct val="100000"/>
              </a:lnSpc>
              <a:spcBef>
                <a:spcPts val="0"/>
              </a:spcBef>
              <a:spcAft>
                <a:spcPts val="0"/>
              </a:spcAft>
              <a:buNone/>
            </a:pPr>
            <a:r>
              <a:rPr lang="en">
                <a:solidFill>
                  <a:schemeClr val="lt1"/>
                </a:solidFill>
              </a:rPr>
              <a:t>planet to the Sun</a:t>
            </a:r>
            <a:endParaRPr/>
          </a:p>
        </p:txBody>
      </p:sp>
      <p:sp>
        <p:nvSpPr>
          <p:cNvPr id="2304" name="Google Shape;2304;p48"/>
          <p:cNvSpPr txBox="1">
            <a:spLocks noGrp="1"/>
          </p:cNvSpPr>
          <p:nvPr>
            <p:ph type="subTitle" idx="4294967295"/>
          </p:nvPr>
        </p:nvSpPr>
        <p:spPr>
          <a:xfrm>
            <a:off x="3538300" y="3728875"/>
            <a:ext cx="2068500" cy="682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lt1"/>
                </a:solidFill>
              </a:rPr>
              <a:t>Despite being red,</a:t>
            </a:r>
            <a:endParaRPr>
              <a:solidFill>
                <a:schemeClr val="lt1"/>
              </a:solidFill>
            </a:endParaRPr>
          </a:p>
          <a:p>
            <a:pPr marL="0" lvl="0" indent="0" algn="ctr" rtl="0">
              <a:lnSpc>
                <a:spcPct val="100000"/>
              </a:lnSpc>
              <a:spcBef>
                <a:spcPts val="0"/>
              </a:spcBef>
              <a:spcAft>
                <a:spcPts val="0"/>
              </a:spcAft>
              <a:buNone/>
            </a:pPr>
            <a:r>
              <a:rPr lang="en">
                <a:solidFill>
                  <a:schemeClr val="lt1"/>
                </a:solidFill>
              </a:rPr>
              <a:t>Mars is a cold place</a:t>
            </a:r>
            <a:endParaRPr>
              <a:solidFill>
                <a:schemeClr val="lt1"/>
              </a:solidFill>
            </a:endParaRPr>
          </a:p>
        </p:txBody>
      </p:sp>
      <p:sp>
        <p:nvSpPr>
          <p:cNvPr id="2305" name="Google Shape;2305;p48"/>
          <p:cNvSpPr txBox="1">
            <a:spLocks noGrp="1"/>
          </p:cNvSpPr>
          <p:nvPr>
            <p:ph type="subTitle" idx="4294967295"/>
          </p:nvPr>
        </p:nvSpPr>
        <p:spPr>
          <a:xfrm>
            <a:off x="6560050" y="3728875"/>
            <a:ext cx="1673700" cy="682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lt1"/>
                </a:solidFill>
              </a:rPr>
              <a:t>Neptune is the farthest planet</a:t>
            </a:r>
            <a:endParaRPr>
              <a:solidFill>
                <a:schemeClr val="lt1"/>
              </a:solidFill>
            </a:endParaRPr>
          </a:p>
        </p:txBody>
      </p:sp>
      <p:sp>
        <p:nvSpPr>
          <p:cNvPr id="2306" name="Google Shape;2306;p48"/>
          <p:cNvSpPr txBox="1">
            <a:spLocks noGrp="1"/>
          </p:cNvSpPr>
          <p:nvPr>
            <p:ph type="subTitle" idx="4294967295"/>
          </p:nvPr>
        </p:nvSpPr>
        <p:spPr>
          <a:xfrm>
            <a:off x="2131275" y="1332475"/>
            <a:ext cx="2068500" cy="611400"/>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lt1"/>
                </a:solidFill>
              </a:rPr>
              <a:t>Venus has a</a:t>
            </a:r>
            <a:endParaRPr>
              <a:solidFill>
                <a:schemeClr val="lt1"/>
              </a:solidFill>
            </a:endParaRPr>
          </a:p>
          <a:p>
            <a:pPr marL="0" lvl="0" indent="0" algn="ctr" rtl="0">
              <a:lnSpc>
                <a:spcPct val="100000"/>
              </a:lnSpc>
              <a:spcBef>
                <a:spcPts val="0"/>
              </a:spcBef>
              <a:spcAft>
                <a:spcPts val="0"/>
              </a:spcAft>
              <a:buNone/>
            </a:pPr>
            <a:r>
              <a:rPr lang="en">
                <a:solidFill>
                  <a:schemeClr val="lt1"/>
                </a:solidFill>
              </a:rPr>
              <a:t>beautiful name</a:t>
            </a:r>
            <a:endParaRPr>
              <a:solidFill>
                <a:schemeClr val="lt1"/>
              </a:solidFill>
            </a:endParaRPr>
          </a:p>
        </p:txBody>
      </p:sp>
      <p:grpSp>
        <p:nvGrpSpPr>
          <p:cNvPr id="2307" name="Google Shape;2307;p48"/>
          <p:cNvGrpSpPr/>
          <p:nvPr/>
        </p:nvGrpSpPr>
        <p:grpSpPr>
          <a:xfrm>
            <a:off x="5632260" y="1979213"/>
            <a:ext cx="628741" cy="1166863"/>
            <a:chOff x="2776539" y="2017943"/>
            <a:chExt cx="628741" cy="1116722"/>
          </a:xfrm>
        </p:grpSpPr>
        <p:sp>
          <p:nvSpPr>
            <p:cNvPr id="2308" name="Google Shape;2308;p48"/>
            <p:cNvSpPr/>
            <p:nvPr/>
          </p:nvSpPr>
          <p:spPr>
            <a:xfrm rot="10800000" flipH="1">
              <a:off x="2838134" y="2588636"/>
              <a:ext cx="567146" cy="546029"/>
            </a:xfrm>
            <a:custGeom>
              <a:avLst/>
              <a:gdLst/>
              <a:ahLst/>
              <a:cxnLst/>
              <a:rect l="l" t="t" r="r" b="b"/>
              <a:pathLst>
                <a:path w="82464" h="79307" extrusionOk="0">
                  <a:moveTo>
                    <a:pt x="42765" y="1038"/>
                  </a:moveTo>
                  <a:cubicBezTo>
                    <a:pt x="64067" y="1038"/>
                    <a:pt x="81415" y="18305"/>
                    <a:pt x="81415" y="39688"/>
                  </a:cubicBezTo>
                  <a:cubicBezTo>
                    <a:pt x="81415" y="55342"/>
                    <a:pt x="72055" y="69382"/>
                    <a:pt x="57531" y="75353"/>
                  </a:cubicBezTo>
                  <a:cubicBezTo>
                    <a:pt x="52724" y="77367"/>
                    <a:pt x="47676" y="78344"/>
                    <a:pt x="42672" y="78344"/>
                  </a:cubicBezTo>
                  <a:cubicBezTo>
                    <a:pt x="32640" y="78344"/>
                    <a:pt x="22787" y="74417"/>
                    <a:pt x="15412" y="67042"/>
                  </a:cubicBezTo>
                  <a:cubicBezTo>
                    <a:pt x="4358" y="55907"/>
                    <a:pt x="1049" y="39285"/>
                    <a:pt x="7020" y="24841"/>
                  </a:cubicBezTo>
                  <a:cubicBezTo>
                    <a:pt x="13072" y="10398"/>
                    <a:pt x="27112" y="1038"/>
                    <a:pt x="42765" y="1038"/>
                  </a:cubicBezTo>
                  <a:close/>
                  <a:moveTo>
                    <a:pt x="42782" y="1"/>
                  </a:moveTo>
                  <a:cubicBezTo>
                    <a:pt x="32470" y="1"/>
                    <a:pt x="22320" y="4055"/>
                    <a:pt x="14766" y="11608"/>
                  </a:cubicBezTo>
                  <a:cubicBezTo>
                    <a:pt x="3389" y="22985"/>
                    <a:pt x="0" y="40011"/>
                    <a:pt x="6133" y="54858"/>
                  </a:cubicBezTo>
                  <a:cubicBezTo>
                    <a:pt x="12265" y="69705"/>
                    <a:pt x="26708" y="79307"/>
                    <a:pt x="42765" y="79307"/>
                  </a:cubicBezTo>
                  <a:cubicBezTo>
                    <a:pt x="64632" y="79307"/>
                    <a:pt x="82383" y="61555"/>
                    <a:pt x="82464" y="39688"/>
                  </a:cubicBezTo>
                  <a:cubicBezTo>
                    <a:pt x="82464" y="23631"/>
                    <a:pt x="72781" y="9188"/>
                    <a:pt x="57935" y="3055"/>
                  </a:cubicBezTo>
                  <a:cubicBezTo>
                    <a:pt x="53042" y="996"/>
                    <a:pt x="47892" y="1"/>
                    <a:pt x="42782" y="1"/>
                  </a:cubicBezTo>
                  <a:close/>
                </a:path>
              </a:pathLst>
            </a:custGeom>
            <a:solidFill>
              <a:srgbClr val="FF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rot="10800000" flipH="1">
              <a:off x="2909165" y="2694190"/>
              <a:ext cx="390126" cy="335038"/>
            </a:xfrm>
            <a:custGeom>
              <a:avLst/>
              <a:gdLst/>
              <a:ahLst/>
              <a:cxnLst/>
              <a:rect l="l" t="t" r="r" b="b"/>
              <a:pathLst>
                <a:path w="56725" h="48662" extrusionOk="0">
                  <a:moveTo>
                    <a:pt x="32437" y="3072"/>
                  </a:moveTo>
                  <a:cubicBezTo>
                    <a:pt x="44218" y="3072"/>
                    <a:pt x="53739" y="12593"/>
                    <a:pt x="53739" y="24374"/>
                  </a:cubicBezTo>
                  <a:cubicBezTo>
                    <a:pt x="53739" y="37154"/>
                    <a:pt x="43240" y="45646"/>
                    <a:pt x="32302" y="45646"/>
                  </a:cubicBezTo>
                  <a:cubicBezTo>
                    <a:pt x="27080" y="45646"/>
                    <a:pt x="21757" y="43711"/>
                    <a:pt x="17429" y="39382"/>
                  </a:cubicBezTo>
                  <a:cubicBezTo>
                    <a:pt x="4035" y="25988"/>
                    <a:pt x="13476" y="3072"/>
                    <a:pt x="32437" y="3072"/>
                  </a:cubicBezTo>
                  <a:close/>
                  <a:moveTo>
                    <a:pt x="32289" y="0"/>
                  </a:moveTo>
                  <a:cubicBezTo>
                    <a:pt x="26312" y="0"/>
                    <a:pt x="20215" y="2223"/>
                    <a:pt x="15251" y="7187"/>
                  </a:cubicBezTo>
                  <a:cubicBezTo>
                    <a:pt x="1" y="22438"/>
                    <a:pt x="10813" y="48662"/>
                    <a:pt x="32437" y="48662"/>
                  </a:cubicBezTo>
                  <a:cubicBezTo>
                    <a:pt x="45832" y="48662"/>
                    <a:pt x="56725" y="37769"/>
                    <a:pt x="56725" y="24374"/>
                  </a:cubicBezTo>
                  <a:cubicBezTo>
                    <a:pt x="56725" y="9697"/>
                    <a:pt x="44770" y="0"/>
                    <a:pt x="32289"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rot="10800000" flipH="1">
              <a:off x="3054005" y="2783076"/>
              <a:ext cx="156498" cy="157226"/>
            </a:xfrm>
            <a:custGeom>
              <a:avLst/>
              <a:gdLst/>
              <a:ahLst/>
              <a:cxnLst/>
              <a:rect l="l" t="t" r="r" b="b"/>
              <a:pathLst>
                <a:path w="22755" h="22836" extrusionOk="0">
                  <a:moveTo>
                    <a:pt x="11377" y="0"/>
                  </a:moveTo>
                  <a:cubicBezTo>
                    <a:pt x="5084" y="0"/>
                    <a:pt x="0" y="5164"/>
                    <a:pt x="0" y="11458"/>
                  </a:cubicBezTo>
                  <a:cubicBezTo>
                    <a:pt x="0" y="17752"/>
                    <a:pt x="5084" y="22835"/>
                    <a:pt x="11377" y="22835"/>
                  </a:cubicBezTo>
                  <a:cubicBezTo>
                    <a:pt x="17671" y="22835"/>
                    <a:pt x="22754" y="17752"/>
                    <a:pt x="22754" y="11458"/>
                  </a:cubicBezTo>
                  <a:cubicBezTo>
                    <a:pt x="22754" y="5164"/>
                    <a:pt x="17671" y="0"/>
                    <a:pt x="11377"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8"/>
            <p:cNvSpPr/>
            <p:nvPr/>
          </p:nvSpPr>
          <p:spPr>
            <a:xfrm rot="10800000" flipH="1">
              <a:off x="3077389" y="2017943"/>
              <a:ext cx="109729" cy="109729"/>
            </a:xfrm>
            <a:custGeom>
              <a:avLst/>
              <a:gdLst/>
              <a:ahLst/>
              <a:cxnLst/>
              <a:rect l="l" t="t" r="r" b="b"/>
              <a:pathLst>
                <a:path w="13153" h="13153" extrusionOk="0">
                  <a:moveTo>
                    <a:pt x="6536" y="0"/>
                  </a:moveTo>
                  <a:cubicBezTo>
                    <a:pt x="2905" y="0"/>
                    <a:pt x="1" y="2905"/>
                    <a:pt x="1" y="6536"/>
                  </a:cubicBezTo>
                  <a:cubicBezTo>
                    <a:pt x="1" y="10248"/>
                    <a:pt x="2905" y="13153"/>
                    <a:pt x="6536" y="13153"/>
                  </a:cubicBezTo>
                  <a:cubicBezTo>
                    <a:pt x="10167" y="13153"/>
                    <a:pt x="13153" y="10248"/>
                    <a:pt x="13153" y="6536"/>
                  </a:cubicBezTo>
                  <a:cubicBezTo>
                    <a:pt x="13153" y="2905"/>
                    <a:pt x="10167" y="0"/>
                    <a:pt x="6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8"/>
            <p:cNvSpPr/>
            <p:nvPr/>
          </p:nvSpPr>
          <p:spPr>
            <a:xfrm rot="10800000">
              <a:off x="3120341" y="2107038"/>
              <a:ext cx="23825" cy="484937"/>
            </a:xfrm>
            <a:custGeom>
              <a:avLst/>
              <a:gdLst/>
              <a:ahLst/>
              <a:cxnLst/>
              <a:rect l="l" t="t" r="r" b="b"/>
              <a:pathLst>
                <a:path w="969" h="125876" extrusionOk="0">
                  <a:moveTo>
                    <a:pt x="0" y="0"/>
                  </a:moveTo>
                  <a:lnTo>
                    <a:pt x="0" y="125876"/>
                  </a:lnTo>
                  <a:lnTo>
                    <a:pt x="968" y="125876"/>
                  </a:lnTo>
                  <a:lnTo>
                    <a:pt x="968"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rot="10800000" flipH="1">
              <a:off x="2776539" y="2500860"/>
              <a:ext cx="356268" cy="356671"/>
            </a:xfrm>
            <a:custGeom>
              <a:avLst/>
              <a:gdLst/>
              <a:ahLst/>
              <a:cxnLst/>
              <a:rect l="l" t="t" r="r" b="b"/>
              <a:pathLst>
                <a:path w="51802" h="51804" extrusionOk="0">
                  <a:moveTo>
                    <a:pt x="0" y="1"/>
                  </a:moveTo>
                  <a:cubicBezTo>
                    <a:pt x="0" y="28646"/>
                    <a:pt x="23158" y="51803"/>
                    <a:pt x="51802" y="51803"/>
                  </a:cubicBezTo>
                  <a:lnTo>
                    <a:pt x="51802" y="50835"/>
                  </a:lnTo>
                  <a:cubicBezTo>
                    <a:pt x="23722" y="50754"/>
                    <a:pt x="1049" y="28081"/>
                    <a:pt x="1049" y="1"/>
                  </a:cubicBezTo>
                  <a:close/>
                </a:path>
              </a:pathLst>
            </a:custGeom>
            <a:solidFill>
              <a:srgbClr val="FF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 name="Google Shape;2314;p48"/>
          <p:cNvGrpSpPr/>
          <p:nvPr/>
        </p:nvGrpSpPr>
        <p:grpSpPr>
          <a:xfrm rot="10800000">
            <a:off x="1483314" y="2583862"/>
            <a:ext cx="628741" cy="1141066"/>
            <a:chOff x="2776539" y="2017943"/>
            <a:chExt cx="628741" cy="1116722"/>
          </a:xfrm>
        </p:grpSpPr>
        <p:sp>
          <p:nvSpPr>
            <p:cNvPr id="2315" name="Google Shape;2315;p48"/>
            <p:cNvSpPr/>
            <p:nvPr/>
          </p:nvSpPr>
          <p:spPr>
            <a:xfrm rot="10800000" flipH="1">
              <a:off x="2838134" y="2588636"/>
              <a:ext cx="567146" cy="546029"/>
            </a:xfrm>
            <a:custGeom>
              <a:avLst/>
              <a:gdLst/>
              <a:ahLst/>
              <a:cxnLst/>
              <a:rect l="l" t="t" r="r" b="b"/>
              <a:pathLst>
                <a:path w="82464" h="79307" extrusionOk="0">
                  <a:moveTo>
                    <a:pt x="42765" y="1038"/>
                  </a:moveTo>
                  <a:cubicBezTo>
                    <a:pt x="64067" y="1038"/>
                    <a:pt x="81415" y="18305"/>
                    <a:pt x="81415" y="39688"/>
                  </a:cubicBezTo>
                  <a:cubicBezTo>
                    <a:pt x="81415" y="55342"/>
                    <a:pt x="72055" y="69382"/>
                    <a:pt x="57531" y="75353"/>
                  </a:cubicBezTo>
                  <a:cubicBezTo>
                    <a:pt x="52724" y="77367"/>
                    <a:pt x="47676" y="78344"/>
                    <a:pt x="42672" y="78344"/>
                  </a:cubicBezTo>
                  <a:cubicBezTo>
                    <a:pt x="32640" y="78344"/>
                    <a:pt x="22787" y="74417"/>
                    <a:pt x="15412" y="67042"/>
                  </a:cubicBezTo>
                  <a:cubicBezTo>
                    <a:pt x="4358" y="55907"/>
                    <a:pt x="1049" y="39285"/>
                    <a:pt x="7020" y="24841"/>
                  </a:cubicBezTo>
                  <a:cubicBezTo>
                    <a:pt x="13072" y="10398"/>
                    <a:pt x="27112" y="1038"/>
                    <a:pt x="42765" y="1038"/>
                  </a:cubicBezTo>
                  <a:close/>
                  <a:moveTo>
                    <a:pt x="42782" y="1"/>
                  </a:moveTo>
                  <a:cubicBezTo>
                    <a:pt x="32470" y="1"/>
                    <a:pt x="22320" y="4055"/>
                    <a:pt x="14766" y="11608"/>
                  </a:cubicBezTo>
                  <a:cubicBezTo>
                    <a:pt x="3389" y="22985"/>
                    <a:pt x="0" y="40011"/>
                    <a:pt x="6133" y="54858"/>
                  </a:cubicBezTo>
                  <a:cubicBezTo>
                    <a:pt x="12265" y="69705"/>
                    <a:pt x="26708" y="79307"/>
                    <a:pt x="42765" y="79307"/>
                  </a:cubicBezTo>
                  <a:cubicBezTo>
                    <a:pt x="64632" y="79307"/>
                    <a:pt x="82383" y="61555"/>
                    <a:pt x="82464" y="39688"/>
                  </a:cubicBezTo>
                  <a:cubicBezTo>
                    <a:pt x="82464" y="23631"/>
                    <a:pt x="72781" y="9188"/>
                    <a:pt x="57935" y="3055"/>
                  </a:cubicBezTo>
                  <a:cubicBezTo>
                    <a:pt x="53042" y="996"/>
                    <a:pt x="47892" y="1"/>
                    <a:pt x="42782" y="1"/>
                  </a:cubicBezTo>
                  <a:close/>
                </a:path>
              </a:pathLst>
            </a:custGeom>
            <a:solidFill>
              <a:srgbClr val="134F5C"/>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rot="10800000" flipH="1">
              <a:off x="2909165" y="2694190"/>
              <a:ext cx="390126" cy="335038"/>
            </a:xfrm>
            <a:custGeom>
              <a:avLst/>
              <a:gdLst/>
              <a:ahLst/>
              <a:cxnLst/>
              <a:rect l="l" t="t" r="r" b="b"/>
              <a:pathLst>
                <a:path w="56725" h="48662" extrusionOk="0">
                  <a:moveTo>
                    <a:pt x="32437" y="3072"/>
                  </a:moveTo>
                  <a:cubicBezTo>
                    <a:pt x="44218" y="3072"/>
                    <a:pt x="53739" y="12593"/>
                    <a:pt x="53739" y="24374"/>
                  </a:cubicBezTo>
                  <a:cubicBezTo>
                    <a:pt x="53739" y="37154"/>
                    <a:pt x="43240" y="45646"/>
                    <a:pt x="32302" y="45646"/>
                  </a:cubicBezTo>
                  <a:cubicBezTo>
                    <a:pt x="27080" y="45646"/>
                    <a:pt x="21757" y="43711"/>
                    <a:pt x="17429" y="39382"/>
                  </a:cubicBezTo>
                  <a:cubicBezTo>
                    <a:pt x="4035" y="25988"/>
                    <a:pt x="13476" y="3072"/>
                    <a:pt x="32437" y="3072"/>
                  </a:cubicBezTo>
                  <a:close/>
                  <a:moveTo>
                    <a:pt x="32289" y="0"/>
                  </a:moveTo>
                  <a:cubicBezTo>
                    <a:pt x="26312" y="0"/>
                    <a:pt x="20215" y="2223"/>
                    <a:pt x="15251" y="7187"/>
                  </a:cubicBezTo>
                  <a:cubicBezTo>
                    <a:pt x="1" y="22438"/>
                    <a:pt x="10813" y="48662"/>
                    <a:pt x="32437" y="48662"/>
                  </a:cubicBezTo>
                  <a:cubicBezTo>
                    <a:pt x="45832" y="48662"/>
                    <a:pt x="56725" y="37769"/>
                    <a:pt x="56725" y="24374"/>
                  </a:cubicBezTo>
                  <a:cubicBezTo>
                    <a:pt x="56725" y="9697"/>
                    <a:pt x="44770" y="0"/>
                    <a:pt x="32289"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rot="10800000" flipH="1">
              <a:off x="3054005" y="2783076"/>
              <a:ext cx="156498" cy="157226"/>
            </a:xfrm>
            <a:custGeom>
              <a:avLst/>
              <a:gdLst/>
              <a:ahLst/>
              <a:cxnLst/>
              <a:rect l="l" t="t" r="r" b="b"/>
              <a:pathLst>
                <a:path w="22755" h="22836" extrusionOk="0">
                  <a:moveTo>
                    <a:pt x="11377" y="0"/>
                  </a:moveTo>
                  <a:cubicBezTo>
                    <a:pt x="5084" y="0"/>
                    <a:pt x="0" y="5164"/>
                    <a:pt x="0" y="11458"/>
                  </a:cubicBezTo>
                  <a:cubicBezTo>
                    <a:pt x="0" y="17752"/>
                    <a:pt x="5084" y="22835"/>
                    <a:pt x="11377" y="22835"/>
                  </a:cubicBezTo>
                  <a:cubicBezTo>
                    <a:pt x="17671" y="22835"/>
                    <a:pt x="22754" y="17752"/>
                    <a:pt x="22754" y="11458"/>
                  </a:cubicBezTo>
                  <a:cubicBezTo>
                    <a:pt x="22754" y="5164"/>
                    <a:pt x="17671" y="0"/>
                    <a:pt x="11377"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rot="10800000" flipH="1">
              <a:off x="3077389" y="2017943"/>
              <a:ext cx="109729" cy="109729"/>
            </a:xfrm>
            <a:custGeom>
              <a:avLst/>
              <a:gdLst/>
              <a:ahLst/>
              <a:cxnLst/>
              <a:rect l="l" t="t" r="r" b="b"/>
              <a:pathLst>
                <a:path w="13153" h="13153" extrusionOk="0">
                  <a:moveTo>
                    <a:pt x="6536" y="0"/>
                  </a:moveTo>
                  <a:cubicBezTo>
                    <a:pt x="2905" y="0"/>
                    <a:pt x="1" y="2905"/>
                    <a:pt x="1" y="6536"/>
                  </a:cubicBezTo>
                  <a:cubicBezTo>
                    <a:pt x="1" y="10248"/>
                    <a:pt x="2905" y="13153"/>
                    <a:pt x="6536" y="13153"/>
                  </a:cubicBezTo>
                  <a:cubicBezTo>
                    <a:pt x="10167" y="13153"/>
                    <a:pt x="13153" y="10248"/>
                    <a:pt x="13153" y="6536"/>
                  </a:cubicBezTo>
                  <a:cubicBezTo>
                    <a:pt x="13153" y="2905"/>
                    <a:pt x="10167" y="0"/>
                    <a:pt x="6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rot="10800000">
              <a:off x="3120341" y="2107038"/>
              <a:ext cx="23825" cy="484937"/>
            </a:xfrm>
            <a:custGeom>
              <a:avLst/>
              <a:gdLst/>
              <a:ahLst/>
              <a:cxnLst/>
              <a:rect l="l" t="t" r="r" b="b"/>
              <a:pathLst>
                <a:path w="969" h="125876" extrusionOk="0">
                  <a:moveTo>
                    <a:pt x="0" y="0"/>
                  </a:moveTo>
                  <a:lnTo>
                    <a:pt x="0" y="125876"/>
                  </a:lnTo>
                  <a:lnTo>
                    <a:pt x="968" y="125876"/>
                  </a:lnTo>
                  <a:lnTo>
                    <a:pt x="968"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rot="10800000" flipH="1">
              <a:off x="2776539" y="2500860"/>
              <a:ext cx="356268" cy="356671"/>
            </a:xfrm>
            <a:custGeom>
              <a:avLst/>
              <a:gdLst/>
              <a:ahLst/>
              <a:cxnLst/>
              <a:rect l="l" t="t" r="r" b="b"/>
              <a:pathLst>
                <a:path w="51802" h="51804" extrusionOk="0">
                  <a:moveTo>
                    <a:pt x="0" y="1"/>
                  </a:moveTo>
                  <a:cubicBezTo>
                    <a:pt x="0" y="28646"/>
                    <a:pt x="23158" y="51803"/>
                    <a:pt x="51802" y="51803"/>
                  </a:cubicBezTo>
                  <a:lnTo>
                    <a:pt x="51802" y="50835"/>
                  </a:lnTo>
                  <a:cubicBezTo>
                    <a:pt x="23722" y="50754"/>
                    <a:pt x="1049" y="28081"/>
                    <a:pt x="1049" y="1"/>
                  </a:cubicBezTo>
                  <a:close/>
                </a:path>
              </a:pathLst>
            </a:custGeom>
            <a:solidFill>
              <a:srgbClr val="FF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48"/>
          <p:cNvGrpSpPr/>
          <p:nvPr/>
        </p:nvGrpSpPr>
        <p:grpSpPr>
          <a:xfrm rot="10800000">
            <a:off x="4306864" y="2583862"/>
            <a:ext cx="628741" cy="1141066"/>
            <a:chOff x="2776539" y="2017943"/>
            <a:chExt cx="628741" cy="1116722"/>
          </a:xfrm>
        </p:grpSpPr>
        <p:sp>
          <p:nvSpPr>
            <p:cNvPr id="2322" name="Google Shape;2322;p48"/>
            <p:cNvSpPr/>
            <p:nvPr/>
          </p:nvSpPr>
          <p:spPr>
            <a:xfrm rot="10800000" flipH="1">
              <a:off x="2838134" y="2588636"/>
              <a:ext cx="567146" cy="546029"/>
            </a:xfrm>
            <a:custGeom>
              <a:avLst/>
              <a:gdLst/>
              <a:ahLst/>
              <a:cxnLst/>
              <a:rect l="l" t="t" r="r" b="b"/>
              <a:pathLst>
                <a:path w="82464" h="79307" extrusionOk="0">
                  <a:moveTo>
                    <a:pt x="42765" y="1038"/>
                  </a:moveTo>
                  <a:cubicBezTo>
                    <a:pt x="64067" y="1038"/>
                    <a:pt x="81415" y="18305"/>
                    <a:pt x="81415" y="39688"/>
                  </a:cubicBezTo>
                  <a:cubicBezTo>
                    <a:pt x="81415" y="55342"/>
                    <a:pt x="72055" y="69382"/>
                    <a:pt x="57531" y="75353"/>
                  </a:cubicBezTo>
                  <a:cubicBezTo>
                    <a:pt x="52724" y="77367"/>
                    <a:pt x="47676" y="78344"/>
                    <a:pt x="42672" y="78344"/>
                  </a:cubicBezTo>
                  <a:cubicBezTo>
                    <a:pt x="32640" y="78344"/>
                    <a:pt x="22787" y="74417"/>
                    <a:pt x="15412" y="67042"/>
                  </a:cubicBezTo>
                  <a:cubicBezTo>
                    <a:pt x="4358" y="55907"/>
                    <a:pt x="1049" y="39285"/>
                    <a:pt x="7020" y="24841"/>
                  </a:cubicBezTo>
                  <a:cubicBezTo>
                    <a:pt x="13072" y="10398"/>
                    <a:pt x="27112" y="1038"/>
                    <a:pt x="42765" y="1038"/>
                  </a:cubicBezTo>
                  <a:close/>
                  <a:moveTo>
                    <a:pt x="42782" y="1"/>
                  </a:moveTo>
                  <a:cubicBezTo>
                    <a:pt x="32470" y="1"/>
                    <a:pt x="22320" y="4055"/>
                    <a:pt x="14766" y="11608"/>
                  </a:cubicBezTo>
                  <a:cubicBezTo>
                    <a:pt x="3389" y="22985"/>
                    <a:pt x="0" y="40011"/>
                    <a:pt x="6133" y="54858"/>
                  </a:cubicBezTo>
                  <a:cubicBezTo>
                    <a:pt x="12265" y="69705"/>
                    <a:pt x="26708" y="79307"/>
                    <a:pt x="42765" y="79307"/>
                  </a:cubicBezTo>
                  <a:cubicBezTo>
                    <a:pt x="64632" y="79307"/>
                    <a:pt x="82383" y="61555"/>
                    <a:pt x="82464" y="39688"/>
                  </a:cubicBezTo>
                  <a:cubicBezTo>
                    <a:pt x="82464" y="23631"/>
                    <a:pt x="72781" y="9188"/>
                    <a:pt x="57935" y="3055"/>
                  </a:cubicBezTo>
                  <a:cubicBezTo>
                    <a:pt x="53042" y="996"/>
                    <a:pt x="47892" y="1"/>
                    <a:pt x="42782" y="1"/>
                  </a:cubicBezTo>
                  <a:close/>
                </a:path>
              </a:pathLst>
            </a:custGeom>
            <a:solidFill>
              <a:srgbClr val="FF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8"/>
            <p:cNvSpPr/>
            <p:nvPr/>
          </p:nvSpPr>
          <p:spPr>
            <a:xfrm rot="10800000" flipH="1">
              <a:off x="2909165" y="2694190"/>
              <a:ext cx="390126" cy="335038"/>
            </a:xfrm>
            <a:custGeom>
              <a:avLst/>
              <a:gdLst/>
              <a:ahLst/>
              <a:cxnLst/>
              <a:rect l="l" t="t" r="r" b="b"/>
              <a:pathLst>
                <a:path w="56725" h="48662" extrusionOk="0">
                  <a:moveTo>
                    <a:pt x="32437" y="3072"/>
                  </a:moveTo>
                  <a:cubicBezTo>
                    <a:pt x="44218" y="3072"/>
                    <a:pt x="53739" y="12593"/>
                    <a:pt x="53739" y="24374"/>
                  </a:cubicBezTo>
                  <a:cubicBezTo>
                    <a:pt x="53739" y="37154"/>
                    <a:pt x="43240" y="45646"/>
                    <a:pt x="32302" y="45646"/>
                  </a:cubicBezTo>
                  <a:cubicBezTo>
                    <a:pt x="27080" y="45646"/>
                    <a:pt x="21757" y="43711"/>
                    <a:pt x="17429" y="39382"/>
                  </a:cubicBezTo>
                  <a:cubicBezTo>
                    <a:pt x="4035" y="25988"/>
                    <a:pt x="13476" y="3072"/>
                    <a:pt x="32437" y="3072"/>
                  </a:cubicBezTo>
                  <a:close/>
                  <a:moveTo>
                    <a:pt x="32289" y="0"/>
                  </a:moveTo>
                  <a:cubicBezTo>
                    <a:pt x="26312" y="0"/>
                    <a:pt x="20215" y="2223"/>
                    <a:pt x="15251" y="7187"/>
                  </a:cubicBezTo>
                  <a:cubicBezTo>
                    <a:pt x="1" y="22438"/>
                    <a:pt x="10813" y="48662"/>
                    <a:pt x="32437" y="48662"/>
                  </a:cubicBezTo>
                  <a:cubicBezTo>
                    <a:pt x="45832" y="48662"/>
                    <a:pt x="56725" y="37769"/>
                    <a:pt x="56725" y="24374"/>
                  </a:cubicBezTo>
                  <a:cubicBezTo>
                    <a:pt x="56725" y="9697"/>
                    <a:pt x="44770" y="0"/>
                    <a:pt x="32289"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8"/>
            <p:cNvSpPr/>
            <p:nvPr/>
          </p:nvSpPr>
          <p:spPr>
            <a:xfrm rot="10800000" flipH="1">
              <a:off x="3054005" y="2783076"/>
              <a:ext cx="156498" cy="157226"/>
            </a:xfrm>
            <a:custGeom>
              <a:avLst/>
              <a:gdLst/>
              <a:ahLst/>
              <a:cxnLst/>
              <a:rect l="l" t="t" r="r" b="b"/>
              <a:pathLst>
                <a:path w="22755" h="22836" extrusionOk="0">
                  <a:moveTo>
                    <a:pt x="11377" y="0"/>
                  </a:moveTo>
                  <a:cubicBezTo>
                    <a:pt x="5084" y="0"/>
                    <a:pt x="0" y="5164"/>
                    <a:pt x="0" y="11458"/>
                  </a:cubicBezTo>
                  <a:cubicBezTo>
                    <a:pt x="0" y="17752"/>
                    <a:pt x="5084" y="22835"/>
                    <a:pt x="11377" y="22835"/>
                  </a:cubicBezTo>
                  <a:cubicBezTo>
                    <a:pt x="17671" y="22835"/>
                    <a:pt x="22754" y="17752"/>
                    <a:pt x="22754" y="11458"/>
                  </a:cubicBezTo>
                  <a:cubicBezTo>
                    <a:pt x="22754" y="5164"/>
                    <a:pt x="17671" y="0"/>
                    <a:pt x="11377"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rot="10800000" flipH="1">
              <a:off x="3077389" y="2017943"/>
              <a:ext cx="109729" cy="109729"/>
            </a:xfrm>
            <a:custGeom>
              <a:avLst/>
              <a:gdLst/>
              <a:ahLst/>
              <a:cxnLst/>
              <a:rect l="l" t="t" r="r" b="b"/>
              <a:pathLst>
                <a:path w="13153" h="13153" extrusionOk="0">
                  <a:moveTo>
                    <a:pt x="6536" y="0"/>
                  </a:moveTo>
                  <a:cubicBezTo>
                    <a:pt x="2905" y="0"/>
                    <a:pt x="1" y="2905"/>
                    <a:pt x="1" y="6536"/>
                  </a:cubicBezTo>
                  <a:cubicBezTo>
                    <a:pt x="1" y="10248"/>
                    <a:pt x="2905" y="13153"/>
                    <a:pt x="6536" y="13153"/>
                  </a:cubicBezTo>
                  <a:cubicBezTo>
                    <a:pt x="10167" y="13153"/>
                    <a:pt x="13153" y="10248"/>
                    <a:pt x="13153" y="6536"/>
                  </a:cubicBezTo>
                  <a:cubicBezTo>
                    <a:pt x="13153" y="2905"/>
                    <a:pt x="10167" y="0"/>
                    <a:pt x="6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rot="10800000">
              <a:off x="3120341" y="2107038"/>
              <a:ext cx="23825" cy="484937"/>
            </a:xfrm>
            <a:custGeom>
              <a:avLst/>
              <a:gdLst/>
              <a:ahLst/>
              <a:cxnLst/>
              <a:rect l="l" t="t" r="r" b="b"/>
              <a:pathLst>
                <a:path w="969" h="125876" extrusionOk="0">
                  <a:moveTo>
                    <a:pt x="0" y="0"/>
                  </a:moveTo>
                  <a:lnTo>
                    <a:pt x="0" y="125876"/>
                  </a:lnTo>
                  <a:lnTo>
                    <a:pt x="968" y="125876"/>
                  </a:lnTo>
                  <a:lnTo>
                    <a:pt x="968"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rot="10800000" flipH="1">
              <a:off x="2776539" y="2500860"/>
              <a:ext cx="356268" cy="356671"/>
            </a:xfrm>
            <a:custGeom>
              <a:avLst/>
              <a:gdLst/>
              <a:ahLst/>
              <a:cxnLst/>
              <a:rect l="l" t="t" r="r" b="b"/>
              <a:pathLst>
                <a:path w="51802" h="51804" extrusionOk="0">
                  <a:moveTo>
                    <a:pt x="0" y="1"/>
                  </a:moveTo>
                  <a:cubicBezTo>
                    <a:pt x="0" y="28646"/>
                    <a:pt x="23158" y="51803"/>
                    <a:pt x="51802" y="51803"/>
                  </a:cubicBezTo>
                  <a:lnTo>
                    <a:pt x="51802" y="50835"/>
                  </a:lnTo>
                  <a:cubicBezTo>
                    <a:pt x="23722" y="50754"/>
                    <a:pt x="1049" y="28081"/>
                    <a:pt x="1049" y="1"/>
                  </a:cubicBezTo>
                  <a:close/>
                </a:path>
              </a:pathLst>
            </a:custGeom>
            <a:solidFill>
              <a:srgbClr val="FF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48"/>
          <p:cNvGrpSpPr/>
          <p:nvPr/>
        </p:nvGrpSpPr>
        <p:grpSpPr>
          <a:xfrm rot="10800000">
            <a:off x="7121539" y="2583862"/>
            <a:ext cx="628741" cy="1141066"/>
            <a:chOff x="2776539" y="2017943"/>
            <a:chExt cx="628741" cy="1116722"/>
          </a:xfrm>
        </p:grpSpPr>
        <p:sp>
          <p:nvSpPr>
            <p:cNvPr id="2329" name="Google Shape;2329;p48"/>
            <p:cNvSpPr/>
            <p:nvPr/>
          </p:nvSpPr>
          <p:spPr>
            <a:xfrm rot="10800000" flipH="1">
              <a:off x="2838134" y="2588636"/>
              <a:ext cx="567146" cy="546029"/>
            </a:xfrm>
            <a:custGeom>
              <a:avLst/>
              <a:gdLst/>
              <a:ahLst/>
              <a:cxnLst/>
              <a:rect l="l" t="t" r="r" b="b"/>
              <a:pathLst>
                <a:path w="82464" h="79307" extrusionOk="0">
                  <a:moveTo>
                    <a:pt x="42765" y="1038"/>
                  </a:moveTo>
                  <a:cubicBezTo>
                    <a:pt x="64067" y="1038"/>
                    <a:pt x="81415" y="18305"/>
                    <a:pt x="81415" y="39688"/>
                  </a:cubicBezTo>
                  <a:cubicBezTo>
                    <a:pt x="81415" y="55342"/>
                    <a:pt x="72055" y="69382"/>
                    <a:pt x="57531" y="75353"/>
                  </a:cubicBezTo>
                  <a:cubicBezTo>
                    <a:pt x="52724" y="77367"/>
                    <a:pt x="47676" y="78344"/>
                    <a:pt x="42672" y="78344"/>
                  </a:cubicBezTo>
                  <a:cubicBezTo>
                    <a:pt x="32640" y="78344"/>
                    <a:pt x="22787" y="74417"/>
                    <a:pt x="15412" y="67042"/>
                  </a:cubicBezTo>
                  <a:cubicBezTo>
                    <a:pt x="4358" y="55907"/>
                    <a:pt x="1049" y="39285"/>
                    <a:pt x="7020" y="24841"/>
                  </a:cubicBezTo>
                  <a:cubicBezTo>
                    <a:pt x="13072" y="10398"/>
                    <a:pt x="27112" y="1038"/>
                    <a:pt x="42765" y="1038"/>
                  </a:cubicBezTo>
                  <a:close/>
                  <a:moveTo>
                    <a:pt x="42782" y="1"/>
                  </a:moveTo>
                  <a:cubicBezTo>
                    <a:pt x="32470" y="1"/>
                    <a:pt x="22320" y="4055"/>
                    <a:pt x="14766" y="11608"/>
                  </a:cubicBezTo>
                  <a:cubicBezTo>
                    <a:pt x="3389" y="22985"/>
                    <a:pt x="0" y="40011"/>
                    <a:pt x="6133" y="54858"/>
                  </a:cubicBezTo>
                  <a:cubicBezTo>
                    <a:pt x="12265" y="69705"/>
                    <a:pt x="26708" y="79307"/>
                    <a:pt x="42765" y="79307"/>
                  </a:cubicBezTo>
                  <a:cubicBezTo>
                    <a:pt x="64632" y="79307"/>
                    <a:pt x="82383" y="61555"/>
                    <a:pt x="82464" y="39688"/>
                  </a:cubicBezTo>
                  <a:cubicBezTo>
                    <a:pt x="82464" y="23631"/>
                    <a:pt x="72781" y="9188"/>
                    <a:pt x="57935" y="3055"/>
                  </a:cubicBezTo>
                  <a:cubicBezTo>
                    <a:pt x="53042" y="996"/>
                    <a:pt x="47892" y="1"/>
                    <a:pt x="42782" y="1"/>
                  </a:cubicBezTo>
                  <a:close/>
                </a:path>
              </a:pathLst>
            </a:custGeom>
            <a:solidFill>
              <a:srgbClr val="FF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rot="10800000" flipH="1">
              <a:off x="2909165" y="2694190"/>
              <a:ext cx="390126" cy="335038"/>
            </a:xfrm>
            <a:custGeom>
              <a:avLst/>
              <a:gdLst/>
              <a:ahLst/>
              <a:cxnLst/>
              <a:rect l="l" t="t" r="r" b="b"/>
              <a:pathLst>
                <a:path w="56725" h="48662" extrusionOk="0">
                  <a:moveTo>
                    <a:pt x="32437" y="3072"/>
                  </a:moveTo>
                  <a:cubicBezTo>
                    <a:pt x="44218" y="3072"/>
                    <a:pt x="53739" y="12593"/>
                    <a:pt x="53739" y="24374"/>
                  </a:cubicBezTo>
                  <a:cubicBezTo>
                    <a:pt x="53739" y="37154"/>
                    <a:pt x="43240" y="45646"/>
                    <a:pt x="32302" y="45646"/>
                  </a:cubicBezTo>
                  <a:cubicBezTo>
                    <a:pt x="27080" y="45646"/>
                    <a:pt x="21757" y="43711"/>
                    <a:pt x="17429" y="39382"/>
                  </a:cubicBezTo>
                  <a:cubicBezTo>
                    <a:pt x="4035" y="25988"/>
                    <a:pt x="13476" y="3072"/>
                    <a:pt x="32437" y="3072"/>
                  </a:cubicBezTo>
                  <a:close/>
                  <a:moveTo>
                    <a:pt x="32289" y="0"/>
                  </a:moveTo>
                  <a:cubicBezTo>
                    <a:pt x="26312" y="0"/>
                    <a:pt x="20215" y="2223"/>
                    <a:pt x="15251" y="7187"/>
                  </a:cubicBezTo>
                  <a:cubicBezTo>
                    <a:pt x="1" y="22438"/>
                    <a:pt x="10813" y="48662"/>
                    <a:pt x="32437" y="48662"/>
                  </a:cubicBezTo>
                  <a:cubicBezTo>
                    <a:pt x="45832" y="48662"/>
                    <a:pt x="56725" y="37769"/>
                    <a:pt x="56725" y="24374"/>
                  </a:cubicBezTo>
                  <a:cubicBezTo>
                    <a:pt x="56725" y="9697"/>
                    <a:pt x="44770" y="0"/>
                    <a:pt x="32289"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rot="10800000" flipH="1">
              <a:off x="3054005" y="2783076"/>
              <a:ext cx="156498" cy="157226"/>
            </a:xfrm>
            <a:custGeom>
              <a:avLst/>
              <a:gdLst/>
              <a:ahLst/>
              <a:cxnLst/>
              <a:rect l="l" t="t" r="r" b="b"/>
              <a:pathLst>
                <a:path w="22755" h="22836" extrusionOk="0">
                  <a:moveTo>
                    <a:pt x="11377" y="0"/>
                  </a:moveTo>
                  <a:cubicBezTo>
                    <a:pt x="5084" y="0"/>
                    <a:pt x="0" y="5164"/>
                    <a:pt x="0" y="11458"/>
                  </a:cubicBezTo>
                  <a:cubicBezTo>
                    <a:pt x="0" y="17752"/>
                    <a:pt x="5084" y="22835"/>
                    <a:pt x="11377" y="22835"/>
                  </a:cubicBezTo>
                  <a:cubicBezTo>
                    <a:pt x="17671" y="22835"/>
                    <a:pt x="22754" y="17752"/>
                    <a:pt x="22754" y="11458"/>
                  </a:cubicBezTo>
                  <a:cubicBezTo>
                    <a:pt x="22754" y="5164"/>
                    <a:pt x="17671" y="0"/>
                    <a:pt x="11377"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rot="10800000" flipH="1">
              <a:off x="3077389" y="2017943"/>
              <a:ext cx="109729" cy="109729"/>
            </a:xfrm>
            <a:custGeom>
              <a:avLst/>
              <a:gdLst/>
              <a:ahLst/>
              <a:cxnLst/>
              <a:rect l="l" t="t" r="r" b="b"/>
              <a:pathLst>
                <a:path w="13153" h="13153" extrusionOk="0">
                  <a:moveTo>
                    <a:pt x="6536" y="0"/>
                  </a:moveTo>
                  <a:cubicBezTo>
                    <a:pt x="2905" y="0"/>
                    <a:pt x="1" y="2905"/>
                    <a:pt x="1" y="6536"/>
                  </a:cubicBezTo>
                  <a:cubicBezTo>
                    <a:pt x="1" y="10248"/>
                    <a:pt x="2905" y="13153"/>
                    <a:pt x="6536" y="13153"/>
                  </a:cubicBezTo>
                  <a:cubicBezTo>
                    <a:pt x="10167" y="13153"/>
                    <a:pt x="13153" y="10248"/>
                    <a:pt x="13153" y="6536"/>
                  </a:cubicBezTo>
                  <a:cubicBezTo>
                    <a:pt x="13153" y="2905"/>
                    <a:pt x="10167" y="0"/>
                    <a:pt x="6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rot="10800000">
              <a:off x="3120341" y="2107038"/>
              <a:ext cx="23825" cy="484937"/>
            </a:xfrm>
            <a:custGeom>
              <a:avLst/>
              <a:gdLst/>
              <a:ahLst/>
              <a:cxnLst/>
              <a:rect l="l" t="t" r="r" b="b"/>
              <a:pathLst>
                <a:path w="969" h="125876" extrusionOk="0">
                  <a:moveTo>
                    <a:pt x="0" y="0"/>
                  </a:moveTo>
                  <a:lnTo>
                    <a:pt x="0" y="125876"/>
                  </a:lnTo>
                  <a:lnTo>
                    <a:pt x="968" y="125876"/>
                  </a:lnTo>
                  <a:lnTo>
                    <a:pt x="968"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8"/>
            <p:cNvSpPr/>
            <p:nvPr/>
          </p:nvSpPr>
          <p:spPr>
            <a:xfrm rot="10800000" flipH="1">
              <a:off x="2776539" y="2500860"/>
              <a:ext cx="356268" cy="356671"/>
            </a:xfrm>
            <a:custGeom>
              <a:avLst/>
              <a:gdLst/>
              <a:ahLst/>
              <a:cxnLst/>
              <a:rect l="l" t="t" r="r" b="b"/>
              <a:pathLst>
                <a:path w="51802" h="51804" extrusionOk="0">
                  <a:moveTo>
                    <a:pt x="0" y="1"/>
                  </a:moveTo>
                  <a:cubicBezTo>
                    <a:pt x="0" y="28646"/>
                    <a:pt x="23158" y="51803"/>
                    <a:pt x="51802" y="51803"/>
                  </a:cubicBezTo>
                  <a:lnTo>
                    <a:pt x="51802" y="50835"/>
                  </a:lnTo>
                  <a:cubicBezTo>
                    <a:pt x="23722" y="50754"/>
                    <a:pt x="1049" y="28081"/>
                    <a:pt x="1049" y="1"/>
                  </a:cubicBezTo>
                  <a:close/>
                </a:path>
              </a:pathLst>
            </a:custGeom>
            <a:solidFill>
              <a:srgbClr val="FF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338"/>
        <p:cNvGrpSpPr/>
        <p:nvPr/>
      </p:nvGrpSpPr>
      <p:grpSpPr>
        <a:xfrm>
          <a:off x="0" y="0"/>
          <a:ext cx="0" cy="0"/>
          <a:chOff x="0" y="0"/>
          <a:chExt cx="0" cy="0"/>
        </a:xfrm>
      </p:grpSpPr>
      <p:sp>
        <p:nvSpPr>
          <p:cNvPr id="2339" name="Google Shape;2339;p49"/>
          <p:cNvSpPr txBox="1">
            <a:spLocks noGrp="1"/>
          </p:cNvSpPr>
          <p:nvPr>
            <p:ph type="title"/>
          </p:nvPr>
        </p:nvSpPr>
        <p:spPr>
          <a:xfrm>
            <a:off x="713225" y="1588538"/>
            <a:ext cx="7704000" cy="143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234,000</a:t>
            </a:r>
            <a:endParaRPr/>
          </a:p>
        </p:txBody>
      </p:sp>
      <p:sp>
        <p:nvSpPr>
          <p:cNvPr id="2340" name="Google Shape;2340;p49"/>
          <p:cNvSpPr txBox="1">
            <a:spLocks noGrp="1"/>
          </p:cNvSpPr>
          <p:nvPr>
            <p:ph type="subTitle" idx="1"/>
          </p:nvPr>
        </p:nvSpPr>
        <p:spPr>
          <a:xfrm>
            <a:off x="720000" y="2988347"/>
            <a:ext cx="7704000" cy="63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344"/>
        <p:cNvGrpSpPr/>
        <p:nvPr/>
      </p:nvGrpSpPr>
      <p:grpSpPr>
        <a:xfrm>
          <a:off x="0" y="0"/>
          <a:ext cx="0" cy="0"/>
          <a:chOff x="0" y="0"/>
          <a:chExt cx="0" cy="0"/>
        </a:xfrm>
      </p:grpSpPr>
      <p:sp>
        <p:nvSpPr>
          <p:cNvPr id="2345" name="Google Shape;2345;p50"/>
          <p:cNvSpPr txBox="1">
            <a:spLocks noGrp="1"/>
          </p:cNvSpPr>
          <p:nvPr>
            <p:ph type="title"/>
          </p:nvPr>
        </p:nvSpPr>
        <p:spPr>
          <a:xfrm>
            <a:off x="3272900" y="696650"/>
            <a:ext cx="4571100" cy="808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24h 37m</a:t>
            </a:r>
            <a:endParaRPr/>
          </a:p>
        </p:txBody>
      </p:sp>
      <p:sp>
        <p:nvSpPr>
          <p:cNvPr id="2346" name="Google Shape;2346;p50"/>
          <p:cNvSpPr txBox="1">
            <a:spLocks noGrp="1"/>
          </p:cNvSpPr>
          <p:nvPr>
            <p:ph type="subTitle" idx="1"/>
          </p:nvPr>
        </p:nvSpPr>
        <p:spPr>
          <a:xfrm>
            <a:off x="3272900" y="1292800"/>
            <a:ext cx="4571100" cy="44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earths is the Sun’s mass</a:t>
            </a:r>
            <a:endParaRPr/>
          </a:p>
        </p:txBody>
      </p:sp>
      <p:sp>
        <p:nvSpPr>
          <p:cNvPr id="2347" name="Google Shape;2347;p50"/>
          <p:cNvSpPr txBox="1">
            <a:spLocks noGrp="1"/>
          </p:cNvSpPr>
          <p:nvPr>
            <p:ph type="title" idx="2"/>
          </p:nvPr>
        </p:nvSpPr>
        <p:spPr>
          <a:xfrm>
            <a:off x="3272900" y="2053899"/>
            <a:ext cx="4571100" cy="81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$234,000</a:t>
            </a:r>
            <a:endParaRPr/>
          </a:p>
        </p:txBody>
      </p:sp>
      <p:sp>
        <p:nvSpPr>
          <p:cNvPr id="2348" name="Google Shape;2348;p50"/>
          <p:cNvSpPr txBox="1">
            <a:spLocks noGrp="1"/>
          </p:cNvSpPr>
          <p:nvPr>
            <p:ph type="subTitle" idx="3"/>
          </p:nvPr>
        </p:nvSpPr>
        <p:spPr>
          <a:xfrm>
            <a:off x="3272900" y="2651273"/>
            <a:ext cx="4571100" cy="44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is Jupiter’s rotation period</a:t>
            </a:r>
            <a:endParaRPr/>
          </a:p>
        </p:txBody>
      </p:sp>
      <p:grpSp>
        <p:nvGrpSpPr>
          <p:cNvPr id="2349" name="Google Shape;2349;p50"/>
          <p:cNvGrpSpPr/>
          <p:nvPr/>
        </p:nvGrpSpPr>
        <p:grpSpPr>
          <a:xfrm>
            <a:off x="2139227" y="772007"/>
            <a:ext cx="809666" cy="808769"/>
            <a:chOff x="5823294" y="2309751"/>
            <a:chExt cx="315327" cy="314978"/>
          </a:xfrm>
        </p:grpSpPr>
        <p:sp>
          <p:nvSpPr>
            <p:cNvPr id="2350" name="Google Shape;2350;p50"/>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0"/>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0"/>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0"/>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0"/>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0"/>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0"/>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0"/>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0"/>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0"/>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0"/>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0"/>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0"/>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0"/>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0"/>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0"/>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0"/>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50"/>
          <p:cNvGrpSpPr/>
          <p:nvPr/>
        </p:nvGrpSpPr>
        <p:grpSpPr>
          <a:xfrm>
            <a:off x="2120658" y="2126580"/>
            <a:ext cx="846802" cy="809990"/>
            <a:chOff x="7390435" y="3680868"/>
            <a:chExt cx="372073" cy="355243"/>
          </a:xfrm>
        </p:grpSpPr>
        <p:sp>
          <p:nvSpPr>
            <p:cNvPr id="2368" name="Google Shape;2368;p50"/>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0"/>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0"/>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0"/>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0"/>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0"/>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50"/>
          <p:cNvGrpSpPr/>
          <p:nvPr/>
        </p:nvGrpSpPr>
        <p:grpSpPr>
          <a:xfrm>
            <a:off x="2266086" y="3478967"/>
            <a:ext cx="555946" cy="809992"/>
            <a:chOff x="3662144" y="4135505"/>
            <a:chExt cx="232955" cy="340318"/>
          </a:xfrm>
        </p:grpSpPr>
        <p:sp>
          <p:nvSpPr>
            <p:cNvPr id="2375" name="Google Shape;2375;p50"/>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0"/>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0"/>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0"/>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9" name="Google Shape;2379;p50"/>
          <p:cNvSpPr txBox="1">
            <a:spLocks noGrp="1"/>
          </p:cNvSpPr>
          <p:nvPr>
            <p:ph type="title" idx="4"/>
          </p:nvPr>
        </p:nvSpPr>
        <p:spPr>
          <a:xfrm>
            <a:off x="3272900" y="3406371"/>
            <a:ext cx="4571100" cy="81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234</a:t>
            </a:r>
            <a:endParaRPr/>
          </a:p>
        </p:txBody>
      </p:sp>
      <p:sp>
        <p:nvSpPr>
          <p:cNvPr id="2380" name="Google Shape;2380;p50"/>
          <p:cNvSpPr txBox="1">
            <a:spLocks noGrp="1"/>
          </p:cNvSpPr>
          <p:nvPr>
            <p:ph type="subTitle" idx="5"/>
          </p:nvPr>
        </p:nvSpPr>
        <p:spPr>
          <a:xfrm>
            <a:off x="3272900" y="4003745"/>
            <a:ext cx="4571100" cy="44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is a very high temperature</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384"/>
        <p:cNvGrpSpPr/>
        <p:nvPr/>
      </p:nvGrpSpPr>
      <p:grpSpPr>
        <a:xfrm>
          <a:off x="0" y="0"/>
          <a:ext cx="0" cy="0"/>
          <a:chOff x="0" y="0"/>
          <a:chExt cx="0" cy="0"/>
        </a:xfrm>
      </p:grpSpPr>
      <p:sp>
        <p:nvSpPr>
          <p:cNvPr id="2385" name="Google Shape;2385;p51"/>
          <p:cNvSpPr/>
          <p:nvPr/>
        </p:nvSpPr>
        <p:spPr>
          <a:xfrm rot="9277841">
            <a:off x="5890982" y="1632649"/>
            <a:ext cx="2625883" cy="1024988"/>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1"/>
          <p:cNvSpPr/>
          <p:nvPr/>
        </p:nvSpPr>
        <p:spPr>
          <a:xfrm rot="-228070">
            <a:off x="3311656" y="1564037"/>
            <a:ext cx="2625955" cy="1025014"/>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1"/>
          <p:cNvSpPr/>
          <p:nvPr/>
        </p:nvSpPr>
        <p:spPr>
          <a:xfrm rot="-1286608">
            <a:off x="654412" y="1564072"/>
            <a:ext cx="2625949" cy="1024962"/>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88" name="Google Shape;2388;p51"/>
          <p:cNvPicPr preferRelativeResize="0"/>
          <p:nvPr/>
        </p:nvPicPr>
        <p:blipFill rotWithShape="1">
          <a:blip r:embed="rId3">
            <a:alphaModFix/>
          </a:blip>
          <a:srcRect l="43343" r="5861" b="9918"/>
          <a:stretch/>
        </p:blipFill>
        <p:spPr>
          <a:xfrm>
            <a:off x="967550" y="1246375"/>
            <a:ext cx="1664100" cy="1660500"/>
          </a:xfrm>
          <a:prstGeom prst="ellipse">
            <a:avLst/>
          </a:prstGeom>
          <a:noFill/>
          <a:ln>
            <a:noFill/>
          </a:ln>
        </p:spPr>
      </p:pic>
      <p:pic>
        <p:nvPicPr>
          <p:cNvPr id="2389" name="Google Shape;2389;p51"/>
          <p:cNvPicPr preferRelativeResize="0"/>
          <p:nvPr/>
        </p:nvPicPr>
        <p:blipFill rotWithShape="1">
          <a:blip r:embed="rId4">
            <a:alphaModFix/>
          </a:blip>
          <a:srcRect l="33257" t="1594" r="28134" b="40625"/>
          <a:stretch/>
        </p:blipFill>
        <p:spPr>
          <a:xfrm>
            <a:off x="3739950" y="1246375"/>
            <a:ext cx="1664100" cy="1660500"/>
          </a:xfrm>
          <a:prstGeom prst="ellipse">
            <a:avLst/>
          </a:prstGeom>
          <a:noFill/>
          <a:ln>
            <a:noFill/>
          </a:ln>
        </p:spPr>
      </p:pic>
      <p:pic>
        <p:nvPicPr>
          <p:cNvPr id="2390" name="Google Shape;2390;p51"/>
          <p:cNvPicPr preferRelativeResize="0"/>
          <p:nvPr/>
        </p:nvPicPr>
        <p:blipFill rotWithShape="1">
          <a:blip r:embed="rId5">
            <a:alphaModFix/>
          </a:blip>
          <a:srcRect l="9671" t="2460" r="38415" b="19905"/>
          <a:stretch/>
        </p:blipFill>
        <p:spPr>
          <a:xfrm>
            <a:off x="6458200" y="1246375"/>
            <a:ext cx="1664100" cy="1660500"/>
          </a:xfrm>
          <a:prstGeom prst="ellipse">
            <a:avLst/>
          </a:prstGeom>
          <a:noFill/>
          <a:ln>
            <a:noFill/>
          </a:ln>
        </p:spPr>
      </p:pic>
      <p:sp>
        <p:nvSpPr>
          <p:cNvPr id="2391" name="Google Shape;2391;p51"/>
          <p:cNvSpPr txBox="1">
            <a:spLocks noGrp="1"/>
          </p:cNvSpPr>
          <p:nvPr>
            <p:ph type="title"/>
          </p:nvPr>
        </p:nvSpPr>
        <p:spPr>
          <a:xfrm>
            <a:off x="0" y="356911"/>
            <a:ext cx="9144000" cy="46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2392" name="Google Shape;2392;p51"/>
          <p:cNvSpPr txBox="1">
            <a:spLocks noGrp="1"/>
          </p:cNvSpPr>
          <p:nvPr>
            <p:ph type="subTitle" idx="1"/>
          </p:nvPr>
        </p:nvSpPr>
        <p:spPr>
          <a:xfrm>
            <a:off x="615500" y="3583125"/>
            <a:ext cx="2368200" cy="86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a:t>
            </a:r>
            <a:endParaRPr/>
          </a:p>
          <a:p>
            <a:pPr marL="0" lvl="0" indent="0" algn="ctr" rtl="0">
              <a:spcBef>
                <a:spcPts val="0"/>
              </a:spcBef>
              <a:spcAft>
                <a:spcPts val="0"/>
              </a:spcAft>
              <a:buClr>
                <a:schemeClr val="dk1"/>
              </a:buClr>
              <a:buSzPts val="1100"/>
              <a:buFont typeface="Arial"/>
              <a:buNone/>
            </a:pPr>
            <a:r>
              <a:rPr lang="en"/>
              <a:t>beautiful name,</a:t>
            </a:r>
            <a:endParaRPr/>
          </a:p>
          <a:p>
            <a:pPr marL="0" lvl="0" indent="0" algn="ctr" rtl="0">
              <a:spcBef>
                <a:spcPts val="0"/>
              </a:spcBef>
              <a:spcAft>
                <a:spcPts val="0"/>
              </a:spcAft>
              <a:buNone/>
            </a:pPr>
            <a:r>
              <a:rPr lang="en"/>
              <a:t>but it’s terribly hot</a:t>
            </a:r>
            <a:endParaRPr/>
          </a:p>
        </p:txBody>
      </p:sp>
      <p:sp>
        <p:nvSpPr>
          <p:cNvPr id="2393" name="Google Shape;2393;p51"/>
          <p:cNvSpPr txBox="1">
            <a:spLocks noGrp="1"/>
          </p:cNvSpPr>
          <p:nvPr>
            <p:ph type="title" idx="2"/>
          </p:nvPr>
        </p:nvSpPr>
        <p:spPr>
          <a:xfrm>
            <a:off x="701150" y="2965975"/>
            <a:ext cx="2196900" cy="63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394" name="Google Shape;2394;p51"/>
          <p:cNvSpPr txBox="1">
            <a:spLocks noGrp="1"/>
          </p:cNvSpPr>
          <p:nvPr>
            <p:ph type="subTitle" idx="3"/>
          </p:nvPr>
        </p:nvSpPr>
        <p:spPr>
          <a:xfrm>
            <a:off x="3388650" y="3583125"/>
            <a:ext cx="2366700" cy="86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a:t>
            </a:r>
            <a:endParaRPr/>
          </a:p>
          <a:p>
            <a:pPr marL="0" lvl="0" indent="0" algn="ctr" rtl="0">
              <a:spcBef>
                <a:spcPts val="0"/>
              </a:spcBef>
              <a:spcAft>
                <a:spcPts val="0"/>
              </a:spcAft>
              <a:buClr>
                <a:schemeClr val="dk1"/>
              </a:buClr>
              <a:buSzPts val="1100"/>
              <a:buFont typeface="Arial"/>
              <a:buNone/>
            </a:pPr>
            <a:r>
              <a:rPr lang="en"/>
              <a:t>Mars is actually a cold</a:t>
            </a:r>
            <a:endParaRPr/>
          </a:p>
          <a:p>
            <a:pPr marL="0" lvl="0" indent="0" algn="ctr" rtl="0">
              <a:spcBef>
                <a:spcPts val="0"/>
              </a:spcBef>
              <a:spcAft>
                <a:spcPts val="0"/>
              </a:spcAft>
              <a:buNone/>
            </a:pPr>
            <a:r>
              <a:rPr lang="en"/>
              <a:t>place</a:t>
            </a:r>
            <a:endParaRPr/>
          </a:p>
        </p:txBody>
      </p:sp>
      <p:sp>
        <p:nvSpPr>
          <p:cNvPr id="2395" name="Google Shape;2395;p51"/>
          <p:cNvSpPr txBox="1">
            <a:spLocks noGrp="1"/>
          </p:cNvSpPr>
          <p:nvPr>
            <p:ph type="title" idx="4"/>
          </p:nvPr>
        </p:nvSpPr>
        <p:spPr>
          <a:xfrm>
            <a:off x="3473550" y="2966100"/>
            <a:ext cx="2196900" cy="63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396" name="Google Shape;2396;p51"/>
          <p:cNvSpPr txBox="1">
            <a:spLocks noGrp="1"/>
          </p:cNvSpPr>
          <p:nvPr>
            <p:ph type="subTitle" idx="5"/>
          </p:nvPr>
        </p:nvSpPr>
        <p:spPr>
          <a:xfrm>
            <a:off x="6106900" y="3583125"/>
            <a:ext cx="2366700" cy="86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a:t>
            </a:r>
            <a:endParaRPr/>
          </a:p>
          <a:p>
            <a:pPr marL="0" lvl="0" indent="0" algn="ctr" rtl="0">
              <a:spcBef>
                <a:spcPts val="0"/>
              </a:spcBef>
              <a:spcAft>
                <a:spcPts val="0"/>
              </a:spcAft>
              <a:buClr>
                <a:schemeClr val="dk1"/>
              </a:buClr>
              <a:buSzPts val="1100"/>
              <a:buFont typeface="Arial"/>
              <a:buNone/>
            </a:pPr>
            <a:r>
              <a:rPr lang="en"/>
              <a:t>ringed one and a</a:t>
            </a:r>
            <a:endParaRPr/>
          </a:p>
          <a:p>
            <a:pPr marL="0" lvl="0" indent="0" algn="ctr" rtl="0">
              <a:spcBef>
                <a:spcPts val="0"/>
              </a:spcBef>
              <a:spcAft>
                <a:spcPts val="0"/>
              </a:spcAft>
              <a:buNone/>
            </a:pPr>
            <a:r>
              <a:rPr lang="en"/>
              <a:t>gas giant</a:t>
            </a:r>
            <a:endParaRPr/>
          </a:p>
        </p:txBody>
      </p:sp>
      <p:sp>
        <p:nvSpPr>
          <p:cNvPr id="2397" name="Google Shape;2397;p51"/>
          <p:cNvSpPr txBox="1">
            <a:spLocks noGrp="1"/>
          </p:cNvSpPr>
          <p:nvPr>
            <p:ph type="title" idx="6"/>
          </p:nvPr>
        </p:nvSpPr>
        <p:spPr>
          <a:xfrm>
            <a:off x="6191800" y="2966100"/>
            <a:ext cx="2196900" cy="63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23"/>
        <p:cNvGrpSpPr/>
        <p:nvPr/>
      </p:nvGrpSpPr>
      <p:grpSpPr>
        <a:xfrm>
          <a:off x="0" y="0"/>
          <a:ext cx="0" cy="0"/>
          <a:chOff x="0" y="0"/>
          <a:chExt cx="0" cy="0"/>
        </a:xfrm>
      </p:grpSpPr>
      <p:sp>
        <p:nvSpPr>
          <p:cNvPr id="2424" name="Google Shape;2424;p53"/>
          <p:cNvSpPr txBox="1">
            <a:spLocks noGrp="1"/>
          </p:cNvSpPr>
          <p:nvPr>
            <p:ph type="title"/>
          </p:nvPr>
        </p:nvSpPr>
        <p:spPr>
          <a:xfrm>
            <a:off x="1980700" y="1709850"/>
            <a:ext cx="2362500" cy="66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TABLET APP</a:t>
            </a:r>
            <a:endParaRPr/>
          </a:p>
        </p:txBody>
      </p:sp>
      <p:sp>
        <p:nvSpPr>
          <p:cNvPr id="2425" name="Google Shape;2425;p53"/>
          <p:cNvSpPr/>
          <p:nvPr/>
        </p:nvSpPr>
        <p:spPr>
          <a:xfrm rot="389978">
            <a:off x="7250791" y="4309333"/>
            <a:ext cx="21" cy="6884"/>
          </a:xfrm>
          <a:custGeom>
            <a:avLst/>
            <a:gdLst/>
            <a:ahLst/>
            <a:cxnLst/>
            <a:rect l="l" t="t" r="r" b="b"/>
            <a:pathLst>
              <a:path w="1" h="335" extrusionOk="0">
                <a:moveTo>
                  <a:pt x="1" y="0"/>
                </a:moveTo>
                <a:lnTo>
                  <a:pt x="1" y="335"/>
                </a:lnTo>
                <a:cubicBezTo>
                  <a:pt x="1" y="218"/>
                  <a:pt x="1" y="117"/>
                  <a:pt x="1"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6" name="Google Shape;2426;p53"/>
          <p:cNvGrpSpPr/>
          <p:nvPr/>
        </p:nvGrpSpPr>
        <p:grpSpPr>
          <a:xfrm>
            <a:off x="4771435" y="810433"/>
            <a:ext cx="2607436" cy="3628308"/>
            <a:chOff x="5000035" y="810433"/>
            <a:chExt cx="2607436" cy="3628308"/>
          </a:xfrm>
        </p:grpSpPr>
        <p:sp>
          <p:nvSpPr>
            <p:cNvPr id="2427" name="Google Shape;2427;p53"/>
            <p:cNvSpPr/>
            <p:nvPr/>
          </p:nvSpPr>
          <p:spPr>
            <a:xfrm rot="389978">
              <a:off x="5185104" y="926144"/>
              <a:ext cx="2237299" cy="3396885"/>
            </a:xfrm>
            <a:custGeom>
              <a:avLst/>
              <a:gdLst/>
              <a:ahLst/>
              <a:cxnLst/>
              <a:rect l="l" t="t" r="r" b="b"/>
              <a:pathLst>
                <a:path w="108868" h="165294" extrusionOk="0">
                  <a:moveTo>
                    <a:pt x="6411" y="1"/>
                  </a:moveTo>
                  <a:cubicBezTo>
                    <a:pt x="2879" y="1"/>
                    <a:pt x="0" y="2863"/>
                    <a:pt x="0" y="6395"/>
                  </a:cubicBezTo>
                  <a:lnTo>
                    <a:pt x="0" y="158883"/>
                  </a:lnTo>
                  <a:cubicBezTo>
                    <a:pt x="0" y="162415"/>
                    <a:pt x="2879" y="165277"/>
                    <a:pt x="6411" y="165294"/>
                  </a:cubicBezTo>
                  <a:lnTo>
                    <a:pt x="102457" y="165294"/>
                  </a:lnTo>
                  <a:cubicBezTo>
                    <a:pt x="105989" y="165277"/>
                    <a:pt x="108868" y="162415"/>
                    <a:pt x="108868" y="158883"/>
                  </a:cubicBezTo>
                  <a:lnTo>
                    <a:pt x="108868" y="6395"/>
                  </a:lnTo>
                  <a:cubicBezTo>
                    <a:pt x="108868" y="2863"/>
                    <a:pt x="105989" y="1"/>
                    <a:pt x="102457" y="1"/>
                  </a:cubicBezTo>
                  <a:close/>
                </a:path>
              </a:pathLst>
            </a:cu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rot="390344">
              <a:off x="6063642" y="4053774"/>
              <a:ext cx="179996" cy="179996"/>
            </a:xfrm>
            <a:custGeom>
              <a:avLst/>
              <a:gdLst/>
              <a:ahLst/>
              <a:cxnLst/>
              <a:rect l="l" t="t" r="r" b="b"/>
              <a:pathLst>
                <a:path w="7416" h="7416" extrusionOk="0">
                  <a:moveTo>
                    <a:pt x="3717" y="0"/>
                  </a:moveTo>
                  <a:cubicBezTo>
                    <a:pt x="1658" y="0"/>
                    <a:pt x="1" y="1657"/>
                    <a:pt x="1" y="3716"/>
                  </a:cubicBezTo>
                  <a:cubicBezTo>
                    <a:pt x="1" y="5758"/>
                    <a:pt x="1658" y="7415"/>
                    <a:pt x="3717" y="7415"/>
                  </a:cubicBezTo>
                  <a:cubicBezTo>
                    <a:pt x="5759" y="7415"/>
                    <a:pt x="7416" y="5758"/>
                    <a:pt x="7416" y="3716"/>
                  </a:cubicBezTo>
                  <a:cubicBezTo>
                    <a:pt x="7416" y="1657"/>
                    <a:pt x="5759" y="0"/>
                    <a:pt x="3717" y="0"/>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29" name="Google Shape;2429;p53"/>
            <p:cNvPicPr preferRelativeResize="0"/>
            <p:nvPr/>
          </p:nvPicPr>
          <p:blipFill rotWithShape="1">
            <a:blip r:embed="rId3">
              <a:alphaModFix/>
            </a:blip>
            <a:srcRect l="18739" t="425" r="39364" b="534"/>
            <a:stretch/>
          </p:blipFill>
          <p:spPr>
            <a:xfrm rot="389978">
              <a:off x="5284134" y="1257042"/>
              <a:ext cx="2041557" cy="2714724"/>
            </a:xfrm>
            <a:prstGeom prst="rect">
              <a:avLst/>
            </a:prstGeom>
            <a:noFill/>
            <a:ln w="9525" cap="flat" cmpd="sng">
              <a:solidFill>
                <a:schemeClr val="lt1"/>
              </a:solidFill>
              <a:prstDash val="solid"/>
              <a:round/>
              <a:headEnd type="none" w="sm" len="sm"/>
              <a:tailEnd type="none" w="sm" len="sm"/>
            </a:ln>
          </p:spPr>
        </p:pic>
      </p:grpSp>
      <p:grpSp>
        <p:nvGrpSpPr>
          <p:cNvPr id="2430" name="Google Shape;2430;p53"/>
          <p:cNvGrpSpPr/>
          <p:nvPr/>
        </p:nvGrpSpPr>
        <p:grpSpPr>
          <a:xfrm flipH="1">
            <a:off x="-738826" y="-40105"/>
            <a:ext cx="2459782" cy="2450540"/>
            <a:chOff x="7986850" y="754325"/>
            <a:chExt cx="1596950" cy="1590950"/>
          </a:xfrm>
        </p:grpSpPr>
        <p:sp>
          <p:nvSpPr>
            <p:cNvPr id="2431" name="Google Shape;2431;p53"/>
            <p:cNvSpPr/>
            <p:nvPr/>
          </p:nvSpPr>
          <p:spPr>
            <a:xfrm flipH="1">
              <a:off x="8561700" y="1331125"/>
              <a:ext cx="429875" cy="1014150"/>
            </a:xfrm>
            <a:custGeom>
              <a:avLst/>
              <a:gdLst/>
              <a:ahLst/>
              <a:cxnLst/>
              <a:rect l="l" t="t" r="r" b="b"/>
              <a:pathLst>
                <a:path w="17195" h="40566" extrusionOk="0">
                  <a:moveTo>
                    <a:pt x="12569" y="1"/>
                  </a:moveTo>
                  <a:cubicBezTo>
                    <a:pt x="12310" y="1"/>
                    <a:pt x="12007" y="414"/>
                    <a:pt x="11718" y="1250"/>
                  </a:cubicBezTo>
                  <a:lnTo>
                    <a:pt x="634" y="32697"/>
                  </a:lnTo>
                  <a:cubicBezTo>
                    <a:pt x="0" y="34407"/>
                    <a:pt x="950" y="36339"/>
                    <a:pt x="2724" y="36877"/>
                  </a:cubicBezTo>
                  <a:lnTo>
                    <a:pt x="14188" y="40424"/>
                  </a:lnTo>
                  <a:cubicBezTo>
                    <a:pt x="14498" y="40520"/>
                    <a:pt x="14794" y="40566"/>
                    <a:pt x="15070" y="40566"/>
                  </a:cubicBezTo>
                  <a:cubicBezTo>
                    <a:pt x="16345" y="40566"/>
                    <a:pt x="17195" y="39591"/>
                    <a:pt x="17038" y="38081"/>
                  </a:cubicBezTo>
                  <a:lnTo>
                    <a:pt x="13175" y="1440"/>
                  </a:lnTo>
                  <a:cubicBezTo>
                    <a:pt x="13076" y="485"/>
                    <a:pt x="12849" y="1"/>
                    <a:pt x="1256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flipH="1">
              <a:off x="8690625" y="1184300"/>
              <a:ext cx="703950" cy="674050"/>
            </a:xfrm>
            <a:custGeom>
              <a:avLst/>
              <a:gdLst/>
              <a:ahLst/>
              <a:cxnLst/>
              <a:rect l="l" t="t" r="r" b="b"/>
              <a:pathLst>
                <a:path w="28158" h="26962" extrusionOk="0">
                  <a:moveTo>
                    <a:pt x="27025" y="0"/>
                  </a:moveTo>
                  <a:cubicBezTo>
                    <a:pt x="26714" y="0"/>
                    <a:pt x="26326" y="101"/>
                    <a:pt x="25874" y="314"/>
                  </a:cubicBezTo>
                  <a:lnTo>
                    <a:pt x="1869" y="11747"/>
                  </a:lnTo>
                  <a:cubicBezTo>
                    <a:pt x="223" y="12538"/>
                    <a:pt x="1" y="14185"/>
                    <a:pt x="1426" y="15357"/>
                  </a:cubicBezTo>
                  <a:lnTo>
                    <a:pt x="14379" y="26283"/>
                  </a:lnTo>
                  <a:cubicBezTo>
                    <a:pt x="14911" y="26743"/>
                    <a:pt x="15495" y="26962"/>
                    <a:pt x="16051" y="26962"/>
                  </a:cubicBezTo>
                  <a:cubicBezTo>
                    <a:pt x="16951" y="26962"/>
                    <a:pt x="17780" y="26389"/>
                    <a:pt x="18211" y="25333"/>
                  </a:cubicBezTo>
                  <a:lnTo>
                    <a:pt x="27648" y="1993"/>
                  </a:lnTo>
                  <a:cubicBezTo>
                    <a:pt x="28157" y="743"/>
                    <a:pt x="27871" y="0"/>
                    <a:pt x="27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flipH="1">
              <a:off x="7986850" y="754325"/>
              <a:ext cx="1596950" cy="562975"/>
            </a:xfrm>
            <a:custGeom>
              <a:avLst/>
              <a:gdLst/>
              <a:ahLst/>
              <a:cxnLst/>
              <a:rect l="l" t="t" r="r" b="b"/>
              <a:pathLst>
                <a:path w="63878" h="22519" extrusionOk="0">
                  <a:moveTo>
                    <a:pt x="2471" y="0"/>
                  </a:moveTo>
                  <a:cubicBezTo>
                    <a:pt x="603" y="0"/>
                    <a:pt x="1" y="1204"/>
                    <a:pt x="1109" y="2692"/>
                  </a:cubicBezTo>
                  <a:lnTo>
                    <a:pt x="14537" y="20933"/>
                  </a:lnTo>
                  <a:cubicBezTo>
                    <a:pt x="15366" y="21959"/>
                    <a:pt x="16602" y="22519"/>
                    <a:pt x="17870" y="22519"/>
                  </a:cubicBezTo>
                  <a:cubicBezTo>
                    <a:pt x="18442" y="22519"/>
                    <a:pt x="19021" y="22405"/>
                    <a:pt x="19572" y="22168"/>
                  </a:cubicBezTo>
                  <a:lnTo>
                    <a:pt x="62199" y="1457"/>
                  </a:lnTo>
                  <a:cubicBezTo>
                    <a:pt x="63877" y="665"/>
                    <a:pt x="63719" y="0"/>
                    <a:pt x="61851"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4" name="Google Shape;2434;p53"/>
          <p:cNvGrpSpPr/>
          <p:nvPr/>
        </p:nvGrpSpPr>
        <p:grpSpPr>
          <a:xfrm>
            <a:off x="6820373" y="3293308"/>
            <a:ext cx="3140403" cy="2212955"/>
            <a:chOff x="-1515225" y="1137250"/>
            <a:chExt cx="2334525" cy="1645075"/>
          </a:xfrm>
        </p:grpSpPr>
        <p:sp>
          <p:nvSpPr>
            <p:cNvPr id="2435" name="Google Shape;2435;p53"/>
            <p:cNvSpPr/>
            <p:nvPr/>
          </p:nvSpPr>
          <p:spPr>
            <a:xfrm>
              <a:off x="-252400" y="1137250"/>
              <a:ext cx="1071700" cy="1359400"/>
            </a:xfrm>
            <a:custGeom>
              <a:avLst/>
              <a:gdLst/>
              <a:ahLst/>
              <a:cxnLst/>
              <a:rect l="l" t="t" r="r" b="b"/>
              <a:pathLst>
                <a:path w="42868" h="54376" extrusionOk="0">
                  <a:moveTo>
                    <a:pt x="41329" y="1"/>
                  </a:moveTo>
                  <a:cubicBezTo>
                    <a:pt x="41052" y="1"/>
                    <a:pt x="40734" y="55"/>
                    <a:pt x="40378" y="170"/>
                  </a:cubicBezTo>
                  <a:lnTo>
                    <a:pt x="2534" y="12299"/>
                  </a:lnTo>
                  <a:cubicBezTo>
                    <a:pt x="824" y="12805"/>
                    <a:pt x="0" y="14737"/>
                    <a:pt x="824" y="16352"/>
                  </a:cubicBezTo>
                  <a:lnTo>
                    <a:pt x="18717" y="53152"/>
                  </a:lnTo>
                  <a:cubicBezTo>
                    <a:pt x="19119" y="53971"/>
                    <a:pt x="19619" y="54375"/>
                    <a:pt x="20107" y="54375"/>
                  </a:cubicBezTo>
                  <a:cubicBezTo>
                    <a:pt x="20618" y="54375"/>
                    <a:pt x="21115" y="53932"/>
                    <a:pt x="21472" y="53057"/>
                  </a:cubicBezTo>
                  <a:lnTo>
                    <a:pt x="42310" y="2260"/>
                  </a:lnTo>
                  <a:cubicBezTo>
                    <a:pt x="42867" y="867"/>
                    <a:pt x="42432" y="1"/>
                    <a:pt x="41329"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611050" y="1850750"/>
              <a:ext cx="836075" cy="783950"/>
            </a:xfrm>
            <a:custGeom>
              <a:avLst/>
              <a:gdLst/>
              <a:ahLst/>
              <a:cxnLst/>
              <a:rect l="l" t="t" r="r" b="b"/>
              <a:pathLst>
                <a:path w="33443" h="31358" extrusionOk="0">
                  <a:moveTo>
                    <a:pt x="17014" y="1"/>
                  </a:moveTo>
                  <a:cubicBezTo>
                    <a:pt x="16447" y="1"/>
                    <a:pt x="15880" y="405"/>
                    <a:pt x="15455" y="1208"/>
                  </a:cubicBezTo>
                  <a:lnTo>
                    <a:pt x="887" y="28412"/>
                  </a:lnTo>
                  <a:cubicBezTo>
                    <a:pt x="0" y="30027"/>
                    <a:pt x="792" y="31357"/>
                    <a:pt x="2660" y="31357"/>
                  </a:cubicBezTo>
                  <a:lnTo>
                    <a:pt x="30751" y="31357"/>
                  </a:lnTo>
                  <a:cubicBezTo>
                    <a:pt x="32619" y="31357"/>
                    <a:pt x="33443" y="30027"/>
                    <a:pt x="32587" y="28380"/>
                  </a:cubicBezTo>
                  <a:lnTo>
                    <a:pt x="18590" y="1240"/>
                  </a:lnTo>
                  <a:cubicBezTo>
                    <a:pt x="18160" y="413"/>
                    <a:pt x="17587" y="1"/>
                    <a:pt x="1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1515225" y="2048550"/>
              <a:ext cx="1141300" cy="733775"/>
            </a:xfrm>
            <a:custGeom>
              <a:avLst/>
              <a:gdLst/>
              <a:ahLst/>
              <a:cxnLst/>
              <a:rect l="l" t="t" r="r" b="b"/>
              <a:pathLst>
                <a:path w="45652" h="29351" extrusionOk="0">
                  <a:moveTo>
                    <a:pt x="44756" y="0"/>
                  </a:moveTo>
                  <a:cubicBezTo>
                    <a:pt x="44464" y="0"/>
                    <a:pt x="44078" y="95"/>
                    <a:pt x="43609" y="295"/>
                  </a:cubicBezTo>
                  <a:lnTo>
                    <a:pt x="1711" y="18030"/>
                  </a:lnTo>
                  <a:cubicBezTo>
                    <a:pt x="1" y="18726"/>
                    <a:pt x="33" y="19866"/>
                    <a:pt x="1743" y="20532"/>
                  </a:cubicBezTo>
                  <a:lnTo>
                    <a:pt x="24069" y="29114"/>
                  </a:lnTo>
                  <a:cubicBezTo>
                    <a:pt x="24533" y="29274"/>
                    <a:pt x="25009" y="29351"/>
                    <a:pt x="25479" y="29351"/>
                  </a:cubicBezTo>
                  <a:cubicBezTo>
                    <a:pt x="26869" y="29351"/>
                    <a:pt x="28205" y="28674"/>
                    <a:pt x="29010" y="27467"/>
                  </a:cubicBezTo>
                  <a:lnTo>
                    <a:pt x="44939" y="1815"/>
                  </a:lnTo>
                  <a:cubicBezTo>
                    <a:pt x="45652" y="666"/>
                    <a:pt x="45530" y="0"/>
                    <a:pt x="44756"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8" name="Google Shape;2438;p53"/>
          <p:cNvSpPr txBox="1">
            <a:spLocks noGrp="1"/>
          </p:cNvSpPr>
          <p:nvPr>
            <p:ph type="subTitle" idx="1"/>
          </p:nvPr>
        </p:nvSpPr>
        <p:spPr>
          <a:xfrm>
            <a:off x="2055900" y="2239438"/>
            <a:ext cx="2287500" cy="1299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solidFill>
                  <a:schemeClr val="lt1"/>
                </a:solidFill>
              </a:rPr>
              <a:t>You can replace the image on the screen with your own work. Just delete this one, add yours and center it properly</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42"/>
        <p:cNvGrpSpPr/>
        <p:nvPr/>
      </p:nvGrpSpPr>
      <p:grpSpPr>
        <a:xfrm>
          <a:off x="0" y="0"/>
          <a:ext cx="0" cy="0"/>
          <a:chOff x="0" y="0"/>
          <a:chExt cx="0" cy="0"/>
        </a:xfrm>
      </p:grpSpPr>
      <p:sp>
        <p:nvSpPr>
          <p:cNvPr id="2443" name="Google Shape;2443;p54"/>
          <p:cNvSpPr txBox="1">
            <a:spLocks noGrp="1"/>
          </p:cNvSpPr>
          <p:nvPr>
            <p:ph type="title"/>
          </p:nvPr>
        </p:nvSpPr>
        <p:spPr>
          <a:xfrm>
            <a:off x="4910825" y="1588488"/>
            <a:ext cx="2531700" cy="674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MOBILE WEB</a:t>
            </a:r>
            <a:endParaRPr/>
          </a:p>
        </p:txBody>
      </p:sp>
      <p:grpSp>
        <p:nvGrpSpPr>
          <p:cNvPr id="2444" name="Google Shape;2444;p54"/>
          <p:cNvGrpSpPr/>
          <p:nvPr/>
        </p:nvGrpSpPr>
        <p:grpSpPr>
          <a:xfrm>
            <a:off x="2136589" y="741312"/>
            <a:ext cx="2267420" cy="3782684"/>
            <a:chOff x="2136589" y="741312"/>
            <a:chExt cx="2267420" cy="3782684"/>
          </a:xfrm>
        </p:grpSpPr>
        <p:sp>
          <p:nvSpPr>
            <p:cNvPr id="2445" name="Google Shape;2445;p54"/>
            <p:cNvSpPr/>
            <p:nvPr/>
          </p:nvSpPr>
          <p:spPr>
            <a:xfrm rot="-416077">
              <a:off x="2346298" y="839757"/>
              <a:ext cx="1848002" cy="3585794"/>
            </a:xfrm>
            <a:custGeom>
              <a:avLst/>
              <a:gdLst/>
              <a:ahLst/>
              <a:cxnLst/>
              <a:rect l="l" t="t" r="r" b="b"/>
              <a:pathLst>
                <a:path w="94002" h="182398" extrusionOk="0">
                  <a:moveTo>
                    <a:pt x="10675" y="1"/>
                  </a:moveTo>
                  <a:cubicBezTo>
                    <a:pt x="4771" y="1"/>
                    <a:pt x="1" y="4771"/>
                    <a:pt x="1" y="10708"/>
                  </a:cubicBezTo>
                  <a:lnTo>
                    <a:pt x="1" y="171690"/>
                  </a:lnTo>
                  <a:cubicBezTo>
                    <a:pt x="1" y="177628"/>
                    <a:pt x="4771" y="182398"/>
                    <a:pt x="10675" y="182398"/>
                  </a:cubicBezTo>
                  <a:lnTo>
                    <a:pt x="83327" y="182398"/>
                  </a:lnTo>
                  <a:cubicBezTo>
                    <a:pt x="89231" y="182398"/>
                    <a:pt x="94001" y="177628"/>
                    <a:pt x="94001" y="171690"/>
                  </a:cubicBezTo>
                  <a:lnTo>
                    <a:pt x="94001" y="10708"/>
                  </a:lnTo>
                  <a:cubicBezTo>
                    <a:pt x="94001" y="4771"/>
                    <a:pt x="89231" y="1"/>
                    <a:pt x="83327" y="1"/>
                  </a:cubicBezTo>
                  <a:close/>
                </a:path>
              </a:pathLst>
            </a:cu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4"/>
            <p:cNvSpPr/>
            <p:nvPr/>
          </p:nvSpPr>
          <p:spPr>
            <a:xfrm rot="-416077">
              <a:off x="3335171" y="4089260"/>
              <a:ext cx="255766" cy="256415"/>
            </a:xfrm>
            <a:custGeom>
              <a:avLst/>
              <a:gdLst/>
              <a:ahLst/>
              <a:cxnLst/>
              <a:rect l="l" t="t" r="r" b="b"/>
              <a:pathLst>
                <a:path w="13010" h="13043" extrusionOk="0">
                  <a:moveTo>
                    <a:pt x="6505" y="0"/>
                  </a:moveTo>
                  <a:cubicBezTo>
                    <a:pt x="2903" y="0"/>
                    <a:pt x="0" y="2936"/>
                    <a:pt x="0" y="6538"/>
                  </a:cubicBezTo>
                  <a:cubicBezTo>
                    <a:pt x="0" y="10141"/>
                    <a:pt x="2903" y="13043"/>
                    <a:pt x="6505" y="13043"/>
                  </a:cubicBezTo>
                  <a:cubicBezTo>
                    <a:pt x="10108" y="13043"/>
                    <a:pt x="13010" y="10141"/>
                    <a:pt x="13010" y="6538"/>
                  </a:cubicBezTo>
                  <a:cubicBezTo>
                    <a:pt x="13010" y="2936"/>
                    <a:pt x="10108" y="0"/>
                    <a:pt x="6505" y="0"/>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4"/>
            <p:cNvSpPr/>
            <p:nvPr/>
          </p:nvSpPr>
          <p:spPr>
            <a:xfrm rot="-416077">
              <a:off x="2830134" y="983539"/>
              <a:ext cx="484638" cy="39358"/>
            </a:xfrm>
            <a:custGeom>
              <a:avLst/>
              <a:gdLst/>
              <a:ahLst/>
              <a:cxnLst/>
              <a:rect l="l" t="t" r="r" b="b"/>
              <a:pathLst>
                <a:path w="24652" h="2002" extrusionOk="0">
                  <a:moveTo>
                    <a:pt x="968" y="0"/>
                  </a:moveTo>
                  <a:cubicBezTo>
                    <a:pt x="434" y="0"/>
                    <a:pt x="0" y="434"/>
                    <a:pt x="0" y="1001"/>
                  </a:cubicBezTo>
                  <a:cubicBezTo>
                    <a:pt x="0" y="1535"/>
                    <a:pt x="434" y="2002"/>
                    <a:pt x="968" y="2002"/>
                  </a:cubicBezTo>
                  <a:lnTo>
                    <a:pt x="23651" y="2002"/>
                  </a:lnTo>
                  <a:cubicBezTo>
                    <a:pt x="24184" y="2002"/>
                    <a:pt x="24651" y="1535"/>
                    <a:pt x="24651" y="1001"/>
                  </a:cubicBezTo>
                  <a:cubicBezTo>
                    <a:pt x="24651" y="434"/>
                    <a:pt x="24184" y="0"/>
                    <a:pt x="23651" y="0"/>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4"/>
            <p:cNvSpPr/>
            <p:nvPr/>
          </p:nvSpPr>
          <p:spPr>
            <a:xfrm rot="-416077">
              <a:off x="2439141" y="1053050"/>
              <a:ext cx="47909" cy="47909"/>
            </a:xfrm>
            <a:custGeom>
              <a:avLst/>
              <a:gdLst/>
              <a:ahLst/>
              <a:cxnLst/>
              <a:rect l="l" t="t" r="r" b="b"/>
              <a:pathLst>
                <a:path w="2437" h="2437" extrusionOk="0">
                  <a:moveTo>
                    <a:pt x="1202" y="1"/>
                  </a:moveTo>
                  <a:cubicBezTo>
                    <a:pt x="535" y="1"/>
                    <a:pt x="1" y="535"/>
                    <a:pt x="1" y="1235"/>
                  </a:cubicBezTo>
                  <a:cubicBezTo>
                    <a:pt x="1" y="1902"/>
                    <a:pt x="535" y="2436"/>
                    <a:pt x="1202" y="2436"/>
                  </a:cubicBezTo>
                  <a:cubicBezTo>
                    <a:pt x="1902" y="2436"/>
                    <a:pt x="2436" y="1902"/>
                    <a:pt x="2436" y="1235"/>
                  </a:cubicBezTo>
                  <a:cubicBezTo>
                    <a:pt x="2436" y="535"/>
                    <a:pt x="1902" y="1"/>
                    <a:pt x="1202" y="1"/>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4"/>
            <p:cNvSpPr/>
            <p:nvPr/>
          </p:nvSpPr>
          <p:spPr>
            <a:xfrm rot="-416077">
              <a:off x="2518605" y="1043350"/>
              <a:ext cx="48539" cy="48558"/>
            </a:xfrm>
            <a:custGeom>
              <a:avLst/>
              <a:gdLst/>
              <a:ahLst/>
              <a:cxnLst/>
              <a:rect l="l" t="t" r="r" b="b"/>
              <a:pathLst>
                <a:path w="2469" h="2470" extrusionOk="0">
                  <a:moveTo>
                    <a:pt x="1268" y="1"/>
                  </a:moveTo>
                  <a:cubicBezTo>
                    <a:pt x="568" y="1"/>
                    <a:pt x="1" y="535"/>
                    <a:pt x="1" y="1235"/>
                  </a:cubicBezTo>
                  <a:cubicBezTo>
                    <a:pt x="1" y="1902"/>
                    <a:pt x="568" y="2469"/>
                    <a:pt x="1268" y="2469"/>
                  </a:cubicBezTo>
                  <a:cubicBezTo>
                    <a:pt x="1935" y="2469"/>
                    <a:pt x="2469" y="1902"/>
                    <a:pt x="2469" y="1235"/>
                  </a:cubicBezTo>
                  <a:cubicBezTo>
                    <a:pt x="2469" y="568"/>
                    <a:pt x="1935" y="1"/>
                    <a:pt x="1268" y="1"/>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50" name="Google Shape;2450;p54"/>
            <p:cNvPicPr preferRelativeResize="0"/>
            <p:nvPr/>
          </p:nvPicPr>
          <p:blipFill rotWithShape="1">
            <a:blip r:embed="rId3">
              <a:alphaModFix/>
            </a:blip>
            <a:srcRect l="14924" t="250" r="42151" b="-249"/>
            <a:stretch/>
          </p:blipFill>
          <p:spPr>
            <a:xfrm rot="-416079">
              <a:off x="2392202" y="1098018"/>
              <a:ext cx="1739398" cy="2931177"/>
            </a:xfrm>
            <a:prstGeom prst="rect">
              <a:avLst/>
            </a:prstGeom>
            <a:noFill/>
            <a:ln w="9525" cap="flat" cmpd="sng">
              <a:solidFill>
                <a:srgbClr val="FFFFFF"/>
              </a:solidFill>
              <a:prstDash val="solid"/>
              <a:round/>
              <a:headEnd type="none" w="sm" len="sm"/>
              <a:tailEnd type="none" w="sm" len="sm"/>
            </a:ln>
          </p:spPr>
        </p:pic>
      </p:grpSp>
      <p:grpSp>
        <p:nvGrpSpPr>
          <p:cNvPr id="2451" name="Google Shape;2451;p54"/>
          <p:cNvGrpSpPr/>
          <p:nvPr/>
        </p:nvGrpSpPr>
        <p:grpSpPr>
          <a:xfrm rot="-5400000">
            <a:off x="-1595710" y="1919750"/>
            <a:ext cx="3338660" cy="1319127"/>
            <a:chOff x="2729675" y="371225"/>
            <a:chExt cx="2471800" cy="976625"/>
          </a:xfrm>
        </p:grpSpPr>
        <p:sp>
          <p:nvSpPr>
            <p:cNvPr id="2452" name="Google Shape;2452;p54"/>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4"/>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4"/>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54"/>
          <p:cNvGrpSpPr/>
          <p:nvPr/>
        </p:nvGrpSpPr>
        <p:grpSpPr>
          <a:xfrm rot="5400000">
            <a:off x="7514265" y="1863325"/>
            <a:ext cx="3338660" cy="1319127"/>
            <a:chOff x="2729675" y="371225"/>
            <a:chExt cx="2471800" cy="976625"/>
          </a:xfrm>
        </p:grpSpPr>
        <p:sp>
          <p:nvSpPr>
            <p:cNvPr id="2456" name="Google Shape;2456;p54"/>
            <p:cNvSpPr/>
            <p:nvPr/>
          </p:nvSpPr>
          <p:spPr>
            <a:xfrm>
              <a:off x="2729675" y="371225"/>
              <a:ext cx="1334450" cy="918700"/>
            </a:xfrm>
            <a:custGeom>
              <a:avLst/>
              <a:gdLst/>
              <a:ahLst/>
              <a:cxnLst/>
              <a:rect l="l" t="t" r="r" b="b"/>
              <a:pathLst>
                <a:path w="53378" h="36748" extrusionOk="0">
                  <a:moveTo>
                    <a:pt x="36492" y="0"/>
                  </a:moveTo>
                  <a:cubicBezTo>
                    <a:pt x="36068" y="0"/>
                    <a:pt x="35636" y="80"/>
                    <a:pt x="35217" y="248"/>
                  </a:cubicBezTo>
                  <a:lnTo>
                    <a:pt x="27711" y="3288"/>
                  </a:lnTo>
                  <a:cubicBezTo>
                    <a:pt x="26001" y="3985"/>
                    <a:pt x="23151" y="5030"/>
                    <a:pt x="21409" y="5663"/>
                  </a:cubicBezTo>
                  <a:lnTo>
                    <a:pt x="1774" y="12440"/>
                  </a:lnTo>
                  <a:cubicBezTo>
                    <a:pt x="32" y="13042"/>
                    <a:pt x="1" y="14150"/>
                    <a:pt x="1679" y="14879"/>
                  </a:cubicBezTo>
                  <a:lnTo>
                    <a:pt x="51019" y="36477"/>
                  </a:lnTo>
                  <a:cubicBezTo>
                    <a:pt x="51451" y="36661"/>
                    <a:pt x="51826" y="36748"/>
                    <a:pt x="52134" y="36748"/>
                  </a:cubicBezTo>
                  <a:cubicBezTo>
                    <a:pt x="53048" y="36748"/>
                    <a:pt x="53377" y="35982"/>
                    <a:pt x="52856" y="34703"/>
                  </a:cubicBezTo>
                  <a:lnTo>
                    <a:pt x="39619" y="2116"/>
                  </a:lnTo>
                  <a:cubicBezTo>
                    <a:pt x="39089" y="794"/>
                    <a:pt x="37830" y="0"/>
                    <a:pt x="36492" y="0"/>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4"/>
            <p:cNvSpPr/>
            <p:nvPr/>
          </p:nvSpPr>
          <p:spPr>
            <a:xfrm>
              <a:off x="2780300" y="819550"/>
              <a:ext cx="761725" cy="528300"/>
            </a:xfrm>
            <a:custGeom>
              <a:avLst/>
              <a:gdLst/>
              <a:ahLst/>
              <a:cxnLst/>
              <a:rect l="l" t="t" r="r" b="b"/>
              <a:pathLst>
                <a:path w="30469" h="21132" extrusionOk="0">
                  <a:moveTo>
                    <a:pt x="1287" y="0"/>
                  </a:moveTo>
                  <a:cubicBezTo>
                    <a:pt x="371" y="0"/>
                    <a:pt x="0" y="787"/>
                    <a:pt x="446" y="2076"/>
                  </a:cubicBezTo>
                  <a:lnTo>
                    <a:pt x="6210" y="18829"/>
                  </a:lnTo>
                  <a:cubicBezTo>
                    <a:pt x="6689" y="20241"/>
                    <a:pt x="8012" y="21131"/>
                    <a:pt x="9426" y="21131"/>
                  </a:cubicBezTo>
                  <a:cubicBezTo>
                    <a:pt x="9788" y="21131"/>
                    <a:pt x="10155" y="21073"/>
                    <a:pt x="10517" y="20951"/>
                  </a:cubicBezTo>
                  <a:lnTo>
                    <a:pt x="28663" y="14775"/>
                  </a:lnTo>
                  <a:cubicBezTo>
                    <a:pt x="30436" y="14174"/>
                    <a:pt x="30468" y="13065"/>
                    <a:pt x="28790" y="12273"/>
                  </a:cubicBezTo>
                  <a:lnTo>
                    <a:pt x="2441" y="303"/>
                  </a:lnTo>
                  <a:cubicBezTo>
                    <a:pt x="1997" y="97"/>
                    <a:pt x="1608" y="0"/>
                    <a:pt x="1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4"/>
            <p:cNvSpPr/>
            <p:nvPr/>
          </p:nvSpPr>
          <p:spPr>
            <a:xfrm>
              <a:off x="3833950" y="573975"/>
              <a:ext cx="1367525" cy="533825"/>
            </a:xfrm>
            <a:custGeom>
              <a:avLst/>
              <a:gdLst/>
              <a:ahLst/>
              <a:cxnLst/>
              <a:rect l="l" t="t" r="r" b="b"/>
              <a:pathLst>
                <a:path w="54701" h="21353" extrusionOk="0">
                  <a:moveTo>
                    <a:pt x="1980" y="1"/>
                  </a:moveTo>
                  <a:cubicBezTo>
                    <a:pt x="568" y="1"/>
                    <a:pt x="0" y="1040"/>
                    <a:pt x="673" y="2525"/>
                  </a:cubicBezTo>
                  <a:lnTo>
                    <a:pt x="8400" y="19056"/>
                  </a:lnTo>
                  <a:cubicBezTo>
                    <a:pt x="9111" y="20478"/>
                    <a:pt x="10566" y="21352"/>
                    <a:pt x="12110" y="21352"/>
                  </a:cubicBezTo>
                  <a:cubicBezTo>
                    <a:pt x="12423" y="21352"/>
                    <a:pt x="12740" y="21316"/>
                    <a:pt x="13056" y="21241"/>
                  </a:cubicBezTo>
                  <a:lnTo>
                    <a:pt x="52927" y="10474"/>
                  </a:lnTo>
                  <a:cubicBezTo>
                    <a:pt x="54700" y="9999"/>
                    <a:pt x="54669" y="9334"/>
                    <a:pt x="52864" y="9017"/>
                  </a:cubicBezTo>
                  <a:lnTo>
                    <a:pt x="2573" y="55"/>
                  </a:lnTo>
                  <a:cubicBezTo>
                    <a:pt x="2362" y="18"/>
                    <a:pt x="2164" y="1"/>
                    <a:pt x="1980" y="1"/>
                  </a:cubicBezTo>
                  <a:close/>
                </a:path>
              </a:pathLst>
            </a:custGeom>
            <a:solidFill>
              <a:srgbClr val="0058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9" name="Google Shape;2459;p54"/>
          <p:cNvSpPr txBox="1">
            <a:spLocks noGrp="1"/>
          </p:cNvSpPr>
          <p:nvPr>
            <p:ph type="subTitle" idx="1"/>
          </p:nvPr>
        </p:nvSpPr>
        <p:spPr>
          <a:xfrm>
            <a:off x="4910825" y="2138849"/>
            <a:ext cx="2531700" cy="1292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solidFill>
                  <a:schemeClr val="lt1"/>
                </a:solidFill>
              </a:rPr>
              <a:t>You can replace the image</a:t>
            </a:r>
            <a:endParaRPr>
              <a:solidFill>
                <a:schemeClr val="lt1"/>
              </a:solidFill>
            </a:endParaRPr>
          </a:p>
          <a:p>
            <a:pPr marL="0" lvl="0" indent="0" algn="l" rtl="0">
              <a:lnSpc>
                <a:spcPct val="100000"/>
              </a:lnSpc>
              <a:spcBef>
                <a:spcPts val="0"/>
              </a:spcBef>
              <a:spcAft>
                <a:spcPts val="0"/>
              </a:spcAft>
              <a:buClr>
                <a:schemeClr val="dk1"/>
              </a:buClr>
              <a:buSzPts val="1100"/>
              <a:buFont typeface="Arial"/>
              <a:buNone/>
            </a:pPr>
            <a:r>
              <a:rPr lang="en">
                <a:solidFill>
                  <a:schemeClr val="lt1"/>
                </a:solidFill>
              </a:rPr>
              <a:t>on the screen with your</a:t>
            </a:r>
            <a:endParaRPr>
              <a:solidFill>
                <a:schemeClr val="lt1"/>
              </a:solidFill>
            </a:endParaRPr>
          </a:p>
          <a:p>
            <a:pPr marL="0" lvl="0" indent="0" algn="l" rtl="0">
              <a:lnSpc>
                <a:spcPct val="100000"/>
              </a:lnSpc>
              <a:spcBef>
                <a:spcPts val="0"/>
              </a:spcBef>
              <a:spcAft>
                <a:spcPts val="0"/>
              </a:spcAft>
              <a:buClr>
                <a:schemeClr val="dk1"/>
              </a:buClr>
              <a:buSzPts val="1100"/>
              <a:buFont typeface="Arial"/>
              <a:buNone/>
            </a:pPr>
            <a:r>
              <a:rPr lang="en">
                <a:solidFill>
                  <a:schemeClr val="lt1"/>
                </a:solidFill>
              </a:rPr>
              <a:t>own work. Just delete this</a:t>
            </a:r>
            <a:endParaRPr>
              <a:solidFill>
                <a:schemeClr val="lt1"/>
              </a:solidFill>
            </a:endParaRPr>
          </a:p>
          <a:p>
            <a:pPr marL="0" lvl="0" indent="0" algn="l" rtl="0">
              <a:lnSpc>
                <a:spcPct val="100000"/>
              </a:lnSpc>
              <a:spcBef>
                <a:spcPts val="0"/>
              </a:spcBef>
              <a:spcAft>
                <a:spcPts val="0"/>
              </a:spcAft>
              <a:buClr>
                <a:schemeClr val="dk1"/>
              </a:buClr>
              <a:buSzPts val="1100"/>
              <a:buFont typeface="Arial"/>
              <a:buNone/>
            </a:pPr>
            <a:r>
              <a:rPr lang="en">
                <a:solidFill>
                  <a:schemeClr val="lt1"/>
                </a:solidFill>
              </a:rPr>
              <a:t>one, add yours and center it properly</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463"/>
        <p:cNvGrpSpPr/>
        <p:nvPr/>
      </p:nvGrpSpPr>
      <p:grpSpPr>
        <a:xfrm>
          <a:off x="0" y="0"/>
          <a:ext cx="0" cy="0"/>
          <a:chOff x="0" y="0"/>
          <a:chExt cx="0" cy="0"/>
        </a:xfrm>
      </p:grpSpPr>
      <p:sp>
        <p:nvSpPr>
          <p:cNvPr id="2464" name="Google Shape;2464;p55"/>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MORE INFORMATION</a:t>
            </a:r>
            <a:endParaRPr/>
          </a:p>
        </p:txBody>
      </p:sp>
      <p:grpSp>
        <p:nvGrpSpPr>
          <p:cNvPr id="2465" name="Google Shape;2465;p55"/>
          <p:cNvGrpSpPr/>
          <p:nvPr/>
        </p:nvGrpSpPr>
        <p:grpSpPr>
          <a:xfrm>
            <a:off x="3499225" y="1552575"/>
            <a:ext cx="2145550" cy="2314500"/>
            <a:chOff x="3470650" y="1476375"/>
            <a:chExt cx="2145550" cy="2314500"/>
          </a:xfrm>
        </p:grpSpPr>
        <p:cxnSp>
          <p:nvCxnSpPr>
            <p:cNvPr id="2466" name="Google Shape;2466;p55"/>
            <p:cNvCxnSpPr/>
            <p:nvPr/>
          </p:nvCxnSpPr>
          <p:spPr>
            <a:xfrm>
              <a:off x="3470650" y="1476375"/>
              <a:ext cx="0" cy="2314500"/>
            </a:xfrm>
            <a:prstGeom prst="straightConnector1">
              <a:avLst/>
            </a:prstGeom>
            <a:noFill/>
            <a:ln w="9525" cap="flat" cmpd="sng">
              <a:solidFill>
                <a:srgbClr val="FFFFFF"/>
              </a:solidFill>
              <a:prstDash val="solid"/>
              <a:round/>
              <a:headEnd type="none" w="med" len="med"/>
              <a:tailEnd type="none" w="med" len="med"/>
            </a:ln>
          </p:spPr>
        </p:cxnSp>
        <p:cxnSp>
          <p:nvCxnSpPr>
            <p:cNvPr id="2467" name="Google Shape;2467;p55"/>
            <p:cNvCxnSpPr/>
            <p:nvPr/>
          </p:nvCxnSpPr>
          <p:spPr>
            <a:xfrm>
              <a:off x="5616200" y="1476375"/>
              <a:ext cx="0" cy="2314500"/>
            </a:xfrm>
            <a:prstGeom prst="straightConnector1">
              <a:avLst/>
            </a:prstGeom>
            <a:noFill/>
            <a:ln w="9525" cap="flat" cmpd="sng">
              <a:solidFill>
                <a:srgbClr val="FFFFFF"/>
              </a:solidFill>
              <a:prstDash val="solid"/>
              <a:round/>
              <a:headEnd type="none" w="med" len="med"/>
              <a:tailEnd type="none" w="med" len="med"/>
            </a:ln>
          </p:spPr>
        </p:cxnSp>
      </p:grpSp>
      <p:grpSp>
        <p:nvGrpSpPr>
          <p:cNvPr id="2468" name="Google Shape;2468;p55"/>
          <p:cNvGrpSpPr/>
          <p:nvPr/>
        </p:nvGrpSpPr>
        <p:grpSpPr>
          <a:xfrm>
            <a:off x="3935971" y="2175495"/>
            <a:ext cx="1272534" cy="1079115"/>
            <a:chOff x="2687763" y="2051080"/>
            <a:chExt cx="269999" cy="228961"/>
          </a:xfrm>
        </p:grpSpPr>
        <p:sp>
          <p:nvSpPr>
            <p:cNvPr id="2469" name="Google Shape;2469;p55"/>
            <p:cNvSpPr/>
            <p:nvPr/>
          </p:nvSpPr>
          <p:spPr>
            <a:xfrm>
              <a:off x="2687763" y="2062697"/>
              <a:ext cx="269994" cy="217343"/>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5"/>
            <p:cNvSpPr/>
            <p:nvPr/>
          </p:nvSpPr>
          <p:spPr>
            <a:xfrm>
              <a:off x="2926348" y="2051080"/>
              <a:ext cx="31414" cy="22435"/>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55"/>
          <p:cNvGrpSpPr/>
          <p:nvPr/>
        </p:nvGrpSpPr>
        <p:grpSpPr>
          <a:xfrm>
            <a:off x="1812524" y="1755875"/>
            <a:ext cx="636432" cy="816450"/>
            <a:chOff x="6974158" y="2789537"/>
            <a:chExt cx="255247" cy="327458"/>
          </a:xfrm>
        </p:grpSpPr>
        <p:sp>
          <p:nvSpPr>
            <p:cNvPr id="2472" name="Google Shape;2472;p5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55"/>
          <p:cNvGrpSpPr/>
          <p:nvPr/>
        </p:nvGrpSpPr>
        <p:grpSpPr>
          <a:xfrm>
            <a:off x="6674455" y="1757775"/>
            <a:ext cx="609116" cy="813600"/>
            <a:chOff x="7530697" y="2790299"/>
            <a:chExt cx="244291" cy="326314"/>
          </a:xfrm>
        </p:grpSpPr>
        <p:sp>
          <p:nvSpPr>
            <p:cNvPr id="2479" name="Google Shape;2479;p5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5" name="Google Shape;2485;p55"/>
          <p:cNvSpPr txBox="1">
            <a:spLocks noGrp="1"/>
          </p:cNvSpPr>
          <p:nvPr>
            <p:ph type="title" idx="4294967295"/>
          </p:nvPr>
        </p:nvSpPr>
        <p:spPr>
          <a:xfrm>
            <a:off x="5798525" y="2696585"/>
            <a:ext cx="2361000" cy="59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0">
                <a:latin typeface="Barlow SemiBold"/>
                <a:ea typeface="Barlow SemiBold"/>
                <a:cs typeface="Barlow SemiBold"/>
                <a:sym typeface="Barlow SemiBold"/>
              </a:rPr>
              <a:t>MARS</a:t>
            </a:r>
            <a:endParaRPr sz="2800" b="0">
              <a:latin typeface="Barlow SemiBold"/>
              <a:ea typeface="Barlow SemiBold"/>
              <a:cs typeface="Barlow SemiBold"/>
              <a:sym typeface="Barlow SemiBold"/>
            </a:endParaRPr>
          </a:p>
        </p:txBody>
      </p:sp>
      <p:sp>
        <p:nvSpPr>
          <p:cNvPr id="2486" name="Google Shape;2486;p55"/>
          <p:cNvSpPr txBox="1">
            <a:spLocks noGrp="1"/>
          </p:cNvSpPr>
          <p:nvPr>
            <p:ph type="title" idx="4294967295"/>
          </p:nvPr>
        </p:nvSpPr>
        <p:spPr>
          <a:xfrm>
            <a:off x="950250" y="3254525"/>
            <a:ext cx="2361000" cy="72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rgbClr val="FFFFFF"/>
                </a:solidFill>
              </a:rPr>
              <a:t>224K</a:t>
            </a:r>
            <a:endParaRPr sz="4500">
              <a:solidFill>
                <a:srgbClr val="FFFFFF"/>
              </a:solidFill>
            </a:endParaRPr>
          </a:p>
        </p:txBody>
      </p:sp>
      <p:sp>
        <p:nvSpPr>
          <p:cNvPr id="2487" name="Google Shape;2487;p55"/>
          <p:cNvSpPr txBox="1">
            <a:spLocks noGrp="1"/>
          </p:cNvSpPr>
          <p:nvPr>
            <p:ph type="title" idx="4294967295"/>
          </p:nvPr>
        </p:nvSpPr>
        <p:spPr>
          <a:xfrm>
            <a:off x="5798525" y="3254525"/>
            <a:ext cx="2361000" cy="72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rgbClr val="FFFFFF"/>
                </a:solidFill>
              </a:rPr>
              <a:t>110M</a:t>
            </a:r>
            <a:endParaRPr sz="4500">
              <a:solidFill>
                <a:srgbClr val="FFFFFF"/>
              </a:solidFill>
            </a:endParaRPr>
          </a:p>
        </p:txBody>
      </p:sp>
      <p:sp>
        <p:nvSpPr>
          <p:cNvPr id="2488" name="Google Shape;2488;p55"/>
          <p:cNvSpPr txBox="1">
            <a:spLocks noGrp="1"/>
          </p:cNvSpPr>
          <p:nvPr>
            <p:ph type="title" idx="4294967295"/>
          </p:nvPr>
        </p:nvSpPr>
        <p:spPr>
          <a:xfrm>
            <a:off x="976050" y="2683050"/>
            <a:ext cx="2309400" cy="60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0">
                <a:latin typeface="Barlow SemiBold"/>
                <a:ea typeface="Barlow SemiBold"/>
                <a:cs typeface="Barlow SemiBold"/>
                <a:sym typeface="Barlow SemiBold"/>
              </a:rPr>
              <a:t>VENUS</a:t>
            </a:r>
            <a:endParaRPr sz="2800" b="0">
              <a:latin typeface="Barlow SemiBold"/>
              <a:ea typeface="Barlow SemiBold"/>
              <a:cs typeface="Barlow SemiBold"/>
              <a:sym typeface="Barlow SemiBold"/>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492"/>
        <p:cNvGrpSpPr/>
        <p:nvPr/>
      </p:nvGrpSpPr>
      <p:grpSpPr>
        <a:xfrm>
          <a:off x="0" y="0"/>
          <a:ext cx="0" cy="0"/>
          <a:chOff x="0" y="0"/>
          <a:chExt cx="0" cy="0"/>
        </a:xfrm>
      </p:grpSpPr>
      <p:grpSp>
        <p:nvGrpSpPr>
          <p:cNvPr id="2493" name="Google Shape;2493;p56"/>
          <p:cNvGrpSpPr/>
          <p:nvPr/>
        </p:nvGrpSpPr>
        <p:grpSpPr>
          <a:xfrm>
            <a:off x="740070" y="2074850"/>
            <a:ext cx="1073234" cy="1005866"/>
            <a:chOff x="6219391" y="3816756"/>
            <a:chExt cx="356627" cy="334252"/>
          </a:xfrm>
        </p:grpSpPr>
        <p:sp>
          <p:nvSpPr>
            <p:cNvPr id="2494" name="Google Shape;2494;p56"/>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6"/>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6"/>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6"/>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498" name="Google Shape;2498;p56"/>
          <p:cNvCxnSpPr/>
          <p:nvPr/>
        </p:nvCxnSpPr>
        <p:spPr>
          <a:xfrm>
            <a:off x="2154900" y="1865225"/>
            <a:ext cx="5595600" cy="0"/>
          </a:xfrm>
          <a:prstGeom prst="straightConnector1">
            <a:avLst/>
          </a:prstGeom>
          <a:noFill/>
          <a:ln w="9525" cap="flat" cmpd="sng">
            <a:solidFill>
              <a:srgbClr val="FFAB40"/>
            </a:solidFill>
            <a:prstDash val="solid"/>
            <a:round/>
            <a:headEnd type="none" w="med" len="med"/>
            <a:tailEnd type="none" w="med" len="med"/>
          </a:ln>
        </p:spPr>
      </p:cxnSp>
      <p:cxnSp>
        <p:nvCxnSpPr>
          <p:cNvPr id="2499" name="Google Shape;2499;p56"/>
          <p:cNvCxnSpPr/>
          <p:nvPr/>
        </p:nvCxnSpPr>
        <p:spPr>
          <a:xfrm>
            <a:off x="2154900" y="3286350"/>
            <a:ext cx="5595600" cy="0"/>
          </a:xfrm>
          <a:prstGeom prst="straightConnector1">
            <a:avLst/>
          </a:prstGeom>
          <a:noFill/>
          <a:ln w="9525" cap="flat" cmpd="sng">
            <a:solidFill>
              <a:srgbClr val="FFAB40"/>
            </a:solidFill>
            <a:prstDash val="solid"/>
            <a:round/>
            <a:headEnd type="none" w="med" len="med"/>
            <a:tailEnd type="none" w="med" len="med"/>
          </a:ln>
        </p:spPr>
      </p:cxnSp>
      <p:sp>
        <p:nvSpPr>
          <p:cNvPr id="2500" name="Google Shape;2500;p56"/>
          <p:cNvSpPr txBox="1">
            <a:spLocks noGrp="1"/>
          </p:cNvSpPr>
          <p:nvPr>
            <p:ph type="title"/>
          </p:nvPr>
        </p:nvSpPr>
        <p:spPr>
          <a:xfrm>
            <a:off x="2154900" y="592450"/>
            <a:ext cx="2035500" cy="1132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AWESOME</a:t>
            </a:r>
            <a:endParaRPr/>
          </a:p>
          <a:p>
            <a:pPr marL="0" lvl="0" indent="0" algn="r" rtl="0">
              <a:spcBef>
                <a:spcPts val="0"/>
              </a:spcBef>
              <a:spcAft>
                <a:spcPts val="0"/>
              </a:spcAft>
              <a:buNone/>
            </a:pPr>
            <a:r>
              <a:rPr lang="en"/>
              <a:t>WORDS</a:t>
            </a:r>
            <a:endParaRPr/>
          </a:p>
        </p:txBody>
      </p:sp>
      <p:sp>
        <p:nvSpPr>
          <p:cNvPr id="2501" name="Google Shape;2501;p56"/>
          <p:cNvSpPr txBox="1">
            <a:spLocks noGrp="1"/>
          </p:cNvSpPr>
          <p:nvPr>
            <p:ph type="subTitle" idx="1"/>
          </p:nvPr>
        </p:nvSpPr>
        <p:spPr>
          <a:xfrm>
            <a:off x="4532950" y="707050"/>
            <a:ext cx="3505500" cy="90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Because key words are great for</a:t>
            </a:r>
            <a:endParaRPr/>
          </a:p>
          <a:p>
            <a:pPr marL="0" lvl="0" indent="0" algn="l" rtl="0">
              <a:spcBef>
                <a:spcPts val="0"/>
              </a:spcBef>
              <a:spcAft>
                <a:spcPts val="0"/>
              </a:spcAft>
              <a:buNone/>
            </a:pPr>
            <a:r>
              <a:rPr lang="en"/>
              <a:t>catching your audience’s attention</a:t>
            </a:r>
            <a:endParaRPr/>
          </a:p>
        </p:txBody>
      </p:sp>
      <p:sp>
        <p:nvSpPr>
          <p:cNvPr id="2502" name="Google Shape;2502;p56"/>
          <p:cNvSpPr txBox="1">
            <a:spLocks noGrp="1"/>
          </p:cNvSpPr>
          <p:nvPr>
            <p:ph type="title" idx="2"/>
          </p:nvPr>
        </p:nvSpPr>
        <p:spPr>
          <a:xfrm>
            <a:off x="2155025" y="2005500"/>
            <a:ext cx="2035500" cy="1132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AWESOME</a:t>
            </a:r>
            <a:endParaRPr/>
          </a:p>
          <a:p>
            <a:pPr marL="0" lvl="0" indent="0" algn="r" rtl="0">
              <a:spcBef>
                <a:spcPts val="0"/>
              </a:spcBef>
              <a:spcAft>
                <a:spcPts val="0"/>
              </a:spcAft>
              <a:buNone/>
            </a:pPr>
            <a:r>
              <a:rPr lang="en"/>
              <a:t>WORDS</a:t>
            </a:r>
            <a:endParaRPr/>
          </a:p>
        </p:txBody>
      </p:sp>
      <p:sp>
        <p:nvSpPr>
          <p:cNvPr id="2503" name="Google Shape;2503;p56"/>
          <p:cNvSpPr txBox="1">
            <a:spLocks noGrp="1"/>
          </p:cNvSpPr>
          <p:nvPr>
            <p:ph type="subTitle" idx="3"/>
          </p:nvPr>
        </p:nvSpPr>
        <p:spPr>
          <a:xfrm>
            <a:off x="4532950" y="2120100"/>
            <a:ext cx="3505500" cy="90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Because key words are great for</a:t>
            </a:r>
            <a:endParaRPr/>
          </a:p>
          <a:p>
            <a:pPr marL="0" lvl="0" indent="0" algn="l" rtl="0">
              <a:spcBef>
                <a:spcPts val="0"/>
              </a:spcBef>
              <a:spcAft>
                <a:spcPts val="0"/>
              </a:spcAft>
              <a:buNone/>
            </a:pPr>
            <a:r>
              <a:rPr lang="en"/>
              <a:t>catching your audience’s attention</a:t>
            </a:r>
            <a:endParaRPr/>
          </a:p>
        </p:txBody>
      </p:sp>
      <p:sp>
        <p:nvSpPr>
          <p:cNvPr id="2504" name="Google Shape;2504;p56"/>
          <p:cNvSpPr txBox="1">
            <a:spLocks noGrp="1"/>
          </p:cNvSpPr>
          <p:nvPr>
            <p:ph type="title" idx="4"/>
          </p:nvPr>
        </p:nvSpPr>
        <p:spPr>
          <a:xfrm>
            <a:off x="2155025" y="3434700"/>
            <a:ext cx="2035500" cy="1132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AWESOME</a:t>
            </a:r>
            <a:endParaRPr/>
          </a:p>
          <a:p>
            <a:pPr marL="0" lvl="0" indent="0" algn="r" rtl="0">
              <a:spcBef>
                <a:spcPts val="0"/>
              </a:spcBef>
              <a:spcAft>
                <a:spcPts val="0"/>
              </a:spcAft>
              <a:buNone/>
            </a:pPr>
            <a:r>
              <a:rPr lang="en"/>
              <a:t>WORDS</a:t>
            </a:r>
            <a:endParaRPr/>
          </a:p>
        </p:txBody>
      </p:sp>
      <p:sp>
        <p:nvSpPr>
          <p:cNvPr id="2505" name="Google Shape;2505;p56"/>
          <p:cNvSpPr txBox="1">
            <a:spLocks noGrp="1"/>
          </p:cNvSpPr>
          <p:nvPr>
            <p:ph type="subTitle" idx="5"/>
          </p:nvPr>
        </p:nvSpPr>
        <p:spPr>
          <a:xfrm>
            <a:off x="4532950" y="3549300"/>
            <a:ext cx="3505500" cy="90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Because key words are great for</a:t>
            </a:r>
            <a:endParaRPr/>
          </a:p>
          <a:p>
            <a:pPr marL="0" lvl="0" indent="0" algn="l" rtl="0">
              <a:spcBef>
                <a:spcPts val="0"/>
              </a:spcBef>
              <a:spcAft>
                <a:spcPts val="0"/>
              </a:spcAft>
              <a:buNone/>
            </a:pPr>
            <a:r>
              <a:rPr lang="en"/>
              <a:t>catching your audience’s attention</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509"/>
        <p:cNvGrpSpPr/>
        <p:nvPr/>
      </p:nvGrpSpPr>
      <p:grpSpPr>
        <a:xfrm>
          <a:off x="0" y="0"/>
          <a:ext cx="0" cy="0"/>
          <a:chOff x="0" y="0"/>
          <a:chExt cx="0" cy="0"/>
        </a:xfrm>
      </p:grpSpPr>
      <p:sp>
        <p:nvSpPr>
          <p:cNvPr id="2510" name="Google Shape;2510;p57"/>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PRICE LIST</a:t>
            </a:r>
            <a:endParaRPr/>
          </a:p>
        </p:txBody>
      </p:sp>
      <p:sp>
        <p:nvSpPr>
          <p:cNvPr id="2511" name="Google Shape;2511;p57"/>
          <p:cNvSpPr txBox="1">
            <a:spLocks noGrp="1"/>
          </p:cNvSpPr>
          <p:nvPr>
            <p:ph type="subTitle" idx="4294967295"/>
          </p:nvPr>
        </p:nvSpPr>
        <p:spPr>
          <a:xfrm>
            <a:off x="1116825" y="2926700"/>
            <a:ext cx="1636800" cy="1176600"/>
          </a:xfrm>
          <a:prstGeom prst="rect">
            <a:avLst/>
          </a:prstGeom>
        </p:spPr>
        <p:txBody>
          <a:bodyPr spcFirstLastPara="1" wrap="square" lIns="91425" tIns="91425" rIns="91425" bIns="91425" anchor="ctr" anchorCtr="0">
            <a:noAutofit/>
          </a:bodyPr>
          <a:lstStyle/>
          <a:p>
            <a:pPr marL="457200" lvl="0" indent="-330200" algn="l" rtl="0">
              <a:lnSpc>
                <a:spcPct val="100000"/>
              </a:lnSpc>
              <a:spcBef>
                <a:spcPts val="0"/>
              </a:spcBef>
              <a:spcAft>
                <a:spcPts val="0"/>
              </a:spcAft>
              <a:buClr>
                <a:schemeClr val="accent1"/>
              </a:buClr>
              <a:buSzPts val="1600"/>
              <a:buChar char="●"/>
            </a:pPr>
            <a:r>
              <a:rPr lang="en" sz="1500">
                <a:solidFill>
                  <a:schemeClr val="lt1"/>
                </a:solidFill>
              </a:rPr>
              <a:t>Benefit 1</a:t>
            </a:r>
            <a:endParaRPr sz="1500">
              <a:solidFill>
                <a:schemeClr val="lt1"/>
              </a:solidFill>
            </a:endParaRPr>
          </a:p>
          <a:p>
            <a:pPr marL="457200" lvl="0" indent="-330200" algn="l" rtl="0">
              <a:lnSpc>
                <a:spcPct val="100000"/>
              </a:lnSpc>
              <a:spcBef>
                <a:spcPts val="0"/>
              </a:spcBef>
              <a:spcAft>
                <a:spcPts val="0"/>
              </a:spcAft>
              <a:buClr>
                <a:schemeClr val="accent1"/>
              </a:buClr>
              <a:buSzPts val="1600"/>
              <a:buChar char="●"/>
            </a:pPr>
            <a:r>
              <a:rPr lang="en" sz="1500">
                <a:solidFill>
                  <a:schemeClr val="lt1"/>
                </a:solidFill>
              </a:rPr>
              <a:t>Benefit 2</a:t>
            </a:r>
            <a:endParaRPr sz="1500">
              <a:solidFill>
                <a:schemeClr val="lt1"/>
              </a:solidFill>
            </a:endParaRPr>
          </a:p>
          <a:p>
            <a:pPr marL="457200" lvl="0" indent="-330200" algn="l" rtl="0">
              <a:lnSpc>
                <a:spcPct val="100000"/>
              </a:lnSpc>
              <a:spcBef>
                <a:spcPts val="0"/>
              </a:spcBef>
              <a:spcAft>
                <a:spcPts val="0"/>
              </a:spcAft>
              <a:buClr>
                <a:schemeClr val="accent1"/>
              </a:buClr>
              <a:buSzPts val="1600"/>
              <a:buChar char="●"/>
            </a:pPr>
            <a:r>
              <a:rPr lang="en" sz="1500">
                <a:solidFill>
                  <a:schemeClr val="lt1"/>
                </a:solidFill>
              </a:rPr>
              <a:t>Benefit 3</a:t>
            </a:r>
            <a:endParaRPr sz="1500"/>
          </a:p>
        </p:txBody>
      </p:sp>
      <p:sp>
        <p:nvSpPr>
          <p:cNvPr id="2512" name="Google Shape;2512;p57"/>
          <p:cNvSpPr txBox="1">
            <a:spLocks noGrp="1"/>
          </p:cNvSpPr>
          <p:nvPr>
            <p:ph type="subTitle" idx="4294967295"/>
          </p:nvPr>
        </p:nvSpPr>
        <p:spPr>
          <a:xfrm>
            <a:off x="3752850" y="2926700"/>
            <a:ext cx="1638300" cy="1176600"/>
          </a:xfrm>
          <a:prstGeom prst="rect">
            <a:avLst/>
          </a:prstGeom>
        </p:spPr>
        <p:txBody>
          <a:bodyPr spcFirstLastPara="1" wrap="square" lIns="91425" tIns="91425" rIns="91425" bIns="91425" anchor="ctr" anchorCtr="0">
            <a:noAutofit/>
          </a:bodyPr>
          <a:lstStyle/>
          <a:p>
            <a:pPr marL="457200" lvl="0" indent="-330200" algn="l" rtl="0">
              <a:lnSpc>
                <a:spcPct val="100000"/>
              </a:lnSpc>
              <a:spcBef>
                <a:spcPts val="0"/>
              </a:spcBef>
              <a:spcAft>
                <a:spcPts val="0"/>
              </a:spcAft>
              <a:buClr>
                <a:schemeClr val="accent1"/>
              </a:buClr>
              <a:buSzPts val="1600"/>
              <a:buChar char="●"/>
            </a:pPr>
            <a:r>
              <a:rPr lang="en" sz="1500">
                <a:solidFill>
                  <a:schemeClr val="lt1"/>
                </a:solidFill>
              </a:rPr>
              <a:t>Benefit 1</a:t>
            </a:r>
            <a:endParaRPr sz="1500">
              <a:solidFill>
                <a:schemeClr val="lt1"/>
              </a:solidFill>
            </a:endParaRPr>
          </a:p>
          <a:p>
            <a:pPr marL="457200" lvl="0" indent="-330200" algn="l" rtl="0">
              <a:lnSpc>
                <a:spcPct val="100000"/>
              </a:lnSpc>
              <a:spcBef>
                <a:spcPts val="0"/>
              </a:spcBef>
              <a:spcAft>
                <a:spcPts val="0"/>
              </a:spcAft>
              <a:buClr>
                <a:schemeClr val="accent1"/>
              </a:buClr>
              <a:buSzPts val="1600"/>
              <a:buChar char="●"/>
            </a:pPr>
            <a:r>
              <a:rPr lang="en" sz="1500">
                <a:solidFill>
                  <a:schemeClr val="lt1"/>
                </a:solidFill>
              </a:rPr>
              <a:t>Benefit 2</a:t>
            </a:r>
            <a:endParaRPr sz="1500">
              <a:solidFill>
                <a:schemeClr val="lt1"/>
              </a:solidFill>
            </a:endParaRPr>
          </a:p>
          <a:p>
            <a:pPr marL="457200" lvl="0" indent="-330200" algn="l" rtl="0">
              <a:lnSpc>
                <a:spcPct val="100000"/>
              </a:lnSpc>
              <a:spcBef>
                <a:spcPts val="0"/>
              </a:spcBef>
              <a:spcAft>
                <a:spcPts val="0"/>
              </a:spcAft>
              <a:buClr>
                <a:schemeClr val="accent1"/>
              </a:buClr>
              <a:buSzPts val="1600"/>
              <a:buChar char="●"/>
            </a:pPr>
            <a:r>
              <a:rPr lang="en" sz="1500">
                <a:solidFill>
                  <a:schemeClr val="lt1"/>
                </a:solidFill>
              </a:rPr>
              <a:t>Benefit 3</a:t>
            </a:r>
            <a:endParaRPr sz="1500"/>
          </a:p>
        </p:txBody>
      </p:sp>
      <p:sp>
        <p:nvSpPr>
          <p:cNvPr id="2513" name="Google Shape;2513;p57"/>
          <p:cNvSpPr txBox="1">
            <a:spLocks noGrp="1"/>
          </p:cNvSpPr>
          <p:nvPr>
            <p:ph type="subTitle" idx="4294967295"/>
          </p:nvPr>
        </p:nvSpPr>
        <p:spPr>
          <a:xfrm>
            <a:off x="6390525" y="2926700"/>
            <a:ext cx="1636800" cy="1176600"/>
          </a:xfrm>
          <a:prstGeom prst="rect">
            <a:avLst/>
          </a:prstGeom>
        </p:spPr>
        <p:txBody>
          <a:bodyPr spcFirstLastPara="1" wrap="square" lIns="91425" tIns="91425" rIns="91425" bIns="91425" anchor="ctr" anchorCtr="0">
            <a:noAutofit/>
          </a:bodyPr>
          <a:lstStyle/>
          <a:p>
            <a:pPr marL="457200" lvl="0" indent="-330200" algn="l" rtl="0">
              <a:lnSpc>
                <a:spcPct val="100000"/>
              </a:lnSpc>
              <a:spcBef>
                <a:spcPts val="0"/>
              </a:spcBef>
              <a:spcAft>
                <a:spcPts val="0"/>
              </a:spcAft>
              <a:buClr>
                <a:schemeClr val="accent1"/>
              </a:buClr>
              <a:buSzPts val="1600"/>
              <a:buChar char="●"/>
            </a:pPr>
            <a:r>
              <a:rPr lang="en" sz="1500">
                <a:solidFill>
                  <a:schemeClr val="lt1"/>
                </a:solidFill>
              </a:rPr>
              <a:t>Benefit 1</a:t>
            </a:r>
            <a:endParaRPr sz="1500">
              <a:solidFill>
                <a:schemeClr val="lt1"/>
              </a:solidFill>
            </a:endParaRPr>
          </a:p>
          <a:p>
            <a:pPr marL="457200" lvl="0" indent="-330200" algn="l" rtl="0">
              <a:lnSpc>
                <a:spcPct val="100000"/>
              </a:lnSpc>
              <a:spcBef>
                <a:spcPts val="0"/>
              </a:spcBef>
              <a:spcAft>
                <a:spcPts val="0"/>
              </a:spcAft>
              <a:buClr>
                <a:schemeClr val="accent1"/>
              </a:buClr>
              <a:buSzPts val="1600"/>
              <a:buChar char="●"/>
            </a:pPr>
            <a:r>
              <a:rPr lang="en" sz="1500">
                <a:solidFill>
                  <a:schemeClr val="lt1"/>
                </a:solidFill>
              </a:rPr>
              <a:t>Benefit 2</a:t>
            </a:r>
            <a:endParaRPr sz="1500">
              <a:solidFill>
                <a:schemeClr val="lt1"/>
              </a:solidFill>
            </a:endParaRPr>
          </a:p>
          <a:p>
            <a:pPr marL="457200" lvl="0" indent="-330200" algn="l" rtl="0">
              <a:lnSpc>
                <a:spcPct val="100000"/>
              </a:lnSpc>
              <a:spcBef>
                <a:spcPts val="0"/>
              </a:spcBef>
              <a:spcAft>
                <a:spcPts val="0"/>
              </a:spcAft>
              <a:buClr>
                <a:schemeClr val="accent1"/>
              </a:buClr>
              <a:buSzPts val="1600"/>
              <a:buChar char="●"/>
            </a:pPr>
            <a:r>
              <a:rPr lang="en" sz="1500">
                <a:solidFill>
                  <a:schemeClr val="lt1"/>
                </a:solidFill>
              </a:rPr>
              <a:t>Benefit 3</a:t>
            </a:r>
            <a:endParaRPr sz="1500"/>
          </a:p>
        </p:txBody>
      </p:sp>
      <p:cxnSp>
        <p:nvCxnSpPr>
          <p:cNvPr id="2514" name="Google Shape;2514;p57"/>
          <p:cNvCxnSpPr>
            <a:stCxn id="2515" idx="3"/>
            <a:endCxn id="2516" idx="1"/>
          </p:cNvCxnSpPr>
          <p:nvPr/>
        </p:nvCxnSpPr>
        <p:spPr>
          <a:xfrm>
            <a:off x="2802388" y="1945625"/>
            <a:ext cx="3539100" cy="0"/>
          </a:xfrm>
          <a:prstGeom prst="straightConnector1">
            <a:avLst/>
          </a:prstGeom>
          <a:noFill/>
          <a:ln w="9525" cap="flat" cmpd="sng">
            <a:solidFill>
              <a:schemeClr val="accent1"/>
            </a:solidFill>
            <a:prstDash val="solid"/>
            <a:round/>
            <a:headEnd type="none" w="med" len="med"/>
            <a:tailEnd type="none" w="med" len="med"/>
          </a:ln>
        </p:spPr>
      </p:cxnSp>
      <p:sp>
        <p:nvSpPr>
          <p:cNvPr id="2515" name="Google Shape;2515;p57"/>
          <p:cNvSpPr/>
          <p:nvPr/>
        </p:nvSpPr>
        <p:spPr>
          <a:xfrm>
            <a:off x="1067788" y="1730375"/>
            <a:ext cx="1734600" cy="430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800">
                <a:solidFill>
                  <a:schemeClr val="lt1"/>
                </a:solidFill>
                <a:latin typeface="Barlow SemiBold"/>
                <a:ea typeface="Barlow SemiBold"/>
                <a:cs typeface="Barlow SemiBold"/>
                <a:sym typeface="Barlow SemiBold"/>
              </a:rPr>
              <a:t>MARS</a:t>
            </a:r>
            <a:endParaRPr sz="1800" b="1">
              <a:solidFill>
                <a:srgbClr val="FFFFFF"/>
              </a:solidFill>
              <a:latin typeface="Barlow"/>
              <a:ea typeface="Barlow"/>
              <a:cs typeface="Barlow"/>
              <a:sym typeface="Barlow"/>
            </a:endParaRPr>
          </a:p>
        </p:txBody>
      </p:sp>
      <p:sp>
        <p:nvSpPr>
          <p:cNvPr id="2517" name="Google Shape;2517;p57"/>
          <p:cNvSpPr/>
          <p:nvPr/>
        </p:nvSpPr>
        <p:spPr>
          <a:xfrm>
            <a:off x="3704700" y="1730375"/>
            <a:ext cx="1734600" cy="430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800">
                <a:solidFill>
                  <a:schemeClr val="lt1"/>
                </a:solidFill>
                <a:latin typeface="Barlow SemiBold"/>
                <a:ea typeface="Barlow SemiBold"/>
                <a:cs typeface="Barlow SemiBold"/>
                <a:sym typeface="Barlow SemiBold"/>
              </a:rPr>
              <a:t>VENUS</a:t>
            </a:r>
            <a:endParaRPr sz="1800" b="1">
              <a:solidFill>
                <a:srgbClr val="FFFFFF"/>
              </a:solidFill>
              <a:latin typeface="Barlow"/>
              <a:ea typeface="Barlow"/>
              <a:cs typeface="Barlow"/>
              <a:sym typeface="Barlow"/>
            </a:endParaRPr>
          </a:p>
        </p:txBody>
      </p:sp>
      <p:sp>
        <p:nvSpPr>
          <p:cNvPr id="2516" name="Google Shape;2516;p57"/>
          <p:cNvSpPr/>
          <p:nvPr/>
        </p:nvSpPr>
        <p:spPr>
          <a:xfrm>
            <a:off x="6341613" y="1730375"/>
            <a:ext cx="1734600" cy="430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800">
                <a:solidFill>
                  <a:schemeClr val="lt1"/>
                </a:solidFill>
                <a:latin typeface="Barlow SemiBold"/>
                <a:ea typeface="Barlow SemiBold"/>
                <a:cs typeface="Barlow SemiBold"/>
                <a:sym typeface="Barlow SemiBold"/>
              </a:rPr>
              <a:t>JUPITER</a:t>
            </a:r>
            <a:endParaRPr sz="1800" b="1">
              <a:solidFill>
                <a:srgbClr val="FFFFFF"/>
              </a:solidFill>
              <a:latin typeface="Barlow"/>
              <a:ea typeface="Barlow"/>
              <a:cs typeface="Barlow"/>
              <a:sym typeface="Barlow"/>
            </a:endParaRPr>
          </a:p>
        </p:txBody>
      </p:sp>
      <p:cxnSp>
        <p:nvCxnSpPr>
          <p:cNvPr id="2518" name="Google Shape;2518;p57"/>
          <p:cNvCxnSpPr/>
          <p:nvPr/>
        </p:nvCxnSpPr>
        <p:spPr>
          <a:xfrm>
            <a:off x="1082199" y="2926700"/>
            <a:ext cx="6993900" cy="0"/>
          </a:xfrm>
          <a:prstGeom prst="straightConnector1">
            <a:avLst/>
          </a:prstGeom>
          <a:noFill/>
          <a:ln w="9525" cap="flat" cmpd="sng">
            <a:solidFill>
              <a:schemeClr val="accent4"/>
            </a:solidFill>
            <a:prstDash val="solid"/>
            <a:round/>
            <a:headEnd type="none" w="med" len="med"/>
            <a:tailEnd type="none" w="med" len="med"/>
          </a:ln>
        </p:spPr>
      </p:cxnSp>
      <p:sp>
        <p:nvSpPr>
          <p:cNvPr id="2519" name="Google Shape;2519;p57"/>
          <p:cNvSpPr txBox="1">
            <a:spLocks noGrp="1"/>
          </p:cNvSpPr>
          <p:nvPr>
            <p:ph type="title" idx="4294967295"/>
          </p:nvPr>
        </p:nvSpPr>
        <p:spPr>
          <a:xfrm>
            <a:off x="969075" y="2280988"/>
            <a:ext cx="1932300" cy="5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a:solidFill>
                  <a:schemeClr val="lt1"/>
                </a:solidFill>
              </a:rPr>
              <a:t>$55,200</a:t>
            </a:r>
            <a:endParaRPr sz="3200">
              <a:solidFill>
                <a:schemeClr val="lt1"/>
              </a:solidFill>
            </a:endParaRPr>
          </a:p>
        </p:txBody>
      </p:sp>
      <p:sp>
        <p:nvSpPr>
          <p:cNvPr id="2520" name="Google Shape;2520;p57"/>
          <p:cNvSpPr txBox="1">
            <a:spLocks noGrp="1"/>
          </p:cNvSpPr>
          <p:nvPr>
            <p:ph type="title" idx="4294967295"/>
          </p:nvPr>
        </p:nvSpPr>
        <p:spPr>
          <a:xfrm>
            <a:off x="3605850" y="2280988"/>
            <a:ext cx="1932300" cy="5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a:solidFill>
                  <a:schemeClr val="lt1"/>
                </a:solidFill>
              </a:rPr>
              <a:t>$67,200</a:t>
            </a:r>
            <a:endParaRPr sz="3200">
              <a:solidFill>
                <a:schemeClr val="lt1"/>
              </a:solidFill>
            </a:endParaRPr>
          </a:p>
        </p:txBody>
      </p:sp>
      <p:sp>
        <p:nvSpPr>
          <p:cNvPr id="2521" name="Google Shape;2521;p57"/>
          <p:cNvSpPr txBox="1">
            <a:spLocks noGrp="1"/>
          </p:cNvSpPr>
          <p:nvPr>
            <p:ph type="title" idx="4294967295"/>
          </p:nvPr>
        </p:nvSpPr>
        <p:spPr>
          <a:xfrm>
            <a:off x="6242775" y="2280988"/>
            <a:ext cx="1932300" cy="5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a:solidFill>
                  <a:schemeClr val="lt1"/>
                </a:solidFill>
              </a:rPr>
              <a:t>$90,500</a:t>
            </a:r>
            <a:endParaRPr sz="3200">
              <a:solidFill>
                <a:schemeClr val="lt1"/>
              </a:solidFill>
            </a:endParaRPr>
          </a:p>
        </p:txBody>
      </p:sp>
      <p:cxnSp>
        <p:nvCxnSpPr>
          <p:cNvPr id="2522" name="Google Shape;2522;p57"/>
          <p:cNvCxnSpPr/>
          <p:nvPr/>
        </p:nvCxnSpPr>
        <p:spPr>
          <a:xfrm>
            <a:off x="1067800" y="4103225"/>
            <a:ext cx="7008300" cy="0"/>
          </a:xfrm>
          <a:prstGeom prst="straightConnector1">
            <a:avLst/>
          </a:prstGeom>
          <a:noFill/>
          <a:ln w="9525" cap="flat" cmpd="sng">
            <a:solidFill>
              <a:schemeClr val="accent4"/>
            </a:solidFill>
            <a:prstDash val="solid"/>
            <a:round/>
            <a:headEnd type="none" w="med" len="med"/>
            <a:tailEnd type="none" w="med" len="med"/>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7"/>
        <p:cNvGrpSpPr/>
        <p:nvPr/>
      </p:nvGrpSpPr>
      <p:grpSpPr>
        <a:xfrm>
          <a:off x="0" y="0"/>
          <a:ext cx="0" cy="0"/>
          <a:chOff x="0" y="0"/>
          <a:chExt cx="0" cy="0"/>
        </a:xfrm>
      </p:grpSpPr>
      <p:sp>
        <p:nvSpPr>
          <p:cNvPr id="329" name="Google Shape;329;p30"/>
          <p:cNvSpPr txBox="1">
            <a:spLocks noGrp="1"/>
          </p:cNvSpPr>
          <p:nvPr>
            <p:ph type="body" idx="1"/>
          </p:nvPr>
        </p:nvSpPr>
        <p:spPr>
          <a:xfrm>
            <a:off x="2443161" y="840600"/>
            <a:ext cx="4294525" cy="521475"/>
          </a:xfrm>
          <a:prstGeom prst="rect">
            <a:avLst/>
          </a:prstGeom>
        </p:spPr>
        <p:style>
          <a:lnRef idx="2">
            <a:schemeClr val="accent4"/>
          </a:lnRef>
          <a:fillRef idx="1">
            <a:schemeClr val="lt1"/>
          </a:fillRef>
          <a:effectRef idx="0">
            <a:schemeClr val="accent4"/>
          </a:effectRef>
          <a:fontRef idx="minor">
            <a:schemeClr val="dk1"/>
          </a:fontRef>
        </p:style>
        <p:txBody>
          <a:bodyPr spcFirstLastPara="1" wrap="square" lIns="91425" tIns="91425" rIns="91425" bIns="91425" anchor="t" anchorCtr="0">
            <a:noAutofit/>
          </a:bodyPr>
          <a:lstStyle/>
          <a:p>
            <a:pPr marL="0" lvl="0" indent="0">
              <a:buNone/>
            </a:pPr>
            <a:r>
              <a:rPr lang="id-ID" sz="1400">
                <a:solidFill>
                  <a:srgbClr val="000000"/>
                </a:solidFill>
              </a:rPr>
              <a:t>Perencanaan strategis dalam </a:t>
            </a:r>
            <a:r>
              <a:rPr lang="id-ID" sz="1400" smtClean="0">
                <a:solidFill>
                  <a:srgbClr val="000000"/>
                </a:solidFill>
              </a:rPr>
              <a:t>komunikasi </a:t>
            </a:r>
            <a:r>
              <a:rPr lang="id-ID" sz="1400">
                <a:solidFill>
                  <a:srgbClr val="000000"/>
                </a:solidFill>
              </a:rPr>
              <a:t>publik</a:t>
            </a:r>
            <a:endParaRPr sz="1400">
              <a:solidFill>
                <a:srgbClr val="000000"/>
              </a:solidFill>
            </a:endParaRPr>
          </a:p>
        </p:txBody>
      </p:sp>
      <p:sp>
        <p:nvSpPr>
          <p:cNvPr id="2" name="Rectangle 1"/>
          <p:cNvSpPr/>
          <p:nvPr/>
        </p:nvSpPr>
        <p:spPr>
          <a:xfrm>
            <a:off x="3748086" y="1647109"/>
            <a:ext cx="4652964" cy="1815882"/>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r>
              <a:rPr lang="en-US"/>
              <a:t>Strategi komunikasi harus mendukung program</a:t>
            </a:r>
          </a:p>
          <a:p>
            <a:r>
              <a:rPr lang="en-US" smtClean="0"/>
              <a:t>aksi yang meliputi serangkaian tindakan :</a:t>
            </a:r>
          </a:p>
          <a:p>
            <a:pPr marL="285750" indent="-285750">
              <a:buFont typeface="Wingdings" pitchFamily="2" charset="2"/>
              <a:buChar char="Ø"/>
            </a:pPr>
            <a:r>
              <a:rPr lang="en-US"/>
              <a:t>Memberi tahu khalayak sasaran</a:t>
            </a:r>
          </a:p>
          <a:p>
            <a:pPr marL="285750" indent="-285750">
              <a:buFont typeface="Wingdings" pitchFamily="2" charset="2"/>
              <a:buChar char="Ø"/>
            </a:pPr>
            <a:r>
              <a:rPr lang="en-US"/>
              <a:t>Membujuk khalayak sasaran untuk mendukung dan menerima tindakan dimaksud</a:t>
            </a:r>
          </a:p>
          <a:p>
            <a:pPr marL="285750" indent="-285750">
              <a:buFont typeface="Wingdings" pitchFamily="2" charset="2"/>
              <a:buChar char="Ø"/>
            </a:pPr>
            <a:r>
              <a:rPr lang="en-US"/>
              <a:t>Mendorong khalayak yang sudah memiliki sikap mendukung atau menerima untuk melakukan </a:t>
            </a:r>
            <a:r>
              <a:rPr lang="en-US" smtClean="0"/>
              <a:t>tindakan</a:t>
            </a:r>
            <a:endParaRPr lang="en-US"/>
          </a:p>
        </p:txBody>
      </p:sp>
      <p:sp>
        <p:nvSpPr>
          <p:cNvPr id="5" name="Rectangle 4"/>
          <p:cNvSpPr/>
          <p:nvPr/>
        </p:nvSpPr>
        <p:spPr>
          <a:xfrm>
            <a:off x="714374" y="1653121"/>
            <a:ext cx="2466975" cy="1815882"/>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ctr"/>
            <a:r>
              <a:rPr lang="en-US"/>
              <a:t>Strategi tindakan didasarkan atas </a:t>
            </a:r>
            <a:r>
              <a:rPr lang="en-US" smtClean="0"/>
              <a:t>pengetahuan bagaimana kebijakan </a:t>
            </a:r>
            <a:r>
              <a:rPr lang="en-US"/>
              <a:t>perusaan, prosedur, tindakan </a:t>
            </a:r>
            <a:r>
              <a:rPr lang="en-US" smtClean="0"/>
              <a:t>dan output </a:t>
            </a:r>
            <a:r>
              <a:rPr lang="en-US"/>
              <a:t>lainnya yang memberikan </a:t>
            </a:r>
            <a:r>
              <a:rPr lang="en-US" smtClean="0"/>
              <a:t>kontribusi terhadap</a:t>
            </a:r>
            <a:endParaRPr lang="en-US"/>
          </a:p>
          <a:p>
            <a:pPr algn="ctr"/>
            <a:r>
              <a:rPr lang="en-US"/>
              <a:t>masalah humas.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526"/>
        <p:cNvGrpSpPr/>
        <p:nvPr/>
      </p:nvGrpSpPr>
      <p:grpSpPr>
        <a:xfrm>
          <a:off x="0" y="0"/>
          <a:ext cx="0" cy="0"/>
          <a:chOff x="0" y="0"/>
          <a:chExt cx="0" cy="0"/>
        </a:xfrm>
      </p:grpSpPr>
      <p:sp>
        <p:nvSpPr>
          <p:cNvPr id="2527" name="Google Shape;2527;p58"/>
          <p:cNvSpPr txBox="1">
            <a:spLocks noGrp="1"/>
          </p:cNvSpPr>
          <p:nvPr>
            <p:ph type="title"/>
          </p:nvPr>
        </p:nvSpPr>
        <p:spPr>
          <a:xfrm>
            <a:off x="0" y="356911"/>
            <a:ext cx="9144000" cy="46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STRATEGIC ALLIES</a:t>
            </a:r>
            <a:endParaRPr/>
          </a:p>
        </p:txBody>
      </p:sp>
      <p:grpSp>
        <p:nvGrpSpPr>
          <p:cNvPr id="2528" name="Google Shape;2528;p58"/>
          <p:cNvGrpSpPr/>
          <p:nvPr/>
        </p:nvGrpSpPr>
        <p:grpSpPr>
          <a:xfrm>
            <a:off x="1731898" y="1691298"/>
            <a:ext cx="597994" cy="697618"/>
            <a:chOff x="1689800" y="1968500"/>
            <a:chExt cx="880050" cy="1030150"/>
          </a:xfrm>
        </p:grpSpPr>
        <p:sp>
          <p:nvSpPr>
            <p:cNvPr id="2529" name="Google Shape;2529;p58"/>
            <p:cNvSpPr/>
            <p:nvPr/>
          </p:nvSpPr>
          <p:spPr>
            <a:xfrm>
              <a:off x="1689800" y="1968500"/>
              <a:ext cx="601500" cy="1030150"/>
            </a:xfrm>
            <a:custGeom>
              <a:avLst/>
              <a:gdLst/>
              <a:ahLst/>
              <a:cxnLst/>
              <a:rect l="l" t="t" r="r" b="b"/>
              <a:pathLst>
                <a:path w="24060" h="41206" extrusionOk="0">
                  <a:moveTo>
                    <a:pt x="9415" y="0"/>
                  </a:moveTo>
                  <a:lnTo>
                    <a:pt x="0" y="8914"/>
                  </a:lnTo>
                  <a:lnTo>
                    <a:pt x="0" y="32791"/>
                  </a:lnTo>
                  <a:lnTo>
                    <a:pt x="8914" y="41205"/>
                  </a:lnTo>
                  <a:lnTo>
                    <a:pt x="17328" y="41205"/>
                  </a:lnTo>
                  <a:lnTo>
                    <a:pt x="14599" y="38704"/>
                  </a:lnTo>
                  <a:lnTo>
                    <a:pt x="9915" y="38704"/>
                  </a:lnTo>
                  <a:lnTo>
                    <a:pt x="2502" y="31700"/>
                  </a:lnTo>
                  <a:lnTo>
                    <a:pt x="2502" y="10006"/>
                  </a:lnTo>
                  <a:lnTo>
                    <a:pt x="9415" y="3457"/>
                  </a:lnTo>
                  <a:lnTo>
                    <a:pt x="21558" y="14508"/>
                  </a:lnTo>
                  <a:lnTo>
                    <a:pt x="21558" y="21239"/>
                  </a:lnTo>
                  <a:lnTo>
                    <a:pt x="24059" y="21239"/>
                  </a:lnTo>
                  <a:lnTo>
                    <a:pt x="24059" y="13371"/>
                  </a:lnTo>
                  <a:lnTo>
                    <a:pt x="941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8"/>
            <p:cNvSpPr/>
            <p:nvPr/>
          </p:nvSpPr>
          <p:spPr>
            <a:xfrm>
              <a:off x="1968350" y="1968500"/>
              <a:ext cx="601500" cy="1030150"/>
            </a:xfrm>
            <a:custGeom>
              <a:avLst/>
              <a:gdLst/>
              <a:ahLst/>
              <a:cxnLst/>
              <a:rect l="l" t="t" r="r" b="b"/>
              <a:pathLst>
                <a:path w="24060" h="41206" extrusionOk="0">
                  <a:moveTo>
                    <a:pt x="6687" y="0"/>
                  </a:moveTo>
                  <a:lnTo>
                    <a:pt x="9461" y="2547"/>
                  </a:lnTo>
                  <a:lnTo>
                    <a:pt x="14145" y="2547"/>
                  </a:lnTo>
                  <a:lnTo>
                    <a:pt x="21558" y="9506"/>
                  </a:lnTo>
                  <a:lnTo>
                    <a:pt x="21558" y="31245"/>
                  </a:lnTo>
                  <a:lnTo>
                    <a:pt x="14600" y="37749"/>
                  </a:lnTo>
                  <a:lnTo>
                    <a:pt x="2502" y="26697"/>
                  </a:lnTo>
                  <a:lnTo>
                    <a:pt x="2502" y="19966"/>
                  </a:lnTo>
                  <a:lnTo>
                    <a:pt x="1" y="19966"/>
                  </a:lnTo>
                  <a:lnTo>
                    <a:pt x="1" y="27834"/>
                  </a:lnTo>
                  <a:lnTo>
                    <a:pt x="14646" y="41205"/>
                  </a:lnTo>
                  <a:lnTo>
                    <a:pt x="24060" y="32336"/>
                  </a:lnTo>
                  <a:lnTo>
                    <a:pt x="24060" y="8460"/>
                  </a:lnTo>
                  <a:lnTo>
                    <a:pt x="151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58"/>
          <p:cNvGrpSpPr/>
          <p:nvPr/>
        </p:nvGrpSpPr>
        <p:grpSpPr>
          <a:xfrm>
            <a:off x="6805067" y="1628353"/>
            <a:ext cx="603866" cy="697068"/>
            <a:chOff x="3826225" y="1677425"/>
            <a:chExt cx="1130200" cy="1304150"/>
          </a:xfrm>
        </p:grpSpPr>
        <p:sp>
          <p:nvSpPr>
            <p:cNvPr id="2532" name="Google Shape;2532;p58"/>
            <p:cNvSpPr/>
            <p:nvPr/>
          </p:nvSpPr>
          <p:spPr>
            <a:xfrm>
              <a:off x="4293525" y="1677425"/>
              <a:ext cx="196725" cy="227425"/>
            </a:xfrm>
            <a:custGeom>
              <a:avLst/>
              <a:gdLst/>
              <a:ahLst/>
              <a:cxnLst/>
              <a:rect l="l" t="t" r="r" b="b"/>
              <a:pathLst>
                <a:path w="7869" h="9097" extrusionOk="0">
                  <a:moveTo>
                    <a:pt x="3912" y="1"/>
                  </a:moveTo>
                  <a:lnTo>
                    <a:pt x="0" y="2275"/>
                  </a:lnTo>
                  <a:lnTo>
                    <a:pt x="0" y="6822"/>
                  </a:lnTo>
                  <a:lnTo>
                    <a:pt x="3912" y="9096"/>
                  </a:lnTo>
                  <a:lnTo>
                    <a:pt x="7868" y="6822"/>
                  </a:lnTo>
                  <a:lnTo>
                    <a:pt x="7868" y="2275"/>
                  </a:lnTo>
                  <a:lnTo>
                    <a:pt x="39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8"/>
            <p:cNvSpPr/>
            <p:nvPr/>
          </p:nvSpPr>
          <p:spPr>
            <a:xfrm>
              <a:off x="4528875" y="1812725"/>
              <a:ext cx="196725" cy="227425"/>
            </a:xfrm>
            <a:custGeom>
              <a:avLst/>
              <a:gdLst/>
              <a:ahLst/>
              <a:cxnLst/>
              <a:rect l="l" t="t" r="r" b="b"/>
              <a:pathLst>
                <a:path w="7869" h="9097" extrusionOk="0">
                  <a:moveTo>
                    <a:pt x="3912" y="1"/>
                  </a:moveTo>
                  <a:lnTo>
                    <a:pt x="1" y="2275"/>
                  </a:lnTo>
                  <a:lnTo>
                    <a:pt x="1" y="6823"/>
                  </a:lnTo>
                  <a:lnTo>
                    <a:pt x="3912" y="9097"/>
                  </a:lnTo>
                  <a:lnTo>
                    <a:pt x="7869" y="6823"/>
                  </a:lnTo>
                  <a:lnTo>
                    <a:pt x="7869" y="2275"/>
                  </a:lnTo>
                  <a:lnTo>
                    <a:pt x="39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8"/>
            <p:cNvSpPr/>
            <p:nvPr/>
          </p:nvSpPr>
          <p:spPr>
            <a:xfrm>
              <a:off x="4759700" y="1946900"/>
              <a:ext cx="196725" cy="227425"/>
            </a:xfrm>
            <a:custGeom>
              <a:avLst/>
              <a:gdLst/>
              <a:ahLst/>
              <a:cxnLst/>
              <a:rect l="l" t="t" r="r" b="b"/>
              <a:pathLst>
                <a:path w="7869" h="9097" extrusionOk="0">
                  <a:moveTo>
                    <a:pt x="3911" y="0"/>
                  </a:moveTo>
                  <a:lnTo>
                    <a:pt x="0" y="2274"/>
                  </a:lnTo>
                  <a:lnTo>
                    <a:pt x="0" y="6822"/>
                  </a:lnTo>
                  <a:lnTo>
                    <a:pt x="3911" y="9096"/>
                  </a:lnTo>
                  <a:lnTo>
                    <a:pt x="7868" y="6822"/>
                  </a:lnTo>
                  <a:lnTo>
                    <a:pt x="7868" y="2274"/>
                  </a:lnTo>
                  <a:lnTo>
                    <a:pt x="39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8"/>
            <p:cNvSpPr/>
            <p:nvPr/>
          </p:nvSpPr>
          <p:spPr>
            <a:xfrm>
              <a:off x="4759700" y="2216350"/>
              <a:ext cx="196725" cy="226300"/>
            </a:xfrm>
            <a:custGeom>
              <a:avLst/>
              <a:gdLst/>
              <a:ahLst/>
              <a:cxnLst/>
              <a:rect l="l" t="t" r="r" b="b"/>
              <a:pathLst>
                <a:path w="7869" h="9052" extrusionOk="0">
                  <a:moveTo>
                    <a:pt x="3911" y="1"/>
                  </a:moveTo>
                  <a:lnTo>
                    <a:pt x="0" y="2275"/>
                  </a:lnTo>
                  <a:lnTo>
                    <a:pt x="0" y="6777"/>
                  </a:lnTo>
                  <a:lnTo>
                    <a:pt x="3911" y="9051"/>
                  </a:lnTo>
                  <a:lnTo>
                    <a:pt x="7868" y="6777"/>
                  </a:lnTo>
                  <a:lnTo>
                    <a:pt x="7868" y="2275"/>
                  </a:lnTo>
                  <a:lnTo>
                    <a:pt x="39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8"/>
            <p:cNvSpPr/>
            <p:nvPr/>
          </p:nvSpPr>
          <p:spPr>
            <a:xfrm>
              <a:off x="4551625" y="2114025"/>
              <a:ext cx="150100" cy="174000"/>
            </a:xfrm>
            <a:custGeom>
              <a:avLst/>
              <a:gdLst/>
              <a:ahLst/>
              <a:cxnLst/>
              <a:rect l="l" t="t" r="r" b="b"/>
              <a:pathLst>
                <a:path w="6004" h="6960" extrusionOk="0">
                  <a:moveTo>
                    <a:pt x="3002" y="1"/>
                  </a:moveTo>
                  <a:lnTo>
                    <a:pt x="0" y="1774"/>
                  </a:lnTo>
                  <a:lnTo>
                    <a:pt x="0" y="5231"/>
                  </a:lnTo>
                  <a:lnTo>
                    <a:pt x="3002" y="6959"/>
                  </a:lnTo>
                  <a:lnTo>
                    <a:pt x="6004" y="5231"/>
                  </a:lnTo>
                  <a:lnTo>
                    <a:pt x="6004" y="1774"/>
                  </a:lnTo>
                  <a:lnTo>
                    <a:pt x="30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8"/>
            <p:cNvSpPr/>
            <p:nvPr/>
          </p:nvSpPr>
          <p:spPr>
            <a:xfrm>
              <a:off x="4551625" y="2383500"/>
              <a:ext cx="150100" cy="173975"/>
            </a:xfrm>
            <a:custGeom>
              <a:avLst/>
              <a:gdLst/>
              <a:ahLst/>
              <a:cxnLst/>
              <a:rect l="l" t="t" r="r" b="b"/>
              <a:pathLst>
                <a:path w="6004" h="6959" extrusionOk="0">
                  <a:moveTo>
                    <a:pt x="3002" y="0"/>
                  </a:moveTo>
                  <a:lnTo>
                    <a:pt x="0" y="1729"/>
                  </a:lnTo>
                  <a:lnTo>
                    <a:pt x="0" y="5231"/>
                  </a:lnTo>
                  <a:lnTo>
                    <a:pt x="3002" y="6959"/>
                  </a:lnTo>
                  <a:lnTo>
                    <a:pt x="6004" y="5231"/>
                  </a:lnTo>
                  <a:lnTo>
                    <a:pt x="6004" y="1729"/>
                  </a:lnTo>
                  <a:lnTo>
                    <a:pt x="30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8"/>
            <p:cNvSpPr/>
            <p:nvPr/>
          </p:nvSpPr>
          <p:spPr>
            <a:xfrm>
              <a:off x="4072950" y="2133350"/>
              <a:ext cx="118275" cy="135325"/>
            </a:xfrm>
            <a:custGeom>
              <a:avLst/>
              <a:gdLst/>
              <a:ahLst/>
              <a:cxnLst/>
              <a:rect l="l" t="t" r="r" b="b"/>
              <a:pathLst>
                <a:path w="4731" h="5413" extrusionOk="0">
                  <a:moveTo>
                    <a:pt x="2365" y="1"/>
                  </a:moveTo>
                  <a:lnTo>
                    <a:pt x="0" y="1365"/>
                  </a:lnTo>
                  <a:lnTo>
                    <a:pt x="0" y="4094"/>
                  </a:lnTo>
                  <a:lnTo>
                    <a:pt x="2365" y="5413"/>
                  </a:lnTo>
                  <a:lnTo>
                    <a:pt x="4730" y="4094"/>
                  </a:lnTo>
                  <a:lnTo>
                    <a:pt x="4730" y="1365"/>
                  </a:lnTo>
                  <a:lnTo>
                    <a:pt x="23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8"/>
            <p:cNvSpPr/>
            <p:nvPr/>
          </p:nvSpPr>
          <p:spPr>
            <a:xfrm>
              <a:off x="4072950" y="2402825"/>
              <a:ext cx="118275" cy="135325"/>
            </a:xfrm>
            <a:custGeom>
              <a:avLst/>
              <a:gdLst/>
              <a:ahLst/>
              <a:cxnLst/>
              <a:rect l="l" t="t" r="r" b="b"/>
              <a:pathLst>
                <a:path w="4731" h="5413" extrusionOk="0">
                  <a:moveTo>
                    <a:pt x="2365" y="1"/>
                  </a:moveTo>
                  <a:lnTo>
                    <a:pt x="0" y="1365"/>
                  </a:lnTo>
                  <a:lnTo>
                    <a:pt x="0" y="4048"/>
                  </a:lnTo>
                  <a:lnTo>
                    <a:pt x="2365" y="5413"/>
                  </a:lnTo>
                  <a:lnTo>
                    <a:pt x="4730" y="4048"/>
                  </a:lnTo>
                  <a:lnTo>
                    <a:pt x="4730" y="1365"/>
                  </a:lnTo>
                  <a:lnTo>
                    <a:pt x="23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8"/>
            <p:cNvSpPr/>
            <p:nvPr/>
          </p:nvSpPr>
          <p:spPr>
            <a:xfrm>
              <a:off x="3826225" y="2273200"/>
              <a:ext cx="98925" cy="112600"/>
            </a:xfrm>
            <a:custGeom>
              <a:avLst/>
              <a:gdLst/>
              <a:ahLst/>
              <a:cxnLst/>
              <a:rect l="l" t="t" r="r" b="b"/>
              <a:pathLst>
                <a:path w="3957" h="4504" extrusionOk="0">
                  <a:moveTo>
                    <a:pt x="2001" y="1"/>
                  </a:moveTo>
                  <a:lnTo>
                    <a:pt x="0" y="1092"/>
                  </a:lnTo>
                  <a:lnTo>
                    <a:pt x="0" y="3366"/>
                  </a:lnTo>
                  <a:lnTo>
                    <a:pt x="2001" y="4503"/>
                  </a:lnTo>
                  <a:lnTo>
                    <a:pt x="3957" y="3366"/>
                  </a:lnTo>
                  <a:lnTo>
                    <a:pt x="3957" y="1092"/>
                  </a:lnTo>
                  <a:lnTo>
                    <a:pt x="20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8"/>
            <p:cNvSpPr/>
            <p:nvPr/>
          </p:nvSpPr>
          <p:spPr>
            <a:xfrm>
              <a:off x="4759700" y="2484700"/>
              <a:ext cx="196725" cy="227425"/>
            </a:xfrm>
            <a:custGeom>
              <a:avLst/>
              <a:gdLst/>
              <a:ahLst/>
              <a:cxnLst/>
              <a:rect l="l" t="t" r="r" b="b"/>
              <a:pathLst>
                <a:path w="7869" h="9097" extrusionOk="0">
                  <a:moveTo>
                    <a:pt x="3911" y="0"/>
                  </a:moveTo>
                  <a:lnTo>
                    <a:pt x="0" y="2274"/>
                  </a:lnTo>
                  <a:lnTo>
                    <a:pt x="0" y="6822"/>
                  </a:lnTo>
                  <a:lnTo>
                    <a:pt x="3911" y="9096"/>
                  </a:lnTo>
                  <a:lnTo>
                    <a:pt x="7868" y="6822"/>
                  </a:lnTo>
                  <a:lnTo>
                    <a:pt x="7868" y="2274"/>
                  </a:lnTo>
                  <a:lnTo>
                    <a:pt x="39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8"/>
            <p:cNvSpPr/>
            <p:nvPr/>
          </p:nvSpPr>
          <p:spPr>
            <a:xfrm>
              <a:off x="4313975" y="1967350"/>
              <a:ext cx="161500" cy="185375"/>
            </a:xfrm>
            <a:custGeom>
              <a:avLst/>
              <a:gdLst/>
              <a:ahLst/>
              <a:cxnLst/>
              <a:rect l="l" t="t" r="r" b="b"/>
              <a:pathLst>
                <a:path w="6460" h="7415" extrusionOk="0">
                  <a:moveTo>
                    <a:pt x="3230" y="1"/>
                  </a:moveTo>
                  <a:lnTo>
                    <a:pt x="1" y="1866"/>
                  </a:lnTo>
                  <a:lnTo>
                    <a:pt x="1" y="5549"/>
                  </a:lnTo>
                  <a:lnTo>
                    <a:pt x="3230" y="7414"/>
                  </a:lnTo>
                  <a:lnTo>
                    <a:pt x="6459" y="5549"/>
                  </a:lnTo>
                  <a:lnTo>
                    <a:pt x="6459" y="1866"/>
                  </a:lnTo>
                  <a:lnTo>
                    <a:pt x="32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8"/>
            <p:cNvSpPr/>
            <p:nvPr/>
          </p:nvSpPr>
          <p:spPr>
            <a:xfrm>
              <a:off x="4313975" y="2506300"/>
              <a:ext cx="161500" cy="185350"/>
            </a:xfrm>
            <a:custGeom>
              <a:avLst/>
              <a:gdLst/>
              <a:ahLst/>
              <a:cxnLst/>
              <a:rect l="l" t="t" r="r" b="b"/>
              <a:pathLst>
                <a:path w="6460" h="7414" extrusionOk="0">
                  <a:moveTo>
                    <a:pt x="3230" y="0"/>
                  </a:moveTo>
                  <a:lnTo>
                    <a:pt x="1" y="1819"/>
                  </a:lnTo>
                  <a:lnTo>
                    <a:pt x="1" y="5549"/>
                  </a:lnTo>
                  <a:lnTo>
                    <a:pt x="3230" y="7413"/>
                  </a:lnTo>
                  <a:lnTo>
                    <a:pt x="6459" y="5549"/>
                  </a:lnTo>
                  <a:lnTo>
                    <a:pt x="6459" y="1819"/>
                  </a:lnTo>
                  <a:lnTo>
                    <a:pt x="32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8"/>
            <p:cNvSpPr/>
            <p:nvPr/>
          </p:nvSpPr>
          <p:spPr>
            <a:xfrm>
              <a:off x="4327625" y="2251600"/>
              <a:ext cx="134200" cy="155800"/>
            </a:xfrm>
            <a:custGeom>
              <a:avLst/>
              <a:gdLst/>
              <a:ahLst/>
              <a:cxnLst/>
              <a:rect l="l" t="t" r="r" b="b"/>
              <a:pathLst>
                <a:path w="5368" h="6232" extrusionOk="0">
                  <a:moveTo>
                    <a:pt x="2684" y="1"/>
                  </a:moveTo>
                  <a:lnTo>
                    <a:pt x="1" y="1547"/>
                  </a:lnTo>
                  <a:lnTo>
                    <a:pt x="1" y="4685"/>
                  </a:lnTo>
                  <a:lnTo>
                    <a:pt x="2684" y="6232"/>
                  </a:lnTo>
                  <a:lnTo>
                    <a:pt x="5367" y="4685"/>
                  </a:lnTo>
                  <a:lnTo>
                    <a:pt x="5367" y="1547"/>
                  </a:lnTo>
                  <a:lnTo>
                    <a:pt x="26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8"/>
            <p:cNvSpPr/>
            <p:nvPr/>
          </p:nvSpPr>
          <p:spPr>
            <a:xfrm>
              <a:off x="4528875" y="2618850"/>
              <a:ext cx="196725" cy="227425"/>
            </a:xfrm>
            <a:custGeom>
              <a:avLst/>
              <a:gdLst/>
              <a:ahLst/>
              <a:cxnLst/>
              <a:rect l="l" t="t" r="r" b="b"/>
              <a:pathLst>
                <a:path w="7869" h="9097" extrusionOk="0">
                  <a:moveTo>
                    <a:pt x="3912" y="1"/>
                  </a:moveTo>
                  <a:lnTo>
                    <a:pt x="1" y="2275"/>
                  </a:lnTo>
                  <a:lnTo>
                    <a:pt x="1" y="6823"/>
                  </a:lnTo>
                  <a:lnTo>
                    <a:pt x="3912" y="9097"/>
                  </a:lnTo>
                  <a:lnTo>
                    <a:pt x="7869" y="6823"/>
                  </a:lnTo>
                  <a:lnTo>
                    <a:pt x="7869" y="2275"/>
                  </a:lnTo>
                  <a:lnTo>
                    <a:pt x="39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8"/>
            <p:cNvSpPr/>
            <p:nvPr/>
          </p:nvSpPr>
          <p:spPr>
            <a:xfrm>
              <a:off x="4051350" y="1826375"/>
              <a:ext cx="161475" cy="186500"/>
            </a:xfrm>
            <a:custGeom>
              <a:avLst/>
              <a:gdLst/>
              <a:ahLst/>
              <a:cxnLst/>
              <a:rect l="l" t="t" r="r" b="b"/>
              <a:pathLst>
                <a:path w="6459" h="7460" extrusionOk="0">
                  <a:moveTo>
                    <a:pt x="3229" y="0"/>
                  </a:moveTo>
                  <a:lnTo>
                    <a:pt x="0" y="1865"/>
                  </a:lnTo>
                  <a:lnTo>
                    <a:pt x="0" y="5594"/>
                  </a:lnTo>
                  <a:lnTo>
                    <a:pt x="3229" y="7459"/>
                  </a:lnTo>
                  <a:lnTo>
                    <a:pt x="6458" y="5594"/>
                  </a:lnTo>
                  <a:lnTo>
                    <a:pt x="6458" y="1865"/>
                  </a:lnTo>
                  <a:lnTo>
                    <a:pt x="32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8"/>
            <p:cNvSpPr/>
            <p:nvPr/>
          </p:nvSpPr>
          <p:spPr>
            <a:xfrm>
              <a:off x="3826225" y="1966225"/>
              <a:ext cx="92100" cy="105750"/>
            </a:xfrm>
            <a:custGeom>
              <a:avLst/>
              <a:gdLst/>
              <a:ahLst/>
              <a:cxnLst/>
              <a:rect l="l" t="t" r="r" b="b"/>
              <a:pathLst>
                <a:path w="3684" h="4230" extrusionOk="0">
                  <a:moveTo>
                    <a:pt x="1819" y="0"/>
                  </a:moveTo>
                  <a:lnTo>
                    <a:pt x="0" y="1046"/>
                  </a:lnTo>
                  <a:lnTo>
                    <a:pt x="0" y="3184"/>
                  </a:lnTo>
                  <a:lnTo>
                    <a:pt x="1819" y="4230"/>
                  </a:lnTo>
                  <a:lnTo>
                    <a:pt x="3684" y="3184"/>
                  </a:lnTo>
                  <a:lnTo>
                    <a:pt x="3684" y="1046"/>
                  </a:lnTo>
                  <a:lnTo>
                    <a:pt x="18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8"/>
            <p:cNvSpPr/>
            <p:nvPr/>
          </p:nvSpPr>
          <p:spPr>
            <a:xfrm>
              <a:off x="4293525" y="2754150"/>
              <a:ext cx="196725" cy="227425"/>
            </a:xfrm>
            <a:custGeom>
              <a:avLst/>
              <a:gdLst/>
              <a:ahLst/>
              <a:cxnLst/>
              <a:rect l="l" t="t" r="r" b="b"/>
              <a:pathLst>
                <a:path w="7869" h="9097" extrusionOk="0">
                  <a:moveTo>
                    <a:pt x="3912" y="1"/>
                  </a:moveTo>
                  <a:lnTo>
                    <a:pt x="0" y="2275"/>
                  </a:lnTo>
                  <a:lnTo>
                    <a:pt x="0" y="6823"/>
                  </a:lnTo>
                  <a:lnTo>
                    <a:pt x="3912" y="9097"/>
                  </a:lnTo>
                  <a:lnTo>
                    <a:pt x="7868" y="6823"/>
                  </a:lnTo>
                  <a:lnTo>
                    <a:pt x="7868" y="2275"/>
                  </a:lnTo>
                  <a:lnTo>
                    <a:pt x="39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8"/>
            <p:cNvSpPr/>
            <p:nvPr/>
          </p:nvSpPr>
          <p:spPr>
            <a:xfrm>
              <a:off x="4051350" y="2646150"/>
              <a:ext cx="161475" cy="186475"/>
            </a:xfrm>
            <a:custGeom>
              <a:avLst/>
              <a:gdLst/>
              <a:ahLst/>
              <a:cxnLst/>
              <a:rect l="l" t="t" r="r" b="b"/>
              <a:pathLst>
                <a:path w="6459" h="7459" extrusionOk="0">
                  <a:moveTo>
                    <a:pt x="3229" y="0"/>
                  </a:moveTo>
                  <a:lnTo>
                    <a:pt x="0" y="1865"/>
                  </a:lnTo>
                  <a:lnTo>
                    <a:pt x="0" y="5594"/>
                  </a:lnTo>
                  <a:lnTo>
                    <a:pt x="3229" y="7459"/>
                  </a:lnTo>
                  <a:lnTo>
                    <a:pt x="6458" y="5594"/>
                  </a:lnTo>
                  <a:lnTo>
                    <a:pt x="6458" y="1865"/>
                  </a:lnTo>
                  <a:lnTo>
                    <a:pt x="32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8"/>
            <p:cNvSpPr/>
            <p:nvPr/>
          </p:nvSpPr>
          <p:spPr>
            <a:xfrm>
              <a:off x="3826225" y="2554050"/>
              <a:ext cx="128500" cy="147825"/>
            </a:xfrm>
            <a:custGeom>
              <a:avLst/>
              <a:gdLst/>
              <a:ahLst/>
              <a:cxnLst/>
              <a:rect l="l" t="t" r="r" b="b"/>
              <a:pathLst>
                <a:path w="5140" h="5913" extrusionOk="0">
                  <a:moveTo>
                    <a:pt x="2592" y="0"/>
                  </a:moveTo>
                  <a:lnTo>
                    <a:pt x="0" y="1456"/>
                  </a:lnTo>
                  <a:lnTo>
                    <a:pt x="0" y="4457"/>
                  </a:lnTo>
                  <a:lnTo>
                    <a:pt x="2592" y="5913"/>
                  </a:lnTo>
                  <a:lnTo>
                    <a:pt x="5139" y="4457"/>
                  </a:lnTo>
                  <a:lnTo>
                    <a:pt x="5139" y="1456"/>
                  </a:lnTo>
                  <a:lnTo>
                    <a:pt x="25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1" name="Google Shape;2551;p58"/>
          <p:cNvGrpSpPr/>
          <p:nvPr/>
        </p:nvGrpSpPr>
        <p:grpSpPr>
          <a:xfrm>
            <a:off x="3901113" y="1735695"/>
            <a:ext cx="1341763" cy="615640"/>
            <a:chOff x="5661325" y="2099250"/>
            <a:chExt cx="1847650" cy="851625"/>
          </a:xfrm>
        </p:grpSpPr>
        <p:sp>
          <p:nvSpPr>
            <p:cNvPr id="2552" name="Google Shape;2552;p58"/>
            <p:cNvSpPr/>
            <p:nvPr/>
          </p:nvSpPr>
          <p:spPr>
            <a:xfrm>
              <a:off x="5661325" y="2099250"/>
              <a:ext cx="743625" cy="743625"/>
            </a:xfrm>
            <a:custGeom>
              <a:avLst/>
              <a:gdLst/>
              <a:ahLst/>
              <a:cxnLst/>
              <a:rect l="l" t="t" r="r" b="b"/>
              <a:pathLst>
                <a:path w="29745" h="29745" extrusionOk="0">
                  <a:moveTo>
                    <a:pt x="22195" y="1"/>
                  </a:moveTo>
                  <a:lnTo>
                    <a:pt x="1" y="22195"/>
                  </a:lnTo>
                  <a:lnTo>
                    <a:pt x="7550" y="29744"/>
                  </a:lnTo>
                  <a:lnTo>
                    <a:pt x="29744" y="7550"/>
                  </a:lnTo>
                  <a:lnTo>
                    <a:pt x="221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8"/>
            <p:cNvSpPr/>
            <p:nvPr/>
          </p:nvSpPr>
          <p:spPr>
            <a:xfrm>
              <a:off x="6508400" y="2099250"/>
              <a:ext cx="449125" cy="639025"/>
            </a:xfrm>
            <a:custGeom>
              <a:avLst/>
              <a:gdLst/>
              <a:ahLst/>
              <a:cxnLst/>
              <a:rect l="l" t="t" r="r" b="b"/>
              <a:pathLst>
                <a:path w="17965" h="25561" extrusionOk="0">
                  <a:moveTo>
                    <a:pt x="10370" y="1"/>
                  </a:moveTo>
                  <a:lnTo>
                    <a:pt x="0" y="10461"/>
                  </a:lnTo>
                  <a:lnTo>
                    <a:pt x="91" y="25560"/>
                  </a:lnTo>
                  <a:lnTo>
                    <a:pt x="17965" y="7505"/>
                  </a:lnTo>
                  <a:lnTo>
                    <a:pt x="103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8"/>
            <p:cNvSpPr/>
            <p:nvPr/>
          </p:nvSpPr>
          <p:spPr>
            <a:xfrm>
              <a:off x="6216175" y="2393725"/>
              <a:ext cx="188775" cy="557150"/>
            </a:xfrm>
            <a:custGeom>
              <a:avLst/>
              <a:gdLst/>
              <a:ahLst/>
              <a:cxnLst/>
              <a:rect l="l" t="t" r="r" b="b"/>
              <a:pathLst>
                <a:path w="7551" h="22286" extrusionOk="0">
                  <a:moveTo>
                    <a:pt x="7550" y="1"/>
                  </a:moveTo>
                  <a:lnTo>
                    <a:pt x="1" y="7550"/>
                  </a:lnTo>
                  <a:lnTo>
                    <a:pt x="1" y="14736"/>
                  </a:lnTo>
                  <a:lnTo>
                    <a:pt x="7550" y="22286"/>
                  </a:lnTo>
                  <a:lnTo>
                    <a:pt x="7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8"/>
            <p:cNvSpPr/>
            <p:nvPr/>
          </p:nvSpPr>
          <p:spPr>
            <a:xfrm>
              <a:off x="7059825" y="2099250"/>
              <a:ext cx="449150" cy="639025"/>
            </a:xfrm>
            <a:custGeom>
              <a:avLst/>
              <a:gdLst/>
              <a:ahLst/>
              <a:cxnLst/>
              <a:rect l="l" t="t" r="r" b="b"/>
              <a:pathLst>
                <a:path w="17966" h="25561" extrusionOk="0">
                  <a:moveTo>
                    <a:pt x="10416" y="1"/>
                  </a:moveTo>
                  <a:lnTo>
                    <a:pt x="1" y="10461"/>
                  </a:lnTo>
                  <a:lnTo>
                    <a:pt x="92" y="25560"/>
                  </a:lnTo>
                  <a:lnTo>
                    <a:pt x="17965" y="7505"/>
                  </a:lnTo>
                  <a:lnTo>
                    <a:pt x="1041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8"/>
            <p:cNvSpPr/>
            <p:nvPr/>
          </p:nvSpPr>
          <p:spPr>
            <a:xfrm>
              <a:off x="6767625" y="2393725"/>
              <a:ext cx="188775" cy="557150"/>
            </a:xfrm>
            <a:custGeom>
              <a:avLst/>
              <a:gdLst/>
              <a:ahLst/>
              <a:cxnLst/>
              <a:rect l="l" t="t" r="r" b="b"/>
              <a:pathLst>
                <a:path w="7551" h="22286" extrusionOk="0">
                  <a:moveTo>
                    <a:pt x="7550" y="1"/>
                  </a:moveTo>
                  <a:lnTo>
                    <a:pt x="1" y="7550"/>
                  </a:lnTo>
                  <a:lnTo>
                    <a:pt x="1" y="14736"/>
                  </a:lnTo>
                  <a:lnTo>
                    <a:pt x="7550" y="22286"/>
                  </a:lnTo>
                  <a:lnTo>
                    <a:pt x="7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7" name="Google Shape;2557;p58"/>
          <p:cNvSpPr txBox="1">
            <a:spLocks noGrp="1"/>
          </p:cNvSpPr>
          <p:nvPr>
            <p:ph type="subTitle" idx="1"/>
          </p:nvPr>
        </p:nvSpPr>
        <p:spPr>
          <a:xfrm>
            <a:off x="895500" y="3552125"/>
            <a:ext cx="2299500" cy="41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 cold place</a:t>
            </a:r>
            <a:endParaRPr/>
          </a:p>
        </p:txBody>
      </p:sp>
      <p:sp>
        <p:nvSpPr>
          <p:cNvPr id="2558" name="Google Shape;2558;p58"/>
          <p:cNvSpPr txBox="1">
            <a:spLocks noGrp="1"/>
          </p:cNvSpPr>
          <p:nvPr>
            <p:ph type="title" idx="2"/>
          </p:nvPr>
        </p:nvSpPr>
        <p:spPr>
          <a:xfrm>
            <a:off x="946800" y="2530325"/>
            <a:ext cx="2196900" cy="55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559" name="Google Shape;2559;p58"/>
          <p:cNvSpPr txBox="1">
            <a:spLocks noGrp="1"/>
          </p:cNvSpPr>
          <p:nvPr>
            <p:ph type="title" idx="3"/>
          </p:nvPr>
        </p:nvSpPr>
        <p:spPr>
          <a:xfrm>
            <a:off x="1079100" y="3054125"/>
            <a:ext cx="1932300" cy="5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129,000</a:t>
            </a:r>
            <a:endParaRPr/>
          </a:p>
        </p:txBody>
      </p:sp>
      <p:sp>
        <p:nvSpPr>
          <p:cNvPr id="2560" name="Google Shape;2560;p58"/>
          <p:cNvSpPr txBox="1">
            <a:spLocks noGrp="1"/>
          </p:cNvSpPr>
          <p:nvPr>
            <p:ph type="subTitle" idx="4"/>
          </p:nvPr>
        </p:nvSpPr>
        <p:spPr>
          <a:xfrm>
            <a:off x="3422250" y="3552125"/>
            <a:ext cx="2299500" cy="41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a:t>
            </a:r>
            <a:endParaRPr/>
          </a:p>
        </p:txBody>
      </p:sp>
      <p:sp>
        <p:nvSpPr>
          <p:cNvPr id="2561" name="Google Shape;2561;p58"/>
          <p:cNvSpPr txBox="1">
            <a:spLocks noGrp="1"/>
          </p:cNvSpPr>
          <p:nvPr>
            <p:ph type="title" idx="5"/>
          </p:nvPr>
        </p:nvSpPr>
        <p:spPr>
          <a:xfrm>
            <a:off x="3473550" y="2530325"/>
            <a:ext cx="2196900" cy="55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562" name="Google Shape;2562;p58"/>
          <p:cNvSpPr txBox="1">
            <a:spLocks noGrp="1"/>
          </p:cNvSpPr>
          <p:nvPr>
            <p:ph type="title" idx="6"/>
          </p:nvPr>
        </p:nvSpPr>
        <p:spPr>
          <a:xfrm>
            <a:off x="3605850" y="3054125"/>
            <a:ext cx="1932300" cy="5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349,000</a:t>
            </a:r>
            <a:endParaRPr/>
          </a:p>
        </p:txBody>
      </p:sp>
      <p:sp>
        <p:nvSpPr>
          <p:cNvPr id="2563" name="Google Shape;2563;p58"/>
          <p:cNvSpPr txBox="1">
            <a:spLocks noGrp="1"/>
          </p:cNvSpPr>
          <p:nvPr>
            <p:ph type="subTitle" idx="7"/>
          </p:nvPr>
        </p:nvSpPr>
        <p:spPr>
          <a:xfrm>
            <a:off x="5949000" y="3552125"/>
            <a:ext cx="2299500" cy="41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has several rings</a:t>
            </a:r>
            <a:endParaRPr/>
          </a:p>
        </p:txBody>
      </p:sp>
      <p:sp>
        <p:nvSpPr>
          <p:cNvPr id="2564" name="Google Shape;2564;p58"/>
          <p:cNvSpPr txBox="1">
            <a:spLocks noGrp="1"/>
          </p:cNvSpPr>
          <p:nvPr>
            <p:ph type="title" idx="8"/>
          </p:nvPr>
        </p:nvSpPr>
        <p:spPr>
          <a:xfrm>
            <a:off x="6000300" y="2530325"/>
            <a:ext cx="2196900" cy="55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565" name="Google Shape;2565;p58"/>
          <p:cNvSpPr txBox="1">
            <a:spLocks noGrp="1"/>
          </p:cNvSpPr>
          <p:nvPr>
            <p:ph type="title" idx="9"/>
          </p:nvPr>
        </p:nvSpPr>
        <p:spPr>
          <a:xfrm>
            <a:off x="6132600" y="3054125"/>
            <a:ext cx="1932300" cy="5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178,000</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569"/>
        <p:cNvGrpSpPr/>
        <p:nvPr/>
      </p:nvGrpSpPr>
      <p:grpSpPr>
        <a:xfrm>
          <a:off x="0" y="0"/>
          <a:ext cx="0" cy="0"/>
          <a:chOff x="0" y="0"/>
          <a:chExt cx="0" cy="0"/>
        </a:xfrm>
      </p:grpSpPr>
      <p:sp>
        <p:nvSpPr>
          <p:cNvPr id="2570" name="Google Shape;2570;p59"/>
          <p:cNvSpPr txBox="1">
            <a:spLocks noGrp="1"/>
          </p:cNvSpPr>
          <p:nvPr>
            <p:ph type="title"/>
          </p:nvPr>
        </p:nvSpPr>
        <p:spPr>
          <a:xfrm>
            <a:off x="0" y="356250"/>
            <a:ext cx="9144000" cy="122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TESTIMONIALS</a:t>
            </a:r>
            <a:endParaRPr/>
          </a:p>
        </p:txBody>
      </p:sp>
      <p:sp>
        <p:nvSpPr>
          <p:cNvPr id="2571" name="Google Shape;2571;p59"/>
          <p:cNvSpPr txBox="1">
            <a:spLocks noGrp="1"/>
          </p:cNvSpPr>
          <p:nvPr>
            <p:ph type="subTitle" idx="1"/>
          </p:nvPr>
        </p:nvSpPr>
        <p:spPr>
          <a:xfrm>
            <a:off x="918750" y="1800838"/>
            <a:ext cx="3388800" cy="144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 is the biggest planet in the Solar System and the fourth-brightest object in the night sky”</a:t>
            </a:r>
            <a:endParaRPr/>
          </a:p>
        </p:txBody>
      </p:sp>
      <p:sp>
        <p:nvSpPr>
          <p:cNvPr id="2572" name="Google Shape;2572;p59"/>
          <p:cNvSpPr txBox="1">
            <a:spLocks noGrp="1"/>
          </p:cNvSpPr>
          <p:nvPr>
            <p:ph type="title" idx="2"/>
          </p:nvPr>
        </p:nvSpPr>
        <p:spPr>
          <a:xfrm>
            <a:off x="1266575" y="3466223"/>
            <a:ext cx="2693100" cy="44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—JOHN DOE</a:t>
            </a:r>
            <a:endParaRPr/>
          </a:p>
        </p:txBody>
      </p:sp>
      <p:sp>
        <p:nvSpPr>
          <p:cNvPr id="2573" name="Google Shape;2573;p59"/>
          <p:cNvSpPr txBox="1">
            <a:spLocks noGrp="1"/>
          </p:cNvSpPr>
          <p:nvPr>
            <p:ph type="subTitle" idx="3"/>
          </p:nvPr>
        </p:nvSpPr>
        <p:spPr>
          <a:xfrm>
            <a:off x="4836494" y="1800838"/>
            <a:ext cx="3388800" cy="144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a:t>“Saturn, the ringed planet, is a gas giant and is composed mostly of hydrogen and also helium”</a:t>
            </a:r>
            <a:endParaRPr/>
          </a:p>
        </p:txBody>
      </p:sp>
      <p:sp>
        <p:nvSpPr>
          <p:cNvPr id="2574" name="Google Shape;2574;p59"/>
          <p:cNvSpPr txBox="1">
            <a:spLocks noGrp="1"/>
          </p:cNvSpPr>
          <p:nvPr>
            <p:ph type="title" idx="4"/>
          </p:nvPr>
        </p:nvSpPr>
        <p:spPr>
          <a:xfrm>
            <a:off x="5184350" y="3466223"/>
            <a:ext cx="2693100" cy="44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—HELENA PATTERSON</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78"/>
        <p:cNvGrpSpPr/>
        <p:nvPr/>
      </p:nvGrpSpPr>
      <p:grpSpPr>
        <a:xfrm>
          <a:off x="0" y="0"/>
          <a:ext cx="0" cy="0"/>
          <a:chOff x="0" y="0"/>
          <a:chExt cx="0" cy="0"/>
        </a:xfrm>
      </p:grpSpPr>
      <p:sp>
        <p:nvSpPr>
          <p:cNvPr id="2579" name="Google Shape;2579;p60"/>
          <p:cNvSpPr txBox="1">
            <a:spLocks noGrp="1"/>
          </p:cNvSpPr>
          <p:nvPr>
            <p:ph type="title"/>
          </p:nvPr>
        </p:nvSpPr>
        <p:spPr>
          <a:xfrm>
            <a:off x="4910300" y="373575"/>
            <a:ext cx="4127100" cy="1432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2580" name="Google Shape;2580;p60"/>
          <p:cNvSpPr txBox="1">
            <a:spLocks noGrp="1"/>
          </p:cNvSpPr>
          <p:nvPr>
            <p:ph type="subTitle" idx="1"/>
          </p:nvPr>
        </p:nvSpPr>
        <p:spPr>
          <a:xfrm>
            <a:off x="4910300" y="1724750"/>
            <a:ext cx="3201000" cy="1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500">
                <a:solidFill>
                  <a:schemeClr val="dk2"/>
                </a:solidFill>
              </a:rPr>
              <a:t>Do</a:t>
            </a:r>
            <a:r>
              <a:rPr lang="en" sz="1500"/>
              <a:t> you</a:t>
            </a:r>
            <a:r>
              <a:rPr lang="en" sz="1500">
                <a:solidFill>
                  <a:schemeClr val="dk2"/>
                </a:solidFill>
              </a:rPr>
              <a:t> have any questions?</a:t>
            </a:r>
            <a:endParaRPr sz="1500">
              <a:solidFill>
                <a:schemeClr val="dk2"/>
              </a:solidFill>
            </a:endParaRPr>
          </a:p>
          <a:p>
            <a:pPr marL="0" lvl="0" indent="0" algn="l" rtl="0">
              <a:spcBef>
                <a:spcPts val="0"/>
              </a:spcBef>
              <a:spcAft>
                <a:spcPts val="0"/>
              </a:spcAft>
              <a:buNone/>
            </a:pPr>
            <a:endParaRPr sz="1500">
              <a:solidFill>
                <a:schemeClr val="dk2"/>
              </a:solidFill>
            </a:endParaRPr>
          </a:p>
          <a:p>
            <a:pPr marL="0" lvl="0" indent="0" algn="l" rtl="0">
              <a:spcBef>
                <a:spcPts val="0"/>
              </a:spcBef>
              <a:spcAft>
                <a:spcPts val="0"/>
              </a:spcAft>
              <a:buClr>
                <a:schemeClr val="dk1"/>
              </a:buClr>
              <a:buSzPts val="1100"/>
              <a:buFont typeface="Arial"/>
              <a:buNone/>
            </a:pPr>
            <a:r>
              <a:rPr lang="en" sz="1500">
                <a:solidFill>
                  <a:schemeClr val="dk2"/>
                </a:solidFill>
              </a:rPr>
              <a:t>addyouremail@freepik.com</a:t>
            </a:r>
            <a:endParaRPr sz="1500">
              <a:solidFill>
                <a:schemeClr val="dk2"/>
              </a:solidFill>
            </a:endParaRPr>
          </a:p>
          <a:p>
            <a:pPr marL="0" lvl="0" indent="0" algn="l" rtl="0">
              <a:spcBef>
                <a:spcPts val="0"/>
              </a:spcBef>
              <a:spcAft>
                <a:spcPts val="0"/>
              </a:spcAft>
              <a:buClr>
                <a:schemeClr val="dk1"/>
              </a:buClr>
              <a:buSzPts val="1100"/>
              <a:buFont typeface="Arial"/>
              <a:buNone/>
            </a:pPr>
            <a:r>
              <a:rPr lang="en" sz="1800">
                <a:solidFill>
                  <a:schemeClr val="dk2"/>
                </a:solidFill>
              </a:rPr>
              <a:t>+91 620 421 838</a:t>
            </a:r>
            <a:endParaRPr sz="1800">
              <a:solidFill>
                <a:schemeClr val="dk2"/>
              </a:solidFill>
            </a:endParaRPr>
          </a:p>
          <a:p>
            <a:pPr marL="0" lvl="0" indent="0" algn="l" rtl="0">
              <a:spcBef>
                <a:spcPts val="0"/>
              </a:spcBef>
              <a:spcAft>
                <a:spcPts val="0"/>
              </a:spcAft>
              <a:buClr>
                <a:schemeClr val="dk1"/>
              </a:buClr>
              <a:buSzPts val="1100"/>
              <a:buFont typeface="Arial"/>
              <a:buNone/>
            </a:pPr>
            <a:r>
              <a:rPr lang="en" sz="1500">
                <a:solidFill>
                  <a:schemeClr val="dk2"/>
                </a:solidFill>
              </a:rPr>
              <a:t>yourcompany.com</a:t>
            </a:r>
            <a:endParaRPr>
              <a:solidFill>
                <a:schemeClr val="dk2"/>
              </a:solidFill>
            </a:endParaRPr>
          </a:p>
        </p:txBody>
      </p:sp>
      <p:sp>
        <p:nvSpPr>
          <p:cNvPr id="2581" name="Google Shape;2581;p60"/>
          <p:cNvSpPr/>
          <p:nvPr/>
        </p:nvSpPr>
        <p:spPr>
          <a:xfrm>
            <a:off x="5000022" y="3221174"/>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2" name="Google Shape;2582;p60"/>
          <p:cNvGrpSpPr/>
          <p:nvPr/>
        </p:nvGrpSpPr>
        <p:grpSpPr>
          <a:xfrm>
            <a:off x="5449493" y="3221174"/>
            <a:ext cx="346056" cy="345674"/>
            <a:chOff x="3303268" y="3817349"/>
            <a:chExt cx="346056" cy="345674"/>
          </a:xfrm>
        </p:grpSpPr>
        <p:sp>
          <p:nvSpPr>
            <p:cNvPr id="2583" name="Google Shape;2583;p6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60"/>
          <p:cNvGrpSpPr/>
          <p:nvPr/>
        </p:nvGrpSpPr>
        <p:grpSpPr>
          <a:xfrm>
            <a:off x="5899347" y="3221174"/>
            <a:ext cx="346024" cy="345674"/>
            <a:chOff x="4201447" y="3817349"/>
            <a:chExt cx="346024" cy="345674"/>
          </a:xfrm>
        </p:grpSpPr>
        <p:sp>
          <p:nvSpPr>
            <p:cNvPr id="2588" name="Google Shape;2588;p6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0" name="Google Shape;2590;p60"/>
          <p:cNvSpPr txBox="1"/>
          <p:nvPr/>
        </p:nvSpPr>
        <p:spPr>
          <a:xfrm>
            <a:off x="4917525" y="4358750"/>
            <a:ext cx="34473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100" b="1">
                <a:solidFill>
                  <a:srgbClr val="005862"/>
                </a:solidFill>
                <a:latin typeface="Barlow"/>
                <a:ea typeface="Barlow"/>
                <a:cs typeface="Barlow"/>
                <a:sym typeface="Barlow"/>
              </a:rPr>
              <a:t>PLEASE KEEP THIS SLIDE FOR ATTRIBUTION</a:t>
            </a:r>
            <a:endParaRPr sz="1100" b="1">
              <a:solidFill>
                <a:srgbClr val="005862"/>
              </a:solidFill>
              <a:latin typeface="Barlow"/>
              <a:ea typeface="Barlow"/>
              <a:cs typeface="Barlow"/>
              <a:sym typeface="Barlow"/>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594"/>
        <p:cNvGrpSpPr/>
        <p:nvPr/>
      </p:nvGrpSpPr>
      <p:grpSpPr>
        <a:xfrm>
          <a:off x="0" y="0"/>
          <a:ext cx="0" cy="0"/>
          <a:chOff x="0" y="0"/>
          <a:chExt cx="0" cy="0"/>
        </a:xfrm>
      </p:grpSpPr>
      <p:sp>
        <p:nvSpPr>
          <p:cNvPr id="2595" name="Google Shape;2595;p61"/>
          <p:cNvSpPr txBox="1">
            <a:spLocks noGrp="1"/>
          </p:cNvSpPr>
          <p:nvPr>
            <p:ph type="title"/>
          </p:nvPr>
        </p:nvSpPr>
        <p:spPr>
          <a:xfrm>
            <a:off x="0" y="358032"/>
            <a:ext cx="9144000" cy="45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ALTERNATIVE RESOURCES</a:t>
            </a:r>
            <a:endParaRPr/>
          </a:p>
        </p:txBody>
      </p:sp>
      <p:sp>
        <p:nvSpPr>
          <p:cNvPr id="2596" name="Google Shape;2596;p61"/>
          <p:cNvSpPr txBox="1">
            <a:spLocks noGrp="1"/>
          </p:cNvSpPr>
          <p:nvPr>
            <p:ph type="body" idx="4294967295"/>
          </p:nvPr>
        </p:nvSpPr>
        <p:spPr>
          <a:xfrm>
            <a:off x="1946850" y="1577400"/>
            <a:ext cx="5250300" cy="2221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50" b="1">
                <a:solidFill>
                  <a:schemeClr val="accent1"/>
                </a:solidFill>
              </a:rPr>
              <a:t>PHOTOS</a:t>
            </a:r>
            <a:endParaRPr sz="1250" b="1">
              <a:solidFill>
                <a:schemeClr val="accent1"/>
              </a:solidFill>
            </a:endParaRPr>
          </a:p>
          <a:p>
            <a:pPr marL="0" lvl="0" indent="0" algn="l" rtl="0">
              <a:lnSpc>
                <a:spcPct val="100000"/>
              </a:lnSpc>
              <a:spcBef>
                <a:spcPts val="0"/>
              </a:spcBef>
              <a:spcAft>
                <a:spcPts val="0"/>
              </a:spcAft>
              <a:buClr>
                <a:schemeClr val="dk1"/>
              </a:buClr>
              <a:buSzPts val="1100"/>
              <a:buFont typeface="Arial"/>
              <a:buNone/>
            </a:pPr>
            <a:endParaRPr sz="1250" b="1">
              <a:solidFill>
                <a:schemeClr val="accent1"/>
              </a:solidFill>
            </a:endParaRPr>
          </a:p>
          <a:p>
            <a:pPr marL="457200" marR="50800" lvl="0" indent="-307975" algn="l" rtl="0">
              <a:lnSpc>
                <a:spcPct val="100000"/>
              </a:lnSpc>
              <a:spcBef>
                <a:spcPts val="0"/>
              </a:spcBef>
              <a:spcAft>
                <a:spcPts val="0"/>
              </a:spcAft>
              <a:buClr>
                <a:schemeClr val="accent2"/>
              </a:buClr>
              <a:buSzPts val="1250"/>
              <a:buChar char="●"/>
            </a:pPr>
            <a:r>
              <a:rPr lang="en" sz="125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Massage what makes you unique over dartboard background</a:t>
            </a:r>
            <a:endParaRPr sz="1250">
              <a:solidFill>
                <a:srgbClr val="FFFFFF"/>
              </a:solidFill>
            </a:endParaRPr>
          </a:p>
          <a:p>
            <a:pPr marL="457200" marR="50800" lvl="0" indent="-307975" algn="l" rtl="0">
              <a:lnSpc>
                <a:spcPct val="100000"/>
              </a:lnSpc>
              <a:spcBef>
                <a:spcPts val="0"/>
              </a:spcBef>
              <a:spcAft>
                <a:spcPts val="0"/>
              </a:spcAft>
              <a:buClr>
                <a:schemeClr val="accent2"/>
              </a:buClr>
              <a:buSzPts val="1250"/>
              <a:buChar char="●"/>
            </a:pPr>
            <a:r>
              <a:rPr lang="en" sz="1250">
                <a:solidFill>
                  <a:srgbClr val="FFFFFF"/>
                </a:solidFill>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Man making the call me sign</a:t>
            </a:r>
            <a:endParaRPr sz="1250">
              <a:solidFill>
                <a:srgbClr val="FFFFFF"/>
              </a:solidFill>
            </a:endParaRPr>
          </a:p>
          <a:p>
            <a:pPr marL="457200" marR="50800" lvl="0" indent="-307975" algn="l" rtl="0">
              <a:lnSpc>
                <a:spcPct val="100000"/>
              </a:lnSpc>
              <a:spcBef>
                <a:spcPts val="0"/>
              </a:spcBef>
              <a:spcAft>
                <a:spcPts val="0"/>
              </a:spcAft>
              <a:buClr>
                <a:schemeClr val="accent2"/>
              </a:buClr>
              <a:buSzPts val="1250"/>
              <a:buChar char="●"/>
            </a:pPr>
            <a:r>
              <a:rPr lang="en" sz="1250">
                <a:solidFill>
                  <a:srgbClr val="FFFFFF"/>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Low angle woman wearing suit on balcony</a:t>
            </a:r>
            <a:endParaRPr sz="1250">
              <a:solidFill>
                <a:srgbClr val="FFFFFF"/>
              </a:solidFill>
            </a:endParaRPr>
          </a:p>
          <a:p>
            <a:pPr marL="457200" marR="50800" lvl="0" indent="-307975" algn="l" rtl="0">
              <a:lnSpc>
                <a:spcPct val="100000"/>
              </a:lnSpc>
              <a:spcBef>
                <a:spcPts val="0"/>
              </a:spcBef>
              <a:spcAft>
                <a:spcPts val="0"/>
              </a:spcAft>
              <a:buClr>
                <a:schemeClr val="accent2"/>
              </a:buClr>
              <a:buSzPts val="1250"/>
              <a:buChar char="●"/>
            </a:pPr>
            <a:r>
              <a:rPr lang="en" sz="1250">
                <a:solidFill>
                  <a:srgbClr val="FFFFFF"/>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Group of business people in a meeting</a:t>
            </a:r>
            <a:endParaRPr sz="1250">
              <a:solidFill>
                <a:srgbClr val="FFFFFF"/>
              </a:solidFill>
            </a:endParaRPr>
          </a:p>
          <a:p>
            <a:pPr marL="457200" marR="50800" lvl="0" indent="-307975" algn="l" rtl="0">
              <a:lnSpc>
                <a:spcPct val="100000"/>
              </a:lnSpc>
              <a:spcBef>
                <a:spcPts val="0"/>
              </a:spcBef>
              <a:spcAft>
                <a:spcPts val="0"/>
              </a:spcAft>
              <a:buClr>
                <a:schemeClr val="accent2"/>
              </a:buClr>
              <a:buSzPts val="1250"/>
              <a:buChar char="●"/>
            </a:pPr>
            <a:r>
              <a:rPr lang="en" sz="1250">
                <a:solidFill>
                  <a:srgbClr val="FFFFFF"/>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Man holding a cup</a:t>
            </a:r>
            <a:endParaRPr sz="1250">
              <a:solidFill>
                <a:srgbClr val="FFFFFF"/>
              </a:solidFill>
            </a:endParaRPr>
          </a:p>
          <a:p>
            <a:pPr marL="457200" marR="50800" lvl="0" indent="-307975" algn="l" rtl="0">
              <a:lnSpc>
                <a:spcPct val="100000"/>
              </a:lnSpc>
              <a:spcBef>
                <a:spcPts val="0"/>
              </a:spcBef>
              <a:spcAft>
                <a:spcPts val="0"/>
              </a:spcAft>
              <a:buClr>
                <a:schemeClr val="accent2"/>
              </a:buClr>
              <a:buSzPts val="1250"/>
              <a:buChar char="●"/>
            </a:pPr>
            <a:r>
              <a:rPr lang="en" sz="1250">
                <a:solidFill>
                  <a:srgbClr val="FFFFFF"/>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Medium shot man holding frame</a:t>
            </a:r>
            <a:endParaRPr sz="1300">
              <a:solidFill>
                <a:srgbClr val="374957"/>
              </a:solidFill>
              <a:highlight>
                <a:schemeClr val="lt1"/>
              </a:highlight>
            </a:endParaRPr>
          </a:p>
          <a:p>
            <a:pPr marL="457200" marR="50800" lvl="0" indent="-311150" algn="l" rtl="0">
              <a:lnSpc>
                <a:spcPct val="100000"/>
              </a:lnSpc>
              <a:spcBef>
                <a:spcPts val="0"/>
              </a:spcBef>
              <a:spcAft>
                <a:spcPts val="0"/>
              </a:spcAft>
              <a:buClr>
                <a:schemeClr val="accent2"/>
              </a:buClr>
              <a:buSzPts val="1300"/>
              <a:buChar char="●"/>
            </a:pPr>
            <a:r>
              <a:rPr lang="en" sz="1250">
                <a:solidFill>
                  <a:schemeClr val="lt1"/>
                </a:solidFill>
                <a:uFill>
                  <a:noFill/>
                </a:uFill>
                <a:hlinkClick r:id="rId9">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Joyful business team waving on office stairway</a:t>
            </a:r>
            <a:endParaRPr sz="1250">
              <a:solidFill>
                <a:srgbClr val="FFFFFF"/>
              </a:solidFill>
            </a:endParaRPr>
          </a:p>
          <a:p>
            <a:pPr marL="457200" marR="50800" lvl="0" indent="-311150" algn="l" rtl="0">
              <a:lnSpc>
                <a:spcPct val="100000"/>
              </a:lnSpc>
              <a:spcBef>
                <a:spcPts val="0"/>
              </a:spcBef>
              <a:spcAft>
                <a:spcPts val="0"/>
              </a:spcAft>
              <a:buClr>
                <a:schemeClr val="accent2"/>
              </a:buClr>
              <a:buSzPts val="1300"/>
              <a:buChar char="●"/>
            </a:pPr>
            <a:r>
              <a:rPr lang="en" sz="1250">
                <a:solidFill>
                  <a:srgbClr val="FFFFFF"/>
                </a:solidFill>
                <a:uFill>
                  <a:noFill/>
                </a:uFill>
                <a:hlinkClick r:id="rId10">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Group of male architect using laptop while looking at blueprint</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600"/>
        <p:cNvGrpSpPr/>
        <p:nvPr/>
      </p:nvGrpSpPr>
      <p:grpSpPr>
        <a:xfrm>
          <a:off x="0" y="0"/>
          <a:ext cx="0" cy="0"/>
          <a:chOff x="0" y="0"/>
          <a:chExt cx="0" cy="0"/>
        </a:xfrm>
      </p:grpSpPr>
      <p:sp>
        <p:nvSpPr>
          <p:cNvPr id="2601" name="Google Shape;2601;p62"/>
          <p:cNvSpPr txBox="1">
            <a:spLocks noGrp="1"/>
          </p:cNvSpPr>
          <p:nvPr>
            <p:ph type="title"/>
          </p:nvPr>
        </p:nvSpPr>
        <p:spPr>
          <a:xfrm>
            <a:off x="713225" y="358600"/>
            <a:ext cx="7717500" cy="45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602" name="Google Shape;2602;p62"/>
          <p:cNvSpPr txBox="1">
            <a:spLocks noGrp="1"/>
          </p:cNvSpPr>
          <p:nvPr>
            <p:ph type="body" idx="1"/>
          </p:nvPr>
        </p:nvSpPr>
        <p:spPr>
          <a:xfrm>
            <a:off x="1506800" y="1030325"/>
            <a:ext cx="6924000" cy="3569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50">
                <a:solidFill>
                  <a:schemeClr val="lt1"/>
                </a:solidFill>
              </a:rPr>
              <a:t>Did you like the resources on this template? Get them for free at our other websites.</a:t>
            </a:r>
            <a:endParaRPr sz="1250">
              <a:solidFill>
                <a:schemeClr val="lt1"/>
              </a:solidFill>
            </a:endParaRPr>
          </a:p>
          <a:p>
            <a:pPr marL="0" lvl="0" indent="0" algn="l" rtl="0">
              <a:lnSpc>
                <a:spcPct val="100000"/>
              </a:lnSpc>
              <a:spcBef>
                <a:spcPts val="0"/>
              </a:spcBef>
              <a:spcAft>
                <a:spcPts val="0"/>
              </a:spcAft>
              <a:buClr>
                <a:schemeClr val="dk1"/>
              </a:buClr>
              <a:buSzPts val="1100"/>
              <a:buFont typeface="Arial"/>
              <a:buNone/>
            </a:pPr>
            <a:endParaRPr sz="1250">
              <a:solidFill>
                <a:schemeClr val="lt1"/>
              </a:solidFill>
            </a:endParaRPr>
          </a:p>
          <a:p>
            <a:pPr marL="0" lvl="0" indent="0" algn="l" rtl="0">
              <a:lnSpc>
                <a:spcPct val="100000"/>
              </a:lnSpc>
              <a:spcBef>
                <a:spcPts val="0"/>
              </a:spcBef>
              <a:spcAft>
                <a:spcPts val="0"/>
              </a:spcAft>
              <a:buClr>
                <a:schemeClr val="dk1"/>
              </a:buClr>
              <a:buSzPts val="1100"/>
              <a:buFont typeface="Arial"/>
              <a:buNone/>
            </a:pPr>
            <a:r>
              <a:rPr lang="en" sz="1250" b="1">
                <a:solidFill>
                  <a:schemeClr val="accent1"/>
                </a:solidFill>
              </a:rPr>
              <a:t>PHOTOS</a:t>
            </a:r>
            <a:endParaRPr sz="1250" b="1">
              <a:solidFill>
                <a:schemeClr val="accent1"/>
              </a:solidFill>
            </a:endParaRPr>
          </a:p>
          <a:p>
            <a:pPr marL="457200" marR="50800" lvl="0" indent="-307975" algn="l" rtl="0">
              <a:lnSpc>
                <a:spcPct val="100000"/>
              </a:lnSpc>
              <a:spcBef>
                <a:spcPts val="0"/>
              </a:spcBef>
              <a:spcAft>
                <a:spcPts val="0"/>
              </a:spcAft>
              <a:buClr>
                <a:srgbClr val="FFAB40"/>
              </a:buClr>
              <a:buSzPts val="1250"/>
              <a:buChar char="●"/>
            </a:pPr>
            <a:r>
              <a:rPr lang="en" sz="1250">
                <a:solidFill>
                  <a:srgbClr val="FFFFFF"/>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Group of young business people analyzing graph over wooden desk</a:t>
            </a:r>
            <a:endParaRPr sz="1250">
              <a:solidFill>
                <a:srgbClr val="FFFFFF"/>
              </a:solidFill>
            </a:endParaRPr>
          </a:p>
          <a:p>
            <a:pPr marL="457200" marR="50800" lvl="0" indent="-307975" algn="l" rtl="0">
              <a:lnSpc>
                <a:spcPct val="100000"/>
              </a:lnSpc>
              <a:spcBef>
                <a:spcPts val="0"/>
              </a:spcBef>
              <a:spcAft>
                <a:spcPts val="0"/>
              </a:spcAft>
              <a:buClr>
                <a:srgbClr val="FFAB40"/>
              </a:buClr>
              <a:buSzPts val="1250"/>
              <a:buChar char="●"/>
            </a:pPr>
            <a:r>
              <a:rPr lang="en" sz="1250">
                <a:solidFill>
                  <a:schemeClr val="lt1"/>
                </a:solidFill>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Man with binoculars</a:t>
            </a:r>
            <a:endParaRPr sz="1250">
              <a:solidFill>
                <a:schemeClr val="lt1"/>
              </a:solidFill>
            </a:endParaRPr>
          </a:p>
          <a:p>
            <a:pPr marL="457200" marR="50800" lvl="0" indent="-307975" algn="l" rtl="0">
              <a:lnSpc>
                <a:spcPct val="100000"/>
              </a:lnSpc>
              <a:spcBef>
                <a:spcPts val="0"/>
              </a:spcBef>
              <a:spcAft>
                <a:spcPts val="0"/>
              </a:spcAft>
              <a:buClr>
                <a:srgbClr val="FFAB40"/>
              </a:buClr>
              <a:buSzPts val="1250"/>
              <a:buChar char="●"/>
            </a:pPr>
            <a:r>
              <a:rPr lang="en" sz="1250">
                <a:solidFill>
                  <a:srgbClr val="FFFFFF"/>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Group of young male architect analyzing blueprint</a:t>
            </a:r>
            <a:endParaRPr sz="1250">
              <a:solidFill>
                <a:srgbClr val="FFFFFF"/>
              </a:solidFill>
            </a:endParaRPr>
          </a:p>
          <a:p>
            <a:pPr marL="457200" marR="50800" lvl="0" indent="-307975" algn="l" rtl="0">
              <a:lnSpc>
                <a:spcPct val="100000"/>
              </a:lnSpc>
              <a:spcBef>
                <a:spcPts val="0"/>
              </a:spcBef>
              <a:spcAft>
                <a:spcPts val="0"/>
              </a:spcAft>
              <a:buClr>
                <a:srgbClr val="FFAB40"/>
              </a:buClr>
              <a:buSzPts val="1250"/>
              <a:buChar char="●"/>
            </a:pPr>
            <a:r>
              <a:rPr lang="en" sz="1250">
                <a:solidFill>
                  <a:schemeClr val="lt1"/>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Smiley girl with yellow background</a:t>
            </a:r>
            <a:endParaRPr sz="1250">
              <a:solidFill>
                <a:schemeClr val="lt1"/>
              </a:solidFill>
            </a:endParaRPr>
          </a:p>
          <a:p>
            <a:pPr marL="457200" marR="50800" lvl="0" indent="-307975" algn="l" rtl="0">
              <a:lnSpc>
                <a:spcPct val="100000"/>
              </a:lnSpc>
              <a:spcBef>
                <a:spcPts val="0"/>
              </a:spcBef>
              <a:spcAft>
                <a:spcPts val="0"/>
              </a:spcAft>
              <a:buClr>
                <a:srgbClr val="FFAB40"/>
              </a:buClr>
              <a:buSzPts val="1250"/>
              <a:buChar char="●"/>
            </a:pPr>
            <a:r>
              <a:rPr lang="en" sz="1250">
                <a:solidFill>
                  <a:schemeClr val="lt1"/>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Happy young woman gesturing thumb up against bright yellow surface</a:t>
            </a:r>
            <a:endParaRPr sz="1250">
              <a:solidFill>
                <a:schemeClr val="lt1"/>
              </a:solidFill>
            </a:endParaRPr>
          </a:p>
          <a:p>
            <a:pPr marL="457200" marR="50800" lvl="0" indent="-307975" algn="l" rtl="0">
              <a:lnSpc>
                <a:spcPct val="100000"/>
              </a:lnSpc>
              <a:spcBef>
                <a:spcPts val="0"/>
              </a:spcBef>
              <a:spcAft>
                <a:spcPts val="0"/>
              </a:spcAft>
              <a:buClr>
                <a:srgbClr val="FFAB40"/>
              </a:buClr>
              <a:buSzPts val="1250"/>
              <a:buChar char="●"/>
            </a:pPr>
            <a:r>
              <a:rPr lang="en" sz="1250">
                <a:solidFill>
                  <a:schemeClr val="lt1"/>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Portrait of positive man with retro camera standing isolated</a:t>
            </a:r>
            <a:endParaRPr sz="1250">
              <a:solidFill>
                <a:schemeClr val="lt1"/>
              </a:solidFill>
            </a:endParaRPr>
          </a:p>
          <a:p>
            <a:pPr marL="457200" marR="50800" lvl="0" indent="-307975" algn="l" rtl="0">
              <a:lnSpc>
                <a:spcPct val="100000"/>
              </a:lnSpc>
              <a:spcBef>
                <a:spcPts val="0"/>
              </a:spcBef>
              <a:spcAft>
                <a:spcPts val="0"/>
              </a:spcAft>
              <a:buClr>
                <a:srgbClr val="FFAB40"/>
              </a:buClr>
              <a:buSzPts val="1250"/>
              <a:buChar char="●"/>
            </a:pPr>
            <a:r>
              <a:rPr lang="en" sz="1250">
                <a:solidFill>
                  <a:srgbClr val="FFFFFF"/>
                </a:solidFill>
                <a:uFill>
                  <a:noFill/>
                </a:uFill>
                <a:hlinkClick r:id="rId9">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Multiracial group of cheerful coworkers</a:t>
            </a:r>
            <a:endParaRPr sz="1250">
              <a:solidFill>
                <a:srgbClr val="FFFFFF"/>
              </a:solidFill>
            </a:endParaRPr>
          </a:p>
          <a:p>
            <a:pPr marL="0" marR="50800" lvl="0" indent="0" algn="l" rtl="0">
              <a:lnSpc>
                <a:spcPct val="100000"/>
              </a:lnSpc>
              <a:spcBef>
                <a:spcPts val="0"/>
              </a:spcBef>
              <a:spcAft>
                <a:spcPts val="0"/>
              </a:spcAft>
              <a:buClr>
                <a:schemeClr val="dk1"/>
              </a:buClr>
              <a:buSzPts val="1100"/>
              <a:buFont typeface="Arial"/>
              <a:buNone/>
            </a:pPr>
            <a:endParaRPr sz="1250">
              <a:solidFill>
                <a:schemeClr val="lt1"/>
              </a:solidFill>
            </a:endParaRPr>
          </a:p>
          <a:p>
            <a:pPr marL="0" lvl="0" indent="0" algn="l" rtl="0">
              <a:lnSpc>
                <a:spcPct val="100000"/>
              </a:lnSpc>
              <a:spcBef>
                <a:spcPts val="0"/>
              </a:spcBef>
              <a:spcAft>
                <a:spcPts val="0"/>
              </a:spcAft>
              <a:buClr>
                <a:schemeClr val="dk1"/>
              </a:buClr>
              <a:buSzPts val="1100"/>
              <a:buFont typeface="Arial"/>
              <a:buNone/>
            </a:pPr>
            <a:r>
              <a:rPr lang="en" sz="1250" b="1">
                <a:solidFill>
                  <a:schemeClr val="accent1"/>
                </a:solidFill>
              </a:rPr>
              <a:t>VECTORS</a:t>
            </a:r>
            <a:endParaRPr sz="1250" b="1">
              <a:solidFill>
                <a:schemeClr val="accent1"/>
              </a:solidFill>
            </a:endParaRPr>
          </a:p>
          <a:p>
            <a:pPr marL="457200" marR="50800" lvl="0" indent="-307975" algn="l" rtl="0">
              <a:lnSpc>
                <a:spcPct val="100000"/>
              </a:lnSpc>
              <a:spcBef>
                <a:spcPts val="0"/>
              </a:spcBef>
              <a:spcAft>
                <a:spcPts val="0"/>
              </a:spcAft>
              <a:buClr>
                <a:schemeClr val="accent1"/>
              </a:buClr>
              <a:buSzPts val="1250"/>
              <a:buChar char="●"/>
            </a:pPr>
            <a:r>
              <a:rPr lang="en" sz="1250">
                <a:solidFill>
                  <a:schemeClr val="lt1"/>
                </a:solidFill>
                <a:uFill>
                  <a:noFill/>
                </a:uFill>
                <a:hlinkClick r:id="rId10">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Geometric logo collection </a:t>
            </a:r>
            <a:endParaRPr sz="1250">
              <a:solidFill>
                <a:schemeClr val="lt1"/>
              </a:solidFill>
            </a:endParaRPr>
          </a:p>
          <a:p>
            <a:pPr marL="457200" marR="50800" lvl="0" indent="-307975" algn="l" rtl="0">
              <a:lnSpc>
                <a:spcPct val="100000"/>
              </a:lnSpc>
              <a:spcBef>
                <a:spcPts val="0"/>
              </a:spcBef>
              <a:spcAft>
                <a:spcPts val="0"/>
              </a:spcAft>
              <a:buClr>
                <a:schemeClr val="accent1"/>
              </a:buClr>
              <a:buSzPts val="1250"/>
              <a:buChar char="●"/>
            </a:pPr>
            <a:r>
              <a:rPr lang="en" sz="1250">
                <a:solidFill>
                  <a:schemeClr val="lt1"/>
                </a:solidFill>
                <a:uFill>
                  <a:noFill/>
                </a:uFill>
                <a:hlinkClick r:id="rId11">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Abstract infographics options number workflow template design</a:t>
            </a:r>
            <a:endParaRPr sz="1250">
              <a:solidFill>
                <a:schemeClr val="lt1"/>
              </a:solidFill>
            </a:endParaRPr>
          </a:p>
          <a:p>
            <a:pPr marL="457200" marR="50800" lvl="0" indent="-307975" algn="l" rtl="0">
              <a:lnSpc>
                <a:spcPct val="100000"/>
              </a:lnSpc>
              <a:spcBef>
                <a:spcPts val="0"/>
              </a:spcBef>
              <a:spcAft>
                <a:spcPts val="0"/>
              </a:spcAft>
              <a:buClr>
                <a:schemeClr val="accent1"/>
              </a:buClr>
              <a:buSzPts val="1250"/>
              <a:buChar char="●"/>
            </a:pPr>
            <a:r>
              <a:rPr lang="en" sz="1250">
                <a:solidFill>
                  <a:schemeClr val="lt1"/>
                </a:solidFill>
                <a:uFill>
                  <a:noFill/>
                </a:uFill>
                <a:hlinkClick r:id="rId1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Colorful step business infographic with numbers</a:t>
            </a:r>
            <a:endParaRPr sz="1250">
              <a:solidFill>
                <a:schemeClr val="lt1"/>
              </a:solidFill>
            </a:endParaRPr>
          </a:p>
          <a:p>
            <a:pPr marL="457200" marR="50800" lvl="0" indent="-307975" algn="l" rtl="0">
              <a:lnSpc>
                <a:spcPct val="100000"/>
              </a:lnSpc>
              <a:spcBef>
                <a:spcPts val="0"/>
              </a:spcBef>
              <a:spcAft>
                <a:spcPts val="0"/>
              </a:spcAft>
              <a:buClr>
                <a:schemeClr val="accent1"/>
              </a:buClr>
              <a:buSzPts val="1250"/>
              <a:buChar char="●"/>
            </a:pPr>
            <a:r>
              <a:rPr lang="en" sz="1250">
                <a:solidFill>
                  <a:schemeClr val="lt1"/>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Concept of flat computer engineering</a:t>
            </a:r>
            <a:endParaRPr sz="1250">
              <a:solidFill>
                <a:schemeClr val="lt1"/>
              </a:solidFill>
            </a:endParaRPr>
          </a:p>
          <a:p>
            <a:pPr marL="457200" marR="50800" lvl="0" indent="-307975" algn="l" rtl="0">
              <a:lnSpc>
                <a:spcPct val="100000"/>
              </a:lnSpc>
              <a:spcBef>
                <a:spcPts val="0"/>
              </a:spcBef>
              <a:spcAft>
                <a:spcPts val="0"/>
              </a:spcAft>
              <a:buClr>
                <a:schemeClr val="accent1"/>
              </a:buClr>
              <a:buSzPts val="1250"/>
              <a:buChar char="●"/>
            </a:pPr>
            <a:r>
              <a:rPr lang="en" sz="1250">
                <a:solidFill>
                  <a:schemeClr val="lt1"/>
                </a:solidFill>
                <a:uFill>
                  <a:noFill/>
                </a:uFill>
                <a:hlinkClick r:id="rId1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Modern tiktok interface on smartphone</a:t>
            </a:r>
            <a:endParaRPr sz="1250">
              <a:solidFill>
                <a:schemeClr val="lt1"/>
              </a:solidFill>
            </a:endParaRPr>
          </a:p>
          <a:p>
            <a:pPr marL="457200" marR="50800" lvl="0" indent="-307975" algn="l" rtl="0">
              <a:lnSpc>
                <a:spcPct val="100000"/>
              </a:lnSpc>
              <a:spcBef>
                <a:spcPts val="0"/>
              </a:spcBef>
              <a:spcAft>
                <a:spcPts val="0"/>
              </a:spcAft>
              <a:buClr>
                <a:schemeClr val="accent1"/>
              </a:buClr>
              <a:buSzPts val="1250"/>
              <a:buChar char="●"/>
            </a:pPr>
            <a:r>
              <a:rPr lang="en" sz="1250">
                <a:solidFill>
                  <a:schemeClr val="lt1"/>
                </a:solidFill>
                <a:uFill>
                  <a:noFill/>
                </a:uFill>
                <a:hlinkClick r:id="rId1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Digital device mockup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06"/>
        <p:cNvGrpSpPr/>
        <p:nvPr/>
      </p:nvGrpSpPr>
      <p:grpSpPr>
        <a:xfrm>
          <a:off x="0" y="0"/>
          <a:ext cx="0" cy="0"/>
          <a:chOff x="0" y="0"/>
          <a:chExt cx="0" cy="0"/>
        </a:xfrm>
      </p:grpSpPr>
      <p:sp>
        <p:nvSpPr>
          <p:cNvPr id="2607" name="Google Shape;2607;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608" name="Google Shape;2608;p63"/>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609" name="Google Shape;2609;p63"/>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13"/>
        <p:cNvGrpSpPr/>
        <p:nvPr/>
      </p:nvGrpSpPr>
      <p:grpSpPr>
        <a:xfrm>
          <a:off x="0" y="0"/>
          <a:ext cx="0" cy="0"/>
          <a:chOff x="0" y="0"/>
          <a:chExt cx="0" cy="0"/>
        </a:xfrm>
      </p:grpSpPr>
      <p:sp>
        <p:nvSpPr>
          <p:cNvPr id="2614" name="Google Shape;2614;p6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615" name="Google Shape;2615;p6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616" name="Google Shape;2616;p64"/>
          <p:cNvSpPr txBox="1"/>
          <p:nvPr/>
        </p:nvSpPr>
        <p:spPr>
          <a:xfrm>
            <a:off x="1068100" y="1919049"/>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Barlow</a:t>
            </a:r>
            <a:endParaRPr sz="1100" b="1">
              <a:solidFill>
                <a:srgbClr val="EFEFEF"/>
              </a:solidFill>
            </a:endParaRPr>
          </a:p>
          <a:p>
            <a:pPr marL="0" lvl="0" indent="0" algn="ctr" rtl="0">
              <a:lnSpc>
                <a:spcPct val="115000"/>
              </a:lnSpc>
              <a:spcBef>
                <a:spcPts val="0"/>
              </a:spcBef>
              <a:spcAft>
                <a:spcPts val="0"/>
              </a:spcAft>
              <a:buNone/>
            </a:pPr>
            <a:r>
              <a:rPr lang="en" sz="1100" b="1">
                <a:solidFill>
                  <a:srgbClr val="EFEFEF"/>
                </a:solidFill>
              </a:rPr>
              <a:t>(</a:t>
            </a:r>
            <a:r>
              <a:rPr lang="en" sz="1100">
                <a:solidFill>
                  <a:srgbClr val="FFFFFF"/>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https://fonts.google.com/specimen/Barlow</a:t>
            </a:r>
            <a:r>
              <a:rPr lang="en" sz="1100">
                <a:solidFill>
                  <a:srgbClr val="FFFFFF"/>
                </a:solidFill>
              </a:rPr>
              <a:t>)</a:t>
            </a:r>
            <a:endParaRPr sz="1100">
              <a:solidFill>
                <a:srgbClr val="FFFFFF"/>
              </a:solidFill>
            </a:endParaRPr>
          </a:p>
        </p:txBody>
      </p:sp>
      <p:sp>
        <p:nvSpPr>
          <p:cNvPr id="2617" name="Google Shape;2617;p64"/>
          <p:cNvSpPr/>
          <p:nvPr/>
        </p:nvSpPr>
        <p:spPr>
          <a:xfrm>
            <a:off x="3645388" y="3498875"/>
            <a:ext cx="791400" cy="754200"/>
          </a:xfrm>
          <a:prstGeom prst="roundRect">
            <a:avLst>
              <a:gd name="adj" fmla="val 16667"/>
            </a:avLst>
          </a:prstGeom>
          <a:solidFill>
            <a:srgbClr val="0097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4707207" y="3498875"/>
            <a:ext cx="791400" cy="754200"/>
          </a:xfrm>
          <a:prstGeom prst="roundRect">
            <a:avLst>
              <a:gd name="adj" fmla="val 16667"/>
            </a:avLst>
          </a:prstGeom>
          <a:solidFill>
            <a:srgbClr val="1C6F8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5769027" y="3498875"/>
            <a:ext cx="791400" cy="754200"/>
          </a:xfrm>
          <a:prstGeom prst="roundRect">
            <a:avLst>
              <a:gd name="adj" fmla="val 16667"/>
            </a:avLst>
          </a:prstGeom>
          <a:solidFill>
            <a:srgbClr val="00586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2583563" y="3498875"/>
            <a:ext cx="791400" cy="754200"/>
          </a:xfrm>
          <a:prstGeom prst="roundRect">
            <a:avLst>
              <a:gd name="adj" fmla="val 16667"/>
            </a:avLst>
          </a:prstGeom>
          <a:solidFill>
            <a:srgbClr val="FFAB4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#0097a7</a:t>
            </a:r>
            <a:endParaRPr sz="1000">
              <a:solidFill>
                <a:srgbClr val="FFFFFF"/>
              </a:solidFill>
            </a:endParaRPr>
          </a:p>
        </p:txBody>
      </p:sp>
      <p:sp>
        <p:nvSpPr>
          <p:cNvPr id="2622" name="Google Shape;2622;p64"/>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#1c6f80</a:t>
            </a:r>
            <a:endParaRPr sz="1000">
              <a:solidFill>
                <a:srgbClr val="FFFFFF"/>
              </a:solidFill>
            </a:endParaRPr>
          </a:p>
        </p:txBody>
      </p:sp>
      <p:sp>
        <p:nvSpPr>
          <p:cNvPr id="2623" name="Google Shape;2623;p64"/>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#005862</a:t>
            </a:r>
            <a:endParaRPr sz="1000">
              <a:solidFill>
                <a:srgbClr val="FFFFFF"/>
              </a:solidFill>
            </a:endParaRPr>
          </a:p>
        </p:txBody>
      </p:sp>
      <p:sp>
        <p:nvSpPr>
          <p:cNvPr id="2624" name="Google Shape;2624;p64"/>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#ffab40</a:t>
            </a:r>
            <a:endParaRPr sz="10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28"/>
        <p:cNvGrpSpPr/>
        <p:nvPr/>
      </p:nvGrpSpPr>
      <p:grpSpPr>
        <a:xfrm>
          <a:off x="0" y="0"/>
          <a:ext cx="0" cy="0"/>
          <a:chOff x="0" y="0"/>
          <a:chExt cx="0" cy="0"/>
        </a:xfrm>
      </p:grpSpPr>
      <p:sp>
        <p:nvSpPr>
          <p:cNvPr id="2629" name="Google Shape;2629;p65"/>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630" name="Google Shape;2630;p65"/>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chemeClr val="lt1"/>
                </a:solidFill>
                <a:latin typeface="Arial"/>
                <a:ea typeface="Arial"/>
                <a:cs typeface="Arial"/>
                <a:sym typeface="Arial"/>
              </a:rPr>
              <a:t> with our illustrated concepts. Choose the style you like the most, edit its colors, pick the background and layers you want to be visible and bring them to life with the animator panel. It will boost your presentation for sure!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ow it works.</a:t>
            </a:r>
            <a:endParaRPr>
              <a:solidFill>
                <a:srgbClr val="869FB2"/>
              </a:solidFill>
              <a:latin typeface="Arial"/>
              <a:ea typeface="Arial"/>
              <a:cs typeface="Arial"/>
              <a:sym typeface="Arial"/>
            </a:endParaRPr>
          </a:p>
        </p:txBody>
      </p:sp>
      <p:pic>
        <p:nvPicPr>
          <p:cNvPr id="2631" name="Google Shape;2631;p6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632" name="Google Shape;2632;p65"/>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2633" name="Google Shape;2633;p65"/>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2634" name="Google Shape;2634;p65"/>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2635" name="Google Shape;2635;p65"/>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2636" name="Google Shape;2636;p6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637" name="Google Shape;2637;p6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638" name="Google Shape;2638;p6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639" name="Google Shape;2639;p6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640" name="Google Shape;2640;p65"/>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44"/>
        <p:cNvGrpSpPr/>
        <p:nvPr/>
      </p:nvGrpSpPr>
      <p:grpSpPr>
        <a:xfrm>
          <a:off x="0" y="0"/>
          <a:ext cx="0" cy="0"/>
          <a:chOff x="0" y="0"/>
          <a:chExt cx="0" cy="0"/>
        </a:xfrm>
      </p:grpSpPr>
      <p:sp>
        <p:nvSpPr>
          <p:cNvPr id="2645" name="Google Shape;2645;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2646" name="Google Shape;2646;p66"/>
          <p:cNvGrpSpPr/>
          <p:nvPr/>
        </p:nvGrpSpPr>
        <p:grpSpPr>
          <a:xfrm>
            <a:off x="5156078" y="3085736"/>
            <a:ext cx="474294" cy="551291"/>
            <a:chOff x="4727025" y="1332775"/>
            <a:chExt cx="59900" cy="69625"/>
          </a:xfrm>
        </p:grpSpPr>
        <p:sp>
          <p:nvSpPr>
            <p:cNvPr id="2647" name="Google Shape;2647;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66"/>
          <p:cNvGrpSpPr/>
          <p:nvPr/>
        </p:nvGrpSpPr>
        <p:grpSpPr>
          <a:xfrm>
            <a:off x="5769734" y="2314340"/>
            <a:ext cx="555653" cy="557031"/>
            <a:chOff x="4820425" y="1329900"/>
            <a:chExt cx="70175" cy="70350"/>
          </a:xfrm>
        </p:grpSpPr>
        <p:sp>
          <p:nvSpPr>
            <p:cNvPr id="2650" name="Google Shape;2650;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4" name="Google Shape;2654;p66"/>
          <p:cNvGrpSpPr/>
          <p:nvPr/>
        </p:nvGrpSpPr>
        <p:grpSpPr>
          <a:xfrm>
            <a:off x="6396103" y="2318845"/>
            <a:ext cx="582574" cy="533871"/>
            <a:chOff x="4903200" y="1331525"/>
            <a:chExt cx="73575" cy="67425"/>
          </a:xfrm>
        </p:grpSpPr>
        <p:sp>
          <p:nvSpPr>
            <p:cNvPr id="2655" name="Google Shape;2655;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7" name="Google Shape;2657;p66"/>
          <p:cNvGrpSpPr/>
          <p:nvPr/>
        </p:nvGrpSpPr>
        <p:grpSpPr>
          <a:xfrm>
            <a:off x="5755581" y="3078709"/>
            <a:ext cx="583960" cy="565345"/>
            <a:chOff x="4815575" y="1416800"/>
            <a:chExt cx="73750" cy="71400"/>
          </a:xfrm>
        </p:grpSpPr>
        <p:sp>
          <p:nvSpPr>
            <p:cNvPr id="2658" name="Google Shape;2658;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1" name="Google Shape;2661;p66"/>
          <p:cNvGrpSpPr/>
          <p:nvPr/>
        </p:nvGrpSpPr>
        <p:grpSpPr>
          <a:xfrm>
            <a:off x="6390362" y="3108896"/>
            <a:ext cx="589898" cy="504970"/>
            <a:chOff x="4902475" y="1418875"/>
            <a:chExt cx="74500" cy="63775"/>
          </a:xfrm>
        </p:grpSpPr>
        <p:sp>
          <p:nvSpPr>
            <p:cNvPr id="2662" name="Google Shape;2662;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4" name="Google Shape;2664;p66"/>
          <p:cNvGrpSpPr/>
          <p:nvPr/>
        </p:nvGrpSpPr>
        <p:grpSpPr>
          <a:xfrm>
            <a:off x="5765577" y="3826000"/>
            <a:ext cx="563967" cy="567127"/>
            <a:chOff x="4818100" y="1507675"/>
            <a:chExt cx="71225" cy="71625"/>
          </a:xfrm>
        </p:grpSpPr>
        <p:sp>
          <p:nvSpPr>
            <p:cNvPr id="2665" name="Google Shape;2665;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66"/>
          <p:cNvGrpSpPr/>
          <p:nvPr/>
        </p:nvGrpSpPr>
        <p:grpSpPr>
          <a:xfrm>
            <a:off x="5079075" y="3829461"/>
            <a:ext cx="628301" cy="588505"/>
            <a:chOff x="4721450" y="1509475"/>
            <a:chExt cx="79350" cy="74325"/>
          </a:xfrm>
        </p:grpSpPr>
        <p:sp>
          <p:nvSpPr>
            <p:cNvPr id="2670" name="Google Shape;2670;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66"/>
          <p:cNvGrpSpPr/>
          <p:nvPr/>
        </p:nvGrpSpPr>
        <p:grpSpPr>
          <a:xfrm>
            <a:off x="6424608" y="3814027"/>
            <a:ext cx="557038" cy="562772"/>
            <a:chOff x="4906800" y="1507500"/>
            <a:chExt cx="70350" cy="71075"/>
          </a:xfrm>
        </p:grpSpPr>
        <p:sp>
          <p:nvSpPr>
            <p:cNvPr id="2675" name="Google Shape;2675;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0" name="Google Shape;2680;p66"/>
          <p:cNvGrpSpPr/>
          <p:nvPr/>
        </p:nvGrpSpPr>
        <p:grpSpPr>
          <a:xfrm>
            <a:off x="4462216" y="2340963"/>
            <a:ext cx="517934" cy="517934"/>
            <a:chOff x="3736598" y="2170606"/>
            <a:chExt cx="404889" cy="404889"/>
          </a:xfrm>
        </p:grpSpPr>
        <p:sp>
          <p:nvSpPr>
            <p:cNvPr id="2681" name="Google Shape;2681;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5" name="Google Shape;2685;p66"/>
          <p:cNvGrpSpPr/>
          <p:nvPr/>
        </p:nvGrpSpPr>
        <p:grpSpPr>
          <a:xfrm>
            <a:off x="3729277" y="2341061"/>
            <a:ext cx="586986" cy="517740"/>
            <a:chOff x="3161917" y="2170682"/>
            <a:chExt cx="458870" cy="404737"/>
          </a:xfrm>
        </p:grpSpPr>
        <p:sp>
          <p:nvSpPr>
            <p:cNvPr id="2686" name="Google Shape;2686;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9" name="Google Shape;2689;p66"/>
          <p:cNvGrpSpPr/>
          <p:nvPr/>
        </p:nvGrpSpPr>
        <p:grpSpPr>
          <a:xfrm>
            <a:off x="3752299" y="3102400"/>
            <a:ext cx="540943" cy="517963"/>
            <a:chOff x="3179914" y="2889488"/>
            <a:chExt cx="422876" cy="404911"/>
          </a:xfrm>
        </p:grpSpPr>
        <p:sp>
          <p:nvSpPr>
            <p:cNvPr id="2690" name="Google Shape;2690;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6" name="Google Shape;2696;p66"/>
          <p:cNvGrpSpPr/>
          <p:nvPr/>
        </p:nvGrpSpPr>
        <p:grpSpPr>
          <a:xfrm>
            <a:off x="4453093" y="3102358"/>
            <a:ext cx="536180" cy="518047"/>
            <a:chOff x="3729467" y="2889422"/>
            <a:chExt cx="419153" cy="404977"/>
          </a:xfrm>
        </p:grpSpPr>
        <p:sp>
          <p:nvSpPr>
            <p:cNvPr id="2697" name="Google Shape;2697;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4" name="Google Shape;2704;p66"/>
          <p:cNvGrpSpPr/>
          <p:nvPr/>
        </p:nvGrpSpPr>
        <p:grpSpPr>
          <a:xfrm>
            <a:off x="1990126" y="3445787"/>
            <a:ext cx="965351" cy="134611"/>
            <a:chOff x="4411970" y="2962952"/>
            <a:chExt cx="706544" cy="104212"/>
          </a:xfrm>
        </p:grpSpPr>
        <p:sp>
          <p:nvSpPr>
            <p:cNvPr id="2705" name="Google Shape;2705;p6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66"/>
          <p:cNvGrpSpPr/>
          <p:nvPr/>
        </p:nvGrpSpPr>
        <p:grpSpPr>
          <a:xfrm>
            <a:off x="1990126" y="3041077"/>
            <a:ext cx="960158" cy="289172"/>
            <a:chOff x="4411970" y="2726085"/>
            <a:chExt cx="643107" cy="193659"/>
          </a:xfrm>
        </p:grpSpPr>
        <p:sp>
          <p:nvSpPr>
            <p:cNvPr id="2710" name="Google Shape;2710;p6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66"/>
          <p:cNvGrpSpPr/>
          <p:nvPr/>
        </p:nvGrpSpPr>
        <p:grpSpPr>
          <a:xfrm>
            <a:off x="998624" y="3295400"/>
            <a:ext cx="811503" cy="252584"/>
            <a:chOff x="4411970" y="4340222"/>
            <a:chExt cx="779467" cy="242683"/>
          </a:xfrm>
        </p:grpSpPr>
        <p:sp>
          <p:nvSpPr>
            <p:cNvPr id="2714" name="Google Shape;2714;p6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7" name="Google Shape;2717;p66"/>
          <p:cNvGrpSpPr/>
          <p:nvPr/>
        </p:nvGrpSpPr>
        <p:grpSpPr>
          <a:xfrm>
            <a:off x="1990126" y="2709308"/>
            <a:ext cx="965160" cy="216230"/>
            <a:chOff x="4411970" y="2468674"/>
            <a:chExt cx="747317" cy="167425"/>
          </a:xfrm>
        </p:grpSpPr>
        <p:sp>
          <p:nvSpPr>
            <p:cNvPr id="2718" name="Google Shape;2718;p6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0" name="Google Shape;2720;p6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1" name="Google Shape;2721;p66"/>
          <p:cNvGrpSpPr/>
          <p:nvPr/>
        </p:nvGrpSpPr>
        <p:grpSpPr>
          <a:xfrm>
            <a:off x="997692" y="2334687"/>
            <a:ext cx="1959041" cy="208784"/>
            <a:chOff x="6336019" y="3733725"/>
            <a:chExt cx="2566206" cy="351310"/>
          </a:xfrm>
        </p:grpSpPr>
        <p:sp>
          <p:nvSpPr>
            <p:cNvPr id="2722" name="Google Shape;2722;p6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66"/>
          <p:cNvGrpSpPr/>
          <p:nvPr/>
        </p:nvGrpSpPr>
        <p:grpSpPr>
          <a:xfrm>
            <a:off x="1990126" y="3950602"/>
            <a:ext cx="946551" cy="153200"/>
            <a:chOff x="4404545" y="3301592"/>
            <a:chExt cx="782403" cy="129272"/>
          </a:xfrm>
        </p:grpSpPr>
        <p:sp>
          <p:nvSpPr>
            <p:cNvPr id="2727" name="Google Shape;2727;p6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2729;p66"/>
          <p:cNvGrpSpPr/>
          <p:nvPr/>
        </p:nvGrpSpPr>
        <p:grpSpPr>
          <a:xfrm>
            <a:off x="1990126" y="3695937"/>
            <a:ext cx="962257" cy="139127"/>
            <a:chOff x="4411970" y="3131459"/>
            <a:chExt cx="710520" cy="117397"/>
          </a:xfrm>
        </p:grpSpPr>
        <p:sp>
          <p:nvSpPr>
            <p:cNvPr id="2730" name="Google Shape;2730;p6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2" name="Google Shape;2732;p6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3" name="Google Shape;2733;p66"/>
          <p:cNvGrpSpPr/>
          <p:nvPr/>
        </p:nvGrpSpPr>
        <p:grpSpPr>
          <a:xfrm>
            <a:off x="990271" y="3621603"/>
            <a:ext cx="823838" cy="458988"/>
            <a:chOff x="4411970" y="1801825"/>
            <a:chExt cx="734586" cy="409262"/>
          </a:xfrm>
        </p:grpSpPr>
        <p:sp>
          <p:nvSpPr>
            <p:cNvPr id="2734" name="Google Shape;2734;p6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6" name="Google Shape;2736;p66"/>
          <p:cNvGrpSpPr/>
          <p:nvPr/>
        </p:nvGrpSpPr>
        <p:grpSpPr>
          <a:xfrm>
            <a:off x="3095243" y="2339173"/>
            <a:ext cx="521514" cy="521514"/>
            <a:chOff x="5681300" y="2527788"/>
            <a:chExt cx="805800" cy="805800"/>
          </a:xfrm>
        </p:grpSpPr>
        <p:sp>
          <p:nvSpPr>
            <p:cNvPr id="2737" name="Google Shape;2737;p6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66"/>
          <p:cNvGrpSpPr/>
          <p:nvPr/>
        </p:nvGrpSpPr>
        <p:grpSpPr>
          <a:xfrm>
            <a:off x="3089483" y="3094865"/>
            <a:ext cx="533033" cy="533033"/>
            <a:chOff x="4049800" y="640400"/>
            <a:chExt cx="858900" cy="858900"/>
          </a:xfrm>
        </p:grpSpPr>
        <p:sp>
          <p:nvSpPr>
            <p:cNvPr id="2740" name="Google Shape;2740;p6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66"/>
          <p:cNvGrpSpPr/>
          <p:nvPr/>
        </p:nvGrpSpPr>
        <p:grpSpPr>
          <a:xfrm>
            <a:off x="3014966" y="3772543"/>
            <a:ext cx="682068" cy="682068"/>
            <a:chOff x="5080188" y="927900"/>
            <a:chExt cx="961200" cy="961200"/>
          </a:xfrm>
        </p:grpSpPr>
        <p:sp>
          <p:nvSpPr>
            <p:cNvPr id="2743" name="Google Shape;2743;p6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1" name="Google Shape;2751;p66"/>
          <p:cNvGrpSpPr/>
          <p:nvPr/>
        </p:nvGrpSpPr>
        <p:grpSpPr>
          <a:xfrm>
            <a:off x="4478465" y="3869234"/>
            <a:ext cx="505650" cy="504006"/>
            <a:chOff x="6039282" y="1042577"/>
            <a:chExt cx="734315" cy="731929"/>
          </a:xfrm>
        </p:grpSpPr>
        <p:sp>
          <p:nvSpPr>
            <p:cNvPr id="2752" name="Google Shape;2752;p6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 name="Google Shape;2773;p66"/>
          <p:cNvGrpSpPr/>
          <p:nvPr/>
        </p:nvGrpSpPr>
        <p:grpSpPr>
          <a:xfrm>
            <a:off x="5091067" y="2298862"/>
            <a:ext cx="567744" cy="602136"/>
            <a:chOff x="1825800" y="1651625"/>
            <a:chExt cx="539989" cy="571775"/>
          </a:xfrm>
        </p:grpSpPr>
        <p:sp>
          <p:nvSpPr>
            <p:cNvPr id="2774" name="Google Shape;2774;p6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 name="Google Shape;2778;p66"/>
          <p:cNvGrpSpPr/>
          <p:nvPr/>
        </p:nvGrpSpPr>
        <p:grpSpPr>
          <a:xfrm>
            <a:off x="3765995" y="3855579"/>
            <a:ext cx="508123" cy="507955"/>
            <a:chOff x="1897577" y="2802432"/>
            <a:chExt cx="492176" cy="492014"/>
          </a:xfrm>
        </p:grpSpPr>
        <p:sp>
          <p:nvSpPr>
            <p:cNvPr id="2779" name="Google Shape;2779;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 name="Google Shape;2791;p66"/>
          <p:cNvGrpSpPr/>
          <p:nvPr/>
        </p:nvGrpSpPr>
        <p:grpSpPr>
          <a:xfrm>
            <a:off x="997525" y="4169123"/>
            <a:ext cx="809227" cy="200842"/>
            <a:chOff x="2013045" y="4813233"/>
            <a:chExt cx="921986" cy="228854"/>
          </a:xfrm>
        </p:grpSpPr>
        <p:sp>
          <p:nvSpPr>
            <p:cNvPr id="2792" name="Google Shape;2792;p6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 name="Google Shape;2794;p66"/>
          <p:cNvGrpSpPr/>
          <p:nvPr/>
        </p:nvGrpSpPr>
        <p:grpSpPr>
          <a:xfrm>
            <a:off x="1005985" y="2656004"/>
            <a:ext cx="792421" cy="269941"/>
            <a:chOff x="1046767" y="4756633"/>
            <a:chExt cx="859646" cy="292841"/>
          </a:xfrm>
        </p:grpSpPr>
        <p:sp>
          <p:nvSpPr>
            <p:cNvPr id="2795" name="Google Shape;2795;p6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8" name="Google Shape;2798;p6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2" name="Google Shape;2802;p66"/>
          <p:cNvGrpSpPr/>
          <p:nvPr/>
        </p:nvGrpSpPr>
        <p:grpSpPr>
          <a:xfrm>
            <a:off x="7141841" y="2550562"/>
            <a:ext cx="166473" cy="141497"/>
            <a:chOff x="4660325" y="1866850"/>
            <a:chExt cx="68350" cy="58100"/>
          </a:xfrm>
        </p:grpSpPr>
        <p:sp>
          <p:nvSpPr>
            <p:cNvPr id="2803" name="Google Shape;2803;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66"/>
          <p:cNvGrpSpPr/>
          <p:nvPr/>
        </p:nvGrpSpPr>
        <p:grpSpPr>
          <a:xfrm>
            <a:off x="7451186" y="2576286"/>
            <a:ext cx="162515" cy="90049"/>
            <a:chOff x="4791775" y="1877500"/>
            <a:chExt cx="66725" cy="36975"/>
          </a:xfrm>
        </p:grpSpPr>
        <p:sp>
          <p:nvSpPr>
            <p:cNvPr id="2806" name="Google Shape;2806;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 name="Google Shape;2808;p66"/>
          <p:cNvGrpSpPr/>
          <p:nvPr/>
        </p:nvGrpSpPr>
        <p:grpSpPr>
          <a:xfrm>
            <a:off x="7772899" y="2576286"/>
            <a:ext cx="144979" cy="90049"/>
            <a:chOff x="4923925" y="1877500"/>
            <a:chExt cx="59525" cy="36975"/>
          </a:xfrm>
        </p:grpSpPr>
        <p:sp>
          <p:nvSpPr>
            <p:cNvPr id="2809" name="Google Shape;2809;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1" name="Google Shape;2811;p66"/>
          <p:cNvGrpSpPr/>
          <p:nvPr/>
        </p:nvGrpSpPr>
        <p:grpSpPr>
          <a:xfrm>
            <a:off x="8067390" y="2558477"/>
            <a:ext cx="141447" cy="125667"/>
            <a:chOff x="5058450" y="1870100"/>
            <a:chExt cx="58075" cy="51600"/>
          </a:xfrm>
        </p:grpSpPr>
        <p:sp>
          <p:nvSpPr>
            <p:cNvPr id="2812" name="Google Shape;2812;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4" name="Google Shape;2814;p66"/>
          <p:cNvGrpSpPr/>
          <p:nvPr/>
        </p:nvGrpSpPr>
        <p:grpSpPr>
          <a:xfrm>
            <a:off x="7481905" y="2980885"/>
            <a:ext cx="101077" cy="107645"/>
            <a:chOff x="4811425" y="2065025"/>
            <a:chExt cx="41500" cy="44200"/>
          </a:xfrm>
        </p:grpSpPr>
        <p:sp>
          <p:nvSpPr>
            <p:cNvPr id="2815" name="Google Shape;2815;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 name="Google Shape;2817;p66"/>
          <p:cNvGrpSpPr/>
          <p:nvPr/>
        </p:nvGrpSpPr>
        <p:grpSpPr>
          <a:xfrm>
            <a:off x="7774342" y="2981098"/>
            <a:ext cx="120867" cy="107218"/>
            <a:chOff x="4929875" y="2065025"/>
            <a:chExt cx="49625" cy="44025"/>
          </a:xfrm>
        </p:grpSpPr>
        <p:sp>
          <p:nvSpPr>
            <p:cNvPr id="2818" name="Google Shape;2818;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 name="Google Shape;2820;p66"/>
          <p:cNvGrpSpPr/>
          <p:nvPr/>
        </p:nvGrpSpPr>
        <p:grpSpPr>
          <a:xfrm>
            <a:off x="8103011" y="2984112"/>
            <a:ext cx="70206" cy="101191"/>
            <a:chOff x="5083925" y="2066350"/>
            <a:chExt cx="28825" cy="41550"/>
          </a:xfrm>
        </p:grpSpPr>
        <p:sp>
          <p:nvSpPr>
            <p:cNvPr id="2821" name="Google Shape;2821;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66"/>
          <p:cNvGrpSpPr/>
          <p:nvPr/>
        </p:nvGrpSpPr>
        <p:grpSpPr>
          <a:xfrm>
            <a:off x="7134565" y="2999759"/>
            <a:ext cx="181026" cy="69896"/>
            <a:chOff x="4659775" y="2072775"/>
            <a:chExt cx="74325" cy="28700"/>
          </a:xfrm>
        </p:grpSpPr>
        <p:sp>
          <p:nvSpPr>
            <p:cNvPr id="2824" name="Google Shape;2824;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2827;p66"/>
          <p:cNvGrpSpPr/>
          <p:nvPr/>
        </p:nvGrpSpPr>
        <p:grpSpPr>
          <a:xfrm>
            <a:off x="8054421" y="2790324"/>
            <a:ext cx="167387" cy="89197"/>
            <a:chOff x="4662475" y="1976500"/>
            <a:chExt cx="68725" cy="36625"/>
          </a:xfrm>
        </p:grpSpPr>
        <p:sp>
          <p:nvSpPr>
            <p:cNvPr id="2828" name="Google Shape;2828;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66"/>
          <p:cNvGrpSpPr/>
          <p:nvPr/>
        </p:nvGrpSpPr>
        <p:grpSpPr>
          <a:xfrm>
            <a:off x="7751326" y="2793764"/>
            <a:ext cx="166899" cy="82317"/>
            <a:chOff x="4920150" y="1977875"/>
            <a:chExt cx="68525" cy="33800"/>
          </a:xfrm>
        </p:grpSpPr>
        <p:sp>
          <p:nvSpPr>
            <p:cNvPr id="2832" name="Google Shape;2832;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66"/>
          <p:cNvGrpSpPr/>
          <p:nvPr/>
        </p:nvGrpSpPr>
        <p:grpSpPr>
          <a:xfrm>
            <a:off x="7162483" y="3197682"/>
            <a:ext cx="125190" cy="127859"/>
            <a:chOff x="4676550" y="2160575"/>
            <a:chExt cx="51400" cy="52500"/>
          </a:xfrm>
        </p:grpSpPr>
        <p:sp>
          <p:nvSpPr>
            <p:cNvPr id="2836" name="Google Shape;2836;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9" name="Google Shape;2839;p66"/>
          <p:cNvGrpSpPr/>
          <p:nvPr/>
        </p:nvGrpSpPr>
        <p:grpSpPr>
          <a:xfrm>
            <a:off x="7459741" y="3204714"/>
            <a:ext cx="145405" cy="113794"/>
            <a:chOff x="4768325" y="2163475"/>
            <a:chExt cx="59700" cy="46725"/>
          </a:xfrm>
        </p:grpSpPr>
        <p:sp>
          <p:nvSpPr>
            <p:cNvPr id="2840" name="Google Shape;2840;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2" name="Google Shape;2842;p6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8" name="Google Shape;2848;p66"/>
          <p:cNvGrpSpPr/>
          <p:nvPr/>
        </p:nvGrpSpPr>
        <p:grpSpPr>
          <a:xfrm>
            <a:off x="7476059" y="3459808"/>
            <a:ext cx="112768" cy="106853"/>
            <a:chOff x="4768575" y="2253950"/>
            <a:chExt cx="46300" cy="43875"/>
          </a:xfrm>
        </p:grpSpPr>
        <p:sp>
          <p:nvSpPr>
            <p:cNvPr id="2849" name="Google Shape;2849;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1" name="Google Shape;2851;p66"/>
          <p:cNvGrpSpPr/>
          <p:nvPr/>
        </p:nvGrpSpPr>
        <p:grpSpPr>
          <a:xfrm>
            <a:off x="7775682" y="3948834"/>
            <a:ext cx="118187" cy="146246"/>
            <a:chOff x="4960900" y="2433225"/>
            <a:chExt cx="48525" cy="60050"/>
          </a:xfrm>
        </p:grpSpPr>
        <p:sp>
          <p:nvSpPr>
            <p:cNvPr id="2852" name="Google Shape;2852;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66"/>
          <p:cNvGrpSpPr/>
          <p:nvPr/>
        </p:nvGrpSpPr>
        <p:grpSpPr>
          <a:xfrm>
            <a:off x="7464247" y="4212895"/>
            <a:ext cx="136394" cy="143810"/>
            <a:chOff x="4854075" y="2527625"/>
            <a:chExt cx="56000" cy="59050"/>
          </a:xfrm>
        </p:grpSpPr>
        <p:sp>
          <p:nvSpPr>
            <p:cNvPr id="2855" name="Google Shape;2855;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7" name="Google Shape;2857;p6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0" name="Google Shape;2860;p66"/>
          <p:cNvGrpSpPr/>
          <p:nvPr/>
        </p:nvGrpSpPr>
        <p:grpSpPr>
          <a:xfrm>
            <a:off x="8088458" y="3676639"/>
            <a:ext cx="99312" cy="160797"/>
            <a:chOff x="5059700" y="2334775"/>
            <a:chExt cx="40775" cy="66025"/>
          </a:xfrm>
        </p:grpSpPr>
        <p:sp>
          <p:nvSpPr>
            <p:cNvPr id="2861" name="Google Shape;2861;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66"/>
          <p:cNvGrpSpPr/>
          <p:nvPr/>
        </p:nvGrpSpPr>
        <p:grpSpPr>
          <a:xfrm>
            <a:off x="8045622" y="3941771"/>
            <a:ext cx="184984" cy="160371"/>
            <a:chOff x="5037700" y="2430325"/>
            <a:chExt cx="75950" cy="65850"/>
          </a:xfrm>
        </p:grpSpPr>
        <p:sp>
          <p:nvSpPr>
            <p:cNvPr id="2871" name="Google Shape;2871;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66"/>
          <p:cNvGrpSpPr/>
          <p:nvPr/>
        </p:nvGrpSpPr>
        <p:grpSpPr>
          <a:xfrm>
            <a:off x="7465128" y="3708223"/>
            <a:ext cx="173014" cy="97629"/>
            <a:chOff x="4756975" y="2341800"/>
            <a:chExt cx="91975" cy="51925"/>
          </a:xfrm>
        </p:grpSpPr>
        <p:sp>
          <p:nvSpPr>
            <p:cNvPr id="2874" name="Google Shape;2874;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4" name="Google Shape;2894;p66"/>
          <p:cNvGrpSpPr/>
          <p:nvPr/>
        </p:nvGrpSpPr>
        <p:grpSpPr>
          <a:xfrm>
            <a:off x="7732065" y="4196920"/>
            <a:ext cx="212497" cy="175761"/>
            <a:chOff x="4943575" y="2516350"/>
            <a:chExt cx="98675" cy="81700"/>
          </a:xfrm>
        </p:grpSpPr>
        <p:sp>
          <p:nvSpPr>
            <p:cNvPr id="2895" name="Google Shape;2895;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3" name="Google Shape;2973;p6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981"/>
        <p:cNvGrpSpPr/>
        <p:nvPr/>
      </p:nvGrpSpPr>
      <p:grpSpPr>
        <a:xfrm>
          <a:off x="0" y="0"/>
          <a:ext cx="0" cy="0"/>
          <a:chOff x="0" y="0"/>
          <a:chExt cx="0" cy="0"/>
        </a:xfrm>
      </p:grpSpPr>
      <p:grpSp>
        <p:nvGrpSpPr>
          <p:cNvPr id="2982" name="Google Shape;2982;p67"/>
          <p:cNvGrpSpPr/>
          <p:nvPr/>
        </p:nvGrpSpPr>
        <p:grpSpPr>
          <a:xfrm>
            <a:off x="3642951" y="1176740"/>
            <a:ext cx="2078182" cy="1366558"/>
            <a:chOff x="235800" y="830650"/>
            <a:chExt cx="6978450" cy="4588844"/>
          </a:xfrm>
        </p:grpSpPr>
        <p:sp>
          <p:nvSpPr>
            <p:cNvPr id="2983" name="Google Shape;2983;p6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9" name="Google Shape;2989;p67"/>
          <p:cNvGrpSpPr/>
          <p:nvPr/>
        </p:nvGrpSpPr>
        <p:grpSpPr>
          <a:xfrm>
            <a:off x="749629" y="2988892"/>
            <a:ext cx="2622876" cy="1333540"/>
            <a:chOff x="238125" y="1038125"/>
            <a:chExt cx="7146800" cy="3633625"/>
          </a:xfrm>
        </p:grpSpPr>
        <p:sp>
          <p:nvSpPr>
            <p:cNvPr id="2990" name="Google Shape;2990;p6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67"/>
          <p:cNvGrpSpPr/>
          <p:nvPr/>
        </p:nvGrpSpPr>
        <p:grpSpPr>
          <a:xfrm>
            <a:off x="5961311" y="1231136"/>
            <a:ext cx="2435960" cy="1297725"/>
            <a:chOff x="233350" y="949250"/>
            <a:chExt cx="7137300" cy="3802300"/>
          </a:xfrm>
        </p:grpSpPr>
        <p:sp>
          <p:nvSpPr>
            <p:cNvPr id="4563" name="Google Shape;4563;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67"/>
          <p:cNvGrpSpPr/>
          <p:nvPr/>
        </p:nvGrpSpPr>
        <p:grpSpPr>
          <a:xfrm>
            <a:off x="7714435" y="3194726"/>
            <a:ext cx="104231" cy="320340"/>
            <a:chOff x="7564426" y="3224343"/>
            <a:chExt cx="119985" cy="368801"/>
          </a:xfrm>
        </p:grpSpPr>
        <p:sp>
          <p:nvSpPr>
            <p:cNvPr id="4615" name="Google Shape;4615;p6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67"/>
          <p:cNvGrpSpPr/>
          <p:nvPr/>
        </p:nvGrpSpPr>
        <p:grpSpPr>
          <a:xfrm>
            <a:off x="7413923" y="3188827"/>
            <a:ext cx="189489" cy="332132"/>
            <a:chOff x="8370831" y="3202002"/>
            <a:chExt cx="218129" cy="382376"/>
          </a:xfrm>
        </p:grpSpPr>
        <p:sp>
          <p:nvSpPr>
            <p:cNvPr id="4618" name="Google Shape;4618;p6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67"/>
          <p:cNvGrpSpPr/>
          <p:nvPr/>
        </p:nvGrpSpPr>
        <p:grpSpPr>
          <a:xfrm>
            <a:off x="8137312" y="3599959"/>
            <a:ext cx="309429" cy="267000"/>
            <a:chOff x="6742064" y="3750480"/>
            <a:chExt cx="399315" cy="344560"/>
          </a:xfrm>
        </p:grpSpPr>
        <p:sp>
          <p:nvSpPr>
            <p:cNvPr id="4621" name="Google Shape;4621;p6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67"/>
          <p:cNvGrpSpPr/>
          <p:nvPr/>
        </p:nvGrpSpPr>
        <p:grpSpPr>
          <a:xfrm>
            <a:off x="7676331" y="3951006"/>
            <a:ext cx="180437" cy="281608"/>
            <a:chOff x="7248525" y="3739696"/>
            <a:chExt cx="230531" cy="359790"/>
          </a:xfrm>
        </p:grpSpPr>
        <p:sp>
          <p:nvSpPr>
            <p:cNvPr id="4624" name="Google Shape;4624;p6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67"/>
          <p:cNvGrpSpPr/>
          <p:nvPr/>
        </p:nvGrpSpPr>
        <p:grpSpPr>
          <a:xfrm>
            <a:off x="7922251" y="3594231"/>
            <a:ext cx="162896" cy="278710"/>
            <a:chOff x="7601242" y="3729267"/>
            <a:chExt cx="222566" cy="380803"/>
          </a:xfrm>
        </p:grpSpPr>
        <p:sp>
          <p:nvSpPr>
            <p:cNvPr id="4627" name="Google Shape;4627;p6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9" name="Google Shape;4629;p67"/>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 name="Google Shape;4630;p67"/>
          <p:cNvGrpSpPr/>
          <p:nvPr/>
        </p:nvGrpSpPr>
        <p:grpSpPr>
          <a:xfrm>
            <a:off x="7411896" y="3595371"/>
            <a:ext cx="193543" cy="275990"/>
            <a:chOff x="8304647" y="3738687"/>
            <a:chExt cx="225076" cy="320956"/>
          </a:xfrm>
        </p:grpSpPr>
        <p:sp>
          <p:nvSpPr>
            <p:cNvPr id="4631" name="Google Shape;4631;p6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67"/>
          <p:cNvGrpSpPr/>
          <p:nvPr/>
        </p:nvGrpSpPr>
        <p:grpSpPr>
          <a:xfrm>
            <a:off x="7684389" y="3595371"/>
            <a:ext cx="178492" cy="275990"/>
            <a:chOff x="8615101" y="3738687"/>
            <a:chExt cx="207573" cy="320956"/>
          </a:xfrm>
        </p:grpSpPr>
        <p:sp>
          <p:nvSpPr>
            <p:cNvPr id="4635" name="Google Shape;4635;p6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8" name="Google Shape;4638;p67"/>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9" name="Google Shape;4639;p67"/>
          <p:cNvGrpSpPr/>
          <p:nvPr/>
        </p:nvGrpSpPr>
        <p:grpSpPr>
          <a:xfrm>
            <a:off x="7909920" y="3998032"/>
            <a:ext cx="187557" cy="187557"/>
            <a:chOff x="8565775" y="671075"/>
            <a:chExt cx="441000" cy="441000"/>
          </a:xfrm>
        </p:grpSpPr>
        <p:sp>
          <p:nvSpPr>
            <p:cNvPr id="4640" name="Google Shape;4640;p6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2" name="Google Shape;4642;p67"/>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7"/>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4" name="Google Shape;4644;p67"/>
          <p:cNvGrpSpPr/>
          <p:nvPr/>
        </p:nvGrpSpPr>
        <p:grpSpPr>
          <a:xfrm>
            <a:off x="6064392" y="3070557"/>
            <a:ext cx="587865" cy="517731"/>
            <a:chOff x="6000718" y="3070557"/>
            <a:chExt cx="587865" cy="517731"/>
          </a:xfrm>
        </p:grpSpPr>
        <p:sp>
          <p:nvSpPr>
            <p:cNvPr id="4645" name="Google Shape;4645;p6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67"/>
          <p:cNvGrpSpPr/>
          <p:nvPr/>
        </p:nvGrpSpPr>
        <p:grpSpPr>
          <a:xfrm>
            <a:off x="6079197" y="3714217"/>
            <a:ext cx="557665" cy="516387"/>
            <a:chOff x="6015523" y="3714217"/>
            <a:chExt cx="557665" cy="516387"/>
          </a:xfrm>
        </p:grpSpPr>
        <p:grpSp>
          <p:nvGrpSpPr>
            <p:cNvPr id="4656" name="Google Shape;4656;p67"/>
            <p:cNvGrpSpPr/>
            <p:nvPr/>
          </p:nvGrpSpPr>
          <p:grpSpPr>
            <a:xfrm>
              <a:off x="6036094" y="3716980"/>
              <a:ext cx="529822" cy="510480"/>
              <a:chOff x="3148311" y="-545634"/>
              <a:chExt cx="1006118" cy="969572"/>
            </a:xfrm>
          </p:grpSpPr>
          <p:sp>
            <p:nvSpPr>
              <p:cNvPr id="4657" name="Google Shape;4657;p6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7" name="Google Shape;4667;p6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 name="Google Shape;4668;p67"/>
          <p:cNvGrpSpPr/>
          <p:nvPr/>
        </p:nvGrpSpPr>
        <p:grpSpPr>
          <a:xfrm>
            <a:off x="6707979" y="3073628"/>
            <a:ext cx="576302" cy="511871"/>
            <a:chOff x="6644304" y="3073628"/>
            <a:chExt cx="576302" cy="511871"/>
          </a:xfrm>
        </p:grpSpPr>
        <p:grpSp>
          <p:nvGrpSpPr>
            <p:cNvPr id="4669" name="Google Shape;4669;p67"/>
            <p:cNvGrpSpPr/>
            <p:nvPr/>
          </p:nvGrpSpPr>
          <p:grpSpPr>
            <a:xfrm>
              <a:off x="6712169" y="3073651"/>
              <a:ext cx="481611" cy="506713"/>
              <a:chOff x="1833536" y="-546641"/>
              <a:chExt cx="914567" cy="962419"/>
            </a:xfrm>
          </p:grpSpPr>
          <p:grpSp>
            <p:nvGrpSpPr>
              <p:cNvPr id="4670" name="Google Shape;4670;p67"/>
              <p:cNvGrpSpPr/>
              <p:nvPr/>
            </p:nvGrpSpPr>
            <p:grpSpPr>
              <a:xfrm>
                <a:off x="1833536" y="-524249"/>
                <a:ext cx="914567" cy="940027"/>
                <a:chOff x="1833536" y="-524249"/>
                <a:chExt cx="914567" cy="940027"/>
              </a:xfrm>
            </p:grpSpPr>
            <p:sp>
              <p:nvSpPr>
                <p:cNvPr id="4671" name="Google Shape;4671;p6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6" name="Google Shape;4676;p6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0" name="Google Shape;4680;p6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67"/>
          <p:cNvGrpSpPr/>
          <p:nvPr/>
        </p:nvGrpSpPr>
        <p:grpSpPr>
          <a:xfrm>
            <a:off x="6715725" y="3714143"/>
            <a:ext cx="560636" cy="516497"/>
            <a:chOff x="6652051" y="3714143"/>
            <a:chExt cx="560636" cy="516497"/>
          </a:xfrm>
        </p:grpSpPr>
        <p:grpSp>
          <p:nvGrpSpPr>
            <p:cNvPr id="4682" name="Google Shape;4682;p67"/>
            <p:cNvGrpSpPr/>
            <p:nvPr/>
          </p:nvGrpSpPr>
          <p:grpSpPr>
            <a:xfrm>
              <a:off x="6669657" y="3716715"/>
              <a:ext cx="466768" cy="464314"/>
              <a:chOff x="3139766" y="765669"/>
              <a:chExt cx="886380" cy="881888"/>
            </a:xfrm>
          </p:grpSpPr>
          <p:grpSp>
            <p:nvGrpSpPr>
              <p:cNvPr id="4683" name="Google Shape;4683;p67"/>
              <p:cNvGrpSpPr/>
              <p:nvPr/>
            </p:nvGrpSpPr>
            <p:grpSpPr>
              <a:xfrm>
                <a:off x="3139766" y="765669"/>
                <a:ext cx="886380" cy="881888"/>
                <a:chOff x="3139766" y="765669"/>
                <a:chExt cx="886380" cy="881888"/>
              </a:xfrm>
            </p:grpSpPr>
            <p:sp>
              <p:nvSpPr>
                <p:cNvPr id="4684" name="Google Shape;4684;p6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3" name="Google Shape;4693;p6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7" name="Google Shape;4697;p6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67"/>
          <p:cNvGrpSpPr/>
          <p:nvPr/>
        </p:nvGrpSpPr>
        <p:grpSpPr>
          <a:xfrm>
            <a:off x="625184" y="1201451"/>
            <a:ext cx="2665073" cy="1317140"/>
            <a:chOff x="793334" y="1192826"/>
            <a:chExt cx="2665073" cy="1317140"/>
          </a:xfrm>
        </p:grpSpPr>
        <p:sp>
          <p:nvSpPr>
            <p:cNvPr id="4699" name="Google Shape;4699;p6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67"/>
          <p:cNvGrpSpPr/>
          <p:nvPr/>
        </p:nvGrpSpPr>
        <p:grpSpPr>
          <a:xfrm>
            <a:off x="3597785" y="3065882"/>
            <a:ext cx="2241344" cy="1330656"/>
            <a:chOff x="3597785" y="3065882"/>
            <a:chExt cx="2241344" cy="1330656"/>
          </a:xfrm>
        </p:grpSpPr>
        <p:grpSp>
          <p:nvGrpSpPr>
            <p:cNvPr id="8667" name="Google Shape;8667;p67"/>
            <p:cNvGrpSpPr/>
            <p:nvPr/>
          </p:nvGrpSpPr>
          <p:grpSpPr>
            <a:xfrm>
              <a:off x="5296908" y="3937355"/>
              <a:ext cx="143198" cy="32380"/>
              <a:chOff x="5296908" y="3937355"/>
              <a:chExt cx="143198" cy="32380"/>
            </a:xfrm>
          </p:grpSpPr>
          <p:sp>
            <p:nvSpPr>
              <p:cNvPr id="8668" name="Google Shape;8668;p6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9" name="Google Shape;8669;p67"/>
              <p:cNvGrpSpPr/>
              <p:nvPr/>
            </p:nvGrpSpPr>
            <p:grpSpPr>
              <a:xfrm>
                <a:off x="5402331" y="3937355"/>
                <a:ext cx="37776" cy="32380"/>
                <a:chOff x="5402331" y="3937355"/>
                <a:chExt cx="37776" cy="32380"/>
              </a:xfrm>
            </p:grpSpPr>
            <p:sp>
              <p:nvSpPr>
                <p:cNvPr id="8670" name="Google Shape;8670;p6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67"/>
              <p:cNvGrpSpPr/>
              <p:nvPr/>
            </p:nvGrpSpPr>
            <p:grpSpPr>
              <a:xfrm>
                <a:off x="5296908" y="3937355"/>
                <a:ext cx="37783" cy="32380"/>
                <a:chOff x="5296908" y="3937355"/>
                <a:chExt cx="37783" cy="32380"/>
              </a:xfrm>
            </p:grpSpPr>
            <p:sp>
              <p:nvSpPr>
                <p:cNvPr id="8673" name="Google Shape;8673;p6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5" name="Google Shape;8675;p67"/>
            <p:cNvGrpSpPr/>
            <p:nvPr/>
          </p:nvGrpSpPr>
          <p:grpSpPr>
            <a:xfrm>
              <a:off x="4724163" y="3119631"/>
              <a:ext cx="120838" cy="84218"/>
              <a:chOff x="4724163" y="3119631"/>
              <a:chExt cx="120838" cy="84218"/>
            </a:xfrm>
          </p:grpSpPr>
          <p:grpSp>
            <p:nvGrpSpPr>
              <p:cNvPr id="8676" name="Google Shape;8676;p67"/>
              <p:cNvGrpSpPr/>
              <p:nvPr/>
            </p:nvGrpSpPr>
            <p:grpSpPr>
              <a:xfrm>
                <a:off x="4746712" y="3132773"/>
                <a:ext cx="86869" cy="56424"/>
                <a:chOff x="4746712" y="3132773"/>
                <a:chExt cx="86869" cy="56424"/>
              </a:xfrm>
            </p:grpSpPr>
            <p:sp>
              <p:nvSpPr>
                <p:cNvPr id="8677" name="Google Shape;8677;p6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67"/>
              <p:cNvGrpSpPr/>
              <p:nvPr/>
            </p:nvGrpSpPr>
            <p:grpSpPr>
              <a:xfrm>
                <a:off x="4773634" y="3143336"/>
                <a:ext cx="37776" cy="32451"/>
                <a:chOff x="4773634" y="3143336"/>
                <a:chExt cx="37776" cy="32451"/>
              </a:xfrm>
            </p:grpSpPr>
            <p:sp>
              <p:nvSpPr>
                <p:cNvPr id="8680" name="Google Shape;8680;p6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67"/>
              <p:cNvGrpSpPr/>
              <p:nvPr/>
            </p:nvGrpSpPr>
            <p:grpSpPr>
              <a:xfrm>
                <a:off x="4724163" y="3131248"/>
                <a:ext cx="37776" cy="32459"/>
                <a:chOff x="4724163" y="3131248"/>
                <a:chExt cx="37776" cy="32459"/>
              </a:xfrm>
            </p:grpSpPr>
            <p:sp>
              <p:nvSpPr>
                <p:cNvPr id="8683" name="Google Shape;8683;p6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7"/>
              <p:cNvGrpSpPr/>
              <p:nvPr/>
            </p:nvGrpSpPr>
            <p:grpSpPr>
              <a:xfrm>
                <a:off x="4755081" y="3176054"/>
                <a:ext cx="32357" cy="27795"/>
                <a:chOff x="4755081" y="3176054"/>
                <a:chExt cx="32357" cy="27795"/>
              </a:xfrm>
            </p:grpSpPr>
            <p:sp>
              <p:nvSpPr>
                <p:cNvPr id="8686" name="Google Shape;8686;p6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67"/>
              <p:cNvGrpSpPr/>
              <p:nvPr/>
            </p:nvGrpSpPr>
            <p:grpSpPr>
              <a:xfrm>
                <a:off x="4812550" y="3119631"/>
                <a:ext cx="32451" cy="27803"/>
                <a:chOff x="4812550" y="3119631"/>
                <a:chExt cx="32451" cy="27803"/>
              </a:xfrm>
            </p:grpSpPr>
            <p:sp>
              <p:nvSpPr>
                <p:cNvPr id="8689" name="Google Shape;8689;p6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1" name="Google Shape;8691;p67"/>
            <p:cNvGrpSpPr/>
            <p:nvPr/>
          </p:nvGrpSpPr>
          <p:grpSpPr>
            <a:xfrm>
              <a:off x="5382826" y="4027197"/>
              <a:ext cx="268967" cy="250422"/>
              <a:chOff x="5382826" y="4027197"/>
              <a:chExt cx="268967" cy="250422"/>
            </a:xfrm>
          </p:grpSpPr>
          <p:grpSp>
            <p:nvGrpSpPr>
              <p:cNvPr id="8692" name="Google Shape;8692;p67"/>
              <p:cNvGrpSpPr/>
              <p:nvPr/>
            </p:nvGrpSpPr>
            <p:grpSpPr>
              <a:xfrm>
                <a:off x="5405280" y="4042510"/>
                <a:ext cx="237570" cy="218647"/>
                <a:chOff x="5405280" y="4042510"/>
                <a:chExt cx="237570" cy="218647"/>
              </a:xfrm>
            </p:grpSpPr>
            <p:sp>
              <p:nvSpPr>
                <p:cNvPr id="8693" name="Google Shape;8693;p6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67"/>
              <p:cNvGrpSpPr/>
              <p:nvPr/>
            </p:nvGrpSpPr>
            <p:grpSpPr>
              <a:xfrm>
                <a:off x="5382826" y="4125549"/>
                <a:ext cx="37776" cy="32380"/>
                <a:chOff x="5382826" y="4125549"/>
                <a:chExt cx="37776" cy="32380"/>
              </a:xfrm>
            </p:grpSpPr>
            <p:sp>
              <p:nvSpPr>
                <p:cNvPr id="8700" name="Google Shape;8700;p6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67"/>
              <p:cNvGrpSpPr/>
              <p:nvPr/>
            </p:nvGrpSpPr>
            <p:grpSpPr>
              <a:xfrm>
                <a:off x="5475680" y="4195587"/>
                <a:ext cx="37783" cy="32364"/>
                <a:chOff x="5475680" y="4195587"/>
                <a:chExt cx="37783" cy="32364"/>
              </a:xfrm>
            </p:grpSpPr>
            <p:sp>
              <p:nvSpPr>
                <p:cNvPr id="8703" name="Google Shape;8703;p6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67"/>
              <p:cNvGrpSpPr/>
              <p:nvPr/>
            </p:nvGrpSpPr>
            <p:grpSpPr>
              <a:xfrm>
                <a:off x="5532575" y="4027197"/>
                <a:ext cx="33308" cy="32262"/>
                <a:chOff x="5532575" y="4027197"/>
                <a:chExt cx="33308" cy="32262"/>
              </a:xfrm>
            </p:grpSpPr>
            <p:sp>
              <p:nvSpPr>
                <p:cNvPr id="8706" name="Google Shape;8706;p6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7"/>
              <p:cNvGrpSpPr/>
              <p:nvPr/>
            </p:nvGrpSpPr>
            <p:grpSpPr>
              <a:xfrm>
                <a:off x="5590706" y="4245348"/>
                <a:ext cx="33497" cy="32270"/>
                <a:chOff x="5590706" y="4245348"/>
                <a:chExt cx="33497" cy="32270"/>
              </a:xfrm>
            </p:grpSpPr>
            <p:sp>
              <p:nvSpPr>
                <p:cNvPr id="8709" name="Google Shape;8709;p6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67"/>
              <p:cNvGrpSpPr/>
              <p:nvPr/>
            </p:nvGrpSpPr>
            <p:grpSpPr>
              <a:xfrm>
                <a:off x="5618681" y="4109677"/>
                <a:ext cx="33112" cy="32357"/>
                <a:chOff x="5618681" y="4109677"/>
                <a:chExt cx="33112" cy="32357"/>
              </a:xfrm>
            </p:grpSpPr>
            <p:sp>
              <p:nvSpPr>
                <p:cNvPr id="8712" name="Google Shape;8712;p6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67"/>
              <p:cNvGrpSpPr/>
              <p:nvPr/>
            </p:nvGrpSpPr>
            <p:grpSpPr>
              <a:xfrm>
                <a:off x="5479298" y="4128262"/>
                <a:ext cx="31405" cy="26906"/>
                <a:chOff x="5479298" y="4128262"/>
                <a:chExt cx="31405" cy="26906"/>
              </a:xfrm>
            </p:grpSpPr>
            <p:sp>
              <p:nvSpPr>
                <p:cNvPr id="8715" name="Google Shape;8715;p6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67"/>
              <p:cNvGrpSpPr/>
              <p:nvPr/>
            </p:nvGrpSpPr>
            <p:grpSpPr>
              <a:xfrm>
                <a:off x="5582903" y="4180116"/>
                <a:ext cx="31499" cy="26898"/>
                <a:chOff x="5582903" y="4180116"/>
                <a:chExt cx="31499" cy="26898"/>
              </a:xfrm>
            </p:grpSpPr>
            <p:sp>
              <p:nvSpPr>
                <p:cNvPr id="8718" name="Google Shape;8718;p6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0" name="Google Shape;8720;p67"/>
            <p:cNvGrpSpPr/>
            <p:nvPr/>
          </p:nvGrpSpPr>
          <p:grpSpPr>
            <a:xfrm>
              <a:off x="3977681" y="3230323"/>
              <a:ext cx="94584" cy="84085"/>
              <a:chOff x="3977681" y="3230323"/>
              <a:chExt cx="94584" cy="84085"/>
            </a:xfrm>
          </p:grpSpPr>
          <p:grpSp>
            <p:nvGrpSpPr>
              <p:cNvPr id="8721" name="Google Shape;8721;p67"/>
              <p:cNvGrpSpPr/>
              <p:nvPr/>
            </p:nvGrpSpPr>
            <p:grpSpPr>
              <a:xfrm>
                <a:off x="4000135" y="3243041"/>
                <a:ext cx="59570" cy="57186"/>
                <a:chOff x="4000135" y="3243041"/>
                <a:chExt cx="59570" cy="57186"/>
              </a:xfrm>
            </p:grpSpPr>
            <p:sp>
              <p:nvSpPr>
                <p:cNvPr id="8722" name="Google Shape;8722;p6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7"/>
              <p:cNvGrpSpPr/>
              <p:nvPr/>
            </p:nvGrpSpPr>
            <p:grpSpPr>
              <a:xfrm>
                <a:off x="3977681" y="3245872"/>
                <a:ext cx="37783" cy="32380"/>
                <a:chOff x="3977681" y="3245872"/>
                <a:chExt cx="37783" cy="32380"/>
              </a:xfrm>
            </p:grpSpPr>
            <p:sp>
              <p:nvSpPr>
                <p:cNvPr id="8726" name="Google Shape;8726;p6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7"/>
              <p:cNvGrpSpPr/>
              <p:nvPr/>
            </p:nvGrpSpPr>
            <p:grpSpPr>
              <a:xfrm>
                <a:off x="4040860" y="3262672"/>
                <a:ext cx="31405" cy="27001"/>
                <a:chOff x="4040860" y="3262672"/>
                <a:chExt cx="31405" cy="27001"/>
              </a:xfrm>
            </p:grpSpPr>
            <p:sp>
              <p:nvSpPr>
                <p:cNvPr id="8729" name="Google Shape;8729;p6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67"/>
              <p:cNvGrpSpPr/>
              <p:nvPr/>
            </p:nvGrpSpPr>
            <p:grpSpPr>
              <a:xfrm>
                <a:off x="4021072" y="3230323"/>
                <a:ext cx="31397" cy="26906"/>
                <a:chOff x="4021072" y="3230323"/>
                <a:chExt cx="31397" cy="26906"/>
              </a:xfrm>
            </p:grpSpPr>
            <p:sp>
              <p:nvSpPr>
                <p:cNvPr id="8732" name="Google Shape;8732;p6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67"/>
              <p:cNvGrpSpPr/>
              <p:nvPr/>
            </p:nvGrpSpPr>
            <p:grpSpPr>
              <a:xfrm>
                <a:off x="4001472" y="3287462"/>
                <a:ext cx="31499" cy="26945"/>
                <a:chOff x="4001472" y="3287462"/>
                <a:chExt cx="31499" cy="26945"/>
              </a:xfrm>
            </p:grpSpPr>
            <p:sp>
              <p:nvSpPr>
                <p:cNvPr id="8735" name="Google Shape;8735;p6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7" name="Google Shape;8737;p67"/>
            <p:cNvGrpSpPr/>
            <p:nvPr/>
          </p:nvGrpSpPr>
          <p:grpSpPr>
            <a:xfrm>
              <a:off x="4084715" y="3258865"/>
              <a:ext cx="184961" cy="137268"/>
              <a:chOff x="4084715" y="3258865"/>
              <a:chExt cx="184961" cy="137268"/>
            </a:xfrm>
          </p:grpSpPr>
          <p:grpSp>
            <p:nvGrpSpPr>
              <p:cNvPr id="8738" name="Google Shape;8738;p67"/>
              <p:cNvGrpSpPr/>
              <p:nvPr/>
            </p:nvGrpSpPr>
            <p:grpSpPr>
              <a:xfrm>
                <a:off x="4107453" y="3271583"/>
                <a:ext cx="153470" cy="110275"/>
                <a:chOff x="4107453" y="3271583"/>
                <a:chExt cx="153470" cy="110275"/>
              </a:xfrm>
            </p:grpSpPr>
            <p:sp>
              <p:nvSpPr>
                <p:cNvPr id="8739" name="Google Shape;8739;p6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67"/>
              <p:cNvGrpSpPr/>
              <p:nvPr/>
            </p:nvGrpSpPr>
            <p:grpSpPr>
              <a:xfrm>
                <a:off x="4136947" y="3258865"/>
                <a:ext cx="31499" cy="27001"/>
                <a:chOff x="4136947" y="3258865"/>
                <a:chExt cx="31499" cy="27001"/>
              </a:xfrm>
            </p:grpSpPr>
            <p:sp>
              <p:nvSpPr>
                <p:cNvPr id="8744" name="Google Shape;8744;p6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67"/>
              <p:cNvGrpSpPr/>
              <p:nvPr/>
            </p:nvGrpSpPr>
            <p:grpSpPr>
              <a:xfrm>
                <a:off x="4084715" y="3266478"/>
                <a:ext cx="31468" cy="26898"/>
                <a:chOff x="4084715" y="3266478"/>
                <a:chExt cx="31468" cy="26898"/>
              </a:xfrm>
            </p:grpSpPr>
            <p:sp>
              <p:nvSpPr>
                <p:cNvPr id="8747" name="Google Shape;8747;p6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7"/>
              <p:cNvGrpSpPr/>
              <p:nvPr/>
            </p:nvGrpSpPr>
            <p:grpSpPr>
              <a:xfrm>
                <a:off x="4159213" y="3279849"/>
                <a:ext cx="31405" cy="26945"/>
                <a:chOff x="4159213" y="3279849"/>
                <a:chExt cx="31405" cy="26945"/>
              </a:xfrm>
            </p:grpSpPr>
            <p:sp>
              <p:nvSpPr>
                <p:cNvPr id="8750" name="Google Shape;8750;p6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67"/>
              <p:cNvGrpSpPr/>
              <p:nvPr/>
            </p:nvGrpSpPr>
            <p:grpSpPr>
              <a:xfrm>
                <a:off x="4201550" y="3266502"/>
                <a:ext cx="31405" cy="26883"/>
                <a:chOff x="4201550" y="3266502"/>
                <a:chExt cx="31405" cy="26883"/>
              </a:xfrm>
            </p:grpSpPr>
            <p:sp>
              <p:nvSpPr>
                <p:cNvPr id="8753" name="Google Shape;8753;p6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7"/>
              <p:cNvGrpSpPr/>
              <p:nvPr/>
            </p:nvGrpSpPr>
            <p:grpSpPr>
              <a:xfrm>
                <a:off x="4201550" y="3338278"/>
                <a:ext cx="31405" cy="26930"/>
                <a:chOff x="4201550" y="3338278"/>
                <a:chExt cx="31405" cy="26930"/>
              </a:xfrm>
            </p:grpSpPr>
            <p:sp>
              <p:nvSpPr>
                <p:cNvPr id="8756" name="Google Shape;8756;p6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67"/>
              <p:cNvGrpSpPr/>
              <p:nvPr/>
            </p:nvGrpSpPr>
            <p:grpSpPr>
              <a:xfrm>
                <a:off x="4238272" y="3369132"/>
                <a:ext cx="31405" cy="27001"/>
                <a:chOff x="4238272" y="3369132"/>
                <a:chExt cx="31405" cy="27001"/>
              </a:xfrm>
            </p:grpSpPr>
            <p:sp>
              <p:nvSpPr>
                <p:cNvPr id="8759" name="Google Shape;8759;p6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1" name="Google Shape;8761;p67"/>
            <p:cNvGrpSpPr/>
            <p:nvPr/>
          </p:nvGrpSpPr>
          <p:grpSpPr>
            <a:xfrm>
              <a:off x="4068639" y="3200169"/>
              <a:ext cx="77643" cy="37272"/>
              <a:chOff x="4068639" y="3200169"/>
              <a:chExt cx="77643" cy="37272"/>
            </a:xfrm>
          </p:grpSpPr>
          <p:sp>
            <p:nvSpPr>
              <p:cNvPr id="8762" name="Google Shape;8762;p6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3" name="Google Shape;8763;p67"/>
              <p:cNvGrpSpPr/>
              <p:nvPr/>
            </p:nvGrpSpPr>
            <p:grpSpPr>
              <a:xfrm>
                <a:off x="4114878" y="3200169"/>
                <a:ext cx="31405" cy="26993"/>
                <a:chOff x="4114878" y="3200169"/>
                <a:chExt cx="31405" cy="26993"/>
              </a:xfrm>
            </p:grpSpPr>
            <p:sp>
              <p:nvSpPr>
                <p:cNvPr id="8764" name="Google Shape;8764;p6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67"/>
              <p:cNvGrpSpPr/>
              <p:nvPr/>
            </p:nvGrpSpPr>
            <p:grpSpPr>
              <a:xfrm>
                <a:off x="4068639" y="3210535"/>
                <a:ext cx="31499" cy="26906"/>
                <a:chOff x="4068639" y="3210535"/>
                <a:chExt cx="31499" cy="26906"/>
              </a:xfrm>
            </p:grpSpPr>
            <p:sp>
              <p:nvSpPr>
                <p:cNvPr id="8767" name="Google Shape;8767;p6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9" name="Google Shape;8769;p67"/>
            <p:cNvGrpSpPr/>
            <p:nvPr/>
          </p:nvGrpSpPr>
          <p:grpSpPr>
            <a:xfrm>
              <a:off x="3869702" y="3066935"/>
              <a:ext cx="382664" cy="190294"/>
              <a:chOff x="3869702" y="3066935"/>
              <a:chExt cx="382664" cy="190294"/>
            </a:xfrm>
          </p:grpSpPr>
          <p:grpSp>
            <p:nvGrpSpPr>
              <p:cNvPr id="8770" name="Google Shape;8770;p67"/>
              <p:cNvGrpSpPr/>
              <p:nvPr/>
            </p:nvGrpSpPr>
            <p:grpSpPr>
              <a:xfrm>
                <a:off x="3888633" y="3082351"/>
                <a:ext cx="351172" cy="160698"/>
                <a:chOff x="3888633" y="3082351"/>
                <a:chExt cx="351172" cy="160698"/>
              </a:xfrm>
            </p:grpSpPr>
            <p:sp>
              <p:nvSpPr>
                <p:cNvPr id="8771" name="Google Shape;8771;p6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67"/>
              <p:cNvGrpSpPr/>
              <p:nvPr/>
            </p:nvGrpSpPr>
            <p:grpSpPr>
              <a:xfrm>
                <a:off x="4143703" y="3066935"/>
                <a:ext cx="37783" cy="32357"/>
                <a:chOff x="4143703" y="3066935"/>
                <a:chExt cx="37783" cy="32357"/>
              </a:xfrm>
            </p:grpSpPr>
            <p:sp>
              <p:nvSpPr>
                <p:cNvPr id="8778" name="Google Shape;8778;p6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7"/>
              <p:cNvGrpSpPr/>
              <p:nvPr/>
            </p:nvGrpSpPr>
            <p:grpSpPr>
              <a:xfrm>
                <a:off x="4044565" y="3103563"/>
                <a:ext cx="37783" cy="32451"/>
                <a:chOff x="4044565" y="3103563"/>
                <a:chExt cx="37783" cy="32451"/>
              </a:xfrm>
            </p:grpSpPr>
            <p:sp>
              <p:nvSpPr>
                <p:cNvPr id="8781" name="Google Shape;8781;p6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67"/>
              <p:cNvGrpSpPr/>
              <p:nvPr/>
            </p:nvGrpSpPr>
            <p:grpSpPr>
              <a:xfrm>
                <a:off x="4017454" y="3188237"/>
                <a:ext cx="37776" cy="32357"/>
                <a:chOff x="4017454" y="3188237"/>
                <a:chExt cx="37776" cy="32357"/>
              </a:xfrm>
            </p:grpSpPr>
            <p:sp>
              <p:nvSpPr>
                <p:cNvPr id="8784" name="Google Shape;8784;p6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67"/>
              <p:cNvGrpSpPr/>
              <p:nvPr/>
            </p:nvGrpSpPr>
            <p:grpSpPr>
              <a:xfrm>
                <a:off x="3921548" y="3157509"/>
                <a:ext cx="37783" cy="32357"/>
                <a:chOff x="3921548" y="3157509"/>
                <a:chExt cx="37783" cy="32357"/>
              </a:xfrm>
            </p:grpSpPr>
            <p:sp>
              <p:nvSpPr>
                <p:cNvPr id="8787" name="Google Shape;8787;p6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67"/>
              <p:cNvGrpSpPr/>
              <p:nvPr/>
            </p:nvGrpSpPr>
            <p:grpSpPr>
              <a:xfrm>
                <a:off x="3939056" y="3211620"/>
                <a:ext cx="37783" cy="32380"/>
                <a:chOff x="3939056" y="3211620"/>
                <a:chExt cx="37783" cy="32380"/>
              </a:xfrm>
            </p:grpSpPr>
            <p:sp>
              <p:nvSpPr>
                <p:cNvPr id="8790" name="Google Shape;8790;p6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67"/>
              <p:cNvGrpSpPr/>
              <p:nvPr/>
            </p:nvGrpSpPr>
            <p:grpSpPr>
              <a:xfrm>
                <a:off x="4176240" y="3136965"/>
                <a:ext cx="31405" cy="26930"/>
                <a:chOff x="4176240" y="3136965"/>
                <a:chExt cx="31405" cy="26930"/>
              </a:xfrm>
            </p:grpSpPr>
            <p:sp>
              <p:nvSpPr>
                <p:cNvPr id="8793" name="Google Shape;8793;p6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67"/>
              <p:cNvGrpSpPr/>
              <p:nvPr/>
            </p:nvGrpSpPr>
            <p:grpSpPr>
              <a:xfrm>
                <a:off x="4133148" y="3152593"/>
                <a:ext cx="31499" cy="27001"/>
                <a:chOff x="4133148" y="3152593"/>
                <a:chExt cx="31499" cy="27001"/>
              </a:xfrm>
            </p:grpSpPr>
            <p:sp>
              <p:nvSpPr>
                <p:cNvPr id="8796" name="Google Shape;8796;p6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7"/>
              <p:cNvGrpSpPr/>
              <p:nvPr/>
            </p:nvGrpSpPr>
            <p:grpSpPr>
              <a:xfrm>
                <a:off x="4220866" y="3073534"/>
                <a:ext cx="31499" cy="26898"/>
                <a:chOff x="4220866" y="3073534"/>
                <a:chExt cx="31499" cy="26898"/>
              </a:xfrm>
            </p:grpSpPr>
            <p:sp>
              <p:nvSpPr>
                <p:cNvPr id="8799" name="Google Shape;8799;p6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67"/>
              <p:cNvGrpSpPr/>
              <p:nvPr/>
            </p:nvGrpSpPr>
            <p:grpSpPr>
              <a:xfrm>
                <a:off x="3869702" y="3230323"/>
                <a:ext cx="31499" cy="26906"/>
                <a:chOff x="3869702" y="3230323"/>
                <a:chExt cx="31499" cy="26906"/>
              </a:xfrm>
            </p:grpSpPr>
            <p:sp>
              <p:nvSpPr>
                <p:cNvPr id="8802" name="Google Shape;8802;p6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04" name="Google Shape;8804;p67"/>
            <p:cNvGrpSpPr/>
            <p:nvPr/>
          </p:nvGrpSpPr>
          <p:grpSpPr>
            <a:xfrm>
              <a:off x="4271383" y="3065882"/>
              <a:ext cx="304556" cy="341663"/>
              <a:chOff x="4271383" y="3065882"/>
              <a:chExt cx="304556" cy="341663"/>
            </a:xfrm>
          </p:grpSpPr>
          <p:grpSp>
            <p:nvGrpSpPr>
              <p:cNvPr id="8805" name="Google Shape;8805;p67"/>
              <p:cNvGrpSpPr/>
              <p:nvPr/>
            </p:nvGrpSpPr>
            <p:grpSpPr>
              <a:xfrm>
                <a:off x="4293838" y="3078639"/>
                <a:ext cx="269353" cy="311973"/>
                <a:chOff x="4293838" y="3078639"/>
                <a:chExt cx="269353" cy="311973"/>
              </a:xfrm>
            </p:grpSpPr>
            <p:sp>
              <p:nvSpPr>
                <p:cNvPr id="8806" name="Google Shape;8806;p6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67"/>
              <p:cNvGrpSpPr/>
              <p:nvPr/>
            </p:nvGrpSpPr>
            <p:grpSpPr>
              <a:xfrm>
                <a:off x="4538164" y="3342061"/>
                <a:ext cx="37776" cy="32380"/>
                <a:chOff x="4538164" y="3342061"/>
                <a:chExt cx="37776" cy="32380"/>
              </a:xfrm>
            </p:grpSpPr>
            <p:sp>
              <p:nvSpPr>
                <p:cNvPr id="8824" name="Google Shape;8824;p6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67"/>
              <p:cNvGrpSpPr/>
              <p:nvPr/>
            </p:nvGrpSpPr>
            <p:grpSpPr>
              <a:xfrm>
                <a:off x="4271383" y="3194742"/>
                <a:ext cx="37783" cy="32420"/>
                <a:chOff x="4271383" y="3194742"/>
                <a:chExt cx="37783" cy="32420"/>
              </a:xfrm>
            </p:grpSpPr>
            <p:sp>
              <p:nvSpPr>
                <p:cNvPr id="8827" name="Google Shape;8827;p6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67"/>
              <p:cNvGrpSpPr/>
              <p:nvPr/>
            </p:nvGrpSpPr>
            <p:grpSpPr>
              <a:xfrm>
                <a:off x="4284416" y="3084058"/>
                <a:ext cx="37783" cy="32357"/>
                <a:chOff x="4284416" y="3084058"/>
                <a:chExt cx="37783" cy="32357"/>
              </a:xfrm>
            </p:grpSpPr>
            <p:sp>
              <p:nvSpPr>
                <p:cNvPr id="8830" name="Google Shape;8830;p6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67"/>
              <p:cNvGrpSpPr/>
              <p:nvPr/>
            </p:nvGrpSpPr>
            <p:grpSpPr>
              <a:xfrm>
                <a:off x="4478697" y="3297561"/>
                <a:ext cx="37776" cy="32451"/>
                <a:chOff x="4478697" y="3297561"/>
                <a:chExt cx="37776" cy="32451"/>
              </a:xfrm>
            </p:grpSpPr>
            <p:sp>
              <p:nvSpPr>
                <p:cNvPr id="8833" name="Google Shape;8833;p6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67"/>
              <p:cNvGrpSpPr/>
              <p:nvPr/>
            </p:nvGrpSpPr>
            <p:grpSpPr>
              <a:xfrm>
                <a:off x="4411813" y="3331711"/>
                <a:ext cx="37776" cy="32451"/>
                <a:chOff x="4411813" y="3331711"/>
                <a:chExt cx="37776" cy="32451"/>
              </a:xfrm>
            </p:grpSpPr>
            <p:sp>
              <p:nvSpPr>
                <p:cNvPr id="8836" name="Google Shape;8836;p6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7"/>
              <p:cNvGrpSpPr/>
              <p:nvPr/>
            </p:nvGrpSpPr>
            <p:grpSpPr>
              <a:xfrm>
                <a:off x="4337984" y="3375188"/>
                <a:ext cx="37776" cy="32357"/>
                <a:chOff x="4337984" y="3375188"/>
                <a:chExt cx="37776" cy="32357"/>
              </a:xfrm>
            </p:grpSpPr>
            <p:sp>
              <p:nvSpPr>
                <p:cNvPr id="8839" name="Google Shape;8839;p6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67"/>
              <p:cNvGrpSpPr/>
              <p:nvPr/>
            </p:nvGrpSpPr>
            <p:grpSpPr>
              <a:xfrm>
                <a:off x="4494867" y="3090530"/>
                <a:ext cx="37878" cy="32451"/>
                <a:chOff x="4494867" y="3090530"/>
                <a:chExt cx="37878" cy="32451"/>
              </a:xfrm>
            </p:grpSpPr>
            <p:sp>
              <p:nvSpPr>
                <p:cNvPr id="8842" name="Google Shape;8842;p6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67"/>
              <p:cNvGrpSpPr/>
              <p:nvPr/>
            </p:nvGrpSpPr>
            <p:grpSpPr>
              <a:xfrm>
                <a:off x="4525124" y="3207774"/>
                <a:ext cx="37783" cy="32420"/>
                <a:chOff x="4525124" y="3207774"/>
                <a:chExt cx="37783" cy="32420"/>
              </a:xfrm>
            </p:grpSpPr>
            <p:sp>
              <p:nvSpPr>
                <p:cNvPr id="8845" name="Google Shape;8845;p6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67"/>
              <p:cNvGrpSpPr/>
              <p:nvPr/>
            </p:nvGrpSpPr>
            <p:grpSpPr>
              <a:xfrm>
                <a:off x="4440544" y="3176479"/>
                <a:ext cx="31499" cy="26898"/>
                <a:chOff x="4440544" y="3176479"/>
                <a:chExt cx="31499" cy="26898"/>
              </a:xfrm>
            </p:grpSpPr>
            <p:sp>
              <p:nvSpPr>
                <p:cNvPr id="8848" name="Google Shape;8848;p6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67"/>
              <p:cNvGrpSpPr/>
              <p:nvPr/>
            </p:nvGrpSpPr>
            <p:grpSpPr>
              <a:xfrm>
                <a:off x="4350545" y="3156400"/>
                <a:ext cx="31405" cy="27001"/>
                <a:chOff x="4350545" y="3156400"/>
                <a:chExt cx="31405" cy="27001"/>
              </a:xfrm>
            </p:grpSpPr>
            <p:sp>
              <p:nvSpPr>
                <p:cNvPr id="8851" name="Google Shape;8851;p6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7"/>
              <p:cNvGrpSpPr/>
              <p:nvPr/>
            </p:nvGrpSpPr>
            <p:grpSpPr>
              <a:xfrm>
                <a:off x="4376703" y="3255058"/>
                <a:ext cx="31405" cy="27001"/>
                <a:chOff x="4376703" y="3255058"/>
                <a:chExt cx="31405" cy="27001"/>
              </a:xfrm>
            </p:grpSpPr>
            <p:sp>
              <p:nvSpPr>
                <p:cNvPr id="8854" name="Google Shape;8854;p6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7"/>
              <p:cNvGrpSpPr/>
              <p:nvPr/>
            </p:nvGrpSpPr>
            <p:grpSpPr>
              <a:xfrm>
                <a:off x="4331322" y="3283656"/>
                <a:ext cx="31405" cy="26945"/>
                <a:chOff x="4331322" y="3283656"/>
                <a:chExt cx="31405" cy="26945"/>
              </a:xfrm>
            </p:grpSpPr>
            <p:sp>
              <p:nvSpPr>
                <p:cNvPr id="8857" name="Google Shape;8857;p6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67"/>
              <p:cNvGrpSpPr/>
              <p:nvPr/>
            </p:nvGrpSpPr>
            <p:grpSpPr>
              <a:xfrm>
                <a:off x="4380510" y="3065882"/>
                <a:ext cx="31405" cy="26938"/>
                <a:chOff x="4380510" y="3065882"/>
                <a:chExt cx="31405" cy="26938"/>
              </a:xfrm>
            </p:grpSpPr>
            <p:sp>
              <p:nvSpPr>
                <p:cNvPr id="8860" name="Google Shape;8860;p6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2" name="Google Shape;8862;p67"/>
            <p:cNvGrpSpPr/>
            <p:nvPr/>
          </p:nvGrpSpPr>
          <p:grpSpPr>
            <a:xfrm>
              <a:off x="4558998" y="3188237"/>
              <a:ext cx="1280131" cy="1052746"/>
              <a:chOff x="4558998" y="3188237"/>
              <a:chExt cx="1280131" cy="1052746"/>
            </a:xfrm>
          </p:grpSpPr>
          <p:sp>
            <p:nvSpPr>
              <p:cNvPr id="8863" name="Google Shape;8863;p6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4" name="Google Shape;8864;p67"/>
              <p:cNvGrpSpPr/>
              <p:nvPr/>
            </p:nvGrpSpPr>
            <p:grpSpPr>
              <a:xfrm>
                <a:off x="4579164" y="3203653"/>
                <a:ext cx="1244833" cy="1020397"/>
                <a:chOff x="4579164" y="3203653"/>
                <a:chExt cx="1244833" cy="1020397"/>
              </a:xfrm>
            </p:grpSpPr>
            <p:sp>
              <p:nvSpPr>
                <p:cNvPr id="8865" name="Google Shape;8865;p6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7" name="Google Shape;8867;p67"/>
                <p:cNvGrpSpPr/>
                <p:nvPr/>
              </p:nvGrpSpPr>
              <p:grpSpPr>
                <a:xfrm>
                  <a:off x="4579164" y="3203653"/>
                  <a:ext cx="1244833" cy="1020397"/>
                  <a:chOff x="4579164" y="3203653"/>
                  <a:chExt cx="1244833" cy="1020397"/>
                </a:xfrm>
              </p:grpSpPr>
              <p:sp>
                <p:nvSpPr>
                  <p:cNvPr id="8868" name="Google Shape;8868;p6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0" name="Google Shape;8870;p67"/>
                  <p:cNvGrpSpPr/>
                  <p:nvPr/>
                </p:nvGrpSpPr>
                <p:grpSpPr>
                  <a:xfrm>
                    <a:off x="4579164" y="3203653"/>
                    <a:ext cx="1244833" cy="1020397"/>
                    <a:chOff x="4579164" y="3203653"/>
                    <a:chExt cx="1244833" cy="1020397"/>
                  </a:xfrm>
                </p:grpSpPr>
                <p:sp>
                  <p:nvSpPr>
                    <p:cNvPr id="8871" name="Google Shape;8871;p6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9" name="Google Shape;8879;p67"/>
                    <p:cNvGrpSpPr/>
                    <p:nvPr/>
                  </p:nvGrpSpPr>
                  <p:grpSpPr>
                    <a:xfrm>
                      <a:off x="4579164" y="3203653"/>
                      <a:ext cx="1244833" cy="1020397"/>
                      <a:chOff x="4579164" y="3203653"/>
                      <a:chExt cx="1244833" cy="1020397"/>
                    </a:xfrm>
                  </p:grpSpPr>
                  <p:sp>
                    <p:nvSpPr>
                      <p:cNvPr id="8880" name="Google Shape;8880;p6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4" name="Google Shape;8894;p67"/>
                      <p:cNvGrpSpPr/>
                      <p:nvPr/>
                    </p:nvGrpSpPr>
                    <p:grpSpPr>
                      <a:xfrm>
                        <a:off x="4579164" y="3203653"/>
                        <a:ext cx="1244833" cy="1020397"/>
                        <a:chOff x="4579164" y="3203653"/>
                        <a:chExt cx="1244833" cy="1020397"/>
                      </a:xfrm>
                    </p:grpSpPr>
                    <p:sp>
                      <p:nvSpPr>
                        <p:cNvPr id="8895" name="Google Shape;8895;p6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9" name="Google Shape;8919;p67"/>
                        <p:cNvGrpSpPr/>
                        <p:nvPr/>
                      </p:nvGrpSpPr>
                      <p:grpSpPr>
                        <a:xfrm>
                          <a:off x="4579164" y="3203653"/>
                          <a:ext cx="1244833" cy="1020397"/>
                          <a:chOff x="4579164" y="3203653"/>
                          <a:chExt cx="1244833" cy="1020397"/>
                        </a:xfrm>
                      </p:grpSpPr>
                      <p:sp>
                        <p:nvSpPr>
                          <p:cNvPr id="8920" name="Google Shape;8920;p6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1" name="Google Shape;8921;p67"/>
                          <p:cNvGrpSpPr/>
                          <p:nvPr/>
                        </p:nvGrpSpPr>
                        <p:grpSpPr>
                          <a:xfrm>
                            <a:off x="4579164" y="3203653"/>
                            <a:ext cx="1244833" cy="1020397"/>
                            <a:chOff x="4579164" y="3203653"/>
                            <a:chExt cx="1244833" cy="1020397"/>
                          </a:xfrm>
                        </p:grpSpPr>
                        <p:sp>
                          <p:nvSpPr>
                            <p:cNvPr id="8922" name="Google Shape;8922;p6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9" name="Google Shape;8929;p67"/>
                            <p:cNvGrpSpPr/>
                            <p:nvPr/>
                          </p:nvGrpSpPr>
                          <p:grpSpPr>
                            <a:xfrm>
                              <a:off x="4579164" y="3203653"/>
                              <a:ext cx="1244833" cy="1020397"/>
                              <a:chOff x="4579164" y="3203653"/>
                              <a:chExt cx="1244833" cy="1020397"/>
                            </a:xfrm>
                          </p:grpSpPr>
                          <p:sp>
                            <p:nvSpPr>
                              <p:cNvPr id="8930" name="Google Shape;8930;p6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3" name="Google Shape;8943;p67"/>
                              <p:cNvGrpSpPr/>
                              <p:nvPr/>
                            </p:nvGrpSpPr>
                            <p:grpSpPr>
                              <a:xfrm>
                                <a:off x="4579164" y="3203653"/>
                                <a:ext cx="1244833" cy="1020397"/>
                                <a:chOff x="4579164" y="3203653"/>
                                <a:chExt cx="1244833" cy="1020397"/>
                              </a:xfrm>
                            </p:grpSpPr>
                            <p:sp>
                              <p:nvSpPr>
                                <p:cNvPr id="8944" name="Google Shape;8944;p6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1" name="Google Shape;8951;p67"/>
                                <p:cNvGrpSpPr/>
                                <p:nvPr/>
                              </p:nvGrpSpPr>
                              <p:grpSpPr>
                                <a:xfrm>
                                  <a:off x="4579164" y="3203653"/>
                                  <a:ext cx="1244833" cy="1020397"/>
                                  <a:chOff x="4579164" y="3203653"/>
                                  <a:chExt cx="1244833" cy="1020397"/>
                                </a:xfrm>
                              </p:grpSpPr>
                              <p:sp>
                                <p:nvSpPr>
                                  <p:cNvPr id="8952" name="Google Shape;8952;p6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7" name="Google Shape;8957;p67"/>
                                  <p:cNvGrpSpPr/>
                                  <p:nvPr/>
                                </p:nvGrpSpPr>
                                <p:grpSpPr>
                                  <a:xfrm>
                                    <a:off x="4579164" y="3203653"/>
                                    <a:ext cx="1244833" cy="1020397"/>
                                    <a:chOff x="4579164" y="3203653"/>
                                    <a:chExt cx="1244833" cy="1020397"/>
                                  </a:xfrm>
                                </p:grpSpPr>
                                <p:sp>
                                  <p:nvSpPr>
                                    <p:cNvPr id="8958" name="Google Shape;8958;p6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962" name="Google Shape;8962;p6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65" name="Google Shape;8965;p6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966" name="Google Shape;8966;p67"/>
              <p:cNvGrpSpPr/>
              <p:nvPr/>
            </p:nvGrpSpPr>
            <p:grpSpPr>
              <a:xfrm>
                <a:off x="4595437" y="3598775"/>
                <a:ext cx="37776" cy="32451"/>
                <a:chOff x="4595437" y="3598775"/>
                <a:chExt cx="37776" cy="32451"/>
              </a:xfrm>
            </p:grpSpPr>
            <p:sp>
              <p:nvSpPr>
                <p:cNvPr id="8967" name="Google Shape;8967;p6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67"/>
              <p:cNvGrpSpPr/>
              <p:nvPr/>
            </p:nvGrpSpPr>
            <p:grpSpPr>
              <a:xfrm>
                <a:off x="4641864" y="3524443"/>
                <a:ext cx="37776" cy="32380"/>
                <a:chOff x="4641864" y="3524443"/>
                <a:chExt cx="37776" cy="32380"/>
              </a:xfrm>
            </p:grpSpPr>
            <p:sp>
              <p:nvSpPr>
                <p:cNvPr id="8970" name="Google Shape;8970;p6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67"/>
              <p:cNvGrpSpPr/>
              <p:nvPr/>
            </p:nvGrpSpPr>
            <p:grpSpPr>
              <a:xfrm>
                <a:off x="4648431" y="3893901"/>
                <a:ext cx="37776" cy="32357"/>
                <a:chOff x="4648431" y="3893901"/>
                <a:chExt cx="37776" cy="32357"/>
              </a:xfrm>
            </p:grpSpPr>
            <p:sp>
              <p:nvSpPr>
                <p:cNvPr id="8973" name="Google Shape;8973;p6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67"/>
              <p:cNvGrpSpPr/>
              <p:nvPr/>
            </p:nvGrpSpPr>
            <p:grpSpPr>
              <a:xfrm>
                <a:off x="4567752" y="3722908"/>
                <a:ext cx="37870" cy="32380"/>
                <a:chOff x="4567752" y="3722908"/>
                <a:chExt cx="37870" cy="32380"/>
              </a:xfrm>
            </p:grpSpPr>
            <p:sp>
              <p:nvSpPr>
                <p:cNvPr id="8976" name="Google Shape;8976;p6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67"/>
              <p:cNvGrpSpPr/>
              <p:nvPr/>
            </p:nvGrpSpPr>
            <p:grpSpPr>
              <a:xfrm>
                <a:off x="4617506" y="3652052"/>
                <a:ext cx="37783" cy="32357"/>
                <a:chOff x="4617506" y="3652052"/>
                <a:chExt cx="37783" cy="32357"/>
              </a:xfrm>
            </p:grpSpPr>
            <p:sp>
              <p:nvSpPr>
                <p:cNvPr id="8979" name="Google Shape;8979;p6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67"/>
              <p:cNvGrpSpPr/>
              <p:nvPr/>
            </p:nvGrpSpPr>
            <p:grpSpPr>
              <a:xfrm>
                <a:off x="4739005" y="3554149"/>
                <a:ext cx="37870" cy="32357"/>
                <a:chOff x="4739005" y="3554149"/>
                <a:chExt cx="37870" cy="32357"/>
              </a:xfrm>
            </p:grpSpPr>
            <p:sp>
              <p:nvSpPr>
                <p:cNvPr id="8982" name="Google Shape;8982;p6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67"/>
              <p:cNvGrpSpPr/>
              <p:nvPr/>
            </p:nvGrpSpPr>
            <p:grpSpPr>
              <a:xfrm>
                <a:off x="4806557" y="3630258"/>
                <a:ext cx="37776" cy="32364"/>
                <a:chOff x="4806557" y="3630258"/>
                <a:chExt cx="37776" cy="32364"/>
              </a:xfrm>
            </p:grpSpPr>
            <p:sp>
              <p:nvSpPr>
                <p:cNvPr id="8985" name="Google Shape;8985;p6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67"/>
              <p:cNvGrpSpPr/>
              <p:nvPr/>
            </p:nvGrpSpPr>
            <p:grpSpPr>
              <a:xfrm>
                <a:off x="4737007" y="4004357"/>
                <a:ext cx="37870" cy="32357"/>
                <a:chOff x="4737007" y="4004357"/>
                <a:chExt cx="37870" cy="32357"/>
              </a:xfrm>
            </p:grpSpPr>
            <p:sp>
              <p:nvSpPr>
                <p:cNvPr id="8988" name="Google Shape;8988;p6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67"/>
              <p:cNvGrpSpPr/>
              <p:nvPr/>
            </p:nvGrpSpPr>
            <p:grpSpPr>
              <a:xfrm>
                <a:off x="4773634" y="4208627"/>
                <a:ext cx="37776" cy="32357"/>
                <a:chOff x="4773634" y="4208627"/>
                <a:chExt cx="37776" cy="32357"/>
              </a:xfrm>
            </p:grpSpPr>
            <p:sp>
              <p:nvSpPr>
                <p:cNvPr id="8991" name="Google Shape;8991;p6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67"/>
              <p:cNvGrpSpPr/>
              <p:nvPr/>
            </p:nvGrpSpPr>
            <p:grpSpPr>
              <a:xfrm>
                <a:off x="4888282" y="4074764"/>
                <a:ext cx="37776" cy="32451"/>
                <a:chOff x="4888282" y="4074764"/>
                <a:chExt cx="37776" cy="32451"/>
              </a:xfrm>
            </p:grpSpPr>
            <p:sp>
              <p:nvSpPr>
                <p:cNvPr id="8994" name="Google Shape;8994;p6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6" name="Google Shape;8996;p67"/>
              <p:cNvGrpSpPr/>
              <p:nvPr/>
            </p:nvGrpSpPr>
            <p:grpSpPr>
              <a:xfrm>
                <a:off x="4901315" y="3804271"/>
                <a:ext cx="37776" cy="32364"/>
                <a:chOff x="4901315" y="3804271"/>
                <a:chExt cx="37776" cy="32364"/>
              </a:xfrm>
            </p:grpSpPr>
            <p:sp>
              <p:nvSpPr>
                <p:cNvPr id="8997" name="Google Shape;8997;p6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67"/>
              <p:cNvGrpSpPr/>
              <p:nvPr/>
            </p:nvGrpSpPr>
            <p:grpSpPr>
              <a:xfrm>
                <a:off x="4866394" y="3715035"/>
                <a:ext cx="37846" cy="32357"/>
                <a:chOff x="4866394" y="3715035"/>
                <a:chExt cx="37846" cy="32357"/>
              </a:xfrm>
            </p:grpSpPr>
            <p:sp>
              <p:nvSpPr>
                <p:cNvPr id="9000" name="Google Shape;9000;p6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67"/>
              <p:cNvGrpSpPr/>
              <p:nvPr/>
            </p:nvGrpSpPr>
            <p:grpSpPr>
              <a:xfrm>
                <a:off x="4979233" y="3839798"/>
                <a:ext cx="37878" cy="32420"/>
                <a:chOff x="4979233" y="3839798"/>
                <a:chExt cx="37878" cy="32420"/>
              </a:xfrm>
            </p:grpSpPr>
            <p:sp>
              <p:nvSpPr>
                <p:cNvPr id="9003" name="Google Shape;9003;p6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67"/>
              <p:cNvGrpSpPr/>
              <p:nvPr/>
            </p:nvGrpSpPr>
            <p:grpSpPr>
              <a:xfrm>
                <a:off x="4790662" y="3679147"/>
                <a:ext cx="37783" cy="32380"/>
                <a:chOff x="4790662" y="3679147"/>
                <a:chExt cx="37783" cy="32380"/>
              </a:xfrm>
            </p:grpSpPr>
            <p:sp>
              <p:nvSpPr>
                <p:cNvPr id="9006" name="Google Shape;9006;p6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7"/>
              <p:cNvGrpSpPr/>
              <p:nvPr/>
            </p:nvGrpSpPr>
            <p:grpSpPr>
              <a:xfrm>
                <a:off x="4857263" y="3557861"/>
                <a:ext cx="37776" cy="32357"/>
                <a:chOff x="4857263" y="3557861"/>
                <a:chExt cx="37776" cy="32357"/>
              </a:xfrm>
            </p:grpSpPr>
            <p:sp>
              <p:nvSpPr>
                <p:cNvPr id="9009" name="Google Shape;9009;p6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67"/>
              <p:cNvGrpSpPr/>
              <p:nvPr/>
            </p:nvGrpSpPr>
            <p:grpSpPr>
              <a:xfrm>
                <a:off x="4883902" y="3648033"/>
                <a:ext cx="37783" cy="32380"/>
                <a:chOff x="4883902" y="3648033"/>
                <a:chExt cx="37783" cy="32380"/>
              </a:xfrm>
            </p:grpSpPr>
            <p:sp>
              <p:nvSpPr>
                <p:cNvPr id="9012" name="Google Shape;9012;p6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67"/>
              <p:cNvGrpSpPr/>
              <p:nvPr/>
            </p:nvGrpSpPr>
            <p:grpSpPr>
              <a:xfrm>
                <a:off x="4907780" y="3347220"/>
                <a:ext cx="37878" cy="32357"/>
                <a:chOff x="4907780" y="3347220"/>
                <a:chExt cx="37878" cy="32357"/>
              </a:xfrm>
            </p:grpSpPr>
            <p:sp>
              <p:nvSpPr>
                <p:cNvPr id="9015" name="Google Shape;9015;p6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67"/>
              <p:cNvGrpSpPr/>
              <p:nvPr/>
            </p:nvGrpSpPr>
            <p:grpSpPr>
              <a:xfrm>
                <a:off x="5065048" y="3738150"/>
                <a:ext cx="37783" cy="32364"/>
                <a:chOff x="5065048" y="3738150"/>
                <a:chExt cx="37783" cy="32364"/>
              </a:xfrm>
            </p:grpSpPr>
            <p:sp>
              <p:nvSpPr>
                <p:cNvPr id="9018" name="Google Shape;9018;p6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67"/>
              <p:cNvGrpSpPr/>
              <p:nvPr/>
            </p:nvGrpSpPr>
            <p:grpSpPr>
              <a:xfrm>
                <a:off x="5071616" y="3284615"/>
                <a:ext cx="37783" cy="32357"/>
                <a:chOff x="5071616" y="3284615"/>
                <a:chExt cx="37783" cy="32357"/>
              </a:xfrm>
            </p:grpSpPr>
            <p:sp>
              <p:nvSpPr>
                <p:cNvPr id="9021" name="Google Shape;9021;p6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67"/>
              <p:cNvGrpSpPr/>
              <p:nvPr/>
            </p:nvGrpSpPr>
            <p:grpSpPr>
              <a:xfrm>
                <a:off x="5389291" y="3759921"/>
                <a:ext cx="37783" cy="32380"/>
                <a:chOff x="5389291" y="3759921"/>
                <a:chExt cx="37783" cy="32380"/>
              </a:xfrm>
            </p:grpSpPr>
            <p:sp>
              <p:nvSpPr>
                <p:cNvPr id="9024" name="Google Shape;9024;p6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67"/>
              <p:cNvGrpSpPr/>
              <p:nvPr/>
            </p:nvGrpSpPr>
            <p:grpSpPr>
              <a:xfrm>
                <a:off x="5431534" y="3632932"/>
                <a:ext cx="37878" cy="32451"/>
                <a:chOff x="5431534" y="3632932"/>
                <a:chExt cx="37878" cy="32451"/>
              </a:xfrm>
            </p:grpSpPr>
            <p:sp>
              <p:nvSpPr>
                <p:cNvPr id="9027" name="Google Shape;9027;p6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67"/>
              <p:cNvGrpSpPr/>
              <p:nvPr/>
            </p:nvGrpSpPr>
            <p:grpSpPr>
              <a:xfrm>
                <a:off x="5540755" y="3544829"/>
                <a:ext cx="37783" cy="32357"/>
                <a:chOff x="5540755" y="3544829"/>
                <a:chExt cx="37783" cy="32357"/>
              </a:xfrm>
            </p:grpSpPr>
            <p:sp>
              <p:nvSpPr>
                <p:cNvPr id="9030" name="Google Shape;9030;p6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7"/>
              <p:cNvGrpSpPr/>
              <p:nvPr/>
            </p:nvGrpSpPr>
            <p:grpSpPr>
              <a:xfrm>
                <a:off x="5579293" y="3412107"/>
                <a:ext cx="37776" cy="32357"/>
                <a:chOff x="5579293" y="3412107"/>
                <a:chExt cx="37776" cy="32357"/>
              </a:xfrm>
            </p:grpSpPr>
            <p:sp>
              <p:nvSpPr>
                <p:cNvPr id="9033" name="Google Shape;9033;p6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67"/>
              <p:cNvGrpSpPr/>
              <p:nvPr/>
            </p:nvGrpSpPr>
            <p:grpSpPr>
              <a:xfrm>
                <a:off x="5801346" y="3284615"/>
                <a:ext cx="37783" cy="32357"/>
                <a:chOff x="5801346" y="3284615"/>
                <a:chExt cx="37783" cy="32357"/>
              </a:xfrm>
            </p:grpSpPr>
            <p:sp>
              <p:nvSpPr>
                <p:cNvPr id="9036" name="Google Shape;9036;p6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67"/>
              <p:cNvGrpSpPr/>
              <p:nvPr/>
            </p:nvGrpSpPr>
            <p:grpSpPr>
              <a:xfrm>
                <a:off x="5763578" y="3399067"/>
                <a:ext cx="37776" cy="32364"/>
                <a:chOff x="5763578" y="3399067"/>
                <a:chExt cx="37776" cy="32364"/>
              </a:xfrm>
            </p:grpSpPr>
            <p:sp>
              <p:nvSpPr>
                <p:cNvPr id="9039" name="Google Shape;9039;p6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67"/>
              <p:cNvGrpSpPr/>
              <p:nvPr/>
            </p:nvGrpSpPr>
            <p:grpSpPr>
              <a:xfrm>
                <a:off x="5395858" y="3230952"/>
                <a:ext cx="37776" cy="32364"/>
                <a:chOff x="5395858" y="3230952"/>
                <a:chExt cx="37776" cy="32364"/>
              </a:xfrm>
            </p:grpSpPr>
            <p:sp>
              <p:nvSpPr>
                <p:cNvPr id="9042" name="Google Shape;9042;p6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67"/>
              <p:cNvGrpSpPr/>
              <p:nvPr/>
            </p:nvGrpSpPr>
            <p:grpSpPr>
              <a:xfrm>
                <a:off x="5264088" y="3188237"/>
                <a:ext cx="37776" cy="32357"/>
                <a:chOff x="5264088" y="3188237"/>
                <a:chExt cx="37776" cy="32357"/>
              </a:xfrm>
            </p:grpSpPr>
            <p:sp>
              <p:nvSpPr>
                <p:cNvPr id="9045" name="Google Shape;9045;p6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67"/>
              <p:cNvGrpSpPr/>
              <p:nvPr/>
            </p:nvGrpSpPr>
            <p:grpSpPr>
              <a:xfrm>
                <a:off x="5585758" y="3237425"/>
                <a:ext cx="37878" cy="32357"/>
                <a:chOff x="5585758" y="3237425"/>
                <a:chExt cx="37878" cy="32357"/>
              </a:xfrm>
            </p:grpSpPr>
            <p:sp>
              <p:nvSpPr>
                <p:cNvPr id="9048" name="Google Shape;9048;p6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67"/>
              <p:cNvGrpSpPr/>
              <p:nvPr/>
            </p:nvGrpSpPr>
            <p:grpSpPr>
              <a:xfrm>
                <a:off x="4874196" y="3291088"/>
                <a:ext cx="37878" cy="32451"/>
                <a:chOff x="4874196" y="3291088"/>
                <a:chExt cx="37878" cy="32451"/>
              </a:xfrm>
            </p:grpSpPr>
            <p:sp>
              <p:nvSpPr>
                <p:cNvPr id="9051" name="Google Shape;9051;p6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67"/>
              <p:cNvGrpSpPr/>
              <p:nvPr/>
            </p:nvGrpSpPr>
            <p:grpSpPr>
              <a:xfrm>
                <a:off x="5197770" y="3785466"/>
                <a:ext cx="37783" cy="32427"/>
                <a:chOff x="5197770" y="3785466"/>
                <a:chExt cx="37783" cy="32427"/>
              </a:xfrm>
            </p:grpSpPr>
            <p:sp>
              <p:nvSpPr>
                <p:cNvPr id="9054" name="Google Shape;9054;p6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67"/>
              <p:cNvGrpSpPr/>
              <p:nvPr/>
            </p:nvGrpSpPr>
            <p:grpSpPr>
              <a:xfrm>
                <a:off x="5177699" y="3492117"/>
                <a:ext cx="37776" cy="32357"/>
                <a:chOff x="5177699" y="3492117"/>
                <a:chExt cx="37776" cy="32357"/>
              </a:xfrm>
            </p:grpSpPr>
            <p:sp>
              <p:nvSpPr>
                <p:cNvPr id="9057" name="Google Shape;9057;p6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67"/>
              <p:cNvGrpSpPr/>
              <p:nvPr/>
            </p:nvGrpSpPr>
            <p:grpSpPr>
              <a:xfrm>
                <a:off x="5349431" y="3622346"/>
                <a:ext cx="37870" cy="32380"/>
                <a:chOff x="5349431" y="3622346"/>
                <a:chExt cx="37870" cy="32380"/>
              </a:xfrm>
            </p:grpSpPr>
            <p:sp>
              <p:nvSpPr>
                <p:cNvPr id="9060" name="Google Shape;9060;p6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67"/>
              <p:cNvGrpSpPr/>
              <p:nvPr/>
            </p:nvGrpSpPr>
            <p:grpSpPr>
              <a:xfrm>
                <a:off x="5068855" y="3563980"/>
                <a:ext cx="53954" cy="46223"/>
                <a:chOff x="5068855" y="3563980"/>
                <a:chExt cx="53954" cy="46223"/>
              </a:xfrm>
            </p:grpSpPr>
            <p:sp>
              <p:nvSpPr>
                <p:cNvPr id="9063" name="Google Shape;9063;p6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67"/>
              <p:cNvGrpSpPr/>
              <p:nvPr/>
            </p:nvGrpSpPr>
            <p:grpSpPr>
              <a:xfrm>
                <a:off x="5037654" y="3392507"/>
                <a:ext cx="37870" cy="32451"/>
                <a:chOff x="5037654" y="3392507"/>
                <a:chExt cx="37870" cy="32451"/>
              </a:xfrm>
            </p:grpSpPr>
            <p:sp>
              <p:nvSpPr>
                <p:cNvPr id="9066" name="Google Shape;9066;p6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67"/>
              <p:cNvGrpSpPr/>
              <p:nvPr/>
            </p:nvGrpSpPr>
            <p:grpSpPr>
              <a:xfrm>
                <a:off x="5456560" y="3368629"/>
                <a:ext cx="37870" cy="32451"/>
                <a:chOff x="5456560" y="3368629"/>
                <a:chExt cx="37870" cy="32451"/>
              </a:xfrm>
            </p:grpSpPr>
            <p:sp>
              <p:nvSpPr>
                <p:cNvPr id="9069" name="Google Shape;9069;p6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67"/>
              <p:cNvGrpSpPr/>
              <p:nvPr/>
            </p:nvGrpSpPr>
            <p:grpSpPr>
              <a:xfrm>
                <a:off x="4755749" y="3501516"/>
                <a:ext cx="46246" cy="39608"/>
                <a:chOff x="4755749" y="3501516"/>
                <a:chExt cx="46246" cy="39608"/>
              </a:xfrm>
            </p:grpSpPr>
            <p:sp>
              <p:nvSpPr>
                <p:cNvPr id="9072" name="Google Shape;9072;p6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67"/>
              <p:cNvGrpSpPr/>
              <p:nvPr/>
            </p:nvGrpSpPr>
            <p:grpSpPr>
              <a:xfrm>
                <a:off x="4681346" y="3485582"/>
                <a:ext cx="37783" cy="32427"/>
                <a:chOff x="4681346" y="3485582"/>
                <a:chExt cx="37783" cy="32427"/>
              </a:xfrm>
            </p:grpSpPr>
            <p:sp>
              <p:nvSpPr>
                <p:cNvPr id="9075" name="Google Shape;9075;p6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67"/>
              <p:cNvGrpSpPr/>
              <p:nvPr/>
            </p:nvGrpSpPr>
            <p:grpSpPr>
              <a:xfrm>
                <a:off x="4767067" y="3291088"/>
                <a:ext cx="37878" cy="32451"/>
                <a:chOff x="4767067" y="3291088"/>
                <a:chExt cx="37878" cy="32451"/>
              </a:xfrm>
            </p:grpSpPr>
            <p:sp>
              <p:nvSpPr>
                <p:cNvPr id="9078" name="Google Shape;9078;p6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7"/>
              <p:cNvGrpSpPr/>
              <p:nvPr/>
            </p:nvGrpSpPr>
            <p:grpSpPr>
              <a:xfrm>
                <a:off x="4687819" y="3405539"/>
                <a:ext cx="37776" cy="32451"/>
                <a:chOff x="4687819" y="3405539"/>
                <a:chExt cx="37776" cy="32451"/>
              </a:xfrm>
            </p:grpSpPr>
            <p:sp>
              <p:nvSpPr>
                <p:cNvPr id="9081" name="Google Shape;9081;p6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67"/>
              <p:cNvGrpSpPr/>
              <p:nvPr/>
            </p:nvGrpSpPr>
            <p:grpSpPr>
              <a:xfrm>
                <a:off x="4923101" y="3444809"/>
                <a:ext cx="52813" cy="45318"/>
                <a:chOff x="4923101" y="3444809"/>
                <a:chExt cx="52813" cy="45318"/>
              </a:xfrm>
            </p:grpSpPr>
            <p:sp>
              <p:nvSpPr>
                <p:cNvPr id="9084" name="Google Shape;9084;p6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67"/>
              <p:cNvGrpSpPr/>
              <p:nvPr/>
            </p:nvGrpSpPr>
            <p:grpSpPr>
              <a:xfrm>
                <a:off x="4846040" y="3654750"/>
                <a:ext cx="31405" cy="26993"/>
                <a:chOff x="4846040" y="3654750"/>
                <a:chExt cx="31405" cy="26993"/>
              </a:xfrm>
            </p:grpSpPr>
            <p:sp>
              <p:nvSpPr>
                <p:cNvPr id="9087" name="Google Shape;9087;p6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7"/>
              <p:cNvGrpSpPr/>
              <p:nvPr/>
            </p:nvGrpSpPr>
            <p:grpSpPr>
              <a:xfrm>
                <a:off x="4925673" y="3691700"/>
                <a:ext cx="40253" cy="34472"/>
                <a:chOff x="4925673" y="3691700"/>
                <a:chExt cx="40253" cy="34472"/>
              </a:xfrm>
            </p:grpSpPr>
            <p:sp>
              <p:nvSpPr>
                <p:cNvPr id="9090" name="Google Shape;9090;p6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67"/>
              <p:cNvGrpSpPr/>
              <p:nvPr/>
            </p:nvGrpSpPr>
            <p:grpSpPr>
              <a:xfrm>
                <a:off x="4894653" y="3740848"/>
                <a:ext cx="31405" cy="26906"/>
                <a:chOff x="4894653" y="3740848"/>
                <a:chExt cx="31405" cy="26906"/>
              </a:xfrm>
            </p:grpSpPr>
            <p:sp>
              <p:nvSpPr>
                <p:cNvPr id="9093" name="Google Shape;9093;p6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67"/>
              <p:cNvGrpSpPr/>
              <p:nvPr/>
            </p:nvGrpSpPr>
            <p:grpSpPr>
              <a:xfrm>
                <a:off x="4962300" y="3696348"/>
                <a:ext cx="38255" cy="32773"/>
                <a:chOff x="4962300" y="3696348"/>
                <a:chExt cx="38255" cy="32773"/>
              </a:xfrm>
            </p:grpSpPr>
            <p:sp>
              <p:nvSpPr>
                <p:cNvPr id="9096" name="Google Shape;9096;p6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67"/>
              <p:cNvGrpSpPr/>
              <p:nvPr/>
            </p:nvGrpSpPr>
            <p:grpSpPr>
              <a:xfrm>
                <a:off x="4980185" y="3743349"/>
                <a:ext cx="31499" cy="26969"/>
                <a:chOff x="4980185" y="3743349"/>
                <a:chExt cx="31499" cy="26969"/>
              </a:xfrm>
            </p:grpSpPr>
            <p:sp>
              <p:nvSpPr>
                <p:cNvPr id="9099" name="Google Shape;9099;p6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67"/>
              <p:cNvGrpSpPr/>
              <p:nvPr/>
            </p:nvGrpSpPr>
            <p:grpSpPr>
              <a:xfrm>
                <a:off x="5013768" y="3734312"/>
                <a:ext cx="31499" cy="26969"/>
                <a:chOff x="5013768" y="3734312"/>
                <a:chExt cx="31499" cy="26969"/>
              </a:xfrm>
            </p:grpSpPr>
            <p:sp>
              <p:nvSpPr>
                <p:cNvPr id="9102" name="Google Shape;9102;p6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67"/>
              <p:cNvGrpSpPr/>
              <p:nvPr/>
            </p:nvGrpSpPr>
            <p:grpSpPr>
              <a:xfrm>
                <a:off x="5036703" y="3764545"/>
                <a:ext cx="31499" cy="26898"/>
                <a:chOff x="5036703" y="3764545"/>
                <a:chExt cx="31499" cy="26898"/>
              </a:xfrm>
            </p:grpSpPr>
            <p:sp>
              <p:nvSpPr>
                <p:cNvPr id="9105" name="Google Shape;9105;p6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67"/>
              <p:cNvGrpSpPr/>
              <p:nvPr/>
            </p:nvGrpSpPr>
            <p:grpSpPr>
              <a:xfrm>
                <a:off x="4953546" y="3768352"/>
                <a:ext cx="31405" cy="26898"/>
                <a:chOff x="4953546" y="3768352"/>
                <a:chExt cx="31405" cy="26898"/>
              </a:xfrm>
            </p:grpSpPr>
            <p:sp>
              <p:nvSpPr>
                <p:cNvPr id="9108" name="Google Shape;9108;p6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67"/>
              <p:cNvGrpSpPr/>
              <p:nvPr/>
            </p:nvGrpSpPr>
            <p:grpSpPr>
              <a:xfrm>
                <a:off x="4964770" y="3814016"/>
                <a:ext cx="31499" cy="26993"/>
                <a:chOff x="4964770" y="3814016"/>
                <a:chExt cx="31499" cy="26993"/>
              </a:xfrm>
            </p:grpSpPr>
            <p:sp>
              <p:nvSpPr>
                <p:cNvPr id="9111" name="Google Shape;9111;p6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67"/>
              <p:cNvGrpSpPr/>
              <p:nvPr/>
            </p:nvGrpSpPr>
            <p:grpSpPr>
              <a:xfrm>
                <a:off x="4923290" y="3800504"/>
                <a:ext cx="31468" cy="26898"/>
                <a:chOff x="4923290" y="3800504"/>
                <a:chExt cx="31468" cy="26898"/>
              </a:xfrm>
            </p:grpSpPr>
            <p:sp>
              <p:nvSpPr>
                <p:cNvPr id="9114" name="Google Shape;9114;p6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67"/>
              <p:cNvGrpSpPr/>
              <p:nvPr/>
            </p:nvGrpSpPr>
            <p:grpSpPr>
              <a:xfrm>
                <a:off x="5108534" y="3650943"/>
                <a:ext cx="31405" cy="26993"/>
                <a:chOff x="5108534" y="3650943"/>
                <a:chExt cx="31405" cy="26993"/>
              </a:xfrm>
            </p:grpSpPr>
            <p:sp>
              <p:nvSpPr>
                <p:cNvPr id="9117" name="Google Shape;9117;p6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67"/>
              <p:cNvGrpSpPr/>
              <p:nvPr/>
            </p:nvGrpSpPr>
            <p:grpSpPr>
              <a:xfrm>
                <a:off x="5119380" y="3760739"/>
                <a:ext cx="31499" cy="26993"/>
                <a:chOff x="5119380" y="3760739"/>
                <a:chExt cx="31499" cy="26993"/>
              </a:xfrm>
            </p:grpSpPr>
            <p:sp>
              <p:nvSpPr>
                <p:cNvPr id="9120" name="Google Shape;9120;p6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67"/>
              <p:cNvGrpSpPr/>
              <p:nvPr/>
            </p:nvGrpSpPr>
            <p:grpSpPr>
              <a:xfrm>
                <a:off x="5119380" y="3788235"/>
                <a:ext cx="31499" cy="26993"/>
                <a:chOff x="5119380" y="3788235"/>
                <a:chExt cx="31499" cy="26993"/>
              </a:xfrm>
            </p:grpSpPr>
            <p:sp>
              <p:nvSpPr>
                <p:cNvPr id="9123" name="Google Shape;9123;p6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67"/>
              <p:cNvGrpSpPr/>
              <p:nvPr/>
            </p:nvGrpSpPr>
            <p:grpSpPr>
              <a:xfrm>
                <a:off x="5158005" y="3875284"/>
                <a:ext cx="31405" cy="27001"/>
                <a:chOff x="5158005" y="3875284"/>
                <a:chExt cx="31405" cy="27001"/>
              </a:xfrm>
            </p:grpSpPr>
            <p:sp>
              <p:nvSpPr>
                <p:cNvPr id="9126" name="Google Shape;9126;p6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67"/>
              <p:cNvGrpSpPr/>
              <p:nvPr/>
            </p:nvGrpSpPr>
            <p:grpSpPr>
              <a:xfrm>
                <a:off x="5233163" y="3764545"/>
                <a:ext cx="31499" cy="26898"/>
                <a:chOff x="5233163" y="3764545"/>
                <a:chExt cx="31499" cy="26898"/>
              </a:xfrm>
            </p:grpSpPr>
            <p:sp>
              <p:nvSpPr>
                <p:cNvPr id="9129" name="Google Shape;9129;p6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67"/>
              <p:cNvGrpSpPr/>
              <p:nvPr/>
            </p:nvGrpSpPr>
            <p:grpSpPr>
              <a:xfrm>
                <a:off x="5276168" y="3805545"/>
                <a:ext cx="31499" cy="26906"/>
                <a:chOff x="5276168" y="3805545"/>
                <a:chExt cx="31499" cy="26906"/>
              </a:xfrm>
            </p:grpSpPr>
            <p:sp>
              <p:nvSpPr>
                <p:cNvPr id="9132" name="Google Shape;9132;p6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67"/>
              <p:cNvGrpSpPr/>
              <p:nvPr/>
            </p:nvGrpSpPr>
            <p:grpSpPr>
              <a:xfrm>
                <a:off x="5294053" y="3851933"/>
                <a:ext cx="31405" cy="26945"/>
                <a:chOff x="5294053" y="3851933"/>
                <a:chExt cx="31405" cy="26945"/>
              </a:xfrm>
            </p:grpSpPr>
            <p:sp>
              <p:nvSpPr>
                <p:cNvPr id="9135" name="Google Shape;9135;p6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67"/>
              <p:cNvGrpSpPr/>
              <p:nvPr/>
            </p:nvGrpSpPr>
            <p:grpSpPr>
              <a:xfrm>
                <a:off x="5341723" y="3851902"/>
                <a:ext cx="31405" cy="26977"/>
                <a:chOff x="5341723" y="3851902"/>
                <a:chExt cx="31405" cy="26977"/>
              </a:xfrm>
            </p:grpSpPr>
            <p:sp>
              <p:nvSpPr>
                <p:cNvPr id="9138" name="Google Shape;9138;p6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67"/>
              <p:cNvGrpSpPr/>
              <p:nvPr/>
            </p:nvGrpSpPr>
            <p:grpSpPr>
              <a:xfrm>
                <a:off x="5054871" y="3507855"/>
                <a:ext cx="31405" cy="26993"/>
                <a:chOff x="5054871" y="3507855"/>
                <a:chExt cx="31405" cy="26993"/>
              </a:xfrm>
            </p:grpSpPr>
            <p:sp>
              <p:nvSpPr>
                <p:cNvPr id="9141" name="Google Shape;9141;p6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7"/>
              <p:cNvGrpSpPr/>
              <p:nvPr/>
            </p:nvGrpSpPr>
            <p:grpSpPr>
              <a:xfrm>
                <a:off x="4876579" y="3675325"/>
                <a:ext cx="31405" cy="26969"/>
                <a:chOff x="4876579" y="3675325"/>
                <a:chExt cx="31405" cy="26969"/>
              </a:xfrm>
            </p:grpSpPr>
            <p:sp>
              <p:nvSpPr>
                <p:cNvPr id="9144" name="Google Shape;9144;p6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67"/>
              <p:cNvGrpSpPr/>
              <p:nvPr/>
            </p:nvGrpSpPr>
            <p:grpSpPr>
              <a:xfrm>
                <a:off x="4842233" y="3688333"/>
                <a:ext cx="31405" cy="26993"/>
                <a:chOff x="4842233" y="3688333"/>
                <a:chExt cx="31405" cy="26993"/>
              </a:xfrm>
            </p:grpSpPr>
            <p:sp>
              <p:nvSpPr>
                <p:cNvPr id="9147" name="Google Shape;9147;p6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7"/>
              <p:cNvGrpSpPr/>
              <p:nvPr/>
            </p:nvGrpSpPr>
            <p:grpSpPr>
              <a:xfrm>
                <a:off x="5187876" y="3608032"/>
                <a:ext cx="31405" cy="27001"/>
                <a:chOff x="5187876" y="3608032"/>
                <a:chExt cx="31405" cy="27001"/>
              </a:xfrm>
            </p:grpSpPr>
            <p:sp>
              <p:nvSpPr>
                <p:cNvPr id="9150" name="Google Shape;9150;p6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2" name="Google Shape;9152;p6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4" name="Google Shape;9154;p67"/>
              <p:cNvGrpSpPr/>
              <p:nvPr/>
            </p:nvGrpSpPr>
            <p:grpSpPr>
              <a:xfrm>
                <a:off x="5269224" y="3304167"/>
                <a:ext cx="40253" cy="34402"/>
                <a:chOff x="5269224" y="3304167"/>
                <a:chExt cx="40253" cy="34402"/>
              </a:xfrm>
            </p:grpSpPr>
            <p:sp>
              <p:nvSpPr>
                <p:cNvPr id="9155" name="Google Shape;9155;p6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7" name="Google Shape;9157;p67"/>
              <p:cNvGrpSpPr/>
              <p:nvPr/>
            </p:nvGrpSpPr>
            <p:grpSpPr>
              <a:xfrm>
                <a:off x="5327354" y="3476615"/>
                <a:ext cx="49864" cy="42723"/>
                <a:chOff x="5327354" y="3476615"/>
                <a:chExt cx="49864" cy="42723"/>
              </a:xfrm>
            </p:grpSpPr>
            <p:sp>
              <p:nvSpPr>
                <p:cNvPr id="9158" name="Google Shape;9158;p6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0" name="Google Shape;9160;p6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2" name="Google Shape;9162;p67"/>
              <p:cNvGrpSpPr/>
              <p:nvPr/>
            </p:nvGrpSpPr>
            <p:grpSpPr>
              <a:xfrm>
                <a:off x="5341723" y="3775957"/>
                <a:ext cx="31405" cy="26898"/>
                <a:chOff x="5341723" y="3775957"/>
                <a:chExt cx="31405" cy="26898"/>
              </a:xfrm>
            </p:grpSpPr>
            <p:sp>
              <p:nvSpPr>
                <p:cNvPr id="9163" name="Google Shape;9163;p6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7"/>
              <p:cNvGrpSpPr/>
              <p:nvPr/>
            </p:nvGrpSpPr>
            <p:grpSpPr>
              <a:xfrm>
                <a:off x="5439053" y="3699274"/>
                <a:ext cx="31405" cy="26898"/>
                <a:chOff x="5439053" y="3699274"/>
                <a:chExt cx="31405" cy="26898"/>
              </a:xfrm>
            </p:grpSpPr>
            <p:sp>
              <p:nvSpPr>
                <p:cNvPr id="9166" name="Google Shape;9166;p6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67"/>
              <p:cNvGrpSpPr/>
              <p:nvPr/>
            </p:nvGrpSpPr>
            <p:grpSpPr>
              <a:xfrm>
                <a:off x="5412414" y="3622307"/>
                <a:ext cx="31499" cy="26993"/>
                <a:chOff x="5412414" y="3622307"/>
                <a:chExt cx="31499" cy="26993"/>
              </a:xfrm>
            </p:grpSpPr>
            <p:sp>
              <p:nvSpPr>
                <p:cNvPr id="9169" name="Google Shape;9169;p6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67"/>
              <p:cNvGrpSpPr/>
              <p:nvPr/>
            </p:nvGrpSpPr>
            <p:grpSpPr>
              <a:xfrm>
                <a:off x="5476254" y="3473949"/>
                <a:ext cx="26835" cy="26930"/>
                <a:chOff x="5476254" y="3473949"/>
                <a:chExt cx="26835" cy="26930"/>
              </a:xfrm>
            </p:grpSpPr>
            <p:sp>
              <p:nvSpPr>
                <p:cNvPr id="9172" name="Google Shape;9172;p6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67"/>
              <p:cNvGrpSpPr/>
              <p:nvPr/>
            </p:nvGrpSpPr>
            <p:grpSpPr>
              <a:xfrm>
                <a:off x="5564547" y="3481594"/>
                <a:ext cx="31397" cy="26898"/>
                <a:chOff x="5564547" y="3481594"/>
                <a:chExt cx="31397" cy="26898"/>
              </a:xfrm>
            </p:grpSpPr>
            <p:sp>
              <p:nvSpPr>
                <p:cNvPr id="9175" name="Google Shape;9175;p6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7"/>
              <p:cNvGrpSpPr/>
              <p:nvPr/>
            </p:nvGrpSpPr>
            <p:grpSpPr>
              <a:xfrm>
                <a:off x="5534101" y="3470174"/>
                <a:ext cx="31397" cy="26906"/>
                <a:chOff x="5534101" y="3470174"/>
                <a:chExt cx="31397" cy="26906"/>
              </a:xfrm>
            </p:grpSpPr>
            <p:sp>
              <p:nvSpPr>
                <p:cNvPr id="9178" name="Google Shape;9178;p6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67"/>
              <p:cNvGrpSpPr/>
              <p:nvPr/>
            </p:nvGrpSpPr>
            <p:grpSpPr>
              <a:xfrm>
                <a:off x="5610879" y="3314486"/>
                <a:ext cx="31499" cy="26938"/>
                <a:chOff x="5610879" y="3314486"/>
                <a:chExt cx="31499" cy="26938"/>
              </a:xfrm>
            </p:grpSpPr>
            <p:sp>
              <p:nvSpPr>
                <p:cNvPr id="9181" name="Google Shape;9181;p6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67"/>
              <p:cNvGrpSpPr/>
              <p:nvPr/>
            </p:nvGrpSpPr>
            <p:grpSpPr>
              <a:xfrm>
                <a:off x="4834525" y="3501382"/>
                <a:ext cx="31499" cy="26898"/>
                <a:chOff x="4834525" y="3501382"/>
                <a:chExt cx="31499" cy="26898"/>
              </a:xfrm>
            </p:grpSpPr>
            <p:sp>
              <p:nvSpPr>
                <p:cNvPr id="9184" name="Google Shape;9184;p6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67"/>
              <p:cNvGrpSpPr/>
              <p:nvPr/>
            </p:nvGrpSpPr>
            <p:grpSpPr>
              <a:xfrm>
                <a:off x="4898460" y="3580158"/>
                <a:ext cx="31405" cy="26898"/>
                <a:chOff x="4898460" y="3580158"/>
                <a:chExt cx="31405" cy="26898"/>
              </a:xfrm>
            </p:grpSpPr>
            <p:sp>
              <p:nvSpPr>
                <p:cNvPr id="9187" name="Google Shape;9187;p6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67"/>
              <p:cNvGrpSpPr/>
              <p:nvPr/>
            </p:nvGrpSpPr>
            <p:grpSpPr>
              <a:xfrm>
                <a:off x="4882667" y="3608032"/>
                <a:ext cx="31499" cy="27001"/>
                <a:chOff x="4882667" y="3608032"/>
                <a:chExt cx="31499" cy="27001"/>
              </a:xfrm>
            </p:grpSpPr>
            <p:sp>
              <p:nvSpPr>
                <p:cNvPr id="9190" name="Google Shape;9190;p6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7"/>
              <p:cNvGrpSpPr/>
              <p:nvPr/>
            </p:nvGrpSpPr>
            <p:grpSpPr>
              <a:xfrm>
                <a:off x="4843373" y="3631407"/>
                <a:ext cx="16273" cy="16186"/>
                <a:chOff x="4843373" y="3631407"/>
                <a:chExt cx="16273" cy="16186"/>
              </a:xfrm>
            </p:grpSpPr>
            <p:sp>
              <p:nvSpPr>
                <p:cNvPr id="9193" name="Google Shape;9193;p6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7"/>
              <p:cNvGrpSpPr/>
              <p:nvPr/>
            </p:nvGrpSpPr>
            <p:grpSpPr>
              <a:xfrm>
                <a:off x="4727773" y="3591578"/>
                <a:ext cx="31499" cy="26898"/>
                <a:chOff x="4727773" y="3591578"/>
                <a:chExt cx="31499" cy="26898"/>
              </a:xfrm>
            </p:grpSpPr>
            <p:sp>
              <p:nvSpPr>
                <p:cNvPr id="9196" name="Google Shape;9196;p6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8" name="Google Shape;9198;p6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0" name="Google Shape;9200;p67"/>
              <p:cNvGrpSpPr/>
              <p:nvPr/>
            </p:nvGrpSpPr>
            <p:grpSpPr>
              <a:xfrm>
                <a:off x="4609421" y="3577398"/>
                <a:ext cx="31499" cy="27001"/>
                <a:chOff x="4609421" y="3577398"/>
                <a:chExt cx="31499" cy="27001"/>
              </a:xfrm>
            </p:grpSpPr>
            <p:sp>
              <p:nvSpPr>
                <p:cNvPr id="9201" name="Google Shape;9201;p6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67"/>
              <p:cNvGrpSpPr/>
              <p:nvPr/>
            </p:nvGrpSpPr>
            <p:grpSpPr>
              <a:xfrm>
                <a:off x="4649289" y="3577398"/>
                <a:ext cx="31499" cy="27001"/>
                <a:chOff x="4649289" y="3577398"/>
                <a:chExt cx="31499" cy="27001"/>
              </a:xfrm>
            </p:grpSpPr>
            <p:sp>
              <p:nvSpPr>
                <p:cNvPr id="9204" name="Google Shape;9204;p6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67"/>
              <p:cNvGrpSpPr/>
              <p:nvPr/>
            </p:nvGrpSpPr>
            <p:grpSpPr>
              <a:xfrm>
                <a:off x="4605614" y="3639523"/>
                <a:ext cx="31499" cy="26906"/>
                <a:chOff x="4605614" y="3639523"/>
                <a:chExt cx="31499" cy="26906"/>
              </a:xfrm>
            </p:grpSpPr>
            <p:sp>
              <p:nvSpPr>
                <p:cNvPr id="9207" name="Google Shape;9207;p6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67"/>
              <p:cNvGrpSpPr/>
              <p:nvPr/>
            </p:nvGrpSpPr>
            <p:grpSpPr>
              <a:xfrm>
                <a:off x="4785149" y="3618846"/>
                <a:ext cx="26930" cy="26843"/>
                <a:chOff x="4785149" y="3618846"/>
                <a:chExt cx="26930" cy="26843"/>
              </a:xfrm>
            </p:grpSpPr>
            <p:sp>
              <p:nvSpPr>
                <p:cNvPr id="9210" name="Google Shape;9210;p6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67"/>
              <p:cNvGrpSpPr/>
              <p:nvPr/>
            </p:nvGrpSpPr>
            <p:grpSpPr>
              <a:xfrm>
                <a:off x="4810167" y="3601567"/>
                <a:ext cx="31405" cy="26898"/>
                <a:chOff x="4810167" y="3601567"/>
                <a:chExt cx="31405" cy="26898"/>
              </a:xfrm>
            </p:grpSpPr>
            <p:sp>
              <p:nvSpPr>
                <p:cNvPr id="9213" name="Google Shape;9213;p6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67"/>
              <p:cNvGrpSpPr/>
              <p:nvPr/>
            </p:nvGrpSpPr>
            <p:grpSpPr>
              <a:xfrm>
                <a:off x="4831002" y="3373230"/>
                <a:ext cx="31405" cy="26898"/>
                <a:chOff x="4831002" y="3373230"/>
                <a:chExt cx="31405" cy="26898"/>
              </a:xfrm>
            </p:grpSpPr>
            <p:sp>
              <p:nvSpPr>
                <p:cNvPr id="9216" name="Google Shape;9216;p6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67"/>
              <p:cNvGrpSpPr/>
              <p:nvPr/>
            </p:nvGrpSpPr>
            <p:grpSpPr>
              <a:xfrm>
                <a:off x="4719311" y="3355054"/>
                <a:ext cx="31499" cy="27001"/>
                <a:chOff x="4719311" y="3355054"/>
                <a:chExt cx="31499" cy="27001"/>
              </a:xfrm>
            </p:grpSpPr>
            <p:sp>
              <p:nvSpPr>
                <p:cNvPr id="9219" name="Google Shape;9219;p6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67"/>
              <p:cNvGrpSpPr/>
              <p:nvPr/>
            </p:nvGrpSpPr>
            <p:grpSpPr>
              <a:xfrm>
                <a:off x="4798755" y="3450260"/>
                <a:ext cx="26930" cy="26930"/>
                <a:chOff x="4798755" y="3450260"/>
                <a:chExt cx="26930" cy="26930"/>
              </a:xfrm>
            </p:grpSpPr>
            <p:sp>
              <p:nvSpPr>
                <p:cNvPr id="9222" name="Google Shape;9222;p6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67"/>
              <p:cNvGrpSpPr/>
              <p:nvPr/>
            </p:nvGrpSpPr>
            <p:grpSpPr>
              <a:xfrm>
                <a:off x="4645576" y="3467555"/>
                <a:ext cx="31405" cy="26953"/>
                <a:chOff x="4645576" y="3467555"/>
                <a:chExt cx="31405" cy="26953"/>
              </a:xfrm>
            </p:grpSpPr>
            <p:sp>
              <p:nvSpPr>
                <p:cNvPr id="9225" name="Google Shape;9225;p6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7"/>
              <p:cNvGrpSpPr/>
              <p:nvPr/>
            </p:nvGrpSpPr>
            <p:grpSpPr>
              <a:xfrm>
                <a:off x="4687631" y="3583965"/>
                <a:ext cx="31499" cy="26898"/>
                <a:chOff x="4687631" y="3583965"/>
                <a:chExt cx="31499" cy="26898"/>
              </a:xfrm>
            </p:grpSpPr>
            <p:sp>
              <p:nvSpPr>
                <p:cNvPr id="9228" name="Google Shape;9228;p6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67"/>
              <p:cNvGrpSpPr/>
              <p:nvPr/>
            </p:nvGrpSpPr>
            <p:grpSpPr>
              <a:xfrm>
                <a:off x="4719311" y="3471314"/>
                <a:ext cx="31499" cy="27001"/>
                <a:chOff x="4719311" y="3471314"/>
                <a:chExt cx="31499" cy="27001"/>
              </a:xfrm>
            </p:grpSpPr>
            <p:sp>
              <p:nvSpPr>
                <p:cNvPr id="9231" name="Google Shape;9231;p6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67"/>
              <p:cNvGrpSpPr/>
              <p:nvPr/>
            </p:nvGrpSpPr>
            <p:grpSpPr>
              <a:xfrm>
                <a:off x="4719311" y="3434404"/>
                <a:ext cx="31499" cy="26898"/>
                <a:chOff x="4719311" y="3434404"/>
                <a:chExt cx="31499" cy="26898"/>
              </a:xfrm>
            </p:grpSpPr>
            <p:sp>
              <p:nvSpPr>
                <p:cNvPr id="9234" name="Google Shape;9234;p6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67"/>
              <p:cNvGrpSpPr/>
              <p:nvPr/>
            </p:nvGrpSpPr>
            <p:grpSpPr>
              <a:xfrm>
                <a:off x="4768876" y="3401772"/>
                <a:ext cx="31499" cy="26898"/>
                <a:chOff x="4768876" y="3401772"/>
                <a:chExt cx="31499" cy="26898"/>
              </a:xfrm>
            </p:grpSpPr>
            <p:sp>
              <p:nvSpPr>
                <p:cNvPr id="9237" name="Google Shape;9237;p6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67"/>
              <p:cNvGrpSpPr/>
              <p:nvPr/>
            </p:nvGrpSpPr>
            <p:grpSpPr>
              <a:xfrm>
                <a:off x="4762214" y="3471377"/>
                <a:ext cx="26938" cy="26938"/>
                <a:chOff x="4762214" y="3471377"/>
                <a:chExt cx="26938" cy="26938"/>
              </a:xfrm>
            </p:grpSpPr>
            <p:sp>
              <p:nvSpPr>
                <p:cNvPr id="9240" name="Google Shape;9240;p6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67"/>
              <p:cNvGrpSpPr/>
              <p:nvPr/>
            </p:nvGrpSpPr>
            <p:grpSpPr>
              <a:xfrm>
                <a:off x="4790473" y="3344782"/>
                <a:ext cx="31405" cy="26898"/>
                <a:chOff x="4790473" y="3344782"/>
                <a:chExt cx="31405" cy="26898"/>
              </a:xfrm>
            </p:grpSpPr>
            <p:sp>
              <p:nvSpPr>
                <p:cNvPr id="9243" name="Google Shape;9243;p6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67"/>
              <p:cNvGrpSpPr/>
              <p:nvPr/>
            </p:nvGrpSpPr>
            <p:grpSpPr>
              <a:xfrm>
                <a:off x="4823774" y="3950733"/>
                <a:ext cx="37398" cy="32034"/>
                <a:chOff x="4823774" y="3950733"/>
                <a:chExt cx="37398" cy="32034"/>
              </a:xfrm>
            </p:grpSpPr>
            <p:sp>
              <p:nvSpPr>
                <p:cNvPr id="9246" name="Google Shape;9246;p6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67"/>
              <p:cNvGrpSpPr/>
              <p:nvPr/>
            </p:nvGrpSpPr>
            <p:grpSpPr>
              <a:xfrm>
                <a:off x="4823396" y="4110566"/>
                <a:ext cx="31405" cy="26906"/>
                <a:chOff x="4823396" y="4110566"/>
                <a:chExt cx="31405" cy="26906"/>
              </a:xfrm>
            </p:grpSpPr>
            <p:sp>
              <p:nvSpPr>
                <p:cNvPr id="9249" name="Google Shape;9249;p6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67"/>
              <p:cNvGrpSpPr/>
              <p:nvPr/>
            </p:nvGrpSpPr>
            <p:grpSpPr>
              <a:xfrm>
                <a:off x="4838332" y="3821150"/>
                <a:ext cx="31499" cy="26898"/>
                <a:chOff x="4838332" y="3821150"/>
                <a:chExt cx="31499" cy="26898"/>
              </a:xfrm>
            </p:grpSpPr>
            <p:sp>
              <p:nvSpPr>
                <p:cNvPr id="9252" name="Google Shape;9252;p6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67"/>
              <p:cNvGrpSpPr/>
              <p:nvPr/>
            </p:nvGrpSpPr>
            <p:grpSpPr>
              <a:xfrm>
                <a:off x="4661275" y="3815007"/>
                <a:ext cx="36824" cy="31523"/>
                <a:chOff x="4661275" y="3815007"/>
                <a:chExt cx="36824" cy="31523"/>
              </a:xfrm>
            </p:grpSpPr>
            <p:sp>
              <p:nvSpPr>
                <p:cNvPr id="9255" name="Google Shape;9255;p6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67"/>
              <p:cNvGrpSpPr/>
              <p:nvPr/>
            </p:nvGrpSpPr>
            <p:grpSpPr>
              <a:xfrm>
                <a:off x="4558998" y="3851037"/>
                <a:ext cx="33591" cy="28699"/>
                <a:chOff x="4558998" y="3851037"/>
                <a:chExt cx="33591" cy="28699"/>
              </a:xfrm>
            </p:grpSpPr>
            <p:sp>
              <p:nvSpPr>
                <p:cNvPr id="9258" name="Google Shape;9258;p6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67"/>
              <p:cNvGrpSpPr/>
              <p:nvPr/>
            </p:nvGrpSpPr>
            <p:grpSpPr>
              <a:xfrm>
                <a:off x="4696762" y="3638587"/>
                <a:ext cx="33591" cy="28794"/>
                <a:chOff x="4696762" y="3638587"/>
                <a:chExt cx="33591" cy="28794"/>
              </a:xfrm>
            </p:grpSpPr>
            <p:sp>
              <p:nvSpPr>
                <p:cNvPr id="9261" name="Google Shape;9261;p6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67"/>
              <p:cNvGrpSpPr/>
              <p:nvPr/>
            </p:nvGrpSpPr>
            <p:grpSpPr>
              <a:xfrm>
                <a:off x="4929479" y="3939140"/>
                <a:ext cx="33497" cy="28692"/>
                <a:chOff x="4929479" y="3939140"/>
                <a:chExt cx="33497" cy="28692"/>
              </a:xfrm>
            </p:grpSpPr>
            <p:sp>
              <p:nvSpPr>
                <p:cNvPr id="9264" name="Google Shape;9264;p6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67"/>
              <p:cNvGrpSpPr/>
              <p:nvPr/>
            </p:nvGrpSpPr>
            <p:grpSpPr>
              <a:xfrm>
                <a:off x="4907119" y="3986039"/>
                <a:ext cx="33497" cy="28699"/>
                <a:chOff x="4907119" y="3986039"/>
                <a:chExt cx="33497" cy="28699"/>
              </a:xfrm>
            </p:grpSpPr>
            <p:sp>
              <p:nvSpPr>
                <p:cNvPr id="9267" name="Google Shape;9267;p6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67"/>
              <p:cNvGrpSpPr/>
              <p:nvPr/>
            </p:nvGrpSpPr>
            <p:grpSpPr>
              <a:xfrm>
                <a:off x="4911783" y="4048102"/>
                <a:ext cx="33591" cy="28762"/>
                <a:chOff x="4911783" y="4048102"/>
                <a:chExt cx="33591" cy="28762"/>
              </a:xfrm>
            </p:grpSpPr>
            <p:sp>
              <p:nvSpPr>
                <p:cNvPr id="9270" name="Google Shape;9270;p6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2" name="Google Shape;9272;p6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4" name="Google Shape;9274;p67"/>
              <p:cNvGrpSpPr/>
              <p:nvPr/>
            </p:nvGrpSpPr>
            <p:grpSpPr>
              <a:xfrm>
                <a:off x="4762623" y="3837847"/>
                <a:ext cx="42416" cy="36273"/>
                <a:chOff x="4762623" y="3837847"/>
                <a:chExt cx="42416" cy="36273"/>
              </a:xfrm>
            </p:grpSpPr>
            <p:sp>
              <p:nvSpPr>
                <p:cNvPr id="9275" name="Google Shape;9275;p6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7" name="Google Shape;9277;p67"/>
              <p:cNvGrpSpPr/>
              <p:nvPr/>
            </p:nvGrpSpPr>
            <p:grpSpPr>
              <a:xfrm>
                <a:off x="4746044" y="4104966"/>
                <a:ext cx="33497" cy="28699"/>
                <a:chOff x="4746044" y="4104966"/>
                <a:chExt cx="33497" cy="28699"/>
              </a:xfrm>
            </p:grpSpPr>
            <p:sp>
              <p:nvSpPr>
                <p:cNvPr id="9278" name="Google Shape;9278;p6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67"/>
              <p:cNvGrpSpPr/>
              <p:nvPr/>
            </p:nvGrpSpPr>
            <p:grpSpPr>
              <a:xfrm>
                <a:off x="4859646" y="4162554"/>
                <a:ext cx="33591" cy="28762"/>
                <a:chOff x="4859646" y="4162554"/>
                <a:chExt cx="33591" cy="28762"/>
              </a:xfrm>
            </p:grpSpPr>
            <p:sp>
              <p:nvSpPr>
                <p:cNvPr id="9281" name="Google Shape;9281;p6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3" name="Google Shape;9283;p67"/>
            <p:cNvGrpSpPr/>
            <p:nvPr/>
          </p:nvGrpSpPr>
          <p:grpSpPr>
            <a:xfrm>
              <a:off x="3597785" y="3274438"/>
              <a:ext cx="855610" cy="1122100"/>
              <a:chOff x="3597785" y="3274438"/>
              <a:chExt cx="855610" cy="1122100"/>
            </a:xfrm>
          </p:grpSpPr>
          <p:grpSp>
            <p:nvGrpSpPr>
              <p:cNvPr id="9284" name="Google Shape;9284;p67"/>
              <p:cNvGrpSpPr/>
              <p:nvPr/>
            </p:nvGrpSpPr>
            <p:grpSpPr>
              <a:xfrm>
                <a:off x="3617857" y="3284717"/>
                <a:ext cx="826785" cy="1099165"/>
                <a:chOff x="3617857" y="3284717"/>
                <a:chExt cx="826785" cy="1099165"/>
              </a:xfrm>
            </p:grpSpPr>
            <p:sp>
              <p:nvSpPr>
                <p:cNvPr id="9285" name="Google Shape;9285;p6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67"/>
              <p:cNvGrpSpPr/>
              <p:nvPr/>
            </p:nvGrpSpPr>
            <p:grpSpPr>
              <a:xfrm>
                <a:off x="4180904" y="4251758"/>
                <a:ext cx="37783" cy="32420"/>
                <a:chOff x="4180904" y="4251758"/>
                <a:chExt cx="37783" cy="32420"/>
              </a:xfrm>
            </p:grpSpPr>
            <p:sp>
              <p:nvSpPr>
                <p:cNvPr id="9342" name="Google Shape;9342;p6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67"/>
              <p:cNvGrpSpPr/>
              <p:nvPr/>
            </p:nvGrpSpPr>
            <p:grpSpPr>
              <a:xfrm>
                <a:off x="4201644" y="4081324"/>
                <a:ext cx="37783" cy="32364"/>
                <a:chOff x="4201644" y="4081324"/>
                <a:chExt cx="37783" cy="32364"/>
              </a:xfrm>
            </p:grpSpPr>
            <p:sp>
              <p:nvSpPr>
                <p:cNvPr id="9345" name="Google Shape;9345;p6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67"/>
              <p:cNvGrpSpPr/>
              <p:nvPr/>
            </p:nvGrpSpPr>
            <p:grpSpPr>
              <a:xfrm>
                <a:off x="4284416" y="3887428"/>
                <a:ext cx="37783" cy="32451"/>
                <a:chOff x="4284416" y="3887428"/>
                <a:chExt cx="37783" cy="32451"/>
              </a:xfrm>
            </p:grpSpPr>
            <p:sp>
              <p:nvSpPr>
                <p:cNvPr id="9348" name="Google Shape;9348;p6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67"/>
              <p:cNvGrpSpPr/>
              <p:nvPr/>
            </p:nvGrpSpPr>
            <p:grpSpPr>
              <a:xfrm>
                <a:off x="4223721" y="3860404"/>
                <a:ext cx="37870" cy="32364"/>
                <a:chOff x="4223721" y="3860404"/>
                <a:chExt cx="37870" cy="32364"/>
              </a:xfrm>
            </p:grpSpPr>
            <p:sp>
              <p:nvSpPr>
                <p:cNvPr id="9351" name="Google Shape;9351;p6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67"/>
              <p:cNvGrpSpPr/>
              <p:nvPr/>
            </p:nvGrpSpPr>
            <p:grpSpPr>
              <a:xfrm>
                <a:off x="4104889" y="3699242"/>
                <a:ext cx="37776" cy="32357"/>
                <a:chOff x="4104889" y="3699242"/>
                <a:chExt cx="37776" cy="32357"/>
              </a:xfrm>
            </p:grpSpPr>
            <p:sp>
              <p:nvSpPr>
                <p:cNvPr id="9354" name="Google Shape;9354;p6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6" name="Google Shape;9356;p67"/>
              <p:cNvGrpSpPr/>
              <p:nvPr/>
            </p:nvGrpSpPr>
            <p:grpSpPr>
              <a:xfrm>
                <a:off x="4143608" y="3475121"/>
                <a:ext cx="37878" cy="32420"/>
                <a:chOff x="4143608" y="3475121"/>
                <a:chExt cx="37878" cy="32420"/>
              </a:xfrm>
            </p:grpSpPr>
            <p:sp>
              <p:nvSpPr>
                <p:cNvPr id="9357" name="Google Shape;9357;p6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67"/>
              <p:cNvGrpSpPr/>
              <p:nvPr/>
            </p:nvGrpSpPr>
            <p:grpSpPr>
              <a:xfrm>
                <a:off x="4217248" y="3570893"/>
                <a:ext cx="37776" cy="32364"/>
                <a:chOff x="4217248" y="3570893"/>
                <a:chExt cx="37776" cy="32364"/>
              </a:xfrm>
            </p:grpSpPr>
            <p:sp>
              <p:nvSpPr>
                <p:cNvPr id="9360" name="Google Shape;9360;p6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67"/>
              <p:cNvGrpSpPr/>
              <p:nvPr/>
            </p:nvGrpSpPr>
            <p:grpSpPr>
              <a:xfrm>
                <a:off x="4255307" y="3431612"/>
                <a:ext cx="37776" cy="32451"/>
                <a:chOff x="4255307" y="3431612"/>
                <a:chExt cx="37776" cy="32451"/>
              </a:xfrm>
            </p:grpSpPr>
            <p:sp>
              <p:nvSpPr>
                <p:cNvPr id="9363" name="Google Shape;9363;p6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67"/>
              <p:cNvGrpSpPr/>
              <p:nvPr/>
            </p:nvGrpSpPr>
            <p:grpSpPr>
              <a:xfrm>
                <a:off x="3853052" y="3577398"/>
                <a:ext cx="37776" cy="32420"/>
                <a:chOff x="3853052" y="3577398"/>
                <a:chExt cx="37776" cy="32420"/>
              </a:xfrm>
            </p:grpSpPr>
            <p:sp>
              <p:nvSpPr>
                <p:cNvPr id="9366" name="Google Shape;9366;p6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67"/>
              <p:cNvGrpSpPr/>
              <p:nvPr/>
            </p:nvGrpSpPr>
            <p:grpSpPr>
              <a:xfrm>
                <a:off x="4039908" y="3412107"/>
                <a:ext cx="37776" cy="32357"/>
                <a:chOff x="4039908" y="3412107"/>
                <a:chExt cx="37776" cy="32357"/>
              </a:xfrm>
            </p:grpSpPr>
            <p:sp>
              <p:nvSpPr>
                <p:cNvPr id="9369" name="Google Shape;9369;p6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67"/>
              <p:cNvGrpSpPr/>
              <p:nvPr/>
            </p:nvGrpSpPr>
            <p:grpSpPr>
              <a:xfrm>
                <a:off x="4017360" y="3342061"/>
                <a:ext cx="37870" cy="32380"/>
                <a:chOff x="4017360" y="3342061"/>
                <a:chExt cx="37870" cy="32380"/>
              </a:xfrm>
            </p:grpSpPr>
            <p:sp>
              <p:nvSpPr>
                <p:cNvPr id="9372" name="Google Shape;9372;p6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4" name="Google Shape;9374;p6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6" name="Google Shape;9376;p67"/>
              <p:cNvGrpSpPr/>
              <p:nvPr/>
            </p:nvGrpSpPr>
            <p:grpSpPr>
              <a:xfrm>
                <a:off x="3750870" y="3418650"/>
                <a:ext cx="37776" cy="32380"/>
                <a:chOff x="3750870" y="3418650"/>
                <a:chExt cx="37776" cy="32380"/>
              </a:xfrm>
            </p:grpSpPr>
            <p:sp>
              <p:nvSpPr>
                <p:cNvPr id="9377" name="Google Shape;9377;p6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67"/>
              <p:cNvGrpSpPr/>
              <p:nvPr/>
            </p:nvGrpSpPr>
            <p:grpSpPr>
              <a:xfrm>
                <a:off x="3632509" y="3274438"/>
                <a:ext cx="37783" cy="32357"/>
                <a:chOff x="3632509" y="3274438"/>
                <a:chExt cx="37783" cy="32357"/>
              </a:xfrm>
            </p:grpSpPr>
            <p:sp>
              <p:nvSpPr>
                <p:cNvPr id="9380" name="Google Shape;9380;p6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67"/>
              <p:cNvGrpSpPr/>
              <p:nvPr/>
            </p:nvGrpSpPr>
            <p:grpSpPr>
              <a:xfrm>
                <a:off x="3906424" y="3297561"/>
                <a:ext cx="37776" cy="32451"/>
                <a:chOff x="3906424" y="3297561"/>
                <a:chExt cx="37776" cy="32451"/>
              </a:xfrm>
            </p:grpSpPr>
            <p:sp>
              <p:nvSpPr>
                <p:cNvPr id="9383" name="Google Shape;9383;p6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67"/>
              <p:cNvGrpSpPr/>
              <p:nvPr/>
            </p:nvGrpSpPr>
            <p:grpSpPr>
              <a:xfrm>
                <a:off x="3866084" y="3412107"/>
                <a:ext cx="37776" cy="32357"/>
                <a:chOff x="3866084" y="3412107"/>
                <a:chExt cx="37776" cy="32357"/>
              </a:xfrm>
            </p:grpSpPr>
            <p:sp>
              <p:nvSpPr>
                <p:cNvPr id="9386" name="Google Shape;9386;p6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67"/>
              <p:cNvGrpSpPr/>
              <p:nvPr/>
            </p:nvGrpSpPr>
            <p:grpSpPr>
              <a:xfrm>
                <a:off x="4023919" y="3766409"/>
                <a:ext cx="37783" cy="32357"/>
                <a:chOff x="4023919" y="3766409"/>
                <a:chExt cx="37783" cy="32357"/>
              </a:xfrm>
            </p:grpSpPr>
            <p:sp>
              <p:nvSpPr>
                <p:cNvPr id="9389" name="Google Shape;9389;p6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67"/>
              <p:cNvGrpSpPr/>
              <p:nvPr/>
            </p:nvGrpSpPr>
            <p:grpSpPr>
              <a:xfrm>
                <a:off x="3973882" y="3779449"/>
                <a:ext cx="37776" cy="32357"/>
                <a:chOff x="3973882" y="3779449"/>
                <a:chExt cx="37776" cy="32357"/>
              </a:xfrm>
            </p:grpSpPr>
            <p:sp>
              <p:nvSpPr>
                <p:cNvPr id="9392" name="Google Shape;9392;p6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67"/>
              <p:cNvGrpSpPr/>
              <p:nvPr/>
            </p:nvGrpSpPr>
            <p:grpSpPr>
              <a:xfrm>
                <a:off x="4073398" y="3838028"/>
                <a:ext cx="37776" cy="32380"/>
                <a:chOff x="4073398" y="3838028"/>
                <a:chExt cx="37776" cy="32380"/>
              </a:xfrm>
            </p:grpSpPr>
            <p:sp>
              <p:nvSpPr>
                <p:cNvPr id="9395" name="Google Shape;9395;p6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67"/>
              <p:cNvGrpSpPr/>
              <p:nvPr/>
            </p:nvGrpSpPr>
            <p:grpSpPr>
              <a:xfrm>
                <a:off x="4342672" y="4144496"/>
                <a:ext cx="37752" cy="32364"/>
                <a:chOff x="4342672" y="4144496"/>
                <a:chExt cx="37752" cy="32364"/>
              </a:xfrm>
            </p:grpSpPr>
            <p:sp>
              <p:nvSpPr>
                <p:cNvPr id="9398" name="Google Shape;9398;p6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67"/>
              <p:cNvGrpSpPr/>
              <p:nvPr/>
            </p:nvGrpSpPr>
            <p:grpSpPr>
              <a:xfrm>
                <a:off x="4406386" y="4056872"/>
                <a:ext cx="37783" cy="32364"/>
                <a:chOff x="4406386" y="4056872"/>
                <a:chExt cx="37783" cy="32364"/>
              </a:xfrm>
            </p:grpSpPr>
            <p:sp>
              <p:nvSpPr>
                <p:cNvPr id="9401" name="Google Shape;9401;p6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67"/>
              <p:cNvGrpSpPr/>
              <p:nvPr/>
            </p:nvGrpSpPr>
            <p:grpSpPr>
              <a:xfrm>
                <a:off x="4284416" y="4245254"/>
                <a:ext cx="37783" cy="32357"/>
                <a:chOff x="4284416" y="4245254"/>
                <a:chExt cx="37783" cy="32357"/>
              </a:xfrm>
            </p:grpSpPr>
            <p:sp>
              <p:nvSpPr>
                <p:cNvPr id="9404" name="Google Shape;9404;p6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67"/>
              <p:cNvGrpSpPr/>
              <p:nvPr/>
            </p:nvGrpSpPr>
            <p:grpSpPr>
              <a:xfrm>
                <a:off x="4219057" y="4331258"/>
                <a:ext cx="37776" cy="32364"/>
                <a:chOff x="4219057" y="4331258"/>
                <a:chExt cx="37776" cy="32364"/>
              </a:xfrm>
            </p:grpSpPr>
            <p:sp>
              <p:nvSpPr>
                <p:cNvPr id="9407" name="Google Shape;9407;p6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7"/>
              <p:cNvGrpSpPr/>
              <p:nvPr/>
            </p:nvGrpSpPr>
            <p:grpSpPr>
              <a:xfrm>
                <a:off x="4204122" y="4141688"/>
                <a:ext cx="33497" cy="28699"/>
                <a:chOff x="4204122" y="4141688"/>
                <a:chExt cx="33497" cy="28699"/>
              </a:xfrm>
            </p:grpSpPr>
            <p:sp>
              <p:nvSpPr>
                <p:cNvPr id="9410" name="Google Shape;9410;p6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67"/>
              <p:cNvGrpSpPr/>
              <p:nvPr/>
            </p:nvGrpSpPr>
            <p:grpSpPr>
              <a:xfrm>
                <a:off x="4301546" y="4003869"/>
                <a:ext cx="38916" cy="33324"/>
                <a:chOff x="4301546" y="4003869"/>
                <a:chExt cx="38916" cy="33324"/>
              </a:xfrm>
            </p:grpSpPr>
            <p:sp>
              <p:nvSpPr>
                <p:cNvPr id="9413" name="Google Shape;9413;p6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67"/>
              <p:cNvGrpSpPr/>
              <p:nvPr/>
            </p:nvGrpSpPr>
            <p:grpSpPr>
              <a:xfrm>
                <a:off x="4210681" y="3924669"/>
                <a:ext cx="36549" cy="31366"/>
                <a:chOff x="4210681" y="3924669"/>
                <a:chExt cx="36549" cy="31366"/>
              </a:xfrm>
            </p:grpSpPr>
            <p:sp>
              <p:nvSpPr>
                <p:cNvPr id="9416" name="Google Shape;9416;p6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67"/>
              <p:cNvGrpSpPr/>
              <p:nvPr/>
            </p:nvGrpSpPr>
            <p:grpSpPr>
              <a:xfrm>
                <a:off x="3987771" y="3628874"/>
                <a:ext cx="31499" cy="26993"/>
                <a:chOff x="3987771" y="3628874"/>
                <a:chExt cx="31499" cy="26993"/>
              </a:xfrm>
            </p:grpSpPr>
            <p:sp>
              <p:nvSpPr>
                <p:cNvPr id="9419" name="Google Shape;9419;p6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67"/>
              <p:cNvGrpSpPr/>
              <p:nvPr/>
            </p:nvGrpSpPr>
            <p:grpSpPr>
              <a:xfrm>
                <a:off x="4087382" y="3775674"/>
                <a:ext cx="31405" cy="26898"/>
                <a:chOff x="4087382" y="3775674"/>
                <a:chExt cx="31405" cy="26898"/>
              </a:xfrm>
            </p:grpSpPr>
            <p:sp>
              <p:nvSpPr>
                <p:cNvPr id="9422" name="Google Shape;9422;p6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67"/>
              <p:cNvGrpSpPr/>
              <p:nvPr/>
            </p:nvGrpSpPr>
            <p:grpSpPr>
              <a:xfrm>
                <a:off x="4118873" y="3856637"/>
                <a:ext cx="31405" cy="26906"/>
                <a:chOff x="4118873" y="3856637"/>
                <a:chExt cx="31405" cy="26906"/>
              </a:xfrm>
            </p:grpSpPr>
            <p:sp>
              <p:nvSpPr>
                <p:cNvPr id="9425" name="Google Shape;9425;p6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67"/>
              <p:cNvGrpSpPr/>
              <p:nvPr/>
            </p:nvGrpSpPr>
            <p:grpSpPr>
              <a:xfrm>
                <a:off x="4168541" y="3639523"/>
                <a:ext cx="31499" cy="26906"/>
                <a:chOff x="4168541" y="3639523"/>
                <a:chExt cx="31499" cy="26906"/>
              </a:xfrm>
            </p:grpSpPr>
            <p:sp>
              <p:nvSpPr>
                <p:cNvPr id="9428" name="Google Shape;9428;p6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67"/>
              <p:cNvGrpSpPr/>
              <p:nvPr/>
            </p:nvGrpSpPr>
            <p:grpSpPr>
              <a:xfrm>
                <a:off x="3965789" y="3393545"/>
                <a:ext cx="31405" cy="26945"/>
                <a:chOff x="3965789" y="3393545"/>
                <a:chExt cx="31405" cy="26945"/>
              </a:xfrm>
            </p:grpSpPr>
            <p:sp>
              <p:nvSpPr>
                <p:cNvPr id="9431" name="Google Shape;9431;p6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67"/>
              <p:cNvGrpSpPr/>
              <p:nvPr/>
            </p:nvGrpSpPr>
            <p:grpSpPr>
              <a:xfrm>
                <a:off x="3925166" y="3491008"/>
                <a:ext cx="31405" cy="27001"/>
                <a:chOff x="3925166" y="3491008"/>
                <a:chExt cx="31405" cy="27001"/>
              </a:xfrm>
            </p:grpSpPr>
            <p:sp>
              <p:nvSpPr>
                <p:cNvPr id="9434" name="Google Shape;9434;p6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7"/>
              <p:cNvGrpSpPr/>
              <p:nvPr/>
            </p:nvGrpSpPr>
            <p:grpSpPr>
              <a:xfrm>
                <a:off x="3682845" y="3340976"/>
                <a:ext cx="31397" cy="26898"/>
                <a:chOff x="3682845" y="3340976"/>
                <a:chExt cx="31397" cy="26898"/>
              </a:xfrm>
            </p:grpSpPr>
            <p:sp>
              <p:nvSpPr>
                <p:cNvPr id="9437" name="Google Shape;9437;p6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67"/>
              <p:cNvGrpSpPr/>
              <p:nvPr/>
            </p:nvGrpSpPr>
            <p:grpSpPr>
              <a:xfrm>
                <a:off x="3795393" y="3353725"/>
                <a:ext cx="31499" cy="26993"/>
                <a:chOff x="3795393" y="3353725"/>
                <a:chExt cx="31499" cy="26993"/>
              </a:xfrm>
            </p:grpSpPr>
            <p:sp>
              <p:nvSpPr>
                <p:cNvPr id="9440" name="Google Shape;9440;p6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67"/>
              <p:cNvGrpSpPr/>
              <p:nvPr/>
            </p:nvGrpSpPr>
            <p:grpSpPr>
              <a:xfrm>
                <a:off x="4176909" y="4363221"/>
                <a:ext cx="38924" cy="33316"/>
                <a:chOff x="4176909" y="4363221"/>
                <a:chExt cx="38924" cy="33316"/>
              </a:xfrm>
            </p:grpSpPr>
            <p:sp>
              <p:nvSpPr>
                <p:cNvPr id="9443" name="Google Shape;9443;p6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67"/>
              <p:cNvGrpSpPr/>
              <p:nvPr/>
            </p:nvGrpSpPr>
            <p:grpSpPr>
              <a:xfrm>
                <a:off x="4226191" y="4007660"/>
                <a:ext cx="33560" cy="28770"/>
                <a:chOff x="4226191" y="4007660"/>
                <a:chExt cx="33560" cy="28770"/>
              </a:xfrm>
            </p:grpSpPr>
            <p:sp>
              <p:nvSpPr>
                <p:cNvPr id="9446" name="Google Shape;9446;p6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67"/>
              <p:cNvGrpSpPr/>
              <p:nvPr/>
            </p:nvGrpSpPr>
            <p:grpSpPr>
              <a:xfrm>
                <a:off x="3597785" y="3377045"/>
                <a:ext cx="33591" cy="28699"/>
                <a:chOff x="3597785" y="3377045"/>
                <a:chExt cx="33591" cy="28699"/>
              </a:xfrm>
            </p:grpSpPr>
            <p:sp>
              <p:nvSpPr>
                <p:cNvPr id="9449" name="Google Shape;9449;p6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67"/>
              <p:cNvGrpSpPr/>
              <p:nvPr/>
            </p:nvGrpSpPr>
            <p:grpSpPr>
              <a:xfrm>
                <a:off x="3887870" y="3669796"/>
                <a:ext cx="33591" cy="28692"/>
                <a:chOff x="3887870" y="3669796"/>
                <a:chExt cx="33591" cy="28692"/>
              </a:xfrm>
            </p:grpSpPr>
            <p:sp>
              <p:nvSpPr>
                <p:cNvPr id="9452" name="Google Shape;9452;p6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67"/>
              <p:cNvGrpSpPr/>
              <p:nvPr/>
            </p:nvGrpSpPr>
            <p:grpSpPr>
              <a:xfrm>
                <a:off x="3818320" y="3481625"/>
                <a:ext cx="33497" cy="28770"/>
                <a:chOff x="3818320" y="3481625"/>
                <a:chExt cx="33497" cy="28770"/>
              </a:xfrm>
            </p:grpSpPr>
            <p:sp>
              <p:nvSpPr>
                <p:cNvPr id="9455" name="Google Shape;9455;p6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67"/>
              <p:cNvGrpSpPr/>
              <p:nvPr/>
            </p:nvGrpSpPr>
            <p:grpSpPr>
              <a:xfrm>
                <a:off x="4278139" y="4120948"/>
                <a:ext cx="37492" cy="32129"/>
                <a:chOff x="4278139" y="4120948"/>
                <a:chExt cx="37492" cy="32129"/>
              </a:xfrm>
            </p:grpSpPr>
            <p:sp>
              <p:nvSpPr>
                <p:cNvPr id="9458" name="Google Shape;9458;p6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67"/>
              <p:cNvGrpSpPr/>
              <p:nvPr/>
            </p:nvGrpSpPr>
            <p:grpSpPr>
              <a:xfrm>
                <a:off x="4419898" y="3977388"/>
                <a:ext cx="33497" cy="28692"/>
                <a:chOff x="4419898" y="3977388"/>
                <a:chExt cx="33497" cy="28692"/>
              </a:xfrm>
            </p:grpSpPr>
            <p:sp>
              <p:nvSpPr>
                <p:cNvPr id="9461" name="Google Shape;9461;p6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67"/>
              <p:cNvGrpSpPr/>
              <p:nvPr/>
            </p:nvGrpSpPr>
            <p:grpSpPr>
              <a:xfrm>
                <a:off x="4158930" y="4034684"/>
                <a:ext cx="33497" cy="28762"/>
                <a:chOff x="4158930" y="4034684"/>
                <a:chExt cx="33497" cy="28762"/>
              </a:xfrm>
            </p:grpSpPr>
            <p:sp>
              <p:nvSpPr>
                <p:cNvPr id="9464" name="Google Shape;9464;p6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67"/>
              <p:cNvGrpSpPr/>
              <p:nvPr/>
            </p:nvGrpSpPr>
            <p:grpSpPr>
              <a:xfrm>
                <a:off x="4134949" y="3957049"/>
                <a:ext cx="33497" cy="28770"/>
                <a:chOff x="4134949" y="3957049"/>
                <a:chExt cx="33497" cy="28770"/>
              </a:xfrm>
            </p:grpSpPr>
            <p:sp>
              <p:nvSpPr>
                <p:cNvPr id="9467" name="Google Shape;9467;p6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67"/>
              <p:cNvGrpSpPr/>
              <p:nvPr/>
            </p:nvGrpSpPr>
            <p:grpSpPr>
              <a:xfrm>
                <a:off x="4193653" y="4184403"/>
                <a:ext cx="43580" cy="37264"/>
                <a:chOff x="4193653" y="4184403"/>
                <a:chExt cx="43580" cy="37264"/>
              </a:xfrm>
            </p:grpSpPr>
            <p:sp>
              <p:nvSpPr>
                <p:cNvPr id="9470" name="Google Shape;9470;p6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7"/>
              <p:cNvGrpSpPr/>
              <p:nvPr/>
            </p:nvGrpSpPr>
            <p:grpSpPr>
              <a:xfrm>
                <a:off x="4343600" y="3943844"/>
                <a:ext cx="43580" cy="37312"/>
                <a:chOff x="4343600" y="3943844"/>
                <a:chExt cx="43580" cy="37312"/>
              </a:xfrm>
            </p:grpSpPr>
            <p:sp>
              <p:nvSpPr>
                <p:cNvPr id="9473" name="Google Shape;9473;p6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67"/>
              <p:cNvGrpSpPr/>
              <p:nvPr/>
            </p:nvGrpSpPr>
            <p:grpSpPr>
              <a:xfrm>
                <a:off x="4172339" y="3381693"/>
                <a:ext cx="31499" cy="27001"/>
                <a:chOff x="4172339" y="3381693"/>
                <a:chExt cx="31499" cy="27001"/>
              </a:xfrm>
            </p:grpSpPr>
            <p:sp>
              <p:nvSpPr>
                <p:cNvPr id="9476" name="Google Shape;9476;p6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grpSp>
        <p:nvGrpSpPr>
          <p:cNvPr id="369" name="Google Shape;369;p33"/>
          <p:cNvGrpSpPr/>
          <p:nvPr/>
        </p:nvGrpSpPr>
        <p:grpSpPr>
          <a:xfrm rot="-5400000">
            <a:off x="7084825" y="3092365"/>
            <a:ext cx="1343228" cy="1348678"/>
            <a:chOff x="861053" y="2414910"/>
            <a:chExt cx="362134" cy="363623"/>
          </a:xfrm>
        </p:grpSpPr>
        <p:sp>
          <p:nvSpPr>
            <p:cNvPr id="370" name="Google Shape;370;p33"/>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3"/>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3"/>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3"/>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3"/>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 name="Google Shape;375;p33"/>
          <p:cNvSpPr txBox="1">
            <a:spLocks noGrp="1"/>
          </p:cNvSpPr>
          <p:nvPr>
            <p:ph type="subTitle" idx="1"/>
          </p:nvPr>
        </p:nvSpPr>
        <p:spPr>
          <a:xfrm>
            <a:off x="1937100" y="3398188"/>
            <a:ext cx="5269800" cy="45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t>
            </a:r>
            <a:r>
              <a:rPr lang="en" smtClean="0"/>
              <a:t>SOEONE </a:t>
            </a:r>
            <a:r>
              <a:rPr lang="en"/>
              <a:t>FAMOUS</a:t>
            </a:r>
            <a:endParaRPr/>
          </a:p>
        </p:txBody>
      </p:sp>
      <p:sp>
        <p:nvSpPr>
          <p:cNvPr id="2" name="Title 1"/>
          <p:cNvSpPr>
            <a:spLocks noGrp="1"/>
          </p:cNvSpPr>
          <p:nvPr>
            <p:ph type="title"/>
          </p:nvPr>
        </p:nvSpPr>
        <p:spPr>
          <a:xfrm>
            <a:off x="856100" y="744423"/>
            <a:ext cx="7717500" cy="1296000"/>
          </a:xfrm>
        </p:spPr>
        <p:txBody>
          <a:bodyPr/>
          <a:lstStyle/>
          <a:p>
            <a:r>
              <a:rPr lang="id-ID"/>
              <a:t>Pengembangan pesan dan narasi untuk mencapai tujuan organisasi</a:t>
            </a:r>
            <a:endParaRPr lang="en-US"/>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481"/>
        <p:cNvGrpSpPr/>
        <p:nvPr/>
      </p:nvGrpSpPr>
      <p:grpSpPr>
        <a:xfrm>
          <a:off x="0" y="0"/>
          <a:ext cx="0" cy="0"/>
          <a:chOff x="0" y="0"/>
          <a:chExt cx="0" cy="0"/>
        </a:xfrm>
      </p:grpSpPr>
      <p:grpSp>
        <p:nvGrpSpPr>
          <p:cNvPr id="9482" name="Google Shape;9482;p68"/>
          <p:cNvGrpSpPr/>
          <p:nvPr/>
        </p:nvGrpSpPr>
        <p:grpSpPr>
          <a:xfrm>
            <a:off x="2126623" y="3607908"/>
            <a:ext cx="1102891" cy="760337"/>
            <a:chOff x="4967783" y="2151471"/>
            <a:chExt cx="3920692" cy="2702940"/>
          </a:xfrm>
        </p:grpSpPr>
        <p:grpSp>
          <p:nvGrpSpPr>
            <p:cNvPr id="9483" name="Google Shape;9483;p68"/>
            <p:cNvGrpSpPr/>
            <p:nvPr/>
          </p:nvGrpSpPr>
          <p:grpSpPr>
            <a:xfrm>
              <a:off x="5045709" y="2252109"/>
              <a:ext cx="3761071" cy="2501708"/>
              <a:chOff x="2691784" y="1805334"/>
              <a:chExt cx="3761071" cy="2501708"/>
            </a:xfrm>
          </p:grpSpPr>
          <p:sp>
            <p:nvSpPr>
              <p:cNvPr id="9484" name="Google Shape;9484;p6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8"/>
            <p:cNvGrpSpPr/>
            <p:nvPr/>
          </p:nvGrpSpPr>
          <p:grpSpPr>
            <a:xfrm>
              <a:off x="4967783" y="2151471"/>
              <a:ext cx="3920692" cy="2702940"/>
              <a:chOff x="2613858" y="1704696"/>
              <a:chExt cx="3920692" cy="2702940"/>
            </a:xfrm>
          </p:grpSpPr>
          <p:sp>
            <p:nvSpPr>
              <p:cNvPr id="9492" name="Google Shape;9492;p6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7" name="Google Shape;9497;p68"/>
          <p:cNvGrpSpPr/>
          <p:nvPr/>
        </p:nvGrpSpPr>
        <p:grpSpPr>
          <a:xfrm>
            <a:off x="3530532" y="1496185"/>
            <a:ext cx="1561911" cy="708580"/>
            <a:chOff x="3530532" y="1496185"/>
            <a:chExt cx="1561911" cy="708580"/>
          </a:xfrm>
        </p:grpSpPr>
        <p:grpSp>
          <p:nvGrpSpPr>
            <p:cNvPr id="9498" name="Google Shape;9498;p68"/>
            <p:cNvGrpSpPr/>
            <p:nvPr/>
          </p:nvGrpSpPr>
          <p:grpSpPr>
            <a:xfrm>
              <a:off x="3720318" y="1857562"/>
              <a:ext cx="1372125" cy="54"/>
              <a:chOff x="3720318" y="1857562"/>
              <a:chExt cx="1372125" cy="54"/>
            </a:xfrm>
          </p:grpSpPr>
          <p:cxnSp>
            <p:nvCxnSpPr>
              <p:cNvPr id="9499" name="Google Shape;9499;p68"/>
              <p:cNvCxnSpPr>
                <a:endCxn id="950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501" name="Google Shape;9501;p6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502" name="Google Shape;9502;p6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503" name="Google Shape;9503;p68"/>
              <p:cNvCxnSpPr>
                <a:stCxn id="950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504" name="Google Shape;9504;p68"/>
            <p:cNvGrpSpPr/>
            <p:nvPr/>
          </p:nvGrpSpPr>
          <p:grpSpPr>
            <a:xfrm>
              <a:off x="3567462" y="1496185"/>
              <a:ext cx="286500" cy="272914"/>
              <a:chOff x="3567462" y="1496185"/>
              <a:chExt cx="286500" cy="272914"/>
            </a:xfrm>
          </p:grpSpPr>
          <p:cxnSp>
            <p:nvCxnSpPr>
              <p:cNvPr id="9505" name="Google Shape;9505;p6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506" name="Google Shape;9506;p6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7" name="Google Shape;9507;p6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9" name="Google Shape;9509;p68"/>
            <p:cNvGrpSpPr/>
            <p:nvPr/>
          </p:nvGrpSpPr>
          <p:grpSpPr>
            <a:xfrm>
              <a:off x="3929014" y="1960574"/>
              <a:ext cx="286500" cy="242342"/>
              <a:chOff x="3929014" y="1960574"/>
              <a:chExt cx="286500" cy="242342"/>
            </a:xfrm>
          </p:grpSpPr>
          <p:cxnSp>
            <p:nvCxnSpPr>
              <p:cNvPr id="9510" name="Google Shape;9510;p6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511" name="Google Shape;9511;p6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68"/>
            <p:cNvGrpSpPr/>
            <p:nvPr/>
          </p:nvGrpSpPr>
          <p:grpSpPr>
            <a:xfrm>
              <a:off x="4290828" y="1496185"/>
              <a:ext cx="286500" cy="272914"/>
              <a:chOff x="4290828" y="1496185"/>
              <a:chExt cx="286500" cy="272914"/>
            </a:xfrm>
          </p:grpSpPr>
          <p:cxnSp>
            <p:nvCxnSpPr>
              <p:cNvPr id="9513" name="Google Shape;9513;p6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514" name="Google Shape;9514;p6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5" name="Google Shape;9515;p6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6" name="Google Shape;9516;p68"/>
            <p:cNvGrpSpPr/>
            <p:nvPr/>
          </p:nvGrpSpPr>
          <p:grpSpPr>
            <a:xfrm>
              <a:off x="4657726" y="1959674"/>
              <a:ext cx="286500" cy="245092"/>
              <a:chOff x="4657726" y="1959674"/>
              <a:chExt cx="286500" cy="245092"/>
            </a:xfrm>
          </p:grpSpPr>
          <p:cxnSp>
            <p:nvCxnSpPr>
              <p:cNvPr id="9517" name="Google Shape;9517;p6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518" name="Google Shape;9518;p6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19" name="Google Shape;9519;p68"/>
          <p:cNvGrpSpPr/>
          <p:nvPr/>
        </p:nvGrpSpPr>
        <p:grpSpPr>
          <a:xfrm>
            <a:off x="3512551" y="2358282"/>
            <a:ext cx="1597032" cy="378649"/>
            <a:chOff x="3512551" y="2358282"/>
            <a:chExt cx="1597032" cy="378649"/>
          </a:xfrm>
        </p:grpSpPr>
        <p:grpSp>
          <p:nvGrpSpPr>
            <p:cNvPr id="9520" name="Google Shape;9520;p68"/>
            <p:cNvGrpSpPr/>
            <p:nvPr/>
          </p:nvGrpSpPr>
          <p:grpSpPr>
            <a:xfrm>
              <a:off x="3738198" y="2553002"/>
              <a:ext cx="1145834" cy="117"/>
              <a:chOff x="3738198" y="2553002"/>
              <a:chExt cx="1145834" cy="117"/>
            </a:xfrm>
          </p:grpSpPr>
          <p:cxnSp>
            <p:nvCxnSpPr>
              <p:cNvPr id="9521" name="Google Shape;9521;p6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522" name="Google Shape;9522;p6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523" name="Google Shape;9523;p68"/>
              <p:cNvCxnSpPr>
                <a:stCxn id="9524" idx="6"/>
                <a:endCxn id="952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526" name="Google Shape;9526;p68"/>
            <p:cNvGrpSpPr/>
            <p:nvPr/>
          </p:nvGrpSpPr>
          <p:grpSpPr>
            <a:xfrm>
              <a:off x="3969644" y="2440153"/>
              <a:ext cx="225900" cy="296779"/>
              <a:chOff x="3969644" y="2440153"/>
              <a:chExt cx="225900" cy="296779"/>
            </a:xfrm>
          </p:grpSpPr>
          <p:cxnSp>
            <p:nvCxnSpPr>
              <p:cNvPr id="9527" name="Google Shape;9527;p6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525" name="Google Shape;9525;p6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68"/>
            <p:cNvGrpSpPr/>
            <p:nvPr/>
          </p:nvGrpSpPr>
          <p:grpSpPr>
            <a:xfrm>
              <a:off x="4426818" y="2358282"/>
              <a:ext cx="225600" cy="307471"/>
              <a:chOff x="4426818" y="2358282"/>
              <a:chExt cx="225600" cy="307471"/>
            </a:xfrm>
          </p:grpSpPr>
          <p:cxnSp>
            <p:nvCxnSpPr>
              <p:cNvPr id="9530" name="Google Shape;9530;p68"/>
              <p:cNvCxnSpPr>
                <a:stCxn id="953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532" name="Google Shape;9532;p6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68"/>
            <p:cNvGrpSpPr/>
            <p:nvPr/>
          </p:nvGrpSpPr>
          <p:grpSpPr>
            <a:xfrm>
              <a:off x="4883984" y="2440153"/>
              <a:ext cx="225600" cy="296479"/>
              <a:chOff x="4883984" y="2440153"/>
              <a:chExt cx="225600" cy="296479"/>
            </a:xfrm>
          </p:grpSpPr>
          <p:cxnSp>
            <p:nvCxnSpPr>
              <p:cNvPr id="9534" name="Google Shape;9534;p6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535" name="Google Shape;9535;p6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68"/>
            <p:cNvGrpSpPr/>
            <p:nvPr/>
          </p:nvGrpSpPr>
          <p:grpSpPr>
            <a:xfrm>
              <a:off x="3512551" y="2358356"/>
              <a:ext cx="225647" cy="307629"/>
              <a:chOff x="2182679" y="2005014"/>
              <a:chExt cx="792300" cy="1080158"/>
            </a:xfrm>
          </p:grpSpPr>
          <p:cxnSp>
            <p:nvCxnSpPr>
              <p:cNvPr id="9538" name="Google Shape;9538;p68"/>
              <p:cNvCxnSpPr>
                <a:stCxn id="953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524" name="Google Shape;9524;p6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0" name="Google Shape;9540;p68"/>
          <p:cNvGrpSpPr/>
          <p:nvPr/>
        </p:nvGrpSpPr>
        <p:grpSpPr>
          <a:xfrm>
            <a:off x="6872633" y="1182079"/>
            <a:ext cx="1559809" cy="722610"/>
            <a:chOff x="634175" y="2986275"/>
            <a:chExt cx="3147949" cy="1458344"/>
          </a:xfrm>
        </p:grpSpPr>
        <p:cxnSp>
          <p:nvCxnSpPr>
            <p:cNvPr id="9541" name="Google Shape;9541;p68"/>
            <p:cNvCxnSpPr>
              <a:stCxn id="9542" idx="4"/>
              <a:endCxn id="9543"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9544" name="Google Shape;9544;p68"/>
            <p:cNvCxnSpPr>
              <a:stCxn id="9543" idx="0"/>
              <a:endCxn id="9545"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546" name="Google Shape;9546;p68"/>
            <p:cNvCxnSpPr>
              <a:stCxn id="9545" idx="4"/>
              <a:endCxn id="9547"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548" name="Google Shape;9548;p68"/>
            <p:cNvCxnSpPr>
              <a:stCxn id="9547" idx="0"/>
              <a:endCxn id="9549"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9549" name="Google Shape;9549;p6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45" name="Google Shape;9545;p6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42" name="Google Shape;9542;p6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47" name="Google Shape;9547;p6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43" name="Google Shape;9543;p6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550" name="Google Shape;9550;p68"/>
          <p:cNvGrpSpPr/>
          <p:nvPr/>
        </p:nvGrpSpPr>
        <p:grpSpPr>
          <a:xfrm>
            <a:off x="3526424" y="2891987"/>
            <a:ext cx="1570719" cy="294123"/>
            <a:chOff x="998425" y="1182125"/>
            <a:chExt cx="1065400" cy="199500"/>
          </a:xfrm>
        </p:grpSpPr>
        <p:sp>
          <p:nvSpPr>
            <p:cNvPr id="9551" name="Google Shape;9551;p6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68"/>
          <p:cNvGrpSpPr/>
          <p:nvPr/>
        </p:nvGrpSpPr>
        <p:grpSpPr>
          <a:xfrm>
            <a:off x="6869680" y="2009474"/>
            <a:ext cx="1565716" cy="366729"/>
            <a:chOff x="1247650" y="2075423"/>
            <a:chExt cx="6648477" cy="1557238"/>
          </a:xfrm>
        </p:grpSpPr>
        <p:sp>
          <p:nvSpPr>
            <p:cNvPr id="9557" name="Google Shape;9557;p6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68"/>
          <p:cNvGrpSpPr/>
          <p:nvPr/>
        </p:nvGrpSpPr>
        <p:grpSpPr>
          <a:xfrm>
            <a:off x="6853992" y="3158289"/>
            <a:ext cx="1597061" cy="663440"/>
            <a:chOff x="6796238" y="3158297"/>
            <a:chExt cx="1630319" cy="677257"/>
          </a:xfrm>
        </p:grpSpPr>
        <p:cxnSp>
          <p:nvCxnSpPr>
            <p:cNvPr id="9564" name="Google Shape;9564;p6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565" name="Google Shape;9565;p6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566" name="Google Shape;9566;p6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567" name="Google Shape;9567;p6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568" name="Google Shape;9568;p68"/>
            <p:cNvGrpSpPr/>
            <p:nvPr/>
          </p:nvGrpSpPr>
          <p:grpSpPr>
            <a:xfrm>
              <a:off x="6796238" y="3311904"/>
              <a:ext cx="1630319" cy="377697"/>
              <a:chOff x="6796238" y="3311904"/>
              <a:chExt cx="1630319" cy="377697"/>
            </a:xfrm>
          </p:grpSpPr>
          <p:sp>
            <p:nvSpPr>
              <p:cNvPr id="9569" name="Google Shape;9569;p6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2" name="Google Shape;9572;p68"/>
          <p:cNvGrpSpPr/>
          <p:nvPr/>
        </p:nvGrpSpPr>
        <p:grpSpPr>
          <a:xfrm>
            <a:off x="5375130" y="1179681"/>
            <a:ext cx="1368606" cy="1593805"/>
            <a:chOff x="1839112" y="2209163"/>
            <a:chExt cx="1918159" cy="2233784"/>
          </a:xfrm>
        </p:grpSpPr>
        <p:sp>
          <p:nvSpPr>
            <p:cNvPr id="9573" name="Google Shape;9573;p6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76" name="Google Shape;9576;p68"/>
            <p:cNvCxnSpPr>
              <a:stCxn id="9573" idx="6"/>
              <a:endCxn id="9574"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577" name="Google Shape;9577;p68"/>
            <p:cNvCxnSpPr>
              <a:stCxn id="9574" idx="4"/>
              <a:endCxn id="957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579" name="Google Shape;9579;p68"/>
            <p:cNvCxnSpPr>
              <a:stCxn id="9578" idx="6"/>
              <a:endCxn id="9575"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580" name="Google Shape;9580;p68"/>
            <p:cNvCxnSpPr>
              <a:stCxn id="9575" idx="4"/>
              <a:endCxn id="958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578" name="Google Shape;9578;p6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83" name="Google Shape;9583;p68"/>
            <p:cNvCxnSpPr>
              <a:endCxn id="958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584" name="Google Shape;9584;p68"/>
          <p:cNvGrpSpPr/>
          <p:nvPr/>
        </p:nvGrpSpPr>
        <p:grpSpPr>
          <a:xfrm>
            <a:off x="3507503" y="1185917"/>
            <a:ext cx="1637968" cy="154942"/>
            <a:chOff x="238125" y="2506075"/>
            <a:chExt cx="7115411" cy="673075"/>
          </a:xfrm>
        </p:grpSpPr>
        <p:sp>
          <p:nvSpPr>
            <p:cNvPr id="9585" name="Google Shape;9585;p6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68"/>
          <p:cNvGrpSpPr/>
          <p:nvPr/>
        </p:nvGrpSpPr>
        <p:grpSpPr>
          <a:xfrm>
            <a:off x="746187" y="1507514"/>
            <a:ext cx="2476762" cy="91743"/>
            <a:chOff x="1464850" y="436376"/>
            <a:chExt cx="6001362" cy="222300"/>
          </a:xfrm>
        </p:grpSpPr>
        <p:sp>
          <p:nvSpPr>
            <p:cNvPr id="9591" name="Google Shape;9591;p6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96" name="Google Shape;9596;p6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597" name="Google Shape;9597;p6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598" name="Google Shape;9598;p6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599" name="Google Shape;9599;p6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600" name="Google Shape;9600;p68"/>
          <p:cNvGrpSpPr/>
          <p:nvPr/>
        </p:nvGrpSpPr>
        <p:grpSpPr>
          <a:xfrm>
            <a:off x="732455" y="2742980"/>
            <a:ext cx="1452710" cy="651923"/>
            <a:chOff x="803162" y="2667727"/>
            <a:chExt cx="1411906" cy="633611"/>
          </a:xfrm>
        </p:grpSpPr>
        <p:cxnSp>
          <p:nvCxnSpPr>
            <p:cNvPr id="9601" name="Google Shape;9601;p68"/>
            <p:cNvCxnSpPr>
              <a:stCxn id="9602" idx="2"/>
              <a:endCxn id="960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604" name="Google Shape;9604;p68"/>
            <p:cNvCxnSpPr>
              <a:stCxn id="9605" idx="0"/>
              <a:endCxn id="960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606" name="Google Shape;9606;p68"/>
            <p:cNvCxnSpPr>
              <a:stCxn id="9605" idx="2"/>
              <a:endCxn id="960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608" name="Google Shape;9608;p68"/>
            <p:cNvCxnSpPr>
              <a:stCxn id="9609" idx="0"/>
              <a:endCxn id="960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610" name="Google Shape;9610;p68"/>
            <p:cNvCxnSpPr>
              <a:stCxn id="9603" idx="2"/>
              <a:endCxn id="961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612" name="Google Shape;9612;p68"/>
            <p:cNvCxnSpPr>
              <a:stCxn id="9613" idx="0"/>
              <a:endCxn id="960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609" name="Google Shape;9609;p6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607" name="Google Shape;9607;p6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613" name="Google Shape;9613;p6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611" name="Google Shape;9611;p6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603" name="Google Shape;9603;p6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605" name="Google Shape;9605;p6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602" name="Google Shape;9602;p6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614" name="Google Shape;9614;p68"/>
          <p:cNvGrpSpPr/>
          <p:nvPr/>
        </p:nvGrpSpPr>
        <p:grpSpPr>
          <a:xfrm>
            <a:off x="732456" y="1178518"/>
            <a:ext cx="2518541" cy="209309"/>
            <a:chOff x="803163" y="1111966"/>
            <a:chExt cx="2447800" cy="203430"/>
          </a:xfrm>
        </p:grpSpPr>
        <p:grpSp>
          <p:nvGrpSpPr>
            <p:cNvPr id="9615" name="Google Shape;9615;p68"/>
            <p:cNvGrpSpPr/>
            <p:nvPr/>
          </p:nvGrpSpPr>
          <p:grpSpPr>
            <a:xfrm>
              <a:off x="1958180" y="1111966"/>
              <a:ext cx="588019" cy="121396"/>
              <a:chOff x="4808316" y="2800065"/>
              <a:chExt cx="1999386" cy="412910"/>
            </a:xfrm>
          </p:grpSpPr>
          <p:sp>
            <p:nvSpPr>
              <p:cNvPr id="9616" name="Google Shape;9616;p6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7" name="Google Shape;9617;p68"/>
              <p:cNvGrpSpPr/>
              <p:nvPr/>
            </p:nvGrpSpPr>
            <p:grpSpPr>
              <a:xfrm>
                <a:off x="4808316" y="2800065"/>
                <a:ext cx="92400" cy="411825"/>
                <a:chOff x="845575" y="2563700"/>
                <a:chExt cx="92400" cy="411825"/>
              </a:xfrm>
            </p:grpSpPr>
            <p:cxnSp>
              <p:nvCxnSpPr>
                <p:cNvPr id="9618" name="Google Shape;9618;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619" name="Google Shape;9619;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620" name="Google Shape;9620;p6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621" name="Google Shape;9621;p6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2" name="Google Shape;9622;p68"/>
            <p:cNvGrpSpPr/>
            <p:nvPr/>
          </p:nvGrpSpPr>
          <p:grpSpPr>
            <a:xfrm>
              <a:off x="803163" y="1111974"/>
              <a:ext cx="591158" cy="121545"/>
              <a:chOff x="803163" y="1111974"/>
              <a:chExt cx="591158" cy="121545"/>
            </a:xfrm>
          </p:grpSpPr>
          <p:grpSp>
            <p:nvGrpSpPr>
              <p:cNvPr id="9623" name="Google Shape;9623;p68"/>
              <p:cNvGrpSpPr/>
              <p:nvPr/>
            </p:nvGrpSpPr>
            <p:grpSpPr>
              <a:xfrm>
                <a:off x="803163" y="1111974"/>
                <a:ext cx="27175" cy="121077"/>
                <a:chOff x="845575" y="2563700"/>
                <a:chExt cx="92400" cy="411825"/>
              </a:xfrm>
            </p:grpSpPr>
            <p:cxnSp>
              <p:nvCxnSpPr>
                <p:cNvPr id="9624" name="Google Shape;9624;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625" name="Google Shape;9625;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6" name="Google Shape;9626;p6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68"/>
            <p:cNvGrpSpPr/>
            <p:nvPr/>
          </p:nvGrpSpPr>
          <p:grpSpPr>
            <a:xfrm>
              <a:off x="1381910" y="1194219"/>
              <a:ext cx="588341" cy="121177"/>
              <a:chOff x="1381910" y="1194219"/>
              <a:chExt cx="588341" cy="121177"/>
            </a:xfrm>
          </p:grpSpPr>
          <p:grpSp>
            <p:nvGrpSpPr>
              <p:cNvPr id="9628" name="Google Shape;9628;p68"/>
              <p:cNvGrpSpPr/>
              <p:nvPr/>
            </p:nvGrpSpPr>
            <p:grpSpPr>
              <a:xfrm rot="10800000">
                <a:off x="1381910" y="1194319"/>
                <a:ext cx="27175" cy="121077"/>
                <a:chOff x="2070100" y="2563700"/>
                <a:chExt cx="92400" cy="411825"/>
              </a:xfrm>
            </p:grpSpPr>
            <p:cxnSp>
              <p:nvCxnSpPr>
                <p:cNvPr id="9629" name="Google Shape;9629;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630" name="Google Shape;9630;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1" name="Google Shape;9631;p6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68"/>
            <p:cNvGrpSpPr/>
            <p:nvPr/>
          </p:nvGrpSpPr>
          <p:grpSpPr>
            <a:xfrm>
              <a:off x="2532079" y="1194219"/>
              <a:ext cx="704927" cy="121177"/>
              <a:chOff x="2532079" y="1194219"/>
              <a:chExt cx="704927" cy="121177"/>
            </a:xfrm>
          </p:grpSpPr>
          <p:grpSp>
            <p:nvGrpSpPr>
              <p:cNvPr id="9633" name="Google Shape;9633;p68"/>
              <p:cNvGrpSpPr/>
              <p:nvPr/>
            </p:nvGrpSpPr>
            <p:grpSpPr>
              <a:xfrm rot="10800000">
                <a:off x="2532079" y="1194319"/>
                <a:ext cx="27175" cy="121077"/>
                <a:chOff x="2070100" y="2563700"/>
                <a:chExt cx="92400" cy="411825"/>
              </a:xfrm>
            </p:grpSpPr>
            <p:cxnSp>
              <p:nvCxnSpPr>
                <p:cNvPr id="9634" name="Google Shape;9634;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635" name="Google Shape;9635;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6" name="Google Shape;9636;p6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7" name="Google Shape;9637;p68"/>
          <p:cNvGrpSpPr/>
          <p:nvPr/>
        </p:nvGrpSpPr>
        <p:grpSpPr>
          <a:xfrm>
            <a:off x="3525467" y="3875150"/>
            <a:ext cx="1567778" cy="491677"/>
            <a:chOff x="5194708" y="3484366"/>
            <a:chExt cx="3148148" cy="987304"/>
          </a:xfrm>
        </p:grpSpPr>
        <p:grpSp>
          <p:nvGrpSpPr>
            <p:cNvPr id="9638" name="Google Shape;9638;p68"/>
            <p:cNvGrpSpPr/>
            <p:nvPr/>
          </p:nvGrpSpPr>
          <p:grpSpPr>
            <a:xfrm>
              <a:off x="7531521" y="3484366"/>
              <a:ext cx="811335" cy="987304"/>
              <a:chOff x="3379425" y="1617275"/>
              <a:chExt cx="1090650" cy="1327200"/>
            </a:xfrm>
          </p:grpSpPr>
          <p:sp>
            <p:nvSpPr>
              <p:cNvPr id="9639" name="Google Shape;9639;p6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68"/>
            <p:cNvGrpSpPr/>
            <p:nvPr/>
          </p:nvGrpSpPr>
          <p:grpSpPr>
            <a:xfrm>
              <a:off x="6752546" y="3484366"/>
              <a:ext cx="811428" cy="987304"/>
              <a:chOff x="2332275" y="1617275"/>
              <a:chExt cx="1090775" cy="1327200"/>
            </a:xfrm>
          </p:grpSpPr>
          <p:sp>
            <p:nvSpPr>
              <p:cNvPr id="9643" name="Google Shape;9643;p6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68"/>
            <p:cNvGrpSpPr/>
            <p:nvPr/>
          </p:nvGrpSpPr>
          <p:grpSpPr>
            <a:xfrm>
              <a:off x="5973664" y="3484366"/>
              <a:ext cx="811335" cy="987304"/>
              <a:chOff x="1285250" y="1617275"/>
              <a:chExt cx="1090650" cy="1327200"/>
            </a:xfrm>
          </p:grpSpPr>
          <p:sp>
            <p:nvSpPr>
              <p:cNvPr id="9647" name="Google Shape;9647;p6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68"/>
            <p:cNvGrpSpPr/>
            <p:nvPr/>
          </p:nvGrpSpPr>
          <p:grpSpPr>
            <a:xfrm>
              <a:off x="5194708" y="3484366"/>
              <a:ext cx="811409" cy="987304"/>
              <a:chOff x="238125" y="1617275"/>
              <a:chExt cx="1090750" cy="1327200"/>
            </a:xfrm>
          </p:grpSpPr>
          <p:sp>
            <p:nvSpPr>
              <p:cNvPr id="9651" name="Google Shape;9651;p6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54" name="Google Shape;9654;p68"/>
          <p:cNvGrpSpPr/>
          <p:nvPr/>
        </p:nvGrpSpPr>
        <p:grpSpPr>
          <a:xfrm>
            <a:off x="3486076" y="3355561"/>
            <a:ext cx="1616964" cy="346256"/>
            <a:chOff x="1808063" y="4294338"/>
            <a:chExt cx="3370782" cy="721817"/>
          </a:xfrm>
        </p:grpSpPr>
        <p:sp>
          <p:nvSpPr>
            <p:cNvPr id="9655" name="Google Shape;9655;p6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68"/>
          <p:cNvGrpSpPr/>
          <p:nvPr/>
        </p:nvGrpSpPr>
        <p:grpSpPr>
          <a:xfrm>
            <a:off x="764288" y="3641590"/>
            <a:ext cx="1295882" cy="646587"/>
            <a:chOff x="834100" y="3642869"/>
            <a:chExt cx="1259483" cy="628426"/>
          </a:xfrm>
        </p:grpSpPr>
        <p:sp>
          <p:nvSpPr>
            <p:cNvPr id="9666" name="Google Shape;9666;p6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1" name="Google Shape;9691;p68"/>
            <p:cNvGrpSpPr/>
            <p:nvPr/>
          </p:nvGrpSpPr>
          <p:grpSpPr>
            <a:xfrm>
              <a:off x="1360364" y="3847835"/>
              <a:ext cx="208119" cy="224359"/>
              <a:chOff x="1360769" y="3847100"/>
              <a:chExt cx="208119" cy="224359"/>
            </a:xfrm>
          </p:grpSpPr>
          <p:sp>
            <p:nvSpPr>
              <p:cNvPr id="9692" name="Google Shape;9692;p6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2" name="Google Shape;9712;p6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68"/>
          <p:cNvGrpSpPr/>
          <p:nvPr/>
        </p:nvGrpSpPr>
        <p:grpSpPr>
          <a:xfrm rot="5400000">
            <a:off x="5977401" y="3438087"/>
            <a:ext cx="164064" cy="1414916"/>
            <a:chOff x="4428249" y="1369375"/>
            <a:chExt cx="36905" cy="429569"/>
          </a:xfrm>
        </p:grpSpPr>
        <p:sp>
          <p:nvSpPr>
            <p:cNvPr id="9727" name="Google Shape;9727;p6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68"/>
          <p:cNvGrpSpPr/>
          <p:nvPr/>
        </p:nvGrpSpPr>
        <p:grpSpPr>
          <a:xfrm rot="10800000" flipH="1">
            <a:off x="5349830" y="3026630"/>
            <a:ext cx="1419207" cy="24808"/>
            <a:chOff x="219558" y="4738465"/>
            <a:chExt cx="5852400" cy="102300"/>
          </a:xfrm>
        </p:grpSpPr>
        <p:cxnSp>
          <p:nvCxnSpPr>
            <p:cNvPr id="9760" name="Google Shape;9760;p6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761" name="Google Shape;9761;p6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68"/>
          <p:cNvGrpSpPr/>
          <p:nvPr/>
        </p:nvGrpSpPr>
        <p:grpSpPr>
          <a:xfrm>
            <a:off x="5361148" y="3399694"/>
            <a:ext cx="1396570" cy="385016"/>
            <a:chOff x="5286284" y="2966544"/>
            <a:chExt cx="1396570" cy="385016"/>
          </a:xfrm>
        </p:grpSpPr>
        <p:cxnSp>
          <p:nvCxnSpPr>
            <p:cNvPr id="9767" name="Google Shape;9767;p6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768" name="Google Shape;9768;p6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769" name="Google Shape;9769;p68"/>
            <p:cNvGrpSpPr/>
            <p:nvPr/>
          </p:nvGrpSpPr>
          <p:grpSpPr>
            <a:xfrm>
              <a:off x="5287688" y="3173364"/>
              <a:ext cx="1395166" cy="74100"/>
              <a:chOff x="5287688" y="3173364"/>
              <a:chExt cx="1395166" cy="74100"/>
            </a:xfrm>
          </p:grpSpPr>
          <p:cxnSp>
            <p:nvCxnSpPr>
              <p:cNvPr id="9770" name="Google Shape;9770;p6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771" name="Google Shape;9771;p6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772" name="Google Shape;9772;p6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73" name="Google Shape;9773;p6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74" name="Google Shape;9774;p6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75" name="Google Shape;9775;p6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76" name="Google Shape;9776;p6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77" name="Google Shape;9777;p6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778" name="Google Shape;9778;p6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779" name="Google Shape;9779;p68"/>
          <p:cNvGrpSpPr/>
          <p:nvPr/>
        </p:nvGrpSpPr>
        <p:grpSpPr>
          <a:xfrm>
            <a:off x="2047214" y="1818470"/>
            <a:ext cx="1182276" cy="662027"/>
            <a:chOff x="2029517" y="1732295"/>
            <a:chExt cx="1149068" cy="643432"/>
          </a:xfrm>
        </p:grpSpPr>
        <p:grpSp>
          <p:nvGrpSpPr>
            <p:cNvPr id="9780" name="Google Shape;9780;p68"/>
            <p:cNvGrpSpPr/>
            <p:nvPr/>
          </p:nvGrpSpPr>
          <p:grpSpPr>
            <a:xfrm>
              <a:off x="2708660" y="1746937"/>
              <a:ext cx="455427" cy="244429"/>
              <a:chOff x="2700693" y="1746937"/>
              <a:chExt cx="455427" cy="244429"/>
            </a:xfrm>
          </p:grpSpPr>
          <p:grpSp>
            <p:nvGrpSpPr>
              <p:cNvPr id="9781" name="Google Shape;9781;p68"/>
              <p:cNvGrpSpPr/>
              <p:nvPr/>
            </p:nvGrpSpPr>
            <p:grpSpPr>
              <a:xfrm>
                <a:off x="2905682" y="1782817"/>
                <a:ext cx="250438" cy="208549"/>
                <a:chOff x="2905682" y="1782817"/>
                <a:chExt cx="250438" cy="208549"/>
              </a:xfrm>
            </p:grpSpPr>
            <p:cxnSp>
              <p:nvCxnSpPr>
                <p:cNvPr id="9782" name="Google Shape;9782;p6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83" name="Google Shape;9783;p6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68"/>
              <p:cNvGrpSpPr/>
              <p:nvPr/>
            </p:nvGrpSpPr>
            <p:grpSpPr>
              <a:xfrm>
                <a:off x="2700693" y="1746937"/>
                <a:ext cx="449967" cy="72374"/>
                <a:chOff x="2700693" y="1746937"/>
                <a:chExt cx="449967" cy="72374"/>
              </a:xfrm>
            </p:grpSpPr>
            <p:cxnSp>
              <p:nvCxnSpPr>
                <p:cNvPr id="9785" name="Google Shape;9785;p6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86" name="Google Shape;9786;p6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87" name="Google Shape;9787;p68"/>
            <p:cNvGrpSpPr/>
            <p:nvPr/>
          </p:nvGrpSpPr>
          <p:grpSpPr>
            <a:xfrm>
              <a:off x="2029517" y="1732295"/>
              <a:ext cx="1149068" cy="643432"/>
              <a:chOff x="2029517" y="1732295"/>
              <a:chExt cx="1149068" cy="643432"/>
            </a:xfrm>
          </p:grpSpPr>
          <p:grpSp>
            <p:nvGrpSpPr>
              <p:cNvPr id="9788" name="Google Shape;9788;p68"/>
              <p:cNvGrpSpPr/>
              <p:nvPr/>
            </p:nvGrpSpPr>
            <p:grpSpPr>
              <a:xfrm>
                <a:off x="2703618" y="2103152"/>
                <a:ext cx="474966" cy="260017"/>
                <a:chOff x="2703618" y="2103152"/>
                <a:chExt cx="474966" cy="260017"/>
              </a:xfrm>
            </p:grpSpPr>
            <p:grpSp>
              <p:nvGrpSpPr>
                <p:cNvPr id="9789" name="Google Shape;9789;p68"/>
                <p:cNvGrpSpPr/>
                <p:nvPr/>
              </p:nvGrpSpPr>
              <p:grpSpPr>
                <a:xfrm>
                  <a:off x="2703618" y="2290640"/>
                  <a:ext cx="450291" cy="72529"/>
                  <a:chOff x="2703618" y="2290640"/>
                  <a:chExt cx="450291" cy="72529"/>
                </a:xfrm>
              </p:grpSpPr>
              <p:cxnSp>
                <p:nvCxnSpPr>
                  <p:cNvPr id="9790" name="Google Shape;9790;p6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91" name="Google Shape;9791;p6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68"/>
                <p:cNvGrpSpPr/>
                <p:nvPr/>
              </p:nvGrpSpPr>
              <p:grpSpPr>
                <a:xfrm>
                  <a:off x="2908607" y="2103152"/>
                  <a:ext cx="269977" cy="223538"/>
                  <a:chOff x="2908607" y="2103152"/>
                  <a:chExt cx="269977" cy="223538"/>
                </a:xfrm>
              </p:grpSpPr>
              <p:cxnSp>
                <p:nvCxnSpPr>
                  <p:cNvPr id="9793" name="Google Shape;9793;p6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94" name="Google Shape;9794;p6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5" name="Google Shape;9795;p68"/>
              <p:cNvGrpSpPr/>
              <p:nvPr/>
            </p:nvGrpSpPr>
            <p:grpSpPr>
              <a:xfrm>
                <a:off x="2029517" y="1732295"/>
                <a:ext cx="685827" cy="643432"/>
                <a:chOff x="2029517" y="1732295"/>
                <a:chExt cx="685827" cy="643432"/>
              </a:xfrm>
            </p:grpSpPr>
            <p:sp>
              <p:nvSpPr>
                <p:cNvPr id="9796" name="Google Shape;9796;p6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7" name="Google Shape;9797;p68"/>
                <p:cNvGrpSpPr/>
                <p:nvPr/>
              </p:nvGrpSpPr>
              <p:grpSpPr>
                <a:xfrm>
                  <a:off x="2158948" y="1732295"/>
                  <a:ext cx="556396" cy="333108"/>
                  <a:chOff x="2158948" y="1732295"/>
                  <a:chExt cx="556396" cy="333108"/>
                </a:xfrm>
              </p:grpSpPr>
              <p:cxnSp>
                <p:nvCxnSpPr>
                  <p:cNvPr id="9798" name="Google Shape;9798;p6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799" name="Google Shape;9799;p6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68"/>
                <p:cNvGrpSpPr/>
                <p:nvPr/>
              </p:nvGrpSpPr>
              <p:grpSpPr>
                <a:xfrm>
                  <a:off x="2159908" y="2065057"/>
                  <a:ext cx="550884" cy="310670"/>
                  <a:chOff x="2159908" y="2065057"/>
                  <a:chExt cx="550884" cy="310670"/>
                </a:xfrm>
              </p:grpSpPr>
              <p:cxnSp>
                <p:nvCxnSpPr>
                  <p:cNvPr id="9801" name="Google Shape;9801;p6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802" name="Google Shape;9802;p6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803" name="Google Shape;9803;p68"/>
          <p:cNvGrpSpPr/>
          <p:nvPr/>
        </p:nvGrpSpPr>
        <p:grpSpPr>
          <a:xfrm>
            <a:off x="732462" y="1766083"/>
            <a:ext cx="962651" cy="810058"/>
            <a:chOff x="844912" y="1681380"/>
            <a:chExt cx="935611" cy="787305"/>
          </a:xfrm>
        </p:grpSpPr>
        <p:grpSp>
          <p:nvGrpSpPr>
            <p:cNvPr id="9804" name="Google Shape;9804;p68"/>
            <p:cNvGrpSpPr/>
            <p:nvPr/>
          </p:nvGrpSpPr>
          <p:grpSpPr>
            <a:xfrm>
              <a:off x="844912" y="1819635"/>
              <a:ext cx="329836" cy="510016"/>
              <a:chOff x="844912" y="1819635"/>
              <a:chExt cx="329836" cy="510016"/>
            </a:xfrm>
          </p:grpSpPr>
          <p:sp>
            <p:nvSpPr>
              <p:cNvPr id="9805" name="Google Shape;9805;p6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68"/>
            <p:cNvGrpSpPr/>
            <p:nvPr/>
          </p:nvGrpSpPr>
          <p:grpSpPr>
            <a:xfrm>
              <a:off x="1284601" y="2158168"/>
              <a:ext cx="495923" cy="310517"/>
              <a:chOff x="1284601" y="2158168"/>
              <a:chExt cx="495923" cy="310517"/>
            </a:xfrm>
          </p:grpSpPr>
          <p:sp>
            <p:nvSpPr>
              <p:cNvPr id="9812" name="Google Shape;9812;p6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3" name="Google Shape;9813;p68"/>
              <p:cNvGrpSpPr/>
              <p:nvPr/>
            </p:nvGrpSpPr>
            <p:grpSpPr>
              <a:xfrm>
                <a:off x="1507666" y="2158168"/>
                <a:ext cx="272858" cy="310517"/>
                <a:chOff x="1507666" y="2158168"/>
                <a:chExt cx="272858" cy="310517"/>
              </a:xfrm>
            </p:grpSpPr>
            <p:grpSp>
              <p:nvGrpSpPr>
                <p:cNvPr id="9814" name="Google Shape;9814;p68"/>
                <p:cNvGrpSpPr/>
                <p:nvPr/>
              </p:nvGrpSpPr>
              <p:grpSpPr>
                <a:xfrm>
                  <a:off x="1507666" y="2176104"/>
                  <a:ext cx="166395" cy="273149"/>
                  <a:chOff x="1507666" y="2176104"/>
                  <a:chExt cx="166395" cy="273149"/>
                </a:xfrm>
              </p:grpSpPr>
              <p:sp>
                <p:nvSpPr>
                  <p:cNvPr id="9815" name="Google Shape;9815;p6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2" name="Google Shape;9822;p6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4" name="Google Shape;9824;p68"/>
            <p:cNvGrpSpPr/>
            <p:nvPr/>
          </p:nvGrpSpPr>
          <p:grpSpPr>
            <a:xfrm>
              <a:off x="1284601" y="1681380"/>
              <a:ext cx="495923" cy="310517"/>
              <a:chOff x="1284601" y="1681380"/>
              <a:chExt cx="495923" cy="310517"/>
            </a:xfrm>
          </p:grpSpPr>
          <p:sp>
            <p:nvSpPr>
              <p:cNvPr id="9825" name="Google Shape;9825;p6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6" name="Google Shape;9826;p68"/>
              <p:cNvGrpSpPr/>
              <p:nvPr/>
            </p:nvGrpSpPr>
            <p:grpSpPr>
              <a:xfrm>
                <a:off x="1507666" y="1681380"/>
                <a:ext cx="272858" cy="310517"/>
                <a:chOff x="1507666" y="1681380"/>
                <a:chExt cx="272858" cy="310517"/>
              </a:xfrm>
            </p:grpSpPr>
            <p:grpSp>
              <p:nvGrpSpPr>
                <p:cNvPr id="9827" name="Google Shape;9827;p68"/>
                <p:cNvGrpSpPr/>
                <p:nvPr/>
              </p:nvGrpSpPr>
              <p:grpSpPr>
                <a:xfrm>
                  <a:off x="1507666" y="1700120"/>
                  <a:ext cx="166395" cy="272984"/>
                  <a:chOff x="1507666" y="1700120"/>
                  <a:chExt cx="166395" cy="272984"/>
                </a:xfrm>
              </p:grpSpPr>
              <p:sp>
                <p:nvSpPr>
                  <p:cNvPr id="9828" name="Google Shape;9828;p6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5" name="Google Shape;9835;p6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37" name="Google Shape;9837;p68"/>
          <p:cNvGrpSpPr/>
          <p:nvPr/>
        </p:nvGrpSpPr>
        <p:grpSpPr>
          <a:xfrm>
            <a:off x="6841403" y="2533512"/>
            <a:ext cx="1622269" cy="552443"/>
            <a:chOff x="6894650" y="2574740"/>
            <a:chExt cx="1445100" cy="492111"/>
          </a:xfrm>
        </p:grpSpPr>
        <p:sp>
          <p:nvSpPr>
            <p:cNvPr id="9838" name="Google Shape;9838;p6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43" name="Google Shape;9843;p6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844" name="Google Shape;9844;p68"/>
          <p:cNvGrpSpPr/>
          <p:nvPr/>
        </p:nvGrpSpPr>
        <p:grpSpPr>
          <a:xfrm>
            <a:off x="6860946" y="3907768"/>
            <a:ext cx="1583206" cy="475705"/>
            <a:chOff x="6953919" y="3907920"/>
            <a:chExt cx="1377300" cy="475705"/>
          </a:xfrm>
        </p:grpSpPr>
        <p:cxnSp>
          <p:nvCxnSpPr>
            <p:cNvPr id="9845" name="Google Shape;9845;p6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846" name="Google Shape;9846;p6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847" name="Google Shape;9847;p6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848" name="Google Shape;9848;p6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849" name="Google Shape;9849;p6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850" name="Google Shape;9850;p68"/>
          <p:cNvGrpSpPr/>
          <p:nvPr/>
        </p:nvGrpSpPr>
        <p:grpSpPr>
          <a:xfrm>
            <a:off x="2364534" y="2668913"/>
            <a:ext cx="836286" cy="824529"/>
            <a:chOff x="2389399" y="2595741"/>
            <a:chExt cx="812796" cy="801369"/>
          </a:xfrm>
        </p:grpSpPr>
        <p:grpSp>
          <p:nvGrpSpPr>
            <p:cNvPr id="9851" name="Google Shape;9851;p68"/>
            <p:cNvGrpSpPr/>
            <p:nvPr/>
          </p:nvGrpSpPr>
          <p:grpSpPr>
            <a:xfrm>
              <a:off x="2492145" y="2881565"/>
              <a:ext cx="607300" cy="229751"/>
              <a:chOff x="2492145" y="2881565"/>
              <a:chExt cx="607300" cy="229751"/>
            </a:xfrm>
          </p:grpSpPr>
          <p:sp>
            <p:nvSpPr>
              <p:cNvPr id="9852" name="Google Shape;9852;p6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68"/>
            <p:cNvGrpSpPr/>
            <p:nvPr/>
          </p:nvGrpSpPr>
          <p:grpSpPr>
            <a:xfrm>
              <a:off x="2389399" y="2595741"/>
              <a:ext cx="812796" cy="296825"/>
              <a:chOff x="2389399" y="2595741"/>
              <a:chExt cx="812796" cy="296825"/>
            </a:xfrm>
          </p:grpSpPr>
          <p:grpSp>
            <p:nvGrpSpPr>
              <p:cNvPr id="9856" name="Google Shape;9856;p68"/>
              <p:cNvGrpSpPr/>
              <p:nvPr/>
            </p:nvGrpSpPr>
            <p:grpSpPr>
              <a:xfrm>
                <a:off x="2389399" y="2595741"/>
                <a:ext cx="363638" cy="296825"/>
                <a:chOff x="2389399" y="2595741"/>
                <a:chExt cx="363638" cy="296825"/>
              </a:xfrm>
            </p:grpSpPr>
            <p:grpSp>
              <p:nvGrpSpPr>
                <p:cNvPr id="9857" name="Google Shape;9857;p68"/>
                <p:cNvGrpSpPr/>
                <p:nvPr/>
              </p:nvGrpSpPr>
              <p:grpSpPr>
                <a:xfrm>
                  <a:off x="2493852" y="2794333"/>
                  <a:ext cx="259185" cy="98232"/>
                  <a:chOff x="2493852" y="2794333"/>
                  <a:chExt cx="259185" cy="98232"/>
                </a:xfrm>
              </p:grpSpPr>
              <p:sp>
                <p:nvSpPr>
                  <p:cNvPr id="9858" name="Google Shape;9858;p6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68"/>
                <p:cNvGrpSpPr/>
                <p:nvPr/>
              </p:nvGrpSpPr>
              <p:grpSpPr>
                <a:xfrm>
                  <a:off x="2389399" y="2595741"/>
                  <a:ext cx="224343" cy="182054"/>
                  <a:chOff x="2389399" y="2595741"/>
                  <a:chExt cx="224343" cy="182054"/>
                </a:xfrm>
              </p:grpSpPr>
              <p:sp>
                <p:nvSpPr>
                  <p:cNvPr id="9862" name="Google Shape;9862;p6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4" name="Google Shape;9864;p68"/>
              <p:cNvGrpSpPr/>
              <p:nvPr/>
            </p:nvGrpSpPr>
            <p:grpSpPr>
              <a:xfrm>
                <a:off x="2683630" y="2595741"/>
                <a:ext cx="224334" cy="296825"/>
                <a:chOff x="2683630" y="2595741"/>
                <a:chExt cx="224334" cy="296825"/>
              </a:xfrm>
            </p:grpSpPr>
            <p:grpSp>
              <p:nvGrpSpPr>
                <p:cNvPr id="9865" name="Google Shape;9865;p68"/>
                <p:cNvGrpSpPr/>
                <p:nvPr/>
              </p:nvGrpSpPr>
              <p:grpSpPr>
                <a:xfrm>
                  <a:off x="2788083" y="2794333"/>
                  <a:ext cx="15356" cy="98232"/>
                  <a:chOff x="2788083" y="2794333"/>
                  <a:chExt cx="15356" cy="98232"/>
                </a:xfrm>
              </p:grpSpPr>
              <p:sp>
                <p:nvSpPr>
                  <p:cNvPr id="9866" name="Google Shape;9866;p6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68"/>
                <p:cNvGrpSpPr/>
                <p:nvPr/>
              </p:nvGrpSpPr>
              <p:grpSpPr>
                <a:xfrm>
                  <a:off x="2683630" y="2595741"/>
                  <a:ext cx="224334" cy="182054"/>
                  <a:chOff x="2683630" y="2595741"/>
                  <a:chExt cx="224334" cy="182054"/>
                </a:xfrm>
              </p:grpSpPr>
              <p:sp>
                <p:nvSpPr>
                  <p:cNvPr id="9870" name="Google Shape;9870;p6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72" name="Google Shape;9872;p68"/>
              <p:cNvGrpSpPr/>
              <p:nvPr/>
            </p:nvGrpSpPr>
            <p:grpSpPr>
              <a:xfrm>
                <a:off x="2838475" y="2595741"/>
                <a:ext cx="363719" cy="296825"/>
                <a:chOff x="2838475" y="2595741"/>
                <a:chExt cx="363719" cy="296825"/>
              </a:xfrm>
            </p:grpSpPr>
            <p:grpSp>
              <p:nvGrpSpPr>
                <p:cNvPr id="9873" name="Google Shape;9873;p68"/>
                <p:cNvGrpSpPr/>
                <p:nvPr/>
              </p:nvGrpSpPr>
              <p:grpSpPr>
                <a:xfrm>
                  <a:off x="2838475" y="2794333"/>
                  <a:ext cx="259185" cy="98232"/>
                  <a:chOff x="2838475" y="2794333"/>
                  <a:chExt cx="259185" cy="98232"/>
                </a:xfrm>
              </p:grpSpPr>
              <p:sp>
                <p:nvSpPr>
                  <p:cNvPr id="9874" name="Google Shape;9874;p6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68"/>
                <p:cNvGrpSpPr/>
                <p:nvPr/>
              </p:nvGrpSpPr>
              <p:grpSpPr>
                <a:xfrm>
                  <a:off x="2977852" y="2595741"/>
                  <a:ext cx="224343" cy="182054"/>
                  <a:chOff x="2977852" y="2595741"/>
                  <a:chExt cx="224343" cy="182054"/>
                </a:xfrm>
              </p:grpSpPr>
              <p:sp>
                <p:nvSpPr>
                  <p:cNvPr id="9878" name="Google Shape;9878;p6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80" name="Google Shape;9880;p68"/>
            <p:cNvGrpSpPr/>
            <p:nvPr/>
          </p:nvGrpSpPr>
          <p:grpSpPr>
            <a:xfrm>
              <a:off x="2389399" y="3100241"/>
              <a:ext cx="812796" cy="296869"/>
              <a:chOff x="2389399" y="3100241"/>
              <a:chExt cx="812796" cy="296869"/>
            </a:xfrm>
          </p:grpSpPr>
          <p:grpSp>
            <p:nvGrpSpPr>
              <p:cNvPr id="9881" name="Google Shape;9881;p68"/>
              <p:cNvGrpSpPr/>
              <p:nvPr/>
            </p:nvGrpSpPr>
            <p:grpSpPr>
              <a:xfrm>
                <a:off x="2683630" y="3100241"/>
                <a:ext cx="224334" cy="296869"/>
                <a:chOff x="2683630" y="3100241"/>
                <a:chExt cx="224334" cy="296869"/>
              </a:xfrm>
            </p:grpSpPr>
            <p:grpSp>
              <p:nvGrpSpPr>
                <p:cNvPr id="9882" name="Google Shape;9882;p68"/>
                <p:cNvGrpSpPr/>
                <p:nvPr/>
              </p:nvGrpSpPr>
              <p:grpSpPr>
                <a:xfrm>
                  <a:off x="2788083" y="3100241"/>
                  <a:ext cx="15356" cy="98237"/>
                  <a:chOff x="2788083" y="3100241"/>
                  <a:chExt cx="15356" cy="98237"/>
                </a:xfrm>
              </p:grpSpPr>
              <p:sp>
                <p:nvSpPr>
                  <p:cNvPr id="9883" name="Google Shape;9883;p6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68"/>
                <p:cNvGrpSpPr/>
                <p:nvPr/>
              </p:nvGrpSpPr>
              <p:grpSpPr>
                <a:xfrm>
                  <a:off x="2683630" y="3215065"/>
                  <a:ext cx="224334" cy="182045"/>
                  <a:chOff x="2683630" y="3215065"/>
                  <a:chExt cx="224334" cy="182045"/>
                </a:xfrm>
              </p:grpSpPr>
              <p:sp>
                <p:nvSpPr>
                  <p:cNvPr id="9887" name="Google Shape;9887;p6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9" name="Google Shape;9889;p68"/>
              <p:cNvGrpSpPr/>
              <p:nvPr/>
            </p:nvGrpSpPr>
            <p:grpSpPr>
              <a:xfrm>
                <a:off x="2389399" y="3100241"/>
                <a:ext cx="363638" cy="296869"/>
                <a:chOff x="2389399" y="3100241"/>
                <a:chExt cx="363638" cy="296869"/>
              </a:xfrm>
            </p:grpSpPr>
            <p:grpSp>
              <p:nvGrpSpPr>
                <p:cNvPr id="9890" name="Google Shape;9890;p68"/>
                <p:cNvGrpSpPr/>
                <p:nvPr/>
              </p:nvGrpSpPr>
              <p:grpSpPr>
                <a:xfrm>
                  <a:off x="2493852" y="3100241"/>
                  <a:ext cx="259185" cy="98237"/>
                  <a:chOff x="2493852" y="3100241"/>
                  <a:chExt cx="259185" cy="98237"/>
                </a:xfrm>
              </p:grpSpPr>
              <p:sp>
                <p:nvSpPr>
                  <p:cNvPr id="9891" name="Google Shape;9891;p6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68"/>
                <p:cNvGrpSpPr/>
                <p:nvPr/>
              </p:nvGrpSpPr>
              <p:grpSpPr>
                <a:xfrm>
                  <a:off x="2389399" y="3215065"/>
                  <a:ext cx="224343" cy="182045"/>
                  <a:chOff x="2389399" y="3215065"/>
                  <a:chExt cx="224343" cy="182045"/>
                </a:xfrm>
              </p:grpSpPr>
              <p:sp>
                <p:nvSpPr>
                  <p:cNvPr id="9895" name="Google Shape;9895;p6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97" name="Google Shape;9897;p68"/>
              <p:cNvGrpSpPr/>
              <p:nvPr/>
            </p:nvGrpSpPr>
            <p:grpSpPr>
              <a:xfrm>
                <a:off x="2838475" y="3100241"/>
                <a:ext cx="363719" cy="296869"/>
                <a:chOff x="2838475" y="3100241"/>
                <a:chExt cx="363719" cy="296869"/>
              </a:xfrm>
            </p:grpSpPr>
            <p:grpSp>
              <p:nvGrpSpPr>
                <p:cNvPr id="9898" name="Google Shape;9898;p68"/>
                <p:cNvGrpSpPr/>
                <p:nvPr/>
              </p:nvGrpSpPr>
              <p:grpSpPr>
                <a:xfrm>
                  <a:off x="2838475" y="3100241"/>
                  <a:ext cx="259185" cy="98237"/>
                  <a:chOff x="2838475" y="3100241"/>
                  <a:chExt cx="259185" cy="98237"/>
                </a:xfrm>
              </p:grpSpPr>
              <p:sp>
                <p:nvSpPr>
                  <p:cNvPr id="9899" name="Google Shape;9899;p6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68"/>
                <p:cNvGrpSpPr/>
                <p:nvPr/>
              </p:nvGrpSpPr>
              <p:grpSpPr>
                <a:xfrm>
                  <a:off x="2977852" y="3215065"/>
                  <a:ext cx="224343" cy="182045"/>
                  <a:chOff x="2977852" y="3215065"/>
                  <a:chExt cx="224343" cy="182045"/>
                </a:xfrm>
              </p:grpSpPr>
              <p:sp>
                <p:nvSpPr>
                  <p:cNvPr id="9903" name="Google Shape;9903;p6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908"/>
        <p:cNvGrpSpPr/>
        <p:nvPr/>
      </p:nvGrpSpPr>
      <p:grpSpPr>
        <a:xfrm>
          <a:off x="0" y="0"/>
          <a:ext cx="0" cy="0"/>
          <a:chOff x="0" y="0"/>
          <a:chExt cx="0" cy="0"/>
        </a:xfrm>
      </p:grpSpPr>
      <p:grpSp>
        <p:nvGrpSpPr>
          <p:cNvPr id="9909" name="Google Shape;9909;p69"/>
          <p:cNvGrpSpPr/>
          <p:nvPr/>
        </p:nvGrpSpPr>
        <p:grpSpPr>
          <a:xfrm>
            <a:off x="718875" y="3363288"/>
            <a:ext cx="2390414" cy="1024800"/>
            <a:chOff x="728925" y="3296613"/>
            <a:chExt cx="2390414" cy="1024800"/>
          </a:xfrm>
        </p:grpSpPr>
        <p:grpSp>
          <p:nvGrpSpPr>
            <p:cNvPr id="9910" name="Google Shape;9910;p69"/>
            <p:cNvGrpSpPr/>
            <p:nvPr/>
          </p:nvGrpSpPr>
          <p:grpSpPr>
            <a:xfrm>
              <a:off x="728925" y="3619800"/>
              <a:ext cx="2390414" cy="500893"/>
              <a:chOff x="728925" y="3619800"/>
              <a:chExt cx="2390414" cy="500893"/>
            </a:xfrm>
          </p:grpSpPr>
          <p:sp>
            <p:nvSpPr>
              <p:cNvPr id="9911" name="Google Shape;9911;p6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12" name="Google Shape;9912;p6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913" name="Google Shape;9913;p69"/>
            <p:cNvGrpSpPr/>
            <p:nvPr/>
          </p:nvGrpSpPr>
          <p:grpSpPr>
            <a:xfrm>
              <a:off x="1348050" y="3296613"/>
              <a:ext cx="1706152" cy="1024800"/>
              <a:chOff x="1348050" y="3296613"/>
              <a:chExt cx="1706152" cy="1024800"/>
            </a:xfrm>
          </p:grpSpPr>
          <p:sp>
            <p:nvSpPr>
              <p:cNvPr id="9914" name="Google Shape;9914;p6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15" name="Google Shape;9915;p6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16" name="Google Shape;9916;p6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17" name="Google Shape;9917;p6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18" name="Google Shape;9918;p6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919" name="Google Shape;9919;p69"/>
            <p:cNvGrpSpPr/>
            <p:nvPr/>
          </p:nvGrpSpPr>
          <p:grpSpPr>
            <a:xfrm>
              <a:off x="1455707" y="3654858"/>
              <a:ext cx="1491150" cy="417657"/>
              <a:chOff x="1455707" y="3654858"/>
              <a:chExt cx="1491150" cy="417657"/>
            </a:xfrm>
          </p:grpSpPr>
          <p:sp>
            <p:nvSpPr>
              <p:cNvPr id="9920" name="Google Shape;9920;p6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940" name="Google Shape;9940;p69"/>
          <p:cNvGraphicFramePr/>
          <p:nvPr/>
        </p:nvGraphicFramePr>
        <p:xfrm>
          <a:off x="5954575" y="2361200"/>
          <a:ext cx="2504100" cy="868600"/>
        </p:xfrm>
        <a:graphic>
          <a:graphicData uri="http://schemas.openxmlformats.org/drawingml/2006/table">
            <a:tbl>
              <a:tblPr>
                <a:noFill/>
                <a:tableStyleId>{A2EB2EC9-36D8-4C5A-9918-87AB145DD05C}</a:tableStyleId>
              </a:tblPr>
              <a:tblGrid>
                <a:gridCol w="626025"/>
                <a:gridCol w="626025"/>
                <a:gridCol w="626025"/>
                <a:gridCol w="6260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9941" name="Google Shape;9941;p69"/>
          <p:cNvGrpSpPr/>
          <p:nvPr/>
        </p:nvGrpSpPr>
        <p:grpSpPr>
          <a:xfrm>
            <a:off x="727251" y="1188964"/>
            <a:ext cx="2396505" cy="976502"/>
            <a:chOff x="749309" y="1112739"/>
            <a:chExt cx="2371603" cy="976502"/>
          </a:xfrm>
        </p:grpSpPr>
        <p:grpSp>
          <p:nvGrpSpPr>
            <p:cNvPr id="9942" name="Google Shape;9942;p69"/>
            <p:cNvGrpSpPr/>
            <p:nvPr/>
          </p:nvGrpSpPr>
          <p:grpSpPr>
            <a:xfrm>
              <a:off x="1092126" y="1112739"/>
              <a:ext cx="2028786" cy="975464"/>
              <a:chOff x="1092126" y="1112739"/>
              <a:chExt cx="2028786" cy="975464"/>
            </a:xfrm>
          </p:grpSpPr>
          <p:sp>
            <p:nvSpPr>
              <p:cNvPr id="9943" name="Google Shape;9943;p6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69"/>
            <p:cNvGrpSpPr/>
            <p:nvPr/>
          </p:nvGrpSpPr>
          <p:grpSpPr>
            <a:xfrm>
              <a:off x="749309" y="1112739"/>
              <a:ext cx="314700" cy="975464"/>
              <a:chOff x="749309" y="1112739"/>
              <a:chExt cx="314700" cy="975464"/>
            </a:xfrm>
          </p:grpSpPr>
          <p:sp>
            <p:nvSpPr>
              <p:cNvPr id="9968" name="Google Shape;9968;p6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2" name="Google Shape;9972;p6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976" name="Google Shape;9976;p69"/>
          <p:cNvGraphicFramePr/>
          <p:nvPr/>
        </p:nvGraphicFramePr>
        <p:xfrm>
          <a:off x="5954600" y="1188950"/>
          <a:ext cx="2504100" cy="976500"/>
        </p:xfrm>
        <a:graphic>
          <a:graphicData uri="http://schemas.openxmlformats.org/drawingml/2006/table">
            <a:tbl>
              <a:tblPr>
                <a:noFill/>
                <a:tableStyleId>{A2EB2EC9-36D8-4C5A-9918-87AB145DD05C}</a:tableStyleId>
              </a:tblPr>
              <a:tblGrid>
                <a:gridCol w="626025"/>
                <a:gridCol w="626025"/>
                <a:gridCol w="626025"/>
                <a:gridCol w="626025"/>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9977" name="Google Shape;9977;p69"/>
          <p:cNvGraphicFramePr/>
          <p:nvPr/>
        </p:nvGraphicFramePr>
        <p:xfrm>
          <a:off x="3375463" y="2361200"/>
          <a:ext cx="2363400" cy="868575"/>
        </p:xfrm>
        <a:graphic>
          <a:graphicData uri="http://schemas.openxmlformats.org/drawingml/2006/table">
            <a:tbl>
              <a:tblPr>
                <a:noFill/>
                <a:tableStyleId>{A2EB2EC9-36D8-4C5A-9918-87AB145DD05C}</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9978" name="Google Shape;9978;p69"/>
          <p:cNvGrpSpPr/>
          <p:nvPr/>
        </p:nvGrpSpPr>
        <p:grpSpPr>
          <a:xfrm>
            <a:off x="3377449" y="3352160"/>
            <a:ext cx="2363377" cy="1047062"/>
            <a:chOff x="3358399" y="3285485"/>
            <a:chExt cx="2363377" cy="1047062"/>
          </a:xfrm>
        </p:grpSpPr>
        <p:grpSp>
          <p:nvGrpSpPr>
            <p:cNvPr id="9979" name="Google Shape;9979;p69"/>
            <p:cNvGrpSpPr/>
            <p:nvPr/>
          </p:nvGrpSpPr>
          <p:grpSpPr>
            <a:xfrm>
              <a:off x="3358412" y="3285485"/>
              <a:ext cx="2363244" cy="139500"/>
              <a:chOff x="3358412" y="3285485"/>
              <a:chExt cx="2363244" cy="139500"/>
            </a:xfrm>
          </p:grpSpPr>
          <p:sp>
            <p:nvSpPr>
              <p:cNvPr id="9980" name="Google Shape;9980;p6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69"/>
            <p:cNvGrpSpPr/>
            <p:nvPr/>
          </p:nvGrpSpPr>
          <p:grpSpPr>
            <a:xfrm>
              <a:off x="3358412" y="3466996"/>
              <a:ext cx="2363244" cy="139500"/>
              <a:chOff x="3358412" y="3466996"/>
              <a:chExt cx="2363244" cy="139500"/>
            </a:xfrm>
          </p:grpSpPr>
          <p:sp>
            <p:nvSpPr>
              <p:cNvPr id="9986" name="Google Shape;9986;p6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69"/>
            <p:cNvGrpSpPr/>
            <p:nvPr/>
          </p:nvGrpSpPr>
          <p:grpSpPr>
            <a:xfrm>
              <a:off x="3358412" y="3648507"/>
              <a:ext cx="2363244" cy="139500"/>
              <a:chOff x="3358412" y="3648507"/>
              <a:chExt cx="2363244" cy="139500"/>
            </a:xfrm>
          </p:grpSpPr>
          <p:sp>
            <p:nvSpPr>
              <p:cNvPr id="9992" name="Google Shape;9992;p6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69"/>
            <p:cNvGrpSpPr/>
            <p:nvPr/>
          </p:nvGrpSpPr>
          <p:grpSpPr>
            <a:xfrm>
              <a:off x="3358412" y="3830018"/>
              <a:ext cx="2363244" cy="139500"/>
              <a:chOff x="3358412" y="3830018"/>
              <a:chExt cx="2363244" cy="139500"/>
            </a:xfrm>
          </p:grpSpPr>
          <p:sp>
            <p:nvSpPr>
              <p:cNvPr id="9998" name="Google Shape;9998;p6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69"/>
            <p:cNvGrpSpPr/>
            <p:nvPr/>
          </p:nvGrpSpPr>
          <p:grpSpPr>
            <a:xfrm>
              <a:off x="3358399" y="4011514"/>
              <a:ext cx="2363377" cy="139537"/>
              <a:chOff x="3294800" y="4134603"/>
              <a:chExt cx="2638876" cy="152400"/>
            </a:xfrm>
          </p:grpSpPr>
          <p:sp>
            <p:nvSpPr>
              <p:cNvPr id="10004" name="Google Shape;10004;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9"/>
            <p:cNvGrpSpPr/>
            <p:nvPr/>
          </p:nvGrpSpPr>
          <p:grpSpPr>
            <a:xfrm>
              <a:off x="3358399" y="4193010"/>
              <a:ext cx="2363377" cy="139537"/>
              <a:chOff x="3294800" y="4134603"/>
              <a:chExt cx="2638876" cy="152400"/>
            </a:xfrm>
          </p:grpSpPr>
          <p:sp>
            <p:nvSpPr>
              <p:cNvPr id="10010" name="Google Shape;10010;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015" name="Google Shape;10015;p69"/>
          <p:cNvGraphicFramePr/>
          <p:nvPr/>
        </p:nvGraphicFramePr>
        <p:xfrm>
          <a:off x="728250" y="2361200"/>
          <a:ext cx="2369800" cy="889350"/>
        </p:xfrm>
        <a:graphic>
          <a:graphicData uri="http://schemas.openxmlformats.org/drawingml/2006/table">
            <a:tbl>
              <a:tblPr>
                <a:noFill/>
                <a:tableStyleId>{A2EB2EC9-36D8-4C5A-9918-87AB145DD05C}</a:tableStyleId>
              </a:tblPr>
              <a:tblGrid>
                <a:gridCol w="592450"/>
                <a:gridCol w="592450"/>
                <a:gridCol w="592450"/>
                <a:gridCol w="592450"/>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10016" name="Google Shape;10016;p69"/>
          <p:cNvGrpSpPr/>
          <p:nvPr/>
        </p:nvGrpSpPr>
        <p:grpSpPr>
          <a:xfrm>
            <a:off x="4177919" y="2765014"/>
            <a:ext cx="1302095" cy="60959"/>
            <a:chOff x="3558802" y="4011427"/>
            <a:chExt cx="1866000" cy="111300"/>
          </a:xfrm>
        </p:grpSpPr>
        <p:sp>
          <p:nvSpPr>
            <p:cNvPr id="10017" name="Google Shape;10017;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69"/>
          <p:cNvGrpSpPr/>
          <p:nvPr/>
        </p:nvGrpSpPr>
        <p:grpSpPr>
          <a:xfrm>
            <a:off x="4723407" y="3047174"/>
            <a:ext cx="914340" cy="60959"/>
            <a:chOff x="3558802" y="4011427"/>
            <a:chExt cx="1866000" cy="111300"/>
          </a:xfrm>
        </p:grpSpPr>
        <p:sp>
          <p:nvSpPr>
            <p:cNvPr id="10020" name="Google Shape;10020;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69"/>
          <p:cNvGrpSpPr/>
          <p:nvPr/>
        </p:nvGrpSpPr>
        <p:grpSpPr>
          <a:xfrm>
            <a:off x="5926924" y="3381697"/>
            <a:ext cx="2519825" cy="1001454"/>
            <a:chOff x="1906114" y="789980"/>
            <a:chExt cx="1487676" cy="606868"/>
          </a:xfrm>
        </p:grpSpPr>
        <p:cxnSp>
          <p:nvCxnSpPr>
            <p:cNvPr id="10023" name="Google Shape;10023;p6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024" name="Google Shape;10024;p6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025" name="Google Shape;10025;p6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026" name="Google Shape;10026;p6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027" name="Google Shape;10027;p6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028" name="Google Shape;10028;p6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029" name="Google Shape;10029;p6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030" name="Google Shape;10030;p6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037" name="Google Shape;10037;p6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038" name="Google Shape;10038;p6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039" name="Google Shape;10039;p6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69"/>
          <p:cNvGrpSpPr/>
          <p:nvPr/>
        </p:nvGrpSpPr>
        <p:grpSpPr>
          <a:xfrm>
            <a:off x="3372612" y="1159008"/>
            <a:ext cx="2363393" cy="1005865"/>
            <a:chOff x="3292400" y="1193188"/>
            <a:chExt cx="2615240" cy="1131075"/>
          </a:xfrm>
        </p:grpSpPr>
        <p:sp>
          <p:nvSpPr>
            <p:cNvPr id="10041" name="Google Shape;10041;p6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42" name="Google Shape;10042;p6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43" name="Google Shape;10043;p6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044" name="Google Shape;10044;p6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045" name="Google Shape;10045;p6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046" name="Google Shape;10046;p6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047" name="Google Shape;10047;p6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048" name="Google Shape;10048;p6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049" name="Google Shape;10049;p6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050" name="Google Shape;10050;p6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051" name="Google Shape;10051;p6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052" name="Google Shape;10052;p6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053" name="Google Shape;10053;p6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054" name="Google Shape;10054;p6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055" name="Google Shape;10055;p69"/>
            <p:cNvGrpSpPr/>
            <p:nvPr/>
          </p:nvGrpSpPr>
          <p:grpSpPr>
            <a:xfrm>
              <a:off x="3748438" y="1378608"/>
              <a:ext cx="2159202" cy="903971"/>
              <a:chOff x="1683525" y="2179850"/>
              <a:chExt cx="4519050" cy="2134525"/>
            </a:xfrm>
          </p:grpSpPr>
          <p:sp>
            <p:nvSpPr>
              <p:cNvPr id="10056" name="Google Shape;10056;p6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57" name="Google Shape;10057;p6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58" name="Google Shape;10058;p6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59" name="Google Shape;10059;p6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60" name="Google Shape;10060;p6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61" name="Google Shape;10061;p6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62" name="Google Shape;10062;p6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63" name="Google Shape;10063;p6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64" name="Google Shape;10064;p6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65" name="Google Shape;10065;p6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66" name="Google Shape;10066;p6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67" name="Google Shape;10067;p6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071"/>
        <p:cNvGrpSpPr/>
        <p:nvPr/>
      </p:nvGrpSpPr>
      <p:grpSpPr>
        <a:xfrm>
          <a:off x="0" y="0"/>
          <a:ext cx="0" cy="0"/>
          <a:chOff x="0" y="0"/>
          <a:chExt cx="0" cy="0"/>
        </a:xfrm>
      </p:grpSpPr>
      <p:grpSp>
        <p:nvGrpSpPr>
          <p:cNvPr id="10072" name="Google Shape;10072;p70"/>
          <p:cNvGrpSpPr/>
          <p:nvPr/>
        </p:nvGrpSpPr>
        <p:grpSpPr>
          <a:xfrm>
            <a:off x="729238" y="1179665"/>
            <a:ext cx="1636117" cy="1526144"/>
            <a:chOff x="729238" y="1179665"/>
            <a:chExt cx="1636117" cy="1526144"/>
          </a:xfrm>
        </p:grpSpPr>
        <p:grpSp>
          <p:nvGrpSpPr>
            <p:cNvPr id="10073" name="Google Shape;10073;p70"/>
            <p:cNvGrpSpPr/>
            <p:nvPr/>
          </p:nvGrpSpPr>
          <p:grpSpPr>
            <a:xfrm>
              <a:off x="729238" y="1179665"/>
              <a:ext cx="80700" cy="1526144"/>
              <a:chOff x="729238" y="1179665"/>
              <a:chExt cx="80700" cy="1526144"/>
            </a:xfrm>
          </p:grpSpPr>
          <p:sp>
            <p:nvSpPr>
              <p:cNvPr id="10074" name="Google Shape;10074;p7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70"/>
            <p:cNvGrpSpPr/>
            <p:nvPr/>
          </p:nvGrpSpPr>
          <p:grpSpPr>
            <a:xfrm>
              <a:off x="903098" y="1179665"/>
              <a:ext cx="80700" cy="1526144"/>
              <a:chOff x="903098" y="1179665"/>
              <a:chExt cx="80700" cy="1526144"/>
            </a:xfrm>
          </p:grpSpPr>
          <p:sp>
            <p:nvSpPr>
              <p:cNvPr id="10085" name="Google Shape;10085;p7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70"/>
            <p:cNvGrpSpPr/>
            <p:nvPr/>
          </p:nvGrpSpPr>
          <p:grpSpPr>
            <a:xfrm>
              <a:off x="1076958" y="1179665"/>
              <a:ext cx="80700" cy="1526144"/>
              <a:chOff x="1076958" y="1179665"/>
              <a:chExt cx="80700" cy="1526144"/>
            </a:xfrm>
          </p:grpSpPr>
          <p:sp>
            <p:nvSpPr>
              <p:cNvPr id="10096" name="Google Shape;10096;p7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70"/>
            <p:cNvGrpSpPr/>
            <p:nvPr/>
          </p:nvGrpSpPr>
          <p:grpSpPr>
            <a:xfrm>
              <a:off x="1247707" y="1179665"/>
              <a:ext cx="80700" cy="1526144"/>
              <a:chOff x="1247707" y="1179665"/>
              <a:chExt cx="80700" cy="1526144"/>
            </a:xfrm>
          </p:grpSpPr>
          <p:sp>
            <p:nvSpPr>
              <p:cNvPr id="10107" name="Google Shape;10107;p7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70"/>
            <p:cNvGrpSpPr/>
            <p:nvPr/>
          </p:nvGrpSpPr>
          <p:grpSpPr>
            <a:xfrm>
              <a:off x="1421567" y="1179665"/>
              <a:ext cx="80700" cy="1526144"/>
              <a:chOff x="1421567" y="1179665"/>
              <a:chExt cx="80700" cy="1526144"/>
            </a:xfrm>
          </p:grpSpPr>
          <p:sp>
            <p:nvSpPr>
              <p:cNvPr id="10118" name="Google Shape;10118;p7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70"/>
            <p:cNvGrpSpPr/>
            <p:nvPr/>
          </p:nvGrpSpPr>
          <p:grpSpPr>
            <a:xfrm>
              <a:off x="1592327" y="1179665"/>
              <a:ext cx="80700" cy="1526144"/>
              <a:chOff x="1592327" y="1179665"/>
              <a:chExt cx="80700" cy="1526144"/>
            </a:xfrm>
          </p:grpSpPr>
          <p:sp>
            <p:nvSpPr>
              <p:cNvPr id="10129" name="Google Shape;10129;p7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0"/>
            <p:cNvGrpSpPr/>
            <p:nvPr/>
          </p:nvGrpSpPr>
          <p:grpSpPr>
            <a:xfrm>
              <a:off x="1766187" y="1179665"/>
              <a:ext cx="80700" cy="1526144"/>
              <a:chOff x="1766187" y="1179665"/>
              <a:chExt cx="80700" cy="1526144"/>
            </a:xfrm>
          </p:grpSpPr>
          <p:sp>
            <p:nvSpPr>
              <p:cNvPr id="10140" name="Google Shape;10140;p7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70"/>
            <p:cNvGrpSpPr/>
            <p:nvPr/>
          </p:nvGrpSpPr>
          <p:grpSpPr>
            <a:xfrm>
              <a:off x="1936935" y="1179665"/>
              <a:ext cx="80700" cy="1526144"/>
              <a:chOff x="1936935" y="1179665"/>
              <a:chExt cx="80700" cy="1526144"/>
            </a:xfrm>
          </p:grpSpPr>
          <p:sp>
            <p:nvSpPr>
              <p:cNvPr id="10151" name="Google Shape;10151;p7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70"/>
            <p:cNvGrpSpPr/>
            <p:nvPr/>
          </p:nvGrpSpPr>
          <p:grpSpPr>
            <a:xfrm>
              <a:off x="2110795" y="1179665"/>
              <a:ext cx="80700" cy="1526144"/>
              <a:chOff x="2110795" y="1179665"/>
              <a:chExt cx="80700" cy="1526144"/>
            </a:xfrm>
          </p:grpSpPr>
          <p:sp>
            <p:nvSpPr>
              <p:cNvPr id="10162" name="Google Shape;10162;p7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70"/>
            <p:cNvGrpSpPr/>
            <p:nvPr/>
          </p:nvGrpSpPr>
          <p:grpSpPr>
            <a:xfrm>
              <a:off x="2284655" y="1179665"/>
              <a:ext cx="80700" cy="1526144"/>
              <a:chOff x="2284655" y="1179665"/>
              <a:chExt cx="80700" cy="1526144"/>
            </a:xfrm>
          </p:grpSpPr>
          <p:sp>
            <p:nvSpPr>
              <p:cNvPr id="10173" name="Google Shape;10173;p7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3" name="Google Shape;10183;p70"/>
          <p:cNvGrpSpPr/>
          <p:nvPr/>
        </p:nvGrpSpPr>
        <p:grpSpPr>
          <a:xfrm>
            <a:off x="2623904" y="1198803"/>
            <a:ext cx="1364248" cy="1102133"/>
            <a:chOff x="2623904" y="1198803"/>
            <a:chExt cx="1364248" cy="1102133"/>
          </a:xfrm>
        </p:grpSpPr>
        <p:grpSp>
          <p:nvGrpSpPr>
            <p:cNvPr id="10184" name="Google Shape;10184;p70"/>
            <p:cNvGrpSpPr/>
            <p:nvPr/>
          </p:nvGrpSpPr>
          <p:grpSpPr>
            <a:xfrm>
              <a:off x="2623907" y="1198803"/>
              <a:ext cx="1364245" cy="273000"/>
              <a:chOff x="2623907" y="1198803"/>
              <a:chExt cx="1364245" cy="273000"/>
            </a:xfrm>
          </p:grpSpPr>
          <p:sp>
            <p:nvSpPr>
              <p:cNvPr id="10185" name="Google Shape;10185;p7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70"/>
            <p:cNvGrpSpPr/>
            <p:nvPr/>
          </p:nvGrpSpPr>
          <p:grpSpPr>
            <a:xfrm>
              <a:off x="2623904" y="1476964"/>
              <a:ext cx="1364245" cy="273000"/>
              <a:chOff x="2623904" y="1476964"/>
              <a:chExt cx="1364245" cy="273000"/>
            </a:xfrm>
          </p:grpSpPr>
          <p:sp>
            <p:nvSpPr>
              <p:cNvPr id="10191" name="Google Shape;10191;p7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0"/>
            <p:cNvGrpSpPr/>
            <p:nvPr/>
          </p:nvGrpSpPr>
          <p:grpSpPr>
            <a:xfrm>
              <a:off x="2623907" y="1749775"/>
              <a:ext cx="1364245" cy="273000"/>
              <a:chOff x="2623907" y="1749775"/>
              <a:chExt cx="1364245" cy="273000"/>
            </a:xfrm>
          </p:grpSpPr>
          <p:sp>
            <p:nvSpPr>
              <p:cNvPr id="10197" name="Google Shape;10197;p7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0"/>
            <p:cNvGrpSpPr/>
            <p:nvPr/>
          </p:nvGrpSpPr>
          <p:grpSpPr>
            <a:xfrm>
              <a:off x="2623904" y="2027936"/>
              <a:ext cx="1364245" cy="273000"/>
              <a:chOff x="2623904" y="2027936"/>
              <a:chExt cx="1364245" cy="273000"/>
            </a:xfrm>
          </p:grpSpPr>
          <p:sp>
            <p:nvSpPr>
              <p:cNvPr id="10203" name="Google Shape;10203;p7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8" name="Google Shape;10208;p70"/>
          <p:cNvGrpSpPr/>
          <p:nvPr/>
        </p:nvGrpSpPr>
        <p:grpSpPr>
          <a:xfrm>
            <a:off x="2613365" y="2657986"/>
            <a:ext cx="1387541" cy="159124"/>
            <a:chOff x="3200660" y="2180272"/>
            <a:chExt cx="2563824" cy="378237"/>
          </a:xfrm>
        </p:grpSpPr>
        <p:sp>
          <p:nvSpPr>
            <p:cNvPr id="10209" name="Google Shape;10209;p7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0"/>
          <p:cNvGrpSpPr/>
          <p:nvPr/>
        </p:nvGrpSpPr>
        <p:grpSpPr>
          <a:xfrm>
            <a:off x="2609890" y="2935811"/>
            <a:ext cx="1390502" cy="159625"/>
            <a:chOff x="3530150" y="2790075"/>
            <a:chExt cx="1962600" cy="225300"/>
          </a:xfrm>
        </p:grpSpPr>
        <p:sp>
          <p:nvSpPr>
            <p:cNvPr id="10228" name="Google Shape;10228;p7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70"/>
          <p:cNvGrpSpPr/>
          <p:nvPr/>
        </p:nvGrpSpPr>
        <p:grpSpPr>
          <a:xfrm>
            <a:off x="2610543" y="3214137"/>
            <a:ext cx="1411629" cy="153761"/>
            <a:chOff x="3558802" y="4011427"/>
            <a:chExt cx="1866000" cy="111300"/>
          </a:xfrm>
        </p:grpSpPr>
        <p:sp>
          <p:nvSpPr>
            <p:cNvPr id="10231" name="Google Shape;10231;p7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70"/>
          <p:cNvGrpSpPr/>
          <p:nvPr/>
        </p:nvGrpSpPr>
        <p:grpSpPr>
          <a:xfrm>
            <a:off x="2610235" y="2419536"/>
            <a:ext cx="1383503" cy="119749"/>
            <a:chOff x="3465975" y="2270276"/>
            <a:chExt cx="1986364" cy="171929"/>
          </a:xfrm>
        </p:grpSpPr>
        <p:sp>
          <p:nvSpPr>
            <p:cNvPr id="10234" name="Google Shape;10234;p7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0"/>
          <p:cNvGrpSpPr/>
          <p:nvPr/>
        </p:nvGrpSpPr>
        <p:grpSpPr>
          <a:xfrm>
            <a:off x="2621243" y="3783187"/>
            <a:ext cx="1369531" cy="195460"/>
            <a:chOff x="723300" y="4253549"/>
            <a:chExt cx="2276482" cy="324900"/>
          </a:xfrm>
        </p:grpSpPr>
        <p:sp>
          <p:nvSpPr>
            <p:cNvPr id="10243" name="Google Shape;10243;p7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8" name="Google Shape;10248;p70"/>
          <p:cNvGrpSpPr/>
          <p:nvPr/>
        </p:nvGrpSpPr>
        <p:grpSpPr>
          <a:xfrm>
            <a:off x="2610803" y="3484367"/>
            <a:ext cx="1389066" cy="180119"/>
            <a:chOff x="705948" y="3788465"/>
            <a:chExt cx="2308953" cy="299400"/>
          </a:xfrm>
        </p:grpSpPr>
        <p:sp>
          <p:nvSpPr>
            <p:cNvPr id="10249" name="Google Shape;10249;p7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0"/>
          <p:cNvGrpSpPr/>
          <p:nvPr/>
        </p:nvGrpSpPr>
        <p:grpSpPr>
          <a:xfrm>
            <a:off x="2658741" y="4097347"/>
            <a:ext cx="1304609" cy="294074"/>
            <a:chOff x="2658741" y="4097347"/>
            <a:chExt cx="1304609" cy="294074"/>
          </a:xfrm>
        </p:grpSpPr>
        <p:grpSp>
          <p:nvGrpSpPr>
            <p:cNvPr id="10255" name="Google Shape;10255;p70"/>
            <p:cNvGrpSpPr/>
            <p:nvPr/>
          </p:nvGrpSpPr>
          <p:grpSpPr>
            <a:xfrm>
              <a:off x="2658741" y="4097347"/>
              <a:ext cx="118572" cy="294074"/>
              <a:chOff x="3343310" y="4475555"/>
              <a:chExt cx="127717" cy="316753"/>
            </a:xfrm>
          </p:grpSpPr>
          <p:sp>
            <p:nvSpPr>
              <p:cNvPr id="10256" name="Google Shape;10256;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70"/>
            <p:cNvGrpSpPr/>
            <p:nvPr/>
          </p:nvGrpSpPr>
          <p:grpSpPr>
            <a:xfrm>
              <a:off x="3815519" y="4098388"/>
              <a:ext cx="147831" cy="291991"/>
              <a:chOff x="3527539" y="4476677"/>
              <a:chExt cx="159232" cy="314510"/>
            </a:xfrm>
          </p:grpSpPr>
          <p:sp>
            <p:nvSpPr>
              <p:cNvPr id="10259" name="Google Shape;10259;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70"/>
            <p:cNvGrpSpPr/>
            <p:nvPr/>
          </p:nvGrpSpPr>
          <p:grpSpPr>
            <a:xfrm>
              <a:off x="3511696" y="4098388"/>
              <a:ext cx="147831" cy="291991"/>
              <a:chOff x="3527539" y="4476677"/>
              <a:chExt cx="159232" cy="314510"/>
            </a:xfrm>
          </p:grpSpPr>
          <p:sp>
            <p:nvSpPr>
              <p:cNvPr id="10262" name="Google Shape;10262;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4" name="Google Shape;10264;p70"/>
            <p:cNvGrpSpPr/>
            <p:nvPr/>
          </p:nvGrpSpPr>
          <p:grpSpPr>
            <a:xfrm>
              <a:off x="3207874" y="4098388"/>
              <a:ext cx="147831" cy="291991"/>
              <a:chOff x="3527539" y="4476677"/>
              <a:chExt cx="159232" cy="314510"/>
            </a:xfrm>
          </p:grpSpPr>
          <p:sp>
            <p:nvSpPr>
              <p:cNvPr id="10265" name="Google Shape;10265;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70"/>
            <p:cNvGrpSpPr/>
            <p:nvPr/>
          </p:nvGrpSpPr>
          <p:grpSpPr>
            <a:xfrm>
              <a:off x="2933305" y="4097347"/>
              <a:ext cx="118572" cy="294074"/>
              <a:chOff x="3343310" y="4475555"/>
              <a:chExt cx="127717" cy="316753"/>
            </a:xfrm>
          </p:grpSpPr>
          <p:sp>
            <p:nvSpPr>
              <p:cNvPr id="10268" name="Google Shape;10268;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0" name="Google Shape;10270;p70"/>
          <p:cNvGrpSpPr/>
          <p:nvPr/>
        </p:nvGrpSpPr>
        <p:grpSpPr>
          <a:xfrm>
            <a:off x="4277571" y="2080469"/>
            <a:ext cx="1433821" cy="191501"/>
            <a:chOff x="4273350" y="2080469"/>
            <a:chExt cx="1433821" cy="191501"/>
          </a:xfrm>
        </p:grpSpPr>
        <p:grpSp>
          <p:nvGrpSpPr>
            <p:cNvPr id="10271" name="Google Shape;10271;p70"/>
            <p:cNvGrpSpPr/>
            <p:nvPr/>
          </p:nvGrpSpPr>
          <p:grpSpPr>
            <a:xfrm>
              <a:off x="4273350" y="2080469"/>
              <a:ext cx="1433821" cy="0"/>
              <a:chOff x="5224975" y="2962250"/>
              <a:chExt cx="1544400" cy="0"/>
            </a:xfrm>
          </p:grpSpPr>
          <p:cxnSp>
            <p:nvCxnSpPr>
              <p:cNvPr id="10272" name="Google Shape;10272;p7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273" name="Google Shape;10273;p70"/>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274" name="Google Shape;10274;p70"/>
            <p:cNvGrpSpPr/>
            <p:nvPr/>
          </p:nvGrpSpPr>
          <p:grpSpPr>
            <a:xfrm>
              <a:off x="4273350" y="2271969"/>
              <a:ext cx="1433821" cy="0"/>
              <a:chOff x="5224975" y="2962250"/>
              <a:chExt cx="1544400" cy="0"/>
            </a:xfrm>
          </p:grpSpPr>
          <p:cxnSp>
            <p:nvCxnSpPr>
              <p:cNvPr id="10275" name="Google Shape;10275;p7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276" name="Google Shape;10276;p70"/>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277" name="Google Shape;10277;p70"/>
          <p:cNvGrpSpPr/>
          <p:nvPr/>
        </p:nvGrpSpPr>
        <p:grpSpPr>
          <a:xfrm>
            <a:off x="4279126" y="1183036"/>
            <a:ext cx="1430711" cy="743389"/>
            <a:chOff x="5159450" y="1919950"/>
            <a:chExt cx="1541050" cy="862500"/>
          </a:xfrm>
        </p:grpSpPr>
        <p:sp>
          <p:nvSpPr>
            <p:cNvPr id="10278" name="Google Shape;10278;p7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279" name="Google Shape;10279;p70"/>
            <p:cNvGrpSpPr/>
            <p:nvPr/>
          </p:nvGrpSpPr>
          <p:grpSpPr>
            <a:xfrm>
              <a:off x="5159450" y="1919950"/>
              <a:ext cx="1541050" cy="862500"/>
              <a:chOff x="5159450" y="1919950"/>
              <a:chExt cx="1541050" cy="862500"/>
            </a:xfrm>
          </p:grpSpPr>
          <p:cxnSp>
            <p:nvCxnSpPr>
              <p:cNvPr id="10280" name="Google Shape;10280;p7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281" name="Google Shape;10281;p7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282" name="Google Shape;10282;p70"/>
          <p:cNvGrpSpPr/>
          <p:nvPr/>
        </p:nvGrpSpPr>
        <p:grpSpPr>
          <a:xfrm>
            <a:off x="4269239" y="2406364"/>
            <a:ext cx="1450484" cy="1052087"/>
            <a:chOff x="5230575" y="1554475"/>
            <a:chExt cx="2137150" cy="1550150"/>
          </a:xfrm>
        </p:grpSpPr>
        <p:sp>
          <p:nvSpPr>
            <p:cNvPr id="10283" name="Google Shape;10283;p7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70"/>
          <p:cNvGrpSpPr/>
          <p:nvPr/>
        </p:nvGrpSpPr>
        <p:grpSpPr>
          <a:xfrm rot="10800000">
            <a:off x="4285790" y="3498553"/>
            <a:ext cx="1417383" cy="887946"/>
            <a:chOff x="5645403" y="2920021"/>
            <a:chExt cx="2650800" cy="2180614"/>
          </a:xfrm>
        </p:grpSpPr>
        <p:sp>
          <p:nvSpPr>
            <p:cNvPr id="10297" name="Google Shape;10297;p7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98" name="Google Shape;10298;p70"/>
            <p:cNvCxnSpPr>
              <a:stCxn id="1029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299" name="Google Shape;10299;p7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00" name="Google Shape;10300;p70"/>
            <p:cNvCxnSpPr>
              <a:endCxn id="10299"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301" name="Google Shape;10301;p7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02" name="Google Shape;10302;p70"/>
            <p:cNvCxnSpPr>
              <a:stCxn id="10301"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303" name="Google Shape;10303;p7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04" name="Google Shape;10304;p70"/>
            <p:cNvCxnSpPr>
              <a:endCxn id="1030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305" name="Google Shape;10305;p70"/>
          <p:cNvGrpSpPr/>
          <p:nvPr/>
        </p:nvGrpSpPr>
        <p:grpSpPr>
          <a:xfrm>
            <a:off x="7386150" y="2401908"/>
            <a:ext cx="1071743" cy="1021579"/>
            <a:chOff x="7189833" y="2022667"/>
            <a:chExt cx="1251159" cy="1192597"/>
          </a:xfrm>
        </p:grpSpPr>
        <p:sp>
          <p:nvSpPr>
            <p:cNvPr id="10306" name="Google Shape;10306;p7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0"/>
          <p:cNvGrpSpPr/>
          <p:nvPr/>
        </p:nvGrpSpPr>
        <p:grpSpPr>
          <a:xfrm>
            <a:off x="727421" y="2828315"/>
            <a:ext cx="1695374" cy="1560837"/>
            <a:chOff x="727421" y="2828315"/>
            <a:chExt cx="1695374" cy="1560837"/>
          </a:xfrm>
        </p:grpSpPr>
        <p:grpSp>
          <p:nvGrpSpPr>
            <p:cNvPr id="10311" name="Google Shape;10311;p70"/>
            <p:cNvGrpSpPr/>
            <p:nvPr/>
          </p:nvGrpSpPr>
          <p:grpSpPr>
            <a:xfrm>
              <a:off x="819108" y="2882501"/>
              <a:ext cx="103104" cy="1426186"/>
              <a:chOff x="4674013" y="3100904"/>
              <a:chExt cx="122758" cy="1698043"/>
            </a:xfrm>
          </p:grpSpPr>
          <p:sp>
            <p:nvSpPr>
              <p:cNvPr id="10312" name="Google Shape;10312;p7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70"/>
            <p:cNvGrpSpPr/>
            <p:nvPr/>
          </p:nvGrpSpPr>
          <p:grpSpPr>
            <a:xfrm>
              <a:off x="1062475" y="2882501"/>
              <a:ext cx="103104" cy="1426186"/>
              <a:chOff x="4940438" y="3100904"/>
              <a:chExt cx="122758" cy="1698043"/>
            </a:xfrm>
          </p:grpSpPr>
          <p:sp>
            <p:nvSpPr>
              <p:cNvPr id="10320" name="Google Shape;10320;p7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70"/>
            <p:cNvGrpSpPr/>
            <p:nvPr/>
          </p:nvGrpSpPr>
          <p:grpSpPr>
            <a:xfrm>
              <a:off x="1299324" y="2882501"/>
              <a:ext cx="103104" cy="1426186"/>
              <a:chOff x="5206863" y="3100904"/>
              <a:chExt cx="122758" cy="1698043"/>
            </a:xfrm>
          </p:grpSpPr>
          <p:sp>
            <p:nvSpPr>
              <p:cNvPr id="10328" name="Google Shape;10328;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0"/>
            <p:cNvGrpSpPr/>
            <p:nvPr/>
          </p:nvGrpSpPr>
          <p:grpSpPr>
            <a:xfrm>
              <a:off x="1786057" y="2882501"/>
              <a:ext cx="103104" cy="1426186"/>
              <a:chOff x="6006138" y="3143629"/>
              <a:chExt cx="122758" cy="1698043"/>
            </a:xfrm>
          </p:grpSpPr>
          <p:sp>
            <p:nvSpPr>
              <p:cNvPr id="10336" name="Google Shape;10336;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70"/>
            <p:cNvGrpSpPr/>
            <p:nvPr/>
          </p:nvGrpSpPr>
          <p:grpSpPr>
            <a:xfrm>
              <a:off x="2029422" y="2882501"/>
              <a:ext cx="103104" cy="1426186"/>
              <a:chOff x="6805413" y="3100904"/>
              <a:chExt cx="122758" cy="1698043"/>
            </a:xfrm>
          </p:grpSpPr>
          <p:sp>
            <p:nvSpPr>
              <p:cNvPr id="10344" name="Google Shape;10344;p7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70"/>
            <p:cNvGrpSpPr/>
            <p:nvPr/>
          </p:nvGrpSpPr>
          <p:grpSpPr>
            <a:xfrm>
              <a:off x="727421" y="2828315"/>
              <a:ext cx="1695374" cy="1560837"/>
              <a:chOff x="734799" y="2782450"/>
              <a:chExt cx="1571100" cy="1577400"/>
            </a:xfrm>
          </p:grpSpPr>
          <p:cxnSp>
            <p:nvCxnSpPr>
              <p:cNvPr id="10352" name="Google Shape;10352;p7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353" name="Google Shape;10353;p7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354" name="Google Shape;10354;p70"/>
            <p:cNvGrpSpPr/>
            <p:nvPr/>
          </p:nvGrpSpPr>
          <p:grpSpPr>
            <a:xfrm>
              <a:off x="2272795" y="2882501"/>
              <a:ext cx="103104" cy="1426186"/>
              <a:chOff x="5206863" y="3100904"/>
              <a:chExt cx="122758" cy="1698043"/>
            </a:xfrm>
          </p:grpSpPr>
          <p:sp>
            <p:nvSpPr>
              <p:cNvPr id="10355" name="Google Shape;10355;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70"/>
            <p:cNvGrpSpPr/>
            <p:nvPr/>
          </p:nvGrpSpPr>
          <p:grpSpPr>
            <a:xfrm>
              <a:off x="1542694" y="2882501"/>
              <a:ext cx="103104" cy="1426186"/>
              <a:chOff x="6006138" y="3143629"/>
              <a:chExt cx="122758" cy="1698043"/>
            </a:xfrm>
          </p:grpSpPr>
          <p:sp>
            <p:nvSpPr>
              <p:cNvPr id="10363" name="Google Shape;10363;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70" name="Google Shape;10370;p70"/>
          <p:cNvGrpSpPr/>
          <p:nvPr/>
        </p:nvGrpSpPr>
        <p:grpSpPr>
          <a:xfrm>
            <a:off x="5936000" y="2405887"/>
            <a:ext cx="1248543" cy="1025319"/>
            <a:chOff x="5183758" y="1210600"/>
            <a:chExt cx="3605380" cy="2960783"/>
          </a:xfrm>
        </p:grpSpPr>
        <p:sp>
          <p:nvSpPr>
            <p:cNvPr id="10371" name="Google Shape;10371;p7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75" name="Google Shape;10375;p7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376" name="Google Shape;10376;p7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377" name="Google Shape;10377;p7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378" name="Google Shape;10378;p7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379" name="Google Shape;10379;p7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0"/>
          <p:cNvGrpSpPr/>
          <p:nvPr/>
        </p:nvGrpSpPr>
        <p:grpSpPr>
          <a:xfrm>
            <a:off x="5793062" y="3544204"/>
            <a:ext cx="2664831" cy="843440"/>
            <a:chOff x="5916567" y="1099697"/>
            <a:chExt cx="2556683" cy="809211"/>
          </a:xfrm>
        </p:grpSpPr>
        <p:sp>
          <p:nvSpPr>
            <p:cNvPr id="10381" name="Google Shape;10381;p7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0"/>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70"/>
          <p:cNvGrpSpPr/>
          <p:nvPr/>
        </p:nvGrpSpPr>
        <p:grpSpPr>
          <a:xfrm>
            <a:off x="5900602" y="1193063"/>
            <a:ext cx="1299851" cy="1023338"/>
            <a:chOff x="5900602" y="1193063"/>
            <a:chExt cx="1299851" cy="1023338"/>
          </a:xfrm>
        </p:grpSpPr>
        <p:grpSp>
          <p:nvGrpSpPr>
            <p:cNvPr id="10390" name="Google Shape;10390;p70"/>
            <p:cNvGrpSpPr/>
            <p:nvPr/>
          </p:nvGrpSpPr>
          <p:grpSpPr>
            <a:xfrm>
              <a:off x="6743564" y="1193063"/>
              <a:ext cx="456889" cy="700379"/>
              <a:chOff x="6743564" y="1193063"/>
              <a:chExt cx="456889" cy="700379"/>
            </a:xfrm>
          </p:grpSpPr>
          <p:grpSp>
            <p:nvGrpSpPr>
              <p:cNvPr id="10391" name="Google Shape;10391;p70"/>
              <p:cNvGrpSpPr/>
              <p:nvPr/>
            </p:nvGrpSpPr>
            <p:grpSpPr>
              <a:xfrm>
                <a:off x="6743564" y="1690731"/>
                <a:ext cx="214402" cy="202710"/>
                <a:chOff x="6743564" y="1690731"/>
                <a:chExt cx="214402" cy="202710"/>
              </a:xfrm>
            </p:grpSpPr>
            <p:sp>
              <p:nvSpPr>
                <p:cNvPr id="10392" name="Google Shape;10392;p7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70"/>
              <p:cNvGrpSpPr/>
              <p:nvPr/>
            </p:nvGrpSpPr>
            <p:grpSpPr>
              <a:xfrm>
                <a:off x="6915505" y="1193063"/>
                <a:ext cx="284947" cy="589637"/>
                <a:chOff x="6915505" y="1193063"/>
                <a:chExt cx="284947" cy="589637"/>
              </a:xfrm>
            </p:grpSpPr>
            <p:sp>
              <p:nvSpPr>
                <p:cNvPr id="10395" name="Google Shape;10395;p7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96" name="Google Shape;10396;p70"/>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397" name="Google Shape;10397;p70"/>
            <p:cNvGrpSpPr/>
            <p:nvPr/>
          </p:nvGrpSpPr>
          <p:grpSpPr>
            <a:xfrm>
              <a:off x="6520337" y="1193063"/>
              <a:ext cx="341815" cy="801589"/>
              <a:chOff x="6520337" y="1193063"/>
              <a:chExt cx="341815" cy="801589"/>
            </a:xfrm>
          </p:grpSpPr>
          <p:grpSp>
            <p:nvGrpSpPr>
              <p:cNvPr id="10398" name="Google Shape;10398;p70"/>
              <p:cNvGrpSpPr/>
              <p:nvPr/>
            </p:nvGrpSpPr>
            <p:grpSpPr>
              <a:xfrm>
                <a:off x="6520337" y="1589527"/>
                <a:ext cx="213950" cy="405125"/>
                <a:chOff x="6520337" y="1589527"/>
                <a:chExt cx="213950" cy="405125"/>
              </a:xfrm>
            </p:grpSpPr>
            <p:sp>
              <p:nvSpPr>
                <p:cNvPr id="10399" name="Google Shape;10399;p7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70"/>
              <p:cNvGrpSpPr/>
              <p:nvPr/>
            </p:nvGrpSpPr>
            <p:grpSpPr>
              <a:xfrm>
                <a:off x="6577204" y="1193063"/>
                <a:ext cx="284947" cy="453562"/>
                <a:chOff x="6577204" y="1193063"/>
                <a:chExt cx="284947" cy="453562"/>
              </a:xfrm>
            </p:grpSpPr>
            <p:sp>
              <p:nvSpPr>
                <p:cNvPr id="10402" name="Google Shape;10402;p7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03" name="Google Shape;10403;p70"/>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404" name="Google Shape;10404;p70"/>
            <p:cNvGrpSpPr/>
            <p:nvPr/>
          </p:nvGrpSpPr>
          <p:grpSpPr>
            <a:xfrm>
              <a:off x="6238903" y="1193063"/>
              <a:ext cx="300475" cy="901782"/>
              <a:chOff x="6238903" y="1193063"/>
              <a:chExt cx="300475" cy="901782"/>
            </a:xfrm>
          </p:grpSpPr>
          <p:grpSp>
            <p:nvGrpSpPr>
              <p:cNvPr id="10405" name="Google Shape;10405;p70"/>
              <p:cNvGrpSpPr/>
              <p:nvPr/>
            </p:nvGrpSpPr>
            <p:grpSpPr>
              <a:xfrm>
                <a:off x="6290865" y="1489315"/>
                <a:ext cx="248514" cy="605530"/>
                <a:chOff x="6290865" y="1489315"/>
                <a:chExt cx="248514" cy="605530"/>
              </a:xfrm>
            </p:grpSpPr>
            <p:sp>
              <p:nvSpPr>
                <p:cNvPr id="10406" name="Google Shape;10406;p7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70"/>
              <p:cNvGrpSpPr/>
              <p:nvPr/>
            </p:nvGrpSpPr>
            <p:grpSpPr>
              <a:xfrm>
                <a:off x="6238903" y="1193063"/>
                <a:ext cx="284947" cy="327512"/>
                <a:chOff x="6238903" y="1193063"/>
                <a:chExt cx="284947" cy="327512"/>
              </a:xfrm>
            </p:grpSpPr>
            <p:sp>
              <p:nvSpPr>
                <p:cNvPr id="10409" name="Google Shape;10409;p7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0" name="Google Shape;10410;p70"/>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411" name="Google Shape;10411;p70"/>
            <p:cNvGrpSpPr/>
            <p:nvPr/>
          </p:nvGrpSpPr>
          <p:grpSpPr>
            <a:xfrm>
              <a:off x="5900602" y="1193063"/>
              <a:ext cx="444345" cy="1023338"/>
              <a:chOff x="5900602" y="1193063"/>
              <a:chExt cx="444345" cy="1023338"/>
            </a:xfrm>
          </p:grpSpPr>
          <p:grpSp>
            <p:nvGrpSpPr>
              <p:cNvPr id="10412" name="Google Shape;10412;p70"/>
              <p:cNvGrpSpPr/>
              <p:nvPr/>
            </p:nvGrpSpPr>
            <p:grpSpPr>
              <a:xfrm>
                <a:off x="6046501" y="1367785"/>
                <a:ext cx="298446" cy="848616"/>
                <a:chOff x="6046501" y="1367785"/>
                <a:chExt cx="298446" cy="848616"/>
              </a:xfrm>
            </p:grpSpPr>
            <p:sp>
              <p:nvSpPr>
                <p:cNvPr id="10413" name="Google Shape;10413;p7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70"/>
              <p:cNvGrpSpPr/>
              <p:nvPr/>
            </p:nvGrpSpPr>
            <p:grpSpPr>
              <a:xfrm>
                <a:off x="5900602" y="1193063"/>
                <a:ext cx="284947" cy="182312"/>
                <a:chOff x="5900602" y="1193063"/>
                <a:chExt cx="284947" cy="182312"/>
              </a:xfrm>
            </p:grpSpPr>
            <p:sp>
              <p:nvSpPr>
                <p:cNvPr id="10416" name="Google Shape;10416;p7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7" name="Google Shape;10417;p7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418" name="Google Shape;10418;p70"/>
          <p:cNvGrpSpPr/>
          <p:nvPr/>
        </p:nvGrpSpPr>
        <p:grpSpPr>
          <a:xfrm>
            <a:off x="7238484" y="1193208"/>
            <a:ext cx="1219413" cy="1051365"/>
            <a:chOff x="7287122" y="1165658"/>
            <a:chExt cx="1219413" cy="1051365"/>
          </a:xfrm>
        </p:grpSpPr>
        <p:grpSp>
          <p:nvGrpSpPr>
            <p:cNvPr id="10419" name="Google Shape;10419;p70"/>
            <p:cNvGrpSpPr/>
            <p:nvPr/>
          </p:nvGrpSpPr>
          <p:grpSpPr>
            <a:xfrm>
              <a:off x="7287122" y="1969723"/>
              <a:ext cx="1219413" cy="247300"/>
              <a:chOff x="7287122" y="1969723"/>
              <a:chExt cx="1219413" cy="247300"/>
            </a:xfrm>
          </p:grpSpPr>
          <p:sp>
            <p:nvSpPr>
              <p:cNvPr id="10420" name="Google Shape;10420;p7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1" name="Google Shape;10421;p70"/>
              <p:cNvGrpSpPr/>
              <p:nvPr/>
            </p:nvGrpSpPr>
            <p:grpSpPr>
              <a:xfrm>
                <a:off x="7287122" y="2063892"/>
                <a:ext cx="1151753" cy="73428"/>
                <a:chOff x="7287122" y="2063892"/>
                <a:chExt cx="1151753" cy="73428"/>
              </a:xfrm>
            </p:grpSpPr>
            <p:sp>
              <p:nvSpPr>
                <p:cNvPr id="10422" name="Google Shape;10422;p7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23" name="Google Shape;10423;p7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424" name="Google Shape;10424;p70"/>
            <p:cNvGrpSpPr/>
            <p:nvPr/>
          </p:nvGrpSpPr>
          <p:grpSpPr>
            <a:xfrm>
              <a:off x="7287122" y="1712201"/>
              <a:ext cx="1219403" cy="246767"/>
              <a:chOff x="7287122" y="1712201"/>
              <a:chExt cx="1219403" cy="246767"/>
            </a:xfrm>
          </p:grpSpPr>
          <p:sp>
            <p:nvSpPr>
              <p:cNvPr id="10425" name="Google Shape;10425;p7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6" name="Google Shape;10426;p70"/>
              <p:cNvGrpSpPr/>
              <p:nvPr/>
            </p:nvGrpSpPr>
            <p:grpSpPr>
              <a:xfrm>
                <a:off x="7287122" y="1842861"/>
                <a:ext cx="1005303" cy="73419"/>
                <a:chOff x="7287122" y="1842861"/>
                <a:chExt cx="1005303" cy="73419"/>
              </a:xfrm>
            </p:grpSpPr>
            <p:sp>
              <p:nvSpPr>
                <p:cNvPr id="10427" name="Google Shape;10427;p7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28" name="Google Shape;10428;p7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429" name="Google Shape;10429;p70"/>
            <p:cNvGrpSpPr/>
            <p:nvPr/>
          </p:nvGrpSpPr>
          <p:grpSpPr>
            <a:xfrm>
              <a:off x="7287122" y="1447520"/>
              <a:ext cx="1219403" cy="286667"/>
              <a:chOff x="7287122" y="1447520"/>
              <a:chExt cx="1219403" cy="286667"/>
            </a:xfrm>
          </p:grpSpPr>
          <p:sp>
            <p:nvSpPr>
              <p:cNvPr id="10430" name="Google Shape;10430;p7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1" name="Google Shape;10431;p70"/>
              <p:cNvGrpSpPr/>
              <p:nvPr/>
            </p:nvGrpSpPr>
            <p:grpSpPr>
              <a:xfrm>
                <a:off x="7287122" y="1581977"/>
                <a:ext cx="852803" cy="73428"/>
                <a:chOff x="7287122" y="1581977"/>
                <a:chExt cx="852803" cy="73428"/>
              </a:xfrm>
            </p:grpSpPr>
            <p:sp>
              <p:nvSpPr>
                <p:cNvPr id="10432" name="Google Shape;10432;p7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33" name="Google Shape;10433;p7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434" name="Google Shape;10434;p70"/>
            <p:cNvGrpSpPr/>
            <p:nvPr/>
          </p:nvGrpSpPr>
          <p:grpSpPr>
            <a:xfrm>
              <a:off x="7287122" y="1165658"/>
              <a:ext cx="1219403" cy="344253"/>
              <a:chOff x="7287122" y="1165658"/>
              <a:chExt cx="1219403" cy="344253"/>
            </a:xfrm>
          </p:grpSpPr>
          <p:sp>
            <p:nvSpPr>
              <p:cNvPr id="10435" name="Google Shape;10435;p7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6" name="Google Shape;10436;p70"/>
              <p:cNvGrpSpPr/>
              <p:nvPr/>
            </p:nvGrpSpPr>
            <p:grpSpPr>
              <a:xfrm>
                <a:off x="7287122" y="1341025"/>
                <a:ext cx="695703" cy="73419"/>
                <a:chOff x="7287122" y="1341025"/>
                <a:chExt cx="695703" cy="73419"/>
              </a:xfrm>
            </p:grpSpPr>
            <p:sp>
              <p:nvSpPr>
                <p:cNvPr id="10437" name="Google Shape;10437;p7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38" name="Google Shape;10438;p7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442"/>
        <p:cNvGrpSpPr/>
        <p:nvPr/>
      </p:nvGrpSpPr>
      <p:grpSpPr>
        <a:xfrm>
          <a:off x="0" y="0"/>
          <a:ext cx="0" cy="0"/>
          <a:chOff x="0" y="0"/>
          <a:chExt cx="0" cy="0"/>
        </a:xfrm>
      </p:grpSpPr>
      <p:grpSp>
        <p:nvGrpSpPr>
          <p:cNvPr id="10443" name="Google Shape;10443;p71"/>
          <p:cNvGrpSpPr/>
          <p:nvPr/>
        </p:nvGrpSpPr>
        <p:grpSpPr>
          <a:xfrm>
            <a:off x="4814684" y="1191441"/>
            <a:ext cx="745431" cy="718863"/>
            <a:chOff x="4249973" y="1201875"/>
            <a:chExt cx="1958568" cy="1888762"/>
          </a:xfrm>
        </p:grpSpPr>
        <p:sp>
          <p:nvSpPr>
            <p:cNvPr id="10444" name="Google Shape;10444;p71"/>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5" name="Google Shape;10445;p71"/>
            <p:cNvGrpSpPr/>
            <p:nvPr/>
          </p:nvGrpSpPr>
          <p:grpSpPr>
            <a:xfrm>
              <a:off x="5853086" y="1789142"/>
              <a:ext cx="355454" cy="1048099"/>
              <a:chOff x="5576108" y="2016725"/>
              <a:chExt cx="565200" cy="1666560"/>
            </a:xfrm>
          </p:grpSpPr>
          <p:sp>
            <p:nvSpPr>
              <p:cNvPr id="10446" name="Google Shape;10446;p71"/>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47" name="Google Shape;10447;p7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71"/>
            <p:cNvGrpSpPr/>
            <p:nvPr/>
          </p:nvGrpSpPr>
          <p:grpSpPr>
            <a:xfrm>
              <a:off x="4869455" y="2691676"/>
              <a:ext cx="1013897" cy="398961"/>
              <a:chOff x="4012057" y="3451825"/>
              <a:chExt cx="1612175" cy="634379"/>
            </a:xfrm>
          </p:grpSpPr>
          <p:sp>
            <p:nvSpPr>
              <p:cNvPr id="10449" name="Google Shape;10449;p71"/>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50" name="Google Shape;10450;p7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71"/>
            <p:cNvGrpSpPr/>
            <p:nvPr/>
          </p:nvGrpSpPr>
          <p:grpSpPr>
            <a:xfrm>
              <a:off x="4276937" y="2155961"/>
              <a:ext cx="651965" cy="891358"/>
              <a:chOff x="3069908" y="2599997"/>
              <a:chExt cx="1036675" cy="1417328"/>
            </a:xfrm>
          </p:grpSpPr>
          <p:sp>
            <p:nvSpPr>
              <p:cNvPr id="10452" name="Google Shape;10452;p71"/>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53" name="Google Shape;10453;p7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71"/>
            <p:cNvGrpSpPr/>
            <p:nvPr/>
          </p:nvGrpSpPr>
          <p:grpSpPr>
            <a:xfrm>
              <a:off x="5054918" y="1201875"/>
              <a:ext cx="999548" cy="602711"/>
              <a:chOff x="4306958" y="1082925"/>
              <a:chExt cx="1589359" cy="958358"/>
            </a:xfrm>
          </p:grpSpPr>
          <p:sp>
            <p:nvSpPr>
              <p:cNvPr id="10455" name="Google Shape;10455;p71"/>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56" name="Google Shape;10456;p7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71"/>
            <p:cNvGrpSpPr/>
            <p:nvPr/>
          </p:nvGrpSpPr>
          <p:grpSpPr>
            <a:xfrm>
              <a:off x="4249973" y="1303451"/>
              <a:ext cx="799317" cy="841334"/>
              <a:chOff x="3027033" y="1244439"/>
              <a:chExt cx="1270977" cy="1337786"/>
            </a:xfrm>
          </p:grpSpPr>
          <p:sp>
            <p:nvSpPr>
              <p:cNvPr id="10458" name="Google Shape;10458;p71"/>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59" name="Google Shape;10459;p7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0" name="Google Shape;10460;p71"/>
          <p:cNvGrpSpPr/>
          <p:nvPr/>
        </p:nvGrpSpPr>
        <p:grpSpPr>
          <a:xfrm>
            <a:off x="731057" y="2069890"/>
            <a:ext cx="761767" cy="729896"/>
            <a:chOff x="2657744" y="2337745"/>
            <a:chExt cx="832987" cy="798137"/>
          </a:xfrm>
        </p:grpSpPr>
        <p:sp>
          <p:nvSpPr>
            <p:cNvPr id="10461" name="Google Shape;10461;p71"/>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71"/>
          <p:cNvGrpSpPr/>
          <p:nvPr/>
        </p:nvGrpSpPr>
        <p:grpSpPr>
          <a:xfrm>
            <a:off x="3242022" y="2073097"/>
            <a:ext cx="685569" cy="723586"/>
            <a:chOff x="3398134" y="2057755"/>
            <a:chExt cx="704087" cy="743130"/>
          </a:xfrm>
        </p:grpSpPr>
        <p:grpSp>
          <p:nvGrpSpPr>
            <p:cNvPr id="10468" name="Google Shape;10468;p71"/>
            <p:cNvGrpSpPr/>
            <p:nvPr/>
          </p:nvGrpSpPr>
          <p:grpSpPr>
            <a:xfrm>
              <a:off x="3398134" y="2290183"/>
              <a:ext cx="315300" cy="219900"/>
              <a:chOff x="3398134" y="2290183"/>
              <a:chExt cx="315300" cy="219900"/>
            </a:xfrm>
          </p:grpSpPr>
          <p:sp>
            <p:nvSpPr>
              <p:cNvPr id="10469" name="Google Shape;10469;p71"/>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470" name="Google Shape;10470;p71"/>
              <p:cNvCxnSpPr>
                <a:stCxn id="1046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471" name="Google Shape;10471;p71"/>
            <p:cNvGrpSpPr/>
            <p:nvPr/>
          </p:nvGrpSpPr>
          <p:grpSpPr>
            <a:xfrm>
              <a:off x="3547823" y="2467358"/>
              <a:ext cx="219900" cy="333527"/>
              <a:chOff x="3547823" y="2467358"/>
              <a:chExt cx="219900" cy="333527"/>
            </a:xfrm>
          </p:grpSpPr>
          <p:sp>
            <p:nvSpPr>
              <p:cNvPr id="10472" name="Google Shape;10472;p71"/>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473" name="Google Shape;10473;p71"/>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474" name="Google Shape;10474;p71"/>
            <p:cNvGrpSpPr/>
            <p:nvPr/>
          </p:nvGrpSpPr>
          <p:grpSpPr>
            <a:xfrm>
              <a:off x="3734138" y="2467358"/>
              <a:ext cx="219900" cy="333527"/>
              <a:chOff x="3734138" y="2467358"/>
              <a:chExt cx="219900" cy="333527"/>
            </a:xfrm>
          </p:grpSpPr>
          <p:sp>
            <p:nvSpPr>
              <p:cNvPr id="10475" name="Google Shape;10475;p71"/>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476" name="Google Shape;10476;p71"/>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477" name="Google Shape;10477;p71"/>
            <p:cNvGrpSpPr/>
            <p:nvPr/>
          </p:nvGrpSpPr>
          <p:grpSpPr>
            <a:xfrm>
              <a:off x="3787560" y="2288011"/>
              <a:ext cx="314661" cy="219900"/>
              <a:chOff x="3787560" y="2288011"/>
              <a:chExt cx="314661" cy="219900"/>
            </a:xfrm>
          </p:grpSpPr>
          <p:sp>
            <p:nvSpPr>
              <p:cNvPr id="10478" name="Google Shape;10478;p71"/>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479" name="Google Shape;10479;p71"/>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480" name="Google Shape;10480;p71"/>
            <p:cNvGrpSpPr/>
            <p:nvPr/>
          </p:nvGrpSpPr>
          <p:grpSpPr>
            <a:xfrm>
              <a:off x="3637290" y="2057755"/>
              <a:ext cx="219900" cy="335499"/>
              <a:chOff x="3637290" y="2057755"/>
              <a:chExt cx="219900" cy="335499"/>
            </a:xfrm>
          </p:grpSpPr>
          <p:sp>
            <p:nvSpPr>
              <p:cNvPr id="10481" name="Google Shape;10481;p71"/>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482" name="Google Shape;10482;p71"/>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483" name="Google Shape;10483;p71"/>
          <p:cNvGrpSpPr/>
          <p:nvPr/>
        </p:nvGrpSpPr>
        <p:grpSpPr>
          <a:xfrm>
            <a:off x="4917244" y="2079792"/>
            <a:ext cx="710153" cy="710153"/>
            <a:chOff x="5007123" y="2079403"/>
            <a:chExt cx="687600" cy="687600"/>
          </a:xfrm>
        </p:grpSpPr>
        <p:sp>
          <p:nvSpPr>
            <p:cNvPr id="10484" name="Google Shape;10484;p71"/>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1"/>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71"/>
          <p:cNvGrpSpPr/>
          <p:nvPr/>
        </p:nvGrpSpPr>
        <p:grpSpPr>
          <a:xfrm>
            <a:off x="5726681" y="2074299"/>
            <a:ext cx="720998" cy="721183"/>
            <a:chOff x="5797446" y="2063053"/>
            <a:chExt cx="698100" cy="698280"/>
          </a:xfrm>
        </p:grpSpPr>
        <p:sp>
          <p:nvSpPr>
            <p:cNvPr id="10489" name="Google Shape;10489;p71"/>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1"/>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71"/>
          <p:cNvGrpSpPr/>
          <p:nvPr/>
        </p:nvGrpSpPr>
        <p:grpSpPr>
          <a:xfrm>
            <a:off x="8171828" y="3719904"/>
            <a:ext cx="280585" cy="673164"/>
            <a:chOff x="8075075" y="3754290"/>
            <a:chExt cx="255612" cy="613194"/>
          </a:xfrm>
        </p:grpSpPr>
        <p:grpSp>
          <p:nvGrpSpPr>
            <p:cNvPr id="10494" name="Google Shape;10494;p71"/>
            <p:cNvGrpSpPr/>
            <p:nvPr/>
          </p:nvGrpSpPr>
          <p:grpSpPr>
            <a:xfrm>
              <a:off x="8075075" y="3754290"/>
              <a:ext cx="255612" cy="613194"/>
              <a:chOff x="8075075" y="3754290"/>
              <a:chExt cx="255612" cy="613194"/>
            </a:xfrm>
          </p:grpSpPr>
          <p:sp>
            <p:nvSpPr>
              <p:cNvPr id="10495" name="Google Shape;10495;p71"/>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7" name="Google Shape;10497;p71"/>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71"/>
          <p:cNvGrpSpPr/>
          <p:nvPr/>
        </p:nvGrpSpPr>
        <p:grpSpPr>
          <a:xfrm>
            <a:off x="5288887" y="3708700"/>
            <a:ext cx="470352" cy="683745"/>
            <a:chOff x="1697726" y="3244179"/>
            <a:chExt cx="788124" cy="1146069"/>
          </a:xfrm>
        </p:grpSpPr>
        <p:sp>
          <p:nvSpPr>
            <p:cNvPr id="10499" name="Google Shape;10499;p7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1" name="Google Shape;10501;p71"/>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2" name="Google Shape;10502;p71"/>
          <p:cNvGrpSpPr/>
          <p:nvPr/>
        </p:nvGrpSpPr>
        <p:grpSpPr>
          <a:xfrm>
            <a:off x="5910037" y="3719902"/>
            <a:ext cx="293891" cy="293845"/>
            <a:chOff x="6134814" y="3754290"/>
            <a:chExt cx="293891" cy="293845"/>
          </a:xfrm>
        </p:grpSpPr>
        <p:sp>
          <p:nvSpPr>
            <p:cNvPr id="10503" name="Google Shape;10503;p71"/>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1"/>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71"/>
          <p:cNvGrpSpPr/>
          <p:nvPr/>
        </p:nvGrpSpPr>
        <p:grpSpPr>
          <a:xfrm>
            <a:off x="5910037" y="4098574"/>
            <a:ext cx="293891" cy="293891"/>
            <a:chOff x="6134814" y="4086186"/>
            <a:chExt cx="293891" cy="293891"/>
          </a:xfrm>
        </p:grpSpPr>
        <p:sp>
          <p:nvSpPr>
            <p:cNvPr id="10506" name="Google Shape;10506;p71"/>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8" name="Google Shape;10508;p71"/>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1"/>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0" name="Google Shape;10510;p71"/>
          <p:cNvGrpSpPr/>
          <p:nvPr/>
        </p:nvGrpSpPr>
        <p:grpSpPr>
          <a:xfrm>
            <a:off x="7835013" y="2927266"/>
            <a:ext cx="622883" cy="621944"/>
            <a:chOff x="1187048" y="238125"/>
            <a:chExt cx="5256397" cy="5248476"/>
          </a:xfrm>
        </p:grpSpPr>
        <p:sp>
          <p:nvSpPr>
            <p:cNvPr id="10511" name="Google Shape;10511;p7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1"/>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1"/>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1"/>
          <p:cNvGrpSpPr/>
          <p:nvPr/>
        </p:nvGrpSpPr>
        <p:grpSpPr>
          <a:xfrm>
            <a:off x="2292118" y="2936875"/>
            <a:ext cx="1310987" cy="612407"/>
            <a:chOff x="238125" y="1188750"/>
            <a:chExt cx="7140450" cy="3335550"/>
          </a:xfrm>
        </p:grpSpPr>
        <p:sp>
          <p:nvSpPr>
            <p:cNvPr id="10516" name="Google Shape;10516;p7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1" name="Google Shape;10521;p71"/>
          <p:cNvGrpSpPr/>
          <p:nvPr/>
        </p:nvGrpSpPr>
        <p:grpSpPr>
          <a:xfrm>
            <a:off x="6617990" y="2927430"/>
            <a:ext cx="1110299" cy="621702"/>
            <a:chOff x="238125" y="1335475"/>
            <a:chExt cx="5418735" cy="3034175"/>
          </a:xfrm>
        </p:grpSpPr>
        <p:sp>
          <p:nvSpPr>
            <p:cNvPr id="10522" name="Google Shape;10522;p7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71"/>
          <p:cNvGrpSpPr/>
          <p:nvPr/>
        </p:nvGrpSpPr>
        <p:grpSpPr>
          <a:xfrm>
            <a:off x="5435649" y="2924327"/>
            <a:ext cx="1074451" cy="627181"/>
            <a:chOff x="5359127" y="2910889"/>
            <a:chExt cx="1097723" cy="640831"/>
          </a:xfrm>
        </p:grpSpPr>
        <p:grpSp>
          <p:nvGrpSpPr>
            <p:cNvPr id="10526" name="Google Shape;10526;p71"/>
            <p:cNvGrpSpPr/>
            <p:nvPr/>
          </p:nvGrpSpPr>
          <p:grpSpPr>
            <a:xfrm>
              <a:off x="5929791" y="3263088"/>
              <a:ext cx="527060" cy="287097"/>
              <a:chOff x="5929791" y="3263088"/>
              <a:chExt cx="527060" cy="287097"/>
            </a:xfrm>
          </p:grpSpPr>
          <p:sp>
            <p:nvSpPr>
              <p:cNvPr id="10527" name="Google Shape;10527;p71"/>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28" name="Google Shape;10528;p71"/>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529" name="Google Shape;10529;p71"/>
            <p:cNvGrpSpPr/>
            <p:nvPr/>
          </p:nvGrpSpPr>
          <p:grpSpPr>
            <a:xfrm>
              <a:off x="5359127" y="3263089"/>
              <a:ext cx="526428" cy="288631"/>
              <a:chOff x="5359127" y="3263089"/>
              <a:chExt cx="526428" cy="288631"/>
            </a:xfrm>
          </p:grpSpPr>
          <p:sp>
            <p:nvSpPr>
              <p:cNvPr id="10530" name="Google Shape;10530;p71"/>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31" name="Google Shape;10531;p71"/>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532" name="Google Shape;10532;p71"/>
            <p:cNvGrpSpPr/>
            <p:nvPr/>
          </p:nvGrpSpPr>
          <p:grpSpPr>
            <a:xfrm>
              <a:off x="5551525" y="2910889"/>
              <a:ext cx="520901" cy="610283"/>
              <a:chOff x="5551525" y="2910889"/>
              <a:chExt cx="520901" cy="610283"/>
            </a:xfrm>
          </p:grpSpPr>
          <p:sp>
            <p:nvSpPr>
              <p:cNvPr id="10533" name="Google Shape;10533;p71"/>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34" name="Google Shape;10534;p71"/>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535" name="Google Shape;10535;p71"/>
            <p:cNvGrpSpPr/>
            <p:nvPr/>
          </p:nvGrpSpPr>
          <p:grpSpPr>
            <a:xfrm>
              <a:off x="5743962" y="2919100"/>
              <a:ext cx="623674" cy="284502"/>
              <a:chOff x="5743962" y="2919100"/>
              <a:chExt cx="623674" cy="284502"/>
            </a:xfrm>
          </p:grpSpPr>
          <p:sp>
            <p:nvSpPr>
              <p:cNvPr id="10536" name="Google Shape;10536;p71"/>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37" name="Google Shape;10537;p71"/>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538" name="Google Shape;10538;p71"/>
          <p:cNvGrpSpPr/>
          <p:nvPr/>
        </p:nvGrpSpPr>
        <p:grpSpPr>
          <a:xfrm>
            <a:off x="7586863" y="2075038"/>
            <a:ext cx="874976" cy="719600"/>
            <a:chOff x="7608988" y="2093194"/>
            <a:chExt cx="817276" cy="672147"/>
          </a:xfrm>
        </p:grpSpPr>
        <p:cxnSp>
          <p:nvCxnSpPr>
            <p:cNvPr id="10539" name="Google Shape;10539;p71"/>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40" name="Google Shape;10540;p71"/>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41" name="Google Shape;10541;p71"/>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42" name="Google Shape;10542;p71"/>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43" name="Google Shape;10543;p71"/>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544" name="Google Shape;10544;p71"/>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545" name="Google Shape;10545;p71"/>
            <p:cNvGrpSpPr/>
            <p:nvPr/>
          </p:nvGrpSpPr>
          <p:grpSpPr>
            <a:xfrm>
              <a:off x="7721175" y="2093194"/>
              <a:ext cx="599587" cy="623846"/>
              <a:chOff x="7721175" y="2093194"/>
              <a:chExt cx="599587" cy="623846"/>
            </a:xfrm>
          </p:grpSpPr>
          <p:grpSp>
            <p:nvGrpSpPr>
              <p:cNvPr id="10546" name="Google Shape;10546;p71"/>
              <p:cNvGrpSpPr/>
              <p:nvPr/>
            </p:nvGrpSpPr>
            <p:grpSpPr>
              <a:xfrm>
                <a:off x="7721175" y="2093194"/>
                <a:ext cx="291605" cy="623846"/>
                <a:chOff x="9405575" y="2061418"/>
                <a:chExt cx="291605" cy="623846"/>
              </a:xfrm>
            </p:grpSpPr>
            <p:sp>
              <p:nvSpPr>
                <p:cNvPr id="10547" name="Google Shape;10547;p71"/>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1"/>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1"/>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71"/>
              <p:cNvGrpSpPr/>
              <p:nvPr/>
            </p:nvGrpSpPr>
            <p:grpSpPr>
              <a:xfrm flipH="1">
                <a:off x="8029157" y="2093194"/>
                <a:ext cx="291605" cy="623846"/>
                <a:chOff x="9405575" y="2061418"/>
                <a:chExt cx="291605" cy="623846"/>
              </a:xfrm>
            </p:grpSpPr>
            <p:sp>
              <p:nvSpPr>
                <p:cNvPr id="10555" name="Google Shape;10555;p71"/>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1"/>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1"/>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62" name="Google Shape;10562;p71"/>
          <p:cNvGrpSpPr/>
          <p:nvPr/>
        </p:nvGrpSpPr>
        <p:grpSpPr>
          <a:xfrm>
            <a:off x="4031299" y="1191441"/>
            <a:ext cx="712557" cy="785901"/>
            <a:chOff x="4206459" y="1191441"/>
            <a:chExt cx="712557" cy="785901"/>
          </a:xfrm>
        </p:grpSpPr>
        <p:sp>
          <p:nvSpPr>
            <p:cNvPr id="10563" name="Google Shape;10563;p71"/>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7" name="Google Shape;10567;p71"/>
            <p:cNvGrpSpPr/>
            <p:nvPr/>
          </p:nvGrpSpPr>
          <p:grpSpPr>
            <a:xfrm>
              <a:off x="4644280" y="1290523"/>
              <a:ext cx="143716" cy="29463"/>
              <a:chOff x="4644280" y="1290523"/>
              <a:chExt cx="143716" cy="29463"/>
            </a:xfrm>
          </p:grpSpPr>
          <p:sp>
            <p:nvSpPr>
              <p:cNvPr id="10568" name="Google Shape;10568;p71"/>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1"/>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1"/>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71"/>
            <p:cNvGrpSpPr/>
            <p:nvPr/>
          </p:nvGrpSpPr>
          <p:grpSpPr>
            <a:xfrm>
              <a:off x="4356567" y="1191441"/>
              <a:ext cx="143690" cy="29488"/>
              <a:chOff x="4356567" y="1191441"/>
              <a:chExt cx="143690" cy="29488"/>
            </a:xfrm>
          </p:grpSpPr>
          <p:sp>
            <p:nvSpPr>
              <p:cNvPr id="10573" name="Google Shape;10573;p71"/>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1"/>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1"/>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71"/>
            <p:cNvGrpSpPr/>
            <p:nvPr/>
          </p:nvGrpSpPr>
          <p:grpSpPr>
            <a:xfrm>
              <a:off x="4339009" y="1863727"/>
              <a:ext cx="143703" cy="29476"/>
              <a:chOff x="4339009" y="1863727"/>
              <a:chExt cx="143703" cy="29476"/>
            </a:xfrm>
          </p:grpSpPr>
          <p:sp>
            <p:nvSpPr>
              <p:cNvPr id="10578" name="Google Shape;10578;p71"/>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71"/>
            <p:cNvGrpSpPr/>
            <p:nvPr/>
          </p:nvGrpSpPr>
          <p:grpSpPr>
            <a:xfrm>
              <a:off x="4206459" y="1607315"/>
              <a:ext cx="29539" cy="142899"/>
              <a:chOff x="4206459" y="1607315"/>
              <a:chExt cx="29539" cy="142899"/>
            </a:xfrm>
          </p:grpSpPr>
          <p:sp>
            <p:nvSpPr>
              <p:cNvPr id="10583" name="Google Shape;10583;p71"/>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1"/>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7" name="Google Shape;10587;p71"/>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1" name="Google Shape;10591;p71"/>
            <p:cNvGrpSpPr/>
            <p:nvPr/>
          </p:nvGrpSpPr>
          <p:grpSpPr>
            <a:xfrm>
              <a:off x="4889463" y="1423737"/>
              <a:ext cx="29552" cy="142899"/>
              <a:chOff x="4889463" y="1423737"/>
              <a:chExt cx="29552" cy="142899"/>
            </a:xfrm>
          </p:grpSpPr>
          <p:sp>
            <p:nvSpPr>
              <p:cNvPr id="10592" name="Google Shape;10592;p71"/>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1"/>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1"/>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71"/>
            <p:cNvGrpSpPr/>
            <p:nvPr/>
          </p:nvGrpSpPr>
          <p:grpSpPr>
            <a:xfrm>
              <a:off x="4771663" y="1876896"/>
              <a:ext cx="108651" cy="100447"/>
              <a:chOff x="4771663" y="1876896"/>
              <a:chExt cx="108651" cy="100447"/>
            </a:xfrm>
          </p:grpSpPr>
          <p:sp>
            <p:nvSpPr>
              <p:cNvPr id="10597" name="Google Shape;10597;p71"/>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01" name="Google Shape;10601;p71"/>
          <p:cNvGrpSpPr/>
          <p:nvPr/>
        </p:nvGrpSpPr>
        <p:grpSpPr>
          <a:xfrm>
            <a:off x="4026774" y="2074664"/>
            <a:ext cx="791287" cy="720350"/>
            <a:chOff x="267375" y="1071875"/>
            <a:chExt cx="470500" cy="428550"/>
          </a:xfrm>
        </p:grpSpPr>
        <p:sp>
          <p:nvSpPr>
            <p:cNvPr id="10602" name="Google Shape;10602;p71"/>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1"/>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1"/>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71"/>
          <p:cNvGrpSpPr/>
          <p:nvPr/>
        </p:nvGrpSpPr>
        <p:grpSpPr>
          <a:xfrm>
            <a:off x="727269" y="3719294"/>
            <a:ext cx="1408444" cy="673166"/>
            <a:chOff x="712664" y="3693287"/>
            <a:chExt cx="1460738" cy="698160"/>
          </a:xfrm>
        </p:grpSpPr>
        <p:grpSp>
          <p:nvGrpSpPr>
            <p:cNvPr id="10611" name="Google Shape;10611;p71"/>
            <p:cNvGrpSpPr/>
            <p:nvPr/>
          </p:nvGrpSpPr>
          <p:grpSpPr>
            <a:xfrm>
              <a:off x="1380079" y="4133090"/>
              <a:ext cx="234048" cy="258099"/>
              <a:chOff x="1380079" y="4133090"/>
              <a:chExt cx="234048" cy="258099"/>
            </a:xfrm>
          </p:grpSpPr>
          <p:sp>
            <p:nvSpPr>
              <p:cNvPr id="10612" name="Google Shape;10612;p71"/>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71"/>
            <p:cNvGrpSpPr/>
            <p:nvPr/>
          </p:nvGrpSpPr>
          <p:grpSpPr>
            <a:xfrm>
              <a:off x="884610" y="3864082"/>
              <a:ext cx="1118566" cy="527275"/>
              <a:chOff x="890961" y="3865463"/>
              <a:chExt cx="1115221" cy="525698"/>
            </a:xfrm>
          </p:grpSpPr>
          <p:sp>
            <p:nvSpPr>
              <p:cNvPr id="10616" name="Google Shape;10616;p71"/>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1"/>
            <p:cNvGrpSpPr/>
            <p:nvPr/>
          </p:nvGrpSpPr>
          <p:grpSpPr>
            <a:xfrm>
              <a:off x="712664" y="3693287"/>
              <a:ext cx="1460738" cy="698160"/>
              <a:chOff x="712664" y="3693025"/>
              <a:chExt cx="1460738" cy="698160"/>
            </a:xfrm>
          </p:grpSpPr>
          <p:sp>
            <p:nvSpPr>
              <p:cNvPr id="10620" name="Google Shape;10620;p71"/>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1"/>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1"/>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1"/>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6" name="Google Shape;10626;p71"/>
          <p:cNvGrpSpPr/>
          <p:nvPr/>
        </p:nvGrpSpPr>
        <p:grpSpPr>
          <a:xfrm>
            <a:off x="3164985" y="1191441"/>
            <a:ext cx="795485" cy="738831"/>
            <a:chOff x="3348603" y="1236445"/>
            <a:chExt cx="749256" cy="695894"/>
          </a:xfrm>
        </p:grpSpPr>
        <p:grpSp>
          <p:nvGrpSpPr>
            <p:cNvPr id="10627" name="Google Shape;10627;p71"/>
            <p:cNvGrpSpPr/>
            <p:nvPr/>
          </p:nvGrpSpPr>
          <p:grpSpPr>
            <a:xfrm>
              <a:off x="3583779" y="1236445"/>
              <a:ext cx="293795" cy="285811"/>
              <a:chOff x="3750225" y="1774000"/>
              <a:chExt cx="149575" cy="145525"/>
            </a:xfrm>
          </p:grpSpPr>
          <p:sp>
            <p:nvSpPr>
              <p:cNvPr id="10628" name="Google Shape;10628;p7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71"/>
            <p:cNvGrpSpPr/>
            <p:nvPr/>
          </p:nvGrpSpPr>
          <p:grpSpPr>
            <a:xfrm>
              <a:off x="3775534" y="1462599"/>
              <a:ext cx="322325" cy="285958"/>
              <a:chOff x="3847850" y="1889150"/>
              <a:chExt cx="164100" cy="145600"/>
            </a:xfrm>
          </p:grpSpPr>
          <p:sp>
            <p:nvSpPr>
              <p:cNvPr id="10631" name="Google Shape;10631;p7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71"/>
            <p:cNvGrpSpPr/>
            <p:nvPr/>
          </p:nvGrpSpPr>
          <p:grpSpPr>
            <a:xfrm>
              <a:off x="3545329" y="1646528"/>
              <a:ext cx="293746" cy="285811"/>
              <a:chOff x="3730650" y="1982800"/>
              <a:chExt cx="149550" cy="145525"/>
            </a:xfrm>
          </p:grpSpPr>
          <p:sp>
            <p:nvSpPr>
              <p:cNvPr id="10634" name="Google Shape;10634;p7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71"/>
            <p:cNvGrpSpPr/>
            <p:nvPr/>
          </p:nvGrpSpPr>
          <p:grpSpPr>
            <a:xfrm>
              <a:off x="3348603" y="1415046"/>
              <a:ext cx="294384" cy="284387"/>
              <a:chOff x="3630494" y="1864938"/>
              <a:chExt cx="149875" cy="144800"/>
            </a:xfrm>
          </p:grpSpPr>
          <p:sp>
            <p:nvSpPr>
              <p:cNvPr id="10637" name="Google Shape;10637;p71"/>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39" name="Google Shape;10639;p71"/>
          <p:cNvGrpSpPr/>
          <p:nvPr/>
        </p:nvGrpSpPr>
        <p:grpSpPr>
          <a:xfrm>
            <a:off x="2286512" y="3714337"/>
            <a:ext cx="1324924" cy="678083"/>
            <a:chOff x="2413923" y="3711366"/>
            <a:chExt cx="1374117" cy="703260"/>
          </a:xfrm>
        </p:grpSpPr>
        <p:grpSp>
          <p:nvGrpSpPr>
            <p:cNvPr id="10640" name="Google Shape;10640;p71"/>
            <p:cNvGrpSpPr/>
            <p:nvPr/>
          </p:nvGrpSpPr>
          <p:grpSpPr>
            <a:xfrm>
              <a:off x="2413923" y="3711366"/>
              <a:ext cx="1374117" cy="703260"/>
              <a:chOff x="2413923" y="3711366"/>
              <a:chExt cx="1374117" cy="703260"/>
            </a:xfrm>
          </p:grpSpPr>
          <p:sp>
            <p:nvSpPr>
              <p:cNvPr id="10641" name="Google Shape;10641;p71"/>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2" name="Google Shape;10642;p71"/>
              <p:cNvGrpSpPr/>
              <p:nvPr/>
            </p:nvGrpSpPr>
            <p:grpSpPr>
              <a:xfrm>
                <a:off x="2600284" y="3808654"/>
                <a:ext cx="234506" cy="138009"/>
                <a:chOff x="2600284" y="3808654"/>
                <a:chExt cx="234506" cy="138009"/>
              </a:xfrm>
            </p:grpSpPr>
            <p:sp>
              <p:nvSpPr>
                <p:cNvPr id="10643" name="Google Shape;10643;p71"/>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44" name="Google Shape;10644;p71"/>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45" name="Google Shape;10645;p71"/>
              <p:cNvGrpSpPr/>
              <p:nvPr/>
            </p:nvGrpSpPr>
            <p:grpSpPr>
              <a:xfrm>
                <a:off x="3359659" y="3805664"/>
                <a:ext cx="232294" cy="141000"/>
                <a:chOff x="3359659" y="3805664"/>
                <a:chExt cx="232294" cy="141000"/>
              </a:xfrm>
            </p:grpSpPr>
            <p:sp>
              <p:nvSpPr>
                <p:cNvPr id="10646" name="Google Shape;10646;p71"/>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47" name="Google Shape;10647;p71"/>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48" name="Google Shape;10648;p71"/>
              <p:cNvGrpSpPr/>
              <p:nvPr/>
            </p:nvGrpSpPr>
            <p:grpSpPr>
              <a:xfrm>
                <a:off x="3067316" y="3711366"/>
                <a:ext cx="66900" cy="166809"/>
                <a:chOff x="3067316" y="3711366"/>
                <a:chExt cx="66900" cy="166809"/>
              </a:xfrm>
            </p:grpSpPr>
            <p:sp>
              <p:nvSpPr>
                <p:cNvPr id="10649" name="Google Shape;10649;p71"/>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50" name="Google Shape;10650;p71"/>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51" name="Google Shape;10651;p71"/>
              <p:cNvGrpSpPr/>
              <p:nvPr/>
            </p:nvGrpSpPr>
            <p:grpSpPr>
              <a:xfrm>
                <a:off x="2413923" y="4058666"/>
                <a:ext cx="224119" cy="66900"/>
                <a:chOff x="2413923" y="4058666"/>
                <a:chExt cx="224119" cy="66900"/>
              </a:xfrm>
            </p:grpSpPr>
            <p:sp>
              <p:nvSpPr>
                <p:cNvPr id="10652" name="Google Shape;10652;p71"/>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53" name="Google Shape;10653;p71"/>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54" name="Google Shape;10654;p71"/>
              <p:cNvGrpSpPr/>
              <p:nvPr/>
            </p:nvGrpSpPr>
            <p:grpSpPr>
              <a:xfrm>
                <a:off x="3564643" y="4058666"/>
                <a:ext cx="223397" cy="66900"/>
                <a:chOff x="3564643" y="4058666"/>
                <a:chExt cx="223397" cy="66900"/>
              </a:xfrm>
            </p:grpSpPr>
            <p:sp>
              <p:nvSpPr>
                <p:cNvPr id="10655" name="Google Shape;10655;p71"/>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56" name="Google Shape;10656;p71"/>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657" name="Google Shape;10657;p71"/>
            <p:cNvGrpSpPr/>
            <p:nvPr/>
          </p:nvGrpSpPr>
          <p:grpSpPr>
            <a:xfrm>
              <a:off x="2633353" y="3965763"/>
              <a:ext cx="933975" cy="445687"/>
              <a:chOff x="2633353" y="3965763"/>
              <a:chExt cx="933975" cy="445687"/>
            </a:xfrm>
          </p:grpSpPr>
          <p:sp>
            <p:nvSpPr>
              <p:cNvPr id="10658" name="Google Shape;10658;p71"/>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0" name="Google Shape;10660;p71"/>
          <p:cNvGrpSpPr/>
          <p:nvPr/>
        </p:nvGrpSpPr>
        <p:grpSpPr>
          <a:xfrm>
            <a:off x="6410784" y="1264884"/>
            <a:ext cx="1131087" cy="587383"/>
            <a:chOff x="238125" y="999450"/>
            <a:chExt cx="7140700" cy="3708225"/>
          </a:xfrm>
        </p:grpSpPr>
        <p:sp>
          <p:nvSpPr>
            <p:cNvPr id="10661" name="Google Shape;10661;p7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1"/>
          <p:cNvGrpSpPr/>
          <p:nvPr/>
        </p:nvGrpSpPr>
        <p:grpSpPr>
          <a:xfrm>
            <a:off x="3762234" y="3714379"/>
            <a:ext cx="1375854" cy="678131"/>
            <a:chOff x="3913765" y="3641905"/>
            <a:chExt cx="1522805" cy="750560"/>
          </a:xfrm>
        </p:grpSpPr>
        <p:grpSp>
          <p:nvGrpSpPr>
            <p:cNvPr id="10671" name="Google Shape;10671;p71"/>
            <p:cNvGrpSpPr/>
            <p:nvPr/>
          </p:nvGrpSpPr>
          <p:grpSpPr>
            <a:xfrm>
              <a:off x="3913765" y="3997002"/>
              <a:ext cx="1522805" cy="395463"/>
              <a:chOff x="3913765" y="3997002"/>
              <a:chExt cx="1522805" cy="395463"/>
            </a:xfrm>
          </p:grpSpPr>
          <p:grpSp>
            <p:nvGrpSpPr>
              <p:cNvPr id="10672" name="Google Shape;10672;p71"/>
              <p:cNvGrpSpPr/>
              <p:nvPr/>
            </p:nvGrpSpPr>
            <p:grpSpPr>
              <a:xfrm>
                <a:off x="3913765" y="4138659"/>
                <a:ext cx="507602" cy="253806"/>
                <a:chOff x="3913765" y="4138659"/>
                <a:chExt cx="507602" cy="253806"/>
              </a:xfrm>
            </p:grpSpPr>
            <p:sp>
              <p:nvSpPr>
                <p:cNvPr id="10673" name="Google Shape;10673;p71"/>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675" name="Google Shape;10675;p71"/>
              <p:cNvGrpSpPr/>
              <p:nvPr/>
            </p:nvGrpSpPr>
            <p:grpSpPr>
              <a:xfrm>
                <a:off x="4421361" y="3997002"/>
                <a:ext cx="507618" cy="395463"/>
                <a:chOff x="4421361" y="3997002"/>
                <a:chExt cx="507618" cy="395463"/>
              </a:xfrm>
            </p:grpSpPr>
            <p:sp>
              <p:nvSpPr>
                <p:cNvPr id="10676" name="Google Shape;10676;p71"/>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71"/>
              <p:cNvGrpSpPr/>
              <p:nvPr/>
            </p:nvGrpSpPr>
            <p:grpSpPr>
              <a:xfrm>
                <a:off x="4928973" y="4189418"/>
                <a:ext cx="507596" cy="203047"/>
                <a:chOff x="4928973" y="4189418"/>
                <a:chExt cx="507596" cy="203047"/>
              </a:xfrm>
            </p:grpSpPr>
            <p:sp>
              <p:nvSpPr>
                <p:cNvPr id="10679" name="Google Shape;10679;p71"/>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1"/>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81" name="Google Shape;10681;p71"/>
            <p:cNvGrpSpPr/>
            <p:nvPr/>
          </p:nvGrpSpPr>
          <p:grpSpPr>
            <a:xfrm>
              <a:off x="4482186" y="3641905"/>
              <a:ext cx="397605" cy="349784"/>
              <a:chOff x="2906375" y="1159725"/>
              <a:chExt cx="1860575" cy="1636800"/>
            </a:xfrm>
          </p:grpSpPr>
          <p:sp>
            <p:nvSpPr>
              <p:cNvPr id="10682" name="Google Shape;10682;p71"/>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1"/>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1"/>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86" name="Google Shape;10686;p71"/>
          <p:cNvGrpSpPr/>
          <p:nvPr/>
        </p:nvGrpSpPr>
        <p:grpSpPr>
          <a:xfrm>
            <a:off x="6546943" y="2074305"/>
            <a:ext cx="940737" cy="721067"/>
            <a:chOff x="6599718" y="2068734"/>
            <a:chExt cx="940737" cy="721067"/>
          </a:xfrm>
        </p:grpSpPr>
        <p:sp>
          <p:nvSpPr>
            <p:cNvPr id="10687" name="Google Shape;10687;p71"/>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1"/>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1"/>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3" name="Google Shape;10693;p71"/>
            <p:cNvGrpSpPr/>
            <p:nvPr/>
          </p:nvGrpSpPr>
          <p:grpSpPr>
            <a:xfrm>
              <a:off x="6836957" y="2068734"/>
              <a:ext cx="461892" cy="721067"/>
              <a:chOff x="6836957" y="2068734"/>
              <a:chExt cx="461892" cy="721067"/>
            </a:xfrm>
          </p:grpSpPr>
          <p:sp>
            <p:nvSpPr>
              <p:cNvPr id="10694" name="Google Shape;10694;p71"/>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1"/>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1"/>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0" name="Google Shape;10700;p71"/>
              <p:cNvGrpSpPr/>
              <p:nvPr/>
            </p:nvGrpSpPr>
            <p:grpSpPr>
              <a:xfrm>
                <a:off x="6836957" y="2068734"/>
                <a:ext cx="461892" cy="721067"/>
                <a:chOff x="6836957" y="2068734"/>
                <a:chExt cx="461892" cy="721067"/>
              </a:xfrm>
            </p:grpSpPr>
            <p:sp>
              <p:nvSpPr>
                <p:cNvPr id="10701" name="Google Shape;10701;p71"/>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1"/>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1"/>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708" name="Google Shape;10708;p71"/>
          <p:cNvGrpSpPr/>
          <p:nvPr/>
        </p:nvGrpSpPr>
        <p:grpSpPr>
          <a:xfrm>
            <a:off x="2430262" y="2078652"/>
            <a:ext cx="712577" cy="712374"/>
            <a:chOff x="2559249" y="2069323"/>
            <a:chExt cx="685566" cy="685634"/>
          </a:xfrm>
        </p:grpSpPr>
        <p:sp>
          <p:nvSpPr>
            <p:cNvPr id="10709" name="Google Shape;10709;p71"/>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1"/>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71"/>
          <p:cNvGrpSpPr/>
          <p:nvPr/>
        </p:nvGrpSpPr>
        <p:grpSpPr>
          <a:xfrm>
            <a:off x="7612699" y="1191441"/>
            <a:ext cx="845645" cy="711911"/>
            <a:chOff x="951975" y="315800"/>
            <a:chExt cx="5860325" cy="4933550"/>
          </a:xfrm>
        </p:grpSpPr>
        <p:sp>
          <p:nvSpPr>
            <p:cNvPr id="10723" name="Google Shape;10723;p71"/>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1"/>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1"/>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1"/>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1"/>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1"/>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1"/>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1"/>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71"/>
          <p:cNvGrpSpPr/>
          <p:nvPr/>
        </p:nvGrpSpPr>
        <p:grpSpPr>
          <a:xfrm>
            <a:off x="3709828" y="2927550"/>
            <a:ext cx="1617932" cy="621724"/>
            <a:chOff x="3862800" y="3038525"/>
            <a:chExt cx="1329006" cy="510698"/>
          </a:xfrm>
        </p:grpSpPr>
        <p:sp>
          <p:nvSpPr>
            <p:cNvPr id="10732" name="Google Shape;10732;p71"/>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1"/>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4" name="Google Shape;10734;p71"/>
            <p:cNvGrpSpPr/>
            <p:nvPr/>
          </p:nvGrpSpPr>
          <p:grpSpPr>
            <a:xfrm>
              <a:off x="3967075" y="3040337"/>
              <a:ext cx="1019927" cy="402126"/>
              <a:chOff x="3967075" y="3040337"/>
              <a:chExt cx="1019927" cy="402126"/>
            </a:xfrm>
          </p:grpSpPr>
          <p:sp>
            <p:nvSpPr>
              <p:cNvPr id="10735" name="Google Shape;10735;p71"/>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1"/>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71"/>
            <p:cNvGrpSpPr/>
            <p:nvPr/>
          </p:nvGrpSpPr>
          <p:grpSpPr>
            <a:xfrm>
              <a:off x="4186700" y="3040337"/>
              <a:ext cx="390475" cy="183289"/>
              <a:chOff x="4186700" y="3040337"/>
              <a:chExt cx="390475" cy="183289"/>
            </a:xfrm>
          </p:grpSpPr>
          <p:sp>
            <p:nvSpPr>
              <p:cNvPr id="10738" name="Google Shape;10738;p71"/>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1"/>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71"/>
            <p:cNvGrpSpPr/>
            <p:nvPr/>
          </p:nvGrpSpPr>
          <p:grpSpPr>
            <a:xfrm>
              <a:off x="4073727" y="3040337"/>
              <a:ext cx="697794" cy="296263"/>
              <a:chOff x="4073727" y="3040337"/>
              <a:chExt cx="697794" cy="296263"/>
            </a:xfrm>
          </p:grpSpPr>
          <p:sp>
            <p:nvSpPr>
              <p:cNvPr id="10741" name="Google Shape;10741;p71"/>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1"/>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71"/>
            <p:cNvGrpSpPr/>
            <p:nvPr/>
          </p:nvGrpSpPr>
          <p:grpSpPr>
            <a:xfrm>
              <a:off x="3862800" y="3038525"/>
              <a:ext cx="1329006" cy="510698"/>
              <a:chOff x="3862800" y="3038525"/>
              <a:chExt cx="1329006" cy="510698"/>
            </a:xfrm>
          </p:grpSpPr>
          <p:sp>
            <p:nvSpPr>
              <p:cNvPr id="10744" name="Google Shape;10744;p71"/>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1"/>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46" name="Google Shape;10746;p71"/>
          <p:cNvGrpSpPr/>
          <p:nvPr/>
        </p:nvGrpSpPr>
        <p:grpSpPr>
          <a:xfrm>
            <a:off x="718150" y="1191441"/>
            <a:ext cx="883205" cy="775176"/>
            <a:chOff x="649648" y="271400"/>
            <a:chExt cx="6215377" cy="5455143"/>
          </a:xfrm>
        </p:grpSpPr>
        <p:sp>
          <p:nvSpPr>
            <p:cNvPr id="10747" name="Google Shape;10747;p71"/>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1"/>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1"/>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1"/>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1"/>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1"/>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1"/>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1"/>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1"/>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1"/>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1"/>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1"/>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71"/>
          <p:cNvGrpSpPr/>
          <p:nvPr/>
        </p:nvGrpSpPr>
        <p:grpSpPr>
          <a:xfrm>
            <a:off x="2326452" y="1191441"/>
            <a:ext cx="767704" cy="815489"/>
            <a:chOff x="2499700" y="1135950"/>
            <a:chExt cx="732402" cy="777990"/>
          </a:xfrm>
        </p:grpSpPr>
        <p:grpSp>
          <p:nvGrpSpPr>
            <p:cNvPr id="10760" name="Google Shape;10760;p71"/>
            <p:cNvGrpSpPr/>
            <p:nvPr/>
          </p:nvGrpSpPr>
          <p:grpSpPr>
            <a:xfrm>
              <a:off x="2499700" y="1135950"/>
              <a:ext cx="732402" cy="694705"/>
              <a:chOff x="2499700" y="1135950"/>
              <a:chExt cx="732402" cy="694705"/>
            </a:xfrm>
          </p:grpSpPr>
          <p:sp>
            <p:nvSpPr>
              <p:cNvPr id="10761" name="Google Shape;10761;p71"/>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1"/>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1"/>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1"/>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1"/>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1"/>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1"/>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1"/>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1"/>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1"/>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1"/>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1"/>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1"/>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1"/>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1"/>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1"/>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1"/>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1"/>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1"/>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1"/>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1"/>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1"/>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1"/>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1"/>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1"/>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1"/>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1"/>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1"/>
            <p:cNvGrpSpPr/>
            <p:nvPr/>
          </p:nvGrpSpPr>
          <p:grpSpPr>
            <a:xfrm>
              <a:off x="2517909" y="1188726"/>
              <a:ext cx="702702" cy="725214"/>
              <a:chOff x="2517909" y="1188726"/>
              <a:chExt cx="702702" cy="725214"/>
            </a:xfrm>
          </p:grpSpPr>
          <p:sp>
            <p:nvSpPr>
              <p:cNvPr id="10789" name="Google Shape;10789;p71"/>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1"/>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1"/>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1"/>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1"/>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94" name="Google Shape;10794;p71"/>
          <p:cNvGrpSpPr/>
          <p:nvPr/>
        </p:nvGrpSpPr>
        <p:grpSpPr>
          <a:xfrm>
            <a:off x="1672184" y="1191441"/>
            <a:ext cx="583439" cy="870229"/>
            <a:chOff x="1716825" y="1121550"/>
            <a:chExt cx="622800" cy="928938"/>
          </a:xfrm>
        </p:grpSpPr>
        <p:grpSp>
          <p:nvGrpSpPr>
            <p:cNvPr id="10795" name="Google Shape;10795;p71"/>
            <p:cNvGrpSpPr/>
            <p:nvPr/>
          </p:nvGrpSpPr>
          <p:grpSpPr>
            <a:xfrm>
              <a:off x="1716825" y="1121550"/>
              <a:ext cx="622800" cy="928938"/>
              <a:chOff x="1716825" y="1121550"/>
              <a:chExt cx="622800" cy="928938"/>
            </a:xfrm>
          </p:grpSpPr>
          <p:cxnSp>
            <p:nvCxnSpPr>
              <p:cNvPr id="10796" name="Google Shape;10796;p71"/>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797" name="Google Shape;10797;p71"/>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71"/>
            <p:cNvGrpSpPr/>
            <p:nvPr/>
          </p:nvGrpSpPr>
          <p:grpSpPr>
            <a:xfrm>
              <a:off x="1768050" y="1172775"/>
              <a:ext cx="520200" cy="832000"/>
              <a:chOff x="1768050" y="1172775"/>
              <a:chExt cx="520200" cy="832000"/>
            </a:xfrm>
          </p:grpSpPr>
          <p:cxnSp>
            <p:nvCxnSpPr>
              <p:cNvPr id="10799" name="Google Shape;10799;p71"/>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800" name="Google Shape;10800;p71"/>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71"/>
            <p:cNvGrpSpPr/>
            <p:nvPr/>
          </p:nvGrpSpPr>
          <p:grpSpPr>
            <a:xfrm>
              <a:off x="1820100" y="1225475"/>
              <a:ext cx="416400" cy="729575"/>
              <a:chOff x="1820100" y="1225475"/>
              <a:chExt cx="416400" cy="729575"/>
            </a:xfrm>
          </p:grpSpPr>
          <p:cxnSp>
            <p:nvCxnSpPr>
              <p:cNvPr id="10802" name="Google Shape;10802;p71"/>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803" name="Google Shape;10803;p71"/>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71"/>
            <p:cNvGrpSpPr/>
            <p:nvPr/>
          </p:nvGrpSpPr>
          <p:grpSpPr>
            <a:xfrm>
              <a:off x="1874250" y="1278825"/>
              <a:ext cx="308100" cy="605275"/>
              <a:chOff x="1874250" y="1278825"/>
              <a:chExt cx="308100" cy="605275"/>
            </a:xfrm>
          </p:grpSpPr>
          <p:cxnSp>
            <p:nvCxnSpPr>
              <p:cNvPr id="10805" name="Google Shape;10805;p71"/>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806" name="Google Shape;10806;p71"/>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7" name="Google Shape;10807;p71"/>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71"/>
          <p:cNvGrpSpPr/>
          <p:nvPr/>
        </p:nvGrpSpPr>
        <p:grpSpPr>
          <a:xfrm>
            <a:off x="1592007" y="2077763"/>
            <a:ext cx="739072" cy="714152"/>
            <a:chOff x="4334725" y="1355875"/>
            <a:chExt cx="3106650" cy="3001900"/>
          </a:xfrm>
        </p:grpSpPr>
        <p:grpSp>
          <p:nvGrpSpPr>
            <p:cNvPr id="10809" name="Google Shape;10809;p71"/>
            <p:cNvGrpSpPr/>
            <p:nvPr/>
          </p:nvGrpSpPr>
          <p:grpSpPr>
            <a:xfrm>
              <a:off x="4516050" y="1724875"/>
              <a:ext cx="2693725" cy="2632900"/>
              <a:chOff x="4516050" y="1724875"/>
              <a:chExt cx="2693725" cy="2632900"/>
            </a:xfrm>
          </p:grpSpPr>
          <p:sp>
            <p:nvSpPr>
              <p:cNvPr id="10810" name="Google Shape;10810;p71"/>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1"/>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1"/>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71"/>
            <p:cNvGrpSpPr/>
            <p:nvPr/>
          </p:nvGrpSpPr>
          <p:grpSpPr>
            <a:xfrm>
              <a:off x="4334725" y="1355875"/>
              <a:ext cx="3106650" cy="2709650"/>
              <a:chOff x="4334725" y="1355875"/>
              <a:chExt cx="3106650" cy="2709650"/>
            </a:xfrm>
          </p:grpSpPr>
          <p:sp>
            <p:nvSpPr>
              <p:cNvPr id="10814" name="Google Shape;10814;p71"/>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1"/>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1"/>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17" name="Google Shape;10817;p71"/>
          <p:cNvGrpSpPr/>
          <p:nvPr/>
        </p:nvGrpSpPr>
        <p:grpSpPr>
          <a:xfrm>
            <a:off x="7708956" y="3708534"/>
            <a:ext cx="312074" cy="684173"/>
            <a:chOff x="7645573" y="3754300"/>
            <a:chExt cx="293855" cy="644170"/>
          </a:xfrm>
        </p:grpSpPr>
        <p:sp>
          <p:nvSpPr>
            <p:cNvPr id="10818" name="Google Shape;10818;p71"/>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1"/>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71"/>
          <p:cNvGrpSpPr/>
          <p:nvPr/>
        </p:nvGrpSpPr>
        <p:grpSpPr>
          <a:xfrm>
            <a:off x="5630944" y="1191441"/>
            <a:ext cx="709011" cy="739359"/>
            <a:chOff x="5830645" y="1256617"/>
            <a:chExt cx="530340" cy="553040"/>
          </a:xfrm>
        </p:grpSpPr>
        <p:grpSp>
          <p:nvGrpSpPr>
            <p:cNvPr id="10821" name="Google Shape;10821;p71"/>
            <p:cNvGrpSpPr/>
            <p:nvPr/>
          </p:nvGrpSpPr>
          <p:grpSpPr>
            <a:xfrm>
              <a:off x="5830645" y="1256617"/>
              <a:ext cx="259743" cy="269909"/>
              <a:chOff x="5830645" y="1256617"/>
              <a:chExt cx="259743" cy="269909"/>
            </a:xfrm>
          </p:grpSpPr>
          <p:sp>
            <p:nvSpPr>
              <p:cNvPr id="10822" name="Google Shape;10822;p71"/>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1"/>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71"/>
            <p:cNvGrpSpPr/>
            <p:nvPr/>
          </p:nvGrpSpPr>
          <p:grpSpPr>
            <a:xfrm>
              <a:off x="6101293" y="1256617"/>
              <a:ext cx="259692" cy="269909"/>
              <a:chOff x="6101293" y="1256617"/>
              <a:chExt cx="259692" cy="269909"/>
            </a:xfrm>
          </p:grpSpPr>
          <p:sp>
            <p:nvSpPr>
              <p:cNvPr id="10825" name="Google Shape;10825;p71"/>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1"/>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1"/>
            <p:cNvGrpSpPr/>
            <p:nvPr/>
          </p:nvGrpSpPr>
          <p:grpSpPr>
            <a:xfrm>
              <a:off x="5830645" y="1539749"/>
              <a:ext cx="259692" cy="269909"/>
              <a:chOff x="5830645" y="1539749"/>
              <a:chExt cx="259692" cy="269909"/>
            </a:xfrm>
          </p:grpSpPr>
          <p:sp>
            <p:nvSpPr>
              <p:cNvPr id="10828" name="Google Shape;10828;p71"/>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1"/>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71"/>
            <p:cNvGrpSpPr/>
            <p:nvPr/>
          </p:nvGrpSpPr>
          <p:grpSpPr>
            <a:xfrm>
              <a:off x="6101293" y="1539749"/>
              <a:ext cx="259692" cy="269909"/>
              <a:chOff x="6101293" y="1539749"/>
              <a:chExt cx="259692" cy="269909"/>
            </a:xfrm>
          </p:grpSpPr>
          <p:sp>
            <p:nvSpPr>
              <p:cNvPr id="10831" name="Google Shape;10831;p71"/>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1"/>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3" name="Google Shape;10833;p71"/>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71"/>
          <p:cNvGrpSpPr/>
          <p:nvPr/>
        </p:nvGrpSpPr>
        <p:grpSpPr>
          <a:xfrm>
            <a:off x="732438" y="2927557"/>
            <a:ext cx="1452955" cy="621360"/>
            <a:chOff x="732422" y="2990152"/>
            <a:chExt cx="1337773" cy="572102"/>
          </a:xfrm>
        </p:grpSpPr>
        <p:sp>
          <p:nvSpPr>
            <p:cNvPr id="10835" name="Google Shape;10835;p71"/>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1"/>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1"/>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1"/>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1"/>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1"/>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44"/>
        <p:cNvGrpSpPr/>
        <p:nvPr/>
      </p:nvGrpSpPr>
      <p:grpSpPr>
        <a:xfrm>
          <a:off x="0" y="0"/>
          <a:ext cx="0" cy="0"/>
          <a:chOff x="0" y="0"/>
          <a:chExt cx="0" cy="0"/>
        </a:xfrm>
      </p:grpSpPr>
      <p:sp>
        <p:nvSpPr>
          <p:cNvPr id="10845" name="Google Shape;10845;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846" name="Google Shape;10846;p7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847" name="Google Shape;10847;p72"/>
          <p:cNvGrpSpPr/>
          <p:nvPr/>
        </p:nvGrpSpPr>
        <p:grpSpPr>
          <a:xfrm>
            <a:off x="866243" y="2291587"/>
            <a:ext cx="415546" cy="355053"/>
            <a:chOff x="866243" y="2291587"/>
            <a:chExt cx="415546" cy="355053"/>
          </a:xfrm>
        </p:grpSpPr>
        <p:sp>
          <p:nvSpPr>
            <p:cNvPr id="10848" name="Google Shape;10848;p7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3" name="Google Shape;10853;p72"/>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4" name="Google Shape;10854;p72"/>
          <p:cNvGrpSpPr/>
          <p:nvPr/>
        </p:nvGrpSpPr>
        <p:grpSpPr>
          <a:xfrm>
            <a:off x="1958520" y="2302574"/>
            <a:ext cx="359213" cy="327807"/>
            <a:chOff x="1958520" y="2302574"/>
            <a:chExt cx="359213" cy="327807"/>
          </a:xfrm>
        </p:grpSpPr>
        <p:sp>
          <p:nvSpPr>
            <p:cNvPr id="10855" name="Google Shape;10855;p7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72"/>
          <p:cNvGrpSpPr/>
          <p:nvPr/>
        </p:nvGrpSpPr>
        <p:grpSpPr>
          <a:xfrm>
            <a:off x="2579882" y="2287427"/>
            <a:ext cx="207582" cy="359594"/>
            <a:chOff x="2656082" y="2287427"/>
            <a:chExt cx="207582" cy="359594"/>
          </a:xfrm>
        </p:grpSpPr>
        <p:sp>
          <p:nvSpPr>
            <p:cNvPr id="10859" name="Google Shape;10859;p7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72"/>
          <p:cNvGrpSpPr/>
          <p:nvPr/>
        </p:nvGrpSpPr>
        <p:grpSpPr>
          <a:xfrm>
            <a:off x="3049653" y="2321468"/>
            <a:ext cx="362991" cy="290018"/>
            <a:chOff x="3049653" y="2321468"/>
            <a:chExt cx="362991" cy="290018"/>
          </a:xfrm>
        </p:grpSpPr>
        <p:sp>
          <p:nvSpPr>
            <p:cNvPr id="10864" name="Google Shape;10864;p7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72"/>
          <p:cNvGrpSpPr/>
          <p:nvPr/>
        </p:nvGrpSpPr>
        <p:grpSpPr>
          <a:xfrm>
            <a:off x="3564243" y="2289904"/>
            <a:ext cx="422342" cy="355243"/>
            <a:chOff x="3564243" y="2289904"/>
            <a:chExt cx="422342" cy="355243"/>
          </a:xfrm>
        </p:grpSpPr>
        <p:sp>
          <p:nvSpPr>
            <p:cNvPr id="10869" name="Google Shape;10869;p7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4" name="Google Shape;10874;p72"/>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5" name="Google Shape;10875;p72"/>
          <p:cNvGrpSpPr/>
          <p:nvPr/>
        </p:nvGrpSpPr>
        <p:grpSpPr>
          <a:xfrm>
            <a:off x="4687894" y="2289713"/>
            <a:ext cx="359594" cy="353909"/>
            <a:chOff x="4687894" y="2289713"/>
            <a:chExt cx="359594" cy="353909"/>
          </a:xfrm>
        </p:grpSpPr>
        <p:sp>
          <p:nvSpPr>
            <p:cNvPr id="10876" name="Google Shape;10876;p7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9" name="Google Shape;10879;p72"/>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0" name="Google Shape;10880;p72"/>
          <p:cNvGrpSpPr/>
          <p:nvPr/>
        </p:nvGrpSpPr>
        <p:grpSpPr>
          <a:xfrm>
            <a:off x="6372624" y="2308227"/>
            <a:ext cx="263567" cy="317614"/>
            <a:chOff x="6421399" y="2308227"/>
            <a:chExt cx="263567" cy="317614"/>
          </a:xfrm>
        </p:grpSpPr>
        <p:sp>
          <p:nvSpPr>
            <p:cNvPr id="10881" name="Google Shape;10881;p7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72"/>
          <p:cNvGrpSpPr/>
          <p:nvPr/>
        </p:nvGrpSpPr>
        <p:grpSpPr>
          <a:xfrm>
            <a:off x="6870193" y="2295620"/>
            <a:ext cx="360356" cy="343462"/>
            <a:chOff x="6870193" y="2295620"/>
            <a:chExt cx="360356" cy="343462"/>
          </a:xfrm>
        </p:grpSpPr>
        <p:sp>
          <p:nvSpPr>
            <p:cNvPr id="10886" name="Google Shape;10886;p7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2"/>
          <p:cNvGrpSpPr/>
          <p:nvPr/>
        </p:nvGrpSpPr>
        <p:grpSpPr>
          <a:xfrm>
            <a:off x="7441465" y="2302860"/>
            <a:ext cx="342192" cy="327140"/>
            <a:chOff x="7441465" y="2302860"/>
            <a:chExt cx="342192" cy="327140"/>
          </a:xfrm>
        </p:grpSpPr>
        <p:sp>
          <p:nvSpPr>
            <p:cNvPr id="10889" name="Google Shape;10889;p7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1" name="Google Shape;10891;p72"/>
          <p:cNvGrpSpPr/>
          <p:nvPr/>
        </p:nvGrpSpPr>
        <p:grpSpPr>
          <a:xfrm>
            <a:off x="7989683" y="2350207"/>
            <a:ext cx="332761" cy="234066"/>
            <a:chOff x="7989683" y="2350207"/>
            <a:chExt cx="332761" cy="234066"/>
          </a:xfrm>
        </p:grpSpPr>
        <p:sp>
          <p:nvSpPr>
            <p:cNvPr id="10892" name="Google Shape;10892;p7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72"/>
          <p:cNvGrpSpPr/>
          <p:nvPr/>
        </p:nvGrpSpPr>
        <p:grpSpPr>
          <a:xfrm>
            <a:off x="5823294" y="2309751"/>
            <a:ext cx="315327" cy="314978"/>
            <a:chOff x="5823294" y="2309751"/>
            <a:chExt cx="315327" cy="314978"/>
          </a:xfrm>
        </p:grpSpPr>
        <p:sp>
          <p:nvSpPr>
            <p:cNvPr id="10899" name="Google Shape;10899;p7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6" name="Google Shape;10916;p72"/>
          <p:cNvGrpSpPr/>
          <p:nvPr/>
        </p:nvGrpSpPr>
        <p:grpSpPr>
          <a:xfrm>
            <a:off x="2497275" y="2744159"/>
            <a:ext cx="370930" cy="370549"/>
            <a:chOff x="2497275" y="2744159"/>
            <a:chExt cx="370930" cy="370549"/>
          </a:xfrm>
        </p:grpSpPr>
        <p:sp>
          <p:nvSpPr>
            <p:cNvPr id="10917" name="Google Shape;10917;p7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72"/>
          <p:cNvGrpSpPr/>
          <p:nvPr/>
        </p:nvGrpSpPr>
        <p:grpSpPr>
          <a:xfrm>
            <a:off x="860940" y="2746477"/>
            <a:ext cx="371883" cy="365691"/>
            <a:chOff x="860940" y="2746477"/>
            <a:chExt cx="371883" cy="365691"/>
          </a:xfrm>
        </p:grpSpPr>
        <p:sp>
          <p:nvSpPr>
            <p:cNvPr id="10924" name="Google Shape;10924;p7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72"/>
          <p:cNvGrpSpPr/>
          <p:nvPr/>
        </p:nvGrpSpPr>
        <p:grpSpPr>
          <a:xfrm>
            <a:off x="1493849" y="2775533"/>
            <a:ext cx="283985" cy="341080"/>
            <a:chOff x="1493849" y="2775533"/>
            <a:chExt cx="283985" cy="341080"/>
          </a:xfrm>
        </p:grpSpPr>
        <p:sp>
          <p:nvSpPr>
            <p:cNvPr id="10930" name="Google Shape;10930;p7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72"/>
          <p:cNvGrpSpPr/>
          <p:nvPr/>
        </p:nvGrpSpPr>
        <p:grpSpPr>
          <a:xfrm>
            <a:off x="1952836" y="2774422"/>
            <a:ext cx="372835" cy="342573"/>
            <a:chOff x="1952836" y="2774422"/>
            <a:chExt cx="372835" cy="342573"/>
          </a:xfrm>
        </p:grpSpPr>
        <p:sp>
          <p:nvSpPr>
            <p:cNvPr id="10933" name="Google Shape;10933;p7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72"/>
          <p:cNvGrpSpPr/>
          <p:nvPr/>
        </p:nvGrpSpPr>
        <p:grpSpPr>
          <a:xfrm>
            <a:off x="3079916" y="2744477"/>
            <a:ext cx="332729" cy="372518"/>
            <a:chOff x="3079916" y="2744477"/>
            <a:chExt cx="332729" cy="372518"/>
          </a:xfrm>
        </p:grpSpPr>
        <p:sp>
          <p:nvSpPr>
            <p:cNvPr id="10937" name="Google Shape;10937;p7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72"/>
          <p:cNvGrpSpPr/>
          <p:nvPr/>
        </p:nvGrpSpPr>
        <p:grpSpPr>
          <a:xfrm>
            <a:off x="3620576" y="2745525"/>
            <a:ext cx="336889" cy="355592"/>
            <a:chOff x="3620576" y="2745525"/>
            <a:chExt cx="336889" cy="355592"/>
          </a:xfrm>
        </p:grpSpPr>
        <p:sp>
          <p:nvSpPr>
            <p:cNvPr id="10941" name="Google Shape;10941;p7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72"/>
          <p:cNvGrpSpPr/>
          <p:nvPr/>
        </p:nvGrpSpPr>
        <p:grpSpPr>
          <a:xfrm>
            <a:off x="4126815" y="2760704"/>
            <a:ext cx="380393" cy="363118"/>
            <a:chOff x="4126815" y="2760704"/>
            <a:chExt cx="380393" cy="363118"/>
          </a:xfrm>
        </p:grpSpPr>
        <p:sp>
          <p:nvSpPr>
            <p:cNvPr id="10944" name="Google Shape;10944;p7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8" name="Google Shape;10948;p72"/>
          <p:cNvGrpSpPr/>
          <p:nvPr/>
        </p:nvGrpSpPr>
        <p:grpSpPr>
          <a:xfrm>
            <a:off x="4675986" y="2745684"/>
            <a:ext cx="381346" cy="368644"/>
            <a:chOff x="4675986" y="2745684"/>
            <a:chExt cx="381346" cy="368644"/>
          </a:xfrm>
        </p:grpSpPr>
        <p:sp>
          <p:nvSpPr>
            <p:cNvPr id="10949" name="Google Shape;10949;p7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5220616" y="2791061"/>
            <a:ext cx="373185" cy="302466"/>
            <a:chOff x="5220616" y="2791061"/>
            <a:chExt cx="373185" cy="302466"/>
          </a:xfrm>
        </p:grpSpPr>
        <p:sp>
          <p:nvSpPr>
            <p:cNvPr id="10952" name="Google Shape;10952;p7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72"/>
          <p:cNvGrpSpPr/>
          <p:nvPr/>
        </p:nvGrpSpPr>
        <p:grpSpPr>
          <a:xfrm>
            <a:off x="5788661" y="2772517"/>
            <a:ext cx="284366" cy="344097"/>
            <a:chOff x="5864861" y="2772517"/>
            <a:chExt cx="284366" cy="344097"/>
          </a:xfrm>
        </p:grpSpPr>
        <p:sp>
          <p:nvSpPr>
            <p:cNvPr id="10971" name="Google Shape;10971;p7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7" name="Google Shape;10977;p72"/>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8" name="Google Shape;10978;p72"/>
          <p:cNvGrpSpPr/>
          <p:nvPr/>
        </p:nvGrpSpPr>
        <p:grpSpPr>
          <a:xfrm>
            <a:off x="6974158" y="2789537"/>
            <a:ext cx="255247" cy="327458"/>
            <a:chOff x="6974158" y="2789537"/>
            <a:chExt cx="255247" cy="327458"/>
          </a:xfrm>
        </p:grpSpPr>
        <p:sp>
          <p:nvSpPr>
            <p:cNvPr id="10979" name="Google Shape;10979;p7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72"/>
          <p:cNvGrpSpPr/>
          <p:nvPr/>
        </p:nvGrpSpPr>
        <p:grpSpPr>
          <a:xfrm>
            <a:off x="7530697" y="2790299"/>
            <a:ext cx="244291" cy="326314"/>
            <a:chOff x="7530697" y="2790299"/>
            <a:chExt cx="244291" cy="326314"/>
          </a:xfrm>
        </p:grpSpPr>
        <p:sp>
          <p:nvSpPr>
            <p:cNvPr id="10986" name="Google Shape;10986;p7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72"/>
          <p:cNvGrpSpPr/>
          <p:nvPr/>
        </p:nvGrpSpPr>
        <p:grpSpPr>
          <a:xfrm>
            <a:off x="7988191" y="2832248"/>
            <a:ext cx="332348" cy="283985"/>
            <a:chOff x="7988191" y="2832248"/>
            <a:chExt cx="332348" cy="283985"/>
          </a:xfrm>
        </p:grpSpPr>
        <p:sp>
          <p:nvSpPr>
            <p:cNvPr id="10993" name="Google Shape;10993;p7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6" name="Google Shape;10996;p72"/>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7" name="Google Shape;10997;p72"/>
          <p:cNvGrpSpPr/>
          <p:nvPr/>
        </p:nvGrpSpPr>
        <p:grpSpPr>
          <a:xfrm>
            <a:off x="3588440" y="3258368"/>
            <a:ext cx="364484" cy="262423"/>
            <a:chOff x="3588440" y="3258368"/>
            <a:chExt cx="364484" cy="262423"/>
          </a:xfrm>
        </p:grpSpPr>
        <p:sp>
          <p:nvSpPr>
            <p:cNvPr id="10998" name="Google Shape;10998;p7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4" name="Google Shape;11004;p72"/>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5" name="Google Shape;11005;p72"/>
          <p:cNvGrpSpPr/>
          <p:nvPr/>
        </p:nvGrpSpPr>
        <p:grpSpPr>
          <a:xfrm>
            <a:off x="5765817" y="3227724"/>
            <a:ext cx="364865" cy="324822"/>
            <a:chOff x="5765817" y="3227724"/>
            <a:chExt cx="364865" cy="324822"/>
          </a:xfrm>
        </p:grpSpPr>
        <p:sp>
          <p:nvSpPr>
            <p:cNvPr id="11006" name="Google Shape;11006;p7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72"/>
          <p:cNvGrpSpPr/>
          <p:nvPr/>
        </p:nvGrpSpPr>
        <p:grpSpPr>
          <a:xfrm>
            <a:off x="6228583" y="3237664"/>
            <a:ext cx="446539" cy="303895"/>
            <a:chOff x="6228583" y="3237664"/>
            <a:chExt cx="446539" cy="303895"/>
          </a:xfrm>
        </p:grpSpPr>
        <p:sp>
          <p:nvSpPr>
            <p:cNvPr id="11010" name="Google Shape;11010;p7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72"/>
          <p:cNvGrpSpPr/>
          <p:nvPr/>
        </p:nvGrpSpPr>
        <p:grpSpPr>
          <a:xfrm>
            <a:off x="865862" y="3207306"/>
            <a:ext cx="364484" cy="364897"/>
            <a:chOff x="865862" y="3207306"/>
            <a:chExt cx="364484" cy="364897"/>
          </a:xfrm>
        </p:grpSpPr>
        <p:sp>
          <p:nvSpPr>
            <p:cNvPr id="11028" name="Google Shape;11028;p7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72"/>
          <p:cNvGrpSpPr/>
          <p:nvPr/>
        </p:nvGrpSpPr>
        <p:grpSpPr>
          <a:xfrm>
            <a:off x="1404617" y="3226962"/>
            <a:ext cx="370168" cy="325965"/>
            <a:chOff x="1404617" y="3226962"/>
            <a:chExt cx="370168" cy="325965"/>
          </a:xfrm>
        </p:grpSpPr>
        <p:sp>
          <p:nvSpPr>
            <p:cNvPr id="11043" name="Google Shape;11043;p7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2"/>
          <p:cNvGrpSpPr/>
          <p:nvPr/>
        </p:nvGrpSpPr>
        <p:grpSpPr>
          <a:xfrm>
            <a:off x="1954741" y="3212419"/>
            <a:ext cx="366389" cy="354481"/>
            <a:chOff x="1954741" y="3212419"/>
            <a:chExt cx="366389" cy="354481"/>
          </a:xfrm>
        </p:grpSpPr>
        <p:sp>
          <p:nvSpPr>
            <p:cNvPr id="11053" name="Google Shape;11053;p7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72"/>
          <p:cNvGrpSpPr/>
          <p:nvPr/>
        </p:nvGrpSpPr>
        <p:grpSpPr>
          <a:xfrm>
            <a:off x="3043239" y="3215626"/>
            <a:ext cx="366008" cy="348670"/>
            <a:chOff x="3043239" y="3215626"/>
            <a:chExt cx="366008" cy="348670"/>
          </a:xfrm>
        </p:grpSpPr>
        <p:sp>
          <p:nvSpPr>
            <p:cNvPr id="11061" name="Google Shape;11061;p7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72"/>
          <p:cNvGrpSpPr/>
          <p:nvPr/>
        </p:nvGrpSpPr>
        <p:grpSpPr>
          <a:xfrm>
            <a:off x="4218333" y="3184982"/>
            <a:ext cx="209107" cy="383442"/>
            <a:chOff x="4218333" y="3184982"/>
            <a:chExt cx="209107" cy="383442"/>
          </a:xfrm>
        </p:grpSpPr>
        <p:sp>
          <p:nvSpPr>
            <p:cNvPr id="11064" name="Google Shape;11064;p7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6" name="Google Shape;11066;p72"/>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7" name="Google Shape;11067;p72"/>
          <p:cNvGrpSpPr/>
          <p:nvPr/>
        </p:nvGrpSpPr>
        <p:grpSpPr>
          <a:xfrm>
            <a:off x="6896644" y="3216007"/>
            <a:ext cx="322917" cy="347876"/>
            <a:chOff x="6896644" y="3216007"/>
            <a:chExt cx="322917" cy="347876"/>
          </a:xfrm>
        </p:grpSpPr>
        <p:sp>
          <p:nvSpPr>
            <p:cNvPr id="11068" name="Google Shape;11068;p7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72"/>
          <p:cNvGrpSpPr/>
          <p:nvPr/>
        </p:nvGrpSpPr>
        <p:grpSpPr>
          <a:xfrm>
            <a:off x="7429366" y="3223183"/>
            <a:ext cx="334634" cy="333904"/>
            <a:chOff x="7429366" y="3223183"/>
            <a:chExt cx="334634" cy="333904"/>
          </a:xfrm>
        </p:grpSpPr>
        <p:sp>
          <p:nvSpPr>
            <p:cNvPr id="11076" name="Google Shape;11076;p7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8" name="Google Shape;11078;p72"/>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9" name="Google Shape;11079;p72"/>
          <p:cNvGrpSpPr/>
          <p:nvPr/>
        </p:nvGrpSpPr>
        <p:grpSpPr>
          <a:xfrm>
            <a:off x="5216456" y="3725484"/>
            <a:ext cx="356196" cy="265631"/>
            <a:chOff x="5216456" y="3725484"/>
            <a:chExt cx="356196" cy="265631"/>
          </a:xfrm>
        </p:grpSpPr>
        <p:sp>
          <p:nvSpPr>
            <p:cNvPr id="11080" name="Google Shape;11080;p7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72"/>
          <p:cNvGrpSpPr/>
          <p:nvPr/>
        </p:nvGrpSpPr>
        <p:grpSpPr>
          <a:xfrm>
            <a:off x="6849393" y="3733994"/>
            <a:ext cx="355053" cy="248038"/>
            <a:chOff x="6849393" y="3733994"/>
            <a:chExt cx="355053" cy="248038"/>
          </a:xfrm>
        </p:grpSpPr>
        <p:sp>
          <p:nvSpPr>
            <p:cNvPr id="11083" name="Google Shape;11083;p7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72"/>
          <p:cNvGrpSpPr/>
          <p:nvPr/>
        </p:nvGrpSpPr>
        <p:grpSpPr>
          <a:xfrm>
            <a:off x="7918997" y="3714687"/>
            <a:ext cx="392111" cy="280206"/>
            <a:chOff x="7918997" y="3714687"/>
            <a:chExt cx="392111" cy="280206"/>
          </a:xfrm>
        </p:grpSpPr>
        <p:sp>
          <p:nvSpPr>
            <p:cNvPr id="11089" name="Google Shape;11089;p7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4" name="Google Shape;11094;p72"/>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5" name="Google Shape;11095;p72"/>
          <p:cNvGrpSpPr/>
          <p:nvPr/>
        </p:nvGrpSpPr>
        <p:grpSpPr>
          <a:xfrm>
            <a:off x="1408777" y="3680964"/>
            <a:ext cx="357720" cy="355148"/>
            <a:chOff x="1408777" y="3680964"/>
            <a:chExt cx="357720" cy="355148"/>
          </a:xfrm>
        </p:grpSpPr>
        <p:sp>
          <p:nvSpPr>
            <p:cNvPr id="11096" name="Google Shape;11096;p7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2"/>
          <p:cNvGrpSpPr/>
          <p:nvPr/>
        </p:nvGrpSpPr>
        <p:grpSpPr>
          <a:xfrm>
            <a:off x="1952836" y="3680964"/>
            <a:ext cx="357720" cy="355148"/>
            <a:chOff x="1952836" y="3680964"/>
            <a:chExt cx="357720" cy="355148"/>
          </a:xfrm>
        </p:grpSpPr>
        <p:sp>
          <p:nvSpPr>
            <p:cNvPr id="11102" name="Google Shape;11102;p7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72"/>
          <p:cNvGrpSpPr/>
          <p:nvPr/>
        </p:nvGrpSpPr>
        <p:grpSpPr>
          <a:xfrm>
            <a:off x="2496894" y="3680964"/>
            <a:ext cx="357720" cy="355148"/>
            <a:chOff x="2496894" y="3680964"/>
            <a:chExt cx="357720" cy="355148"/>
          </a:xfrm>
        </p:grpSpPr>
        <p:sp>
          <p:nvSpPr>
            <p:cNvPr id="11108" name="Google Shape;11108;p7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2"/>
          <p:cNvGrpSpPr/>
          <p:nvPr/>
        </p:nvGrpSpPr>
        <p:grpSpPr>
          <a:xfrm>
            <a:off x="3040984" y="3681059"/>
            <a:ext cx="356164" cy="355815"/>
            <a:chOff x="3040984" y="3681059"/>
            <a:chExt cx="356164" cy="355815"/>
          </a:xfrm>
        </p:grpSpPr>
        <p:sp>
          <p:nvSpPr>
            <p:cNvPr id="11114" name="Google Shape;11114;p7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72"/>
          <p:cNvGrpSpPr/>
          <p:nvPr/>
        </p:nvGrpSpPr>
        <p:grpSpPr>
          <a:xfrm>
            <a:off x="3584280" y="3699191"/>
            <a:ext cx="358069" cy="317995"/>
            <a:chOff x="3584280" y="3699191"/>
            <a:chExt cx="358069" cy="317995"/>
          </a:xfrm>
        </p:grpSpPr>
        <p:sp>
          <p:nvSpPr>
            <p:cNvPr id="11118" name="Google Shape;11118;p7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72"/>
          <p:cNvGrpSpPr/>
          <p:nvPr/>
        </p:nvGrpSpPr>
        <p:grpSpPr>
          <a:xfrm>
            <a:off x="4129482" y="3681059"/>
            <a:ext cx="355402" cy="354291"/>
            <a:chOff x="4129482" y="3681059"/>
            <a:chExt cx="355402" cy="354291"/>
          </a:xfrm>
        </p:grpSpPr>
        <p:sp>
          <p:nvSpPr>
            <p:cNvPr id="11123" name="Google Shape;11123;p7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7" name="Google Shape;11127;p72"/>
          <p:cNvGrpSpPr/>
          <p:nvPr/>
        </p:nvGrpSpPr>
        <p:grpSpPr>
          <a:xfrm>
            <a:off x="4673540" y="3680297"/>
            <a:ext cx="355434" cy="355815"/>
            <a:chOff x="4673540" y="3680297"/>
            <a:chExt cx="355434" cy="355815"/>
          </a:xfrm>
        </p:grpSpPr>
        <p:sp>
          <p:nvSpPr>
            <p:cNvPr id="11128" name="Google Shape;11128;p7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72"/>
          <p:cNvGrpSpPr/>
          <p:nvPr/>
        </p:nvGrpSpPr>
        <p:grpSpPr>
          <a:xfrm>
            <a:off x="5779408" y="3699191"/>
            <a:ext cx="317645" cy="318757"/>
            <a:chOff x="5779408" y="3699191"/>
            <a:chExt cx="317645" cy="318757"/>
          </a:xfrm>
        </p:grpSpPr>
        <p:sp>
          <p:nvSpPr>
            <p:cNvPr id="11132" name="Google Shape;11132;p7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4" name="Google Shape;11134;p72"/>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5" name="Google Shape;11135;p72"/>
          <p:cNvGrpSpPr/>
          <p:nvPr/>
        </p:nvGrpSpPr>
        <p:grpSpPr>
          <a:xfrm>
            <a:off x="7390435" y="3680868"/>
            <a:ext cx="372073" cy="355243"/>
            <a:chOff x="7390435" y="3680868"/>
            <a:chExt cx="372073" cy="355243"/>
          </a:xfrm>
        </p:grpSpPr>
        <p:sp>
          <p:nvSpPr>
            <p:cNvPr id="11136" name="Google Shape;11136;p7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72"/>
          <p:cNvGrpSpPr/>
          <p:nvPr/>
        </p:nvGrpSpPr>
        <p:grpSpPr>
          <a:xfrm>
            <a:off x="1421638" y="4125629"/>
            <a:ext cx="374709" cy="374010"/>
            <a:chOff x="1421638" y="4125629"/>
            <a:chExt cx="374709" cy="374010"/>
          </a:xfrm>
        </p:grpSpPr>
        <p:sp>
          <p:nvSpPr>
            <p:cNvPr id="11143" name="Google Shape;11143;p7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2"/>
          <p:cNvGrpSpPr/>
          <p:nvPr/>
        </p:nvGrpSpPr>
        <p:grpSpPr>
          <a:xfrm>
            <a:off x="1973254" y="4156304"/>
            <a:ext cx="357720" cy="342192"/>
            <a:chOff x="1973254" y="4156304"/>
            <a:chExt cx="357720" cy="342192"/>
          </a:xfrm>
        </p:grpSpPr>
        <p:sp>
          <p:nvSpPr>
            <p:cNvPr id="11146" name="Google Shape;11146;p7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72"/>
          <p:cNvGrpSpPr/>
          <p:nvPr/>
        </p:nvGrpSpPr>
        <p:grpSpPr>
          <a:xfrm>
            <a:off x="2523759" y="4135505"/>
            <a:ext cx="341049" cy="340318"/>
            <a:chOff x="2523759" y="4135505"/>
            <a:chExt cx="341049" cy="340318"/>
          </a:xfrm>
        </p:grpSpPr>
        <p:sp>
          <p:nvSpPr>
            <p:cNvPr id="11153" name="Google Shape;11153;p7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72"/>
          <p:cNvGrpSpPr/>
          <p:nvPr/>
        </p:nvGrpSpPr>
        <p:grpSpPr>
          <a:xfrm>
            <a:off x="3040603" y="4130360"/>
            <a:ext cx="392079" cy="350353"/>
            <a:chOff x="3040603" y="4130360"/>
            <a:chExt cx="392079" cy="350353"/>
          </a:xfrm>
        </p:grpSpPr>
        <p:sp>
          <p:nvSpPr>
            <p:cNvPr id="11156" name="Google Shape;11156;p7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72"/>
          <p:cNvGrpSpPr/>
          <p:nvPr/>
        </p:nvGrpSpPr>
        <p:grpSpPr>
          <a:xfrm>
            <a:off x="3662144" y="4135505"/>
            <a:ext cx="232955" cy="340318"/>
            <a:chOff x="3662144" y="4135505"/>
            <a:chExt cx="232955" cy="340318"/>
          </a:xfrm>
        </p:grpSpPr>
        <p:sp>
          <p:nvSpPr>
            <p:cNvPr id="11167" name="Google Shape;11167;p7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72"/>
          <p:cNvGrpSpPr/>
          <p:nvPr/>
        </p:nvGrpSpPr>
        <p:grpSpPr>
          <a:xfrm>
            <a:off x="4149138" y="4121151"/>
            <a:ext cx="344065" cy="368644"/>
            <a:chOff x="4149138" y="4121151"/>
            <a:chExt cx="344065" cy="368644"/>
          </a:xfrm>
        </p:grpSpPr>
        <p:sp>
          <p:nvSpPr>
            <p:cNvPr id="11172" name="Google Shape;11172;p7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4" name="Google Shape;11184;p72"/>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5" name="Google Shape;11185;p72"/>
          <p:cNvGrpSpPr/>
          <p:nvPr/>
        </p:nvGrpSpPr>
        <p:grpSpPr>
          <a:xfrm>
            <a:off x="5206262" y="4174817"/>
            <a:ext cx="397763" cy="262804"/>
            <a:chOff x="5206262" y="4174817"/>
            <a:chExt cx="397763" cy="262804"/>
          </a:xfrm>
        </p:grpSpPr>
        <p:sp>
          <p:nvSpPr>
            <p:cNvPr id="11186" name="Google Shape;11186;p7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72"/>
          <p:cNvGrpSpPr/>
          <p:nvPr/>
        </p:nvGrpSpPr>
        <p:grpSpPr>
          <a:xfrm>
            <a:off x="5727616" y="4204699"/>
            <a:ext cx="440505" cy="290018"/>
            <a:chOff x="5727616" y="4204699"/>
            <a:chExt cx="440505" cy="290018"/>
          </a:xfrm>
        </p:grpSpPr>
        <p:sp>
          <p:nvSpPr>
            <p:cNvPr id="11194" name="Google Shape;11194;p7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72"/>
          <p:cNvGrpSpPr/>
          <p:nvPr/>
        </p:nvGrpSpPr>
        <p:grpSpPr>
          <a:xfrm>
            <a:off x="6410063" y="4135124"/>
            <a:ext cx="159950" cy="364516"/>
            <a:chOff x="6410063" y="4135124"/>
            <a:chExt cx="159950" cy="364516"/>
          </a:xfrm>
        </p:grpSpPr>
        <p:sp>
          <p:nvSpPr>
            <p:cNvPr id="11203" name="Google Shape;11203;p7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72"/>
          <p:cNvGrpSpPr/>
          <p:nvPr/>
        </p:nvGrpSpPr>
        <p:grpSpPr>
          <a:xfrm>
            <a:off x="6924652" y="4135505"/>
            <a:ext cx="214378" cy="364135"/>
            <a:chOff x="6924652" y="4135505"/>
            <a:chExt cx="214378" cy="364135"/>
          </a:xfrm>
        </p:grpSpPr>
        <p:sp>
          <p:nvSpPr>
            <p:cNvPr id="11208" name="Google Shape;11208;p7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72"/>
          <p:cNvGrpSpPr/>
          <p:nvPr/>
        </p:nvGrpSpPr>
        <p:grpSpPr>
          <a:xfrm>
            <a:off x="7384751" y="4147984"/>
            <a:ext cx="380012" cy="351274"/>
            <a:chOff x="7384751" y="4147984"/>
            <a:chExt cx="380012" cy="351274"/>
          </a:xfrm>
        </p:grpSpPr>
        <p:sp>
          <p:nvSpPr>
            <p:cNvPr id="11213" name="Google Shape;11213;p7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221"/>
        <p:cNvGrpSpPr/>
        <p:nvPr/>
      </p:nvGrpSpPr>
      <p:grpSpPr>
        <a:xfrm>
          <a:off x="0" y="0"/>
          <a:ext cx="0" cy="0"/>
          <a:chOff x="0" y="0"/>
          <a:chExt cx="0" cy="0"/>
        </a:xfrm>
      </p:grpSpPr>
      <p:sp>
        <p:nvSpPr>
          <p:cNvPr id="11222" name="Google Shape;11222;p7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23" name="Google Shape;11223;p7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224" name="Google Shape;11224;p73"/>
          <p:cNvGrpSpPr/>
          <p:nvPr/>
        </p:nvGrpSpPr>
        <p:grpSpPr>
          <a:xfrm>
            <a:off x="1989449" y="4282269"/>
            <a:ext cx="374774" cy="346073"/>
            <a:chOff x="1989449" y="4282269"/>
            <a:chExt cx="374774" cy="346073"/>
          </a:xfrm>
        </p:grpSpPr>
        <p:sp>
          <p:nvSpPr>
            <p:cNvPr id="11225" name="Google Shape;11225;p7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73"/>
          <p:cNvGrpSpPr/>
          <p:nvPr/>
        </p:nvGrpSpPr>
        <p:grpSpPr>
          <a:xfrm>
            <a:off x="2487439" y="4280740"/>
            <a:ext cx="198775" cy="348972"/>
            <a:chOff x="2487439" y="4280740"/>
            <a:chExt cx="198775" cy="348972"/>
          </a:xfrm>
        </p:grpSpPr>
        <p:sp>
          <p:nvSpPr>
            <p:cNvPr id="11231" name="Google Shape;11231;p7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73"/>
          <p:cNvGrpSpPr/>
          <p:nvPr/>
        </p:nvGrpSpPr>
        <p:grpSpPr>
          <a:xfrm>
            <a:off x="2810958" y="4273923"/>
            <a:ext cx="353145" cy="361873"/>
            <a:chOff x="2810958" y="4273923"/>
            <a:chExt cx="353145" cy="361873"/>
          </a:xfrm>
        </p:grpSpPr>
        <p:sp>
          <p:nvSpPr>
            <p:cNvPr id="11236" name="Google Shape;11236;p7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73"/>
          <p:cNvGrpSpPr/>
          <p:nvPr/>
        </p:nvGrpSpPr>
        <p:grpSpPr>
          <a:xfrm>
            <a:off x="6275635" y="4282651"/>
            <a:ext cx="209383" cy="366778"/>
            <a:chOff x="6275635" y="4282651"/>
            <a:chExt cx="209383" cy="366778"/>
          </a:xfrm>
        </p:grpSpPr>
        <p:sp>
          <p:nvSpPr>
            <p:cNvPr id="11244" name="Google Shape;11244;p7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73"/>
          <p:cNvGrpSpPr/>
          <p:nvPr/>
        </p:nvGrpSpPr>
        <p:grpSpPr>
          <a:xfrm>
            <a:off x="6701186" y="4283033"/>
            <a:ext cx="280292" cy="366396"/>
            <a:chOff x="6701186" y="4283033"/>
            <a:chExt cx="280292" cy="366396"/>
          </a:xfrm>
        </p:grpSpPr>
        <p:sp>
          <p:nvSpPr>
            <p:cNvPr id="11247" name="Google Shape;11247;p7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73"/>
          <p:cNvGrpSpPr/>
          <p:nvPr/>
        </p:nvGrpSpPr>
        <p:grpSpPr>
          <a:xfrm>
            <a:off x="2609571" y="3824958"/>
            <a:ext cx="373627" cy="347347"/>
            <a:chOff x="2609571" y="3824958"/>
            <a:chExt cx="373627" cy="347347"/>
          </a:xfrm>
        </p:grpSpPr>
        <p:sp>
          <p:nvSpPr>
            <p:cNvPr id="11250" name="Google Shape;11250;p7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2" name="Google Shape;11252;p73"/>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3" name="Google Shape;11253;p73"/>
          <p:cNvGrpSpPr/>
          <p:nvPr/>
        </p:nvGrpSpPr>
        <p:grpSpPr>
          <a:xfrm>
            <a:off x="916127" y="3807056"/>
            <a:ext cx="221902" cy="380795"/>
            <a:chOff x="916127" y="3807056"/>
            <a:chExt cx="221902" cy="380795"/>
          </a:xfrm>
        </p:grpSpPr>
        <p:sp>
          <p:nvSpPr>
            <p:cNvPr id="11254" name="Google Shape;11254;p7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8" name="Google Shape;11258;p73"/>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3"/>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0" name="Google Shape;11260;p73"/>
          <p:cNvGrpSpPr/>
          <p:nvPr/>
        </p:nvGrpSpPr>
        <p:grpSpPr>
          <a:xfrm>
            <a:off x="3513010" y="3816134"/>
            <a:ext cx="362223" cy="361108"/>
            <a:chOff x="3513010" y="3816134"/>
            <a:chExt cx="362223" cy="361108"/>
          </a:xfrm>
        </p:grpSpPr>
        <p:sp>
          <p:nvSpPr>
            <p:cNvPr id="11261" name="Google Shape;11261;p7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3"/>
          <p:cNvGrpSpPr/>
          <p:nvPr/>
        </p:nvGrpSpPr>
        <p:grpSpPr>
          <a:xfrm>
            <a:off x="3950316" y="3820307"/>
            <a:ext cx="369805" cy="353782"/>
            <a:chOff x="3950316" y="3820307"/>
            <a:chExt cx="369805" cy="353782"/>
          </a:xfrm>
        </p:grpSpPr>
        <p:sp>
          <p:nvSpPr>
            <p:cNvPr id="11266" name="Google Shape;11266;p7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0" name="Google Shape;11270;p73"/>
          <p:cNvGrpSpPr/>
          <p:nvPr/>
        </p:nvGrpSpPr>
        <p:grpSpPr>
          <a:xfrm>
            <a:off x="1761909" y="3811961"/>
            <a:ext cx="307974" cy="371716"/>
            <a:chOff x="1761909" y="3811961"/>
            <a:chExt cx="307974" cy="371716"/>
          </a:xfrm>
        </p:grpSpPr>
        <p:sp>
          <p:nvSpPr>
            <p:cNvPr id="11271" name="Google Shape;11271;p7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73"/>
          <p:cNvGrpSpPr/>
          <p:nvPr/>
        </p:nvGrpSpPr>
        <p:grpSpPr>
          <a:xfrm>
            <a:off x="5373342" y="3808935"/>
            <a:ext cx="231395" cy="353145"/>
            <a:chOff x="5373342" y="3808935"/>
            <a:chExt cx="231395" cy="353145"/>
          </a:xfrm>
        </p:grpSpPr>
        <p:sp>
          <p:nvSpPr>
            <p:cNvPr id="11282" name="Google Shape;11282;p7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1" name="Google Shape;11291;p73"/>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2" name="Google Shape;11292;p73"/>
          <p:cNvGrpSpPr/>
          <p:nvPr/>
        </p:nvGrpSpPr>
        <p:grpSpPr>
          <a:xfrm>
            <a:off x="5833775" y="3809445"/>
            <a:ext cx="235185" cy="352253"/>
            <a:chOff x="5833775" y="3809445"/>
            <a:chExt cx="235185" cy="352253"/>
          </a:xfrm>
        </p:grpSpPr>
        <p:sp>
          <p:nvSpPr>
            <p:cNvPr id="11293" name="Google Shape;11293;p7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73"/>
          <p:cNvGrpSpPr/>
          <p:nvPr/>
        </p:nvGrpSpPr>
        <p:grpSpPr>
          <a:xfrm>
            <a:off x="4942472" y="3809318"/>
            <a:ext cx="238976" cy="352762"/>
            <a:chOff x="4942472" y="3809318"/>
            <a:chExt cx="238976" cy="352762"/>
          </a:xfrm>
        </p:grpSpPr>
        <p:sp>
          <p:nvSpPr>
            <p:cNvPr id="11297" name="Google Shape;11297;p7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73"/>
          <p:cNvGrpSpPr/>
          <p:nvPr/>
        </p:nvGrpSpPr>
        <p:grpSpPr>
          <a:xfrm>
            <a:off x="6266525" y="3807788"/>
            <a:ext cx="260223" cy="353527"/>
            <a:chOff x="6266525" y="3807788"/>
            <a:chExt cx="260223" cy="353527"/>
          </a:xfrm>
        </p:grpSpPr>
        <p:sp>
          <p:nvSpPr>
            <p:cNvPr id="11305" name="Google Shape;11305;p7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9" name="Google Shape;11309;p73"/>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0" name="Google Shape;11310;p73"/>
          <p:cNvGrpSpPr/>
          <p:nvPr/>
        </p:nvGrpSpPr>
        <p:grpSpPr>
          <a:xfrm>
            <a:off x="7184363" y="3809604"/>
            <a:ext cx="202184" cy="352762"/>
            <a:chOff x="7184363" y="3809604"/>
            <a:chExt cx="202184" cy="352762"/>
          </a:xfrm>
        </p:grpSpPr>
        <p:sp>
          <p:nvSpPr>
            <p:cNvPr id="11311" name="Google Shape;11311;p7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73"/>
          <p:cNvGrpSpPr/>
          <p:nvPr/>
        </p:nvGrpSpPr>
        <p:grpSpPr>
          <a:xfrm>
            <a:off x="7571624" y="3808935"/>
            <a:ext cx="292047" cy="352762"/>
            <a:chOff x="7571624" y="3808935"/>
            <a:chExt cx="292047" cy="352762"/>
          </a:xfrm>
        </p:grpSpPr>
        <p:sp>
          <p:nvSpPr>
            <p:cNvPr id="11314" name="Google Shape;11314;p7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73"/>
          <p:cNvGrpSpPr/>
          <p:nvPr/>
        </p:nvGrpSpPr>
        <p:grpSpPr>
          <a:xfrm>
            <a:off x="2174559" y="3356116"/>
            <a:ext cx="364135" cy="359930"/>
            <a:chOff x="2174559" y="3356116"/>
            <a:chExt cx="364135" cy="359930"/>
          </a:xfrm>
        </p:grpSpPr>
        <p:sp>
          <p:nvSpPr>
            <p:cNvPr id="11321" name="Google Shape;11321;p7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73"/>
          <p:cNvGrpSpPr/>
          <p:nvPr/>
        </p:nvGrpSpPr>
        <p:grpSpPr>
          <a:xfrm>
            <a:off x="1731934" y="3355639"/>
            <a:ext cx="368371" cy="361554"/>
            <a:chOff x="1731934" y="3355639"/>
            <a:chExt cx="368371" cy="361554"/>
          </a:xfrm>
        </p:grpSpPr>
        <p:sp>
          <p:nvSpPr>
            <p:cNvPr id="11324" name="Google Shape;11324;p7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73"/>
          <p:cNvGrpSpPr/>
          <p:nvPr/>
        </p:nvGrpSpPr>
        <p:grpSpPr>
          <a:xfrm>
            <a:off x="3990517" y="3354173"/>
            <a:ext cx="279559" cy="363402"/>
            <a:chOff x="3990517" y="3354173"/>
            <a:chExt cx="279559" cy="363402"/>
          </a:xfrm>
        </p:grpSpPr>
        <p:sp>
          <p:nvSpPr>
            <p:cNvPr id="11327" name="Google Shape;11327;p7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73"/>
          <p:cNvGrpSpPr/>
          <p:nvPr/>
        </p:nvGrpSpPr>
        <p:grpSpPr>
          <a:xfrm>
            <a:off x="3497847" y="3417374"/>
            <a:ext cx="379680" cy="237606"/>
            <a:chOff x="3497847" y="3417374"/>
            <a:chExt cx="379680" cy="237606"/>
          </a:xfrm>
        </p:grpSpPr>
        <p:sp>
          <p:nvSpPr>
            <p:cNvPr id="11331" name="Google Shape;11331;p7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73"/>
          <p:cNvGrpSpPr/>
          <p:nvPr/>
        </p:nvGrpSpPr>
        <p:grpSpPr>
          <a:xfrm>
            <a:off x="2612597" y="3367075"/>
            <a:ext cx="376271" cy="337982"/>
            <a:chOff x="2612597" y="3367075"/>
            <a:chExt cx="376271" cy="337982"/>
          </a:xfrm>
        </p:grpSpPr>
        <p:sp>
          <p:nvSpPr>
            <p:cNvPr id="11336" name="Google Shape;11336;p7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73"/>
          <p:cNvGrpSpPr/>
          <p:nvPr/>
        </p:nvGrpSpPr>
        <p:grpSpPr>
          <a:xfrm>
            <a:off x="3071914" y="3364431"/>
            <a:ext cx="343652" cy="342505"/>
            <a:chOff x="3071914" y="3364431"/>
            <a:chExt cx="343652" cy="342505"/>
          </a:xfrm>
        </p:grpSpPr>
        <p:sp>
          <p:nvSpPr>
            <p:cNvPr id="11339" name="Google Shape;11339;p7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73"/>
          <p:cNvGrpSpPr/>
          <p:nvPr/>
        </p:nvGrpSpPr>
        <p:grpSpPr>
          <a:xfrm>
            <a:off x="897141" y="3359875"/>
            <a:ext cx="257962" cy="352762"/>
            <a:chOff x="897141" y="3359875"/>
            <a:chExt cx="257962" cy="352762"/>
          </a:xfrm>
        </p:grpSpPr>
        <p:sp>
          <p:nvSpPr>
            <p:cNvPr id="11345" name="Google Shape;11345;p7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73"/>
          <p:cNvGrpSpPr/>
          <p:nvPr/>
        </p:nvGrpSpPr>
        <p:grpSpPr>
          <a:xfrm>
            <a:off x="1333682" y="3344330"/>
            <a:ext cx="271213" cy="383088"/>
            <a:chOff x="1333682" y="3344330"/>
            <a:chExt cx="271213" cy="383088"/>
          </a:xfrm>
        </p:grpSpPr>
        <p:sp>
          <p:nvSpPr>
            <p:cNvPr id="11354" name="Google Shape;11354;p7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73"/>
          <p:cNvGrpSpPr/>
          <p:nvPr/>
        </p:nvGrpSpPr>
        <p:grpSpPr>
          <a:xfrm>
            <a:off x="6664394" y="3346974"/>
            <a:ext cx="353113" cy="351998"/>
            <a:chOff x="6664394" y="3346974"/>
            <a:chExt cx="353113" cy="351998"/>
          </a:xfrm>
        </p:grpSpPr>
        <p:sp>
          <p:nvSpPr>
            <p:cNvPr id="11366" name="Google Shape;11366;p7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73"/>
          <p:cNvGrpSpPr/>
          <p:nvPr/>
        </p:nvGrpSpPr>
        <p:grpSpPr>
          <a:xfrm>
            <a:off x="849741" y="1959307"/>
            <a:ext cx="399398" cy="375443"/>
            <a:chOff x="849741" y="1959307"/>
            <a:chExt cx="399398" cy="375443"/>
          </a:xfrm>
        </p:grpSpPr>
        <p:sp>
          <p:nvSpPr>
            <p:cNvPr id="11372" name="Google Shape;11372;p7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73"/>
          <p:cNvGrpSpPr/>
          <p:nvPr/>
        </p:nvGrpSpPr>
        <p:grpSpPr>
          <a:xfrm>
            <a:off x="1284212" y="1963766"/>
            <a:ext cx="379489" cy="366046"/>
            <a:chOff x="1284212" y="1963766"/>
            <a:chExt cx="379489" cy="366046"/>
          </a:xfrm>
        </p:grpSpPr>
        <p:sp>
          <p:nvSpPr>
            <p:cNvPr id="11375" name="Google Shape;11375;p7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3"/>
          <p:cNvGrpSpPr/>
          <p:nvPr/>
        </p:nvGrpSpPr>
        <p:grpSpPr>
          <a:xfrm>
            <a:off x="3037766" y="1969564"/>
            <a:ext cx="370219" cy="354928"/>
            <a:chOff x="3037766" y="1969564"/>
            <a:chExt cx="370219" cy="354928"/>
          </a:xfrm>
        </p:grpSpPr>
        <p:sp>
          <p:nvSpPr>
            <p:cNvPr id="11378" name="Google Shape;11378;p7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73"/>
          <p:cNvGrpSpPr/>
          <p:nvPr/>
        </p:nvGrpSpPr>
        <p:grpSpPr>
          <a:xfrm>
            <a:off x="3982553" y="1971730"/>
            <a:ext cx="304566" cy="350501"/>
            <a:chOff x="3982553" y="1971730"/>
            <a:chExt cx="304566" cy="350501"/>
          </a:xfrm>
        </p:grpSpPr>
        <p:sp>
          <p:nvSpPr>
            <p:cNvPr id="11383" name="Google Shape;11383;p7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73"/>
          <p:cNvGrpSpPr/>
          <p:nvPr/>
        </p:nvGrpSpPr>
        <p:grpSpPr>
          <a:xfrm>
            <a:off x="2567841" y="1994124"/>
            <a:ext cx="399812" cy="306477"/>
            <a:chOff x="2567841" y="1994124"/>
            <a:chExt cx="399812" cy="306477"/>
          </a:xfrm>
        </p:grpSpPr>
        <p:sp>
          <p:nvSpPr>
            <p:cNvPr id="11386" name="Google Shape;11386;p7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73"/>
          <p:cNvGrpSpPr/>
          <p:nvPr/>
        </p:nvGrpSpPr>
        <p:grpSpPr>
          <a:xfrm>
            <a:off x="2212084" y="1960358"/>
            <a:ext cx="324698" cy="372863"/>
            <a:chOff x="2212084" y="1960358"/>
            <a:chExt cx="324698" cy="372863"/>
          </a:xfrm>
        </p:grpSpPr>
        <p:sp>
          <p:nvSpPr>
            <p:cNvPr id="11390" name="Google Shape;11390;p7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73"/>
          <p:cNvGrpSpPr/>
          <p:nvPr/>
        </p:nvGrpSpPr>
        <p:grpSpPr>
          <a:xfrm>
            <a:off x="1805901" y="1960358"/>
            <a:ext cx="284847" cy="373627"/>
            <a:chOff x="1805901" y="1960358"/>
            <a:chExt cx="284847" cy="373627"/>
          </a:xfrm>
        </p:grpSpPr>
        <p:sp>
          <p:nvSpPr>
            <p:cNvPr id="11394" name="Google Shape;11394;p7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6" name="Google Shape;11396;p73"/>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3"/>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3"/>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9" name="Google Shape;11399;p73"/>
          <p:cNvGrpSpPr/>
          <p:nvPr/>
        </p:nvGrpSpPr>
        <p:grpSpPr>
          <a:xfrm>
            <a:off x="6656812" y="2029388"/>
            <a:ext cx="368690" cy="245793"/>
            <a:chOff x="6656812" y="2029388"/>
            <a:chExt cx="368690" cy="245793"/>
          </a:xfrm>
        </p:grpSpPr>
        <p:sp>
          <p:nvSpPr>
            <p:cNvPr id="11400" name="Google Shape;11400;p7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73"/>
          <p:cNvGrpSpPr/>
          <p:nvPr/>
        </p:nvGrpSpPr>
        <p:grpSpPr>
          <a:xfrm>
            <a:off x="4869651" y="2012218"/>
            <a:ext cx="376654" cy="281566"/>
            <a:chOff x="4869651" y="2012218"/>
            <a:chExt cx="376654" cy="281566"/>
          </a:xfrm>
        </p:grpSpPr>
        <p:sp>
          <p:nvSpPr>
            <p:cNvPr id="11411" name="Google Shape;11411;p7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73"/>
          <p:cNvGrpSpPr/>
          <p:nvPr/>
        </p:nvGrpSpPr>
        <p:grpSpPr>
          <a:xfrm>
            <a:off x="5306224" y="2012313"/>
            <a:ext cx="367925" cy="281694"/>
            <a:chOff x="5306224" y="2012313"/>
            <a:chExt cx="367925" cy="281694"/>
          </a:xfrm>
        </p:grpSpPr>
        <p:sp>
          <p:nvSpPr>
            <p:cNvPr id="11416" name="Google Shape;11416;p7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8" name="Google Shape;11418;p73"/>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9" name="Google Shape;11419;p73"/>
          <p:cNvGrpSpPr/>
          <p:nvPr/>
        </p:nvGrpSpPr>
        <p:grpSpPr>
          <a:xfrm>
            <a:off x="6195998" y="1983102"/>
            <a:ext cx="368308" cy="338746"/>
            <a:chOff x="6195998" y="1983102"/>
            <a:chExt cx="368308" cy="338746"/>
          </a:xfrm>
        </p:grpSpPr>
        <p:sp>
          <p:nvSpPr>
            <p:cNvPr id="11420" name="Google Shape;11420;p7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3"/>
          <p:cNvGrpSpPr/>
          <p:nvPr/>
        </p:nvGrpSpPr>
        <p:grpSpPr>
          <a:xfrm>
            <a:off x="7542031" y="2011835"/>
            <a:ext cx="369072" cy="280037"/>
            <a:chOff x="7542031" y="2011835"/>
            <a:chExt cx="369072" cy="280037"/>
          </a:xfrm>
        </p:grpSpPr>
        <p:sp>
          <p:nvSpPr>
            <p:cNvPr id="11424" name="Google Shape;11424;p7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73"/>
          <p:cNvGrpSpPr/>
          <p:nvPr/>
        </p:nvGrpSpPr>
        <p:grpSpPr>
          <a:xfrm>
            <a:off x="8010427" y="3348503"/>
            <a:ext cx="278795" cy="351615"/>
            <a:chOff x="8010427" y="3348503"/>
            <a:chExt cx="278795" cy="351615"/>
          </a:xfrm>
        </p:grpSpPr>
        <p:sp>
          <p:nvSpPr>
            <p:cNvPr id="11434" name="Google Shape;11434;p7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8" name="Google Shape;11438;p73"/>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9" name="Google Shape;11439;p73"/>
          <p:cNvGrpSpPr/>
          <p:nvPr/>
        </p:nvGrpSpPr>
        <p:grpSpPr>
          <a:xfrm>
            <a:off x="7141900" y="3349204"/>
            <a:ext cx="281057" cy="351010"/>
            <a:chOff x="7141900" y="3349204"/>
            <a:chExt cx="281057" cy="351010"/>
          </a:xfrm>
        </p:grpSpPr>
        <p:sp>
          <p:nvSpPr>
            <p:cNvPr id="11440" name="Google Shape;11440;p7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73"/>
          <p:cNvGrpSpPr/>
          <p:nvPr/>
        </p:nvGrpSpPr>
        <p:grpSpPr>
          <a:xfrm>
            <a:off x="5314188" y="3350032"/>
            <a:ext cx="363752" cy="353113"/>
            <a:chOff x="5314188" y="3350032"/>
            <a:chExt cx="363752" cy="353113"/>
          </a:xfrm>
        </p:grpSpPr>
        <p:sp>
          <p:nvSpPr>
            <p:cNvPr id="11444" name="Google Shape;11444;p7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73"/>
          <p:cNvGrpSpPr/>
          <p:nvPr/>
        </p:nvGrpSpPr>
        <p:grpSpPr>
          <a:xfrm>
            <a:off x="6203579" y="3348981"/>
            <a:ext cx="351615" cy="350373"/>
            <a:chOff x="6203579" y="3348981"/>
            <a:chExt cx="351615" cy="350373"/>
          </a:xfrm>
        </p:grpSpPr>
        <p:sp>
          <p:nvSpPr>
            <p:cNvPr id="11447" name="Google Shape;11447;p7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73"/>
          <p:cNvGrpSpPr/>
          <p:nvPr/>
        </p:nvGrpSpPr>
        <p:grpSpPr>
          <a:xfrm>
            <a:off x="5829984" y="3350032"/>
            <a:ext cx="220755" cy="352348"/>
            <a:chOff x="5829984" y="3350032"/>
            <a:chExt cx="220755" cy="352348"/>
          </a:xfrm>
        </p:grpSpPr>
        <p:sp>
          <p:nvSpPr>
            <p:cNvPr id="11453" name="Google Shape;11453;p7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73"/>
          <p:cNvGrpSpPr/>
          <p:nvPr/>
        </p:nvGrpSpPr>
        <p:grpSpPr>
          <a:xfrm>
            <a:off x="4882170" y="3349841"/>
            <a:ext cx="358464" cy="352316"/>
            <a:chOff x="4882170" y="3349841"/>
            <a:chExt cx="358464" cy="352316"/>
          </a:xfrm>
        </p:grpSpPr>
        <p:sp>
          <p:nvSpPr>
            <p:cNvPr id="11458" name="Google Shape;11458;p7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0" name="Google Shape;11460;p73"/>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3"/>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2" name="Google Shape;11462;p73"/>
          <p:cNvGrpSpPr/>
          <p:nvPr/>
        </p:nvGrpSpPr>
        <p:grpSpPr>
          <a:xfrm>
            <a:off x="3044965" y="2435220"/>
            <a:ext cx="400194" cy="324316"/>
            <a:chOff x="3044965" y="2435220"/>
            <a:chExt cx="400194" cy="324316"/>
          </a:xfrm>
        </p:grpSpPr>
        <p:sp>
          <p:nvSpPr>
            <p:cNvPr id="11463" name="Google Shape;11463;p7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73"/>
          <p:cNvGrpSpPr/>
          <p:nvPr/>
        </p:nvGrpSpPr>
        <p:grpSpPr>
          <a:xfrm>
            <a:off x="4878379" y="2473892"/>
            <a:ext cx="367161" cy="287523"/>
            <a:chOff x="4878379" y="2473892"/>
            <a:chExt cx="367161" cy="287523"/>
          </a:xfrm>
        </p:grpSpPr>
        <p:sp>
          <p:nvSpPr>
            <p:cNvPr id="11467" name="Google Shape;11467;p7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73"/>
          <p:cNvGrpSpPr/>
          <p:nvPr/>
        </p:nvGrpSpPr>
        <p:grpSpPr>
          <a:xfrm>
            <a:off x="1325719" y="2887689"/>
            <a:ext cx="290581" cy="372481"/>
            <a:chOff x="1325719" y="2887689"/>
            <a:chExt cx="290581" cy="372481"/>
          </a:xfrm>
        </p:grpSpPr>
        <p:sp>
          <p:nvSpPr>
            <p:cNvPr id="11473" name="Google Shape;11473;p7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5" name="Google Shape;11475;p73"/>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6" name="Google Shape;11476;p73"/>
          <p:cNvGrpSpPr/>
          <p:nvPr/>
        </p:nvGrpSpPr>
        <p:grpSpPr>
          <a:xfrm>
            <a:off x="3510335" y="2892499"/>
            <a:ext cx="360726" cy="361204"/>
            <a:chOff x="3510335" y="2892499"/>
            <a:chExt cx="360726" cy="361204"/>
          </a:xfrm>
        </p:grpSpPr>
        <p:sp>
          <p:nvSpPr>
            <p:cNvPr id="11477" name="Google Shape;11477;p7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73"/>
          <p:cNvGrpSpPr/>
          <p:nvPr/>
        </p:nvGrpSpPr>
        <p:grpSpPr>
          <a:xfrm>
            <a:off x="3086313" y="2877049"/>
            <a:ext cx="320143" cy="392581"/>
            <a:chOff x="3086313" y="2877049"/>
            <a:chExt cx="320143" cy="392581"/>
          </a:xfrm>
        </p:grpSpPr>
        <p:sp>
          <p:nvSpPr>
            <p:cNvPr id="11483" name="Google Shape;11483;p7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5" name="Google Shape;11495;p73"/>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6" name="Google Shape;11496;p73"/>
          <p:cNvGrpSpPr/>
          <p:nvPr/>
        </p:nvGrpSpPr>
        <p:grpSpPr>
          <a:xfrm>
            <a:off x="861113" y="2885746"/>
            <a:ext cx="333809" cy="373277"/>
            <a:chOff x="861113" y="2885746"/>
            <a:chExt cx="333809" cy="373277"/>
          </a:xfrm>
        </p:grpSpPr>
        <p:sp>
          <p:nvSpPr>
            <p:cNvPr id="11497" name="Google Shape;11497;p7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0" name="Google Shape;11500;p73"/>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3"/>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2" name="Google Shape;11502;p73"/>
          <p:cNvGrpSpPr/>
          <p:nvPr/>
        </p:nvGrpSpPr>
        <p:grpSpPr>
          <a:xfrm>
            <a:off x="1297654" y="1504481"/>
            <a:ext cx="349354" cy="362223"/>
            <a:chOff x="1297654" y="1504481"/>
            <a:chExt cx="349354" cy="362223"/>
          </a:xfrm>
        </p:grpSpPr>
        <p:sp>
          <p:nvSpPr>
            <p:cNvPr id="11503" name="Google Shape;11503;p7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6" name="Google Shape;11506;p73"/>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7" name="Google Shape;11507;p73"/>
          <p:cNvGrpSpPr/>
          <p:nvPr/>
        </p:nvGrpSpPr>
        <p:grpSpPr>
          <a:xfrm>
            <a:off x="852385" y="1510916"/>
            <a:ext cx="353145" cy="351998"/>
            <a:chOff x="852385" y="1510916"/>
            <a:chExt cx="353145" cy="351998"/>
          </a:xfrm>
        </p:grpSpPr>
        <p:sp>
          <p:nvSpPr>
            <p:cNvPr id="11508" name="Google Shape;11508;p7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73"/>
          <p:cNvGrpSpPr/>
          <p:nvPr/>
        </p:nvGrpSpPr>
        <p:grpSpPr>
          <a:xfrm>
            <a:off x="1745217" y="1515471"/>
            <a:ext cx="343269" cy="342505"/>
            <a:chOff x="1745217" y="1515471"/>
            <a:chExt cx="343269" cy="342505"/>
          </a:xfrm>
        </p:grpSpPr>
        <p:sp>
          <p:nvSpPr>
            <p:cNvPr id="11512" name="Google Shape;11512;p7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6" name="Google Shape;11516;p73"/>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7" name="Google Shape;11517;p73"/>
          <p:cNvGrpSpPr/>
          <p:nvPr/>
        </p:nvGrpSpPr>
        <p:grpSpPr>
          <a:xfrm>
            <a:off x="3042703" y="1529137"/>
            <a:ext cx="411535" cy="315587"/>
            <a:chOff x="3042703" y="1529137"/>
            <a:chExt cx="411535" cy="315587"/>
          </a:xfrm>
        </p:grpSpPr>
        <p:sp>
          <p:nvSpPr>
            <p:cNvPr id="11518" name="Google Shape;11518;p7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73"/>
          <p:cNvGrpSpPr/>
          <p:nvPr/>
        </p:nvGrpSpPr>
        <p:grpSpPr>
          <a:xfrm>
            <a:off x="2629289" y="1544682"/>
            <a:ext cx="350501" cy="284497"/>
            <a:chOff x="2629289" y="1544682"/>
            <a:chExt cx="350501" cy="284497"/>
          </a:xfrm>
        </p:grpSpPr>
        <p:sp>
          <p:nvSpPr>
            <p:cNvPr id="11529" name="Google Shape;11529;p7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73"/>
          <p:cNvGrpSpPr/>
          <p:nvPr/>
        </p:nvGrpSpPr>
        <p:grpSpPr>
          <a:xfrm>
            <a:off x="5305077" y="1502633"/>
            <a:ext cx="367893" cy="365218"/>
            <a:chOff x="5305077" y="1502633"/>
            <a:chExt cx="367893" cy="365218"/>
          </a:xfrm>
        </p:grpSpPr>
        <p:sp>
          <p:nvSpPr>
            <p:cNvPr id="11535" name="Google Shape;11535;p7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73"/>
          <p:cNvGrpSpPr/>
          <p:nvPr/>
        </p:nvGrpSpPr>
        <p:grpSpPr>
          <a:xfrm>
            <a:off x="7100170" y="1500117"/>
            <a:ext cx="368308" cy="367033"/>
            <a:chOff x="7100170" y="1500117"/>
            <a:chExt cx="368308" cy="367033"/>
          </a:xfrm>
        </p:grpSpPr>
        <p:sp>
          <p:nvSpPr>
            <p:cNvPr id="11538" name="Google Shape;11538;p7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1" name="Google Shape;11551;p73"/>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2" name="Google Shape;11552;p73"/>
          <p:cNvGrpSpPr/>
          <p:nvPr/>
        </p:nvGrpSpPr>
        <p:grpSpPr>
          <a:xfrm>
            <a:off x="6649231" y="1500021"/>
            <a:ext cx="390287" cy="367065"/>
            <a:chOff x="6649231" y="1500021"/>
            <a:chExt cx="390287" cy="367065"/>
          </a:xfrm>
        </p:grpSpPr>
        <p:sp>
          <p:nvSpPr>
            <p:cNvPr id="11553" name="Google Shape;11553;p7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73"/>
          <p:cNvGrpSpPr/>
          <p:nvPr/>
        </p:nvGrpSpPr>
        <p:grpSpPr>
          <a:xfrm>
            <a:off x="5746938" y="1543503"/>
            <a:ext cx="387261" cy="280356"/>
            <a:chOff x="5746938" y="1543503"/>
            <a:chExt cx="387261" cy="280356"/>
          </a:xfrm>
        </p:grpSpPr>
        <p:sp>
          <p:nvSpPr>
            <p:cNvPr id="11566" name="Google Shape;11566;p7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73"/>
          <p:cNvGrpSpPr/>
          <p:nvPr/>
        </p:nvGrpSpPr>
        <p:grpSpPr>
          <a:xfrm>
            <a:off x="6196730" y="1525346"/>
            <a:ext cx="369072" cy="317467"/>
            <a:chOff x="6196730" y="1525346"/>
            <a:chExt cx="369072" cy="317467"/>
          </a:xfrm>
        </p:grpSpPr>
        <p:sp>
          <p:nvSpPr>
            <p:cNvPr id="11569" name="Google Shape;11569;p7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73"/>
          <p:cNvGrpSpPr/>
          <p:nvPr/>
        </p:nvGrpSpPr>
        <p:grpSpPr>
          <a:xfrm>
            <a:off x="4940592" y="1500690"/>
            <a:ext cx="246558" cy="367161"/>
            <a:chOff x="4940592" y="1500690"/>
            <a:chExt cx="246558" cy="367161"/>
          </a:xfrm>
        </p:grpSpPr>
        <p:sp>
          <p:nvSpPr>
            <p:cNvPr id="11573" name="Google Shape;11573;p7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7" name="Google Shape;11577;p73"/>
          <p:cNvGrpSpPr/>
          <p:nvPr/>
        </p:nvGrpSpPr>
        <p:grpSpPr>
          <a:xfrm>
            <a:off x="7964906" y="1499894"/>
            <a:ext cx="380858" cy="367575"/>
            <a:chOff x="7964906" y="1499894"/>
            <a:chExt cx="380858" cy="367575"/>
          </a:xfrm>
        </p:grpSpPr>
        <p:sp>
          <p:nvSpPr>
            <p:cNvPr id="11578" name="Google Shape;11578;p7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1" name="Google Shape;11581;p73"/>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2" name="Google Shape;11582;p73"/>
          <p:cNvGrpSpPr/>
          <p:nvPr/>
        </p:nvGrpSpPr>
        <p:grpSpPr>
          <a:xfrm>
            <a:off x="8007400" y="2902278"/>
            <a:ext cx="285230" cy="355597"/>
            <a:chOff x="8007400" y="2902278"/>
            <a:chExt cx="285230" cy="355597"/>
          </a:xfrm>
        </p:grpSpPr>
        <p:sp>
          <p:nvSpPr>
            <p:cNvPr id="11583" name="Google Shape;11583;p7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73"/>
          <p:cNvGrpSpPr/>
          <p:nvPr/>
        </p:nvGrpSpPr>
        <p:grpSpPr>
          <a:xfrm>
            <a:off x="6219124" y="2902788"/>
            <a:ext cx="318231" cy="355470"/>
            <a:chOff x="6219124" y="2902788"/>
            <a:chExt cx="318231" cy="355470"/>
          </a:xfrm>
        </p:grpSpPr>
        <p:sp>
          <p:nvSpPr>
            <p:cNvPr id="11586" name="Google Shape;11586;p7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73"/>
          <p:cNvGrpSpPr/>
          <p:nvPr/>
        </p:nvGrpSpPr>
        <p:grpSpPr>
          <a:xfrm>
            <a:off x="4969421" y="2902852"/>
            <a:ext cx="185109" cy="355406"/>
            <a:chOff x="4969421" y="2902852"/>
            <a:chExt cx="185109" cy="355406"/>
          </a:xfrm>
        </p:grpSpPr>
        <p:sp>
          <p:nvSpPr>
            <p:cNvPr id="11590" name="Google Shape;11590;p7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6" name="Google Shape;11596;p73"/>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3"/>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73"/>
          <p:cNvGrpSpPr/>
          <p:nvPr/>
        </p:nvGrpSpPr>
        <p:grpSpPr>
          <a:xfrm>
            <a:off x="6685259" y="2902852"/>
            <a:ext cx="311414" cy="355406"/>
            <a:chOff x="6685259" y="2902852"/>
            <a:chExt cx="311414" cy="355406"/>
          </a:xfrm>
        </p:grpSpPr>
        <p:sp>
          <p:nvSpPr>
            <p:cNvPr id="11599" name="Google Shape;11599;p7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73"/>
          <p:cNvGrpSpPr/>
          <p:nvPr/>
        </p:nvGrpSpPr>
        <p:grpSpPr>
          <a:xfrm>
            <a:off x="5309250" y="2903170"/>
            <a:ext cx="359579" cy="355852"/>
            <a:chOff x="5309250" y="2903170"/>
            <a:chExt cx="359579" cy="355852"/>
          </a:xfrm>
        </p:grpSpPr>
        <p:sp>
          <p:nvSpPr>
            <p:cNvPr id="11603" name="Google Shape;11603;p7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73"/>
          <p:cNvGrpSpPr/>
          <p:nvPr/>
        </p:nvGrpSpPr>
        <p:grpSpPr>
          <a:xfrm>
            <a:off x="2199565" y="2421172"/>
            <a:ext cx="312179" cy="353431"/>
            <a:chOff x="2199565" y="2421172"/>
            <a:chExt cx="312179" cy="353431"/>
          </a:xfrm>
        </p:grpSpPr>
        <p:sp>
          <p:nvSpPr>
            <p:cNvPr id="11607" name="Google Shape;11607;p7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73"/>
          <p:cNvGrpSpPr/>
          <p:nvPr/>
        </p:nvGrpSpPr>
        <p:grpSpPr>
          <a:xfrm>
            <a:off x="1750887" y="2425727"/>
            <a:ext cx="320143" cy="343269"/>
            <a:chOff x="1750887" y="2425727"/>
            <a:chExt cx="320143" cy="343269"/>
          </a:xfrm>
        </p:grpSpPr>
        <p:sp>
          <p:nvSpPr>
            <p:cNvPr id="11610" name="Google Shape;11610;p7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73"/>
          <p:cNvGrpSpPr/>
          <p:nvPr/>
        </p:nvGrpSpPr>
        <p:grpSpPr>
          <a:xfrm>
            <a:off x="1298037" y="2425727"/>
            <a:ext cx="338364" cy="342887"/>
            <a:chOff x="1298037" y="2425727"/>
            <a:chExt cx="338364" cy="342887"/>
          </a:xfrm>
        </p:grpSpPr>
        <p:sp>
          <p:nvSpPr>
            <p:cNvPr id="11613" name="Google Shape;11613;p7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7" name="Google Shape;11617;p73"/>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8" name="Google Shape;11618;p73"/>
          <p:cNvGrpSpPr/>
          <p:nvPr/>
        </p:nvGrpSpPr>
        <p:grpSpPr>
          <a:xfrm>
            <a:off x="3974207" y="2429009"/>
            <a:ext cx="320143" cy="338491"/>
            <a:chOff x="3974207" y="2429009"/>
            <a:chExt cx="320143" cy="338491"/>
          </a:xfrm>
        </p:grpSpPr>
        <p:sp>
          <p:nvSpPr>
            <p:cNvPr id="11619" name="Google Shape;11619;p7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73"/>
          <p:cNvGrpSpPr/>
          <p:nvPr/>
        </p:nvGrpSpPr>
        <p:grpSpPr>
          <a:xfrm>
            <a:off x="2623237" y="2431047"/>
            <a:ext cx="355024" cy="332630"/>
            <a:chOff x="2623237" y="2431047"/>
            <a:chExt cx="355024" cy="332630"/>
          </a:xfrm>
        </p:grpSpPr>
        <p:sp>
          <p:nvSpPr>
            <p:cNvPr id="11622" name="Google Shape;11622;p7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6" name="Google Shape;11626;p73"/>
          <p:cNvGrpSpPr/>
          <p:nvPr/>
        </p:nvGrpSpPr>
        <p:grpSpPr>
          <a:xfrm>
            <a:off x="6657194" y="2434073"/>
            <a:ext cx="375507" cy="367925"/>
            <a:chOff x="6657194" y="2434073"/>
            <a:chExt cx="375507" cy="367925"/>
          </a:xfrm>
        </p:grpSpPr>
        <p:sp>
          <p:nvSpPr>
            <p:cNvPr id="11627" name="Google Shape;11627;p7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73"/>
          <p:cNvGrpSpPr/>
          <p:nvPr/>
        </p:nvGrpSpPr>
        <p:grpSpPr>
          <a:xfrm>
            <a:off x="7101317" y="2441655"/>
            <a:ext cx="367925" cy="352380"/>
            <a:chOff x="7101317" y="2441655"/>
            <a:chExt cx="367925" cy="352380"/>
          </a:xfrm>
        </p:grpSpPr>
        <p:sp>
          <p:nvSpPr>
            <p:cNvPr id="11631" name="Google Shape;11631;p7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3" name="Google Shape;11633;p73"/>
          <p:cNvGrpSpPr/>
          <p:nvPr/>
        </p:nvGrpSpPr>
        <p:grpSpPr>
          <a:xfrm>
            <a:off x="5756399" y="2434456"/>
            <a:ext cx="367925" cy="367161"/>
            <a:chOff x="5756399" y="2434456"/>
            <a:chExt cx="367925" cy="367161"/>
          </a:xfrm>
        </p:grpSpPr>
        <p:sp>
          <p:nvSpPr>
            <p:cNvPr id="11634" name="Google Shape;11634;p7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1" name="Google Shape;11641;p73"/>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3"/>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3" name="Google Shape;11643;p73"/>
          <p:cNvGrpSpPr/>
          <p:nvPr/>
        </p:nvGrpSpPr>
        <p:grpSpPr>
          <a:xfrm>
            <a:off x="7964906" y="2434073"/>
            <a:ext cx="373627" cy="367925"/>
            <a:chOff x="7964906" y="2434073"/>
            <a:chExt cx="373627" cy="367925"/>
          </a:xfrm>
        </p:grpSpPr>
        <p:sp>
          <p:nvSpPr>
            <p:cNvPr id="11644" name="Google Shape;11644;p7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73"/>
          <p:cNvGrpSpPr/>
          <p:nvPr/>
        </p:nvGrpSpPr>
        <p:grpSpPr>
          <a:xfrm>
            <a:off x="6194086" y="2437737"/>
            <a:ext cx="369837" cy="360471"/>
            <a:chOff x="6194086" y="2437737"/>
            <a:chExt cx="369837" cy="360471"/>
          </a:xfrm>
        </p:grpSpPr>
        <p:sp>
          <p:nvSpPr>
            <p:cNvPr id="11647" name="Google Shape;11647;p7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52"/>
        <p:cNvGrpSpPr/>
        <p:nvPr/>
      </p:nvGrpSpPr>
      <p:grpSpPr>
        <a:xfrm>
          <a:off x="0" y="0"/>
          <a:ext cx="0" cy="0"/>
          <a:chOff x="0" y="0"/>
          <a:chExt cx="0" cy="0"/>
        </a:xfrm>
      </p:grpSpPr>
      <p:sp>
        <p:nvSpPr>
          <p:cNvPr id="11653" name="Google Shape;11653;p7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54" name="Google Shape;11654;p7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655" name="Google Shape;11655;p74"/>
          <p:cNvGrpSpPr/>
          <p:nvPr/>
        </p:nvGrpSpPr>
        <p:grpSpPr>
          <a:xfrm>
            <a:off x="3541011" y="1508594"/>
            <a:ext cx="350166" cy="349434"/>
            <a:chOff x="3541011" y="1508594"/>
            <a:chExt cx="350166" cy="349434"/>
          </a:xfrm>
        </p:grpSpPr>
        <p:sp>
          <p:nvSpPr>
            <p:cNvPr id="11656" name="Google Shape;11656;p7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74"/>
          <p:cNvGrpSpPr/>
          <p:nvPr/>
        </p:nvGrpSpPr>
        <p:grpSpPr>
          <a:xfrm>
            <a:off x="3122257" y="1508594"/>
            <a:ext cx="294850" cy="349434"/>
            <a:chOff x="3122257" y="1508594"/>
            <a:chExt cx="294850" cy="349434"/>
          </a:xfrm>
        </p:grpSpPr>
        <p:sp>
          <p:nvSpPr>
            <p:cNvPr id="11670" name="Google Shape;11670;p7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74"/>
          <p:cNvGrpSpPr/>
          <p:nvPr/>
        </p:nvGrpSpPr>
        <p:grpSpPr>
          <a:xfrm>
            <a:off x="910723" y="1508212"/>
            <a:ext cx="251660" cy="350166"/>
            <a:chOff x="910723" y="1508212"/>
            <a:chExt cx="251660" cy="350166"/>
          </a:xfrm>
        </p:grpSpPr>
        <p:sp>
          <p:nvSpPr>
            <p:cNvPr id="11676" name="Google Shape;11676;p7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74"/>
          <p:cNvGrpSpPr/>
          <p:nvPr/>
        </p:nvGrpSpPr>
        <p:grpSpPr>
          <a:xfrm>
            <a:off x="1308631" y="1507830"/>
            <a:ext cx="350166" cy="350198"/>
            <a:chOff x="1308631" y="1507830"/>
            <a:chExt cx="350166" cy="350198"/>
          </a:xfrm>
        </p:grpSpPr>
        <p:sp>
          <p:nvSpPr>
            <p:cNvPr id="11694" name="Google Shape;11694;p7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74"/>
          <p:cNvGrpSpPr/>
          <p:nvPr/>
        </p:nvGrpSpPr>
        <p:grpSpPr>
          <a:xfrm>
            <a:off x="1756921" y="1509739"/>
            <a:ext cx="345997" cy="345997"/>
            <a:chOff x="1756921" y="1509739"/>
            <a:chExt cx="345997" cy="345997"/>
          </a:xfrm>
        </p:grpSpPr>
        <p:sp>
          <p:nvSpPr>
            <p:cNvPr id="11699" name="Google Shape;11699;p7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74"/>
          <p:cNvGrpSpPr/>
          <p:nvPr/>
        </p:nvGrpSpPr>
        <p:grpSpPr>
          <a:xfrm>
            <a:off x="2216956" y="1510503"/>
            <a:ext cx="318721" cy="345615"/>
            <a:chOff x="2216956" y="1510503"/>
            <a:chExt cx="318721" cy="345615"/>
          </a:xfrm>
        </p:grpSpPr>
        <p:sp>
          <p:nvSpPr>
            <p:cNvPr id="11717" name="Google Shape;11717;p7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4"/>
          <p:cNvGrpSpPr/>
          <p:nvPr/>
        </p:nvGrpSpPr>
        <p:grpSpPr>
          <a:xfrm>
            <a:off x="3988156" y="1568461"/>
            <a:ext cx="349052" cy="230049"/>
            <a:chOff x="3988156" y="1568461"/>
            <a:chExt cx="349052" cy="230049"/>
          </a:xfrm>
        </p:grpSpPr>
        <p:sp>
          <p:nvSpPr>
            <p:cNvPr id="11723" name="Google Shape;11723;p7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74"/>
          <p:cNvGrpSpPr/>
          <p:nvPr/>
        </p:nvGrpSpPr>
        <p:grpSpPr>
          <a:xfrm>
            <a:off x="2633037" y="1499873"/>
            <a:ext cx="379002" cy="366112"/>
            <a:chOff x="2633037" y="1499873"/>
            <a:chExt cx="379002" cy="366112"/>
          </a:xfrm>
        </p:grpSpPr>
        <p:sp>
          <p:nvSpPr>
            <p:cNvPr id="11731" name="Google Shape;11731;p7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74"/>
          <p:cNvGrpSpPr/>
          <p:nvPr/>
        </p:nvGrpSpPr>
        <p:grpSpPr>
          <a:xfrm>
            <a:off x="6675256" y="1516169"/>
            <a:ext cx="327823" cy="357009"/>
            <a:chOff x="6675256" y="1516169"/>
            <a:chExt cx="327823" cy="357009"/>
          </a:xfrm>
        </p:grpSpPr>
        <p:sp>
          <p:nvSpPr>
            <p:cNvPr id="11738" name="Google Shape;11738;p7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74"/>
          <p:cNvGrpSpPr/>
          <p:nvPr/>
        </p:nvGrpSpPr>
        <p:grpSpPr>
          <a:xfrm>
            <a:off x="8020159" y="1516551"/>
            <a:ext cx="300897" cy="356627"/>
            <a:chOff x="8020159" y="1516551"/>
            <a:chExt cx="300897" cy="356627"/>
          </a:xfrm>
        </p:grpSpPr>
        <p:sp>
          <p:nvSpPr>
            <p:cNvPr id="11748" name="Google Shape;11748;p7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74"/>
          <p:cNvGrpSpPr/>
          <p:nvPr/>
        </p:nvGrpSpPr>
        <p:grpSpPr>
          <a:xfrm>
            <a:off x="5377363" y="1516169"/>
            <a:ext cx="257357" cy="356627"/>
            <a:chOff x="5377363" y="1516169"/>
            <a:chExt cx="257357" cy="356627"/>
          </a:xfrm>
        </p:grpSpPr>
        <p:sp>
          <p:nvSpPr>
            <p:cNvPr id="11754" name="Google Shape;11754;p7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74"/>
          <p:cNvGrpSpPr/>
          <p:nvPr/>
        </p:nvGrpSpPr>
        <p:grpSpPr>
          <a:xfrm>
            <a:off x="4880567" y="1535870"/>
            <a:ext cx="356245" cy="317607"/>
            <a:chOff x="4880567" y="1535870"/>
            <a:chExt cx="356245" cy="317607"/>
          </a:xfrm>
        </p:grpSpPr>
        <p:sp>
          <p:nvSpPr>
            <p:cNvPr id="11772" name="Google Shape;11772;p7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74"/>
          <p:cNvGrpSpPr/>
          <p:nvPr/>
        </p:nvGrpSpPr>
        <p:grpSpPr>
          <a:xfrm>
            <a:off x="5771483" y="1515787"/>
            <a:ext cx="357359" cy="357391"/>
            <a:chOff x="5771483" y="1515787"/>
            <a:chExt cx="357359" cy="357391"/>
          </a:xfrm>
        </p:grpSpPr>
        <p:sp>
          <p:nvSpPr>
            <p:cNvPr id="11778" name="Google Shape;11778;p7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74"/>
          <p:cNvGrpSpPr/>
          <p:nvPr/>
        </p:nvGrpSpPr>
        <p:grpSpPr>
          <a:xfrm>
            <a:off x="7121669" y="1533610"/>
            <a:ext cx="321362" cy="321362"/>
            <a:chOff x="7121669" y="1533610"/>
            <a:chExt cx="321362" cy="321362"/>
          </a:xfrm>
        </p:grpSpPr>
        <p:sp>
          <p:nvSpPr>
            <p:cNvPr id="11783" name="Google Shape;11783;p7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74"/>
          <p:cNvGrpSpPr/>
          <p:nvPr/>
        </p:nvGrpSpPr>
        <p:grpSpPr>
          <a:xfrm>
            <a:off x="7562766" y="1514864"/>
            <a:ext cx="327059" cy="360192"/>
            <a:chOff x="7562766" y="1514864"/>
            <a:chExt cx="327059" cy="360192"/>
          </a:xfrm>
        </p:grpSpPr>
        <p:sp>
          <p:nvSpPr>
            <p:cNvPr id="11788" name="Google Shape;11788;p7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74"/>
          <p:cNvGrpSpPr/>
          <p:nvPr/>
        </p:nvGrpSpPr>
        <p:grpSpPr>
          <a:xfrm>
            <a:off x="6221229" y="1498673"/>
            <a:ext cx="361636" cy="362183"/>
            <a:chOff x="6259175" y="1559008"/>
            <a:chExt cx="271743" cy="272093"/>
          </a:xfrm>
        </p:grpSpPr>
        <p:sp>
          <p:nvSpPr>
            <p:cNvPr id="11793" name="Google Shape;11793;p7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0" name="Google Shape;11810;p74"/>
          <p:cNvGrpSpPr/>
          <p:nvPr/>
        </p:nvGrpSpPr>
        <p:grpSpPr>
          <a:xfrm>
            <a:off x="2661459" y="2015001"/>
            <a:ext cx="322508" cy="273494"/>
            <a:chOff x="2661459" y="2015001"/>
            <a:chExt cx="322508" cy="273494"/>
          </a:xfrm>
        </p:grpSpPr>
        <p:sp>
          <p:nvSpPr>
            <p:cNvPr id="11811" name="Google Shape;11811;p7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4"/>
          <p:cNvGrpSpPr/>
          <p:nvPr/>
        </p:nvGrpSpPr>
        <p:grpSpPr>
          <a:xfrm>
            <a:off x="6671087" y="2009304"/>
            <a:ext cx="332757" cy="281833"/>
            <a:chOff x="6671087" y="2009304"/>
            <a:chExt cx="332757" cy="281833"/>
          </a:xfrm>
        </p:grpSpPr>
        <p:sp>
          <p:nvSpPr>
            <p:cNvPr id="11814" name="Google Shape;11814;p7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6" name="Google Shape;11816;p74"/>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7" name="Google Shape;11817;p74"/>
          <p:cNvGrpSpPr/>
          <p:nvPr/>
        </p:nvGrpSpPr>
        <p:grpSpPr>
          <a:xfrm>
            <a:off x="2201806" y="1976585"/>
            <a:ext cx="349784" cy="349434"/>
            <a:chOff x="2201806" y="1976585"/>
            <a:chExt cx="349784" cy="349434"/>
          </a:xfrm>
        </p:grpSpPr>
        <p:sp>
          <p:nvSpPr>
            <p:cNvPr id="11818" name="Google Shape;11818;p7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74"/>
          <p:cNvGrpSpPr/>
          <p:nvPr/>
        </p:nvGrpSpPr>
        <p:grpSpPr>
          <a:xfrm>
            <a:off x="3094217" y="1976585"/>
            <a:ext cx="350198" cy="350548"/>
            <a:chOff x="3094217" y="1976585"/>
            <a:chExt cx="350198" cy="350548"/>
          </a:xfrm>
        </p:grpSpPr>
        <p:sp>
          <p:nvSpPr>
            <p:cNvPr id="11823" name="Google Shape;11823;p7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74"/>
          <p:cNvGrpSpPr/>
          <p:nvPr/>
        </p:nvGrpSpPr>
        <p:grpSpPr>
          <a:xfrm>
            <a:off x="870939" y="1975821"/>
            <a:ext cx="332375" cy="350071"/>
            <a:chOff x="870939" y="1975821"/>
            <a:chExt cx="332375" cy="350071"/>
          </a:xfrm>
        </p:grpSpPr>
        <p:sp>
          <p:nvSpPr>
            <p:cNvPr id="11837" name="Google Shape;11837;p7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1" name="Google Shape;11841;p74"/>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2" name="Google Shape;11842;p74"/>
          <p:cNvGrpSpPr/>
          <p:nvPr/>
        </p:nvGrpSpPr>
        <p:grpSpPr>
          <a:xfrm>
            <a:off x="3979435" y="1976585"/>
            <a:ext cx="345265" cy="349848"/>
            <a:chOff x="3979435" y="1976585"/>
            <a:chExt cx="345265" cy="349848"/>
          </a:xfrm>
        </p:grpSpPr>
        <p:sp>
          <p:nvSpPr>
            <p:cNvPr id="11843" name="Google Shape;11843;p7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74"/>
          <p:cNvGrpSpPr/>
          <p:nvPr/>
        </p:nvGrpSpPr>
        <p:grpSpPr>
          <a:xfrm>
            <a:off x="3576626" y="1975821"/>
            <a:ext cx="284251" cy="351694"/>
            <a:chOff x="3576626" y="1975821"/>
            <a:chExt cx="284251" cy="351694"/>
          </a:xfrm>
        </p:grpSpPr>
        <p:sp>
          <p:nvSpPr>
            <p:cNvPr id="11861" name="Google Shape;11861;p7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4"/>
          <p:cNvGrpSpPr/>
          <p:nvPr/>
        </p:nvGrpSpPr>
        <p:grpSpPr>
          <a:xfrm>
            <a:off x="2722090" y="2890162"/>
            <a:ext cx="238770" cy="371841"/>
            <a:chOff x="2722090" y="2890162"/>
            <a:chExt cx="238770" cy="371841"/>
          </a:xfrm>
        </p:grpSpPr>
        <p:sp>
          <p:nvSpPr>
            <p:cNvPr id="11865" name="Google Shape;11865;p7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8" name="Google Shape;11868;p74"/>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9" name="Google Shape;11869;p74"/>
          <p:cNvGrpSpPr/>
          <p:nvPr/>
        </p:nvGrpSpPr>
        <p:grpSpPr>
          <a:xfrm>
            <a:off x="6216367" y="1970156"/>
            <a:ext cx="361147" cy="361147"/>
            <a:chOff x="6216367" y="1970156"/>
            <a:chExt cx="361147" cy="361147"/>
          </a:xfrm>
        </p:grpSpPr>
        <p:sp>
          <p:nvSpPr>
            <p:cNvPr id="11870" name="Google Shape;11870;p7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4"/>
          <p:cNvGrpSpPr/>
          <p:nvPr/>
        </p:nvGrpSpPr>
        <p:grpSpPr>
          <a:xfrm>
            <a:off x="1289311" y="2926222"/>
            <a:ext cx="408156" cy="299783"/>
            <a:chOff x="1289311" y="2926222"/>
            <a:chExt cx="408156" cy="299783"/>
          </a:xfrm>
        </p:grpSpPr>
        <p:sp>
          <p:nvSpPr>
            <p:cNvPr id="11875" name="Google Shape;11875;p7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74"/>
          <p:cNvGrpSpPr/>
          <p:nvPr/>
        </p:nvGrpSpPr>
        <p:grpSpPr>
          <a:xfrm>
            <a:off x="7978465" y="1969392"/>
            <a:ext cx="361147" cy="360797"/>
            <a:chOff x="7978465" y="1969392"/>
            <a:chExt cx="361147" cy="360797"/>
          </a:xfrm>
        </p:grpSpPr>
        <p:sp>
          <p:nvSpPr>
            <p:cNvPr id="11878" name="Google Shape;11878;p7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7" name="Google Shape;11887;p74"/>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8" name="Google Shape;11888;p74"/>
          <p:cNvGrpSpPr/>
          <p:nvPr/>
        </p:nvGrpSpPr>
        <p:grpSpPr>
          <a:xfrm>
            <a:off x="854261" y="2908813"/>
            <a:ext cx="377474" cy="335748"/>
            <a:chOff x="854261" y="2908813"/>
            <a:chExt cx="377474" cy="335748"/>
          </a:xfrm>
        </p:grpSpPr>
        <p:sp>
          <p:nvSpPr>
            <p:cNvPr id="11889" name="Google Shape;11889;p7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74"/>
          <p:cNvGrpSpPr/>
          <p:nvPr/>
        </p:nvGrpSpPr>
        <p:grpSpPr>
          <a:xfrm>
            <a:off x="1749728" y="2894777"/>
            <a:ext cx="386927" cy="363438"/>
            <a:chOff x="1749728" y="2894777"/>
            <a:chExt cx="386927" cy="363438"/>
          </a:xfrm>
        </p:grpSpPr>
        <p:sp>
          <p:nvSpPr>
            <p:cNvPr id="11895" name="Google Shape;11895;p7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74"/>
          <p:cNvGrpSpPr/>
          <p:nvPr/>
        </p:nvGrpSpPr>
        <p:grpSpPr>
          <a:xfrm>
            <a:off x="7098912" y="1969392"/>
            <a:ext cx="359651" cy="361560"/>
            <a:chOff x="7098912" y="1969392"/>
            <a:chExt cx="359651" cy="361560"/>
          </a:xfrm>
        </p:grpSpPr>
        <p:sp>
          <p:nvSpPr>
            <p:cNvPr id="11903" name="Google Shape;11903;p7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6" name="Google Shape;11916;p74"/>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74"/>
          <p:cNvGrpSpPr/>
          <p:nvPr/>
        </p:nvGrpSpPr>
        <p:grpSpPr>
          <a:xfrm>
            <a:off x="5352728" y="1990239"/>
            <a:ext cx="327091" cy="322508"/>
            <a:chOff x="5352728" y="1990239"/>
            <a:chExt cx="327091" cy="322508"/>
          </a:xfrm>
        </p:grpSpPr>
        <p:sp>
          <p:nvSpPr>
            <p:cNvPr id="11918" name="Google Shape;11918;p7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74"/>
          <p:cNvGrpSpPr/>
          <p:nvPr/>
        </p:nvGrpSpPr>
        <p:grpSpPr>
          <a:xfrm>
            <a:off x="7538896" y="1970156"/>
            <a:ext cx="361147" cy="361529"/>
            <a:chOff x="7538896" y="1970156"/>
            <a:chExt cx="361147" cy="361529"/>
          </a:xfrm>
        </p:grpSpPr>
        <p:sp>
          <p:nvSpPr>
            <p:cNvPr id="11922" name="Google Shape;11922;p7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74"/>
          <p:cNvGrpSpPr/>
          <p:nvPr/>
        </p:nvGrpSpPr>
        <p:grpSpPr>
          <a:xfrm>
            <a:off x="4896099" y="1970920"/>
            <a:ext cx="358155" cy="358123"/>
            <a:chOff x="4896099" y="1970920"/>
            <a:chExt cx="358155" cy="358123"/>
          </a:xfrm>
        </p:grpSpPr>
        <p:sp>
          <p:nvSpPr>
            <p:cNvPr id="11929" name="Google Shape;11929;p7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4"/>
          <p:cNvGrpSpPr/>
          <p:nvPr/>
        </p:nvGrpSpPr>
        <p:grpSpPr>
          <a:xfrm>
            <a:off x="4048787" y="2977019"/>
            <a:ext cx="283488" cy="198604"/>
            <a:chOff x="4048787" y="2977019"/>
            <a:chExt cx="283488" cy="198604"/>
          </a:xfrm>
        </p:grpSpPr>
        <p:sp>
          <p:nvSpPr>
            <p:cNvPr id="11933" name="Google Shape;11933;p7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4"/>
          <p:cNvGrpSpPr/>
          <p:nvPr/>
        </p:nvGrpSpPr>
        <p:grpSpPr>
          <a:xfrm>
            <a:off x="4054103" y="2430191"/>
            <a:ext cx="218687" cy="349052"/>
            <a:chOff x="4054103" y="2430191"/>
            <a:chExt cx="218687" cy="349052"/>
          </a:xfrm>
        </p:grpSpPr>
        <p:sp>
          <p:nvSpPr>
            <p:cNvPr id="11940" name="Google Shape;11940;p7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74"/>
          <p:cNvGrpSpPr/>
          <p:nvPr/>
        </p:nvGrpSpPr>
        <p:grpSpPr>
          <a:xfrm>
            <a:off x="2185128" y="2427549"/>
            <a:ext cx="382758" cy="356595"/>
            <a:chOff x="2185128" y="2427549"/>
            <a:chExt cx="382758" cy="356595"/>
          </a:xfrm>
        </p:grpSpPr>
        <p:sp>
          <p:nvSpPr>
            <p:cNvPr id="11943" name="Google Shape;11943;p7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74"/>
          <p:cNvGrpSpPr/>
          <p:nvPr/>
        </p:nvGrpSpPr>
        <p:grpSpPr>
          <a:xfrm>
            <a:off x="3539102" y="2427549"/>
            <a:ext cx="355099" cy="355481"/>
            <a:chOff x="3539102" y="2427549"/>
            <a:chExt cx="355099" cy="355481"/>
          </a:xfrm>
        </p:grpSpPr>
        <p:sp>
          <p:nvSpPr>
            <p:cNvPr id="11948" name="Google Shape;11948;p7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74"/>
          <p:cNvGrpSpPr/>
          <p:nvPr/>
        </p:nvGrpSpPr>
        <p:grpSpPr>
          <a:xfrm>
            <a:off x="2656907" y="2439293"/>
            <a:ext cx="332757" cy="332343"/>
            <a:chOff x="2656907" y="2439293"/>
            <a:chExt cx="332757" cy="332343"/>
          </a:xfrm>
        </p:grpSpPr>
        <p:sp>
          <p:nvSpPr>
            <p:cNvPr id="11951" name="Google Shape;11951;p7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74"/>
          <p:cNvGrpSpPr/>
          <p:nvPr/>
        </p:nvGrpSpPr>
        <p:grpSpPr>
          <a:xfrm>
            <a:off x="1731523" y="2422616"/>
            <a:ext cx="399435" cy="365698"/>
            <a:chOff x="1731523" y="2422616"/>
            <a:chExt cx="399435" cy="365698"/>
          </a:xfrm>
        </p:grpSpPr>
        <p:sp>
          <p:nvSpPr>
            <p:cNvPr id="11959" name="Google Shape;11959;p7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74"/>
          <p:cNvGrpSpPr/>
          <p:nvPr/>
        </p:nvGrpSpPr>
        <p:grpSpPr>
          <a:xfrm>
            <a:off x="3097241" y="2433564"/>
            <a:ext cx="344883" cy="343387"/>
            <a:chOff x="3097241" y="2433564"/>
            <a:chExt cx="344883" cy="343387"/>
          </a:xfrm>
        </p:grpSpPr>
        <p:sp>
          <p:nvSpPr>
            <p:cNvPr id="11963" name="Google Shape;11963;p7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74"/>
          <p:cNvGrpSpPr/>
          <p:nvPr/>
        </p:nvGrpSpPr>
        <p:grpSpPr>
          <a:xfrm>
            <a:off x="1278299" y="2439293"/>
            <a:ext cx="410829" cy="332343"/>
            <a:chOff x="1278299" y="2439293"/>
            <a:chExt cx="410829" cy="332343"/>
          </a:xfrm>
        </p:grpSpPr>
        <p:sp>
          <p:nvSpPr>
            <p:cNvPr id="11973" name="Google Shape;11973;p7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74"/>
          <p:cNvGrpSpPr/>
          <p:nvPr/>
        </p:nvGrpSpPr>
        <p:grpSpPr>
          <a:xfrm>
            <a:off x="870939" y="2439293"/>
            <a:ext cx="331993" cy="331993"/>
            <a:chOff x="870939" y="2439293"/>
            <a:chExt cx="331993" cy="331993"/>
          </a:xfrm>
        </p:grpSpPr>
        <p:sp>
          <p:nvSpPr>
            <p:cNvPr id="11982" name="Google Shape;11982;p7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74"/>
          <p:cNvGrpSpPr/>
          <p:nvPr/>
        </p:nvGrpSpPr>
        <p:grpSpPr>
          <a:xfrm>
            <a:off x="6644957" y="2456353"/>
            <a:ext cx="371395" cy="278904"/>
            <a:chOff x="6644957" y="2456353"/>
            <a:chExt cx="371395" cy="278904"/>
          </a:xfrm>
        </p:grpSpPr>
        <p:sp>
          <p:nvSpPr>
            <p:cNvPr id="11999" name="Google Shape;11999;p7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74"/>
          <p:cNvGrpSpPr/>
          <p:nvPr/>
        </p:nvGrpSpPr>
        <p:grpSpPr>
          <a:xfrm>
            <a:off x="5388757" y="2414659"/>
            <a:ext cx="260349" cy="362292"/>
            <a:chOff x="5388757" y="2414659"/>
            <a:chExt cx="260349" cy="362292"/>
          </a:xfrm>
        </p:grpSpPr>
        <p:sp>
          <p:nvSpPr>
            <p:cNvPr id="12005" name="Google Shape;12005;p7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74"/>
          <p:cNvGrpSpPr/>
          <p:nvPr/>
        </p:nvGrpSpPr>
        <p:grpSpPr>
          <a:xfrm>
            <a:off x="3567142" y="2905757"/>
            <a:ext cx="348288" cy="340331"/>
            <a:chOff x="3567142" y="2905757"/>
            <a:chExt cx="348288" cy="340331"/>
          </a:xfrm>
        </p:grpSpPr>
        <p:sp>
          <p:nvSpPr>
            <p:cNvPr id="12026" name="Google Shape;12026;p7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74"/>
          <p:cNvGrpSpPr/>
          <p:nvPr/>
        </p:nvGrpSpPr>
        <p:grpSpPr>
          <a:xfrm>
            <a:off x="7967103" y="2415041"/>
            <a:ext cx="355863" cy="361911"/>
            <a:chOff x="7967103" y="2415041"/>
            <a:chExt cx="355863" cy="361911"/>
          </a:xfrm>
        </p:grpSpPr>
        <p:sp>
          <p:nvSpPr>
            <p:cNvPr id="12032" name="Google Shape;12032;p7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74"/>
          <p:cNvGrpSpPr/>
          <p:nvPr/>
        </p:nvGrpSpPr>
        <p:grpSpPr>
          <a:xfrm>
            <a:off x="7529411" y="2414659"/>
            <a:ext cx="355863" cy="362292"/>
            <a:chOff x="7529411" y="2414659"/>
            <a:chExt cx="355863" cy="362292"/>
          </a:xfrm>
        </p:grpSpPr>
        <p:sp>
          <p:nvSpPr>
            <p:cNvPr id="12044" name="Google Shape;12044;p7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74"/>
          <p:cNvGrpSpPr/>
          <p:nvPr/>
        </p:nvGrpSpPr>
        <p:grpSpPr>
          <a:xfrm>
            <a:off x="5733194" y="2431718"/>
            <a:ext cx="446826" cy="327059"/>
            <a:chOff x="5733194" y="2431718"/>
            <a:chExt cx="446826" cy="327059"/>
          </a:xfrm>
        </p:grpSpPr>
        <p:sp>
          <p:nvSpPr>
            <p:cNvPr id="12057" name="Google Shape;12057;p7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74"/>
          <p:cNvGrpSpPr/>
          <p:nvPr/>
        </p:nvGrpSpPr>
        <p:grpSpPr>
          <a:xfrm>
            <a:off x="4876780" y="2418064"/>
            <a:ext cx="407774" cy="356627"/>
            <a:chOff x="4876780" y="2418064"/>
            <a:chExt cx="407774" cy="356627"/>
          </a:xfrm>
        </p:grpSpPr>
        <p:sp>
          <p:nvSpPr>
            <p:cNvPr id="12061" name="Google Shape;12061;p7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74"/>
          <p:cNvGrpSpPr/>
          <p:nvPr/>
        </p:nvGrpSpPr>
        <p:grpSpPr>
          <a:xfrm>
            <a:off x="7070872" y="2410871"/>
            <a:ext cx="398321" cy="371013"/>
            <a:chOff x="7070872" y="2410871"/>
            <a:chExt cx="398321" cy="371013"/>
          </a:xfrm>
        </p:grpSpPr>
        <p:sp>
          <p:nvSpPr>
            <p:cNvPr id="12070" name="Google Shape;12070;p7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4" name="Google Shape;12074;p74"/>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5" name="Google Shape;12075;p74"/>
          <p:cNvGrpSpPr/>
          <p:nvPr/>
        </p:nvGrpSpPr>
        <p:grpSpPr>
          <a:xfrm>
            <a:off x="5318259" y="2982111"/>
            <a:ext cx="371013" cy="220787"/>
            <a:chOff x="5318259" y="2982111"/>
            <a:chExt cx="371013" cy="220787"/>
          </a:xfrm>
        </p:grpSpPr>
        <p:sp>
          <p:nvSpPr>
            <p:cNvPr id="12076" name="Google Shape;12076;p7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74"/>
          <p:cNvGrpSpPr/>
          <p:nvPr/>
        </p:nvGrpSpPr>
        <p:grpSpPr>
          <a:xfrm>
            <a:off x="7073928" y="2905757"/>
            <a:ext cx="371395" cy="371809"/>
            <a:chOff x="7073928" y="2905757"/>
            <a:chExt cx="371395" cy="371809"/>
          </a:xfrm>
        </p:grpSpPr>
        <p:sp>
          <p:nvSpPr>
            <p:cNvPr id="12085" name="Google Shape;12085;p7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74"/>
          <p:cNvGrpSpPr/>
          <p:nvPr/>
        </p:nvGrpSpPr>
        <p:grpSpPr>
          <a:xfrm>
            <a:off x="6188327" y="2955408"/>
            <a:ext cx="371395" cy="272857"/>
            <a:chOff x="6188327" y="2955408"/>
            <a:chExt cx="371395" cy="272857"/>
          </a:xfrm>
        </p:grpSpPr>
        <p:sp>
          <p:nvSpPr>
            <p:cNvPr id="12089" name="Google Shape;12089;p7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74"/>
          <p:cNvGrpSpPr/>
          <p:nvPr/>
        </p:nvGrpSpPr>
        <p:grpSpPr>
          <a:xfrm>
            <a:off x="7521454" y="2906139"/>
            <a:ext cx="359651" cy="371013"/>
            <a:chOff x="7521454" y="2906139"/>
            <a:chExt cx="359651" cy="371013"/>
          </a:xfrm>
        </p:grpSpPr>
        <p:sp>
          <p:nvSpPr>
            <p:cNvPr id="12092" name="Google Shape;12092;p7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74"/>
          <p:cNvGrpSpPr/>
          <p:nvPr/>
        </p:nvGrpSpPr>
        <p:grpSpPr>
          <a:xfrm>
            <a:off x="5782845" y="2906521"/>
            <a:ext cx="301661" cy="371013"/>
            <a:chOff x="5782845" y="2906521"/>
            <a:chExt cx="301661" cy="371013"/>
          </a:xfrm>
        </p:grpSpPr>
        <p:sp>
          <p:nvSpPr>
            <p:cNvPr id="12098" name="Google Shape;12098;p7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74"/>
          <p:cNvGrpSpPr/>
          <p:nvPr/>
        </p:nvGrpSpPr>
        <p:grpSpPr>
          <a:xfrm>
            <a:off x="6630539" y="2917502"/>
            <a:ext cx="371777" cy="349434"/>
            <a:chOff x="6630539" y="2917502"/>
            <a:chExt cx="371777" cy="349434"/>
          </a:xfrm>
        </p:grpSpPr>
        <p:sp>
          <p:nvSpPr>
            <p:cNvPr id="12102" name="Google Shape;12102;p7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74"/>
          <p:cNvGrpSpPr/>
          <p:nvPr/>
        </p:nvGrpSpPr>
        <p:grpSpPr>
          <a:xfrm>
            <a:off x="2171474" y="3369229"/>
            <a:ext cx="408156" cy="343737"/>
            <a:chOff x="2171474" y="3369229"/>
            <a:chExt cx="408156" cy="343737"/>
          </a:xfrm>
        </p:grpSpPr>
        <p:sp>
          <p:nvSpPr>
            <p:cNvPr id="12110" name="Google Shape;12110;p7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4"/>
          <p:cNvGrpSpPr/>
          <p:nvPr/>
        </p:nvGrpSpPr>
        <p:grpSpPr>
          <a:xfrm>
            <a:off x="4891198" y="2925108"/>
            <a:ext cx="334634" cy="334634"/>
            <a:chOff x="4891198" y="2925108"/>
            <a:chExt cx="334634" cy="334634"/>
          </a:xfrm>
        </p:grpSpPr>
        <p:sp>
          <p:nvSpPr>
            <p:cNvPr id="12115" name="Google Shape;12115;p7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74"/>
          <p:cNvGrpSpPr/>
          <p:nvPr/>
        </p:nvGrpSpPr>
        <p:grpSpPr>
          <a:xfrm>
            <a:off x="7976174" y="2925108"/>
            <a:ext cx="334666" cy="334634"/>
            <a:chOff x="7976174" y="2925108"/>
            <a:chExt cx="334666" cy="334634"/>
          </a:xfrm>
        </p:grpSpPr>
        <p:sp>
          <p:nvSpPr>
            <p:cNvPr id="12124" name="Google Shape;12124;p7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74"/>
          <p:cNvGrpSpPr/>
          <p:nvPr/>
        </p:nvGrpSpPr>
        <p:grpSpPr>
          <a:xfrm>
            <a:off x="3091957" y="3374131"/>
            <a:ext cx="354717" cy="332757"/>
            <a:chOff x="3091957" y="3374131"/>
            <a:chExt cx="354717" cy="332757"/>
          </a:xfrm>
        </p:grpSpPr>
        <p:sp>
          <p:nvSpPr>
            <p:cNvPr id="12134" name="Google Shape;12134;p7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74"/>
          <p:cNvGrpSpPr/>
          <p:nvPr/>
        </p:nvGrpSpPr>
        <p:grpSpPr>
          <a:xfrm>
            <a:off x="3988156" y="3380210"/>
            <a:ext cx="353954" cy="318880"/>
            <a:chOff x="3988156" y="3380210"/>
            <a:chExt cx="353954" cy="318880"/>
          </a:xfrm>
        </p:grpSpPr>
        <p:sp>
          <p:nvSpPr>
            <p:cNvPr id="12141" name="Google Shape;12141;p7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6" name="Google Shape;12146;p74"/>
          <p:cNvGrpSpPr/>
          <p:nvPr/>
        </p:nvGrpSpPr>
        <p:grpSpPr>
          <a:xfrm>
            <a:off x="3541011" y="3367320"/>
            <a:ext cx="348257" cy="346188"/>
            <a:chOff x="3541011" y="3367320"/>
            <a:chExt cx="348257" cy="346188"/>
          </a:xfrm>
        </p:grpSpPr>
        <p:sp>
          <p:nvSpPr>
            <p:cNvPr id="12147" name="Google Shape;12147;p7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74"/>
          <p:cNvGrpSpPr/>
          <p:nvPr/>
        </p:nvGrpSpPr>
        <p:grpSpPr>
          <a:xfrm>
            <a:off x="850092" y="3352934"/>
            <a:ext cx="369517" cy="375660"/>
            <a:chOff x="850092" y="3352934"/>
            <a:chExt cx="369517" cy="375660"/>
          </a:xfrm>
        </p:grpSpPr>
        <p:sp>
          <p:nvSpPr>
            <p:cNvPr id="12152" name="Google Shape;12152;p7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74"/>
          <p:cNvGrpSpPr/>
          <p:nvPr/>
        </p:nvGrpSpPr>
        <p:grpSpPr>
          <a:xfrm>
            <a:off x="1314678" y="3358217"/>
            <a:ext cx="334666" cy="365348"/>
            <a:chOff x="1314678" y="3358217"/>
            <a:chExt cx="334666" cy="365348"/>
          </a:xfrm>
        </p:grpSpPr>
        <p:sp>
          <p:nvSpPr>
            <p:cNvPr id="12158" name="Google Shape;12158;p7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74"/>
          <p:cNvGrpSpPr/>
          <p:nvPr/>
        </p:nvGrpSpPr>
        <p:grpSpPr>
          <a:xfrm>
            <a:off x="1748582" y="3372635"/>
            <a:ext cx="359269" cy="335780"/>
            <a:chOff x="1748582" y="3372635"/>
            <a:chExt cx="359269" cy="335780"/>
          </a:xfrm>
        </p:grpSpPr>
        <p:sp>
          <p:nvSpPr>
            <p:cNvPr id="12164" name="Google Shape;12164;p7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5" name="Google Shape;12165;p74"/>
            <p:cNvGrpSpPr/>
            <p:nvPr/>
          </p:nvGrpSpPr>
          <p:grpSpPr>
            <a:xfrm>
              <a:off x="1748582" y="3372635"/>
              <a:ext cx="333520" cy="335780"/>
              <a:chOff x="1748582" y="3372635"/>
              <a:chExt cx="333520" cy="335780"/>
            </a:xfrm>
          </p:grpSpPr>
          <p:sp>
            <p:nvSpPr>
              <p:cNvPr id="12166" name="Google Shape;12166;p7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69" name="Google Shape;12169;p74"/>
          <p:cNvGrpSpPr/>
          <p:nvPr/>
        </p:nvGrpSpPr>
        <p:grpSpPr>
          <a:xfrm>
            <a:off x="2640993" y="3357835"/>
            <a:ext cx="365348" cy="364966"/>
            <a:chOff x="2640993" y="3357835"/>
            <a:chExt cx="365348" cy="364966"/>
          </a:xfrm>
        </p:grpSpPr>
        <p:sp>
          <p:nvSpPr>
            <p:cNvPr id="12170" name="Google Shape;12170;p7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4"/>
          <p:cNvGrpSpPr/>
          <p:nvPr/>
        </p:nvGrpSpPr>
        <p:grpSpPr>
          <a:xfrm>
            <a:off x="4886264" y="3366174"/>
            <a:ext cx="350548" cy="350198"/>
            <a:chOff x="4886264" y="3366174"/>
            <a:chExt cx="350548" cy="350198"/>
          </a:xfrm>
        </p:grpSpPr>
        <p:sp>
          <p:nvSpPr>
            <p:cNvPr id="12181" name="Google Shape;12181;p7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74"/>
          <p:cNvGrpSpPr/>
          <p:nvPr/>
        </p:nvGrpSpPr>
        <p:grpSpPr>
          <a:xfrm>
            <a:off x="5331913" y="3413947"/>
            <a:ext cx="347143" cy="254684"/>
            <a:chOff x="5331913" y="3413947"/>
            <a:chExt cx="347143" cy="254684"/>
          </a:xfrm>
        </p:grpSpPr>
        <p:sp>
          <p:nvSpPr>
            <p:cNvPr id="12195" name="Google Shape;12195;p7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74"/>
          <p:cNvGrpSpPr/>
          <p:nvPr/>
        </p:nvGrpSpPr>
        <p:grpSpPr>
          <a:xfrm>
            <a:off x="5776798" y="3409778"/>
            <a:ext cx="346379" cy="264518"/>
            <a:chOff x="5776798" y="3409778"/>
            <a:chExt cx="346379" cy="264518"/>
          </a:xfrm>
        </p:grpSpPr>
        <p:sp>
          <p:nvSpPr>
            <p:cNvPr id="12202" name="Google Shape;12202;p7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74"/>
          <p:cNvGrpSpPr/>
          <p:nvPr/>
        </p:nvGrpSpPr>
        <p:grpSpPr>
          <a:xfrm>
            <a:off x="7108015" y="3396505"/>
            <a:ext cx="344883" cy="290299"/>
            <a:chOff x="7108015" y="3396505"/>
            <a:chExt cx="344883" cy="290299"/>
          </a:xfrm>
        </p:grpSpPr>
        <p:sp>
          <p:nvSpPr>
            <p:cNvPr id="12209" name="Google Shape;12209;p7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74"/>
          <p:cNvGrpSpPr/>
          <p:nvPr/>
        </p:nvGrpSpPr>
        <p:grpSpPr>
          <a:xfrm>
            <a:off x="7551754" y="3390808"/>
            <a:ext cx="344883" cy="301311"/>
            <a:chOff x="7551754" y="3390808"/>
            <a:chExt cx="344883" cy="301311"/>
          </a:xfrm>
        </p:grpSpPr>
        <p:sp>
          <p:nvSpPr>
            <p:cNvPr id="12214" name="Google Shape;12214;p7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74"/>
          <p:cNvGrpSpPr/>
          <p:nvPr/>
        </p:nvGrpSpPr>
        <p:grpSpPr>
          <a:xfrm>
            <a:off x="6707084" y="3387403"/>
            <a:ext cx="261145" cy="308504"/>
            <a:chOff x="6707084" y="3387403"/>
            <a:chExt cx="261145" cy="308504"/>
          </a:xfrm>
        </p:grpSpPr>
        <p:sp>
          <p:nvSpPr>
            <p:cNvPr id="12226" name="Google Shape;12226;p7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4"/>
          <p:cNvGrpSpPr/>
          <p:nvPr/>
        </p:nvGrpSpPr>
        <p:grpSpPr>
          <a:xfrm>
            <a:off x="848978" y="4297637"/>
            <a:ext cx="377824" cy="324418"/>
            <a:chOff x="848978" y="4297637"/>
            <a:chExt cx="377824" cy="324418"/>
          </a:xfrm>
        </p:grpSpPr>
        <p:sp>
          <p:nvSpPr>
            <p:cNvPr id="12231" name="Google Shape;12231;p7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74"/>
          <p:cNvGrpSpPr/>
          <p:nvPr/>
        </p:nvGrpSpPr>
        <p:grpSpPr>
          <a:xfrm>
            <a:off x="1754279" y="4286593"/>
            <a:ext cx="351439" cy="345965"/>
            <a:chOff x="1754279" y="4286593"/>
            <a:chExt cx="351439" cy="345965"/>
          </a:xfrm>
        </p:grpSpPr>
        <p:sp>
          <p:nvSpPr>
            <p:cNvPr id="12234" name="Google Shape;12234;p7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74"/>
          <p:cNvGrpSpPr/>
          <p:nvPr/>
        </p:nvGrpSpPr>
        <p:grpSpPr>
          <a:xfrm>
            <a:off x="3996113" y="4291176"/>
            <a:ext cx="336512" cy="335048"/>
            <a:chOff x="3996113" y="4291176"/>
            <a:chExt cx="336512" cy="335048"/>
          </a:xfrm>
        </p:grpSpPr>
        <p:sp>
          <p:nvSpPr>
            <p:cNvPr id="12240" name="Google Shape;12240;p7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3" name="Google Shape;12243;p74"/>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4" name="Google Shape;12244;p74"/>
          <p:cNvGrpSpPr/>
          <p:nvPr/>
        </p:nvGrpSpPr>
        <p:grpSpPr>
          <a:xfrm>
            <a:off x="2179081" y="4285511"/>
            <a:ext cx="397525" cy="348670"/>
            <a:chOff x="2179081" y="4285511"/>
            <a:chExt cx="397525" cy="348670"/>
          </a:xfrm>
        </p:grpSpPr>
        <p:sp>
          <p:nvSpPr>
            <p:cNvPr id="12245" name="Google Shape;12245;p7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74"/>
          <p:cNvGrpSpPr/>
          <p:nvPr/>
        </p:nvGrpSpPr>
        <p:grpSpPr>
          <a:xfrm>
            <a:off x="3584201" y="4294996"/>
            <a:ext cx="267574" cy="329415"/>
            <a:chOff x="3584201" y="4294996"/>
            <a:chExt cx="267574" cy="329415"/>
          </a:xfrm>
        </p:grpSpPr>
        <p:sp>
          <p:nvSpPr>
            <p:cNvPr id="12248" name="Google Shape;12248;p7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74"/>
          <p:cNvGrpSpPr/>
          <p:nvPr/>
        </p:nvGrpSpPr>
        <p:grpSpPr>
          <a:xfrm>
            <a:off x="3082855" y="4295728"/>
            <a:ext cx="375946" cy="327823"/>
            <a:chOff x="3082855" y="4295728"/>
            <a:chExt cx="375946" cy="327823"/>
          </a:xfrm>
        </p:grpSpPr>
        <p:sp>
          <p:nvSpPr>
            <p:cNvPr id="12253" name="Google Shape;12253;p7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74"/>
          <p:cNvGrpSpPr/>
          <p:nvPr/>
        </p:nvGrpSpPr>
        <p:grpSpPr>
          <a:xfrm>
            <a:off x="2749016" y="4291176"/>
            <a:ext cx="150831" cy="336926"/>
            <a:chOff x="2749016" y="4291176"/>
            <a:chExt cx="150831" cy="336926"/>
          </a:xfrm>
        </p:grpSpPr>
        <p:sp>
          <p:nvSpPr>
            <p:cNvPr id="12265" name="Google Shape;12265;p7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74"/>
          <p:cNvGrpSpPr/>
          <p:nvPr/>
        </p:nvGrpSpPr>
        <p:grpSpPr>
          <a:xfrm>
            <a:off x="7127716" y="4279432"/>
            <a:ext cx="248254" cy="361942"/>
            <a:chOff x="7127716" y="4279432"/>
            <a:chExt cx="248254" cy="361942"/>
          </a:xfrm>
        </p:grpSpPr>
        <p:sp>
          <p:nvSpPr>
            <p:cNvPr id="12270" name="Google Shape;12270;p7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74"/>
          <p:cNvGrpSpPr/>
          <p:nvPr/>
        </p:nvGrpSpPr>
        <p:grpSpPr>
          <a:xfrm>
            <a:off x="7565408" y="4279432"/>
            <a:ext cx="248255" cy="361942"/>
            <a:chOff x="7565408" y="4279432"/>
            <a:chExt cx="248255" cy="361942"/>
          </a:xfrm>
        </p:grpSpPr>
        <p:sp>
          <p:nvSpPr>
            <p:cNvPr id="12280" name="Google Shape;12280;p7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74"/>
          <p:cNvGrpSpPr/>
          <p:nvPr/>
        </p:nvGrpSpPr>
        <p:grpSpPr>
          <a:xfrm>
            <a:off x="6264109" y="4279432"/>
            <a:ext cx="225498" cy="361560"/>
            <a:chOff x="6264109" y="4279432"/>
            <a:chExt cx="225498" cy="361560"/>
          </a:xfrm>
        </p:grpSpPr>
        <p:sp>
          <p:nvSpPr>
            <p:cNvPr id="12289" name="Google Shape;12289;p7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74"/>
          <p:cNvGrpSpPr/>
          <p:nvPr/>
        </p:nvGrpSpPr>
        <p:grpSpPr>
          <a:xfrm>
            <a:off x="7929578" y="4284365"/>
            <a:ext cx="395266" cy="351312"/>
            <a:chOff x="7929578" y="4284365"/>
            <a:chExt cx="395266" cy="351312"/>
          </a:xfrm>
        </p:grpSpPr>
        <p:sp>
          <p:nvSpPr>
            <p:cNvPr id="12292" name="Google Shape;12292;p7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74"/>
          <p:cNvGrpSpPr/>
          <p:nvPr/>
        </p:nvGrpSpPr>
        <p:grpSpPr>
          <a:xfrm>
            <a:off x="6595502" y="4323777"/>
            <a:ext cx="426315" cy="332826"/>
            <a:chOff x="6639652" y="4323777"/>
            <a:chExt cx="426315" cy="332826"/>
          </a:xfrm>
        </p:grpSpPr>
        <p:sp>
          <p:nvSpPr>
            <p:cNvPr id="12297" name="Google Shape;12297;p7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74"/>
          <p:cNvGrpSpPr/>
          <p:nvPr/>
        </p:nvGrpSpPr>
        <p:grpSpPr>
          <a:xfrm>
            <a:off x="5357662" y="4297637"/>
            <a:ext cx="287275" cy="326296"/>
            <a:chOff x="5357662" y="4297637"/>
            <a:chExt cx="287275" cy="326296"/>
          </a:xfrm>
        </p:grpSpPr>
        <p:sp>
          <p:nvSpPr>
            <p:cNvPr id="12308" name="Google Shape;12308;p7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74"/>
          <p:cNvGrpSpPr/>
          <p:nvPr/>
        </p:nvGrpSpPr>
        <p:grpSpPr>
          <a:xfrm>
            <a:off x="5774124" y="4294550"/>
            <a:ext cx="331611" cy="331674"/>
            <a:chOff x="5774124" y="4294550"/>
            <a:chExt cx="331611" cy="331674"/>
          </a:xfrm>
        </p:grpSpPr>
        <p:sp>
          <p:nvSpPr>
            <p:cNvPr id="12314" name="Google Shape;12314;p7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4"/>
          <p:cNvGrpSpPr/>
          <p:nvPr/>
        </p:nvGrpSpPr>
        <p:grpSpPr>
          <a:xfrm>
            <a:off x="4890434" y="4287389"/>
            <a:ext cx="345997" cy="346029"/>
            <a:chOff x="4890434" y="4287389"/>
            <a:chExt cx="345997" cy="346029"/>
          </a:xfrm>
        </p:grpSpPr>
        <p:sp>
          <p:nvSpPr>
            <p:cNvPr id="12317" name="Google Shape;12317;p7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74"/>
          <p:cNvGrpSpPr/>
          <p:nvPr/>
        </p:nvGrpSpPr>
        <p:grpSpPr>
          <a:xfrm>
            <a:off x="2165809" y="3811059"/>
            <a:ext cx="422542" cy="342973"/>
            <a:chOff x="2165809" y="3811059"/>
            <a:chExt cx="422542" cy="342973"/>
          </a:xfrm>
        </p:grpSpPr>
        <p:sp>
          <p:nvSpPr>
            <p:cNvPr id="12325" name="Google Shape;12325;p7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3" name="Google Shape;12343;p74"/>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4" name="Google Shape;12344;p74"/>
          <p:cNvGrpSpPr/>
          <p:nvPr/>
        </p:nvGrpSpPr>
        <p:grpSpPr>
          <a:xfrm>
            <a:off x="903530" y="3806125"/>
            <a:ext cx="264550" cy="353222"/>
            <a:chOff x="903530" y="3806125"/>
            <a:chExt cx="264550" cy="353222"/>
          </a:xfrm>
        </p:grpSpPr>
        <p:sp>
          <p:nvSpPr>
            <p:cNvPr id="12345" name="Google Shape;12345;p7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74"/>
          <p:cNvGrpSpPr/>
          <p:nvPr/>
        </p:nvGrpSpPr>
        <p:grpSpPr>
          <a:xfrm>
            <a:off x="2611458" y="3816374"/>
            <a:ext cx="426329" cy="332375"/>
            <a:chOff x="2611458" y="3816374"/>
            <a:chExt cx="426329" cy="332375"/>
          </a:xfrm>
        </p:grpSpPr>
        <p:sp>
          <p:nvSpPr>
            <p:cNvPr id="12350" name="Google Shape;12350;p7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0" name="Google Shape;12360;p74"/>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1" name="Google Shape;12361;p74"/>
          <p:cNvGrpSpPr/>
          <p:nvPr/>
        </p:nvGrpSpPr>
        <p:grpSpPr>
          <a:xfrm>
            <a:off x="4019984" y="3805393"/>
            <a:ext cx="293704" cy="353954"/>
            <a:chOff x="4019984" y="3805393"/>
            <a:chExt cx="293704" cy="353954"/>
          </a:xfrm>
        </p:grpSpPr>
        <p:sp>
          <p:nvSpPr>
            <p:cNvPr id="12362" name="Google Shape;12362;p7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74"/>
          <p:cNvGrpSpPr/>
          <p:nvPr/>
        </p:nvGrpSpPr>
        <p:grpSpPr>
          <a:xfrm>
            <a:off x="8006505" y="3390044"/>
            <a:ext cx="323654" cy="303189"/>
            <a:chOff x="8006505" y="3390044"/>
            <a:chExt cx="323654" cy="303189"/>
          </a:xfrm>
        </p:grpSpPr>
        <p:sp>
          <p:nvSpPr>
            <p:cNvPr id="12365" name="Google Shape;12365;p7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1" name="Google Shape;12371;p74"/>
          <p:cNvGrpSpPr/>
          <p:nvPr/>
        </p:nvGrpSpPr>
        <p:grpSpPr>
          <a:xfrm>
            <a:off x="1299146" y="3806507"/>
            <a:ext cx="367990" cy="351312"/>
            <a:chOff x="1299146" y="3806507"/>
            <a:chExt cx="367990" cy="351312"/>
          </a:xfrm>
        </p:grpSpPr>
        <p:sp>
          <p:nvSpPr>
            <p:cNvPr id="12372" name="Google Shape;12372;p7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4" name="Google Shape;12374;p74"/>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5" name="Google Shape;12375;p74"/>
          <p:cNvGrpSpPr/>
          <p:nvPr/>
        </p:nvGrpSpPr>
        <p:grpSpPr>
          <a:xfrm>
            <a:off x="3095745" y="3805393"/>
            <a:ext cx="352840" cy="354717"/>
            <a:chOff x="3095745" y="3805393"/>
            <a:chExt cx="352840" cy="354717"/>
          </a:xfrm>
        </p:grpSpPr>
        <p:sp>
          <p:nvSpPr>
            <p:cNvPr id="12376" name="Google Shape;12376;p7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2" name="Google Shape;12382;p74"/>
          <p:cNvGrpSpPr/>
          <p:nvPr/>
        </p:nvGrpSpPr>
        <p:grpSpPr>
          <a:xfrm>
            <a:off x="7550258" y="3832670"/>
            <a:ext cx="371395" cy="301279"/>
            <a:chOff x="7550258" y="3832670"/>
            <a:chExt cx="371395" cy="301279"/>
          </a:xfrm>
        </p:grpSpPr>
        <p:sp>
          <p:nvSpPr>
            <p:cNvPr id="12383" name="Google Shape;12383;p7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1" name="Google Shape;12401;p74"/>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2" name="Google Shape;12402;p74"/>
          <p:cNvGrpSpPr/>
          <p:nvPr/>
        </p:nvGrpSpPr>
        <p:grpSpPr>
          <a:xfrm>
            <a:off x="6659725" y="3808035"/>
            <a:ext cx="367608" cy="350548"/>
            <a:chOff x="6659725" y="3808035"/>
            <a:chExt cx="367608" cy="350548"/>
          </a:xfrm>
        </p:grpSpPr>
        <p:sp>
          <p:nvSpPr>
            <p:cNvPr id="12403" name="Google Shape;12403;p7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74"/>
          <p:cNvGrpSpPr/>
          <p:nvPr/>
        </p:nvGrpSpPr>
        <p:grpSpPr>
          <a:xfrm>
            <a:off x="6219391" y="3816756"/>
            <a:ext cx="356627" cy="334252"/>
            <a:chOff x="6219391" y="3816756"/>
            <a:chExt cx="356627" cy="334252"/>
          </a:xfrm>
        </p:grpSpPr>
        <p:sp>
          <p:nvSpPr>
            <p:cNvPr id="12406" name="Google Shape;12406;p7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74"/>
          <p:cNvGrpSpPr/>
          <p:nvPr/>
        </p:nvGrpSpPr>
        <p:grpSpPr>
          <a:xfrm>
            <a:off x="5778676" y="3826972"/>
            <a:ext cx="349052" cy="313055"/>
            <a:chOff x="5778676" y="3826972"/>
            <a:chExt cx="349052" cy="313055"/>
          </a:xfrm>
        </p:grpSpPr>
        <p:sp>
          <p:nvSpPr>
            <p:cNvPr id="12411" name="Google Shape;12411;p7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74"/>
          <p:cNvGrpSpPr/>
          <p:nvPr/>
        </p:nvGrpSpPr>
        <p:grpSpPr>
          <a:xfrm>
            <a:off x="5355784" y="3834547"/>
            <a:ext cx="299019" cy="297905"/>
            <a:chOff x="5355784" y="3834547"/>
            <a:chExt cx="299019" cy="297905"/>
          </a:xfrm>
        </p:grpSpPr>
        <p:sp>
          <p:nvSpPr>
            <p:cNvPr id="12417" name="Google Shape;12417;p7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1" name="Google Shape;12421;p74"/>
          <p:cNvGrpSpPr/>
          <p:nvPr/>
        </p:nvGrpSpPr>
        <p:grpSpPr>
          <a:xfrm>
            <a:off x="8036455" y="3807271"/>
            <a:ext cx="292176" cy="353985"/>
            <a:chOff x="8036455" y="3807271"/>
            <a:chExt cx="292176" cy="353985"/>
          </a:xfrm>
        </p:grpSpPr>
        <p:sp>
          <p:nvSpPr>
            <p:cNvPr id="12422" name="Google Shape;12422;p7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74"/>
          <p:cNvGrpSpPr/>
          <p:nvPr/>
        </p:nvGrpSpPr>
        <p:grpSpPr>
          <a:xfrm>
            <a:off x="4874902" y="3808799"/>
            <a:ext cx="345615" cy="350835"/>
            <a:chOff x="4874902" y="3808799"/>
            <a:chExt cx="345615" cy="350835"/>
          </a:xfrm>
        </p:grpSpPr>
        <p:sp>
          <p:nvSpPr>
            <p:cNvPr id="12425" name="Google Shape;12425;p7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45"/>
        <p:cNvGrpSpPr/>
        <p:nvPr/>
      </p:nvGrpSpPr>
      <p:grpSpPr>
        <a:xfrm>
          <a:off x="0" y="0"/>
          <a:ext cx="0" cy="0"/>
          <a:chOff x="0" y="0"/>
          <a:chExt cx="0" cy="0"/>
        </a:xfrm>
      </p:grpSpPr>
      <p:sp>
        <p:nvSpPr>
          <p:cNvPr id="12446" name="Google Shape;12446;p7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47" name="Google Shape;12447;p7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448" name="Google Shape;12448;p75"/>
          <p:cNvGrpSpPr/>
          <p:nvPr/>
        </p:nvGrpSpPr>
        <p:grpSpPr>
          <a:xfrm>
            <a:off x="2704005" y="4258781"/>
            <a:ext cx="342144" cy="362704"/>
            <a:chOff x="2704005" y="4258781"/>
            <a:chExt cx="342144" cy="362704"/>
          </a:xfrm>
        </p:grpSpPr>
        <p:sp>
          <p:nvSpPr>
            <p:cNvPr id="12449" name="Google Shape;12449;p7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75"/>
          <p:cNvGrpSpPr/>
          <p:nvPr/>
        </p:nvGrpSpPr>
        <p:grpSpPr>
          <a:xfrm>
            <a:off x="2157462" y="4258496"/>
            <a:ext cx="347435" cy="363370"/>
            <a:chOff x="2157462" y="4258496"/>
            <a:chExt cx="347435" cy="363370"/>
          </a:xfrm>
        </p:grpSpPr>
        <p:sp>
          <p:nvSpPr>
            <p:cNvPr id="12457" name="Google Shape;12457;p7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0" name="Google Shape;12460;p75"/>
          <p:cNvGrpSpPr/>
          <p:nvPr/>
        </p:nvGrpSpPr>
        <p:grpSpPr>
          <a:xfrm>
            <a:off x="4010963" y="3763781"/>
            <a:ext cx="343665" cy="363211"/>
            <a:chOff x="4010963" y="3763781"/>
            <a:chExt cx="343665" cy="363211"/>
          </a:xfrm>
        </p:grpSpPr>
        <p:sp>
          <p:nvSpPr>
            <p:cNvPr id="12461" name="Google Shape;12461;p7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75"/>
          <p:cNvGrpSpPr/>
          <p:nvPr/>
        </p:nvGrpSpPr>
        <p:grpSpPr>
          <a:xfrm>
            <a:off x="2214042" y="3810509"/>
            <a:ext cx="368153" cy="311193"/>
            <a:chOff x="2214042" y="3810509"/>
            <a:chExt cx="368153" cy="311193"/>
          </a:xfrm>
        </p:grpSpPr>
        <p:sp>
          <p:nvSpPr>
            <p:cNvPr id="12467" name="Google Shape;12467;p7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75"/>
          <p:cNvGrpSpPr/>
          <p:nvPr/>
        </p:nvGrpSpPr>
        <p:grpSpPr>
          <a:xfrm>
            <a:off x="1768938" y="3782219"/>
            <a:ext cx="367805" cy="367773"/>
            <a:chOff x="1768938" y="3782219"/>
            <a:chExt cx="367805" cy="367773"/>
          </a:xfrm>
        </p:grpSpPr>
        <p:sp>
          <p:nvSpPr>
            <p:cNvPr id="12470" name="Google Shape;12470;p7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75"/>
          <p:cNvGrpSpPr/>
          <p:nvPr/>
        </p:nvGrpSpPr>
        <p:grpSpPr>
          <a:xfrm>
            <a:off x="2681385" y="3798439"/>
            <a:ext cx="325544" cy="327413"/>
            <a:chOff x="2681385" y="3798439"/>
            <a:chExt cx="325544" cy="327413"/>
          </a:xfrm>
        </p:grpSpPr>
        <p:sp>
          <p:nvSpPr>
            <p:cNvPr id="12476" name="Google Shape;12476;p7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75"/>
          <p:cNvGrpSpPr/>
          <p:nvPr/>
        </p:nvGrpSpPr>
        <p:grpSpPr>
          <a:xfrm>
            <a:off x="6243928" y="4263502"/>
            <a:ext cx="274254" cy="350824"/>
            <a:chOff x="6243928" y="4263502"/>
            <a:chExt cx="274254" cy="350824"/>
          </a:xfrm>
        </p:grpSpPr>
        <p:sp>
          <p:nvSpPr>
            <p:cNvPr id="12484" name="Google Shape;12484;p7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5"/>
          <p:cNvGrpSpPr/>
          <p:nvPr/>
        </p:nvGrpSpPr>
        <p:grpSpPr>
          <a:xfrm>
            <a:off x="3560600" y="3763338"/>
            <a:ext cx="352345" cy="363655"/>
            <a:chOff x="3560600" y="3763338"/>
            <a:chExt cx="352345" cy="363655"/>
          </a:xfrm>
        </p:grpSpPr>
        <p:sp>
          <p:nvSpPr>
            <p:cNvPr id="12493" name="Google Shape;12493;p7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75"/>
          <p:cNvGrpSpPr/>
          <p:nvPr/>
        </p:nvGrpSpPr>
        <p:grpSpPr>
          <a:xfrm>
            <a:off x="5790556" y="4261252"/>
            <a:ext cx="279513" cy="356083"/>
            <a:chOff x="5790556" y="4261252"/>
            <a:chExt cx="279513" cy="356083"/>
          </a:xfrm>
        </p:grpSpPr>
        <p:sp>
          <p:nvSpPr>
            <p:cNvPr id="12497" name="Google Shape;12497;p7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75"/>
          <p:cNvGrpSpPr/>
          <p:nvPr/>
        </p:nvGrpSpPr>
        <p:grpSpPr>
          <a:xfrm>
            <a:off x="5341333" y="4261252"/>
            <a:ext cx="278752" cy="356463"/>
            <a:chOff x="5341333" y="4261252"/>
            <a:chExt cx="278752" cy="356463"/>
          </a:xfrm>
        </p:grpSpPr>
        <p:sp>
          <p:nvSpPr>
            <p:cNvPr id="12505" name="Google Shape;12505;p7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2" name="Google Shape;12512;p75"/>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3" name="Google Shape;12513;p75"/>
          <p:cNvGrpSpPr/>
          <p:nvPr/>
        </p:nvGrpSpPr>
        <p:grpSpPr>
          <a:xfrm>
            <a:off x="3103646" y="3766076"/>
            <a:ext cx="360233" cy="362451"/>
            <a:chOff x="3107608" y="3763401"/>
            <a:chExt cx="360233" cy="362451"/>
          </a:xfrm>
        </p:grpSpPr>
        <p:sp>
          <p:nvSpPr>
            <p:cNvPr id="12514" name="Google Shape;12514;p7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7" name="Google Shape;12517;p75"/>
          <p:cNvGrpSpPr/>
          <p:nvPr/>
        </p:nvGrpSpPr>
        <p:grpSpPr>
          <a:xfrm>
            <a:off x="889343" y="3801227"/>
            <a:ext cx="351585" cy="339705"/>
            <a:chOff x="889343" y="3801227"/>
            <a:chExt cx="351585" cy="339705"/>
          </a:xfrm>
        </p:grpSpPr>
        <p:sp>
          <p:nvSpPr>
            <p:cNvPr id="12518" name="Google Shape;12518;p7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75"/>
          <p:cNvGrpSpPr/>
          <p:nvPr/>
        </p:nvGrpSpPr>
        <p:grpSpPr>
          <a:xfrm>
            <a:off x="4896609" y="4260872"/>
            <a:ext cx="278784" cy="355323"/>
            <a:chOff x="4896609" y="4260872"/>
            <a:chExt cx="278784" cy="355323"/>
          </a:xfrm>
        </p:grpSpPr>
        <p:sp>
          <p:nvSpPr>
            <p:cNvPr id="12524" name="Google Shape;12524;p7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5"/>
          <p:cNvGrpSpPr/>
          <p:nvPr/>
        </p:nvGrpSpPr>
        <p:grpSpPr>
          <a:xfrm>
            <a:off x="7598438" y="4266131"/>
            <a:ext cx="260283" cy="345914"/>
            <a:chOff x="7598438" y="4266131"/>
            <a:chExt cx="260283" cy="345914"/>
          </a:xfrm>
        </p:grpSpPr>
        <p:sp>
          <p:nvSpPr>
            <p:cNvPr id="12531" name="Google Shape;12531;p7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75"/>
          <p:cNvGrpSpPr/>
          <p:nvPr/>
        </p:nvGrpSpPr>
        <p:grpSpPr>
          <a:xfrm>
            <a:off x="1767069" y="3360146"/>
            <a:ext cx="286324" cy="348163"/>
            <a:chOff x="1767069" y="3360146"/>
            <a:chExt cx="286324" cy="348163"/>
          </a:xfrm>
        </p:grpSpPr>
        <p:sp>
          <p:nvSpPr>
            <p:cNvPr id="12539" name="Google Shape;12539;p7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6" name="Google Shape;12546;p75"/>
          <p:cNvGrpSpPr/>
          <p:nvPr/>
        </p:nvGrpSpPr>
        <p:grpSpPr>
          <a:xfrm>
            <a:off x="7149944" y="4266131"/>
            <a:ext cx="260283" cy="345914"/>
            <a:chOff x="7149944" y="4266131"/>
            <a:chExt cx="260283" cy="345914"/>
          </a:xfrm>
        </p:grpSpPr>
        <p:sp>
          <p:nvSpPr>
            <p:cNvPr id="12547" name="Google Shape;12547;p7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3" name="Google Shape;12553;p75"/>
          <p:cNvGrpSpPr/>
          <p:nvPr/>
        </p:nvGrpSpPr>
        <p:grpSpPr>
          <a:xfrm>
            <a:off x="6695051" y="4259351"/>
            <a:ext cx="270104" cy="360233"/>
            <a:chOff x="6695051" y="4259351"/>
            <a:chExt cx="270104" cy="360233"/>
          </a:xfrm>
        </p:grpSpPr>
        <p:sp>
          <p:nvSpPr>
            <p:cNvPr id="12554" name="Google Shape;12554;p7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75"/>
          <p:cNvGrpSpPr/>
          <p:nvPr/>
        </p:nvGrpSpPr>
        <p:grpSpPr>
          <a:xfrm>
            <a:off x="8047661" y="4257451"/>
            <a:ext cx="277263" cy="362514"/>
            <a:chOff x="8047661" y="4257451"/>
            <a:chExt cx="277263" cy="362514"/>
          </a:xfrm>
        </p:grpSpPr>
        <p:sp>
          <p:nvSpPr>
            <p:cNvPr id="12559" name="Google Shape;12559;p7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75"/>
          <p:cNvGrpSpPr/>
          <p:nvPr/>
        </p:nvGrpSpPr>
        <p:grpSpPr>
          <a:xfrm>
            <a:off x="6248078" y="3784468"/>
            <a:ext cx="277263" cy="356115"/>
            <a:chOff x="6248078" y="3784468"/>
            <a:chExt cx="277263" cy="356115"/>
          </a:xfrm>
        </p:grpSpPr>
        <p:sp>
          <p:nvSpPr>
            <p:cNvPr id="12564" name="Google Shape;12564;p7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75"/>
          <p:cNvGrpSpPr/>
          <p:nvPr/>
        </p:nvGrpSpPr>
        <p:grpSpPr>
          <a:xfrm>
            <a:off x="5800725" y="3785989"/>
            <a:ext cx="277644" cy="354594"/>
            <a:chOff x="5800725" y="3785989"/>
            <a:chExt cx="277644" cy="354594"/>
          </a:xfrm>
        </p:grpSpPr>
        <p:sp>
          <p:nvSpPr>
            <p:cNvPr id="12570" name="Google Shape;12570;p7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75"/>
          <p:cNvGrpSpPr/>
          <p:nvPr/>
        </p:nvGrpSpPr>
        <p:grpSpPr>
          <a:xfrm>
            <a:off x="2206122" y="3360748"/>
            <a:ext cx="308183" cy="347561"/>
            <a:chOff x="2206122" y="3360748"/>
            <a:chExt cx="308183" cy="347561"/>
          </a:xfrm>
        </p:grpSpPr>
        <p:sp>
          <p:nvSpPr>
            <p:cNvPr id="12578" name="Google Shape;12578;p7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3" name="Google Shape;12583;p75"/>
          <p:cNvGrpSpPr/>
          <p:nvPr/>
        </p:nvGrpSpPr>
        <p:grpSpPr>
          <a:xfrm>
            <a:off x="5353403" y="3785609"/>
            <a:ext cx="277992" cy="354974"/>
            <a:chOff x="5353403" y="3785609"/>
            <a:chExt cx="277992" cy="354974"/>
          </a:xfrm>
        </p:grpSpPr>
        <p:sp>
          <p:nvSpPr>
            <p:cNvPr id="12584" name="Google Shape;12584;p7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75"/>
          <p:cNvGrpSpPr/>
          <p:nvPr/>
        </p:nvGrpSpPr>
        <p:grpSpPr>
          <a:xfrm>
            <a:off x="4896229" y="3785989"/>
            <a:ext cx="278784" cy="354594"/>
            <a:chOff x="4896229" y="3785989"/>
            <a:chExt cx="278784" cy="354594"/>
          </a:xfrm>
        </p:grpSpPr>
        <p:sp>
          <p:nvSpPr>
            <p:cNvPr id="12591" name="Google Shape;12591;p7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7" name="Google Shape;12597;p75"/>
          <p:cNvGrpSpPr/>
          <p:nvPr/>
        </p:nvGrpSpPr>
        <p:grpSpPr>
          <a:xfrm>
            <a:off x="7592387" y="3787858"/>
            <a:ext cx="273874" cy="351204"/>
            <a:chOff x="7592387" y="3787858"/>
            <a:chExt cx="273874" cy="351204"/>
          </a:xfrm>
        </p:grpSpPr>
        <p:sp>
          <p:nvSpPr>
            <p:cNvPr id="12598" name="Google Shape;12598;p7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75"/>
          <p:cNvGrpSpPr/>
          <p:nvPr/>
        </p:nvGrpSpPr>
        <p:grpSpPr>
          <a:xfrm>
            <a:off x="7145794" y="3787858"/>
            <a:ext cx="274254" cy="350444"/>
            <a:chOff x="7145794" y="3787858"/>
            <a:chExt cx="274254" cy="350444"/>
          </a:xfrm>
        </p:grpSpPr>
        <p:sp>
          <p:nvSpPr>
            <p:cNvPr id="12603" name="Google Shape;12603;p7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9" name="Google Shape;12609;p75"/>
          <p:cNvGrpSpPr/>
          <p:nvPr/>
        </p:nvGrpSpPr>
        <p:grpSpPr>
          <a:xfrm>
            <a:off x="8054060" y="3787098"/>
            <a:ext cx="266334" cy="353834"/>
            <a:chOff x="8054060" y="3787098"/>
            <a:chExt cx="266334" cy="353834"/>
          </a:xfrm>
        </p:grpSpPr>
        <p:sp>
          <p:nvSpPr>
            <p:cNvPr id="12610" name="Google Shape;12610;p7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75"/>
          <p:cNvGrpSpPr/>
          <p:nvPr/>
        </p:nvGrpSpPr>
        <p:grpSpPr>
          <a:xfrm>
            <a:off x="6702211" y="3782599"/>
            <a:ext cx="270104" cy="361754"/>
            <a:chOff x="6702211" y="3782599"/>
            <a:chExt cx="270104" cy="361754"/>
          </a:xfrm>
        </p:grpSpPr>
        <p:sp>
          <p:nvSpPr>
            <p:cNvPr id="12615" name="Google Shape;12615;p7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75"/>
          <p:cNvGrpSpPr/>
          <p:nvPr/>
        </p:nvGrpSpPr>
        <p:grpSpPr>
          <a:xfrm>
            <a:off x="3516886" y="3438727"/>
            <a:ext cx="391854" cy="269922"/>
            <a:chOff x="3516850" y="3406526"/>
            <a:chExt cx="369674" cy="254644"/>
          </a:xfrm>
        </p:grpSpPr>
        <p:sp>
          <p:nvSpPr>
            <p:cNvPr id="12621" name="Google Shape;12621;p7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75"/>
          <p:cNvGrpSpPr/>
          <p:nvPr/>
        </p:nvGrpSpPr>
        <p:grpSpPr>
          <a:xfrm>
            <a:off x="1310655" y="3360527"/>
            <a:ext cx="306314" cy="347403"/>
            <a:chOff x="1310655" y="3360527"/>
            <a:chExt cx="306314" cy="347403"/>
          </a:xfrm>
        </p:grpSpPr>
        <p:sp>
          <p:nvSpPr>
            <p:cNvPr id="12626" name="Google Shape;12626;p7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75"/>
          <p:cNvGrpSpPr/>
          <p:nvPr/>
        </p:nvGrpSpPr>
        <p:grpSpPr>
          <a:xfrm>
            <a:off x="3119678" y="3360146"/>
            <a:ext cx="269343" cy="348543"/>
            <a:chOff x="3119678" y="3360146"/>
            <a:chExt cx="269343" cy="348543"/>
          </a:xfrm>
        </p:grpSpPr>
        <p:sp>
          <p:nvSpPr>
            <p:cNvPr id="12632" name="Google Shape;12632;p7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5"/>
          <p:cNvGrpSpPr/>
          <p:nvPr/>
        </p:nvGrpSpPr>
        <p:grpSpPr>
          <a:xfrm>
            <a:off x="3967213" y="3356947"/>
            <a:ext cx="368185" cy="354753"/>
            <a:chOff x="3967213" y="3356947"/>
            <a:chExt cx="368185" cy="354753"/>
          </a:xfrm>
        </p:grpSpPr>
        <p:sp>
          <p:nvSpPr>
            <p:cNvPr id="12640" name="Google Shape;12640;p7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5" name="Google Shape;12645;p75"/>
          <p:cNvGrpSpPr/>
          <p:nvPr/>
        </p:nvGrpSpPr>
        <p:grpSpPr>
          <a:xfrm>
            <a:off x="871254" y="3360146"/>
            <a:ext cx="285183" cy="347023"/>
            <a:chOff x="871254" y="3360146"/>
            <a:chExt cx="285183" cy="347023"/>
          </a:xfrm>
        </p:grpSpPr>
        <p:sp>
          <p:nvSpPr>
            <p:cNvPr id="12646" name="Google Shape;12646;p7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75"/>
          <p:cNvGrpSpPr/>
          <p:nvPr/>
        </p:nvGrpSpPr>
        <p:grpSpPr>
          <a:xfrm>
            <a:off x="2665165" y="3360146"/>
            <a:ext cx="281794" cy="349684"/>
            <a:chOff x="2665165" y="3360146"/>
            <a:chExt cx="281794" cy="349684"/>
          </a:xfrm>
        </p:grpSpPr>
        <p:sp>
          <p:nvSpPr>
            <p:cNvPr id="12651" name="Google Shape;12651;p7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75"/>
          <p:cNvGrpSpPr/>
          <p:nvPr/>
        </p:nvGrpSpPr>
        <p:grpSpPr>
          <a:xfrm>
            <a:off x="7156344" y="3347696"/>
            <a:ext cx="264465" cy="353074"/>
            <a:chOff x="7156344" y="3347696"/>
            <a:chExt cx="264465" cy="353074"/>
          </a:xfrm>
        </p:grpSpPr>
        <p:sp>
          <p:nvSpPr>
            <p:cNvPr id="12657" name="Google Shape;12657;p7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75"/>
          <p:cNvGrpSpPr/>
          <p:nvPr/>
        </p:nvGrpSpPr>
        <p:grpSpPr>
          <a:xfrm>
            <a:off x="6703732" y="3346936"/>
            <a:ext cx="264813" cy="352693"/>
            <a:chOff x="6703732" y="3346936"/>
            <a:chExt cx="264813" cy="352693"/>
          </a:xfrm>
        </p:grpSpPr>
        <p:sp>
          <p:nvSpPr>
            <p:cNvPr id="12663" name="Google Shape;12663;p7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8" name="Google Shape;12668;p75"/>
          <p:cNvGrpSpPr/>
          <p:nvPr/>
        </p:nvGrpSpPr>
        <p:grpSpPr>
          <a:xfrm>
            <a:off x="6252228" y="3346936"/>
            <a:ext cx="265193" cy="352693"/>
            <a:chOff x="6252228" y="3346936"/>
            <a:chExt cx="265193" cy="352693"/>
          </a:xfrm>
        </p:grpSpPr>
        <p:sp>
          <p:nvSpPr>
            <p:cNvPr id="12669" name="Google Shape;12669;p7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75"/>
          <p:cNvGrpSpPr/>
          <p:nvPr/>
        </p:nvGrpSpPr>
        <p:grpSpPr>
          <a:xfrm>
            <a:off x="5801105" y="3347696"/>
            <a:ext cx="264813" cy="351933"/>
            <a:chOff x="5801105" y="3347696"/>
            <a:chExt cx="264813" cy="351933"/>
          </a:xfrm>
        </p:grpSpPr>
        <p:sp>
          <p:nvSpPr>
            <p:cNvPr id="12673" name="Google Shape;12673;p7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7" name="Google Shape;12677;p75"/>
          <p:cNvGrpSpPr/>
          <p:nvPr/>
        </p:nvGrpSpPr>
        <p:grpSpPr>
          <a:xfrm>
            <a:off x="5349253" y="3346936"/>
            <a:ext cx="265922" cy="352693"/>
            <a:chOff x="5349253" y="3346936"/>
            <a:chExt cx="265922" cy="352693"/>
          </a:xfrm>
        </p:grpSpPr>
        <p:sp>
          <p:nvSpPr>
            <p:cNvPr id="12678" name="Google Shape;12678;p7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75"/>
          <p:cNvGrpSpPr/>
          <p:nvPr/>
        </p:nvGrpSpPr>
        <p:grpSpPr>
          <a:xfrm>
            <a:off x="4907159" y="3346936"/>
            <a:ext cx="264845" cy="354214"/>
            <a:chOff x="4907159" y="3346936"/>
            <a:chExt cx="264845" cy="354214"/>
          </a:xfrm>
        </p:grpSpPr>
        <p:sp>
          <p:nvSpPr>
            <p:cNvPr id="12685" name="Google Shape;12685;p7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75"/>
          <p:cNvGrpSpPr/>
          <p:nvPr/>
        </p:nvGrpSpPr>
        <p:grpSpPr>
          <a:xfrm>
            <a:off x="8048421" y="3334486"/>
            <a:ext cx="276503" cy="369674"/>
            <a:chOff x="8048421" y="3334486"/>
            <a:chExt cx="276503" cy="369674"/>
          </a:xfrm>
        </p:grpSpPr>
        <p:sp>
          <p:nvSpPr>
            <p:cNvPr id="12688" name="Google Shape;12688;p7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75"/>
          <p:cNvGrpSpPr/>
          <p:nvPr/>
        </p:nvGrpSpPr>
        <p:grpSpPr>
          <a:xfrm>
            <a:off x="7575787" y="3329955"/>
            <a:ext cx="295384" cy="376834"/>
            <a:chOff x="7575787" y="3329955"/>
            <a:chExt cx="295384" cy="376834"/>
          </a:xfrm>
        </p:grpSpPr>
        <p:sp>
          <p:nvSpPr>
            <p:cNvPr id="12695" name="Google Shape;12695;p7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75"/>
          <p:cNvGrpSpPr/>
          <p:nvPr/>
        </p:nvGrpSpPr>
        <p:grpSpPr>
          <a:xfrm>
            <a:off x="864062" y="2884503"/>
            <a:ext cx="264084" cy="347783"/>
            <a:chOff x="864062" y="2884503"/>
            <a:chExt cx="264084" cy="347783"/>
          </a:xfrm>
        </p:grpSpPr>
        <p:sp>
          <p:nvSpPr>
            <p:cNvPr id="12702" name="Google Shape;12702;p7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75"/>
          <p:cNvGrpSpPr/>
          <p:nvPr/>
        </p:nvGrpSpPr>
        <p:grpSpPr>
          <a:xfrm>
            <a:off x="3978523" y="2884661"/>
            <a:ext cx="348955" cy="346516"/>
            <a:chOff x="3978523" y="2884661"/>
            <a:chExt cx="348955" cy="346516"/>
          </a:xfrm>
        </p:grpSpPr>
        <p:sp>
          <p:nvSpPr>
            <p:cNvPr id="12713" name="Google Shape;12713;p7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5"/>
          <p:cNvGrpSpPr/>
          <p:nvPr/>
        </p:nvGrpSpPr>
        <p:grpSpPr>
          <a:xfrm>
            <a:off x="3527780" y="2885263"/>
            <a:ext cx="347435" cy="345534"/>
            <a:chOff x="3527780" y="2885263"/>
            <a:chExt cx="347435" cy="345534"/>
          </a:xfrm>
        </p:grpSpPr>
        <p:sp>
          <p:nvSpPr>
            <p:cNvPr id="12722" name="Google Shape;12722;p7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75"/>
          <p:cNvGrpSpPr/>
          <p:nvPr/>
        </p:nvGrpSpPr>
        <p:grpSpPr>
          <a:xfrm>
            <a:off x="2239671" y="2884503"/>
            <a:ext cx="218053" cy="348543"/>
            <a:chOff x="2239671" y="2884503"/>
            <a:chExt cx="218053" cy="348543"/>
          </a:xfrm>
        </p:grpSpPr>
        <p:sp>
          <p:nvSpPr>
            <p:cNvPr id="12746" name="Google Shape;12746;p7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75"/>
          <p:cNvGrpSpPr/>
          <p:nvPr/>
        </p:nvGrpSpPr>
        <p:grpSpPr>
          <a:xfrm>
            <a:off x="2691555" y="2884503"/>
            <a:ext cx="215044" cy="348924"/>
            <a:chOff x="2691555" y="2884503"/>
            <a:chExt cx="215044" cy="348924"/>
          </a:xfrm>
        </p:grpSpPr>
        <p:sp>
          <p:nvSpPr>
            <p:cNvPr id="12752" name="Google Shape;12752;p7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75"/>
          <p:cNvGrpSpPr/>
          <p:nvPr/>
        </p:nvGrpSpPr>
        <p:grpSpPr>
          <a:xfrm>
            <a:off x="1770459" y="2884503"/>
            <a:ext cx="254644" cy="348828"/>
            <a:chOff x="1770459" y="2884503"/>
            <a:chExt cx="254644" cy="348828"/>
          </a:xfrm>
        </p:grpSpPr>
        <p:sp>
          <p:nvSpPr>
            <p:cNvPr id="12756" name="Google Shape;12756;p7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5"/>
          <p:cNvGrpSpPr/>
          <p:nvPr/>
        </p:nvGrpSpPr>
        <p:grpSpPr>
          <a:xfrm>
            <a:off x="1317466" y="2884883"/>
            <a:ext cx="258382" cy="348543"/>
            <a:chOff x="1317466" y="2884883"/>
            <a:chExt cx="258382" cy="348543"/>
          </a:xfrm>
        </p:grpSpPr>
        <p:sp>
          <p:nvSpPr>
            <p:cNvPr id="12765" name="Google Shape;12765;p7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75"/>
          <p:cNvGrpSpPr/>
          <p:nvPr/>
        </p:nvGrpSpPr>
        <p:grpSpPr>
          <a:xfrm>
            <a:off x="3121167" y="2884883"/>
            <a:ext cx="258414" cy="348543"/>
            <a:chOff x="3121167" y="2884883"/>
            <a:chExt cx="258414" cy="348543"/>
          </a:xfrm>
        </p:grpSpPr>
        <p:sp>
          <p:nvSpPr>
            <p:cNvPr id="12774" name="Google Shape;12774;p7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75"/>
          <p:cNvGrpSpPr/>
          <p:nvPr/>
        </p:nvGrpSpPr>
        <p:grpSpPr>
          <a:xfrm>
            <a:off x="4899999" y="2882095"/>
            <a:ext cx="271244" cy="346801"/>
            <a:chOff x="4899999" y="2882095"/>
            <a:chExt cx="271244" cy="346801"/>
          </a:xfrm>
        </p:grpSpPr>
        <p:sp>
          <p:nvSpPr>
            <p:cNvPr id="12783" name="Google Shape;12783;p7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75"/>
          <p:cNvGrpSpPr/>
          <p:nvPr/>
        </p:nvGrpSpPr>
        <p:grpSpPr>
          <a:xfrm>
            <a:off x="7162775" y="2881113"/>
            <a:ext cx="259523" cy="346294"/>
            <a:chOff x="7162775" y="2881113"/>
            <a:chExt cx="259523" cy="346294"/>
          </a:xfrm>
        </p:grpSpPr>
        <p:sp>
          <p:nvSpPr>
            <p:cNvPr id="12794" name="Google Shape;12794;p7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0" name="Google Shape;12800;p75"/>
          <p:cNvGrpSpPr/>
          <p:nvPr/>
        </p:nvGrpSpPr>
        <p:grpSpPr>
          <a:xfrm>
            <a:off x="6709751" y="2881842"/>
            <a:ext cx="261075" cy="347815"/>
            <a:chOff x="6709751" y="2881842"/>
            <a:chExt cx="261075" cy="347815"/>
          </a:xfrm>
        </p:grpSpPr>
        <p:sp>
          <p:nvSpPr>
            <p:cNvPr id="12801" name="Google Shape;12801;p7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7" name="Google Shape;12807;p75"/>
          <p:cNvGrpSpPr/>
          <p:nvPr/>
        </p:nvGrpSpPr>
        <p:grpSpPr>
          <a:xfrm>
            <a:off x="5807156" y="2881113"/>
            <a:ext cx="261043" cy="348163"/>
            <a:chOff x="5807156" y="2881113"/>
            <a:chExt cx="261043" cy="348163"/>
          </a:xfrm>
        </p:grpSpPr>
        <p:sp>
          <p:nvSpPr>
            <p:cNvPr id="12808" name="Google Shape;12808;p7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75"/>
          <p:cNvGrpSpPr/>
          <p:nvPr/>
        </p:nvGrpSpPr>
        <p:grpSpPr>
          <a:xfrm>
            <a:off x="5355653" y="2881493"/>
            <a:ext cx="262184" cy="346643"/>
            <a:chOff x="5355653" y="2881493"/>
            <a:chExt cx="262184" cy="346643"/>
          </a:xfrm>
        </p:grpSpPr>
        <p:sp>
          <p:nvSpPr>
            <p:cNvPr id="12814" name="Google Shape;12814;p7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75"/>
          <p:cNvGrpSpPr/>
          <p:nvPr/>
        </p:nvGrpSpPr>
        <p:grpSpPr>
          <a:xfrm>
            <a:off x="8055961" y="2881842"/>
            <a:ext cx="260283" cy="345914"/>
            <a:chOff x="8055961" y="2881842"/>
            <a:chExt cx="260283" cy="345914"/>
          </a:xfrm>
        </p:grpSpPr>
        <p:sp>
          <p:nvSpPr>
            <p:cNvPr id="12820" name="Google Shape;12820;p7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75"/>
          <p:cNvGrpSpPr/>
          <p:nvPr/>
        </p:nvGrpSpPr>
        <p:grpSpPr>
          <a:xfrm>
            <a:off x="7609368" y="2893912"/>
            <a:ext cx="264813" cy="353105"/>
            <a:chOff x="7609368" y="2893912"/>
            <a:chExt cx="264813" cy="353105"/>
          </a:xfrm>
        </p:grpSpPr>
        <p:sp>
          <p:nvSpPr>
            <p:cNvPr id="12825" name="Google Shape;12825;p7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75"/>
          <p:cNvGrpSpPr/>
          <p:nvPr/>
        </p:nvGrpSpPr>
        <p:grpSpPr>
          <a:xfrm>
            <a:off x="6248458" y="2869772"/>
            <a:ext cx="270864" cy="360645"/>
            <a:chOff x="6248458" y="2869772"/>
            <a:chExt cx="270864" cy="360645"/>
          </a:xfrm>
        </p:grpSpPr>
        <p:sp>
          <p:nvSpPr>
            <p:cNvPr id="12832" name="Google Shape;12832;p7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75"/>
          <p:cNvGrpSpPr/>
          <p:nvPr/>
        </p:nvGrpSpPr>
        <p:grpSpPr>
          <a:xfrm>
            <a:off x="3075928" y="2445798"/>
            <a:ext cx="363243" cy="300675"/>
            <a:chOff x="3075928" y="2445798"/>
            <a:chExt cx="363243" cy="300675"/>
          </a:xfrm>
        </p:grpSpPr>
        <p:sp>
          <p:nvSpPr>
            <p:cNvPr id="12838" name="Google Shape;12838;p7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9" name="Google Shape;12849;p75"/>
          <p:cNvGrpSpPr/>
          <p:nvPr/>
        </p:nvGrpSpPr>
        <p:grpSpPr>
          <a:xfrm>
            <a:off x="2633105" y="2431859"/>
            <a:ext cx="363243" cy="328585"/>
            <a:chOff x="2633105" y="2431859"/>
            <a:chExt cx="363243" cy="328585"/>
          </a:xfrm>
        </p:grpSpPr>
        <p:sp>
          <p:nvSpPr>
            <p:cNvPr id="12850" name="Google Shape;12850;p7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75"/>
          <p:cNvGrpSpPr/>
          <p:nvPr/>
        </p:nvGrpSpPr>
        <p:grpSpPr>
          <a:xfrm>
            <a:off x="2189142" y="2421310"/>
            <a:ext cx="365904" cy="350064"/>
            <a:chOff x="2189142" y="2421310"/>
            <a:chExt cx="365904" cy="350064"/>
          </a:xfrm>
        </p:grpSpPr>
        <p:sp>
          <p:nvSpPr>
            <p:cNvPr id="12859" name="Google Shape;12859;p7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8" name="Google Shape;12868;p75"/>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9" name="Google Shape;12869;p75"/>
          <p:cNvGrpSpPr/>
          <p:nvPr/>
        </p:nvGrpSpPr>
        <p:grpSpPr>
          <a:xfrm>
            <a:off x="3961923" y="2486317"/>
            <a:ext cx="364415" cy="220936"/>
            <a:chOff x="3961923" y="2486317"/>
            <a:chExt cx="364415" cy="220936"/>
          </a:xfrm>
        </p:grpSpPr>
        <p:sp>
          <p:nvSpPr>
            <p:cNvPr id="12870" name="Google Shape;12870;p7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4" name="Google Shape;12874;p75"/>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5" name="Google Shape;12875;p75"/>
          <p:cNvGrpSpPr/>
          <p:nvPr/>
        </p:nvGrpSpPr>
        <p:grpSpPr>
          <a:xfrm>
            <a:off x="1303876" y="2419377"/>
            <a:ext cx="363275" cy="354626"/>
            <a:chOff x="1303876" y="2419377"/>
            <a:chExt cx="363275" cy="354626"/>
          </a:xfrm>
        </p:grpSpPr>
        <p:sp>
          <p:nvSpPr>
            <p:cNvPr id="12876" name="Google Shape;12876;p7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75"/>
          <p:cNvGrpSpPr/>
          <p:nvPr/>
        </p:nvGrpSpPr>
        <p:grpSpPr>
          <a:xfrm>
            <a:off x="861053" y="2414910"/>
            <a:ext cx="362134" cy="363623"/>
            <a:chOff x="861053" y="2414910"/>
            <a:chExt cx="362134" cy="363623"/>
          </a:xfrm>
        </p:grpSpPr>
        <p:sp>
          <p:nvSpPr>
            <p:cNvPr id="12885" name="Google Shape;12885;p7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75"/>
          <p:cNvGrpSpPr/>
          <p:nvPr/>
        </p:nvGrpSpPr>
        <p:grpSpPr>
          <a:xfrm>
            <a:off x="7594288" y="2415259"/>
            <a:ext cx="279513" cy="355735"/>
            <a:chOff x="7594288" y="2415259"/>
            <a:chExt cx="279513" cy="355735"/>
          </a:xfrm>
        </p:grpSpPr>
        <p:sp>
          <p:nvSpPr>
            <p:cNvPr id="12891" name="Google Shape;12891;p7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75"/>
          <p:cNvGrpSpPr/>
          <p:nvPr/>
        </p:nvGrpSpPr>
        <p:grpSpPr>
          <a:xfrm>
            <a:off x="7145794" y="2415639"/>
            <a:ext cx="278784" cy="355735"/>
            <a:chOff x="7145794" y="2415639"/>
            <a:chExt cx="278784" cy="355735"/>
          </a:xfrm>
        </p:grpSpPr>
        <p:sp>
          <p:nvSpPr>
            <p:cNvPr id="12898" name="Google Shape;12898;p7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8" name="Google Shape;12908;p75"/>
          <p:cNvGrpSpPr/>
          <p:nvPr/>
        </p:nvGrpSpPr>
        <p:grpSpPr>
          <a:xfrm>
            <a:off x="6698441" y="2414530"/>
            <a:ext cx="277644" cy="357984"/>
            <a:chOff x="6698441" y="2414530"/>
            <a:chExt cx="277644" cy="357984"/>
          </a:xfrm>
        </p:grpSpPr>
        <p:sp>
          <p:nvSpPr>
            <p:cNvPr id="12909" name="Google Shape;12909;p7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75"/>
          <p:cNvGrpSpPr/>
          <p:nvPr/>
        </p:nvGrpSpPr>
        <p:grpSpPr>
          <a:xfrm>
            <a:off x="4897750" y="2415639"/>
            <a:ext cx="279513" cy="357255"/>
            <a:chOff x="4897750" y="2415639"/>
            <a:chExt cx="279513" cy="357255"/>
          </a:xfrm>
        </p:grpSpPr>
        <p:sp>
          <p:nvSpPr>
            <p:cNvPr id="12916" name="Google Shape;12916;p7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75"/>
          <p:cNvGrpSpPr/>
          <p:nvPr/>
        </p:nvGrpSpPr>
        <p:grpSpPr>
          <a:xfrm>
            <a:off x="5812066" y="2416019"/>
            <a:ext cx="264813" cy="353454"/>
            <a:chOff x="5812066" y="2416019"/>
            <a:chExt cx="264813" cy="353454"/>
          </a:xfrm>
        </p:grpSpPr>
        <p:sp>
          <p:nvSpPr>
            <p:cNvPr id="12925" name="Google Shape;12925;p7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75"/>
          <p:cNvGrpSpPr/>
          <p:nvPr/>
        </p:nvGrpSpPr>
        <p:grpSpPr>
          <a:xfrm>
            <a:off x="8054820" y="2416399"/>
            <a:ext cx="264433" cy="353454"/>
            <a:chOff x="8054820" y="2416399"/>
            <a:chExt cx="264433" cy="353454"/>
          </a:xfrm>
        </p:grpSpPr>
        <p:sp>
          <p:nvSpPr>
            <p:cNvPr id="12933" name="Google Shape;12933;p7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75"/>
          <p:cNvGrpSpPr/>
          <p:nvPr/>
        </p:nvGrpSpPr>
        <p:grpSpPr>
          <a:xfrm>
            <a:off x="5356413" y="2413390"/>
            <a:ext cx="271212" cy="361374"/>
            <a:chOff x="5356413" y="2413390"/>
            <a:chExt cx="271212" cy="361374"/>
          </a:xfrm>
        </p:grpSpPr>
        <p:sp>
          <p:nvSpPr>
            <p:cNvPr id="12940" name="Google Shape;12940;p7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75"/>
          <p:cNvGrpSpPr/>
          <p:nvPr/>
        </p:nvGrpSpPr>
        <p:grpSpPr>
          <a:xfrm>
            <a:off x="6255238" y="2412249"/>
            <a:ext cx="271244" cy="360994"/>
            <a:chOff x="6255238" y="2412249"/>
            <a:chExt cx="271244" cy="360994"/>
          </a:xfrm>
        </p:grpSpPr>
        <p:sp>
          <p:nvSpPr>
            <p:cNvPr id="12946" name="Google Shape;12946;p7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75"/>
          <p:cNvGrpSpPr/>
          <p:nvPr/>
        </p:nvGrpSpPr>
        <p:grpSpPr>
          <a:xfrm>
            <a:off x="2185372" y="1957799"/>
            <a:ext cx="366664" cy="366981"/>
            <a:chOff x="2185372" y="1957799"/>
            <a:chExt cx="366664" cy="366981"/>
          </a:xfrm>
        </p:grpSpPr>
        <p:sp>
          <p:nvSpPr>
            <p:cNvPr id="12953" name="Google Shape;12953;p7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1" name="Google Shape;12961;p75"/>
          <p:cNvGrpSpPr/>
          <p:nvPr/>
        </p:nvGrpSpPr>
        <p:grpSpPr>
          <a:xfrm>
            <a:off x="1737258" y="1988371"/>
            <a:ext cx="370814" cy="307359"/>
            <a:chOff x="1737258" y="1988371"/>
            <a:chExt cx="370814" cy="307359"/>
          </a:xfrm>
        </p:grpSpPr>
        <p:sp>
          <p:nvSpPr>
            <p:cNvPr id="12962" name="Google Shape;12962;p7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75"/>
          <p:cNvGrpSpPr/>
          <p:nvPr/>
        </p:nvGrpSpPr>
        <p:grpSpPr>
          <a:xfrm>
            <a:off x="848983" y="1989511"/>
            <a:ext cx="369294" cy="304350"/>
            <a:chOff x="848983" y="1989511"/>
            <a:chExt cx="369294" cy="304350"/>
          </a:xfrm>
        </p:grpSpPr>
        <p:sp>
          <p:nvSpPr>
            <p:cNvPr id="12967" name="Google Shape;12967;p7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75"/>
          <p:cNvGrpSpPr/>
          <p:nvPr/>
        </p:nvGrpSpPr>
        <p:grpSpPr>
          <a:xfrm>
            <a:off x="3074027" y="1983777"/>
            <a:ext cx="380604" cy="313854"/>
            <a:chOff x="3074027" y="1983777"/>
            <a:chExt cx="380604" cy="313854"/>
          </a:xfrm>
        </p:grpSpPr>
        <p:sp>
          <p:nvSpPr>
            <p:cNvPr id="12973" name="Google Shape;12973;p7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8" name="Google Shape;12978;p75"/>
          <p:cNvGrpSpPr/>
          <p:nvPr/>
        </p:nvGrpSpPr>
        <p:grpSpPr>
          <a:xfrm>
            <a:off x="3522521" y="1975857"/>
            <a:ext cx="367013" cy="331278"/>
            <a:chOff x="3522521" y="1975857"/>
            <a:chExt cx="367013" cy="331278"/>
          </a:xfrm>
        </p:grpSpPr>
        <p:sp>
          <p:nvSpPr>
            <p:cNvPr id="12979" name="Google Shape;12979;p7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75"/>
          <p:cNvGrpSpPr/>
          <p:nvPr/>
        </p:nvGrpSpPr>
        <p:grpSpPr>
          <a:xfrm>
            <a:off x="2630824" y="1976966"/>
            <a:ext cx="368185" cy="330454"/>
            <a:chOff x="2630824" y="1976966"/>
            <a:chExt cx="368185" cy="330454"/>
          </a:xfrm>
        </p:grpSpPr>
        <p:sp>
          <p:nvSpPr>
            <p:cNvPr id="12987" name="Google Shape;12987;p7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75"/>
          <p:cNvGrpSpPr/>
          <p:nvPr/>
        </p:nvGrpSpPr>
        <p:grpSpPr>
          <a:xfrm>
            <a:off x="1293706" y="1966416"/>
            <a:ext cx="369294" cy="350444"/>
            <a:chOff x="1293706" y="1966416"/>
            <a:chExt cx="369294" cy="350444"/>
          </a:xfrm>
        </p:grpSpPr>
        <p:sp>
          <p:nvSpPr>
            <p:cNvPr id="12996" name="Google Shape;12996;p7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75"/>
          <p:cNvGrpSpPr/>
          <p:nvPr/>
        </p:nvGrpSpPr>
        <p:grpSpPr>
          <a:xfrm>
            <a:off x="3967213" y="1975477"/>
            <a:ext cx="368185" cy="331816"/>
            <a:chOff x="3967213" y="1975477"/>
            <a:chExt cx="368185" cy="331816"/>
          </a:xfrm>
        </p:grpSpPr>
        <p:sp>
          <p:nvSpPr>
            <p:cNvPr id="13005" name="Google Shape;13005;p7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8" name="Google Shape;13008;p75"/>
          <p:cNvGrpSpPr/>
          <p:nvPr/>
        </p:nvGrpSpPr>
        <p:grpSpPr>
          <a:xfrm>
            <a:off x="8047661" y="1969046"/>
            <a:ext cx="279132" cy="356875"/>
            <a:chOff x="8047661" y="1969046"/>
            <a:chExt cx="279132" cy="356875"/>
          </a:xfrm>
        </p:grpSpPr>
        <p:sp>
          <p:nvSpPr>
            <p:cNvPr id="13009" name="Google Shape;13009;p7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3" name="Google Shape;13013;p75"/>
          <p:cNvGrpSpPr/>
          <p:nvPr/>
        </p:nvGrpSpPr>
        <p:grpSpPr>
          <a:xfrm>
            <a:off x="7596157" y="1968159"/>
            <a:ext cx="279544" cy="358142"/>
            <a:chOff x="7596157" y="1968159"/>
            <a:chExt cx="279544" cy="358142"/>
          </a:xfrm>
        </p:grpSpPr>
        <p:sp>
          <p:nvSpPr>
            <p:cNvPr id="13014" name="Google Shape;13014;p7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75"/>
          <p:cNvGrpSpPr/>
          <p:nvPr/>
        </p:nvGrpSpPr>
        <p:grpSpPr>
          <a:xfrm>
            <a:off x="7147315" y="1969046"/>
            <a:ext cx="279513" cy="357636"/>
            <a:chOff x="7147315" y="1969046"/>
            <a:chExt cx="279513" cy="357636"/>
          </a:xfrm>
        </p:grpSpPr>
        <p:sp>
          <p:nvSpPr>
            <p:cNvPr id="13021" name="Google Shape;13021;p7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75"/>
          <p:cNvGrpSpPr/>
          <p:nvPr/>
        </p:nvGrpSpPr>
        <p:grpSpPr>
          <a:xfrm>
            <a:off x="6697681" y="1968317"/>
            <a:ext cx="280305" cy="359093"/>
            <a:chOff x="6697681" y="1968317"/>
            <a:chExt cx="280305" cy="359093"/>
          </a:xfrm>
        </p:grpSpPr>
        <p:sp>
          <p:nvSpPr>
            <p:cNvPr id="13029" name="Google Shape;13029;p7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75"/>
          <p:cNvGrpSpPr/>
          <p:nvPr/>
        </p:nvGrpSpPr>
        <p:grpSpPr>
          <a:xfrm>
            <a:off x="6248839" y="1967937"/>
            <a:ext cx="280273" cy="358744"/>
            <a:chOff x="6248839" y="1967937"/>
            <a:chExt cx="280273" cy="358744"/>
          </a:xfrm>
        </p:grpSpPr>
        <p:sp>
          <p:nvSpPr>
            <p:cNvPr id="13037" name="Google Shape;13037;p7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75"/>
          <p:cNvGrpSpPr/>
          <p:nvPr/>
        </p:nvGrpSpPr>
        <p:grpSpPr>
          <a:xfrm>
            <a:off x="5801485" y="1969046"/>
            <a:ext cx="279164" cy="357794"/>
            <a:chOff x="5801485" y="1969046"/>
            <a:chExt cx="279164" cy="357794"/>
          </a:xfrm>
        </p:grpSpPr>
        <p:sp>
          <p:nvSpPr>
            <p:cNvPr id="13044" name="Google Shape;13044;p7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7" name="Google Shape;13057;p75"/>
          <p:cNvGrpSpPr/>
          <p:nvPr/>
        </p:nvGrpSpPr>
        <p:grpSpPr>
          <a:xfrm>
            <a:off x="5352643" y="1969046"/>
            <a:ext cx="278404" cy="358364"/>
            <a:chOff x="5352643" y="1969046"/>
            <a:chExt cx="278404" cy="358364"/>
          </a:xfrm>
        </p:grpSpPr>
        <p:sp>
          <p:nvSpPr>
            <p:cNvPr id="13058" name="Google Shape;13058;p7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2" name="Google Shape;13062;p75"/>
          <p:cNvGrpSpPr/>
          <p:nvPr/>
        </p:nvGrpSpPr>
        <p:grpSpPr>
          <a:xfrm>
            <a:off x="4897750" y="1968317"/>
            <a:ext cx="279132" cy="358364"/>
            <a:chOff x="4897750" y="1968317"/>
            <a:chExt cx="279132" cy="358364"/>
          </a:xfrm>
        </p:grpSpPr>
        <p:sp>
          <p:nvSpPr>
            <p:cNvPr id="13063" name="Google Shape;13063;p7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6" name="Google Shape;13076;p75"/>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7" name="Google Shape;13077;p75"/>
          <p:cNvGrpSpPr/>
          <p:nvPr/>
        </p:nvGrpSpPr>
        <p:grpSpPr>
          <a:xfrm>
            <a:off x="1767449" y="1513044"/>
            <a:ext cx="324403" cy="347783"/>
            <a:chOff x="1767449" y="1513044"/>
            <a:chExt cx="324403" cy="347783"/>
          </a:xfrm>
        </p:grpSpPr>
        <p:sp>
          <p:nvSpPr>
            <p:cNvPr id="13078" name="Google Shape;13078;p7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75"/>
          <p:cNvGrpSpPr/>
          <p:nvPr/>
        </p:nvGrpSpPr>
        <p:grpSpPr>
          <a:xfrm>
            <a:off x="4007193" y="1512727"/>
            <a:ext cx="320633" cy="348100"/>
            <a:chOff x="4007193" y="1512727"/>
            <a:chExt cx="320633" cy="348100"/>
          </a:xfrm>
        </p:grpSpPr>
        <p:sp>
          <p:nvSpPr>
            <p:cNvPr id="13088" name="Google Shape;13088;p7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3" name="Google Shape;13093;p75"/>
          <p:cNvGrpSpPr/>
          <p:nvPr/>
        </p:nvGrpSpPr>
        <p:grpSpPr>
          <a:xfrm>
            <a:off x="3530425" y="1508747"/>
            <a:ext cx="368175" cy="344594"/>
            <a:chOff x="3530425" y="1508747"/>
            <a:chExt cx="368175" cy="344594"/>
          </a:xfrm>
        </p:grpSpPr>
        <p:sp>
          <p:nvSpPr>
            <p:cNvPr id="13094" name="Google Shape;13094;p7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75"/>
          <p:cNvGrpSpPr/>
          <p:nvPr/>
        </p:nvGrpSpPr>
        <p:grpSpPr>
          <a:xfrm>
            <a:off x="3127598" y="1513234"/>
            <a:ext cx="289714" cy="347593"/>
            <a:chOff x="3127598" y="1513234"/>
            <a:chExt cx="289714" cy="347593"/>
          </a:xfrm>
        </p:grpSpPr>
        <p:sp>
          <p:nvSpPr>
            <p:cNvPr id="13099" name="Google Shape;13099;p7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75"/>
          <p:cNvGrpSpPr/>
          <p:nvPr/>
        </p:nvGrpSpPr>
        <p:grpSpPr>
          <a:xfrm>
            <a:off x="2662884" y="1513044"/>
            <a:ext cx="322914" cy="348543"/>
            <a:chOff x="2662884" y="1513044"/>
            <a:chExt cx="322914" cy="348543"/>
          </a:xfrm>
        </p:grpSpPr>
        <p:sp>
          <p:nvSpPr>
            <p:cNvPr id="13105" name="Google Shape;13105;p7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75"/>
          <p:cNvGrpSpPr/>
          <p:nvPr/>
        </p:nvGrpSpPr>
        <p:grpSpPr>
          <a:xfrm>
            <a:off x="2232511" y="1512759"/>
            <a:ext cx="299534" cy="348068"/>
            <a:chOff x="2232511" y="1512759"/>
            <a:chExt cx="299534" cy="348068"/>
          </a:xfrm>
        </p:grpSpPr>
        <p:sp>
          <p:nvSpPr>
            <p:cNvPr id="13116" name="Google Shape;13116;p7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7" name="Google Shape;13127;p75"/>
          <p:cNvGrpSpPr/>
          <p:nvPr/>
        </p:nvGrpSpPr>
        <p:grpSpPr>
          <a:xfrm>
            <a:off x="1331406" y="1513361"/>
            <a:ext cx="301784" cy="348607"/>
            <a:chOff x="1331406" y="1513361"/>
            <a:chExt cx="301784" cy="348607"/>
          </a:xfrm>
        </p:grpSpPr>
        <p:sp>
          <p:nvSpPr>
            <p:cNvPr id="13128" name="Google Shape;13128;p7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75"/>
          <p:cNvGrpSpPr/>
          <p:nvPr/>
        </p:nvGrpSpPr>
        <p:grpSpPr>
          <a:xfrm>
            <a:off x="7144274" y="1500214"/>
            <a:ext cx="282174" cy="355735"/>
            <a:chOff x="7144274" y="1500214"/>
            <a:chExt cx="282174" cy="355735"/>
          </a:xfrm>
        </p:grpSpPr>
        <p:sp>
          <p:nvSpPr>
            <p:cNvPr id="13133" name="Google Shape;13133;p7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75"/>
          <p:cNvGrpSpPr/>
          <p:nvPr/>
        </p:nvGrpSpPr>
        <p:grpSpPr>
          <a:xfrm>
            <a:off x="6685262" y="1500214"/>
            <a:ext cx="289682" cy="354594"/>
            <a:chOff x="6685262" y="1500214"/>
            <a:chExt cx="289682" cy="354594"/>
          </a:xfrm>
        </p:grpSpPr>
        <p:sp>
          <p:nvSpPr>
            <p:cNvPr id="13140" name="Google Shape;13140;p7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75"/>
          <p:cNvGrpSpPr/>
          <p:nvPr/>
        </p:nvGrpSpPr>
        <p:grpSpPr>
          <a:xfrm>
            <a:off x="6200938" y="1500594"/>
            <a:ext cx="322154" cy="355355"/>
            <a:chOff x="6200938" y="1500594"/>
            <a:chExt cx="322154" cy="355355"/>
          </a:xfrm>
        </p:grpSpPr>
        <p:sp>
          <p:nvSpPr>
            <p:cNvPr id="13145" name="Google Shape;13145;p7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75"/>
          <p:cNvGrpSpPr/>
          <p:nvPr/>
        </p:nvGrpSpPr>
        <p:grpSpPr>
          <a:xfrm>
            <a:off x="5289631" y="1500214"/>
            <a:ext cx="332355" cy="354974"/>
            <a:chOff x="5289631" y="1500214"/>
            <a:chExt cx="332355" cy="354974"/>
          </a:xfrm>
        </p:grpSpPr>
        <p:sp>
          <p:nvSpPr>
            <p:cNvPr id="13151" name="Google Shape;13151;p7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7" name="Google Shape;13157;p75"/>
          <p:cNvGrpSpPr/>
          <p:nvPr/>
        </p:nvGrpSpPr>
        <p:grpSpPr>
          <a:xfrm>
            <a:off x="5748295" y="1499833"/>
            <a:ext cx="323294" cy="356115"/>
            <a:chOff x="5748295" y="1499833"/>
            <a:chExt cx="323294" cy="356115"/>
          </a:xfrm>
        </p:grpSpPr>
        <p:sp>
          <p:nvSpPr>
            <p:cNvPr id="13158" name="Google Shape;13158;p7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75"/>
          <p:cNvGrpSpPr/>
          <p:nvPr/>
        </p:nvGrpSpPr>
        <p:grpSpPr>
          <a:xfrm>
            <a:off x="8047661" y="1501037"/>
            <a:ext cx="278404" cy="355260"/>
            <a:chOff x="8047661" y="1501037"/>
            <a:chExt cx="278404" cy="355260"/>
          </a:xfrm>
        </p:grpSpPr>
        <p:sp>
          <p:nvSpPr>
            <p:cNvPr id="13166" name="Google Shape;13166;p7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75"/>
          <p:cNvGrpSpPr/>
          <p:nvPr/>
        </p:nvGrpSpPr>
        <p:grpSpPr>
          <a:xfrm>
            <a:off x="4903389" y="1500214"/>
            <a:ext cx="267854" cy="355735"/>
            <a:chOff x="4903389" y="1500214"/>
            <a:chExt cx="267854" cy="355735"/>
          </a:xfrm>
        </p:grpSpPr>
        <p:sp>
          <p:nvSpPr>
            <p:cNvPr id="13171" name="Google Shape;13171;p7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75"/>
          <p:cNvGrpSpPr/>
          <p:nvPr/>
        </p:nvGrpSpPr>
        <p:grpSpPr>
          <a:xfrm>
            <a:off x="7613518" y="1501354"/>
            <a:ext cx="264433" cy="353074"/>
            <a:chOff x="7613518" y="1501354"/>
            <a:chExt cx="264433" cy="353074"/>
          </a:xfrm>
        </p:grpSpPr>
        <p:sp>
          <p:nvSpPr>
            <p:cNvPr id="13177" name="Google Shape;13177;p7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86"/>
        <p:cNvGrpSpPr/>
        <p:nvPr/>
      </p:nvGrpSpPr>
      <p:grpSpPr>
        <a:xfrm>
          <a:off x="0" y="0"/>
          <a:ext cx="0" cy="0"/>
          <a:chOff x="0" y="0"/>
          <a:chExt cx="0" cy="0"/>
        </a:xfrm>
      </p:grpSpPr>
      <p:sp>
        <p:nvSpPr>
          <p:cNvPr id="13187" name="Google Shape;13187;p7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188" name="Google Shape;13188;p7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189" name="Google Shape;13189;p76"/>
          <p:cNvGrpSpPr/>
          <p:nvPr/>
        </p:nvGrpSpPr>
        <p:grpSpPr>
          <a:xfrm>
            <a:off x="1757085" y="1500675"/>
            <a:ext cx="371069" cy="359396"/>
            <a:chOff x="1757085" y="1500675"/>
            <a:chExt cx="371069" cy="359396"/>
          </a:xfrm>
        </p:grpSpPr>
        <p:sp>
          <p:nvSpPr>
            <p:cNvPr id="13190" name="Google Shape;13190;p7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9" name="Google Shape;13219;p76"/>
          <p:cNvGrpSpPr/>
          <p:nvPr/>
        </p:nvGrpSpPr>
        <p:grpSpPr>
          <a:xfrm>
            <a:off x="2774209" y="1954691"/>
            <a:ext cx="116693" cy="374186"/>
            <a:chOff x="2774209" y="1954691"/>
            <a:chExt cx="116693" cy="374186"/>
          </a:xfrm>
        </p:grpSpPr>
        <p:sp>
          <p:nvSpPr>
            <p:cNvPr id="13220" name="Google Shape;13220;p7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2" name="Google Shape;13222;p76"/>
          <p:cNvGrpSpPr/>
          <p:nvPr/>
        </p:nvGrpSpPr>
        <p:grpSpPr>
          <a:xfrm>
            <a:off x="4017435" y="1499912"/>
            <a:ext cx="315092" cy="359397"/>
            <a:chOff x="4017435" y="1499912"/>
            <a:chExt cx="315092" cy="359397"/>
          </a:xfrm>
        </p:grpSpPr>
        <p:sp>
          <p:nvSpPr>
            <p:cNvPr id="13223" name="Google Shape;13223;p7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76"/>
          <p:cNvGrpSpPr/>
          <p:nvPr/>
        </p:nvGrpSpPr>
        <p:grpSpPr>
          <a:xfrm>
            <a:off x="3963652" y="1999759"/>
            <a:ext cx="374154" cy="284050"/>
            <a:chOff x="3963652" y="1999759"/>
            <a:chExt cx="374154" cy="284050"/>
          </a:xfrm>
        </p:grpSpPr>
        <p:sp>
          <p:nvSpPr>
            <p:cNvPr id="13226" name="Google Shape;13226;p7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76"/>
          <p:cNvGrpSpPr/>
          <p:nvPr/>
        </p:nvGrpSpPr>
        <p:grpSpPr>
          <a:xfrm>
            <a:off x="1777536" y="2014866"/>
            <a:ext cx="376444" cy="253772"/>
            <a:chOff x="1777536" y="2014866"/>
            <a:chExt cx="376444" cy="253772"/>
          </a:xfrm>
        </p:grpSpPr>
        <p:sp>
          <p:nvSpPr>
            <p:cNvPr id="13230" name="Google Shape;13230;p7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76"/>
          <p:cNvGrpSpPr/>
          <p:nvPr/>
        </p:nvGrpSpPr>
        <p:grpSpPr>
          <a:xfrm>
            <a:off x="1309875" y="2057326"/>
            <a:ext cx="374154" cy="169680"/>
            <a:chOff x="1309875" y="2057326"/>
            <a:chExt cx="374154" cy="169680"/>
          </a:xfrm>
        </p:grpSpPr>
        <p:sp>
          <p:nvSpPr>
            <p:cNvPr id="13236" name="Google Shape;13236;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7" name="Google Shape;13247;p76"/>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8" name="Google Shape;13248;p76"/>
          <p:cNvGrpSpPr/>
          <p:nvPr/>
        </p:nvGrpSpPr>
        <p:grpSpPr>
          <a:xfrm>
            <a:off x="2347450" y="1954564"/>
            <a:ext cx="113639" cy="373168"/>
            <a:chOff x="2347450" y="1954564"/>
            <a:chExt cx="113639" cy="373168"/>
          </a:xfrm>
        </p:grpSpPr>
        <p:sp>
          <p:nvSpPr>
            <p:cNvPr id="13249" name="Google Shape;13249;p7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1" name="Google Shape;13251;p76"/>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2" name="Google Shape;13252;p76"/>
          <p:cNvGrpSpPr/>
          <p:nvPr/>
        </p:nvGrpSpPr>
        <p:grpSpPr>
          <a:xfrm>
            <a:off x="3110102" y="1499880"/>
            <a:ext cx="330613" cy="358379"/>
            <a:chOff x="3110102" y="1499880"/>
            <a:chExt cx="330613" cy="358379"/>
          </a:xfrm>
        </p:grpSpPr>
        <p:sp>
          <p:nvSpPr>
            <p:cNvPr id="13253" name="Google Shape;13253;p7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0" name="Google Shape;13260;p76"/>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1" name="Google Shape;13261;p76"/>
          <p:cNvGrpSpPr/>
          <p:nvPr/>
        </p:nvGrpSpPr>
        <p:grpSpPr>
          <a:xfrm>
            <a:off x="3485575" y="1999759"/>
            <a:ext cx="373772" cy="284050"/>
            <a:chOff x="3531200" y="1999759"/>
            <a:chExt cx="373772" cy="284050"/>
          </a:xfrm>
        </p:grpSpPr>
        <p:sp>
          <p:nvSpPr>
            <p:cNvPr id="13262" name="Google Shape;13262;p7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6" name="Google Shape;13266;p76"/>
          <p:cNvGrpSpPr/>
          <p:nvPr/>
        </p:nvGrpSpPr>
        <p:grpSpPr>
          <a:xfrm>
            <a:off x="2667058" y="1500293"/>
            <a:ext cx="330231" cy="359015"/>
            <a:chOff x="2667058" y="1500293"/>
            <a:chExt cx="330231" cy="359015"/>
          </a:xfrm>
        </p:grpSpPr>
        <p:sp>
          <p:nvSpPr>
            <p:cNvPr id="13267" name="Google Shape;13267;p7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5" name="Google Shape;13285;p76"/>
          <p:cNvGrpSpPr/>
          <p:nvPr/>
        </p:nvGrpSpPr>
        <p:grpSpPr>
          <a:xfrm>
            <a:off x="3567553" y="1499912"/>
            <a:ext cx="320022" cy="359778"/>
            <a:chOff x="3567553" y="1499912"/>
            <a:chExt cx="320022" cy="359778"/>
          </a:xfrm>
        </p:grpSpPr>
        <p:sp>
          <p:nvSpPr>
            <p:cNvPr id="13286" name="Google Shape;13286;p7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76"/>
          <p:cNvGrpSpPr/>
          <p:nvPr/>
        </p:nvGrpSpPr>
        <p:grpSpPr>
          <a:xfrm>
            <a:off x="1309875" y="1499912"/>
            <a:ext cx="359015" cy="358633"/>
            <a:chOff x="1309875" y="1499912"/>
            <a:chExt cx="359015" cy="358633"/>
          </a:xfrm>
        </p:grpSpPr>
        <p:sp>
          <p:nvSpPr>
            <p:cNvPr id="13293" name="Google Shape;13293;p7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2" name="Google Shape;13302;p76"/>
          <p:cNvGrpSpPr/>
          <p:nvPr/>
        </p:nvGrpSpPr>
        <p:grpSpPr>
          <a:xfrm>
            <a:off x="2219466" y="1500293"/>
            <a:ext cx="330613" cy="359015"/>
            <a:chOff x="2219466" y="1500293"/>
            <a:chExt cx="330613" cy="359015"/>
          </a:xfrm>
        </p:grpSpPr>
        <p:sp>
          <p:nvSpPr>
            <p:cNvPr id="13303" name="Google Shape;13303;p7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76"/>
          <p:cNvGrpSpPr/>
          <p:nvPr/>
        </p:nvGrpSpPr>
        <p:grpSpPr>
          <a:xfrm>
            <a:off x="5343544" y="1509358"/>
            <a:ext cx="244676" cy="351095"/>
            <a:chOff x="5343544" y="1509358"/>
            <a:chExt cx="244676" cy="351095"/>
          </a:xfrm>
        </p:grpSpPr>
        <p:sp>
          <p:nvSpPr>
            <p:cNvPr id="13306" name="Google Shape;13306;p7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76"/>
          <p:cNvGrpSpPr/>
          <p:nvPr/>
        </p:nvGrpSpPr>
        <p:grpSpPr>
          <a:xfrm>
            <a:off x="4882340" y="1509358"/>
            <a:ext cx="246171" cy="351095"/>
            <a:chOff x="4882340" y="1509358"/>
            <a:chExt cx="246171" cy="351095"/>
          </a:xfrm>
        </p:grpSpPr>
        <p:sp>
          <p:nvSpPr>
            <p:cNvPr id="13310" name="Google Shape;13310;p7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76"/>
          <p:cNvGrpSpPr/>
          <p:nvPr/>
        </p:nvGrpSpPr>
        <p:grpSpPr>
          <a:xfrm>
            <a:off x="6273204" y="1509008"/>
            <a:ext cx="236343" cy="351445"/>
            <a:chOff x="6273204" y="1509008"/>
            <a:chExt cx="236343" cy="351445"/>
          </a:xfrm>
        </p:grpSpPr>
        <p:sp>
          <p:nvSpPr>
            <p:cNvPr id="13316" name="Google Shape;13316;p7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8" name="Google Shape;13318;p76"/>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9" name="Google Shape;13319;p76"/>
          <p:cNvGrpSpPr/>
          <p:nvPr/>
        </p:nvGrpSpPr>
        <p:grpSpPr>
          <a:xfrm>
            <a:off x="7219530" y="1508244"/>
            <a:ext cx="191625" cy="352209"/>
            <a:chOff x="7219530" y="1508244"/>
            <a:chExt cx="191625" cy="352209"/>
          </a:xfrm>
        </p:grpSpPr>
        <p:sp>
          <p:nvSpPr>
            <p:cNvPr id="13320" name="Google Shape;13320;p7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2" name="Google Shape;13322;p76"/>
          <p:cNvGrpSpPr/>
          <p:nvPr/>
        </p:nvGrpSpPr>
        <p:grpSpPr>
          <a:xfrm>
            <a:off x="7699309" y="1508626"/>
            <a:ext cx="154922" cy="351827"/>
            <a:chOff x="7699309" y="1508626"/>
            <a:chExt cx="154922" cy="351827"/>
          </a:xfrm>
        </p:grpSpPr>
        <p:sp>
          <p:nvSpPr>
            <p:cNvPr id="13323" name="Google Shape;13323;p7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0" name="Google Shape;13330;p76"/>
          <p:cNvGrpSpPr/>
          <p:nvPr/>
        </p:nvGrpSpPr>
        <p:grpSpPr>
          <a:xfrm>
            <a:off x="8161690" y="1509008"/>
            <a:ext cx="153396" cy="351064"/>
            <a:chOff x="8161690" y="1509008"/>
            <a:chExt cx="153396" cy="351064"/>
          </a:xfrm>
        </p:grpSpPr>
        <p:sp>
          <p:nvSpPr>
            <p:cNvPr id="13331" name="Google Shape;13331;p7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76"/>
          <p:cNvGrpSpPr/>
          <p:nvPr/>
        </p:nvGrpSpPr>
        <p:grpSpPr>
          <a:xfrm>
            <a:off x="6746940" y="1508881"/>
            <a:ext cx="213221" cy="352304"/>
            <a:chOff x="6746940" y="1508881"/>
            <a:chExt cx="213221" cy="352304"/>
          </a:xfrm>
        </p:grpSpPr>
        <p:sp>
          <p:nvSpPr>
            <p:cNvPr id="13336" name="Google Shape;13336;p7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0" name="Google Shape;13340;p76"/>
          <p:cNvGrpSpPr/>
          <p:nvPr/>
        </p:nvGrpSpPr>
        <p:grpSpPr>
          <a:xfrm>
            <a:off x="5770336" y="2007615"/>
            <a:ext cx="350682" cy="292097"/>
            <a:chOff x="5770336" y="2007615"/>
            <a:chExt cx="350682" cy="292097"/>
          </a:xfrm>
        </p:grpSpPr>
        <p:sp>
          <p:nvSpPr>
            <p:cNvPr id="13341" name="Google Shape;13341;p7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76"/>
          <p:cNvGrpSpPr/>
          <p:nvPr/>
        </p:nvGrpSpPr>
        <p:grpSpPr>
          <a:xfrm>
            <a:off x="5326878" y="1980358"/>
            <a:ext cx="350332" cy="346229"/>
            <a:chOff x="5326878" y="1980358"/>
            <a:chExt cx="350332" cy="346229"/>
          </a:xfrm>
        </p:grpSpPr>
        <p:sp>
          <p:nvSpPr>
            <p:cNvPr id="13346" name="Google Shape;13346;p7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0" name="Google Shape;13350;p76"/>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1" name="Google Shape;13351;p76"/>
          <p:cNvGrpSpPr/>
          <p:nvPr/>
        </p:nvGrpSpPr>
        <p:grpSpPr>
          <a:xfrm>
            <a:off x="4883835" y="1992571"/>
            <a:ext cx="350300" cy="323043"/>
            <a:chOff x="4883835" y="1992571"/>
            <a:chExt cx="350300" cy="323043"/>
          </a:xfrm>
        </p:grpSpPr>
        <p:sp>
          <p:nvSpPr>
            <p:cNvPr id="13352" name="Google Shape;13352;p7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76"/>
          <p:cNvGrpSpPr/>
          <p:nvPr/>
        </p:nvGrpSpPr>
        <p:grpSpPr>
          <a:xfrm>
            <a:off x="7548967" y="1978927"/>
            <a:ext cx="333285" cy="349950"/>
            <a:chOff x="7548967" y="1978927"/>
            <a:chExt cx="333285" cy="349950"/>
          </a:xfrm>
        </p:grpSpPr>
        <p:sp>
          <p:nvSpPr>
            <p:cNvPr id="13359" name="Google Shape;13359;p7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6" name="Google Shape;13366;p76"/>
          <p:cNvGrpSpPr/>
          <p:nvPr/>
        </p:nvGrpSpPr>
        <p:grpSpPr>
          <a:xfrm>
            <a:off x="6214142" y="1978927"/>
            <a:ext cx="346515" cy="350300"/>
            <a:chOff x="6214142" y="1978927"/>
            <a:chExt cx="346515" cy="350300"/>
          </a:xfrm>
        </p:grpSpPr>
        <p:sp>
          <p:nvSpPr>
            <p:cNvPr id="13367" name="Google Shape;13367;p7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76"/>
          <p:cNvGrpSpPr/>
          <p:nvPr/>
        </p:nvGrpSpPr>
        <p:grpSpPr>
          <a:xfrm>
            <a:off x="7105923" y="1978545"/>
            <a:ext cx="333285" cy="350682"/>
            <a:chOff x="7105923" y="1978545"/>
            <a:chExt cx="333285" cy="350682"/>
          </a:xfrm>
        </p:grpSpPr>
        <p:sp>
          <p:nvSpPr>
            <p:cNvPr id="13370" name="Google Shape;13370;p7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77" name="Google Shape;13377;p76"/>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6"/>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9" name="Google Shape;13379;p76"/>
          <p:cNvGrpSpPr/>
          <p:nvPr/>
        </p:nvGrpSpPr>
        <p:grpSpPr>
          <a:xfrm>
            <a:off x="3616406" y="2422352"/>
            <a:ext cx="203393" cy="351827"/>
            <a:chOff x="3616406" y="2422352"/>
            <a:chExt cx="203393" cy="351827"/>
          </a:xfrm>
        </p:grpSpPr>
        <p:sp>
          <p:nvSpPr>
            <p:cNvPr id="13380" name="Google Shape;13380;p7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76"/>
          <p:cNvGrpSpPr/>
          <p:nvPr/>
        </p:nvGrpSpPr>
        <p:grpSpPr>
          <a:xfrm>
            <a:off x="878187" y="2421970"/>
            <a:ext cx="272696" cy="351827"/>
            <a:chOff x="913012" y="2421970"/>
            <a:chExt cx="272696" cy="351827"/>
          </a:xfrm>
        </p:grpSpPr>
        <p:sp>
          <p:nvSpPr>
            <p:cNvPr id="13383" name="Google Shape;13383;p7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76"/>
          <p:cNvGrpSpPr/>
          <p:nvPr/>
        </p:nvGrpSpPr>
        <p:grpSpPr>
          <a:xfrm>
            <a:off x="2274743" y="2422352"/>
            <a:ext cx="255649" cy="351445"/>
            <a:chOff x="2274743" y="2422352"/>
            <a:chExt cx="255649" cy="351445"/>
          </a:xfrm>
        </p:grpSpPr>
        <p:sp>
          <p:nvSpPr>
            <p:cNvPr id="13388" name="Google Shape;13388;p7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76"/>
          <p:cNvGrpSpPr/>
          <p:nvPr/>
        </p:nvGrpSpPr>
        <p:grpSpPr>
          <a:xfrm>
            <a:off x="2708723" y="2421239"/>
            <a:ext cx="246552" cy="352558"/>
            <a:chOff x="2708723" y="2421239"/>
            <a:chExt cx="246552" cy="352558"/>
          </a:xfrm>
        </p:grpSpPr>
        <p:sp>
          <p:nvSpPr>
            <p:cNvPr id="13392" name="Google Shape;13392;p7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4" name="Google Shape;13394;p76"/>
          <p:cNvGrpSpPr/>
          <p:nvPr/>
        </p:nvGrpSpPr>
        <p:grpSpPr>
          <a:xfrm>
            <a:off x="1835485" y="2422352"/>
            <a:ext cx="259433" cy="350714"/>
            <a:chOff x="1835485" y="2422352"/>
            <a:chExt cx="259433" cy="350714"/>
          </a:xfrm>
        </p:grpSpPr>
        <p:sp>
          <p:nvSpPr>
            <p:cNvPr id="13395" name="Google Shape;13395;p7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76"/>
          <p:cNvGrpSpPr/>
          <p:nvPr/>
        </p:nvGrpSpPr>
        <p:grpSpPr>
          <a:xfrm>
            <a:off x="3150240" y="2422352"/>
            <a:ext cx="212489" cy="351445"/>
            <a:chOff x="3150240" y="2422352"/>
            <a:chExt cx="212489" cy="351445"/>
          </a:xfrm>
        </p:grpSpPr>
        <p:sp>
          <p:nvSpPr>
            <p:cNvPr id="13403" name="Google Shape;13403;p7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5" name="Google Shape;13405;p76"/>
          <p:cNvGrpSpPr/>
          <p:nvPr/>
        </p:nvGrpSpPr>
        <p:grpSpPr>
          <a:xfrm>
            <a:off x="1367060" y="2422129"/>
            <a:ext cx="269261" cy="352050"/>
            <a:chOff x="1367060" y="2422129"/>
            <a:chExt cx="269261" cy="352050"/>
          </a:xfrm>
        </p:grpSpPr>
        <p:sp>
          <p:nvSpPr>
            <p:cNvPr id="13406" name="Google Shape;13406;p7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0" name="Google Shape;13420;p76"/>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1" name="Google Shape;13421;p76"/>
          <p:cNvGrpSpPr/>
          <p:nvPr/>
        </p:nvGrpSpPr>
        <p:grpSpPr>
          <a:xfrm>
            <a:off x="4882690" y="2425405"/>
            <a:ext cx="274573" cy="350682"/>
            <a:chOff x="4882690" y="2425405"/>
            <a:chExt cx="274573" cy="350682"/>
          </a:xfrm>
        </p:grpSpPr>
        <p:sp>
          <p:nvSpPr>
            <p:cNvPr id="13422" name="Google Shape;13422;p7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76"/>
          <p:cNvGrpSpPr/>
          <p:nvPr/>
        </p:nvGrpSpPr>
        <p:grpSpPr>
          <a:xfrm>
            <a:off x="6627639" y="2443884"/>
            <a:ext cx="355993" cy="313247"/>
            <a:chOff x="6627639" y="2443884"/>
            <a:chExt cx="355993" cy="313247"/>
          </a:xfrm>
        </p:grpSpPr>
        <p:sp>
          <p:nvSpPr>
            <p:cNvPr id="13425" name="Google Shape;13425;p7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76"/>
          <p:cNvGrpSpPr/>
          <p:nvPr/>
        </p:nvGrpSpPr>
        <p:grpSpPr>
          <a:xfrm>
            <a:off x="6183451" y="2462140"/>
            <a:ext cx="351445" cy="277976"/>
            <a:chOff x="6183451" y="2462140"/>
            <a:chExt cx="351445" cy="277976"/>
          </a:xfrm>
        </p:grpSpPr>
        <p:sp>
          <p:nvSpPr>
            <p:cNvPr id="13429" name="Google Shape;13429;p7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76"/>
          <p:cNvGrpSpPr/>
          <p:nvPr/>
        </p:nvGrpSpPr>
        <p:grpSpPr>
          <a:xfrm>
            <a:off x="5735477" y="2429858"/>
            <a:ext cx="353354" cy="341299"/>
            <a:chOff x="5735477" y="2429858"/>
            <a:chExt cx="353354" cy="341299"/>
          </a:xfrm>
        </p:grpSpPr>
        <p:sp>
          <p:nvSpPr>
            <p:cNvPr id="13437" name="Google Shape;13437;p7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76"/>
          <p:cNvGrpSpPr/>
          <p:nvPr/>
        </p:nvGrpSpPr>
        <p:grpSpPr>
          <a:xfrm>
            <a:off x="5243735" y="2446973"/>
            <a:ext cx="405255" cy="275499"/>
            <a:chOff x="5283337" y="2478774"/>
            <a:chExt cx="358633" cy="243913"/>
          </a:xfrm>
        </p:grpSpPr>
        <p:sp>
          <p:nvSpPr>
            <p:cNvPr id="13444" name="Google Shape;13444;p7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76"/>
          <p:cNvGrpSpPr/>
          <p:nvPr/>
        </p:nvGrpSpPr>
        <p:grpSpPr>
          <a:xfrm>
            <a:off x="7964753" y="2470823"/>
            <a:ext cx="362068" cy="258670"/>
            <a:chOff x="7964753" y="2470823"/>
            <a:chExt cx="362068" cy="258670"/>
          </a:xfrm>
        </p:grpSpPr>
        <p:sp>
          <p:nvSpPr>
            <p:cNvPr id="13462" name="Google Shape;13462;p7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1" name="Google Shape;13471;p76"/>
          <p:cNvGrpSpPr/>
          <p:nvPr/>
        </p:nvGrpSpPr>
        <p:grpSpPr>
          <a:xfrm>
            <a:off x="7524349" y="2456447"/>
            <a:ext cx="350332" cy="288948"/>
            <a:chOff x="7524349" y="2456447"/>
            <a:chExt cx="350332" cy="288948"/>
          </a:xfrm>
        </p:grpSpPr>
        <p:sp>
          <p:nvSpPr>
            <p:cNvPr id="13472" name="Google Shape;13472;p7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76"/>
          <p:cNvGrpSpPr/>
          <p:nvPr/>
        </p:nvGrpSpPr>
        <p:grpSpPr>
          <a:xfrm>
            <a:off x="3972749" y="2894211"/>
            <a:ext cx="355230" cy="356725"/>
            <a:chOff x="3972749" y="2894211"/>
            <a:chExt cx="355230" cy="356725"/>
          </a:xfrm>
        </p:grpSpPr>
        <p:sp>
          <p:nvSpPr>
            <p:cNvPr id="13478" name="Google Shape;13478;p7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76"/>
          <p:cNvGrpSpPr/>
          <p:nvPr/>
        </p:nvGrpSpPr>
        <p:grpSpPr>
          <a:xfrm>
            <a:off x="3527797" y="2918796"/>
            <a:ext cx="355993" cy="307904"/>
            <a:chOff x="3527797" y="2918796"/>
            <a:chExt cx="355993" cy="307904"/>
          </a:xfrm>
        </p:grpSpPr>
        <p:sp>
          <p:nvSpPr>
            <p:cNvPr id="13484" name="Google Shape;13484;p7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4" name="Google Shape;13494;p76"/>
          <p:cNvGrpSpPr/>
          <p:nvPr/>
        </p:nvGrpSpPr>
        <p:grpSpPr>
          <a:xfrm>
            <a:off x="3082845" y="2920959"/>
            <a:ext cx="356375" cy="302338"/>
            <a:chOff x="3082845" y="2920959"/>
            <a:chExt cx="356375" cy="302338"/>
          </a:xfrm>
        </p:grpSpPr>
        <p:sp>
          <p:nvSpPr>
            <p:cNvPr id="13495" name="Google Shape;13495;p7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76"/>
          <p:cNvGrpSpPr/>
          <p:nvPr/>
        </p:nvGrpSpPr>
        <p:grpSpPr>
          <a:xfrm>
            <a:off x="2639038" y="2894942"/>
            <a:ext cx="355612" cy="355612"/>
            <a:chOff x="2639038" y="2894942"/>
            <a:chExt cx="355612" cy="355612"/>
          </a:xfrm>
        </p:grpSpPr>
        <p:sp>
          <p:nvSpPr>
            <p:cNvPr id="13498" name="Google Shape;13498;p7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0" name="Google Shape;13500;p76"/>
          <p:cNvGrpSpPr/>
          <p:nvPr/>
        </p:nvGrpSpPr>
        <p:grpSpPr>
          <a:xfrm>
            <a:off x="2194468" y="2938865"/>
            <a:ext cx="355993" cy="267766"/>
            <a:chOff x="2194468" y="2938865"/>
            <a:chExt cx="355993" cy="267766"/>
          </a:xfrm>
        </p:grpSpPr>
        <p:sp>
          <p:nvSpPr>
            <p:cNvPr id="13501" name="Google Shape;13501;p7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1" name="Google Shape;13521;p76"/>
          <p:cNvGrpSpPr/>
          <p:nvPr/>
        </p:nvGrpSpPr>
        <p:grpSpPr>
          <a:xfrm>
            <a:off x="1749897" y="2894561"/>
            <a:ext cx="355993" cy="355612"/>
            <a:chOff x="1749897" y="2894561"/>
            <a:chExt cx="355993" cy="355612"/>
          </a:xfrm>
        </p:grpSpPr>
        <p:sp>
          <p:nvSpPr>
            <p:cNvPr id="13522" name="Google Shape;13522;p7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3" name="Google Shape;13533;p76"/>
          <p:cNvGrpSpPr/>
          <p:nvPr/>
        </p:nvGrpSpPr>
        <p:grpSpPr>
          <a:xfrm>
            <a:off x="1305327" y="2894211"/>
            <a:ext cx="357520" cy="357488"/>
            <a:chOff x="1305327" y="2894211"/>
            <a:chExt cx="357520" cy="357488"/>
          </a:xfrm>
        </p:grpSpPr>
        <p:sp>
          <p:nvSpPr>
            <p:cNvPr id="13534" name="Google Shape;13534;p7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9" name="Google Shape;13539;p76"/>
          <p:cNvGrpSpPr/>
          <p:nvPr/>
        </p:nvGrpSpPr>
        <p:grpSpPr>
          <a:xfrm>
            <a:off x="853950" y="2894720"/>
            <a:ext cx="364104" cy="353290"/>
            <a:chOff x="853950" y="2894720"/>
            <a:chExt cx="364104" cy="353290"/>
          </a:xfrm>
        </p:grpSpPr>
        <p:sp>
          <p:nvSpPr>
            <p:cNvPr id="13540" name="Google Shape;13540;p7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7" name="Google Shape;13547;p76"/>
          <p:cNvGrpSpPr/>
          <p:nvPr/>
        </p:nvGrpSpPr>
        <p:grpSpPr>
          <a:xfrm>
            <a:off x="7066548" y="2912594"/>
            <a:ext cx="352209" cy="334938"/>
            <a:chOff x="7066548" y="2912594"/>
            <a:chExt cx="352209" cy="334938"/>
          </a:xfrm>
        </p:grpSpPr>
        <p:sp>
          <p:nvSpPr>
            <p:cNvPr id="13548" name="Google Shape;13548;p7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4" name="Google Shape;13554;p76"/>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6"/>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6" name="Google Shape;13556;p76"/>
          <p:cNvGrpSpPr/>
          <p:nvPr/>
        </p:nvGrpSpPr>
        <p:grpSpPr>
          <a:xfrm>
            <a:off x="7541397" y="2904802"/>
            <a:ext cx="318495" cy="352209"/>
            <a:chOff x="7541397" y="2904802"/>
            <a:chExt cx="318495" cy="352209"/>
          </a:xfrm>
        </p:grpSpPr>
        <p:sp>
          <p:nvSpPr>
            <p:cNvPr id="13557" name="Google Shape;13557;p7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76"/>
          <p:cNvGrpSpPr/>
          <p:nvPr/>
        </p:nvGrpSpPr>
        <p:grpSpPr>
          <a:xfrm>
            <a:off x="8003015" y="2904039"/>
            <a:ext cx="306759" cy="351445"/>
            <a:chOff x="8003015" y="2904039"/>
            <a:chExt cx="306759" cy="351445"/>
          </a:xfrm>
        </p:grpSpPr>
        <p:sp>
          <p:nvSpPr>
            <p:cNvPr id="13560" name="Google Shape;13560;p7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6" name="Google Shape;13566;p76"/>
          <p:cNvGrpSpPr/>
          <p:nvPr/>
        </p:nvGrpSpPr>
        <p:grpSpPr>
          <a:xfrm>
            <a:off x="5687770" y="2885496"/>
            <a:ext cx="369638" cy="369606"/>
            <a:chOff x="5687770" y="2885496"/>
            <a:chExt cx="369638" cy="369606"/>
          </a:xfrm>
        </p:grpSpPr>
        <p:sp>
          <p:nvSpPr>
            <p:cNvPr id="13567" name="Google Shape;13567;p7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76"/>
          <p:cNvGrpSpPr/>
          <p:nvPr/>
        </p:nvGrpSpPr>
        <p:grpSpPr>
          <a:xfrm>
            <a:off x="4881958" y="2904802"/>
            <a:ext cx="156417" cy="349537"/>
            <a:chOff x="4881958" y="2904802"/>
            <a:chExt cx="156417" cy="349537"/>
          </a:xfrm>
        </p:grpSpPr>
        <p:sp>
          <p:nvSpPr>
            <p:cNvPr id="13578" name="Google Shape;13578;p7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5" name="Google Shape;13585;p76"/>
          <p:cNvGrpSpPr/>
          <p:nvPr/>
        </p:nvGrpSpPr>
        <p:grpSpPr>
          <a:xfrm>
            <a:off x="5230318" y="2886514"/>
            <a:ext cx="371133" cy="367443"/>
            <a:chOff x="5230318" y="2886514"/>
            <a:chExt cx="371133" cy="367443"/>
          </a:xfrm>
        </p:grpSpPr>
        <p:sp>
          <p:nvSpPr>
            <p:cNvPr id="13586" name="Google Shape;13586;p7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5" name="Google Shape;13595;p76"/>
          <p:cNvGrpSpPr/>
          <p:nvPr/>
        </p:nvGrpSpPr>
        <p:grpSpPr>
          <a:xfrm>
            <a:off x="5748358" y="3434578"/>
            <a:ext cx="352590" cy="182561"/>
            <a:chOff x="5748358" y="3434578"/>
            <a:chExt cx="352590" cy="182561"/>
          </a:xfrm>
        </p:grpSpPr>
        <p:sp>
          <p:nvSpPr>
            <p:cNvPr id="13596" name="Google Shape;13596;p7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2" name="Google Shape;13602;p76"/>
          <p:cNvGrpSpPr/>
          <p:nvPr/>
        </p:nvGrpSpPr>
        <p:grpSpPr>
          <a:xfrm>
            <a:off x="862283" y="4274771"/>
            <a:ext cx="341204" cy="359301"/>
            <a:chOff x="862283" y="4274771"/>
            <a:chExt cx="341204" cy="359301"/>
          </a:xfrm>
        </p:grpSpPr>
        <p:sp>
          <p:nvSpPr>
            <p:cNvPr id="13603" name="Google Shape;13603;p7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6" name="Google Shape;13606;p76"/>
          <p:cNvGrpSpPr/>
          <p:nvPr/>
        </p:nvGrpSpPr>
        <p:grpSpPr>
          <a:xfrm>
            <a:off x="1396957" y="4287365"/>
            <a:ext cx="301861" cy="332871"/>
            <a:chOff x="1396957" y="4287365"/>
            <a:chExt cx="301861" cy="332871"/>
          </a:xfrm>
        </p:grpSpPr>
        <p:sp>
          <p:nvSpPr>
            <p:cNvPr id="13607" name="Google Shape;13607;p7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76"/>
          <p:cNvGrpSpPr/>
          <p:nvPr/>
        </p:nvGrpSpPr>
        <p:grpSpPr>
          <a:xfrm>
            <a:off x="1865381" y="4277506"/>
            <a:ext cx="396131" cy="355612"/>
            <a:chOff x="1865381" y="4277506"/>
            <a:chExt cx="396131" cy="355612"/>
          </a:xfrm>
        </p:grpSpPr>
        <p:sp>
          <p:nvSpPr>
            <p:cNvPr id="13623" name="Google Shape;13623;p7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76"/>
          <p:cNvGrpSpPr/>
          <p:nvPr/>
        </p:nvGrpSpPr>
        <p:grpSpPr>
          <a:xfrm>
            <a:off x="2411823" y="4303999"/>
            <a:ext cx="334398" cy="299953"/>
            <a:chOff x="2411823" y="4303999"/>
            <a:chExt cx="334398" cy="299953"/>
          </a:xfrm>
        </p:grpSpPr>
        <p:sp>
          <p:nvSpPr>
            <p:cNvPr id="13630" name="Google Shape;13630;p7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7" name="Google Shape;13637;p76"/>
          <p:cNvGrpSpPr/>
          <p:nvPr/>
        </p:nvGrpSpPr>
        <p:grpSpPr>
          <a:xfrm>
            <a:off x="2903337" y="4279032"/>
            <a:ext cx="382519" cy="350682"/>
            <a:chOff x="2903337" y="4279032"/>
            <a:chExt cx="382519" cy="350682"/>
          </a:xfrm>
        </p:grpSpPr>
        <p:sp>
          <p:nvSpPr>
            <p:cNvPr id="13638" name="Google Shape;13638;p7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76"/>
          <p:cNvGrpSpPr/>
          <p:nvPr/>
        </p:nvGrpSpPr>
        <p:grpSpPr>
          <a:xfrm>
            <a:off x="3933342" y="4315767"/>
            <a:ext cx="383632" cy="276449"/>
            <a:chOff x="3933342" y="4315767"/>
            <a:chExt cx="383632" cy="276449"/>
          </a:xfrm>
        </p:grpSpPr>
        <p:sp>
          <p:nvSpPr>
            <p:cNvPr id="13654" name="Google Shape;13654;p7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76"/>
          <p:cNvGrpSpPr/>
          <p:nvPr/>
        </p:nvGrpSpPr>
        <p:grpSpPr>
          <a:xfrm>
            <a:off x="3441065" y="4302505"/>
            <a:ext cx="337069" cy="302593"/>
            <a:chOff x="3441065" y="4302505"/>
            <a:chExt cx="337069" cy="302593"/>
          </a:xfrm>
        </p:grpSpPr>
        <p:sp>
          <p:nvSpPr>
            <p:cNvPr id="13661" name="Google Shape;13661;p7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4" name="Google Shape;13674;p76"/>
          <p:cNvGrpSpPr/>
          <p:nvPr/>
        </p:nvGrpSpPr>
        <p:grpSpPr>
          <a:xfrm>
            <a:off x="3532345" y="3362635"/>
            <a:ext cx="339328" cy="336274"/>
            <a:chOff x="3532345" y="3362635"/>
            <a:chExt cx="339328" cy="336274"/>
          </a:xfrm>
        </p:grpSpPr>
        <p:sp>
          <p:nvSpPr>
            <p:cNvPr id="13675" name="Google Shape;13675;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0" name="Google Shape;13680;p76"/>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1" name="Google Shape;13681;p76"/>
          <p:cNvGrpSpPr/>
          <p:nvPr/>
        </p:nvGrpSpPr>
        <p:grpSpPr>
          <a:xfrm>
            <a:off x="1883955" y="3808700"/>
            <a:ext cx="162873" cy="351445"/>
            <a:chOff x="1883955" y="3808700"/>
            <a:chExt cx="162873" cy="351445"/>
          </a:xfrm>
        </p:grpSpPr>
        <p:sp>
          <p:nvSpPr>
            <p:cNvPr id="13682" name="Google Shape;13682;p7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76"/>
          <p:cNvGrpSpPr/>
          <p:nvPr/>
        </p:nvGrpSpPr>
        <p:grpSpPr>
          <a:xfrm>
            <a:off x="939156" y="3809209"/>
            <a:ext cx="192007" cy="351318"/>
            <a:chOff x="939156" y="3809209"/>
            <a:chExt cx="192007" cy="351318"/>
          </a:xfrm>
        </p:grpSpPr>
        <p:sp>
          <p:nvSpPr>
            <p:cNvPr id="13685" name="Google Shape;13685;p7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7" name="Google Shape;13687;p76"/>
          <p:cNvGrpSpPr/>
          <p:nvPr/>
        </p:nvGrpSpPr>
        <p:grpSpPr>
          <a:xfrm>
            <a:off x="2306167" y="3809845"/>
            <a:ext cx="193915" cy="349155"/>
            <a:chOff x="2306167" y="3809845"/>
            <a:chExt cx="193915" cy="349155"/>
          </a:xfrm>
        </p:grpSpPr>
        <p:sp>
          <p:nvSpPr>
            <p:cNvPr id="13688" name="Google Shape;13688;p7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76"/>
          <p:cNvGrpSpPr/>
          <p:nvPr/>
        </p:nvGrpSpPr>
        <p:grpSpPr>
          <a:xfrm>
            <a:off x="1323901" y="3807173"/>
            <a:ext cx="356343" cy="356757"/>
            <a:chOff x="1323901" y="3807173"/>
            <a:chExt cx="356343" cy="356757"/>
          </a:xfrm>
        </p:grpSpPr>
        <p:sp>
          <p:nvSpPr>
            <p:cNvPr id="13696" name="Google Shape;13696;p7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0" name="Google Shape;13720;p76"/>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1" name="Google Shape;13721;p76"/>
          <p:cNvGrpSpPr/>
          <p:nvPr/>
        </p:nvGrpSpPr>
        <p:grpSpPr>
          <a:xfrm>
            <a:off x="859262" y="3353920"/>
            <a:ext cx="306759" cy="351445"/>
            <a:chOff x="859262" y="3353920"/>
            <a:chExt cx="306759" cy="351445"/>
          </a:xfrm>
        </p:grpSpPr>
        <p:sp>
          <p:nvSpPr>
            <p:cNvPr id="13722" name="Google Shape;13722;p7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7" name="Google Shape;13727;p76"/>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8" name="Google Shape;13728;p76"/>
          <p:cNvGrpSpPr/>
          <p:nvPr/>
        </p:nvGrpSpPr>
        <p:grpSpPr>
          <a:xfrm>
            <a:off x="3967437" y="3837102"/>
            <a:ext cx="364708" cy="295405"/>
            <a:chOff x="3967437" y="3837102"/>
            <a:chExt cx="364708" cy="295405"/>
          </a:xfrm>
        </p:grpSpPr>
        <p:sp>
          <p:nvSpPr>
            <p:cNvPr id="13729" name="Google Shape;13729;p7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4" name="Google Shape;13734;p76"/>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6"/>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6"/>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7" name="Google Shape;13737;p76"/>
          <p:cNvGrpSpPr/>
          <p:nvPr/>
        </p:nvGrpSpPr>
        <p:grpSpPr>
          <a:xfrm>
            <a:off x="5811827" y="3806451"/>
            <a:ext cx="283743" cy="308444"/>
            <a:chOff x="5964227" y="3858701"/>
            <a:chExt cx="283743" cy="308444"/>
          </a:xfrm>
        </p:grpSpPr>
        <p:sp>
          <p:nvSpPr>
            <p:cNvPr id="13738" name="Google Shape;13738;p7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2" name="Google Shape;13742;p76"/>
          <p:cNvGrpSpPr/>
          <p:nvPr/>
        </p:nvGrpSpPr>
        <p:grpSpPr>
          <a:xfrm>
            <a:off x="6243508" y="3873073"/>
            <a:ext cx="320372" cy="213602"/>
            <a:chOff x="6395908" y="3873073"/>
            <a:chExt cx="320372" cy="213602"/>
          </a:xfrm>
        </p:grpSpPr>
        <p:sp>
          <p:nvSpPr>
            <p:cNvPr id="13743" name="Google Shape;13743;p7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3" name="Google Shape;13753;p76"/>
          <p:cNvGrpSpPr/>
          <p:nvPr/>
        </p:nvGrpSpPr>
        <p:grpSpPr>
          <a:xfrm>
            <a:off x="7262890" y="3802816"/>
            <a:ext cx="357138" cy="352018"/>
            <a:chOff x="7415290" y="3802816"/>
            <a:chExt cx="357138" cy="352018"/>
          </a:xfrm>
        </p:grpSpPr>
        <p:sp>
          <p:nvSpPr>
            <p:cNvPr id="13754" name="Google Shape;13754;p7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2" name="Google Shape;13762;p76"/>
          <p:cNvGrpSpPr/>
          <p:nvPr/>
        </p:nvGrpSpPr>
        <p:grpSpPr>
          <a:xfrm>
            <a:off x="6737312" y="3833413"/>
            <a:ext cx="355230" cy="293401"/>
            <a:chOff x="6889712" y="3833413"/>
            <a:chExt cx="355230" cy="293401"/>
          </a:xfrm>
        </p:grpSpPr>
        <p:sp>
          <p:nvSpPr>
            <p:cNvPr id="13763" name="Google Shape;13763;p7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8" name="Google Shape;13768;p76"/>
          <p:cNvGrpSpPr/>
          <p:nvPr/>
        </p:nvGrpSpPr>
        <p:grpSpPr>
          <a:xfrm>
            <a:off x="7707152" y="3835870"/>
            <a:ext cx="282318" cy="337168"/>
            <a:chOff x="1635875" y="237775"/>
            <a:chExt cx="4370250" cy="5219325"/>
          </a:xfrm>
        </p:grpSpPr>
        <p:sp>
          <p:nvSpPr>
            <p:cNvPr id="13769" name="Google Shape;13769;p7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76"/>
          <p:cNvGrpSpPr/>
          <p:nvPr/>
        </p:nvGrpSpPr>
        <p:grpSpPr>
          <a:xfrm>
            <a:off x="3103963" y="3361140"/>
            <a:ext cx="297886" cy="337578"/>
            <a:chOff x="3103963" y="3361140"/>
            <a:chExt cx="297886" cy="337578"/>
          </a:xfrm>
        </p:grpSpPr>
        <p:sp>
          <p:nvSpPr>
            <p:cNvPr id="13772" name="Google Shape;13772;p7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76"/>
          <p:cNvGrpSpPr/>
          <p:nvPr/>
        </p:nvGrpSpPr>
        <p:grpSpPr>
          <a:xfrm>
            <a:off x="2667821" y="3361108"/>
            <a:ext cx="273046" cy="337801"/>
            <a:chOff x="2667821" y="3361108"/>
            <a:chExt cx="273046" cy="337801"/>
          </a:xfrm>
        </p:grpSpPr>
        <p:sp>
          <p:nvSpPr>
            <p:cNvPr id="13797" name="Google Shape;13797;p7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76"/>
          <p:cNvGrpSpPr/>
          <p:nvPr/>
        </p:nvGrpSpPr>
        <p:grpSpPr>
          <a:xfrm>
            <a:off x="2212469" y="3360313"/>
            <a:ext cx="282715" cy="338660"/>
            <a:chOff x="2212469" y="3360313"/>
            <a:chExt cx="282715" cy="338660"/>
          </a:xfrm>
        </p:grpSpPr>
        <p:sp>
          <p:nvSpPr>
            <p:cNvPr id="13817" name="Google Shape;13817;p7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76"/>
          <p:cNvGrpSpPr/>
          <p:nvPr/>
        </p:nvGrpSpPr>
        <p:grpSpPr>
          <a:xfrm>
            <a:off x="1768821" y="3361108"/>
            <a:ext cx="278739" cy="339073"/>
            <a:chOff x="1768821" y="3361108"/>
            <a:chExt cx="278739" cy="339073"/>
          </a:xfrm>
        </p:grpSpPr>
        <p:sp>
          <p:nvSpPr>
            <p:cNvPr id="13821" name="Google Shape;13821;p7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76"/>
          <p:cNvGrpSpPr/>
          <p:nvPr/>
        </p:nvGrpSpPr>
        <p:grpSpPr>
          <a:xfrm>
            <a:off x="5337883" y="3336873"/>
            <a:ext cx="307141" cy="376826"/>
            <a:chOff x="5337883" y="3336873"/>
            <a:chExt cx="307141" cy="376826"/>
          </a:xfrm>
        </p:grpSpPr>
        <p:sp>
          <p:nvSpPr>
            <p:cNvPr id="13833" name="Google Shape;13833;p7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5" name="Google Shape;13835;p76"/>
          <p:cNvGrpSpPr/>
          <p:nvPr/>
        </p:nvGrpSpPr>
        <p:grpSpPr>
          <a:xfrm>
            <a:off x="4883835" y="3337255"/>
            <a:ext cx="323425" cy="377557"/>
            <a:chOff x="4883835" y="3337255"/>
            <a:chExt cx="323425" cy="377557"/>
          </a:xfrm>
        </p:grpSpPr>
        <p:sp>
          <p:nvSpPr>
            <p:cNvPr id="13836" name="Google Shape;13836;p7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76"/>
          <p:cNvGrpSpPr/>
          <p:nvPr/>
        </p:nvGrpSpPr>
        <p:grpSpPr>
          <a:xfrm>
            <a:off x="6193310" y="3407289"/>
            <a:ext cx="352590" cy="237488"/>
            <a:chOff x="6193310" y="3407289"/>
            <a:chExt cx="352590" cy="237488"/>
          </a:xfrm>
        </p:grpSpPr>
        <p:sp>
          <p:nvSpPr>
            <p:cNvPr id="13840" name="Google Shape;13840;p7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5" name="Google Shape;13845;p76"/>
          <p:cNvGrpSpPr/>
          <p:nvPr/>
        </p:nvGrpSpPr>
        <p:grpSpPr>
          <a:xfrm>
            <a:off x="6637117" y="3397843"/>
            <a:ext cx="353735" cy="254504"/>
            <a:chOff x="6637117" y="3397843"/>
            <a:chExt cx="353735" cy="254504"/>
          </a:xfrm>
        </p:grpSpPr>
        <p:sp>
          <p:nvSpPr>
            <p:cNvPr id="13846" name="Google Shape;13846;p7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2" name="Google Shape;13852;p76"/>
          <p:cNvGrpSpPr/>
          <p:nvPr/>
        </p:nvGrpSpPr>
        <p:grpSpPr>
          <a:xfrm>
            <a:off x="7075994" y="3349531"/>
            <a:ext cx="360637" cy="352336"/>
            <a:chOff x="7075994" y="3349531"/>
            <a:chExt cx="360637" cy="352336"/>
          </a:xfrm>
        </p:grpSpPr>
        <p:sp>
          <p:nvSpPr>
            <p:cNvPr id="13853" name="Google Shape;13853;p7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0" name="Google Shape;13860;p76"/>
          <p:cNvGrpSpPr/>
          <p:nvPr/>
        </p:nvGrpSpPr>
        <p:grpSpPr>
          <a:xfrm>
            <a:off x="7651983" y="3349181"/>
            <a:ext cx="107183" cy="352399"/>
            <a:chOff x="7651983" y="3349181"/>
            <a:chExt cx="107183" cy="352399"/>
          </a:xfrm>
        </p:grpSpPr>
        <p:sp>
          <p:nvSpPr>
            <p:cNvPr id="13861" name="Google Shape;13861;p7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3" name="Google Shape;13863;p76"/>
          <p:cNvGrpSpPr/>
          <p:nvPr/>
        </p:nvGrpSpPr>
        <p:grpSpPr>
          <a:xfrm>
            <a:off x="7973468" y="3382322"/>
            <a:ext cx="352590" cy="287072"/>
            <a:chOff x="7973468" y="3382322"/>
            <a:chExt cx="352590" cy="287072"/>
          </a:xfrm>
        </p:grpSpPr>
        <p:sp>
          <p:nvSpPr>
            <p:cNvPr id="13864" name="Google Shape;13864;p7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79"/>
        <p:cNvGrpSpPr/>
        <p:nvPr/>
      </p:nvGrpSpPr>
      <p:grpSpPr>
        <a:xfrm>
          <a:off x="0" y="0"/>
          <a:ext cx="0" cy="0"/>
          <a:chOff x="0" y="0"/>
          <a:chExt cx="0" cy="0"/>
        </a:xfrm>
      </p:grpSpPr>
      <p:sp>
        <p:nvSpPr>
          <p:cNvPr id="13880" name="Google Shape;13880;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881" name="Google Shape;13881;p77"/>
          <p:cNvGrpSpPr/>
          <p:nvPr/>
        </p:nvGrpSpPr>
        <p:grpSpPr>
          <a:xfrm>
            <a:off x="849677" y="1500658"/>
            <a:ext cx="347872" cy="347488"/>
            <a:chOff x="849677" y="1500658"/>
            <a:chExt cx="347872" cy="347488"/>
          </a:xfrm>
        </p:grpSpPr>
        <p:sp>
          <p:nvSpPr>
            <p:cNvPr id="13882" name="Google Shape;13882;p7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77"/>
          <p:cNvGrpSpPr/>
          <p:nvPr/>
        </p:nvGrpSpPr>
        <p:grpSpPr>
          <a:xfrm>
            <a:off x="1415853" y="1500658"/>
            <a:ext cx="315872" cy="347488"/>
            <a:chOff x="1415853" y="1500658"/>
            <a:chExt cx="315872" cy="347488"/>
          </a:xfrm>
        </p:grpSpPr>
        <p:sp>
          <p:nvSpPr>
            <p:cNvPr id="13889" name="Google Shape;13889;p7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77"/>
          <p:cNvGrpSpPr/>
          <p:nvPr/>
        </p:nvGrpSpPr>
        <p:grpSpPr>
          <a:xfrm>
            <a:off x="4697389" y="1500658"/>
            <a:ext cx="347520" cy="347104"/>
            <a:chOff x="4697389" y="1500658"/>
            <a:chExt cx="347520" cy="347104"/>
          </a:xfrm>
        </p:grpSpPr>
        <p:sp>
          <p:nvSpPr>
            <p:cNvPr id="13894" name="Google Shape;13894;p7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7" name="Google Shape;13897;p77"/>
          <p:cNvGrpSpPr/>
          <p:nvPr/>
        </p:nvGrpSpPr>
        <p:grpSpPr>
          <a:xfrm>
            <a:off x="3603533" y="1964946"/>
            <a:ext cx="347520" cy="353760"/>
            <a:chOff x="3603533" y="1964946"/>
            <a:chExt cx="347520" cy="353760"/>
          </a:xfrm>
        </p:grpSpPr>
        <p:sp>
          <p:nvSpPr>
            <p:cNvPr id="13898" name="Google Shape;13898;p7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1" name="Google Shape;13901;p77"/>
          <p:cNvGrpSpPr/>
          <p:nvPr/>
        </p:nvGrpSpPr>
        <p:grpSpPr>
          <a:xfrm>
            <a:off x="1950765" y="1964338"/>
            <a:ext cx="357792" cy="352448"/>
            <a:chOff x="1950765" y="1964338"/>
            <a:chExt cx="357792" cy="352448"/>
          </a:xfrm>
        </p:grpSpPr>
        <p:sp>
          <p:nvSpPr>
            <p:cNvPr id="13902" name="Google Shape;13902;p7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6" name="Google Shape;13906;p77"/>
          <p:cNvGrpSpPr/>
          <p:nvPr/>
        </p:nvGrpSpPr>
        <p:grpSpPr>
          <a:xfrm>
            <a:off x="7435629" y="1964690"/>
            <a:ext cx="367712" cy="353248"/>
            <a:chOff x="7435629" y="1964690"/>
            <a:chExt cx="367712" cy="353248"/>
          </a:xfrm>
        </p:grpSpPr>
        <p:sp>
          <p:nvSpPr>
            <p:cNvPr id="13907" name="Google Shape;13907;p7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1" name="Google Shape;13911;p77"/>
          <p:cNvGrpSpPr/>
          <p:nvPr/>
        </p:nvGrpSpPr>
        <p:grpSpPr>
          <a:xfrm>
            <a:off x="2512749" y="1965042"/>
            <a:ext cx="333024" cy="352896"/>
            <a:chOff x="2512749" y="1965042"/>
            <a:chExt cx="333024" cy="352896"/>
          </a:xfrm>
        </p:grpSpPr>
        <p:sp>
          <p:nvSpPr>
            <p:cNvPr id="13912" name="Google Shape;13912;p7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77"/>
          <p:cNvGrpSpPr/>
          <p:nvPr/>
        </p:nvGrpSpPr>
        <p:grpSpPr>
          <a:xfrm>
            <a:off x="1398317" y="1981778"/>
            <a:ext cx="365792" cy="335392"/>
            <a:chOff x="1398317" y="1981778"/>
            <a:chExt cx="365792" cy="335392"/>
          </a:xfrm>
        </p:grpSpPr>
        <p:sp>
          <p:nvSpPr>
            <p:cNvPr id="13918" name="Google Shape;13918;p7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4" name="Google Shape;13924;p77"/>
          <p:cNvGrpSpPr/>
          <p:nvPr/>
        </p:nvGrpSpPr>
        <p:grpSpPr>
          <a:xfrm>
            <a:off x="3052237" y="2003570"/>
            <a:ext cx="353600" cy="314752"/>
            <a:chOff x="3052237" y="2003570"/>
            <a:chExt cx="353600" cy="314752"/>
          </a:xfrm>
        </p:grpSpPr>
        <p:sp>
          <p:nvSpPr>
            <p:cNvPr id="13925" name="Google Shape;13925;p7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77"/>
          <p:cNvGrpSpPr/>
          <p:nvPr/>
        </p:nvGrpSpPr>
        <p:grpSpPr>
          <a:xfrm>
            <a:off x="1404013" y="2958066"/>
            <a:ext cx="368096" cy="223968"/>
            <a:chOff x="1404013" y="2958066"/>
            <a:chExt cx="368096" cy="223968"/>
          </a:xfrm>
        </p:grpSpPr>
        <p:sp>
          <p:nvSpPr>
            <p:cNvPr id="13929" name="Google Shape;13929;p7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1" name="Google Shape;13931;p77"/>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7"/>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3" name="Google Shape;13933;p77"/>
          <p:cNvGrpSpPr/>
          <p:nvPr/>
        </p:nvGrpSpPr>
        <p:grpSpPr>
          <a:xfrm>
            <a:off x="1951149" y="2885202"/>
            <a:ext cx="370368" cy="367328"/>
            <a:chOff x="1951149" y="2885202"/>
            <a:chExt cx="370368" cy="367328"/>
          </a:xfrm>
        </p:grpSpPr>
        <p:sp>
          <p:nvSpPr>
            <p:cNvPr id="13934" name="Google Shape;13934;p7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77"/>
          <p:cNvGrpSpPr/>
          <p:nvPr/>
        </p:nvGrpSpPr>
        <p:grpSpPr>
          <a:xfrm>
            <a:off x="2501677" y="2906162"/>
            <a:ext cx="367328" cy="327296"/>
            <a:chOff x="2501677" y="2906162"/>
            <a:chExt cx="367328" cy="327296"/>
          </a:xfrm>
        </p:grpSpPr>
        <p:sp>
          <p:nvSpPr>
            <p:cNvPr id="13938" name="Google Shape;13938;p7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1" name="Google Shape;13941;p77"/>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2" name="Google Shape;13942;p77"/>
          <p:cNvGrpSpPr/>
          <p:nvPr/>
        </p:nvGrpSpPr>
        <p:grpSpPr>
          <a:xfrm>
            <a:off x="3050317" y="2893714"/>
            <a:ext cx="367712" cy="354240"/>
            <a:chOff x="3050317" y="2893714"/>
            <a:chExt cx="367712" cy="354240"/>
          </a:xfrm>
        </p:grpSpPr>
        <p:sp>
          <p:nvSpPr>
            <p:cNvPr id="13943" name="Google Shape;13943;p7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5" name="Google Shape;13945;p77"/>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7"/>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7" name="Google Shape;13947;p77"/>
          <p:cNvGrpSpPr/>
          <p:nvPr/>
        </p:nvGrpSpPr>
        <p:grpSpPr>
          <a:xfrm>
            <a:off x="7531277" y="2886354"/>
            <a:ext cx="185184" cy="367296"/>
            <a:chOff x="7531277" y="2886354"/>
            <a:chExt cx="185184" cy="367296"/>
          </a:xfrm>
        </p:grpSpPr>
        <p:sp>
          <p:nvSpPr>
            <p:cNvPr id="13948" name="Google Shape;13948;p7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1" name="Google Shape;13951;p77"/>
          <p:cNvGrpSpPr/>
          <p:nvPr/>
        </p:nvGrpSpPr>
        <p:grpSpPr>
          <a:xfrm>
            <a:off x="6926637" y="2886738"/>
            <a:ext cx="297184" cy="367296"/>
            <a:chOff x="6926637" y="2886738"/>
            <a:chExt cx="297184" cy="367296"/>
          </a:xfrm>
        </p:grpSpPr>
        <p:sp>
          <p:nvSpPr>
            <p:cNvPr id="13952" name="Google Shape;13952;p7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5" name="Google Shape;13955;p77"/>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7"/>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7" name="Google Shape;13957;p77"/>
          <p:cNvGrpSpPr/>
          <p:nvPr/>
        </p:nvGrpSpPr>
        <p:grpSpPr>
          <a:xfrm>
            <a:off x="6340653" y="2886354"/>
            <a:ext cx="370368" cy="368064"/>
            <a:chOff x="6340653" y="2886354"/>
            <a:chExt cx="370368" cy="368064"/>
          </a:xfrm>
        </p:grpSpPr>
        <p:sp>
          <p:nvSpPr>
            <p:cNvPr id="13958" name="Google Shape;13958;p7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4" name="Google Shape;13964;p77"/>
          <p:cNvGrpSpPr/>
          <p:nvPr/>
        </p:nvGrpSpPr>
        <p:grpSpPr>
          <a:xfrm>
            <a:off x="5246797" y="1981426"/>
            <a:ext cx="354752" cy="336512"/>
            <a:chOff x="5246797" y="1981426"/>
            <a:chExt cx="354752" cy="336512"/>
          </a:xfrm>
        </p:grpSpPr>
        <p:sp>
          <p:nvSpPr>
            <p:cNvPr id="13965" name="Google Shape;13965;p7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7" name="Google Shape;13967;p77"/>
          <p:cNvGrpSpPr/>
          <p:nvPr/>
        </p:nvGrpSpPr>
        <p:grpSpPr>
          <a:xfrm>
            <a:off x="4148749" y="2102066"/>
            <a:ext cx="355136" cy="216256"/>
            <a:chOff x="4148749" y="2102066"/>
            <a:chExt cx="355136" cy="216256"/>
          </a:xfrm>
        </p:grpSpPr>
        <p:sp>
          <p:nvSpPr>
            <p:cNvPr id="13968" name="Google Shape;13968;p7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0" name="Google Shape;13970;p77"/>
          <p:cNvGrpSpPr/>
          <p:nvPr/>
        </p:nvGrpSpPr>
        <p:grpSpPr>
          <a:xfrm>
            <a:off x="5794669" y="2001426"/>
            <a:ext cx="354752" cy="315360"/>
            <a:chOff x="5794669" y="2001426"/>
            <a:chExt cx="354752" cy="315360"/>
          </a:xfrm>
        </p:grpSpPr>
        <p:sp>
          <p:nvSpPr>
            <p:cNvPr id="13971" name="Google Shape;13971;p7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3" name="Google Shape;13973;p77"/>
          <p:cNvGrpSpPr/>
          <p:nvPr/>
        </p:nvGrpSpPr>
        <p:grpSpPr>
          <a:xfrm>
            <a:off x="6345229" y="2029842"/>
            <a:ext cx="352832" cy="289216"/>
            <a:chOff x="6345229" y="2029842"/>
            <a:chExt cx="352832" cy="289216"/>
          </a:xfrm>
        </p:grpSpPr>
        <p:sp>
          <p:nvSpPr>
            <p:cNvPr id="13974" name="Google Shape;13974;p7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77"/>
          <p:cNvGrpSpPr/>
          <p:nvPr/>
        </p:nvGrpSpPr>
        <p:grpSpPr>
          <a:xfrm>
            <a:off x="4697389" y="2036338"/>
            <a:ext cx="354752" cy="281984"/>
            <a:chOff x="4697389" y="2036338"/>
            <a:chExt cx="354752" cy="281984"/>
          </a:xfrm>
        </p:grpSpPr>
        <p:sp>
          <p:nvSpPr>
            <p:cNvPr id="13977" name="Google Shape;13977;p7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9" name="Google Shape;13979;p77"/>
          <p:cNvGrpSpPr/>
          <p:nvPr/>
        </p:nvGrpSpPr>
        <p:grpSpPr>
          <a:xfrm>
            <a:off x="1404013" y="2424754"/>
            <a:ext cx="353600" cy="354944"/>
            <a:chOff x="1404013" y="2424754"/>
            <a:chExt cx="353600" cy="354944"/>
          </a:xfrm>
        </p:grpSpPr>
        <p:sp>
          <p:nvSpPr>
            <p:cNvPr id="13980" name="Google Shape;13980;p7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77"/>
          <p:cNvGrpSpPr/>
          <p:nvPr/>
        </p:nvGrpSpPr>
        <p:grpSpPr>
          <a:xfrm>
            <a:off x="854253" y="2428274"/>
            <a:ext cx="355104" cy="351040"/>
            <a:chOff x="854253" y="2428274"/>
            <a:chExt cx="355104" cy="351040"/>
          </a:xfrm>
        </p:grpSpPr>
        <p:sp>
          <p:nvSpPr>
            <p:cNvPr id="13986" name="Google Shape;13986;p7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77"/>
          <p:cNvGrpSpPr/>
          <p:nvPr/>
        </p:nvGrpSpPr>
        <p:grpSpPr>
          <a:xfrm>
            <a:off x="6896909" y="2440946"/>
            <a:ext cx="354752" cy="275904"/>
            <a:chOff x="6896909" y="2440946"/>
            <a:chExt cx="354752" cy="275904"/>
          </a:xfrm>
        </p:grpSpPr>
        <p:sp>
          <p:nvSpPr>
            <p:cNvPr id="13989" name="Google Shape;13989;p7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91" name="Google Shape;13991;p77"/>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92" name="Google Shape;13992;p77"/>
          <p:cNvGrpSpPr/>
          <p:nvPr/>
        </p:nvGrpSpPr>
        <p:grpSpPr>
          <a:xfrm>
            <a:off x="5265069" y="2424754"/>
            <a:ext cx="321984" cy="354560"/>
            <a:chOff x="5265069" y="2424754"/>
            <a:chExt cx="321984" cy="354560"/>
          </a:xfrm>
        </p:grpSpPr>
        <p:sp>
          <p:nvSpPr>
            <p:cNvPr id="13993" name="Google Shape;13993;p7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5" name="Google Shape;13995;p77"/>
          <p:cNvGrpSpPr/>
          <p:nvPr/>
        </p:nvGrpSpPr>
        <p:grpSpPr>
          <a:xfrm>
            <a:off x="4150669" y="2466770"/>
            <a:ext cx="355104" cy="259584"/>
            <a:chOff x="4150669" y="2466770"/>
            <a:chExt cx="355104" cy="259584"/>
          </a:xfrm>
        </p:grpSpPr>
        <p:sp>
          <p:nvSpPr>
            <p:cNvPr id="13996" name="Google Shape;13996;p7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77"/>
          <p:cNvGrpSpPr/>
          <p:nvPr/>
        </p:nvGrpSpPr>
        <p:grpSpPr>
          <a:xfrm>
            <a:off x="4699693" y="2424946"/>
            <a:ext cx="354336" cy="353984"/>
            <a:chOff x="4699693" y="2424946"/>
            <a:chExt cx="354336" cy="353984"/>
          </a:xfrm>
        </p:grpSpPr>
        <p:sp>
          <p:nvSpPr>
            <p:cNvPr id="14001" name="Google Shape;14001;p7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3" name="Google Shape;14003;p77"/>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7"/>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5" name="Google Shape;14005;p77"/>
          <p:cNvGrpSpPr/>
          <p:nvPr/>
        </p:nvGrpSpPr>
        <p:grpSpPr>
          <a:xfrm>
            <a:off x="1953037" y="2552242"/>
            <a:ext cx="355136" cy="227072"/>
            <a:chOff x="1953037" y="2552242"/>
            <a:chExt cx="355136" cy="227072"/>
          </a:xfrm>
        </p:grpSpPr>
        <p:sp>
          <p:nvSpPr>
            <p:cNvPr id="14006" name="Google Shape;14006;p7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8" name="Google Shape;14008;p77"/>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9" name="Google Shape;14009;p77"/>
          <p:cNvGrpSpPr/>
          <p:nvPr/>
        </p:nvGrpSpPr>
        <p:grpSpPr>
          <a:xfrm>
            <a:off x="2500941" y="2527218"/>
            <a:ext cx="355104" cy="250944"/>
            <a:chOff x="2500941" y="2527218"/>
            <a:chExt cx="355104" cy="250944"/>
          </a:xfrm>
        </p:grpSpPr>
        <p:sp>
          <p:nvSpPr>
            <p:cNvPr id="14010" name="Google Shape;14010;p7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5" name="Google Shape;14015;p77"/>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6" name="Google Shape;14016;p77"/>
          <p:cNvGrpSpPr/>
          <p:nvPr/>
        </p:nvGrpSpPr>
        <p:grpSpPr>
          <a:xfrm>
            <a:off x="7993805" y="2427122"/>
            <a:ext cx="356256" cy="351808"/>
            <a:chOff x="7993805" y="2427122"/>
            <a:chExt cx="356256" cy="351808"/>
          </a:xfrm>
        </p:grpSpPr>
        <p:sp>
          <p:nvSpPr>
            <p:cNvPr id="14017" name="Google Shape;14017;p7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0" name="Google Shape;14020;p77"/>
          <p:cNvGrpSpPr/>
          <p:nvPr/>
        </p:nvGrpSpPr>
        <p:grpSpPr>
          <a:xfrm>
            <a:off x="878637" y="1965010"/>
            <a:ext cx="308640" cy="353312"/>
            <a:chOff x="878637" y="1965010"/>
            <a:chExt cx="308640" cy="353312"/>
          </a:xfrm>
        </p:grpSpPr>
        <p:sp>
          <p:nvSpPr>
            <p:cNvPr id="14021" name="Google Shape;14021;p7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4" name="Google Shape;14024;p77"/>
          <p:cNvGrpSpPr/>
          <p:nvPr/>
        </p:nvGrpSpPr>
        <p:grpSpPr>
          <a:xfrm>
            <a:off x="6896141" y="1964722"/>
            <a:ext cx="348256" cy="352448"/>
            <a:chOff x="6896141" y="1964722"/>
            <a:chExt cx="348256" cy="352448"/>
          </a:xfrm>
        </p:grpSpPr>
        <p:sp>
          <p:nvSpPr>
            <p:cNvPr id="14025" name="Google Shape;14025;p7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8" name="Google Shape;14028;p77"/>
          <p:cNvGrpSpPr/>
          <p:nvPr/>
        </p:nvGrpSpPr>
        <p:grpSpPr>
          <a:xfrm>
            <a:off x="7989997" y="2015378"/>
            <a:ext cx="355136" cy="303328"/>
            <a:chOff x="7989997" y="2015378"/>
            <a:chExt cx="355136" cy="303328"/>
          </a:xfrm>
        </p:grpSpPr>
        <p:sp>
          <p:nvSpPr>
            <p:cNvPr id="14029" name="Google Shape;14029;p7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77"/>
          <p:cNvGrpSpPr/>
          <p:nvPr/>
        </p:nvGrpSpPr>
        <p:grpSpPr>
          <a:xfrm>
            <a:off x="3598221" y="1509362"/>
            <a:ext cx="348640" cy="330784"/>
            <a:chOff x="3598221" y="1509362"/>
            <a:chExt cx="348640" cy="330784"/>
          </a:xfrm>
        </p:grpSpPr>
        <p:sp>
          <p:nvSpPr>
            <p:cNvPr id="14033" name="Google Shape;14033;p7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77"/>
          <p:cNvGrpSpPr/>
          <p:nvPr/>
        </p:nvGrpSpPr>
        <p:grpSpPr>
          <a:xfrm>
            <a:off x="5246797" y="1500658"/>
            <a:ext cx="347872" cy="347488"/>
            <a:chOff x="5246797" y="1500658"/>
            <a:chExt cx="347872" cy="347488"/>
          </a:xfrm>
        </p:grpSpPr>
        <p:sp>
          <p:nvSpPr>
            <p:cNvPr id="14038" name="Google Shape;14038;p7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2" name="Google Shape;14042;p77"/>
          <p:cNvGrpSpPr/>
          <p:nvPr/>
        </p:nvGrpSpPr>
        <p:grpSpPr>
          <a:xfrm>
            <a:off x="5796589" y="1500658"/>
            <a:ext cx="349024" cy="346752"/>
            <a:chOff x="5796589" y="1500658"/>
            <a:chExt cx="349024" cy="346752"/>
          </a:xfrm>
        </p:grpSpPr>
        <p:sp>
          <p:nvSpPr>
            <p:cNvPr id="14043" name="Google Shape;14043;p7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4" name="Google Shape;14044;p77"/>
            <p:cNvGrpSpPr/>
            <p:nvPr/>
          </p:nvGrpSpPr>
          <p:grpSpPr>
            <a:xfrm>
              <a:off x="5796589" y="1500658"/>
              <a:ext cx="349024" cy="346752"/>
              <a:chOff x="5796589" y="1500658"/>
              <a:chExt cx="349024" cy="346752"/>
            </a:xfrm>
          </p:grpSpPr>
          <p:sp>
            <p:nvSpPr>
              <p:cNvPr id="14045" name="Google Shape;14045;p7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49" name="Google Shape;14049;p77"/>
          <p:cNvGrpSpPr/>
          <p:nvPr/>
        </p:nvGrpSpPr>
        <p:grpSpPr>
          <a:xfrm>
            <a:off x="6895373" y="1502578"/>
            <a:ext cx="348640" cy="343296"/>
            <a:chOff x="6895373" y="1502578"/>
            <a:chExt cx="348640" cy="343296"/>
          </a:xfrm>
        </p:grpSpPr>
        <p:sp>
          <p:nvSpPr>
            <p:cNvPr id="14050" name="Google Shape;14050;p7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3" name="Google Shape;14053;p77"/>
          <p:cNvGrpSpPr/>
          <p:nvPr/>
        </p:nvGrpSpPr>
        <p:grpSpPr>
          <a:xfrm>
            <a:off x="4147597" y="1505458"/>
            <a:ext cx="347904" cy="336992"/>
            <a:chOff x="4147597" y="1505458"/>
            <a:chExt cx="347904" cy="336992"/>
          </a:xfrm>
        </p:grpSpPr>
        <p:sp>
          <p:nvSpPr>
            <p:cNvPr id="14054" name="Google Shape;14054;p7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77"/>
          <p:cNvGrpSpPr/>
          <p:nvPr/>
        </p:nvGrpSpPr>
        <p:grpSpPr>
          <a:xfrm>
            <a:off x="2499405" y="1499890"/>
            <a:ext cx="347488" cy="348256"/>
            <a:chOff x="2499405" y="1499890"/>
            <a:chExt cx="347488" cy="348256"/>
          </a:xfrm>
        </p:grpSpPr>
        <p:sp>
          <p:nvSpPr>
            <p:cNvPr id="14062" name="Google Shape;14062;p7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77"/>
          <p:cNvGrpSpPr/>
          <p:nvPr/>
        </p:nvGrpSpPr>
        <p:grpSpPr>
          <a:xfrm>
            <a:off x="1956845" y="1500498"/>
            <a:ext cx="331520" cy="348032"/>
            <a:chOff x="1956845" y="1500498"/>
            <a:chExt cx="331520" cy="348032"/>
          </a:xfrm>
        </p:grpSpPr>
        <p:sp>
          <p:nvSpPr>
            <p:cNvPr id="14068" name="Google Shape;14068;p7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77"/>
          <p:cNvGrpSpPr/>
          <p:nvPr/>
        </p:nvGrpSpPr>
        <p:grpSpPr>
          <a:xfrm>
            <a:off x="6345613" y="1549874"/>
            <a:ext cx="348640" cy="250656"/>
            <a:chOff x="6345613" y="1549874"/>
            <a:chExt cx="348640" cy="250656"/>
          </a:xfrm>
        </p:grpSpPr>
        <p:sp>
          <p:nvSpPr>
            <p:cNvPr id="14081" name="Google Shape;14081;p7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7" name="Google Shape;14087;p77"/>
          <p:cNvGrpSpPr/>
          <p:nvPr/>
        </p:nvGrpSpPr>
        <p:grpSpPr>
          <a:xfrm>
            <a:off x="7444781" y="1507026"/>
            <a:ext cx="348640" cy="334272"/>
            <a:chOff x="7444781" y="1507026"/>
            <a:chExt cx="348640" cy="334272"/>
          </a:xfrm>
        </p:grpSpPr>
        <p:sp>
          <p:nvSpPr>
            <p:cNvPr id="14088" name="Google Shape;14088;p7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3" name="Google Shape;14093;p77"/>
          <p:cNvGrpSpPr/>
          <p:nvPr/>
        </p:nvGrpSpPr>
        <p:grpSpPr>
          <a:xfrm>
            <a:off x="7995341" y="1506738"/>
            <a:ext cx="347872" cy="334944"/>
            <a:chOff x="7995341" y="1506738"/>
            <a:chExt cx="347872" cy="334944"/>
          </a:xfrm>
        </p:grpSpPr>
        <p:sp>
          <p:nvSpPr>
            <p:cNvPr id="14094" name="Google Shape;14094;p7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0" name="Google Shape;14100;p77"/>
          <p:cNvGrpSpPr/>
          <p:nvPr/>
        </p:nvGrpSpPr>
        <p:grpSpPr>
          <a:xfrm>
            <a:off x="3048045" y="1522930"/>
            <a:ext cx="347872" cy="303904"/>
            <a:chOff x="3048045" y="1522930"/>
            <a:chExt cx="347872" cy="303904"/>
          </a:xfrm>
        </p:grpSpPr>
        <p:sp>
          <p:nvSpPr>
            <p:cNvPr id="14101" name="Google Shape;14101;p7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02" name="Google Shape;14102;p77"/>
            <p:cNvGrpSpPr/>
            <p:nvPr/>
          </p:nvGrpSpPr>
          <p:grpSpPr>
            <a:xfrm>
              <a:off x="3048045" y="1522930"/>
              <a:ext cx="347872" cy="303904"/>
              <a:chOff x="3048045" y="1522930"/>
              <a:chExt cx="347872" cy="303904"/>
            </a:xfrm>
          </p:grpSpPr>
          <p:sp>
            <p:nvSpPr>
              <p:cNvPr id="14103" name="Google Shape;14103;p7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05" name="Google Shape;14105;p77"/>
          <p:cNvGrpSpPr/>
          <p:nvPr/>
        </p:nvGrpSpPr>
        <p:grpSpPr>
          <a:xfrm>
            <a:off x="1133133" y="3351922"/>
            <a:ext cx="313984" cy="358560"/>
            <a:chOff x="1133133" y="3351922"/>
            <a:chExt cx="313984" cy="358560"/>
          </a:xfrm>
        </p:grpSpPr>
        <p:sp>
          <p:nvSpPr>
            <p:cNvPr id="14106" name="Google Shape;14106;p7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2" name="Google Shape;14122;p77"/>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3" name="Google Shape;14123;p77"/>
          <p:cNvGrpSpPr/>
          <p:nvPr/>
        </p:nvGrpSpPr>
        <p:grpSpPr>
          <a:xfrm>
            <a:off x="2795053" y="3352594"/>
            <a:ext cx="288448" cy="357120"/>
            <a:chOff x="2795053" y="3352594"/>
            <a:chExt cx="288448" cy="357120"/>
          </a:xfrm>
        </p:grpSpPr>
        <p:sp>
          <p:nvSpPr>
            <p:cNvPr id="14124" name="Google Shape;14124;p7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3" name="Google Shape;14133;p77"/>
          <p:cNvGrpSpPr/>
          <p:nvPr/>
        </p:nvGrpSpPr>
        <p:grpSpPr>
          <a:xfrm>
            <a:off x="2236525" y="3353202"/>
            <a:ext cx="304832" cy="356512"/>
            <a:chOff x="2236525" y="3353202"/>
            <a:chExt cx="304832" cy="356512"/>
          </a:xfrm>
        </p:grpSpPr>
        <p:sp>
          <p:nvSpPr>
            <p:cNvPr id="14134" name="Google Shape;14134;p7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77"/>
          <p:cNvGrpSpPr/>
          <p:nvPr/>
        </p:nvGrpSpPr>
        <p:grpSpPr>
          <a:xfrm>
            <a:off x="3910637" y="3352690"/>
            <a:ext cx="256800" cy="357024"/>
            <a:chOff x="3910637" y="3352690"/>
            <a:chExt cx="256800" cy="357024"/>
          </a:xfrm>
        </p:grpSpPr>
        <p:sp>
          <p:nvSpPr>
            <p:cNvPr id="14138" name="Google Shape;14138;p7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77"/>
          <p:cNvGrpSpPr/>
          <p:nvPr/>
        </p:nvGrpSpPr>
        <p:grpSpPr>
          <a:xfrm>
            <a:off x="6056429" y="3351922"/>
            <a:ext cx="360064" cy="360096"/>
            <a:chOff x="6056429" y="3351922"/>
            <a:chExt cx="360064" cy="360096"/>
          </a:xfrm>
        </p:grpSpPr>
        <p:sp>
          <p:nvSpPr>
            <p:cNvPr id="14142" name="Google Shape;14142;p7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5" name="Google Shape;14145;p77"/>
          <p:cNvGrpSpPr/>
          <p:nvPr/>
        </p:nvGrpSpPr>
        <p:grpSpPr>
          <a:xfrm>
            <a:off x="6608877" y="3353074"/>
            <a:ext cx="357408" cy="357408"/>
            <a:chOff x="6608877" y="3353074"/>
            <a:chExt cx="357408" cy="357408"/>
          </a:xfrm>
        </p:grpSpPr>
        <p:sp>
          <p:nvSpPr>
            <p:cNvPr id="14146" name="Google Shape;14146;p7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3" name="Google Shape;14153;p77"/>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4" name="Google Shape;14154;p77"/>
          <p:cNvGrpSpPr/>
          <p:nvPr/>
        </p:nvGrpSpPr>
        <p:grpSpPr>
          <a:xfrm>
            <a:off x="3316269" y="3352402"/>
            <a:ext cx="344832" cy="356544"/>
            <a:chOff x="3316269" y="3352402"/>
            <a:chExt cx="344832" cy="356544"/>
          </a:xfrm>
        </p:grpSpPr>
        <p:sp>
          <p:nvSpPr>
            <p:cNvPr id="14155" name="Google Shape;14155;p7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8" name="Google Shape;14158;p77"/>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9" name="Google Shape;14159;p77"/>
          <p:cNvGrpSpPr/>
          <p:nvPr/>
        </p:nvGrpSpPr>
        <p:grpSpPr>
          <a:xfrm>
            <a:off x="4959533" y="3370226"/>
            <a:ext cx="357408" cy="323488"/>
            <a:chOff x="4959533" y="3370226"/>
            <a:chExt cx="357408" cy="323488"/>
          </a:xfrm>
        </p:grpSpPr>
        <p:sp>
          <p:nvSpPr>
            <p:cNvPr id="14160" name="Google Shape;14160;p7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77"/>
          <p:cNvGrpSpPr/>
          <p:nvPr/>
        </p:nvGrpSpPr>
        <p:grpSpPr>
          <a:xfrm>
            <a:off x="7158637" y="3353074"/>
            <a:ext cx="357056" cy="357408"/>
            <a:chOff x="7158637" y="3353074"/>
            <a:chExt cx="357056" cy="357408"/>
          </a:xfrm>
        </p:grpSpPr>
        <p:sp>
          <p:nvSpPr>
            <p:cNvPr id="14163" name="Google Shape;14163;p7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77"/>
          <p:cNvGrpSpPr/>
          <p:nvPr/>
        </p:nvGrpSpPr>
        <p:grpSpPr>
          <a:xfrm>
            <a:off x="5508909" y="3371506"/>
            <a:ext cx="358560" cy="319552"/>
            <a:chOff x="5508909" y="3371506"/>
            <a:chExt cx="358560" cy="319552"/>
          </a:xfrm>
        </p:grpSpPr>
        <p:sp>
          <p:nvSpPr>
            <p:cNvPr id="14168" name="Google Shape;14168;p7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31"/>
          <p:cNvSpPr txBox="1">
            <a:spLocks noGrp="1"/>
          </p:cNvSpPr>
          <p:nvPr>
            <p:ph type="title"/>
          </p:nvPr>
        </p:nvSpPr>
        <p:spPr>
          <a:xfrm>
            <a:off x="0" y="350070"/>
            <a:ext cx="9144000" cy="456000"/>
          </a:xfrm>
          <a:prstGeom prst="rect">
            <a:avLst/>
          </a:prstGeom>
        </p:spPr>
        <p:txBody>
          <a:bodyPr spcFirstLastPara="1" wrap="square" lIns="91425" tIns="91425" rIns="91425" bIns="91425" anchor="t" anchorCtr="0">
            <a:noAutofit/>
          </a:bodyPr>
          <a:lstStyle/>
          <a:p>
            <a:pPr lvl="0">
              <a:buClr>
                <a:schemeClr val="dk1"/>
              </a:buClr>
              <a:buSzPts val="1100"/>
            </a:pPr>
            <a:r>
              <a:rPr lang="id-ID" sz="2000"/>
              <a:t>Penggunaan berbagai saluran komunikasi publik </a:t>
            </a:r>
            <a:endParaRPr sz="2000"/>
          </a:p>
        </p:txBody>
      </p:sp>
      <p:cxnSp>
        <p:nvCxnSpPr>
          <p:cNvPr id="335" name="Google Shape;335;p31"/>
          <p:cNvCxnSpPr/>
          <p:nvPr/>
        </p:nvCxnSpPr>
        <p:spPr>
          <a:xfrm>
            <a:off x="1077450" y="2946988"/>
            <a:ext cx="6989100" cy="0"/>
          </a:xfrm>
          <a:prstGeom prst="straightConnector1">
            <a:avLst/>
          </a:prstGeom>
          <a:noFill/>
          <a:ln w="9525" cap="flat" cmpd="sng">
            <a:solidFill>
              <a:srgbClr val="FFAB40"/>
            </a:solidFill>
            <a:prstDash val="solid"/>
            <a:round/>
            <a:headEnd type="none" w="med" len="med"/>
            <a:tailEnd type="none" w="med" len="med"/>
          </a:ln>
        </p:spPr>
      </p:cxnSp>
      <p:cxnSp>
        <p:nvCxnSpPr>
          <p:cNvPr id="336" name="Google Shape;336;p31"/>
          <p:cNvCxnSpPr/>
          <p:nvPr/>
        </p:nvCxnSpPr>
        <p:spPr>
          <a:xfrm>
            <a:off x="1077450" y="3861000"/>
            <a:ext cx="6989100" cy="0"/>
          </a:xfrm>
          <a:prstGeom prst="straightConnector1">
            <a:avLst/>
          </a:prstGeom>
          <a:noFill/>
          <a:ln w="9525" cap="flat" cmpd="sng">
            <a:solidFill>
              <a:srgbClr val="FFAB40"/>
            </a:solidFill>
            <a:prstDash val="solid"/>
            <a:round/>
            <a:headEnd type="none" w="med" len="med"/>
            <a:tailEnd type="none" w="med" len="med"/>
          </a:ln>
        </p:spPr>
      </p:cxnSp>
      <p:cxnSp>
        <p:nvCxnSpPr>
          <p:cNvPr id="337" name="Google Shape;337;p31"/>
          <p:cNvCxnSpPr/>
          <p:nvPr/>
        </p:nvCxnSpPr>
        <p:spPr>
          <a:xfrm>
            <a:off x="1077450" y="2032975"/>
            <a:ext cx="6989100" cy="0"/>
          </a:xfrm>
          <a:prstGeom prst="straightConnector1">
            <a:avLst/>
          </a:prstGeom>
          <a:noFill/>
          <a:ln w="9525" cap="flat" cmpd="sng">
            <a:solidFill>
              <a:srgbClr val="FFAB40"/>
            </a:solidFill>
            <a:prstDash val="solid"/>
            <a:round/>
            <a:headEnd type="none" w="med" len="med"/>
            <a:tailEnd type="none" w="med" len="med"/>
          </a:ln>
        </p:spPr>
      </p:cxnSp>
      <p:sp>
        <p:nvSpPr>
          <p:cNvPr id="338" name="Google Shape;338;p31"/>
          <p:cNvSpPr txBox="1">
            <a:spLocks noGrp="1"/>
          </p:cNvSpPr>
          <p:nvPr>
            <p:ph type="subTitle" idx="1"/>
          </p:nvPr>
        </p:nvSpPr>
        <p:spPr>
          <a:xfrm>
            <a:off x="4623650" y="1195900"/>
            <a:ext cx="3019800" cy="76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mtClean="0"/>
              <a:t>Sosial Media</a:t>
            </a:r>
            <a:endParaRPr/>
          </a:p>
        </p:txBody>
      </p:sp>
      <p:sp>
        <p:nvSpPr>
          <p:cNvPr id="340" name="Google Shape;340;p31"/>
          <p:cNvSpPr txBox="1">
            <a:spLocks noGrp="1"/>
          </p:cNvSpPr>
          <p:nvPr>
            <p:ph type="title" idx="3"/>
          </p:nvPr>
        </p:nvSpPr>
        <p:spPr>
          <a:xfrm>
            <a:off x="1510225" y="1119850"/>
            <a:ext cx="1168800" cy="914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341" name="Google Shape;341;p31"/>
          <p:cNvSpPr txBox="1">
            <a:spLocks noGrp="1"/>
          </p:cNvSpPr>
          <p:nvPr>
            <p:ph type="subTitle" idx="4"/>
          </p:nvPr>
        </p:nvSpPr>
        <p:spPr>
          <a:xfrm>
            <a:off x="4623650" y="2111300"/>
            <a:ext cx="3019800" cy="76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mtClean="0"/>
              <a:t>Pers</a:t>
            </a:r>
            <a:endParaRPr/>
          </a:p>
        </p:txBody>
      </p:sp>
      <p:sp>
        <p:nvSpPr>
          <p:cNvPr id="343" name="Google Shape;343;p31"/>
          <p:cNvSpPr txBox="1">
            <a:spLocks noGrp="1"/>
          </p:cNvSpPr>
          <p:nvPr>
            <p:ph type="title" idx="6"/>
          </p:nvPr>
        </p:nvSpPr>
        <p:spPr>
          <a:xfrm>
            <a:off x="1510225" y="2035250"/>
            <a:ext cx="1168800" cy="914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344" name="Google Shape;344;p31"/>
          <p:cNvSpPr txBox="1">
            <a:spLocks noGrp="1"/>
          </p:cNvSpPr>
          <p:nvPr>
            <p:ph type="subTitle" idx="7"/>
          </p:nvPr>
        </p:nvSpPr>
        <p:spPr>
          <a:xfrm>
            <a:off x="4623650" y="3024125"/>
            <a:ext cx="3019800" cy="76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mtClean="0">
                <a:solidFill>
                  <a:schemeClr val="lt1"/>
                </a:solidFill>
              </a:rPr>
              <a:t>Situs Web</a:t>
            </a:r>
            <a:endParaRPr/>
          </a:p>
        </p:txBody>
      </p:sp>
      <p:sp>
        <p:nvSpPr>
          <p:cNvPr id="346" name="Google Shape;346;p31"/>
          <p:cNvSpPr txBox="1">
            <a:spLocks noGrp="1"/>
          </p:cNvSpPr>
          <p:nvPr>
            <p:ph type="title" idx="9"/>
          </p:nvPr>
        </p:nvSpPr>
        <p:spPr>
          <a:xfrm>
            <a:off x="1510225" y="2947175"/>
            <a:ext cx="1168800" cy="916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pic>
        <p:nvPicPr>
          <p:cNvPr id="4098" name="Picture 2" descr="C:\Users\Pardiah\Documents\Bu Milka\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999" y="1190625"/>
            <a:ext cx="1676401" cy="780736"/>
          </a:xfrm>
          <a:prstGeom prst="rect">
            <a:avLst/>
          </a:prstGeom>
          <a:noFill/>
          <a:extLst>
            <a:ext uri="{909E8E84-426E-40DD-AFC4-6F175D3DCCD1}">
              <a14:hiddenFill xmlns:a14="http://schemas.microsoft.com/office/drawing/2010/main">
                <a:solidFill>
                  <a:srgbClr val="FFFFFF"/>
                </a:solidFill>
              </a14:hiddenFill>
            </a:ext>
          </a:extLst>
        </p:spPr>
      </p:pic>
      <p:pic>
        <p:nvPicPr>
          <p:cNvPr id="4099" name="Picture 3" descr="C:\Users\Pardiah\Documents\Bu Milka\5.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66999" y="2155413"/>
            <a:ext cx="1676401" cy="702087"/>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C:\Users\Pardiah\Documents\Bu Milka\4.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66998" y="3037576"/>
            <a:ext cx="1676401" cy="74384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181"/>
        <p:cNvGrpSpPr/>
        <p:nvPr/>
      </p:nvGrpSpPr>
      <p:grpSpPr>
        <a:xfrm>
          <a:off x="0" y="0"/>
          <a:ext cx="0" cy="0"/>
          <a:chOff x="0" y="0"/>
          <a:chExt cx="0" cy="0"/>
        </a:xfrm>
      </p:grpSpPr>
      <p:sp>
        <p:nvSpPr>
          <p:cNvPr id="14182" name="Google Shape;14182;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183" name="Google Shape;14183;p78"/>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4" name="Google Shape;14184;p78"/>
          <p:cNvGrpSpPr/>
          <p:nvPr/>
        </p:nvGrpSpPr>
        <p:grpSpPr>
          <a:xfrm>
            <a:off x="3303268" y="3817349"/>
            <a:ext cx="346056" cy="345674"/>
            <a:chOff x="3303268" y="3817349"/>
            <a:chExt cx="346056" cy="345674"/>
          </a:xfrm>
        </p:grpSpPr>
        <p:sp>
          <p:nvSpPr>
            <p:cNvPr id="14185" name="Google Shape;14185;p7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9" name="Google Shape;14189;p78"/>
          <p:cNvGrpSpPr/>
          <p:nvPr/>
        </p:nvGrpSpPr>
        <p:grpSpPr>
          <a:xfrm>
            <a:off x="3752358" y="3817349"/>
            <a:ext cx="346056" cy="345674"/>
            <a:chOff x="3752358" y="3817349"/>
            <a:chExt cx="346056" cy="345674"/>
          </a:xfrm>
        </p:grpSpPr>
        <p:sp>
          <p:nvSpPr>
            <p:cNvPr id="14190" name="Google Shape;14190;p7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4" name="Google Shape;14194;p78"/>
          <p:cNvGrpSpPr/>
          <p:nvPr/>
        </p:nvGrpSpPr>
        <p:grpSpPr>
          <a:xfrm>
            <a:off x="5100008" y="3817349"/>
            <a:ext cx="346024" cy="345674"/>
            <a:chOff x="5100008" y="3817349"/>
            <a:chExt cx="346024" cy="345674"/>
          </a:xfrm>
        </p:grpSpPr>
        <p:sp>
          <p:nvSpPr>
            <p:cNvPr id="14195" name="Google Shape;14195;p7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8" name="Google Shape;14198;p78"/>
          <p:cNvGrpSpPr/>
          <p:nvPr/>
        </p:nvGrpSpPr>
        <p:grpSpPr>
          <a:xfrm>
            <a:off x="5998919" y="3817349"/>
            <a:ext cx="345674" cy="345674"/>
            <a:chOff x="5998919" y="3817349"/>
            <a:chExt cx="345674" cy="345674"/>
          </a:xfrm>
        </p:grpSpPr>
        <p:sp>
          <p:nvSpPr>
            <p:cNvPr id="14199" name="Google Shape;14199;p7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2" name="Google Shape;14202;p78"/>
          <p:cNvGrpSpPr/>
          <p:nvPr/>
        </p:nvGrpSpPr>
        <p:grpSpPr>
          <a:xfrm>
            <a:off x="4201447" y="3817349"/>
            <a:ext cx="346024" cy="345674"/>
            <a:chOff x="4201447" y="3817349"/>
            <a:chExt cx="346024" cy="345674"/>
          </a:xfrm>
        </p:grpSpPr>
        <p:sp>
          <p:nvSpPr>
            <p:cNvPr id="14203" name="Google Shape;14203;p7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5" name="Google Shape;14205;p78"/>
          <p:cNvGrpSpPr/>
          <p:nvPr/>
        </p:nvGrpSpPr>
        <p:grpSpPr>
          <a:xfrm>
            <a:off x="4650919" y="3817349"/>
            <a:ext cx="346024" cy="345674"/>
            <a:chOff x="4650919" y="3817349"/>
            <a:chExt cx="346024" cy="345674"/>
          </a:xfrm>
        </p:grpSpPr>
        <p:sp>
          <p:nvSpPr>
            <p:cNvPr id="14206" name="Google Shape;14206;p7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9" name="Google Shape;14209;p78"/>
          <p:cNvGrpSpPr/>
          <p:nvPr/>
        </p:nvGrpSpPr>
        <p:grpSpPr>
          <a:xfrm>
            <a:off x="5549861" y="3817349"/>
            <a:ext cx="345642" cy="345674"/>
            <a:chOff x="5549861" y="3817349"/>
            <a:chExt cx="345642" cy="345674"/>
          </a:xfrm>
        </p:grpSpPr>
        <p:sp>
          <p:nvSpPr>
            <p:cNvPr id="14210" name="Google Shape;14210;p7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3" name="Google Shape;14213;p78"/>
          <p:cNvGrpSpPr/>
          <p:nvPr/>
        </p:nvGrpSpPr>
        <p:grpSpPr>
          <a:xfrm>
            <a:off x="1306445" y="3397829"/>
            <a:ext cx="367255" cy="269855"/>
            <a:chOff x="1306445" y="3397829"/>
            <a:chExt cx="367255" cy="269855"/>
          </a:xfrm>
        </p:grpSpPr>
        <p:sp>
          <p:nvSpPr>
            <p:cNvPr id="14214" name="Google Shape;14214;p7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0" name="Google Shape;14220;p78"/>
          <p:cNvGrpSpPr/>
          <p:nvPr/>
        </p:nvGrpSpPr>
        <p:grpSpPr>
          <a:xfrm>
            <a:off x="1781317" y="3391400"/>
            <a:ext cx="367255" cy="282364"/>
            <a:chOff x="1781317" y="3391400"/>
            <a:chExt cx="367255" cy="282364"/>
          </a:xfrm>
        </p:grpSpPr>
        <p:sp>
          <p:nvSpPr>
            <p:cNvPr id="14221" name="Google Shape;14221;p7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78"/>
          <p:cNvGrpSpPr/>
          <p:nvPr/>
        </p:nvGrpSpPr>
        <p:grpSpPr>
          <a:xfrm>
            <a:off x="3678830" y="3370933"/>
            <a:ext cx="369164" cy="323297"/>
            <a:chOff x="3678830" y="3370933"/>
            <a:chExt cx="369164" cy="323297"/>
          </a:xfrm>
        </p:grpSpPr>
        <p:sp>
          <p:nvSpPr>
            <p:cNvPr id="14228" name="Google Shape;14228;p7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9" name="Google Shape;14239;p78"/>
          <p:cNvGrpSpPr/>
          <p:nvPr/>
        </p:nvGrpSpPr>
        <p:grpSpPr>
          <a:xfrm>
            <a:off x="859265" y="3348175"/>
            <a:ext cx="312316" cy="368400"/>
            <a:chOff x="859265" y="3348175"/>
            <a:chExt cx="312316" cy="368400"/>
          </a:xfrm>
        </p:grpSpPr>
        <p:sp>
          <p:nvSpPr>
            <p:cNvPr id="14240" name="Google Shape;14240;p7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5" name="Google Shape;14245;p78"/>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6" name="Google Shape;14246;p78"/>
          <p:cNvGrpSpPr/>
          <p:nvPr/>
        </p:nvGrpSpPr>
        <p:grpSpPr>
          <a:xfrm>
            <a:off x="2766374" y="3361013"/>
            <a:ext cx="330110" cy="308908"/>
            <a:chOff x="2766264" y="3394042"/>
            <a:chExt cx="294873" cy="275934"/>
          </a:xfrm>
        </p:grpSpPr>
        <p:sp>
          <p:nvSpPr>
            <p:cNvPr id="14247" name="Google Shape;14247;p7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78"/>
          <p:cNvGrpSpPr/>
          <p:nvPr/>
        </p:nvGrpSpPr>
        <p:grpSpPr>
          <a:xfrm>
            <a:off x="3214972" y="3359188"/>
            <a:ext cx="346406" cy="347552"/>
            <a:chOff x="3214972" y="3359188"/>
            <a:chExt cx="346406" cy="347552"/>
          </a:xfrm>
        </p:grpSpPr>
        <p:sp>
          <p:nvSpPr>
            <p:cNvPr id="14252" name="Google Shape;14252;p7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6" name="Google Shape;14266;p78"/>
          <p:cNvGrpSpPr/>
          <p:nvPr/>
        </p:nvGrpSpPr>
        <p:grpSpPr>
          <a:xfrm>
            <a:off x="4629306" y="3409193"/>
            <a:ext cx="367255" cy="244486"/>
            <a:chOff x="4629306" y="3409193"/>
            <a:chExt cx="367255" cy="244486"/>
          </a:xfrm>
        </p:grpSpPr>
        <p:sp>
          <p:nvSpPr>
            <p:cNvPr id="14267" name="Google Shape;14267;p7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78"/>
          <p:cNvGrpSpPr/>
          <p:nvPr/>
        </p:nvGrpSpPr>
        <p:grpSpPr>
          <a:xfrm>
            <a:off x="4193490" y="3350084"/>
            <a:ext cx="289939" cy="334661"/>
            <a:chOff x="4193490" y="3350084"/>
            <a:chExt cx="289939" cy="334661"/>
          </a:xfrm>
        </p:grpSpPr>
        <p:sp>
          <p:nvSpPr>
            <p:cNvPr id="14278" name="Google Shape;14278;p7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8" name="Google Shape;14288;p78"/>
          <p:cNvGrpSpPr/>
          <p:nvPr/>
        </p:nvGrpSpPr>
        <p:grpSpPr>
          <a:xfrm>
            <a:off x="6533281" y="3351230"/>
            <a:ext cx="357037" cy="357005"/>
            <a:chOff x="6533281" y="3351230"/>
            <a:chExt cx="357037" cy="357005"/>
          </a:xfrm>
        </p:grpSpPr>
        <p:sp>
          <p:nvSpPr>
            <p:cNvPr id="14289" name="Google Shape;14289;p7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78"/>
          <p:cNvGrpSpPr/>
          <p:nvPr/>
        </p:nvGrpSpPr>
        <p:grpSpPr>
          <a:xfrm>
            <a:off x="6058441" y="3351230"/>
            <a:ext cx="357387" cy="357005"/>
            <a:chOff x="6058441" y="3351230"/>
            <a:chExt cx="357387" cy="357005"/>
          </a:xfrm>
        </p:grpSpPr>
        <p:sp>
          <p:nvSpPr>
            <p:cNvPr id="14293" name="Google Shape;14293;p7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78"/>
          <p:cNvGrpSpPr/>
          <p:nvPr/>
        </p:nvGrpSpPr>
        <p:grpSpPr>
          <a:xfrm>
            <a:off x="7957483" y="3350848"/>
            <a:ext cx="357387" cy="357387"/>
            <a:chOff x="7957483" y="3350848"/>
            <a:chExt cx="357387" cy="357387"/>
          </a:xfrm>
        </p:grpSpPr>
        <p:sp>
          <p:nvSpPr>
            <p:cNvPr id="14296" name="Google Shape;14296;p7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78"/>
          <p:cNvGrpSpPr/>
          <p:nvPr/>
        </p:nvGrpSpPr>
        <p:grpSpPr>
          <a:xfrm>
            <a:off x="7007771" y="3351230"/>
            <a:ext cx="357387" cy="357005"/>
            <a:chOff x="7007771" y="3351230"/>
            <a:chExt cx="357387" cy="357005"/>
          </a:xfrm>
        </p:grpSpPr>
        <p:sp>
          <p:nvSpPr>
            <p:cNvPr id="14300" name="Google Shape;14300;p7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5" name="Google Shape;14305;p78"/>
          <p:cNvGrpSpPr/>
          <p:nvPr/>
        </p:nvGrpSpPr>
        <p:grpSpPr>
          <a:xfrm>
            <a:off x="5108729" y="3351230"/>
            <a:ext cx="357005" cy="357005"/>
            <a:chOff x="5108729" y="3351230"/>
            <a:chExt cx="357005" cy="357005"/>
          </a:xfrm>
        </p:grpSpPr>
        <p:sp>
          <p:nvSpPr>
            <p:cNvPr id="14306" name="Google Shape;14306;p7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8" name="Google Shape;14308;p78"/>
          <p:cNvGrpSpPr/>
          <p:nvPr/>
        </p:nvGrpSpPr>
        <p:grpSpPr>
          <a:xfrm>
            <a:off x="5583569" y="3351230"/>
            <a:ext cx="357419" cy="357005"/>
            <a:chOff x="5583569" y="3351230"/>
            <a:chExt cx="357419" cy="357005"/>
          </a:xfrm>
        </p:grpSpPr>
        <p:sp>
          <p:nvSpPr>
            <p:cNvPr id="14309" name="Google Shape;14309;p7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78"/>
          <p:cNvGrpSpPr/>
          <p:nvPr/>
        </p:nvGrpSpPr>
        <p:grpSpPr>
          <a:xfrm>
            <a:off x="7482229" y="3351230"/>
            <a:ext cx="357419" cy="357005"/>
            <a:chOff x="7482229" y="3351230"/>
            <a:chExt cx="357419" cy="357005"/>
          </a:xfrm>
        </p:grpSpPr>
        <p:sp>
          <p:nvSpPr>
            <p:cNvPr id="14312" name="Google Shape;14312;p7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7" name="Google Shape;14317;p78"/>
          <p:cNvGrpSpPr/>
          <p:nvPr/>
        </p:nvGrpSpPr>
        <p:grpSpPr>
          <a:xfrm>
            <a:off x="3764485" y="2890682"/>
            <a:ext cx="222874" cy="345737"/>
            <a:chOff x="3764485" y="2890682"/>
            <a:chExt cx="222874" cy="345737"/>
          </a:xfrm>
        </p:grpSpPr>
        <p:sp>
          <p:nvSpPr>
            <p:cNvPr id="14318" name="Google Shape;14318;p7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78"/>
          <p:cNvGrpSpPr/>
          <p:nvPr/>
        </p:nvGrpSpPr>
        <p:grpSpPr>
          <a:xfrm>
            <a:off x="2238616" y="2908131"/>
            <a:ext cx="422596" cy="310382"/>
            <a:chOff x="2278533" y="2937377"/>
            <a:chExt cx="346788" cy="254704"/>
          </a:xfrm>
        </p:grpSpPr>
        <p:sp>
          <p:nvSpPr>
            <p:cNvPr id="14322" name="Google Shape;14322;p7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24" name="Google Shape;14324;p78"/>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5" name="Google Shape;14325;p78"/>
          <p:cNvGrpSpPr/>
          <p:nvPr/>
        </p:nvGrpSpPr>
        <p:grpSpPr>
          <a:xfrm>
            <a:off x="1836637" y="2891510"/>
            <a:ext cx="286152" cy="346438"/>
            <a:chOff x="1836637" y="2891510"/>
            <a:chExt cx="286152" cy="346438"/>
          </a:xfrm>
        </p:grpSpPr>
        <p:sp>
          <p:nvSpPr>
            <p:cNvPr id="14326" name="Google Shape;14326;p7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78"/>
          <p:cNvGrpSpPr/>
          <p:nvPr/>
        </p:nvGrpSpPr>
        <p:grpSpPr>
          <a:xfrm>
            <a:off x="5585861" y="2905929"/>
            <a:ext cx="379764" cy="337684"/>
            <a:chOff x="5585861" y="2905929"/>
            <a:chExt cx="379764" cy="337684"/>
          </a:xfrm>
        </p:grpSpPr>
        <p:sp>
          <p:nvSpPr>
            <p:cNvPr id="14330" name="Google Shape;14330;p7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78"/>
          <p:cNvGrpSpPr/>
          <p:nvPr/>
        </p:nvGrpSpPr>
        <p:grpSpPr>
          <a:xfrm>
            <a:off x="1327676" y="2910480"/>
            <a:ext cx="347934" cy="310024"/>
            <a:chOff x="1327676" y="2910480"/>
            <a:chExt cx="347934" cy="310024"/>
          </a:xfrm>
        </p:grpSpPr>
        <p:sp>
          <p:nvSpPr>
            <p:cNvPr id="14335" name="Google Shape;14335;p7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0" name="Google Shape;14340;p78"/>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1" name="Google Shape;14341;p78"/>
          <p:cNvGrpSpPr/>
          <p:nvPr/>
        </p:nvGrpSpPr>
        <p:grpSpPr>
          <a:xfrm>
            <a:off x="2753401" y="2869564"/>
            <a:ext cx="382828" cy="358601"/>
            <a:chOff x="2753373" y="2902523"/>
            <a:chExt cx="347552" cy="325557"/>
          </a:xfrm>
        </p:grpSpPr>
        <p:sp>
          <p:nvSpPr>
            <p:cNvPr id="14342" name="Google Shape;14342;p7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8" name="Google Shape;14348;p78"/>
          <p:cNvGrpSpPr/>
          <p:nvPr/>
        </p:nvGrpSpPr>
        <p:grpSpPr>
          <a:xfrm>
            <a:off x="849016" y="2903255"/>
            <a:ext cx="356655" cy="335425"/>
            <a:chOff x="849016" y="2903255"/>
            <a:chExt cx="356655" cy="335425"/>
          </a:xfrm>
        </p:grpSpPr>
        <p:sp>
          <p:nvSpPr>
            <p:cNvPr id="14349" name="Google Shape;14349;p7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0" name="Google Shape;14360;p78"/>
          <p:cNvGrpSpPr/>
          <p:nvPr/>
        </p:nvGrpSpPr>
        <p:grpSpPr>
          <a:xfrm>
            <a:off x="4210933" y="2926777"/>
            <a:ext cx="280072" cy="275520"/>
            <a:chOff x="4210933" y="2926777"/>
            <a:chExt cx="280072" cy="275520"/>
          </a:xfrm>
        </p:grpSpPr>
        <p:sp>
          <p:nvSpPr>
            <p:cNvPr id="14361" name="Google Shape;14361;p7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4" name="Google Shape;14374;p78"/>
          <p:cNvGrpSpPr/>
          <p:nvPr/>
        </p:nvGrpSpPr>
        <p:grpSpPr>
          <a:xfrm>
            <a:off x="4667216" y="2915382"/>
            <a:ext cx="320273" cy="318395"/>
            <a:chOff x="4667216" y="2915382"/>
            <a:chExt cx="320273" cy="318395"/>
          </a:xfrm>
        </p:grpSpPr>
        <p:sp>
          <p:nvSpPr>
            <p:cNvPr id="14375" name="Google Shape;14375;p7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78"/>
          <p:cNvGrpSpPr/>
          <p:nvPr/>
        </p:nvGrpSpPr>
        <p:grpSpPr>
          <a:xfrm>
            <a:off x="5170480" y="2934639"/>
            <a:ext cx="261929" cy="280550"/>
            <a:chOff x="5170480" y="2934639"/>
            <a:chExt cx="261929" cy="280550"/>
          </a:xfrm>
        </p:grpSpPr>
        <p:sp>
          <p:nvSpPr>
            <p:cNvPr id="14380" name="Google Shape;14380;p7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7" name="Google Shape;14387;p78"/>
          <p:cNvGrpSpPr/>
          <p:nvPr/>
        </p:nvGrpSpPr>
        <p:grpSpPr>
          <a:xfrm>
            <a:off x="6069423" y="2891892"/>
            <a:ext cx="362321" cy="364231"/>
            <a:chOff x="6069423" y="2891892"/>
            <a:chExt cx="362321" cy="364231"/>
          </a:xfrm>
        </p:grpSpPr>
        <p:sp>
          <p:nvSpPr>
            <p:cNvPr id="14388" name="Google Shape;14388;p7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78"/>
          <p:cNvGrpSpPr/>
          <p:nvPr/>
        </p:nvGrpSpPr>
        <p:grpSpPr>
          <a:xfrm>
            <a:off x="6571955" y="2919170"/>
            <a:ext cx="308878" cy="311170"/>
            <a:chOff x="6571955" y="2919170"/>
            <a:chExt cx="308878" cy="311170"/>
          </a:xfrm>
        </p:grpSpPr>
        <p:sp>
          <p:nvSpPr>
            <p:cNvPr id="14395" name="Google Shape;14395;p7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5" name="Google Shape;14405;p78"/>
          <p:cNvGrpSpPr/>
          <p:nvPr/>
        </p:nvGrpSpPr>
        <p:grpSpPr>
          <a:xfrm>
            <a:off x="7500054" y="2934735"/>
            <a:ext cx="350576" cy="280454"/>
            <a:chOff x="7500054" y="2934735"/>
            <a:chExt cx="350576" cy="280454"/>
          </a:xfrm>
        </p:grpSpPr>
        <p:sp>
          <p:nvSpPr>
            <p:cNvPr id="14406" name="Google Shape;14406;p7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4" name="Google Shape;14414;p78"/>
          <p:cNvGrpSpPr/>
          <p:nvPr/>
        </p:nvGrpSpPr>
        <p:grpSpPr>
          <a:xfrm>
            <a:off x="7024430" y="2874662"/>
            <a:ext cx="332012" cy="355454"/>
            <a:chOff x="7055134" y="2919170"/>
            <a:chExt cx="290321" cy="310820"/>
          </a:xfrm>
        </p:grpSpPr>
        <p:sp>
          <p:nvSpPr>
            <p:cNvPr id="14415" name="Google Shape;14415;p7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78"/>
          <p:cNvGrpSpPr/>
          <p:nvPr/>
        </p:nvGrpSpPr>
        <p:grpSpPr>
          <a:xfrm>
            <a:off x="7985143" y="2900613"/>
            <a:ext cx="330109" cy="347552"/>
            <a:chOff x="7985143" y="2900613"/>
            <a:chExt cx="330109" cy="347552"/>
          </a:xfrm>
        </p:grpSpPr>
        <p:sp>
          <p:nvSpPr>
            <p:cNvPr id="14430" name="Google Shape;14430;p7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8" name="Google Shape;14438;p78"/>
          <p:cNvGrpSpPr/>
          <p:nvPr/>
        </p:nvGrpSpPr>
        <p:grpSpPr>
          <a:xfrm>
            <a:off x="7990840" y="2435226"/>
            <a:ext cx="354363" cy="353631"/>
            <a:chOff x="7990840" y="2435226"/>
            <a:chExt cx="354363" cy="353631"/>
          </a:xfrm>
        </p:grpSpPr>
        <p:sp>
          <p:nvSpPr>
            <p:cNvPr id="14439" name="Google Shape;14439;p7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2" name="Google Shape;14442;p78"/>
          <p:cNvGrpSpPr/>
          <p:nvPr/>
        </p:nvGrpSpPr>
        <p:grpSpPr>
          <a:xfrm>
            <a:off x="1817317" y="2480330"/>
            <a:ext cx="350958" cy="263043"/>
            <a:chOff x="1817317" y="2480330"/>
            <a:chExt cx="350958" cy="263043"/>
          </a:xfrm>
        </p:grpSpPr>
        <p:sp>
          <p:nvSpPr>
            <p:cNvPr id="14443" name="Google Shape;14443;p7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8" name="Google Shape;14448;p78"/>
          <p:cNvGrpSpPr/>
          <p:nvPr/>
        </p:nvGrpSpPr>
        <p:grpSpPr>
          <a:xfrm>
            <a:off x="1341727" y="2483349"/>
            <a:ext cx="419913" cy="308109"/>
            <a:chOff x="1341727" y="2483349"/>
            <a:chExt cx="419913" cy="308109"/>
          </a:xfrm>
        </p:grpSpPr>
        <p:sp>
          <p:nvSpPr>
            <p:cNvPr id="14449" name="Google Shape;14449;p7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2" name="Google Shape;14452;p78"/>
          <p:cNvGrpSpPr/>
          <p:nvPr/>
        </p:nvGrpSpPr>
        <p:grpSpPr>
          <a:xfrm>
            <a:off x="854332" y="2447736"/>
            <a:ext cx="376358" cy="330109"/>
            <a:chOff x="854332" y="2447736"/>
            <a:chExt cx="376358" cy="330109"/>
          </a:xfrm>
        </p:grpSpPr>
        <p:sp>
          <p:nvSpPr>
            <p:cNvPr id="14453" name="Google Shape;14453;p7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1" name="Google Shape;14461;p78"/>
          <p:cNvGrpSpPr/>
          <p:nvPr/>
        </p:nvGrpSpPr>
        <p:grpSpPr>
          <a:xfrm>
            <a:off x="4206763" y="2450951"/>
            <a:ext cx="322151" cy="322374"/>
            <a:chOff x="4206763" y="2450951"/>
            <a:chExt cx="322151" cy="322374"/>
          </a:xfrm>
        </p:grpSpPr>
        <p:sp>
          <p:nvSpPr>
            <p:cNvPr id="14462" name="Google Shape;14462;p7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4" name="Google Shape;14464;p78"/>
          <p:cNvGrpSpPr/>
          <p:nvPr/>
        </p:nvGrpSpPr>
        <p:grpSpPr>
          <a:xfrm>
            <a:off x="7528096" y="2450059"/>
            <a:ext cx="327976" cy="324316"/>
            <a:chOff x="7528096" y="2450059"/>
            <a:chExt cx="327976" cy="324316"/>
          </a:xfrm>
        </p:grpSpPr>
        <p:sp>
          <p:nvSpPr>
            <p:cNvPr id="14465" name="Google Shape;14465;p7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78"/>
          <p:cNvGrpSpPr/>
          <p:nvPr/>
        </p:nvGrpSpPr>
        <p:grpSpPr>
          <a:xfrm>
            <a:off x="7077129" y="2512542"/>
            <a:ext cx="282364" cy="198619"/>
            <a:chOff x="7077129" y="2512542"/>
            <a:chExt cx="282364" cy="198619"/>
          </a:xfrm>
        </p:grpSpPr>
        <p:sp>
          <p:nvSpPr>
            <p:cNvPr id="14471" name="Google Shape;14471;p7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7" name="Google Shape;14477;p78"/>
          <p:cNvGrpSpPr/>
          <p:nvPr/>
        </p:nvGrpSpPr>
        <p:grpSpPr>
          <a:xfrm>
            <a:off x="3725461" y="2444712"/>
            <a:ext cx="334279" cy="334661"/>
            <a:chOff x="3725461" y="2444712"/>
            <a:chExt cx="334279" cy="334661"/>
          </a:xfrm>
        </p:grpSpPr>
        <p:sp>
          <p:nvSpPr>
            <p:cNvPr id="14478" name="Google Shape;14478;p7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5" name="Google Shape;14485;p78"/>
          <p:cNvGrpSpPr/>
          <p:nvPr/>
        </p:nvGrpSpPr>
        <p:grpSpPr>
          <a:xfrm>
            <a:off x="6577238" y="2457221"/>
            <a:ext cx="332019" cy="310788"/>
            <a:chOff x="6577238" y="2457221"/>
            <a:chExt cx="332019" cy="310788"/>
          </a:xfrm>
        </p:grpSpPr>
        <p:sp>
          <p:nvSpPr>
            <p:cNvPr id="14486" name="Google Shape;14486;p7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2" name="Google Shape;14492;p78"/>
          <p:cNvGrpSpPr/>
          <p:nvPr/>
        </p:nvGrpSpPr>
        <p:grpSpPr>
          <a:xfrm>
            <a:off x="2818561" y="2439778"/>
            <a:ext cx="247892" cy="346024"/>
            <a:chOff x="2818561" y="2439778"/>
            <a:chExt cx="247892" cy="346024"/>
          </a:xfrm>
        </p:grpSpPr>
        <p:sp>
          <p:nvSpPr>
            <p:cNvPr id="14493" name="Google Shape;14493;p7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5" name="Google Shape;14505;p78"/>
          <p:cNvGrpSpPr/>
          <p:nvPr/>
        </p:nvGrpSpPr>
        <p:grpSpPr>
          <a:xfrm>
            <a:off x="3207778" y="2474632"/>
            <a:ext cx="419933" cy="275170"/>
            <a:chOff x="3207778" y="2474632"/>
            <a:chExt cx="419933" cy="275170"/>
          </a:xfrm>
        </p:grpSpPr>
        <p:sp>
          <p:nvSpPr>
            <p:cNvPr id="14506" name="Google Shape;14506;p7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0" name="Google Shape;14520;p78"/>
          <p:cNvGrpSpPr/>
          <p:nvPr/>
        </p:nvGrpSpPr>
        <p:grpSpPr>
          <a:xfrm>
            <a:off x="6099375" y="2456075"/>
            <a:ext cx="337684" cy="314194"/>
            <a:chOff x="6099375" y="2456075"/>
            <a:chExt cx="337684" cy="314194"/>
          </a:xfrm>
        </p:grpSpPr>
        <p:sp>
          <p:nvSpPr>
            <p:cNvPr id="14521" name="Google Shape;14521;p7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3" name="Google Shape;14523;p78"/>
          <p:cNvGrpSpPr/>
          <p:nvPr/>
        </p:nvGrpSpPr>
        <p:grpSpPr>
          <a:xfrm>
            <a:off x="2312623" y="2468584"/>
            <a:ext cx="312698" cy="286534"/>
            <a:chOff x="2312623" y="2468584"/>
            <a:chExt cx="312698" cy="286534"/>
          </a:xfrm>
        </p:grpSpPr>
        <p:sp>
          <p:nvSpPr>
            <p:cNvPr id="14524" name="Google Shape;14524;p7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7" name="Google Shape;14527;p78"/>
          <p:cNvGrpSpPr/>
          <p:nvPr/>
        </p:nvGrpSpPr>
        <p:grpSpPr>
          <a:xfrm>
            <a:off x="5618805" y="2440924"/>
            <a:ext cx="345292" cy="342618"/>
            <a:chOff x="5618805" y="2440924"/>
            <a:chExt cx="345292" cy="342618"/>
          </a:xfrm>
        </p:grpSpPr>
        <p:sp>
          <p:nvSpPr>
            <p:cNvPr id="14528" name="Google Shape;14528;p7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78"/>
          <p:cNvGrpSpPr/>
          <p:nvPr/>
        </p:nvGrpSpPr>
        <p:grpSpPr>
          <a:xfrm>
            <a:off x="4653179" y="2446590"/>
            <a:ext cx="377886" cy="331255"/>
            <a:chOff x="4653179" y="2446590"/>
            <a:chExt cx="377886" cy="331255"/>
          </a:xfrm>
        </p:grpSpPr>
        <p:sp>
          <p:nvSpPr>
            <p:cNvPr id="14534" name="Google Shape;14534;p7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78"/>
          <p:cNvGrpSpPr/>
          <p:nvPr/>
        </p:nvGrpSpPr>
        <p:grpSpPr>
          <a:xfrm>
            <a:off x="5184517" y="2459481"/>
            <a:ext cx="252062" cy="305122"/>
            <a:chOff x="5184517" y="2459481"/>
            <a:chExt cx="252062" cy="305122"/>
          </a:xfrm>
        </p:grpSpPr>
        <p:sp>
          <p:nvSpPr>
            <p:cNvPr id="14539" name="Google Shape;14539;p7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45" name="Google Shape;14545;p78"/>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6" name="Google Shape;14546;p78"/>
          <p:cNvGrpSpPr/>
          <p:nvPr/>
        </p:nvGrpSpPr>
        <p:grpSpPr>
          <a:xfrm>
            <a:off x="6155459" y="1969108"/>
            <a:ext cx="249770" cy="363849"/>
            <a:chOff x="6155459" y="1969108"/>
            <a:chExt cx="249770" cy="363849"/>
          </a:xfrm>
        </p:grpSpPr>
        <p:sp>
          <p:nvSpPr>
            <p:cNvPr id="14547" name="Google Shape;14547;p7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6" name="Google Shape;14556;p78"/>
          <p:cNvGrpSpPr/>
          <p:nvPr/>
        </p:nvGrpSpPr>
        <p:grpSpPr>
          <a:xfrm>
            <a:off x="2280029" y="1970604"/>
            <a:ext cx="353631" cy="354395"/>
            <a:chOff x="2280029" y="1970604"/>
            <a:chExt cx="353631" cy="354395"/>
          </a:xfrm>
        </p:grpSpPr>
        <p:sp>
          <p:nvSpPr>
            <p:cNvPr id="14557" name="Google Shape;14557;p7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1" name="Google Shape;14561;p78"/>
          <p:cNvGrpSpPr/>
          <p:nvPr/>
        </p:nvGrpSpPr>
        <p:grpSpPr>
          <a:xfrm>
            <a:off x="8065100" y="2000174"/>
            <a:ext cx="255086" cy="301685"/>
            <a:chOff x="8065100" y="2000174"/>
            <a:chExt cx="255086" cy="301685"/>
          </a:xfrm>
        </p:grpSpPr>
        <p:sp>
          <p:nvSpPr>
            <p:cNvPr id="14562" name="Google Shape;14562;p7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78"/>
          <p:cNvGrpSpPr/>
          <p:nvPr/>
        </p:nvGrpSpPr>
        <p:grpSpPr>
          <a:xfrm>
            <a:off x="6633705" y="1969108"/>
            <a:ext cx="249420" cy="363849"/>
            <a:chOff x="6633705" y="1969108"/>
            <a:chExt cx="249420" cy="363849"/>
          </a:xfrm>
        </p:grpSpPr>
        <p:sp>
          <p:nvSpPr>
            <p:cNvPr id="14567" name="Google Shape;14567;p7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5" name="Google Shape;14575;p78"/>
          <p:cNvGrpSpPr/>
          <p:nvPr/>
        </p:nvGrpSpPr>
        <p:grpSpPr>
          <a:xfrm>
            <a:off x="5211031" y="1969108"/>
            <a:ext cx="226661" cy="363467"/>
            <a:chOff x="5211031" y="1969108"/>
            <a:chExt cx="226661" cy="363467"/>
          </a:xfrm>
        </p:grpSpPr>
        <p:sp>
          <p:nvSpPr>
            <p:cNvPr id="14576" name="Google Shape;14576;p7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78"/>
          <p:cNvGrpSpPr/>
          <p:nvPr/>
        </p:nvGrpSpPr>
        <p:grpSpPr>
          <a:xfrm>
            <a:off x="3712952" y="1970604"/>
            <a:ext cx="354363" cy="354395"/>
            <a:chOff x="3712952" y="1970604"/>
            <a:chExt cx="354363" cy="354395"/>
          </a:xfrm>
        </p:grpSpPr>
        <p:sp>
          <p:nvSpPr>
            <p:cNvPr id="14579" name="Google Shape;14579;p7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8" name="Google Shape;14588;p78"/>
          <p:cNvGrpSpPr/>
          <p:nvPr/>
        </p:nvGrpSpPr>
        <p:grpSpPr>
          <a:xfrm>
            <a:off x="3235438" y="1970604"/>
            <a:ext cx="354363" cy="354745"/>
            <a:chOff x="3235438" y="1970604"/>
            <a:chExt cx="354363" cy="354745"/>
          </a:xfrm>
        </p:grpSpPr>
        <p:sp>
          <p:nvSpPr>
            <p:cNvPr id="14589" name="Google Shape;14589;p7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78"/>
          <p:cNvGrpSpPr/>
          <p:nvPr/>
        </p:nvGrpSpPr>
        <p:grpSpPr>
          <a:xfrm>
            <a:off x="1329585" y="1989925"/>
            <a:ext cx="341472" cy="335074"/>
            <a:chOff x="1329585" y="1989925"/>
            <a:chExt cx="341472" cy="335074"/>
          </a:xfrm>
        </p:grpSpPr>
        <p:sp>
          <p:nvSpPr>
            <p:cNvPr id="14603" name="Google Shape;14603;p7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6" name="Google Shape;14606;p78"/>
          <p:cNvGrpSpPr/>
          <p:nvPr/>
        </p:nvGrpSpPr>
        <p:grpSpPr>
          <a:xfrm>
            <a:off x="5591871" y="1989906"/>
            <a:ext cx="416649" cy="325597"/>
            <a:chOff x="5626763" y="2013829"/>
            <a:chExt cx="351722" cy="274788"/>
          </a:xfrm>
        </p:grpSpPr>
        <p:sp>
          <p:nvSpPr>
            <p:cNvPr id="14607" name="Google Shape;14607;p7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7" name="Google Shape;14617;p78"/>
          <p:cNvGrpSpPr/>
          <p:nvPr/>
        </p:nvGrpSpPr>
        <p:grpSpPr>
          <a:xfrm>
            <a:off x="7576605" y="1983877"/>
            <a:ext cx="276698" cy="333133"/>
            <a:chOff x="7576605" y="1983877"/>
            <a:chExt cx="276698" cy="333133"/>
          </a:xfrm>
        </p:grpSpPr>
        <p:sp>
          <p:nvSpPr>
            <p:cNvPr id="14618" name="Google Shape;14618;p7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0" name="Google Shape;14620;p78"/>
          <p:cNvGrpSpPr/>
          <p:nvPr/>
        </p:nvGrpSpPr>
        <p:grpSpPr>
          <a:xfrm>
            <a:off x="853568" y="1975538"/>
            <a:ext cx="337334" cy="353599"/>
            <a:chOff x="853568" y="1975538"/>
            <a:chExt cx="337334" cy="353599"/>
          </a:xfrm>
        </p:grpSpPr>
        <p:sp>
          <p:nvSpPr>
            <p:cNvPr id="14621" name="Google Shape;14621;p7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5" name="Google Shape;14625;p78"/>
          <p:cNvGrpSpPr/>
          <p:nvPr/>
        </p:nvGrpSpPr>
        <p:grpSpPr>
          <a:xfrm>
            <a:off x="2770052" y="2009628"/>
            <a:ext cx="327085" cy="277080"/>
            <a:chOff x="2770052" y="2009628"/>
            <a:chExt cx="327085" cy="277080"/>
          </a:xfrm>
        </p:grpSpPr>
        <p:sp>
          <p:nvSpPr>
            <p:cNvPr id="14626" name="Google Shape;14626;p7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8" name="Google Shape;14628;p78"/>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9" name="Google Shape;14629;p78"/>
          <p:cNvGrpSpPr/>
          <p:nvPr/>
        </p:nvGrpSpPr>
        <p:grpSpPr>
          <a:xfrm>
            <a:off x="4195399" y="1970604"/>
            <a:ext cx="344878" cy="343573"/>
            <a:chOff x="4195399" y="1970604"/>
            <a:chExt cx="344878" cy="343573"/>
          </a:xfrm>
        </p:grpSpPr>
        <p:sp>
          <p:nvSpPr>
            <p:cNvPr id="14630" name="Google Shape;14630;p7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78"/>
          <p:cNvGrpSpPr/>
          <p:nvPr/>
        </p:nvGrpSpPr>
        <p:grpSpPr>
          <a:xfrm>
            <a:off x="4674791" y="1977447"/>
            <a:ext cx="344528" cy="344114"/>
            <a:chOff x="4674791" y="1977447"/>
            <a:chExt cx="344528" cy="344114"/>
          </a:xfrm>
        </p:grpSpPr>
        <p:sp>
          <p:nvSpPr>
            <p:cNvPr id="14635" name="Google Shape;14635;p7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1" name="Google Shape;14661;p78"/>
          <p:cNvGrpSpPr/>
          <p:nvPr/>
        </p:nvGrpSpPr>
        <p:grpSpPr>
          <a:xfrm>
            <a:off x="6083810" y="1547297"/>
            <a:ext cx="382819" cy="310788"/>
            <a:chOff x="6083810" y="1547297"/>
            <a:chExt cx="382819" cy="310788"/>
          </a:xfrm>
        </p:grpSpPr>
        <p:sp>
          <p:nvSpPr>
            <p:cNvPr id="14662" name="Google Shape;14662;p7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0" name="Google Shape;14680;p78"/>
          <p:cNvGrpSpPr/>
          <p:nvPr/>
        </p:nvGrpSpPr>
        <p:grpSpPr>
          <a:xfrm>
            <a:off x="6558300" y="1538193"/>
            <a:ext cx="382788" cy="328613"/>
            <a:chOff x="6558300" y="1538193"/>
            <a:chExt cx="382788" cy="328613"/>
          </a:xfrm>
        </p:grpSpPr>
        <p:sp>
          <p:nvSpPr>
            <p:cNvPr id="14681" name="Google Shape;14681;p7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78"/>
          <p:cNvGrpSpPr/>
          <p:nvPr/>
        </p:nvGrpSpPr>
        <p:grpSpPr>
          <a:xfrm>
            <a:off x="5194002" y="1511297"/>
            <a:ext cx="259605" cy="346024"/>
            <a:chOff x="5194002" y="1511297"/>
            <a:chExt cx="259605" cy="346024"/>
          </a:xfrm>
        </p:grpSpPr>
        <p:sp>
          <p:nvSpPr>
            <p:cNvPr id="14684" name="Google Shape;14684;p7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78"/>
          <p:cNvGrpSpPr/>
          <p:nvPr/>
        </p:nvGrpSpPr>
        <p:grpSpPr>
          <a:xfrm>
            <a:off x="1394741" y="1512061"/>
            <a:ext cx="252444" cy="351722"/>
            <a:chOff x="1394741" y="1512061"/>
            <a:chExt cx="252444" cy="351722"/>
          </a:xfrm>
        </p:grpSpPr>
        <p:sp>
          <p:nvSpPr>
            <p:cNvPr id="14689" name="Google Shape;14689;p7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78"/>
          <p:cNvGrpSpPr/>
          <p:nvPr/>
        </p:nvGrpSpPr>
        <p:grpSpPr>
          <a:xfrm>
            <a:off x="855096" y="1504485"/>
            <a:ext cx="380910" cy="339594"/>
            <a:chOff x="855096" y="1504485"/>
            <a:chExt cx="380910" cy="339594"/>
          </a:xfrm>
        </p:grpSpPr>
        <p:sp>
          <p:nvSpPr>
            <p:cNvPr id="14707" name="Google Shape;14707;p7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78"/>
          <p:cNvGrpSpPr/>
          <p:nvPr/>
        </p:nvGrpSpPr>
        <p:grpSpPr>
          <a:xfrm>
            <a:off x="1819576" y="1511679"/>
            <a:ext cx="352103" cy="352103"/>
            <a:chOff x="1819576" y="1511679"/>
            <a:chExt cx="352103" cy="352103"/>
          </a:xfrm>
        </p:grpSpPr>
        <p:sp>
          <p:nvSpPr>
            <p:cNvPr id="14713" name="Google Shape;14713;p7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7" name="Google Shape;14717;p78"/>
          <p:cNvGrpSpPr/>
          <p:nvPr/>
        </p:nvGrpSpPr>
        <p:grpSpPr>
          <a:xfrm>
            <a:off x="5621097" y="1500761"/>
            <a:ext cx="371424" cy="355446"/>
            <a:chOff x="5621097" y="1500761"/>
            <a:chExt cx="371424" cy="355446"/>
          </a:xfrm>
        </p:grpSpPr>
        <p:sp>
          <p:nvSpPr>
            <p:cNvPr id="14718" name="Google Shape;14718;p7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0" name="Google Shape;14720;p78"/>
          <p:cNvGrpSpPr/>
          <p:nvPr/>
        </p:nvGrpSpPr>
        <p:grpSpPr>
          <a:xfrm>
            <a:off x="4670239" y="1541599"/>
            <a:ext cx="359679" cy="321833"/>
            <a:chOff x="4670239" y="1541599"/>
            <a:chExt cx="359679" cy="321833"/>
          </a:xfrm>
        </p:grpSpPr>
        <p:sp>
          <p:nvSpPr>
            <p:cNvPr id="14721" name="Google Shape;14721;p7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6" name="Google Shape;14726;p78"/>
          <p:cNvGrpSpPr/>
          <p:nvPr/>
        </p:nvGrpSpPr>
        <p:grpSpPr>
          <a:xfrm>
            <a:off x="4212429" y="1502385"/>
            <a:ext cx="321037" cy="353822"/>
            <a:chOff x="4212429" y="1502385"/>
            <a:chExt cx="321037" cy="353822"/>
          </a:xfrm>
        </p:grpSpPr>
        <p:sp>
          <p:nvSpPr>
            <p:cNvPr id="14727" name="Google Shape;14727;p7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78"/>
          <p:cNvGrpSpPr/>
          <p:nvPr/>
        </p:nvGrpSpPr>
        <p:grpSpPr>
          <a:xfrm>
            <a:off x="2302788" y="1505981"/>
            <a:ext cx="336188" cy="335425"/>
            <a:chOff x="2302788" y="1505981"/>
            <a:chExt cx="336188" cy="335425"/>
          </a:xfrm>
        </p:grpSpPr>
        <p:sp>
          <p:nvSpPr>
            <p:cNvPr id="14732" name="Google Shape;14732;p7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78"/>
          <p:cNvGrpSpPr/>
          <p:nvPr/>
        </p:nvGrpSpPr>
        <p:grpSpPr>
          <a:xfrm>
            <a:off x="2780301" y="1521896"/>
            <a:ext cx="333133" cy="321037"/>
            <a:chOff x="2780301" y="1521896"/>
            <a:chExt cx="333133" cy="321037"/>
          </a:xfrm>
        </p:grpSpPr>
        <p:sp>
          <p:nvSpPr>
            <p:cNvPr id="14750" name="Google Shape;14750;p7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0" name="Google Shape;14770;p7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3" name="Google Shape;14773;p78"/>
          <p:cNvGrpSpPr/>
          <p:nvPr/>
        </p:nvGrpSpPr>
        <p:grpSpPr>
          <a:xfrm>
            <a:off x="3316159" y="1515085"/>
            <a:ext cx="211892" cy="339594"/>
            <a:chOff x="3316159" y="1515085"/>
            <a:chExt cx="211892" cy="339594"/>
          </a:xfrm>
        </p:grpSpPr>
        <p:sp>
          <p:nvSpPr>
            <p:cNvPr id="14774" name="Google Shape;14774;p7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0" name="Google Shape;14780;p78"/>
          <p:cNvGrpSpPr/>
          <p:nvPr/>
        </p:nvGrpSpPr>
        <p:grpSpPr>
          <a:xfrm>
            <a:off x="3716358" y="1544655"/>
            <a:ext cx="361971" cy="314958"/>
            <a:chOff x="3716358" y="1544655"/>
            <a:chExt cx="361971" cy="314958"/>
          </a:xfrm>
        </p:grpSpPr>
        <p:sp>
          <p:nvSpPr>
            <p:cNvPr id="14781" name="Google Shape;14781;p7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6" name="Google Shape;14786;p78"/>
            <p:cNvGrpSpPr/>
            <p:nvPr/>
          </p:nvGrpSpPr>
          <p:grpSpPr>
            <a:xfrm>
              <a:off x="3716358" y="1544655"/>
              <a:ext cx="361971" cy="314958"/>
              <a:chOff x="3716358" y="1544655"/>
              <a:chExt cx="361971" cy="314958"/>
            </a:xfrm>
          </p:grpSpPr>
          <p:sp>
            <p:nvSpPr>
              <p:cNvPr id="14787" name="Google Shape;14787;p7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92" name="Google Shape;14792;p78"/>
          <p:cNvGrpSpPr/>
          <p:nvPr/>
        </p:nvGrpSpPr>
        <p:grpSpPr>
          <a:xfrm>
            <a:off x="7011924" y="1557552"/>
            <a:ext cx="499533" cy="305136"/>
            <a:chOff x="7009649" y="1541981"/>
            <a:chExt cx="524940" cy="320655"/>
          </a:xfrm>
        </p:grpSpPr>
        <p:sp>
          <p:nvSpPr>
            <p:cNvPr id="14793" name="Google Shape;14793;p7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1" name="Google Shape;14801;p78"/>
          <p:cNvGrpSpPr/>
          <p:nvPr/>
        </p:nvGrpSpPr>
        <p:grpSpPr>
          <a:xfrm>
            <a:off x="8034034" y="1518109"/>
            <a:ext cx="282746" cy="340358"/>
            <a:chOff x="8034034" y="1518109"/>
            <a:chExt cx="282746" cy="340358"/>
          </a:xfrm>
        </p:grpSpPr>
        <p:sp>
          <p:nvSpPr>
            <p:cNvPr id="14802" name="Google Shape;14802;p7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6" name="Google Shape;14806;p78"/>
          <p:cNvGrpSpPr/>
          <p:nvPr/>
        </p:nvGrpSpPr>
        <p:grpSpPr>
          <a:xfrm>
            <a:off x="7582302" y="1499934"/>
            <a:ext cx="369133" cy="360411"/>
            <a:chOff x="7582302" y="1499934"/>
            <a:chExt cx="369133" cy="360411"/>
          </a:xfrm>
        </p:grpSpPr>
        <p:sp>
          <p:nvSpPr>
            <p:cNvPr id="14807" name="Google Shape;14807;p7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15"/>
        <p:cNvGrpSpPr/>
        <p:nvPr/>
      </p:nvGrpSpPr>
      <p:grpSpPr>
        <a:xfrm>
          <a:off x="0" y="0"/>
          <a:ext cx="0" cy="0"/>
          <a:chOff x="0" y="0"/>
          <a:chExt cx="0" cy="0"/>
        </a:xfrm>
      </p:grpSpPr>
      <p:pic>
        <p:nvPicPr>
          <p:cNvPr id="14816" name="Google Shape;14816;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20"/>
        <p:cNvGrpSpPr/>
        <p:nvPr/>
      </p:nvGrpSpPr>
      <p:grpSpPr>
        <a:xfrm>
          <a:off x="0" y="0"/>
          <a:ext cx="0" cy="0"/>
          <a:chOff x="0" y="0"/>
          <a:chExt cx="0" cy="0"/>
        </a:xfrm>
      </p:grpSpPr>
      <p:sp>
        <p:nvSpPr>
          <p:cNvPr id="321" name="Google Shape;321;p29"/>
          <p:cNvSpPr/>
          <p:nvPr/>
        </p:nvSpPr>
        <p:spPr>
          <a:xfrm rot="-1278234">
            <a:off x="1884004" y="1985420"/>
            <a:ext cx="4373002" cy="2447304"/>
          </a:xfrm>
          <a:custGeom>
            <a:avLst/>
            <a:gdLst/>
            <a:ahLst/>
            <a:cxnLst/>
            <a:rect l="l" t="t" r="r" b="b"/>
            <a:pathLst>
              <a:path w="83291" h="45195" extrusionOk="0">
                <a:moveTo>
                  <a:pt x="64975" y="1"/>
                </a:moveTo>
                <a:cubicBezTo>
                  <a:pt x="64448" y="1"/>
                  <a:pt x="63908" y="117"/>
                  <a:pt x="63389" y="362"/>
                </a:cubicBezTo>
                <a:lnTo>
                  <a:pt x="2027" y="29194"/>
                </a:lnTo>
                <a:cubicBezTo>
                  <a:pt x="1" y="30098"/>
                  <a:pt x="138" y="31193"/>
                  <a:pt x="2328" y="31577"/>
                </a:cubicBezTo>
                <a:lnTo>
                  <a:pt x="80009" y="45130"/>
                </a:lnTo>
                <a:cubicBezTo>
                  <a:pt x="80257" y="45174"/>
                  <a:pt x="80492" y="45195"/>
                  <a:pt x="80713" y="45195"/>
                </a:cubicBezTo>
                <a:cubicBezTo>
                  <a:pt x="82441" y="45195"/>
                  <a:pt x="83290" y="43909"/>
                  <a:pt x="82610" y="42064"/>
                </a:cubicBezTo>
                <a:lnTo>
                  <a:pt x="68372" y="2443"/>
                </a:lnTo>
                <a:cubicBezTo>
                  <a:pt x="67827" y="909"/>
                  <a:pt x="66450" y="1"/>
                  <a:pt x="649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9"/>
          <p:cNvSpPr txBox="1">
            <a:spLocks noGrp="1"/>
          </p:cNvSpPr>
          <p:nvPr>
            <p:ph type="ctrTitle"/>
          </p:nvPr>
        </p:nvSpPr>
        <p:spPr>
          <a:xfrm>
            <a:off x="713100" y="1215100"/>
            <a:ext cx="7717800" cy="1981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smtClean="0">
                <a:solidFill>
                  <a:srgbClr val="005862"/>
                </a:solidFill>
              </a:rPr>
              <a:t>INESS</a:t>
            </a:r>
            <a:endParaRPr>
              <a:solidFill>
                <a:srgbClr val="005862"/>
              </a:solidFill>
            </a:endParaRPr>
          </a:p>
        </p:txBody>
      </p:sp>
      <p:sp>
        <p:nvSpPr>
          <p:cNvPr id="323" name="Google Shape;323;p29"/>
          <p:cNvSpPr txBox="1">
            <a:spLocks noGrp="1"/>
          </p:cNvSpPr>
          <p:nvPr>
            <p:ph type="subTitle" idx="1"/>
          </p:nvPr>
        </p:nvSpPr>
        <p:spPr>
          <a:xfrm>
            <a:off x="2804550" y="2962025"/>
            <a:ext cx="3534900" cy="153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79"/>
        <p:cNvGrpSpPr/>
        <p:nvPr/>
      </p:nvGrpSpPr>
      <p:grpSpPr>
        <a:xfrm>
          <a:off x="0" y="0"/>
          <a:ext cx="0" cy="0"/>
          <a:chOff x="0" y="0"/>
          <a:chExt cx="0" cy="0"/>
        </a:xfrm>
      </p:grpSpPr>
      <p:sp>
        <p:nvSpPr>
          <p:cNvPr id="380" name="Google Shape;380;p34"/>
          <p:cNvSpPr txBox="1">
            <a:spLocks noGrp="1"/>
          </p:cNvSpPr>
          <p:nvPr>
            <p:ph type="title"/>
          </p:nvPr>
        </p:nvSpPr>
        <p:spPr>
          <a:xfrm>
            <a:off x="4209250" y="2410425"/>
            <a:ext cx="4045200" cy="71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COMPANY</a:t>
            </a:r>
            <a:endParaRPr/>
          </a:p>
        </p:txBody>
      </p:sp>
      <p:sp>
        <p:nvSpPr>
          <p:cNvPr id="381" name="Google Shape;381;p34"/>
          <p:cNvSpPr txBox="1">
            <a:spLocks noGrp="1"/>
          </p:cNvSpPr>
          <p:nvPr>
            <p:ph type="subTitle" idx="1"/>
          </p:nvPr>
        </p:nvSpPr>
        <p:spPr>
          <a:xfrm>
            <a:off x="4584550" y="2948850"/>
            <a:ext cx="3294600" cy="98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382" name="Google Shape;382;p34"/>
          <p:cNvSpPr txBox="1">
            <a:spLocks noGrp="1"/>
          </p:cNvSpPr>
          <p:nvPr>
            <p:ph type="title" idx="2"/>
          </p:nvPr>
        </p:nvSpPr>
        <p:spPr>
          <a:xfrm>
            <a:off x="5051350" y="1331450"/>
            <a:ext cx="2361000" cy="98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grpSp>
        <p:nvGrpSpPr>
          <p:cNvPr id="383" name="Google Shape;383;p34"/>
          <p:cNvGrpSpPr/>
          <p:nvPr/>
        </p:nvGrpSpPr>
        <p:grpSpPr>
          <a:xfrm>
            <a:off x="1717101" y="1861873"/>
            <a:ext cx="1941785" cy="1419759"/>
            <a:chOff x="1219150" y="960650"/>
            <a:chExt cx="5162950" cy="3774950"/>
          </a:xfrm>
        </p:grpSpPr>
        <p:sp>
          <p:nvSpPr>
            <p:cNvPr id="384" name="Google Shape;384;p34"/>
            <p:cNvSpPr/>
            <p:nvPr/>
          </p:nvSpPr>
          <p:spPr>
            <a:xfrm>
              <a:off x="5223250" y="2595725"/>
              <a:ext cx="593700" cy="177800"/>
            </a:xfrm>
            <a:custGeom>
              <a:avLst/>
              <a:gdLst/>
              <a:ahLst/>
              <a:cxnLst/>
              <a:rect l="l" t="t" r="r" b="b"/>
              <a:pathLst>
                <a:path w="23748" h="7112" extrusionOk="0">
                  <a:moveTo>
                    <a:pt x="1925" y="0"/>
                  </a:moveTo>
                  <a:cubicBezTo>
                    <a:pt x="848" y="0"/>
                    <a:pt x="0" y="881"/>
                    <a:pt x="0" y="1925"/>
                  </a:cubicBezTo>
                  <a:cubicBezTo>
                    <a:pt x="0" y="3001"/>
                    <a:pt x="848" y="3849"/>
                    <a:pt x="1925" y="3849"/>
                  </a:cubicBezTo>
                  <a:cubicBezTo>
                    <a:pt x="2055" y="3849"/>
                    <a:pt x="14647" y="3882"/>
                    <a:pt x="20681" y="6915"/>
                  </a:cubicBezTo>
                  <a:cubicBezTo>
                    <a:pt x="20975" y="7013"/>
                    <a:pt x="21236" y="7111"/>
                    <a:pt x="21529" y="7111"/>
                  </a:cubicBezTo>
                  <a:cubicBezTo>
                    <a:pt x="22280" y="7111"/>
                    <a:pt x="22932" y="6687"/>
                    <a:pt x="23258" y="6035"/>
                  </a:cubicBezTo>
                  <a:cubicBezTo>
                    <a:pt x="23747" y="5121"/>
                    <a:pt x="23323" y="3980"/>
                    <a:pt x="22377" y="3490"/>
                  </a:cubicBezTo>
                  <a:cubicBezTo>
                    <a:pt x="15495" y="65"/>
                    <a:pt x="2447" y="0"/>
                    <a:pt x="19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4"/>
            <p:cNvSpPr/>
            <p:nvPr/>
          </p:nvSpPr>
          <p:spPr>
            <a:xfrm>
              <a:off x="1219150" y="960650"/>
              <a:ext cx="5162950" cy="3774125"/>
            </a:xfrm>
            <a:custGeom>
              <a:avLst/>
              <a:gdLst/>
              <a:ahLst/>
              <a:cxnLst/>
              <a:rect l="l" t="t" r="r" b="b"/>
              <a:pathLst>
                <a:path w="206518" h="150965" extrusionOk="0">
                  <a:moveTo>
                    <a:pt x="137330" y="3784"/>
                  </a:moveTo>
                  <a:lnTo>
                    <a:pt x="137330" y="34577"/>
                  </a:lnTo>
                  <a:cubicBezTo>
                    <a:pt x="137330" y="39242"/>
                    <a:pt x="136319" y="43711"/>
                    <a:pt x="134231" y="47951"/>
                  </a:cubicBezTo>
                  <a:cubicBezTo>
                    <a:pt x="134101" y="48212"/>
                    <a:pt x="134036" y="48506"/>
                    <a:pt x="134036" y="48767"/>
                  </a:cubicBezTo>
                  <a:lnTo>
                    <a:pt x="134036" y="57509"/>
                  </a:lnTo>
                  <a:cubicBezTo>
                    <a:pt x="134036" y="66121"/>
                    <a:pt x="130578" y="74113"/>
                    <a:pt x="124282" y="79984"/>
                  </a:cubicBezTo>
                  <a:cubicBezTo>
                    <a:pt x="123500" y="80702"/>
                    <a:pt x="122684" y="81387"/>
                    <a:pt x="121836" y="82039"/>
                  </a:cubicBezTo>
                  <a:lnTo>
                    <a:pt x="121803" y="82104"/>
                  </a:lnTo>
                  <a:cubicBezTo>
                    <a:pt x="116421" y="86182"/>
                    <a:pt x="110060" y="88335"/>
                    <a:pt x="103275" y="88335"/>
                  </a:cubicBezTo>
                  <a:cubicBezTo>
                    <a:pt x="102590" y="88335"/>
                    <a:pt x="101905" y="88302"/>
                    <a:pt x="101155" y="88237"/>
                  </a:cubicBezTo>
                  <a:cubicBezTo>
                    <a:pt x="85106" y="87193"/>
                    <a:pt x="72515" y="73199"/>
                    <a:pt x="72515" y="56367"/>
                  </a:cubicBezTo>
                  <a:lnTo>
                    <a:pt x="72515" y="48767"/>
                  </a:lnTo>
                  <a:cubicBezTo>
                    <a:pt x="72515" y="48506"/>
                    <a:pt x="72417" y="48212"/>
                    <a:pt x="72286" y="47951"/>
                  </a:cubicBezTo>
                  <a:cubicBezTo>
                    <a:pt x="70264" y="43711"/>
                    <a:pt x="69187" y="39242"/>
                    <a:pt x="69187" y="34577"/>
                  </a:cubicBezTo>
                  <a:lnTo>
                    <a:pt x="69187" y="28053"/>
                  </a:lnTo>
                  <a:cubicBezTo>
                    <a:pt x="69187" y="14679"/>
                    <a:pt x="80082" y="3784"/>
                    <a:pt x="93457" y="3784"/>
                  </a:cubicBezTo>
                  <a:close/>
                  <a:moveTo>
                    <a:pt x="31348" y="52844"/>
                  </a:moveTo>
                  <a:cubicBezTo>
                    <a:pt x="36861" y="52844"/>
                    <a:pt x="42015" y="55030"/>
                    <a:pt x="45832" y="59010"/>
                  </a:cubicBezTo>
                  <a:cubicBezTo>
                    <a:pt x="49616" y="62924"/>
                    <a:pt x="51932" y="68241"/>
                    <a:pt x="52356" y="73982"/>
                  </a:cubicBezTo>
                  <a:cubicBezTo>
                    <a:pt x="52486" y="75744"/>
                    <a:pt x="52551" y="77799"/>
                    <a:pt x="52584" y="79821"/>
                  </a:cubicBezTo>
                  <a:lnTo>
                    <a:pt x="52747" y="84486"/>
                  </a:lnTo>
                  <a:lnTo>
                    <a:pt x="50496" y="80995"/>
                  </a:lnTo>
                  <a:cubicBezTo>
                    <a:pt x="47267" y="76004"/>
                    <a:pt x="42407" y="72482"/>
                    <a:pt x="36013" y="70426"/>
                  </a:cubicBezTo>
                  <a:cubicBezTo>
                    <a:pt x="30785" y="68732"/>
                    <a:pt x="26190" y="68631"/>
                    <a:pt x="25033" y="68631"/>
                  </a:cubicBezTo>
                  <a:cubicBezTo>
                    <a:pt x="24876" y="68631"/>
                    <a:pt x="24783" y="68632"/>
                    <a:pt x="24759" y="68632"/>
                  </a:cubicBezTo>
                  <a:cubicBezTo>
                    <a:pt x="24270" y="68632"/>
                    <a:pt x="23781" y="68828"/>
                    <a:pt x="23454" y="69220"/>
                  </a:cubicBezTo>
                  <a:lnTo>
                    <a:pt x="17942" y="74928"/>
                  </a:lnTo>
                  <a:cubicBezTo>
                    <a:pt x="17583" y="75287"/>
                    <a:pt x="17420" y="75776"/>
                    <a:pt x="17420" y="76265"/>
                  </a:cubicBezTo>
                  <a:cubicBezTo>
                    <a:pt x="17420" y="76755"/>
                    <a:pt x="17615" y="77244"/>
                    <a:pt x="17974" y="77603"/>
                  </a:cubicBezTo>
                  <a:cubicBezTo>
                    <a:pt x="18353" y="77966"/>
                    <a:pt x="18823" y="78138"/>
                    <a:pt x="19292" y="78138"/>
                  </a:cubicBezTo>
                  <a:cubicBezTo>
                    <a:pt x="19793" y="78138"/>
                    <a:pt x="20294" y="77941"/>
                    <a:pt x="20682" y="77570"/>
                  </a:cubicBezTo>
                  <a:lnTo>
                    <a:pt x="25640" y="72416"/>
                  </a:lnTo>
                  <a:lnTo>
                    <a:pt x="26162" y="72449"/>
                  </a:lnTo>
                  <a:cubicBezTo>
                    <a:pt x="30174" y="72677"/>
                    <a:pt x="43548" y="74178"/>
                    <a:pt x="48800" y="85725"/>
                  </a:cubicBezTo>
                  <a:lnTo>
                    <a:pt x="48930" y="86051"/>
                  </a:lnTo>
                  <a:lnTo>
                    <a:pt x="48898" y="86378"/>
                  </a:lnTo>
                  <a:cubicBezTo>
                    <a:pt x="47560" y="95054"/>
                    <a:pt x="40221" y="101318"/>
                    <a:pt x="31381" y="101318"/>
                  </a:cubicBezTo>
                  <a:cubicBezTo>
                    <a:pt x="21595" y="101318"/>
                    <a:pt x="13701" y="93391"/>
                    <a:pt x="13701" y="83605"/>
                  </a:cubicBezTo>
                  <a:cubicBezTo>
                    <a:pt x="13701" y="82528"/>
                    <a:pt x="12853" y="81680"/>
                    <a:pt x="11776" y="81680"/>
                  </a:cubicBezTo>
                  <a:cubicBezTo>
                    <a:pt x="11711" y="81680"/>
                    <a:pt x="11581" y="81680"/>
                    <a:pt x="11450" y="81713"/>
                  </a:cubicBezTo>
                  <a:lnTo>
                    <a:pt x="10080" y="81974"/>
                  </a:lnTo>
                  <a:lnTo>
                    <a:pt x="10113" y="79821"/>
                  </a:lnTo>
                  <a:cubicBezTo>
                    <a:pt x="10211" y="77799"/>
                    <a:pt x="10243" y="75744"/>
                    <a:pt x="10374" y="73982"/>
                  </a:cubicBezTo>
                  <a:cubicBezTo>
                    <a:pt x="10765" y="68241"/>
                    <a:pt x="13081" y="62891"/>
                    <a:pt x="16898" y="59010"/>
                  </a:cubicBezTo>
                  <a:cubicBezTo>
                    <a:pt x="20714" y="55063"/>
                    <a:pt x="25901" y="52844"/>
                    <a:pt x="31348" y="52844"/>
                  </a:cubicBezTo>
                  <a:close/>
                  <a:moveTo>
                    <a:pt x="192849" y="52910"/>
                  </a:moveTo>
                  <a:lnTo>
                    <a:pt x="192849" y="66773"/>
                  </a:lnTo>
                  <a:cubicBezTo>
                    <a:pt x="192849" y="68991"/>
                    <a:pt x="192327" y="71242"/>
                    <a:pt x="191349" y="73199"/>
                  </a:cubicBezTo>
                  <a:lnTo>
                    <a:pt x="189816" y="76298"/>
                  </a:lnTo>
                  <a:cubicBezTo>
                    <a:pt x="189685" y="76559"/>
                    <a:pt x="189587" y="76853"/>
                    <a:pt x="189587" y="77146"/>
                  </a:cubicBezTo>
                  <a:lnTo>
                    <a:pt x="189587" y="83670"/>
                  </a:lnTo>
                  <a:cubicBezTo>
                    <a:pt x="189587" y="88531"/>
                    <a:pt x="187695" y="93032"/>
                    <a:pt x="184238" y="96392"/>
                  </a:cubicBezTo>
                  <a:cubicBezTo>
                    <a:pt x="180878" y="99621"/>
                    <a:pt x="176507" y="101383"/>
                    <a:pt x="171907" y="101383"/>
                  </a:cubicBezTo>
                  <a:lnTo>
                    <a:pt x="171353" y="101383"/>
                  </a:lnTo>
                  <a:cubicBezTo>
                    <a:pt x="161893" y="101089"/>
                    <a:pt x="154162" y="92771"/>
                    <a:pt x="154162" y="82855"/>
                  </a:cubicBezTo>
                  <a:lnTo>
                    <a:pt x="154162" y="77146"/>
                  </a:lnTo>
                  <a:cubicBezTo>
                    <a:pt x="154162" y="76885"/>
                    <a:pt x="154097" y="76592"/>
                    <a:pt x="153966" y="76298"/>
                  </a:cubicBezTo>
                  <a:lnTo>
                    <a:pt x="152075" y="72514"/>
                  </a:lnTo>
                  <a:cubicBezTo>
                    <a:pt x="151324" y="70948"/>
                    <a:pt x="150900" y="69252"/>
                    <a:pt x="150900" y="67491"/>
                  </a:cubicBezTo>
                  <a:lnTo>
                    <a:pt x="150900" y="67328"/>
                  </a:lnTo>
                  <a:cubicBezTo>
                    <a:pt x="150900" y="59368"/>
                    <a:pt x="157392" y="52910"/>
                    <a:pt x="165351" y="52910"/>
                  </a:cubicBezTo>
                  <a:close/>
                  <a:moveTo>
                    <a:pt x="85595" y="87095"/>
                  </a:moveTo>
                  <a:lnTo>
                    <a:pt x="87291" y="88041"/>
                  </a:lnTo>
                  <a:cubicBezTo>
                    <a:pt x="91597" y="90357"/>
                    <a:pt x="96197" y="91662"/>
                    <a:pt x="100992" y="91988"/>
                  </a:cubicBezTo>
                  <a:cubicBezTo>
                    <a:pt x="101775" y="92053"/>
                    <a:pt x="102558" y="92086"/>
                    <a:pt x="103340" y="92086"/>
                  </a:cubicBezTo>
                  <a:cubicBezTo>
                    <a:pt x="108984" y="92086"/>
                    <a:pt x="114366" y="90781"/>
                    <a:pt x="119292" y="88172"/>
                  </a:cubicBezTo>
                  <a:lnTo>
                    <a:pt x="121020" y="87258"/>
                  </a:lnTo>
                  <a:lnTo>
                    <a:pt x="121020" y="95381"/>
                  </a:lnTo>
                  <a:lnTo>
                    <a:pt x="103275" y="107483"/>
                  </a:lnTo>
                  <a:lnTo>
                    <a:pt x="85595" y="95381"/>
                  </a:lnTo>
                  <a:lnTo>
                    <a:pt x="85595" y="87095"/>
                  </a:lnTo>
                  <a:close/>
                  <a:moveTo>
                    <a:pt x="9885" y="88009"/>
                  </a:moveTo>
                  <a:lnTo>
                    <a:pt x="11516" y="91923"/>
                  </a:lnTo>
                  <a:cubicBezTo>
                    <a:pt x="13081" y="95740"/>
                    <a:pt x="15756" y="99001"/>
                    <a:pt x="19181" y="101383"/>
                  </a:cubicBezTo>
                  <a:lnTo>
                    <a:pt x="19670" y="101709"/>
                  </a:lnTo>
                  <a:lnTo>
                    <a:pt x="19670" y="107613"/>
                  </a:lnTo>
                  <a:lnTo>
                    <a:pt x="19605" y="107613"/>
                  </a:lnTo>
                  <a:lnTo>
                    <a:pt x="18072" y="107059"/>
                  </a:lnTo>
                  <a:cubicBezTo>
                    <a:pt x="12070" y="104938"/>
                    <a:pt x="9069" y="102003"/>
                    <a:pt x="7797" y="100404"/>
                  </a:cubicBezTo>
                  <a:lnTo>
                    <a:pt x="7373" y="99882"/>
                  </a:lnTo>
                  <a:lnTo>
                    <a:pt x="7634" y="99262"/>
                  </a:lnTo>
                  <a:cubicBezTo>
                    <a:pt x="8351" y="97338"/>
                    <a:pt x="8906" y="95022"/>
                    <a:pt x="9297" y="92217"/>
                  </a:cubicBezTo>
                  <a:lnTo>
                    <a:pt x="9885" y="88009"/>
                  </a:lnTo>
                  <a:close/>
                  <a:moveTo>
                    <a:pt x="52845" y="88041"/>
                  </a:moveTo>
                  <a:lnTo>
                    <a:pt x="53432" y="92249"/>
                  </a:lnTo>
                  <a:cubicBezTo>
                    <a:pt x="53823" y="95054"/>
                    <a:pt x="54345" y="97370"/>
                    <a:pt x="55096" y="99295"/>
                  </a:cubicBezTo>
                  <a:lnTo>
                    <a:pt x="55324" y="99915"/>
                  </a:lnTo>
                  <a:lnTo>
                    <a:pt x="54933" y="100437"/>
                  </a:lnTo>
                  <a:cubicBezTo>
                    <a:pt x="53660" y="102003"/>
                    <a:pt x="50594" y="104971"/>
                    <a:pt x="44625" y="107091"/>
                  </a:cubicBezTo>
                  <a:lnTo>
                    <a:pt x="43059" y="107646"/>
                  </a:lnTo>
                  <a:lnTo>
                    <a:pt x="43059" y="101742"/>
                  </a:lnTo>
                  <a:lnTo>
                    <a:pt x="43548" y="101415"/>
                  </a:lnTo>
                  <a:cubicBezTo>
                    <a:pt x="46973" y="99034"/>
                    <a:pt x="49616" y="95772"/>
                    <a:pt x="51214" y="91956"/>
                  </a:cubicBezTo>
                  <a:lnTo>
                    <a:pt x="52845" y="88041"/>
                  </a:lnTo>
                  <a:close/>
                  <a:moveTo>
                    <a:pt x="163948" y="103699"/>
                  </a:moveTo>
                  <a:lnTo>
                    <a:pt x="165481" y="104188"/>
                  </a:lnTo>
                  <a:cubicBezTo>
                    <a:pt x="167341" y="104808"/>
                    <a:pt x="169265" y="105134"/>
                    <a:pt x="171222" y="105199"/>
                  </a:cubicBezTo>
                  <a:lnTo>
                    <a:pt x="171875" y="105199"/>
                  </a:lnTo>
                  <a:cubicBezTo>
                    <a:pt x="174028" y="105199"/>
                    <a:pt x="176181" y="104873"/>
                    <a:pt x="178268" y="104221"/>
                  </a:cubicBezTo>
                  <a:lnTo>
                    <a:pt x="179769" y="103764"/>
                  </a:lnTo>
                  <a:lnTo>
                    <a:pt x="179769" y="106602"/>
                  </a:lnTo>
                  <a:cubicBezTo>
                    <a:pt x="179769" y="107091"/>
                    <a:pt x="179867" y="107613"/>
                    <a:pt x="179997" y="108102"/>
                  </a:cubicBezTo>
                  <a:lnTo>
                    <a:pt x="180160" y="108755"/>
                  </a:lnTo>
                  <a:lnTo>
                    <a:pt x="171875" y="116942"/>
                  </a:lnTo>
                  <a:lnTo>
                    <a:pt x="163687" y="108755"/>
                  </a:lnTo>
                  <a:lnTo>
                    <a:pt x="163785" y="108135"/>
                  </a:lnTo>
                  <a:cubicBezTo>
                    <a:pt x="163916" y="107646"/>
                    <a:pt x="163948" y="107124"/>
                    <a:pt x="163948" y="106602"/>
                  </a:cubicBezTo>
                  <a:lnTo>
                    <a:pt x="163948" y="103699"/>
                  </a:lnTo>
                  <a:close/>
                  <a:moveTo>
                    <a:pt x="23389" y="103699"/>
                  </a:moveTo>
                  <a:lnTo>
                    <a:pt x="24922" y="104188"/>
                  </a:lnTo>
                  <a:cubicBezTo>
                    <a:pt x="26977" y="104840"/>
                    <a:pt x="29138" y="105167"/>
                    <a:pt x="31304" y="105167"/>
                  </a:cubicBezTo>
                  <a:cubicBezTo>
                    <a:pt x="33469" y="105167"/>
                    <a:pt x="35638" y="104840"/>
                    <a:pt x="37709" y="104188"/>
                  </a:cubicBezTo>
                  <a:lnTo>
                    <a:pt x="39210" y="103731"/>
                  </a:lnTo>
                  <a:lnTo>
                    <a:pt x="39210" y="108559"/>
                  </a:lnTo>
                  <a:cubicBezTo>
                    <a:pt x="39210" y="109407"/>
                    <a:pt x="39438" y="110255"/>
                    <a:pt x="39830" y="111006"/>
                  </a:cubicBezTo>
                  <a:lnTo>
                    <a:pt x="40254" y="111788"/>
                  </a:lnTo>
                  <a:lnTo>
                    <a:pt x="36796" y="115083"/>
                  </a:lnTo>
                  <a:cubicBezTo>
                    <a:pt x="35263" y="116551"/>
                    <a:pt x="33273" y="117236"/>
                    <a:pt x="31316" y="117236"/>
                  </a:cubicBezTo>
                  <a:cubicBezTo>
                    <a:pt x="29359" y="117236"/>
                    <a:pt x="27401" y="116518"/>
                    <a:pt x="25836" y="115083"/>
                  </a:cubicBezTo>
                  <a:lnTo>
                    <a:pt x="22378" y="111788"/>
                  </a:lnTo>
                  <a:lnTo>
                    <a:pt x="22802" y="111006"/>
                  </a:lnTo>
                  <a:cubicBezTo>
                    <a:pt x="23193" y="110255"/>
                    <a:pt x="23389" y="109407"/>
                    <a:pt x="23389" y="108559"/>
                  </a:cubicBezTo>
                  <a:lnTo>
                    <a:pt x="23389" y="103699"/>
                  </a:lnTo>
                  <a:close/>
                  <a:moveTo>
                    <a:pt x="122619" y="98838"/>
                  </a:moveTo>
                  <a:lnTo>
                    <a:pt x="126990" y="103470"/>
                  </a:lnTo>
                  <a:lnTo>
                    <a:pt x="116976" y="118508"/>
                  </a:lnTo>
                  <a:cubicBezTo>
                    <a:pt x="116747" y="118867"/>
                    <a:pt x="116421" y="119063"/>
                    <a:pt x="115964" y="119128"/>
                  </a:cubicBezTo>
                  <a:lnTo>
                    <a:pt x="115801" y="119128"/>
                  </a:lnTo>
                  <a:cubicBezTo>
                    <a:pt x="115573" y="119128"/>
                    <a:pt x="115181" y="119030"/>
                    <a:pt x="114855" y="118704"/>
                  </a:cubicBezTo>
                  <a:lnTo>
                    <a:pt x="106211" y="110060"/>
                  </a:lnTo>
                  <a:lnTo>
                    <a:pt x="122619" y="98838"/>
                  </a:lnTo>
                  <a:close/>
                  <a:moveTo>
                    <a:pt x="83866" y="98904"/>
                  </a:moveTo>
                  <a:lnTo>
                    <a:pt x="100274" y="110092"/>
                  </a:lnTo>
                  <a:lnTo>
                    <a:pt x="91663" y="118737"/>
                  </a:lnTo>
                  <a:cubicBezTo>
                    <a:pt x="91336" y="119063"/>
                    <a:pt x="90978" y="119161"/>
                    <a:pt x="90684" y="119161"/>
                  </a:cubicBezTo>
                  <a:lnTo>
                    <a:pt x="90521" y="119161"/>
                  </a:lnTo>
                  <a:cubicBezTo>
                    <a:pt x="90129" y="119128"/>
                    <a:pt x="89738" y="118900"/>
                    <a:pt x="89542" y="118541"/>
                  </a:cubicBezTo>
                  <a:lnTo>
                    <a:pt x="79528" y="103503"/>
                  </a:lnTo>
                  <a:lnTo>
                    <a:pt x="83866" y="98904"/>
                  </a:lnTo>
                  <a:close/>
                  <a:moveTo>
                    <a:pt x="93457" y="0"/>
                  </a:moveTo>
                  <a:cubicBezTo>
                    <a:pt x="77995" y="0"/>
                    <a:pt x="65404" y="12591"/>
                    <a:pt x="65404" y="28053"/>
                  </a:cubicBezTo>
                  <a:lnTo>
                    <a:pt x="65404" y="34577"/>
                  </a:lnTo>
                  <a:cubicBezTo>
                    <a:pt x="65404" y="39568"/>
                    <a:pt x="66480" y="44428"/>
                    <a:pt x="68600" y="48995"/>
                  </a:cubicBezTo>
                  <a:lnTo>
                    <a:pt x="68698" y="49224"/>
                  </a:lnTo>
                  <a:lnTo>
                    <a:pt x="68698" y="56400"/>
                  </a:lnTo>
                  <a:cubicBezTo>
                    <a:pt x="68698" y="67132"/>
                    <a:pt x="73330" y="77211"/>
                    <a:pt x="81387" y="84062"/>
                  </a:cubicBezTo>
                  <a:lnTo>
                    <a:pt x="81811" y="84388"/>
                  </a:lnTo>
                  <a:lnTo>
                    <a:pt x="81811" y="95674"/>
                  </a:lnTo>
                  <a:lnTo>
                    <a:pt x="75777" y="102003"/>
                  </a:lnTo>
                  <a:cubicBezTo>
                    <a:pt x="75385" y="102394"/>
                    <a:pt x="75189" y="102916"/>
                    <a:pt x="75222" y="103470"/>
                  </a:cubicBezTo>
                  <a:lnTo>
                    <a:pt x="75320" y="104319"/>
                  </a:lnTo>
                  <a:lnTo>
                    <a:pt x="55650" y="111462"/>
                  </a:lnTo>
                  <a:cubicBezTo>
                    <a:pt x="54443" y="111886"/>
                    <a:pt x="53236" y="112506"/>
                    <a:pt x="52160" y="113289"/>
                  </a:cubicBezTo>
                  <a:lnTo>
                    <a:pt x="51573" y="113680"/>
                  </a:lnTo>
                  <a:lnTo>
                    <a:pt x="45799" y="110810"/>
                  </a:lnTo>
                  <a:lnTo>
                    <a:pt x="48082" y="109831"/>
                  </a:lnTo>
                  <a:cubicBezTo>
                    <a:pt x="56498" y="106145"/>
                    <a:pt x="59108" y="101089"/>
                    <a:pt x="59206" y="100893"/>
                  </a:cubicBezTo>
                  <a:cubicBezTo>
                    <a:pt x="59499" y="100372"/>
                    <a:pt x="59499" y="99719"/>
                    <a:pt x="59206" y="99165"/>
                  </a:cubicBezTo>
                  <a:cubicBezTo>
                    <a:pt x="56890" y="94533"/>
                    <a:pt x="56596" y="86345"/>
                    <a:pt x="56400" y="79723"/>
                  </a:cubicBezTo>
                  <a:cubicBezTo>
                    <a:pt x="56303" y="77570"/>
                    <a:pt x="56270" y="75580"/>
                    <a:pt x="56107" y="73721"/>
                  </a:cubicBezTo>
                  <a:cubicBezTo>
                    <a:pt x="55096" y="59662"/>
                    <a:pt x="44429" y="49060"/>
                    <a:pt x="31316" y="49060"/>
                  </a:cubicBezTo>
                  <a:cubicBezTo>
                    <a:pt x="18170" y="49060"/>
                    <a:pt x="7536" y="59662"/>
                    <a:pt x="6525" y="73721"/>
                  </a:cubicBezTo>
                  <a:cubicBezTo>
                    <a:pt x="6394" y="75515"/>
                    <a:pt x="6329" y="77570"/>
                    <a:pt x="6231" y="79723"/>
                  </a:cubicBezTo>
                  <a:cubicBezTo>
                    <a:pt x="6035" y="86345"/>
                    <a:pt x="5742" y="94565"/>
                    <a:pt x="3426" y="99165"/>
                  </a:cubicBezTo>
                  <a:cubicBezTo>
                    <a:pt x="3132" y="99719"/>
                    <a:pt x="3132" y="100372"/>
                    <a:pt x="3426" y="100893"/>
                  </a:cubicBezTo>
                  <a:cubicBezTo>
                    <a:pt x="3556" y="101089"/>
                    <a:pt x="6101" y="106145"/>
                    <a:pt x="14582" y="109831"/>
                  </a:cubicBezTo>
                  <a:lnTo>
                    <a:pt x="16865" y="110810"/>
                  </a:lnTo>
                  <a:lnTo>
                    <a:pt x="6427" y="116029"/>
                  </a:lnTo>
                  <a:cubicBezTo>
                    <a:pt x="2480" y="117986"/>
                    <a:pt x="1" y="121998"/>
                    <a:pt x="1" y="126467"/>
                  </a:cubicBezTo>
                  <a:lnTo>
                    <a:pt x="1" y="149040"/>
                  </a:lnTo>
                  <a:cubicBezTo>
                    <a:pt x="1" y="150117"/>
                    <a:pt x="849" y="150965"/>
                    <a:pt x="1925" y="150965"/>
                  </a:cubicBezTo>
                  <a:cubicBezTo>
                    <a:pt x="2969" y="150965"/>
                    <a:pt x="3850" y="150084"/>
                    <a:pt x="3850" y="149040"/>
                  </a:cubicBezTo>
                  <a:lnTo>
                    <a:pt x="3850" y="126467"/>
                  </a:lnTo>
                  <a:cubicBezTo>
                    <a:pt x="3850" y="123434"/>
                    <a:pt x="5513" y="120759"/>
                    <a:pt x="8188" y="119389"/>
                  </a:cubicBezTo>
                  <a:lnTo>
                    <a:pt x="19116" y="113941"/>
                  </a:lnTo>
                  <a:lnTo>
                    <a:pt x="23291" y="117888"/>
                  </a:lnTo>
                  <a:cubicBezTo>
                    <a:pt x="25477" y="119976"/>
                    <a:pt x="28347" y="121118"/>
                    <a:pt x="31348" y="121118"/>
                  </a:cubicBezTo>
                  <a:cubicBezTo>
                    <a:pt x="34382" y="121118"/>
                    <a:pt x="37220" y="119976"/>
                    <a:pt x="39438" y="117888"/>
                  </a:cubicBezTo>
                  <a:lnTo>
                    <a:pt x="43581" y="113941"/>
                  </a:lnTo>
                  <a:lnTo>
                    <a:pt x="48767" y="116551"/>
                  </a:lnTo>
                  <a:lnTo>
                    <a:pt x="48082" y="117595"/>
                  </a:lnTo>
                  <a:cubicBezTo>
                    <a:pt x="46582" y="120009"/>
                    <a:pt x="45799" y="122749"/>
                    <a:pt x="45799" y="125521"/>
                  </a:cubicBezTo>
                  <a:lnTo>
                    <a:pt x="45799" y="149040"/>
                  </a:lnTo>
                  <a:cubicBezTo>
                    <a:pt x="45799" y="150117"/>
                    <a:pt x="46647" y="150965"/>
                    <a:pt x="47724" y="150965"/>
                  </a:cubicBezTo>
                  <a:cubicBezTo>
                    <a:pt x="48767" y="150965"/>
                    <a:pt x="49616" y="150084"/>
                    <a:pt x="49616" y="149040"/>
                  </a:cubicBezTo>
                  <a:lnTo>
                    <a:pt x="49616" y="125521"/>
                  </a:lnTo>
                  <a:cubicBezTo>
                    <a:pt x="49616" y="120824"/>
                    <a:pt x="52617" y="116616"/>
                    <a:pt x="56955" y="114985"/>
                  </a:cubicBezTo>
                  <a:lnTo>
                    <a:pt x="77636" y="107450"/>
                  </a:lnTo>
                  <a:lnTo>
                    <a:pt x="86411" y="120596"/>
                  </a:lnTo>
                  <a:cubicBezTo>
                    <a:pt x="87259" y="121868"/>
                    <a:pt x="88661" y="122684"/>
                    <a:pt x="90195" y="122879"/>
                  </a:cubicBezTo>
                  <a:cubicBezTo>
                    <a:pt x="90368" y="122897"/>
                    <a:pt x="90540" y="122906"/>
                    <a:pt x="90711" y="122906"/>
                  </a:cubicBezTo>
                  <a:cubicBezTo>
                    <a:pt x="92087" y="122906"/>
                    <a:pt x="93384" y="122333"/>
                    <a:pt x="94370" y="121346"/>
                  </a:cubicBezTo>
                  <a:lnTo>
                    <a:pt x="101351" y="114333"/>
                  </a:lnTo>
                  <a:lnTo>
                    <a:pt x="101351" y="149008"/>
                  </a:lnTo>
                  <a:cubicBezTo>
                    <a:pt x="101351" y="150052"/>
                    <a:pt x="102231" y="150932"/>
                    <a:pt x="103275" y="150932"/>
                  </a:cubicBezTo>
                  <a:cubicBezTo>
                    <a:pt x="104352" y="150932"/>
                    <a:pt x="105200" y="150052"/>
                    <a:pt x="105200" y="149008"/>
                  </a:cubicBezTo>
                  <a:lnTo>
                    <a:pt x="105200" y="114333"/>
                  </a:lnTo>
                  <a:lnTo>
                    <a:pt x="112213" y="121346"/>
                  </a:lnTo>
                  <a:cubicBezTo>
                    <a:pt x="113234" y="122367"/>
                    <a:pt x="114588" y="122891"/>
                    <a:pt x="115993" y="122891"/>
                  </a:cubicBezTo>
                  <a:cubicBezTo>
                    <a:pt x="116113" y="122891"/>
                    <a:pt x="116234" y="122887"/>
                    <a:pt x="116356" y="122879"/>
                  </a:cubicBezTo>
                  <a:cubicBezTo>
                    <a:pt x="117922" y="122716"/>
                    <a:pt x="119292" y="121901"/>
                    <a:pt x="120172" y="120596"/>
                  </a:cubicBezTo>
                  <a:lnTo>
                    <a:pt x="128914" y="107450"/>
                  </a:lnTo>
                  <a:lnTo>
                    <a:pt x="149595" y="114985"/>
                  </a:lnTo>
                  <a:cubicBezTo>
                    <a:pt x="153999" y="116584"/>
                    <a:pt x="156935" y="120824"/>
                    <a:pt x="156935" y="125521"/>
                  </a:cubicBezTo>
                  <a:lnTo>
                    <a:pt x="156935" y="149040"/>
                  </a:lnTo>
                  <a:cubicBezTo>
                    <a:pt x="156935" y="150117"/>
                    <a:pt x="157783" y="150965"/>
                    <a:pt x="158859" y="150965"/>
                  </a:cubicBezTo>
                  <a:cubicBezTo>
                    <a:pt x="159903" y="150965"/>
                    <a:pt x="160784" y="150084"/>
                    <a:pt x="160784" y="149040"/>
                  </a:cubicBezTo>
                  <a:lnTo>
                    <a:pt x="160784" y="125521"/>
                  </a:lnTo>
                  <a:cubicBezTo>
                    <a:pt x="160784" y="121640"/>
                    <a:pt x="159251" y="117921"/>
                    <a:pt x="156576" y="115116"/>
                  </a:cubicBezTo>
                  <a:lnTo>
                    <a:pt x="155239" y="113746"/>
                  </a:lnTo>
                  <a:lnTo>
                    <a:pt x="157848" y="112995"/>
                  </a:lnTo>
                  <a:cubicBezTo>
                    <a:pt x="158566" y="112800"/>
                    <a:pt x="159544" y="112506"/>
                    <a:pt x="160490" y="112049"/>
                  </a:cubicBezTo>
                  <a:lnTo>
                    <a:pt x="161208" y="111691"/>
                  </a:lnTo>
                  <a:lnTo>
                    <a:pt x="169950" y="120433"/>
                  </a:lnTo>
                  <a:lnTo>
                    <a:pt x="169950" y="149040"/>
                  </a:lnTo>
                  <a:cubicBezTo>
                    <a:pt x="169950" y="150117"/>
                    <a:pt x="170798" y="150965"/>
                    <a:pt x="171875" y="150965"/>
                  </a:cubicBezTo>
                  <a:cubicBezTo>
                    <a:pt x="172919" y="150965"/>
                    <a:pt x="173767" y="150084"/>
                    <a:pt x="173767" y="149040"/>
                  </a:cubicBezTo>
                  <a:lnTo>
                    <a:pt x="173767" y="120433"/>
                  </a:lnTo>
                  <a:lnTo>
                    <a:pt x="182476" y="111723"/>
                  </a:lnTo>
                  <a:lnTo>
                    <a:pt x="183194" y="112082"/>
                  </a:lnTo>
                  <a:cubicBezTo>
                    <a:pt x="183553" y="112310"/>
                    <a:pt x="183944" y="112441"/>
                    <a:pt x="184303" y="112539"/>
                  </a:cubicBezTo>
                  <a:lnTo>
                    <a:pt x="196927" y="116127"/>
                  </a:lnTo>
                  <a:cubicBezTo>
                    <a:pt x="200319" y="117106"/>
                    <a:pt x="202701" y="120204"/>
                    <a:pt x="202701" y="123727"/>
                  </a:cubicBezTo>
                  <a:lnTo>
                    <a:pt x="202701" y="149008"/>
                  </a:lnTo>
                  <a:cubicBezTo>
                    <a:pt x="202701" y="150052"/>
                    <a:pt x="203549" y="150932"/>
                    <a:pt x="204592" y="150932"/>
                  </a:cubicBezTo>
                  <a:cubicBezTo>
                    <a:pt x="205669" y="150932"/>
                    <a:pt x="206517" y="150052"/>
                    <a:pt x="206517" y="149008"/>
                  </a:cubicBezTo>
                  <a:lnTo>
                    <a:pt x="206517" y="123727"/>
                  </a:lnTo>
                  <a:cubicBezTo>
                    <a:pt x="206484" y="118541"/>
                    <a:pt x="202994" y="113941"/>
                    <a:pt x="197971" y="112506"/>
                  </a:cubicBezTo>
                  <a:lnTo>
                    <a:pt x="185314" y="108918"/>
                  </a:lnTo>
                  <a:cubicBezTo>
                    <a:pt x="184303" y="108624"/>
                    <a:pt x="183585" y="107646"/>
                    <a:pt x="183585" y="106602"/>
                  </a:cubicBezTo>
                  <a:lnTo>
                    <a:pt x="183585" y="101774"/>
                  </a:lnTo>
                  <a:lnTo>
                    <a:pt x="184075" y="101448"/>
                  </a:lnTo>
                  <a:cubicBezTo>
                    <a:pt x="185086" y="100763"/>
                    <a:pt x="185967" y="99980"/>
                    <a:pt x="186847" y="99165"/>
                  </a:cubicBezTo>
                  <a:cubicBezTo>
                    <a:pt x="191023" y="95087"/>
                    <a:pt x="193371" y="89574"/>
                    <a:pt x="193371" y="83735"/>
                  </a:cubicBezTo>
                  <a:lnTo>
                    <a:pt x="193371" y="77635"/>
                  </a:lnTo>
                  <a:lnTo>
                    <a:pt x="194709" y="74961"/>
                  </a:lnTo>
                  <a:cubicBezTo>
                    <a:pt x="195981" y="72416"/>
                    <a:pt x="196633" y="69611"/>
                    <a:pt x="196633" y="66806"/>
                  </a:cubicBezTo>
                  <a:lnTo>
                    <a:pt x="196633" y="51050"/>
                  </a:lnTo>
                  <a:cubicBezTo>
                    <a:pt x="196633" y="50006"/>
                    <a:pt x="195753" y="49158"/>
                    <a:pt x="194709" y="49158"/>
                  </a:cubicBezTo>
                  <a:lnTo>
                    <a:pt x="165253" y="49158"/>
                  </a:lnTo>
                  <a:cubicBezTo>
                    <a:pt x="155206" y="49158"/>
                    <a:pt x="146986" y="57346"/>
                    <a:pt x="146986" y="67425"/>
                  </a:cubicBezTo>
                  <a:lnTo>
                    <a:pt x="146986" y="67589"/>
                  </a:lnTo>
                  <a:cubicBezTo>
                    <a:pt x="146986" y="69905"/>
                    <a:pt x="147540" y="72221"/>
                    <a:pt x="148584" y="74276"/>
                  </a:cubicBezTo>
                  <a:lnTo>
                    <a:pt x="150248" y="77635"/>
                  </a:lnTo>
                  <a:lnTo>
                    <a:pt x="150248" y="82822"/>
                  </a:lnTo>
                  <a:cubicBezTo>
                    <a:pt x="150248" y="90096"/>
                    <a:pt x="153771" y="96979"/>
                    <a:pt x="159610" y="101187"/>
                  </a:cubicBezTo>
                  <a:lnTo>
                    <a:pt x="160099" y="101513"/>
                  </a:lnTo>
                  <a:lnTo>
                    <a:pt x="160099" y="106504"/>
                  </a:lnTo>
                  <a:cubicBezTo>
                    <a:pt x="160099" y="108200"/>
                    <a:pt x="159055" y="108624"/>
                    <a:pt x="156739" y="109342"/>
                  </a:cubicBezTo>
                  <a:lnTo>
                    <a:pt x="150215" y="111201"/>
                  </a:lnTo>
                  <a:lnTo>
                    <a:pt x="131198" y="104319"/>
                  </a:lnTo>
                  <a:lnTo>
                    <a:pt x="131296" y="103470"/>
                  </a:lnTo>
                  <a:cubicBezTo>
                    <a:pt x="131328" y="102916"/>
                    <a:pt x="131133" y="102394"/>
                    <a:pt x="130774" y="102003"/>
                  </a:cubicBezTo>
                  <a:lnTo>
                    <a:pt x="124739" y="95674"/>
                  </a:lnTo>
                  <a:lnTo>
                    <a:pt x="124739" y="84616"/>
                  </a:lnTo>
                  <a:lnTo>
                    <a:pt x="125130" y="84257"/>
                  </a:lnTo>
                  <a:cubicBezTo>
                    <a:pt x="125816" y="83670"/>
                    <a:pt x="126370" y="83246"/>
                    <a:pt x="126859" y="82757"/>
                  </a:cubicBezTo>
                  <a:cubicBezTo>
                    <a:pt x="133807" y="76233"/>
                    <a:pt x="137787" y="67001"/>
                    <a:pt x="137787" y="57509"/>
                  </a:cubicBezTo>
                  <a:lnTo>
                    <a:pt x="137787" y="49224"/>
                  </a:lnTo>
                  <a:lnTo>
                    <a:pt x="137885" y="48995"/>
                  </a:lnTo>
                  <a:cubicBezTo>
                    <a:pt x="139973" y="44428"/>
                    <a:pt x="141082" y="39568"/>
                    <a:pt x="141082" y="34577"/>
                  </a:cubicBezTo>
                  <a:lnTo>
                    <a:pt x="141082" y="1925"/>
                  </a:lnTo>
                  <a:cubicBezTo>
                    <a:pt x="141082" y="881"/>
                    <a:pt x="140233" y="0"/>
                    <a:pt x="1391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4"/>
            <p:cNvSpPr/>
            <p:nvPr/>
          </p:nvSpPr>
          <p:spPr>
            <a:xfrm>
              <a:off x="5958000" y="4148425"/>
              <a:ext cx="96250" cy="586350"/>
            </a:xfrm>
            <a:custGeom>
              <a:avLst/>
              <a:gdLst/>
              <a:ahLst/>
              <a:cxnLst/>
              <a:rect l="l" t="t" r="r" b="b"/>
              <a:pathLst>
                <a:path w="3850" h="23454" extrusionOk="0">
                  <a:moveTo>
                    <a:pt x="1925" y="0"/>
                  </a:moveTo>
                  <a:cubicBezTo>
                    <a:pt x="849" y="0"/>
                    <a:pt x="1" y="848"/>
                    <a:pt x="1" y="1925"/>
                  </a:cubicBezTo>
                  <a:lnTo>
                    <a:pt x="1" y="21529"/>
                  </a:lnTo>
                  <a:cubicBezTo>
                    <a:pt x="1" y="22606"/>
                    <a:pt x="881" y="23454"/>
                    <a:pt x="1925" y="23454"/>
                  </a:cubicBezTo>
                  <a:cubicBezTo>
                    <a:pt x="2969" y="23454"/>
                    <a:pt x="3850" y="22606"/>
                    <a:pt x="3850" y="21529"/>
                  </a:cubicBezTo>
                  <a:lnTo>
                    <a:pt x="3850" y="1925"/>
                  </a:lnTo>
                  <a:cubicBezTo>
                    <a:pt x="3850" y="848"/>
                    <a:pt x="3002" y="0"/>
                    <a:pt x="19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4"/>
            <p:cNvSpPr/>
            <p:nvPr/>
          </p:nvSpPr>
          <p:spPr>
            <a:xfrm>
              <a:off x="1545350" y="4249550"/>
              <a:ext cx="96250" cy="485225"/>
            </a:xfrm>
            <a:custGeom>
              <a:avLst/>
              <a:gdLst/>
              <a:ahLst/>
              <a:cxnLst/>
              <a:rect l="l" t="t" r="r" b="b"/>
              <a:pathLst>
                <a:path w="3850" h="19409" extrusionOk="0">
                  <a:moveTo>
                    <a:pt x="1925" y="0"/>
                  </a:moveTo>
                  <a:cubicBezTo>
                    <a:pt x="849" y="0"/>
                    <a:pt x="1" y="848"/>
                    <a:pt x="1" y="1925"/>
                  </a:cubicBezTo>
                  <a:lnTo>
                    <a:pt x="1" y="17484"/>
                  </a:lnTo>
                  <a:cubicBezTo>
                    <a:pt x="1" y="18561"/>
                    <a:pt x="849" y="19409"/>
                    <a:pt x="1925" y="19409"/>
                  </a:cubicBezTo>
                  <a:cubicBezTo>
                    <a:pt x="2969" y="19409"/>
                    <a:pt x="3850" y="18561"/>
                    <a:pt x="3850" y="17484"/>
                  </a:cubicBezTo>
                  <a:lnTo>
                    <a:pt x="3850" y="1925"/>
                  </a:lnTo>
                  <a:cubicBezTo>
                    <a:pt x="3850" y="848"/>
                    <a:pt x="2969" y="0"/>
                    <a:pt x="19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4"/>
            <p:cNvSpPr/>
            <p:nvPr/>
          </p:nvSpPr>
          <p:spPr>
            <a:xfrm>
              <a:off x="3183675" y="1656250"/>
              <a:ext cx="1238775" cy="380875"/>
            </a:xfrm>
            <a:custGeom>
              <a:avLst/>
              <a:gdLst/>
              <a:ahLst/>
              <a:cxnLst/>
              <a:rect l="l" t="t" r="r" b="b"/>
              <a:pathLst>
                <a:path w="49551" h="15235" extrusionOk="0">
                  <a:moveTo>
                    <a:pt x="19899" y="1"/>
                  </a:moveTo>
                  <a:cubicBezTo>
                    <a:pt x="13440" y="1"/>
                    <a:pt x="7667" y="686"/>
                    <a:pt x="4372" y="1175"/>
                  </a:cubicBezTo>
                  <a:cubicBezTo>
                    <a:pt x="1828" y="1534"/>
                    <a:pt x="1" y="3687"/>
                    <a:pt x="1" y="6264"/>
                  </a:cubicBezTo>
                  <a:lnTo>
                    <a:pt x="1" y="13342"/>
                  </a:lnTo>
                  <a:cubicBezTo>
                    <a:pt x="1" y="14386"/>
                    <a:pt x="849" y="15234"/>
                    <a:pt x="1926" y="15234"/>
                  </a:cubicBezTo>
                  <a:cubicBezTo>
                    <a:pt x="2969" y="15234"/>
                    <a:pt x="3817" y="14386"/>
                    <a:pt x="3817" y="13342"/>
                  </a:cubicBezTo>
                  <a:lnTo>
                    <a:pt x="3817" y="6264"/>
                  </a:lnTo>
                  <a:cubicBezTo>
                    <a:pt x="3817" y="5612"/>
                    <a:pt x="4307" y="5024"/>
                    <a:pt x="4959" y="4927"/>
                  </a:cubicBezTo>
                  <a:cubicBezTo>
                    <a:pt x="8014" y="4439"/>
                    <a:pt x="13575" y="3789"/>
                    <a:pt x="19813" y="3789"/>
                  </a:cubicBezTo>
                  <a:cubicBezTo>
                    <a:pt x="21500" y="3789"/>
                    <a:pt x="23237" y="3837"/>
                    <a:pt x="24988" y="3948"/>
                  </a:cubicBezTo>
                  <a:cubicBezTo>
                    <a:pt x="34806" y="4600"/>
                    <a:pt x="41950" y="7145"/>
                    <a:pt x="46289" y="11418"/>
                  </a:cubicBezTo>
                  <a:cubicBezTo>
                    <a:pt x="46647" y="11777"/>
                    <a:pt x="47137" y="11972"/>
                    <a:pt x="47626" y="11972"/>
                  </a:cubicBezTo>
                  <a:cubicBezTo>
                    <a:pt x="48115" y="11972"/>
                    <a:pt x="48605" y="11777"/>
                    <a:pt x="48963" y="11418"/>
                  </a:cubicBezTo>
                  <a:cubicBezTo>
                    <a:pt x="49322" y="11059"/>
                    <a:pt x="49551" y="10570"/>
                    <a:pt x="49551" y="10080"/>
                  </a:cubicBezTo>
                  <a:cubicBezTo>
                    <a:pt x="49551" y="9591"/>
                    <a:pt x="49322" y="9102"/>
                    <a:pt x="48963" y="8710"/>
                  </a:cubicBezTo>
                  <a:cubicBezTo>
                    <a:pt x="44168" y="3915"/>
                    <a:pt x="36535" y="1045"/>
                    <a:pt x="26260" y="229"/>
                  </a:cubicBezTo>
                  <a:cubicBezTo>
                    <a:pt x="24107" y="66"/>
                    <a:pt x="21987" y="1"/>
                    <a:pt x="198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4"/>
            <p:cNvSpPr/>
            <p:nvPr/>
          </p:nvSpPr>
          <p:spPr>
            <a:xfrm>
              <a:off x="2854225" y="4312325"/>
              <a:ext cx="96250" cy="423275"/>
            </a:xfrm>
            <a:custGeom>
              <a:avLst/>
              <a:gdLst/>
              <a:ahLst/>
              <a:cxnLst/>
              <a:rect l="l" t="t" r="r" b="b"/>
              <a:pathLst>
                <a:path w="3850" h="16931" extrusionOk="0">
                  <a:moveTo>
                    <a:pt x="1925" y="1"/>
                  </a:moveTo>
                  <a:cubicBezTo>
                    <a:pt x="849" y="1"/>
                    <a:pt x="1" y="882"/>
                    <a:pt x="1" y="1925"/>
                  </a:cubicBezTo>
                  <a:lnTo>
                    <a:pt x="1" y="15006"/>
                  </a:lnTo>
                  <a:cubicBezTo>
                    <a:pt x="1" y="16082"/>
                    <a:pt x="849" y="16931"/>
                    <a:pt x="1925" y="16931"/>
                  </a:cubicBezTo>
                  <a:cubicBezTo>
                    <a:pt x="2969" y="16931"/>
                    <a:pt x="3850" y="16082"/>
                    <a:pt x="3850" y="15006"/>
                  </a:cubicBezTo>
                  <a:lnTo>
                    <a:pt x="3850" y="1925"/>
                  </a:lnTo>
                  <a:cubicBezTo>
                    <a:pt x="3784" y="882"/>
                    <a:pt x="2969" y="1"/>
                    <a:pt x="19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4"/>
            <p:cNvSpPr/>
            <p:nvPr/>
          </p:nvSpPr>
          <p:spPr>
            <a:xfrm>
              <a:off x="4652400" y="4312325"/>
              <a:ext cx="96250" cy="423275"/>
            </a:xfrm>
            <a:custGeom>
              <a:avLst/>
              <a:gdLst/>
              <a:ahLst/>
              <a:cxnLst/>
              <a:rect l="l" t="t" r="r" b="b"/>
              <a:pathLst>
                <a:path w="3850" h="16931" extrusionOk="0">
                  <a:moveTo>
                    <a:pt x="1925" y="1"/>
                  </a:moveTo>
                  <a:cubicBezTo>
                    <a:pt x="848" y="1"/>
                    <a:pt x="0" y="882"/>
                    <a:pt x="0" y="1925"/>
                  </a:cubicBezTo>
                  <a:lnTo>
                    <a:pt x="0" y="15006"/>
                  </a:lnTo>
                  <a:cubicBezTo>
                    <a:pt x="0" y="16082"/>
                    <a:pt x="848" y="16931"/>
                    <a:pt x="1925" y="16931"/>
                  </a:cubicBezTo>
                  <a:cubicBezTo>
                    <a:pt x="2969" y="16931"/>
                    <a:pt x="3849" y="16082"/>
                    <a:pt x="3849" y="15006"/>
                  </a:cubicBezTo>
                  <a:lnTo>
                    <a:pt x="3849" y="1925"/>
                  </a:lnTo>
                  <a:cubicBezTo>
                    <a:pt x="3849" y="882"/>
                    <a:pt x="2969" y="1"/>
                    <a:pt x="19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94"/>
        <p:cNvGrpSpPr/>
        <p:nvPr/>
      </p:nvGrpSpPr>
      <p:grpSpPr>
        <a:xfrm>
          <a:off x="0" y="0"/>
          <a:ext cx="0" cy="0"/>
          <a:chOff x="0" y="0"/>
          <a:chExt cx="0" cy="0"/>
        </a:xfrm>
      </p:grpSpPr>
      <p:sp>
        <p:nvSpPr>
          <p:cNvPr id="395" name="Google Shape;395;p35"/>
          <p:cNvSpPr txBox="1">
            <a:spLocks noGrp="1"/>
          </p:cNvSpPr>
          <p:nvPr>
            <p:ph type="title"/>
          </p:nvPr>
        </p:nvSpPr>
        <p:spPr>
          <a:xfrm>
            <a:off x="713225" y="358600"/>
            <a:ext cx="7717500" cy="64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THE SLIDE TITLE GOES HERE!</a:t>
            </a:r>
            <a:endParaRPr/>
          </a:p>
          <a:p>
            <a:pPr marL="0" lvl="0" indent="0" algn="l" rtl="0">
              <a:spcBef>
                <a:spcPts val="0"/>
              </a:spcBef>
              <a:spcAft>
                <a:spcPts val="0"/>
              </a:spcAft>
              <a:buNone/>
            </a:pPr>
            <a:endParaRPr/>
          </a:p>
        </p:txBody>
      </p:sp>
      <p:sp>
        <p:nvSpPr>
          <p:cNvPr id="396" name="Google Shape;396;p35"/>
          <p:cNvSpPr txBox="1">
            <a:spLocks noGrp="1"/>
          </p:cNvSpPr>
          <p:nvPr>
            <p:ph type="body" idx="1"/>
          </p:nvPr>
        </p:nvSpPr>
        <p:spPr>
          <a:xfrm>
            <a:off x="1600375" y="1584925"/>
            <a:ext cx="5931600" cy="19500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500">
                <a:solidFill>
                  <a:schemeClr val="lt1"/>
                </a:solidFill>
              </a:rPr>
              <a:t>Do you know what helps you make your point clear? Lists like this one:</a:t>
            </a:r>
            <a:endParaRPr sz="1500">
              <a:solidFill>
                <a:schemeClr val="lt1"/>
              </a:solidFill>
            </a:endParaRPr>
          </a:p>
          <a:p>
            <a:pPr marL="0" lvl="0" indent="0" algn="l" rtl="0">
              <a:lnSpc>
                <a:spcPct val="100000"/>
              </a:lnSpc>
              <a:spcBef>
                <a:spcPts val="0"/>
              </a:spcBef>
              <a:spcAft>
                <a:spcPts val="0"/>
              </a:spcAft>
              <a:buClr>
                <a:schemeClr val="dk1"/>
              </a:buClr>
              <a:buSzPts val="1100"/>
              <a:buFont typeface="Arial"/>
              <a:buNone/>
            </a:pPr>
            <a:endParaRPr>
              <a:solidFill>
                <a:schemeClr val="lt1"/>
              </a:solidFill>
            </a:endParaRPr>
          </a:p>
          <a:p>
            <a:pPr marL="0" lvl="0" indent="0" algn="l" rtl="0">
              <a:lnSpc>
                <a:spcPct val="100000"/>
              </a:lnSpc>
              <a:spcBef>
                <a:spcPts val="0"/>
              </a:spcBef>
              <a:spcAft>
                <a:spcPts val="0"/>
              </a:spcAft>
              <a:buClr>
                <a:schemeClr val="dk1"/>
              </a:buClr>
              <a:buSzPts val="1100"/>
              <a:buFont typeface="Arial"/>
              <a:buNone/>
            </a:pPr>
            <a:r>
              <a:rPr lang="en" sz="1500">
                <a:solidFill>
                  <a:schemeClr val="accent1"/>
                </a:solidFill>
              </a:rPr>
              <a:t>●</a:t>
            </a:r>
            <a:r>
              <a:rPr lang="en" sz="1500">
                <a:solidFill>
                  <a:schemeClr val="lt1"/>
                </a:solidFill>
              </a:rPr>
              <a:t> They’re simple</a:t>
            </a:r>
            <a:endParaRPr sz="1500">
              <a:solidFill>
                <a:schemeClr val="lt1"/>
              </a:solidFill>
            </a:endParaRPr>
          </a:p>
          <a:p>
            <a:pPr marL="0" lvl="0" indent="0" algn="l" rtl="0">
              <a:lnSpc>
                <a:spcPct val="100000"/>
              </a:lnSpc>
              <a:spcBef>
                <a:spcPts val="0"/>
              </a:spcBef>
              <a:spcAft>
                <a:spcPts val="0"/>
              </a:spcAft>
              <a:buClr>
                <a:schemeClr val="dk1"/>
              </a:buClr>
              <a:buSzPts val="1100"/>
              <a:buFont typeface="Arial"/>
              <a:buNone/>
            </a:pPr>
            <a:r>
              <a:rPr lang="en" sz="1500">
                <a:solidFill>
                  <a:schemeClr val="accent1"/>
                </a:solidFill>
              </a:rPr>
              <a:t>●</a:t>
            </a:r>
            <a:r>
              <a:rPr lang="en" sz="1500">
                <a:solidFill>
                  <a:schemeClr val="lt1"/>
                </a:solidFill>
              </a:rPr>
              <a:t> You can organize your ideas clearly</a:t>
            </a:r>
            <a:endParaRPr sz="1500">
              <a:solidFill>
                <a:schemeClr val="lt1"/>
              </a:solidFill>
            </a:endParaRPr>
          </a:p>
          <a:p>
            <a:pPr marL="0" lvl="0" indent="0" algn="l" rtl="0">
              <a:lnSpc>
                <a:spcPct val="100000"/>
              </a:lnSpc>
              <a:spcBef>
                <a:spcPts val="0"/>
              </a:spcBef>
              <a:spcAft>
                <a:spcPts val="0"/>
              </a:spcAft>
              <a:buClr>
                <a:schemeClr val="dk1"/>
              </a:buClr>
              <a:buSzPts val="1100"/>
              <a:buFont typeface="Arial"/>
              <a:buNone/>
            </a:pPr>
            <a:r>
              <a:rPr lang="en" sz="1500">
                <a:solidFill>
                  <a:schemeClr val="accent1"/>
                </a:solidFill>
              </a:rPr>
              <a:t>●</a:t>
            </a:r>
            <a:r>
              <a:rPr lang="en" sz="1500">
                <a:solidFill>
                  <a:schemeClr val="lt1"/>
                </a:solidFill>
              </a:rPr>
              <a:t> You’ll never forget to buy milk!</a:t>
            </a:r>
            <a:endParaRPr sz="1500">
              <a:solidFill>
                <a:schemeClr val="lt1"/>
              </a:solidFill>
            </a:endParaRPr>
          </a:p>
          <a:p>
            <a:pPr marL="0" lvl="0" indent="0" algn="l" rtl="0">
              <a:lnSpc>
                <a:spcPct val="100000"/>
              </a:lnSpc>
              <a:spcBef>
                <a:spcPts val="0"/>
              </a:spcBef>
              <a:spcAft>
                <a:spcPts val="0"/>
              </a:spcAft>
              <a:buClr>
                <a:schemeClr val="dk1"/>
              </a:buClr>
              <a:buSzPts val="1100"/>
              <a:buFont typeface="Arial"/>
              <a:buNone/>
            </a:pPr>
            <a:endParaRPr>
              <a:solidFill>
                <a:schemeClr val="lt1"/>
              </a:solidFill>
            </a:endParaRPr>
          </a:p>
          <a:p>
            <a:pPr marL="0" lvl="0" indent="0" algn="l" rtl="0">
              <a:lnSpc>
                <a:spcPct val="100000"/>
              </a:lnSpc>
              <a:spcBef>
                <a:spcPts val="0"/>
              </a:spcBef>
              <a:spcAft>
                <a:spcPts val="0"/>
              </a:spcAft>
              <a:buClr>
                <a:schemeClr val="dk1"/>
              </a:buClr>
              <a:buSzPts val="1100"/>
              <a:buFont typeface="Arial"/>
              <a:buNone/>
            </a:pPr>
            <a:r>
              <a:rPr lang="en" sz="1500">
                <a:solidFill>
                  <a:schemeClr val="lt1"/>
                </a:solidFill>
              </a:rPr>
              <a:t>And the most important thing: the audience won’t miss the point of your</a:t>
            </a:r>
            <a:r>
              <a:rPr lang="en">
                <a:solidFill>
                  <a:schemeClr val="lt1"/>
                </a:solidFill>
              </a:rPr>
              <a:t> </a:t>
            </a:r>
            <a:r>
              <a:rPr lang="en" sz="1500">
                <a:solidFill>
                  <a:schemeClr val="lt1"/>
                </a:solidFill>
              </a:rPr>
              <a:t>presentation</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sp>
        <p:nvSpPr>
          <p:cNvPr id="401" name="Google Shape;401;p36"/>
          <p:cNvSpPr txBox="1">
            <a:spLocks noGrp="1"/>
          </p:cNvSpPr>
          <p:nvPr>
            <p:ph type="title"/>
          </p:nvPr>
        </p:nvSpPr>
        <p:spPr>
          <a:xfrm>
            <a:off x="0" y="358027"/>
            <a:ext cx="9144000" cy="58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TO DIVIDE THE CONTENT</a:t>
            </a:r>
            <a:endParaRPr/>
          </a:p>
        </p:txBody>
      </p:sp>
      <p:sp>
        <p:nvSpPr>
          <p:cNvPr id="402" name="Google Shape;402;p36"/>
          <p:cNvSpPr txBox="1">
            <a:spLocks noGrp="1"/>
          </p:cNvSpPr>
          <p:nvPr>
            <p:ph type="subTitle" idx="1"/>
          </p:nvPr>
        </p:nvSpPr>
        <p:spPr>
          <a:xfrm>
            <a:off x="5343425" y="3118225"/>
            <a:ext cx="2003100" cy="95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500"/>
              <a:t>Venus has a beautiful name and is the second planet from the Sun</a:t>
            </a:r>
            <a:endParaRPr sz="1500"/>
          </a:p>
        </p:txBody>
      </p:sp>
      <p:sp>
        <p:nvSpPr>
          <p:cNvPr id="403" name="Google Shape;403;p36"/>
          <p:cNvSpPr/>
          <p:nvPr/>
        </p:nvSpPr>
        <p:spPr>
          <a:xfrm>
            <a:off x="2451030" y="1577349"/>
            <a:ext cx="890977" cy="890948"/>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36"/>
          <p:cNvGrpSpPr/>
          <p:nvPr/>
        </p:nvGrpSpPr>
        <p:grpSpPr>
          <a:xfrm>
            <a:off x="5899021" y="1628260"/>
            <a:ext cx="891902" cy="836616"/>
            <a:chOff x="3091957" y="3374131"/>
            <a:chExt cx="354717" cy="332757"/>
          </a:xfrm>
        </p:grpSpPr>
        <p:sp>
          <p:nvSpPr>
            <p:cNvPr id="405" name="Google Shape;405;p36"/>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6"/>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6"/>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6"/>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6"/>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6"/>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 name="Google Shape;411;p36"/>
          <p:cNvSpPr txBox="1">
            <a:spLocks noGrp="1"/>
          </p:cNvSpPr>
          <p:nvPr>
            <p:ph type="subTitle" idx="4"/>
          </p:nvPr>
        </p:nvSpPr>
        <p:spPr>
          <a:xfrm>
            <a:off x="1728750" y="3118225"/>
            <a:ext cx="2162400" cy="110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412" name="Google Shape;412;p36"/>
          <p:cNvSpPr txBox="1">
            <a:spLocks noGrp="1"/>
          </p:cNvSpPr>
          <p:nvPr>
            <p:ph type="title" idx="2"/>
          </p:nvPr>
        </p:nvSpPr>
        <p:spPr>
          <a:xfrm>
            <a:off x="5164470" y="2616737"/>
            <a:ext cx="2361000" cy="50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413" name="Google Shape;413;p36"/>
          <p:cNvSpPr txBox="1">
            <a:spLocks noGrp="1"/>
          </p:cNvSpPr>
          <p:nvPr>
            <p:ph type="title" idx="3"/>
          </p:nvPr>
        </p:nvSpPr>
        <p:spPr>
          <a:xfrm>
            <a:off x="1764450" y="2616663"/>
            <a:ext cx="2091000" cy="50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Tree>
  </p:cSld>
  <p:clrMapOvr>
    <a:masterClrMapping/>
  </p:clrMapOvr>
</p:sld>
</file>

<file path=ppt/theme/theme1.xml><?xml version="1.0" encoding="utf-8"?>
<a:theme xmlns:a="http://schemas.openxmlformats.org/drawingml/2006/main" name="Your Business Presentation by Slidesgo">
  <a:themeElements>
    <a:clrScheme name="Simple Light">
      <a:dk1>
        <a:srgbClr val="005862"/>
      </a:dk1>
      <a:lt1>
        <a:srgbClr val="FFFFFF"/>
      </a:lt1>
      <a:dk2>
        <a:srgbClr val="005862"/>
      </a:dk2>
      <a:lt2>
        <a:srgbClr val="005862"/>
      </a:lt2>
      <a:accent1>
        <a:srgbClr val="FFAB40"/>
      </a:accent1>
      <a:accent2>
        <a:srgbClr val="FFAB40"/>
      </a:accent2>
      <a:accent3>
        <a:srgbClr val="1C6F80"/>
      </a:accent3>
      <a:accent4>
        <a:srgbClr val="005862"/>
      </a:accent4>
      <a:accent5>
        <a:srgbClr val="0097A7"/>
      </a:accent5>
      <a:accent6>
        <a:srgbClr val="0097A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112</TotalTime>
  <Words>1443</Words>
  <Application>Microsoft Office PowerPoint</Application>
  <PresentationFormat>On-screen Show (16:9)</PresentationFormat>
  <Paragraphs>360</Paragraphs>
  <Slides>51</Slides>
  <Notes>51</Notes>
  <HiddenSlides>0</HiddenSlides>
  <MMClips>0</MMClips>
  <ScaleCrop>false</ScaleCrop>
  <HeadingPairs>
    <vt:vector size="4" baseType="variant">
      <vt:variant>
        <vt:lpstr>Theme</vt:lpstr>
      </vt:variant>
      <vt:variant>
        <vt:i4>2</vt:i4>
      </vt:variant>
      <vt:variant>
        <vt:lpstr>Slide Titles</vt:lpstr>
      </vt:variant>
      <vt:variant>
        <vt:i4>51</vt:i4>
      </vt:variant>
    </vt:vector>
  </HeadingPairs>
  <TitlesOfParts>
    <vt:vector size="53" baseType="lpstr">
      <vt:lpstr>Your Business Presentation by Slidesgo</vt:lpstr>
      <vt:lpstr>Slidesgo Final Pages</vt:lpstr>
      <vt:lpstr>Strategi Komunikasi Publik dalam Manajemen Humas </vt:lpstr>
      <vt:lpstr>Strategi Komunikasi Publik dalam Manajemen Humas</vt:lpstr>
      <vt:lpstr>PowerPoint Presentation</vt:lpstr>
      <vt:lpstr>Pengembangan pesan dan narasi untuk mencapai tujuan organisasi</vt:lpstr>
      <vt:lpstr>Penggunaan berbagai saluran komunikasi publik </vt:lpstr>
      <vt:lpstr>INESS</vt:lpstr>
      <vt:lpstr>COMPANY</vt:lpstr>
      <vt:lpstr>THE SLIDE TITLE GOES HERE! </vt:lpstr>
      <vt:lpstr>MAYBE YOU NEED TO DIVIDE THE CONTENT</vt:lpstr>
      <vt:lpstr>YOU COULD USE THREE COLUMNS, WHY NOT? </vt:lpstr>
      <vt:lpstr>A PICTURE ALWAYS REINFORCES THE CONCEPT</vt:lpstr>
      <vt:lpstr>PROCESS</vt:lpstr>
      <vt:lpstr>YOUR GRAPH</vt:lpstr>
      <vt:lpstr>SOMETIMES, REVIEWING CONCEPTS IS A GOOD IDEA</vt:lpstr>
      <vt:lpstr>A PICTURE  IS WORTH A THOUSAND  WORDS</vt:lpstr>
      <vt:lpstr>GROWTH</vt:lpstr>
      <vt:lpstr>THIS IS A TABLE</vt:lpstr>
      <vt:lpstr>INFOGRAPHICS MAKE YOUR IDEA UNDERSTANDABLE</vt:lpstr>
      <vt:lpstr>MAYBE FOUR COLUMNS</vt:lpstr>
      <vt:lpstr>THIS IS A MAP</vt:lpstr>
      <vt:lpstr>A TIMELINE ALWAYS WORKS WELL</vt:lpstr>
      <vt:lpstr>234,000</vt:lpstr>
      <vt:lpstr>24h 37m</vt:lpstr>
      <vt:lpstr>OUR TEAM</vt:lpstr>
      <vt:lpstr>TABLET APP</vt:lpstr>
      <vt:lpstr>MOBILE WEB</vt:lpstr>
      <vt:lpstr>MORE INFORMATION</vt:lpstr>
      <vt:lpstr>AWESOME WORDS</vt:lpstr>
      <vt:lpstr>PRICE LIST</vt:lpstr>
      <vt:lpstr>STRATEGIC ALLIES</vt:lpstr>
      <vt:lpstr>TESTIMONIALS</vt:lpstr>
      <vt:lpstr>THANKS!</vt:lpstr>
      <vt:lpstr>ALTERNATIVE RESOURCES</vt:lpstr>
      <vt:lpstr>RESOURCES</vt:lpstr>
      <vt:lpstr>Instructions for use</vt:lpstr>
      <vt:lpstr>Fonts &amp; colors used</vt:lpstr>
      <vt:lpstr>Stories by Freepik</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Strategi Komunikasi Publik dalam Manajemen Humas</dc:title>
  <dc:creator>Pardiah</dc:creator>
  <cp:lastModifiedBy>HP</cp:lastModifiedBy>
  <cp:revision>8</cp:revision>
  <dcterms:modified xsi:type="dcterms:W3CDTF">2023-08-16T01:16:05Z</dcterms:modified>
</cp:coreProperties>
</file>