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1267-8B4B-45C7-B7C5-D6B3D9579D8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EB8-4066-487D-89A8-5BB2B0149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1267-8B4B-45C7-B7C5-D6B3D9579D8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EB8-4066-487D-89A8-5BB2B0149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3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1267-8B4B-45C7-B7C5-D6B3D9579D8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EB8-4066-487D-89A8-5BB2B0149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0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1267-8B4B-45C7-B7C5-D6B3D9579D8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EB8-4066-487D-89A8-5BB2B0149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7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1267-8B4B-45C7-B7C5-D6B3D9579D8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EB8-4066-487D-89A8-5BB2B0149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2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1267-8B4B-45C7-B7C5-D6B3D9579D8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EB8-4066-487D-89A8-5BB2B0149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8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1267-8B4B-45C7-B7C5-D6B3D9579D8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EB8-4066-487D-89A8-5BB2B0149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1267-8B4B-45C7-B7C5-D6B3D9579D8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EB8-4066-487D-89A8-5BB2B0149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1267-8B4B-45C7-B7C5-D6B3D9579D8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EB8-4066-487D-89A8-5BB2B0149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3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1267-8B4B-45C7-B7C5-D6B3D9579D8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EB8-4066-487D-89A8-5BB2B0149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7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1267-8B4B-45C7-B7C5-D6B3D9579D8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EB8-4066-487D-89A8-5BB2B0149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3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B91267-8B4B-45C7-B7C5-D6B3D9579D8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6862EB8-4066-487D-89A8-5BB2B0149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5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65E1-685F-1DD0-4137-AFF74CE4F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657" y="1298448"/>
            <a:ext cx="8706858" cy="3255264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PERMINTAAN DAN PENAWARAN PARIWISATA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9C3DF-629C-9EE7-58A9-E123B56815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Disampaikan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pada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Kuliah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Ekonomi </a:t>
            </a:r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Pariwisata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Ekonomi </a:t>
            </a:r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Kreatif</a:t>
            </a: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</a:t>
            </a:r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Janabadra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Yogyakarta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FD0D07-66A8-2A93-D0A4-9ED4C2BF989F}"/>
              </a:ext>
            </a:extLst>
          </p:cNvPr>
          <p:cNvCxnSpPr>
            <a:cxnSpLocks/>
          </p:cNvCxnSpPr>
          <p:nvPr/>
        </p:nvCxnSpPr>
        <p:spPr>
          <a:xfrm>
            <a:off x="0" y="4573261"/>
            <a:ext cx="9116291" cy="0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208EC81-3030-ABCD-F20B-0F323C10A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9468" t="25404" r="51674" b="21641"/>
          <a:stretch/>
        </p:blipFill>
        <p:spPr>
          <a:xfrm>
            <a:off x="9457494" y="885695"/>
            <a:ext cx="3223261" cy="508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E32F8F-580F-2B41-45AE-B03FFD8D9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1204" t="25404" r="31818" b="21641"/>
          <a:stretch/>
        </p:blipFill>
        <p:spPr>
          <a:xfrm>
            <a:off x="321160" y="991184"/>
            <a:ext cx="2780483" cy="48756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9CBACF-7F64-2C79-6126-DF102996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59" y="991184"/>
            <a:ext cx="2780483" cy="4875631"/>
          </a:xfrm>
        </p:spPr>
        <p:txBody>
          <a:bodyPr>
            <a:normAutofit/>
          </a:bodyPr>
          <a:lstStyle/>
          <a:p>
            <a:pPr algn="r"/>
            <a:r>
              <a:rPr lang="en-US" sz="40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Apa</a:t>
            </a:r>
            <a:r>
              <a:rPr lang="en-US" sz="4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itu</a:t>
            </a:r>
            <a:r>
              <a:rPr lang="en-US" sz="4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penawaran</a:t>
            </a:r>
            <a:r>
              <a:rPr lang="en-US" sz="4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dalam</a:t>
            </a:r>
            <a:r>
              <a:rPr lang="en-US" sz="4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pariwisata</a:t>
            </a:r>
            <a:r>
              <a:rPr lang="en-US" sz="4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826CD-8152-782E-8759-064801143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Penawaran</a:t>
            </a:r>
            <a:r>
              <a:rPr lang="en-US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pariwisata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diartikan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sebagai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sejumlah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barang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maupun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jasa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ditawarkan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kepada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wisatawan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harga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tertentu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0" indent="0">
              <a:buNone/>
            </a:pPr>
            <a:r>
              <a:rPr lang="en-US" sz="28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Penawaran</a:t>
            </a:r>
            <a:r>
              <a:rPr lang="en-US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pariwisata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meliputi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semua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daerah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tujuan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ditawarkan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kepada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wisatawan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baik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wisatawan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potensial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maupun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riil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377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AED188-1223-F566-E6A9-278DD8C46E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5000" t="48158" r="39776" b="19588"/>
          <a:stretch/>
        </p:blipFill>
        <p:spPr>
          <a:xfrm>
            <a:off x="252918" y="1123837"/>
            <a:ext cx="2947481" cy="4610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740978-B814-DCE4-277B-97A94751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apa</a:t>
            </a:r>
            <a:r>
              <a:rPr lang="en-US" sz="4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yang </a:t>
            </a:r>
            <a:r>
              <a:rPr lang="en-US" sz="40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dimaksud</a:t>
            </a:r>
            <a:r>
              <a:rPr lang="en-US" sz="4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dengan</a:t>
            </a:r>
            <a:r>
              <a:rPr lang="en-US" sz="4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permintaan</a:t>
            </a:r>
            <a:r>
              <a:rPr lang="en-US" sz="4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pariwisata</a:t>
            </a:r>
            <a:r>
              <a:rPr lang="en-US" sz="4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916D7-8A77-6FB9-BEE4-75019281A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Memahami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pengertian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pasar </a:t>
            </a:r>
            <a:r>
              <a:rPr lang="en-US" sz="28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pariwisata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dapat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dijelaskan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melalui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pengertian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permintaan</a:t>
            </a:r>
            <a:r>
              <a:rPr lang="en-US" sz="2800" b="1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pariwisata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menurut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Mathieson dan Wall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jumlah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total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dari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orang yang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melakukan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perjalanan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ingin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melakukan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perjalanan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menggunakan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fasilitas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dan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pelayanan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wisata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ditempat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yang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jauh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dari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tempat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tinggal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dan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tempat</a:t>
            </a:r>
            <a:r>
              <a:rPr lang="en-US" sz="28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kerja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612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66A377-E031-03E3-A632-F42B4319AA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2462" t="48475" r="22821" b="19388"/>
          <a:stretch/>
        </p:blipFill>
        <p:spPr>
          <a:xfrm>
            <a:off x="252919" y="1132980"/>
            <a:ext cx="2947482" cy="460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40663E-D978-1B6A-9447-6DB0FB8E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Permintaan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Pariwisata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3263B-43EE-3822-07F8-A9FD7DB29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782" y="736979"/>
            <a:ext cx="7670042" cy="544545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Pendekatan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Verbal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Ahli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mendefinisikan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permintaan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pariwisata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sejumlah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barang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maupun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jasa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dibayar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oleh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konsumen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pada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berbagai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harga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selama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tertentu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Barang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jasa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serta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tertentu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tersebut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memiliki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arti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bahwa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Barang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mempunyai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wujud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nyata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sedangkan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jasa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sifatnya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abstrak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Barang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memberi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peluang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disimpan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artinya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produksi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konsumsi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berbeda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Barang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terkadang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dipindah-pindahkan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sedangkan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jasa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dipindah-pindahkan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Satuan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menunjukkan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berapa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lama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pengukuran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permintaan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tersebut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berlaku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d-ID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469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66A377-E031-03E3-A632-F42B4319AA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2462" t="48475" r="22821" b="19388"/>
          <a:stretch/>
        </p:blipFill>
        <p:spPr>
          <a:xfrm>
            <a:off x="252919" y="1132980"/>
            <a:ext cx="2947482" cy="460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40663E-D978-1B6A-9447-6DB0FB8E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Permintaan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Pariwisata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3263B-43EE-3822-07F8-A9FD7DB29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431" y="736979"/>
            <a:ext cx="7683688" cy="544545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Pendekatan Matematis </a:t>
            </a:r>
            <a:r>
              <a:rPr lang="id-ID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menggambarkan permintaan terhadap produk pariwisata yang dipengaruhi oleh beberapa variabel. Jika pada tabel 1 diterapkan pada pendekatan matematis, maka model fungsi permintaan pariwisata menjadi 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= f (Yd, H, Ex, Tx, Pd, Qd, R, Pc, Pr, C)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Dimana :</a:t>
            </a:r>
          </a:p>
          <a:p>
            <a:pPr marL="5029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 = Permintaan terhadap produk pariwisata </a:t>
            </a:r>
          </a:p>
          <a:p>
            <a:pPr marL="5029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Yd = Pendapatan personal </a:t>
            </a:r>
          </a:p>
          <a:p>
            <a:pPr marL="5029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= Hari raya </a:t>
            </a:r>
          </a:p>
          <a:p>
            <a:pPr marL="5029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= Kurs valuta asing </a:t>
            </a:r>
          </a:p>
          <a:p>
            <a:pPr marL="5029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 = Kebijakan perpajakan </a:t>
            </a:r>
          </a:p>
          <a:p>
            <a:pPr marL="5029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 = Tingkat harga pada destinasi </a:t>
            </a:r>
          </a:p>
          <a:p>
            <a:pPr marL="5029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Qd = Kualitas produk pariwisata </a:t>
            </a:r>
          </a:p>
          <a:p>
            <a:pPr marL="5029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= Aturan terhadap wisatawan </a:t>
            </a:r>
          </a:p>
          <a:p>
            <a:pPr marL="5029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 = Perbandingan harga </a:t>
            </a:r>
          </a:p>
          <a:p>
            <a:pPr marL="5029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 = Promosi </a:t>
            </a:r>
          </a:p>
          <a:p>
            <a:pPr marL="50292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Biaya perjalanan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Variabel diatas dapat diklasifikasikan dalam variabel kuantitatif, yaitu Yd, Ex, Pd, Pc serta C. Sedangkan sisanya merupakan variabel kualitatif yaitu H, Tx, Qd serta R.</a:t>
            </a:r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Modul Ekonomi </a:t>
            </a:r>
            <a:r>
              <a:rPr lang="en-US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Pariwisata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Kusuma Negara, I Made , </a:t>
            </a:r>
            <a:r>
              <a:rPr lang="en-US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</a:t>
            </a:r>
            <a:r>
              <a:rPr lang="en-US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Pariwisata</a:t>
            </a:r>
            <a:r>
              <a:rPr lang="en-US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UNUD Denpasar, 2016)</a:t>
            </a:r>
            <a:endParaRPr lang="id-ID" sz="1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44C556-7EE6-170B-2F18-BFA8E441826A}"/>
              </a:ext>
            </a:extLst>
          </p:cNvPr>
          <p:cNvSpPr/>
          <p:nvPr/>
        </p:nvSpPr>
        <p:spPr>
          <a:xfrm>
            <a:off x="5666509" y="1774209"/>
            <a:ext cx="3934691" cy="477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0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66A377-E031-03E3-A632-F42B4319AA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2462" t="48475" r="22821" b="19388"/>
          <a:stretch/>
        </p:blipFill>
        <p:spPr>
          <a:xfrm>
            <a:off x="252919" y="1132980"/>
            <a:ext cx="2947482" cy="460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40663E-D978-1B6A-9447-6DB0FB8E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Permintaan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Pariwisata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3263B-43EE-3822-07F8-A9FD7DB29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782" y="736980"/>
            <a:ext cx="7670042" cy="335734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chemeClr val="tx1"/>
                </a:solidFill>
              </a:rPr>
              <a:t>Pendekatan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Grafik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tx1"/>
                </a:solidFill>
              </a:rPr>
              <a:t>Bahwa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permintaan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pariwisata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merupakan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hubungan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antara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jumlah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barang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jasa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diminta</a:t>
            </a:r>
            <a:r>
              <a:rPr lang="en-US" dirty="0">
                <a:solidFill>
                  <a:schemeClr val="tx1"/>
                </a:solidFill>
              </a:rPr>
              <a:t> pada </a:t>
            </a:r>
            <a:r>
              <a:rPr lang="en-US" dirty="0" err="1">
                <a:solidFill>
                  <a:schemeClr val="tx1"/>
                </a:solidFill>
              </a:rPr>
              <a:t>berbagai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tingkat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harga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satuan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waktu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tertentu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seperti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contoh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berikut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d-I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56DB80-2DF4-A398-69FC-D0B9768A07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88" t="43361" r="31717" b="34519"/>
          <a:stretch/>
        </p:blipFill>
        <p:spPr>
          <a:xfrm>
            <a:off x="3769057" y="3070745"/>
            <a:ext cx="7381166" cy="23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0277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522</TotalTime>
  <Words>387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Corbel</vt:lpstr>
      <vt:lpstr>Wingdings 2</vt:lpstr>
      <vt:lpstr>Frame</vt:lpstr>
      <vt:lpstr>PERMINTAAN DAN PENAWARAN PARIWISATA</vt:lpstr>
      <vt:lpstr>Apa itu penawaran dalam pariwisata?</vt:lpstr>
      <vt:lpstr>apa yang dimaksud dengan permintaan pariwisata?</vt:lpstr>
      <vt:lpstr>Permintaan Pariwisata (Konsep &amp; Definisi)</vt:lpstr>
      <vt:lpstr>Permintaan Pariwisata (Konsep &amp; Definisi)</vt:lpstr>
      <vt:lpstr>Permintaan Pariwisata (Konsep &amp; Definisi)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PERMINTAAN DAN PENAWARAN PARIWISATA</dc:title>
  <dc:creator>BBLatmas Yogyakarta</dc:creator>
  <cp:lastModifiedBy>BBLatmas Yogyakarta</cp:lastModifiedBy>
  <cp:revision>2</cp:revision>
  <dcterms:created xsi:type="dcterms:W3CDTF">2022-10-03T00:31:43Z</dcterms:created>
  <dcterms:modified xsi:type="dcterms:W3CDTF">2022-10-04T00:22:58Z</dcterms:modified>
</cp:coreProperties>
</file>