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551-604B-422E-99AF-A0A46FAB1711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4075-EDE3-41E1-9BBD-2AEB6816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5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551-604B-422E-99AF-A0A46FAB1711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4075-EDE3-41E1-9BBD-2AEB6816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551-604B-422E-99AF-A0A46FAB1711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4075-EDE3-41E1-9BBD-2AEB6816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6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551-604B-422E-99AF-A0A46FAB1711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4075-EDE3-41E1-9BBD-2AEB6816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4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551-604B-422E-99AF-A0A46FAB1711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4075-EDE3-41E1-9BBD-2AEB6816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1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551-604B-422E-99AF-A0A46FAB1711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4075-EDE3-41E1-9BBD-2AEB6816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551-604B-422E-99AF-A0A46FAB1711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4075-EDE3-41E1-9BBD-2AEB6816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6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551-604B-422E-99AF-A0A46FAB1711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4075-EDE3-41E1-9BBD-2AEB6816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6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551-604B-422E-99AF-A0A46FAB1711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4075-EDE3-41E1-9BBD-2AEB6816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8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551-604B-422E-99AF-A0A46FAB1711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4075-EDE3-41E1-9BBD-2AEB6816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6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D551-604B-422E-99AF-A0A46FAB1711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4075-EDE3-41E1-9BBD-2AEB6816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1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DD551-604B-422E-99AF-A0A46FAB1711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4075-EDE3-41E1-9BBD-2AEB68167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4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Saved Games\Pictures\background-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" y="0"/>
            <a:ext cx="9134168" cy="685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2256503"/>
            <a:ext cx="53782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Rockwell Extra Bold" pitchFamily="18" charset="0"/>
                <a:cs typeface="Aharoni" pitchFamily="2" charset="-79"/>
              </a:rPr>
              <a:t>PRINSIP-PRINSIP DALAM PEMBELAJAAN MENDENGAR</a:t>
            </a:r>
            <a:endParaRPr lang="en-US" sz="3600" dirty="0">
              <a:latin typeface="Rockwell Extra Bold" pitchFamily="18" charset="0"/>
              <a:cs typeface="Aharoni" pitchFamily="2" charset="-79"/>
            </a:endParaRPr>
          </a:p>
        </p:txBody>
      </p:sp>
      <p:pic>
        <p:nvPicPr>
          <p:cNvPr id="5" name="Picture 2" descr="C:\Users\user\Saved Games\Pictures\menyimak-itu-penting-ketimbang-mendenga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64" y="1905000"/>
            <a:ext cx="2563262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3601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ackground-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" y="0"/>
            <a:ext cx="9134168" cy="685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93955" y="1543665"/>
            <a:ext cx="6781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en-US" sz="2400" dirty="0" err="1" smtClean="0"/>
              <a:t>Keterampilan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mendengar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nantinya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mengarah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oral.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sz="2400" dirty="0" err="1" smtClean="0"/>
              <a:t>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bunyi</a:t>
            </a:r>
            <a:r>
              <a:rPr lang="en-US" sz="2400" dirty="0" smtClean="0"/>
              <a:t>, kata,  </a:t>
            </a:r>
            <a:r>
              <a:rPr lang="en-US" sz="2400" dirty="0" err="1" smtClean="0"/>
              <a:t>frasa</a:t>
            </a:r>
            <a:r>
              <a:rPr lang="en-US" sz="2400" dirty="0" smtClean="0"/>
              <a:t>,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kata-kata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interprestasi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err="1" smtClean="0"/>
              <a:t>S</a:t>
            </a:r>
            <a:r>
              <a:rPr lang="en-US" sz="2400" dirty="0" err="1" smtClean="0"/>
              <a:t>ituasi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, </a:t>
            </a:r>
            <a:r>
              <a:rPr lang="en-US" sz="2400" dirty="0" err="1" smtClean="0"/>
              <a:t>teks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, </a:t>
            </a:r>
            <a:r>
              <a:rPr lang="en-US" sz="2400" dirty="0" smtClean="0"/>
              <a:t>agar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kehilangan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fungsinya</a:t>
            </a:r>
            <a:r>
              <a:rPr lang="en-US" sz="2400" dirty="0" smtClean="0"/>
              <a:t>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sz="2400" dirty="0" err="1" smtClean="0"/>
              <a:t>Pemahaman</a:t>
            </a:r>
            <a:r>
              <a:rPr lang="en-US" sz="2400" dirty="0" err="1" smtClean="0"/>
              <a:t>mendengar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diajarkan</a:t>
            </a:r>
            <a:r>
              <a:rPr lang="en-US" sz="2400" dirty="0" smtClean="0"/>
              <a:t>,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menyajikan</a:t>
            </a:r>
            <a:r>
              <a:rPr lang="en-US" sz="2400" dirty="0" smtClean="0"/>
              <a:t> </a:t>
            </a:r>
            <a:r>
              <a:rPr lang="en-US" sz="2400" dirty="0" err="1" smtClean="0"/>
              <a:t>materi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coba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</p:txBody>
      </p:sp>
      <p:pic>
        <p:nvPicPr>
          <p:cNvPr id="2050" name="Picture 2" descr="C:\Users\user\Saved Games\Pictures\ori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755" y="0"/>
            <a:ext cx="1600200" cy="1741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3227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ackground-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" y="0"/>
            <a:ext cx="9134168" cy="685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1219200"/>
            <a:ext cx="716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en-US" sz="2400" dirty="0" err="1" smtClean="0"/>
              <a:t>Keterampilan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mendengar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keterampilann</a:t>
            </a:r>
            <a:r>
              <a:rPr lang="en-US" sz="2400" dirty="0" smtClean="0"/>
              <a:t> </a:t>
            </a:r>
            <a:r>
              <a:rPr lang="en-US" sz="2400" dirty="0" err="1" smtClean="0"/>
              <a:t>reseptif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400" dirty="0" err="1" smtClean="0"/>
              <a:t>Mendengarkan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decoding,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iterprestasi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dimaksudkan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400" dirty="0" err="1" smtClean="0"/>
              <a:t>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proses bottom-up (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kami </a:t>
            </a:r>
            <a:r>
              <a:rPr lang="en-US" sz="2400" dirty="0" err="1" smtClean="0"/>
              <a:t>dengar</a:t>
            </a:r>
            <a:r>
              <a:rPr lang="en-US" sz="2400" dirty="0" smtClean="0"/>
              <a:t>,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diluar</a:t>
            </a:r>
            <a:r>
              <a:rPr lang="en-US" sz="2400" dirty="0" smtClean="0"/>
              <a:t> kami) </a:t>
            </a:r>
            <a:r>
              <a:rPr lang="en-US" sz="2400" dirty="0" err="1" smtClean="0"/>
              <a:t>dan</a:t>
            </a:r>
            <a:r>
              <a:rPr lang="en-US" sz="2400" dirty="0" smtClean="0"/>
              <a:t> proses top-down (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 kami).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400" dirty="0" err="1" smtClean="0"/>
              <a:t>Penafsiran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yang di </a:t>
            </a:r>
            <a:r>
              <a:rPr lang="en-US" sz="2400" dirty="0" err="1" smtClean="0"/>
              <a:t>dengar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pementukan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prediksi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400" dirty="0" err="1" smtClean="0"/>
              <a:t>Mendengarkan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asli</a:t>
            </a:r>
            <a:r>
              <a:rPr lang="en-US" sz="2400" dirty="0" smtClean="0"/>
              <a:t>: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sadar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menggunkan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,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.</a:t>
            </a:r>
          </a:p>
        </p:txBody>
      </p:sp>
      <p:pic>
        <p:nvPicPr>
          <p:cNvPr id="3074" name="Picture 2" descr="C:\Users\user\Saved Games\Pictures\ori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84" y="0"/>
            <a:ext cx="147001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2145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ackground-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" y="0"/>
            <a:ext cx="9134168" cy="685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9784" y="1219200"/>
            <a:ext cx="6934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en-US" sz="2800" dirty="0" err="1"/>
              <a:t>M</a:t>
            </a:r>
            <a:r>
              <a:rPr lang="en-US" sz="2800" dirty="0" err="1" smtClean="0"/>
              <a:t>endengarkan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pemahaman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dasarnya</a:t>
            </a:r>
            <a:r>
              <a:rPr lang="en-US" sz="2800" dirty="0" smtClean="0"/>
              <a:t>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meiliki</a:t>
            </a:r>
            <a:r>
              <a:rPr lang="en-US" sz="2800" dirty="0"/>
              <a:t> </a:t>
            </a:r>
            <a:r>
              <a:rPr lang="en-US" sz="2800" dirty="0" err="1" smtClean="0"/>
              <a:t>niat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: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berfungsi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mempertahankan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komunkatif</a:t>
            </a:r>
            <a:r>
              <a:rPr lang="en-US" sz="2800" dirty="0" smtClean="0"/>
              <a:t>,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interaksional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transfer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transaksional</a:t>
            </a:r>
            <a:endParaRPr lang="en-US" sz="2800" dirty="0" smtClean="0"/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interaktif</a:t>
            </a:r>
            <a:r>
              <a:rPr lang="en-US" sz="2800" dirty="0" smtClean="0"/>
              <a:t>: </a:t>
            </a:r>
            <a:r>
              <a:rPr lang="en-US" sz="2800" dirty="0" err="1" smtClean="0"/>
              <a:t>bergantian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mendengarkan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berbicara</a:t>
            </a:r>
            <a:r>
              <a:rPr lang="en-US" sz="2800" dirty="0" smtClean="0"/>
              <a:t> 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transaksional</a:t>
            </a:r>
            <a:r>
              <a:rPr lang="en-US" sz="2800" dirty="0" smtClean="0"/>
              <a:t>: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saluran</a:t>
            </a:r>
            <a:r>
              <a:rPr lang="en-US" sz="2800" dirty="0" smtClean="0"/>
              <a:t> </a:t>
            </a:r>
            <a:r>
              <a:rPr lang="en-US" sz="2800" dirty="0" err="1" smtClean="0"/>
              <a:t>tunggal</a:t>
            </a:r>
            <a:endParaRPr lang="en-US" sz="2800" dirty="0" smtClean="0"/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asing</a:t>
            </a:r>
            <a:r>
              <a:rPr lang="en-US" sz="2800" dirty="0" smtClean="0"/>
              <a:t>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</a:t>
            </a:r>
            <a:r>
              <a:rPr lang="en-US" sz="2800" dirty="0" err="1" smtClean="0"/>
              <a:t>suara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koneksi</a:t>
            </a:r>
            <a:r>
              <a:rPr lang="en-US" sz="2800" dirty="0" smtClean="0"/>
              <a:t> </a:t>
            </a:r>
            <a:r>
              <a:rPr lang="en-US" sz="2800" dirty="0" err="1" smtClean="0"/>
              <a:t>suara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intonasi</a:t>
            </a:r>
            <a:r>
              <a:rPr lang="en-US" sz="2800" dirty="0" smtClean="0"/>
              <a:t> </a:t>
            </a:r>
            <a:r>
              <a:rPr lang="en-US" sz="2800" dirty="0" err="1" smtClean="0"/>
              <a:t>asing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6" name="Picture 2" descr="C:\Users\user\Saved Games\Pictures\ori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84" y="0"/>
            <a:ext cx="147001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493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ackground-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" y="0"/>
            <a:ext cx="9134168" cy="685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1578077"/>
            <a:ext cx="7239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pendengaran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terakumulasi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</a:t>
            </a:r>
            <a:r>
              <a:rPr lang="en-US" sz="2400" dirty="0" smtClean="0"/>
              <a:t>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mendengarkan</a:t>
            </a:r>
            <a:r>
              <a:rPr lang="en-US" sz="2400" dirty="0" smtClean="0"/>
              <a:t> </a:t>
            </a:r>
            <a:r>
              <a:rPr lang="en-US" sz="2400" dirty="0" err="1" smtClean="0"/>
              <a:t>teks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: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teks</a:t>
            </a:r>
            <a:r>
              <a:rPr lang="en-US" sz="2400" dirty="0" smtClean="0"/>
              <a:t>, </a:t>
            </a:r>
            <a:r>
              <a:rPr lang="en-US" sz="2400" dirty="0" err="1" smtClean="0"/>
              <a:t>klaim</a:t>
            </a:r>
            <a:r>
              <a:rPr lang="en-US" sz="2400" dirty="0" smtClean="0"/>
              <a:t> Lexis, </a:t>
            </a:r>
            <a:r>
              <a:rPr lang="en-US" sz="2400" dirty="0" err="1" smtClean="0"/>
              <a:t>kompleksitas</a:t>
            </a:r>
            <a:r>
              <a:rPr lang="en-US" sz="2400" dirty="0" smtClean="0"/>
              <a:t> </a:t>
            </a:r>
            <a:r>
              <a:rPr lang="en-US" sz="2400" dirty="0" err="1" smtClean="0"/>
              <a:t>sintaksis</a:t>
            </a:r>
            <a:r>
              <a:rPr lang="en-US" sz="2400" dirty="0" smtClean="0"/>
              <a:t>, </a:t>
            </a:r>
            <a:r>
              <a:rPr lang="en-US" sz="2400" dirty="0" err="1" smtClean="0"/>
              <a:t>konten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asing</a:t>
            </a:r>
            <a:r>
              <a:rPr lang="en-US" sz="2400" dirty="0" smtClean="0"/>
              <a:t>, </a:t>
            </a:r>
            <a:r>
              <a:rPr lang="en-US" sz="2400" dirty="0" err="1" smtClean="0"/>
              <a:t>naskah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pidato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naskah</a:t>
            </a:r>
            <a:r>
              <a:rPr lang="en-US" sz="2400" dirty="0" smtClean="0"/>
              <a:t>,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pendengar</a:t>
            </a:r>
            <a:r>
              <a:rPr lang="en-US" sz="2400" dirty="0" smtClean="0"/>
              <a:t>, </a:t>
            </a:r>
            <a:r>
              <a:rPr lang="en-US" sz="2400" dirty="0" err="1" smtClean="0"/>
              <a:t>tema</a:t>
            </a:r>
            <a:r>
              <a:rPr lang="en-US" sz="2400" dirty="0" smtClean="0"/>
              <a:t>, </a:t>
            </a:r>
            <a:r>
              <a:rPr lang="en-US" sz="2400" dirty="0" err="1" smtClean="0"/>
              <a:t>ramalan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eksplisitas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mendengarkan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fonetik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verbal, yang </a:t>
            </a:r>
            <a:r>
              <a:rPr lang="en-US" sz="2400" dirty="0" err="1" smtClean="0"/>
              <a:t>diperukan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terbiasa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suara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/>
              <a:t>J</a:t>
            </a:r>
            <a:r>
              <a:rPr lang="en-US" sz="2400" dirty="0" err="1" smtClean="0"/>
              <a:t>erman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6" name="Picture 2" descr="C:\Users\user\Saved Games\Pictures\ori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84" y="0"/>
            <a:ext cx="147001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6353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ackground-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" y="0"/>
            <a:ext cx="9134168" cy="685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ser\Saved Games\Pictures\giph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9933"/>
            <a:ext cx="5657850" cy="379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0578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265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2018-10-09T03:07:28Z</dcterms:created>
  <dcterms:modified xsi:type="dcterms:W3CDTF">2018-11-23T14:47:54Z</dcterms:modified>
</cp:coreProperties>
</file>