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560CAE9-EA17-4C96-BD73-EEFF5159EFB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A91257-6FF7-431C-9CDE-B9FF922B0176}" v="19" dt="2023-08-14T12:45:33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P 14S" userId="bac3cd4010c62325" providerId="LiveId" clId="{ADA91257-6FF7-431C-9CDE-B9FF922B0176}"/>
    <pc:docChg chg="custSel addSld modSld modSection">
      <pc:chgData name="HP 14S" userId="bac3cd4010c62325" providerId="LiveId" clId="{ADA91257-6FF7-431C-9CDE-B9FF922B0176}" dt="2023-08-14T12:52:11.856" v="266" actId="20577"/>
      <pc:docMkLst>
        <pc:docMk/>
      </pc:docMkLst>
      <pc:sldChg chg="modTransition">
        <pc:chgData name="HP 14S" userId="bac3cd4010c62325" providerId="LiveId" clId="{ADA91257-6FF7-431C-9CDE-B9FF922B0176}" dt="2023-08-14T12:44:40.150" v="208"/>
        <pc:sldMkLst>
          <pc:docMk/>
          <pc:sldMk cId="1193022106" sldId="256"/>
        </pc:sldMkLst>
      </pc:sldChg>
      <pc:sldChg chg="modSp mod modTransition">
        <pc:chgData name="HP 14S" userId="bac3cd4010c62325" providerId="LiveId" clId="{ADA91257-6FF7-431C-9CDE-B9FF922B0176}" dt="2023-08-14T12:46:20.839" v="225" actId="123"/>
        <pc:sldMkLst>
          <pc:docMk/>
          <pc:sldMk cId="3979745098" sldId="257"/>
        </pc:sldMkLst>
        <pc:spChg chg="mod">
          <ac:chgData name="HP 14S" userId="bac3cd4010c62325" providerId="LiveId" clId="{ADA91257-6FF7-431C-9CDE-B9FF922B0176}" dt="2023-08-14T12:46:20.839" v="225" actId="123"/>
          <ac:spMkLst>
            <pc:docMk/>
            <pc:sldMk cId="3979745098" sldId="257"/>
            <ac:spMk id="3" creationId="{097BA591-D7C6-3313-1A91-729179DDB149}"/>
          </ac:spMkLst>
        </pc:spChg>
      </pc:sldChg>
      <pc:sldChg chg="modSp mod modTransition">
        <pc:chgData name="HP 14S" userId="bac3cd4010c62325" providerId="LiveId" clId="{ADA91257-6FF7-431C-9CDE-B9FF922B0176}" dt="2023-08-14T12:46:45.864" v="231" actId="123"/>
        <pc:sldMkLst>
          <pc:docMk/>
          <pc:sldMk cId="864198598" sldId="258"/>
        </pc:sldMkLst>
        <pc:spChg chg="mod">
          <ac:chgData name="HP 14S" userId="bac3cd4010c62325" providerId="LiveId" clId="{ADA91257-6FF7-431C-9CDE-B9FF922B0176}" dt="2023-08-14T12:46:45.864" v="231" actId="123"/>
          <ac:spMkLst>
            <pc:docMk/>
            <pc:sldMk cId="864198598" sldId="258"/>
            <ac:spMk id="9" creationId="{9BD33719-A50A-F1AC-190F-86B63BD56C9D}"/>
          </ac:spMkLst>
        </pc:spChg>
      </pc:sldChg>
      <pc:sldChg chg="modSp mod modTransition">
        <pc:chgData name="HP 14S" userId="bac3cd4010c62325" providerId="LiveId" clId="{ADA91257-6FF7-431C-9CDE-B9FF922B0176}" dt="2023-08-14T12:51:13.414" v="263" actId="27636"/>
        <pc:sldMkLst>
          <pc:docMk/>
          <pc:sldMk cId="1436985633" sldId="259"/>
        </pc:sldMkLst>
        <pc:spChg chg="mod">
          <ac:chgData name="HP 14S" userId="bac3cd4010c62325" providerId="LiveId" clId="{ADA91257-6FF7-431C-9CDE-B9FF922B0176}" dt="2023-08-14T12:51:13.414" v="263" actId="27636"/>
          <ac:spMkLst>
            <pc:docMk/>
            <pc:sldMk cId="1436985633" sldId="259"/>
            <ac:spMk id="3" creationId="{6709C5B8-BD49-1007-2A40-EEE4CD0D5040}"/>
          </ac:spMkLst>
        </pc:spChg>
      </pc:sldChg>
      <pc:sldChg chg="modSp mod modTransition">
        <pc:chgData name="HP 14S" userId="bac3cd4010c62325" providerId="LiveId" clId="{ADA91257-6FF7-431C-9CDE-B9FF922B0176}" dt="2023-08-14T12:47:13.518" v="233" actId="123"/>
        <pc:sldMkLst>
          <pc:docMk/>
          <pc:sldMk cId="1548122187" sldId="260"/>
        </pc:sldMkLst>
        <pc:spChg chg="mod">
          <ac:chgData name="HP 14S" userId="bac3cd4010c62325" providerId="LiveId" clId="{ADA91257-6FF7-431C-9CDE-B9FF922B0176}" dt="2023-08-14T12:47:13.518" v="233" actId="123"/>
          <ac:spMkLst>
            <pc:docMk/>
            <pc:sldMk cId="1548122187" sldId="260"/>
            <ac:spMk id="5" creationId="{BD8BF7C1-2EC2-50A8-7CC1-8558D8292E75}"/>
          </ac:spMkLst>
        </pc:spChg>
      </pc:sldChg>
      <pc:sldChg chg="modSp mod modTransition">
        <pc:chgData name="HP 14S" userId="bac3cd4010c62325" providerId="LiveId" clId="{ADA91257-6FF7-431C-9CDE-B9FF922B0176}" dt="2023-08-14T12:47:25.093" v="234" actId="123"/>
        <pc:sldMkLst>
          <pc:docMk/>
          <pc:sldMk cId="2727225943" sldId="261"/>
        </pc:sldMkLst>
        <pc:spChg chg="mod">
          <ac:chgData name="HP 14S" userId="bac3cd4010c62325" providerId="LiveId" clId="{ADA91257-6FF7-431C-9CDE-B9FF922B0176}" dt="2023-08-14T12:47:25.093" v="234" actId="123"/>
          <ac:spMkLst>
            <pc:docMk/>
            <pc:sldMk cId="2727225943" sldId="261"/>
            <ac:spMk id="5" creationId="{BD8BF7C1-2EC2-50A8-7CC1-8558D8292E75}"/>
          </ac:spMkLst>
        </pc:spChg>
      </pc:sldChg>
      <pc:sldChg chg="modSp mod modTransition">
        <pc:chgData name="HP 14S" userId="bac3cd4010c62325" providerId="LiveId" clId="{ADA91257-6FF7-431C-9CDE-B9FF922B0176}" dt="2023-08-14T12:47:34.816" v="235" actId="123"/>
        <pc:sldMkLst>
          <pc:docMk/>
          <pc:sldMk cId="3442554297" sldId="262"/>
        </pc:sldMkLst>
        <pc:spChg chg="mod">
          <ac:chgData name="HP 14S" userId="bac3cd4010c62325" providerId="LiveId" clId="{ADA91257-6FF7-431C-9CDE-B9FF922B0176}" dt="2023-08-14T12:47:34.816" v="235" actId="123"/>
          <ac:spMkLst>
            <pc:docMk/>
            <pc:sldMk cId="3442554297" sldId="262"/>
            <ac:spMk id="2" creationId="{EE5C34BD-9D26-CCCD-F21F-CAE52CB9D856}"/>
          </ac:spMkLst>
        </pc:spChg>
      </pc:sldChg>
      <pc:sldChg chg="modSp mod modTransition">
        <pc:chgData name="HP 14S" userId="bac3cd4010c62325" providerId="LiveId" clId="{ADA91257-6FF7-431C-9CDE-B9FF922B0176}" dt="2023-08-14T12:47:43.007" v="236" actId="123"/>
        <pc:sldMkLst>
          <pc:docMk/>
          <pc:sldMk cId="3947363437" sldId="263"/>
        </pc:sldMkLst>
        <pc:spChg chg="mod">
          <ac:chgData name="HP 14S" userId="bac3cd4010c62325" providerId="LiveId" clId="{ADA91257-6FF7-431C-9CDE-B9FF922B0176}" dt="2023-08-14T12:47:43.007" v="236" actId="123"/>
          <ac:spMkLst>
            <pc:docMk/>
            <pc:sldMk cId="3947363437" sldId="263"/>
            <ac:spMk id="3" creationId="{CB68B683-FA55-4357-14C6-D8B6F77DADB3}"/>
          </ac:spMkLst>
        </pc:spChg>
      </pc:sldChg>
      <pc:sldChg chg="modSp mod modTransition">
        <pc:chgData name="HP 14S" userId="bac3cd4010c62325" providerId="LiveId" clId="{ADA91257-6FF7-431C-9CDE-B9FF922B0176}" dt="2023-08-14T12:48:09.552" v="237" actId="123"/>
        <pc:sldMkLst>
          <pc:docMk/>
          <pc:sldMk cId="542504431" sldId="264"/>
        </pc:sldMkLst>
        <pc:spChg chg="mod">
          <ac:chgData name="HP 14S" userId="bac3cd4010c62325" providerId="LiveId" clId="{ADA91257-6FF7-431C-9CDE-B9FF922B0176}" dt="2023-08-14T12:48:09.552" v="237" actId="123"/>
          <ac:spMkLst>
            <pc:docMk/>
            <pc:sldMk cId="542504431" sldId="264"/>
            <ac:spMk id="2" creationId="{EE5C34BD-9D26-CCCD-F21F-CAE52CB9D856}"/>
          </ac:spMkLst>
        </pc:spChg>
      </pc:sldChg>
      <pc:sldChg chg="modSp mod modTransition">
        <pc:chgData name="HP 14S" userId="bac3cd4010c62325" providerId="LiveId" clId="{ADA91257-6FF7-431C-9CDE-B9FF922B0176}" dt="2023-08-14T12:48:29.133" v="242" actId="20577"/>
        <pc:sldMkLst>
          <pc:docMk/>
          <pc:sldMk cId="1135340533" sldId="265"/>
        </pc:sldMkLst>
        <pc:spChg chg="mod">
          <ac:chgData name="HP 14S" userId="bac3cd4010c62325" providerId="LiveId" clId="{ADA91257-6FF7-431C-9CDE-B9FF922B0176}" dt="2023-08-14T12:48:29.133" v="242" actId="20577"/>
          <ac:spMkLst>
            <pc:docMk/>
            <pc:sldMk cId="1135340533" sldId="265"/>
            <ac:spMk id="2" creationId="{EE5C34BD-9D26-CCCD-F21F-CAE52CB9D856}"/>
          </ac:spMkLst>
        </pc:spChg>
      </pc:sldChg>
      <pc:sldChg chg="modSp mod modTransition">
        <pc:chgData name="HP 14S" userId="bac3cd4010c62325" providerId="LiveId" clId="{ADA91257-6FF7-431C-9CDE-B9FF922B0176}" dt="2023-08-14T12:52:11.856" v="266" actId="20577"/>
        <pc:sldMkLst>
          <pc:docMk/>
          <pc:sldMk cId="2202138232" sldId="266"/>
        </pc:sldMkLst>
        <pc:spChg chg="mod">
          <ac:chgData name="HP 14S" userId="bac3cd4010c62325" providerId="LiveId" clId="{ADA91257-6FF7-431C-9CDE-B9FF922B0176}" dt="2023-08-14T12:20:04.794" v="4" actId="20577"/>
          <ac:spMkLst>
            <pc:docMk/>
            <pc:sldMk cId="2202138232" sldId="266"/>
            <ac:spMk id="2" creationId="{DCAEEA3C-85DD-A0D7-3698-9F67C7FA1BAF}"/>
          </ac:spMkLst>
        </pc:spChg>
        <pc:spChg chg="mod">
          <ac:chgData name="HP 14S" userId="bac3cd4010c62325" providerId="LiveId" clId="{ADA91257-6FF7-431C-9CDE-B9FF922B0176}" dt="2023-08-14T12:52:11.856" v="266" actId="20577"/>
          <ac:spMkLst>
            <pc:docMk/>
            <pc:sldMk cId="2202138232" sldId="266"/>
            <ac:spMk id="3" creationId="{D800A0DC-0F75-ADC3-2158-085C258FEEB9}"/>
          </ac:spMkLst>
        </pc:spChg>
      </pc:sldChg>
      <pc:sldChg chg="modSp add mod modTransition">
        <pc:chgData name="HP 14S" userId="bac3cd4010c62325" providerId="LiveId" clId="{ADA91257-6FF7-431C-9CDE-B9FF922B0176}" dt="2023-08-14T12:48:58.469" v="244" actId="123"/>
        <pc:sldMkLst>
          <pc:docMk/>
          <pc:sldMk cId="3432289230" sldId="267"/>
        </pc:sldMkLst>
        <pc:spChg chg="mod">
          <ac:chgData name="HP 14S" userId="bac3cd4010c62325" providerId="LiveId" clId="{ADA91257-6FF7-431C-9CDE-B9FF922B0176}" dt="2023-08-14T12:23:12.695" v="28" actId="20577"/>
          <ac:spMkLst>
            <pc:docMk/>
            <pc:sldMk cId="3432289230" sldId="267"/>
            <ac:spMk id="2" creationId="{DCAEEA3C-85DD-A0D7-3698-9F67C7FA1BAF}"/>
          </ac:spMkLst>
        </pc:spChg>
        <pc:spChg chg="mod">
          <ac:chgData name="HP 14S" userId="bac3cd4010c62325" providerId="LiveId" clId="{ADA91257-6FF7-431C-9CDE-B9FF922B0176}" dt="2023-08-14T12:48:58.469" v="244" actId="123"/>
          <ac:spMkLst>
            <pc:docMk/>
            <pc:sldMk cId="3432289230" sldId="267"/>
            <ac:spMk id="3" creationId="{D800A0DC-0F75-ADC3-2158-085C258FEEB9}"/>
          </ac:spMkLst>
        </pc:spChg>
      </pc:sldChg>
      <pc:sldChg chg="delSp modSp new mod modTransition modClrScheme chgLayout">
        <pc:chgData name="HP 14S" userId="bac3cd4010c62325" providerId="LiveId" clId="{ADA91257-6FF7-431C-9CDE-B9FF922B0176}" dt="2023-08-14T12:49:49.858" v="253" actId="120"/>
        <pc:sldMkLst>
          <pc:docMk/>
          <pc:sldMk cId="903707854" sldId="268"/>
        </pc:sldMkLst>
        <pc:spChg chg="del">
          <ac:chgData name="HP 14S" userId="bac3cd4010c62325" providerId="LiveId" clId="{ADA91257-6FF7-431C-9CDE-B9FF922B0176}" dt="2023-08-14T12:24:40.470" v="32" actId="700"/>
          <ac:spMkLst>
            <pc:docMk/>
            <pc:sldMk cId="903707854" sldId="268"/>
            <ac:spMk id="2" creationId="{92C19754-E47D-D394-AB43-7424E38283F5}"/>
          </ac:spMkLst>
        </pc:spChg>
        <pc:spChg chg="mod ord">
          <ac:chgData name="HP 14S" userId="bac3cd4010c62325" providerId="LiveId" clId="{ADA91257-6FF7-431C-9CDE-B9FF922B0176}" dt="2023-08-14T12:49:49.858" v="253" actId="120"/>
          <ac:spMkLst>
            <pc:docMk/>
            <pc:sldMk cId="903707854" sldId="268"/>
            <ac:spMk id="3" creationId="{BAF8C6F6-AAB7-BF56-D817-7C29074CC6E3}"/>
          </ac:spMkLst>
        </pc:spChg>
      </pc:sldChg>
      <pc:sldChg chg="addSp modSp new mod modTransition modClrScheme chgLayout">
        <pc:chgData name="HP 14S" userId="bac3cd4010c62325" providerId="LiveId" clId="{ADA91257-6FF7-431C-9CDE-B9FF922B0176}" dt="2023-08-14T12:49:58.248" v="254" actId="123"/>
        <pc:sldMkLst>
          <pc:docMk/>
          <pc:sldMk cId="3504083889" sldId="269"/>
        </pc:sldMkLst>
        <pc:spChg chg="add mod">
          <ac:chgData name="HP 14S" userId="bac3cd4010c62325" providerId="LiveId" clId="{ADA91257-6FF7-431C-9CDE-B9FF922B0176}" dt="2023-08-14T12:35:49.231" v="92" actId="20577"/>
          <ac:spMkLst>
            <pc:docMk/>
            <pc:sldMk cId="3504083889" sldId="269"/>
            <ac:spMk id="2" creationId="{0185474E-66FE-7BED-808F-AC684476BA54}"/>
          </ac:spMkLst>
        </pc:spChg>
        <pc:spChg chg="add mod">
          <ac:chgData name="HP 14S" userId="bac3cd4010c62325" providerId="LiveId" clId="{ADA91257-6FF7-431C-9CDE-B9FF922B0176}" dt="2023-08-14T12:49:58.248" v="254" actId="123"/>
          <ac:spMkLst>
            <pc:docMk/>
            <pc:sldMk cId="3504083889" sldId="269"/>
            <ac:spMk id="3" creationId="{7FE46093-FFFD-D2BF-E282-E99C80A383D2}"/>
          </ac:spMkLst>
        </pc:spChg>
      </pc:sldChg>
      <pc:sldChg chg="modSp new mod modTransition">
        <pc:chgData name="HP 14S" userId="bac3cd4010c62325" providerId="LiveId" clId="{ADA91257-6FF7-431C-9CDE-B9FF922B0176}" dt="2023-08-14T12:50:20.584" v="258" actId="120"/>
        <pc:sldMkLst>
          <pc:docMk/>
          <pc:sldMk cId="710958804" sldId="270"/>
        </pc:sldMkLst>
        <pc:spChg chg="mod">
          <ac:chgData name="HP 14S" userId="bac3cd4010c62325" providerId="LiveId" clId="{ADA91257-6FF7-431C-9CDE-B9FF922B0176}" dt="2023-08-14T12:38:22.293" v="151" actId="1076"/>
          <ac:spMkLst>
            <pc:docMk/>
            <pc:sldMk cId="710958804" sldId="270"/>
            <ac:spMk id="2" creationId="{C954DC7B-E881-CC25-A89B-C91885DFD6CD}"/>
          </ac:spMkLst>
        </pc:spChg>
        <pc:spChg chg="mod">
          <ac:chgData name="HP 14S" userId="bac3cd4010c62325" providerId="LiveId" clId="{ADA91257-6FF7-431C-9CDE-B9FF922B0176}" dt="2023-08-14T12:50:20.584" v="258" actId="120"/>
          <ac:spMkLst>
            <pc:docMk/>
            <pc:sldMk cId="710958804" sldId="270"/>
            <ac:spMk id="3" creationId="{8C1C66E9-339F-B808-FF40-B141964CD4FA}"/>
          </ac:spMkLst>
        </pc:spChg>
      </pc:sldChg>
      <pc:sldChg chg="addSp delSp modSp new mod modTransition modClrScheme chgLayout">
        <pc:chgData name="HP 14S" userId="bac3cd4010c62325" providerId="LiveId" clId="{ADA91257-6FF7-431C-9CDE-B9FF922B0176}" dt="2023-08-14T12:50:32.788" v="261" actId="120"/>
        <pc:sldMkLst>
          <pc:docMk/>
          <pc:sldMk cId="1995630858" sldId="271"/>
        </pc:sldMkLst>
        <pc:spChg chg="del">
          <ac:chgData name="HP 14S" userId="bac3cd4010c62325" providerId="LiveId" clId="{ADA91257-6FF7-431C-9CDE-B9FF922B0176}" dt="2023-08-14T12:41:45.437" v="178" actId="700"/>
          <ac:spMkLst>
            <pc:docMk/>
            <pc:sldMk cId="1995630858" sldId="271"/>
            <ac:spMk id="2" creationId="{71C7F815-0F49-B562-5680-D0CB3F10A8C3}"/>
          </ac:spMkLst>
        </pc:spChg>
        <pc:spChg chg="del">
          <ac:chgData name="HP 14S" userId="bac3cd4010c62325" providerId="LiveId" clId="{ADA91257-6FF7-431C-9CDE-B9FF922B0176}" dt="2023-08-14T12:41:45.437" v="178" actId="700"/>
          <ac:spMkLst>
            <pc:docMk/>
            <pc:sldMk cId="1995630858" sldId="271"/>
            <ac:spMk id="3" creationId="{9DE789C2-7618-A5A3-119A-474B70CEDC49}"/>
          </ac:spMkLst>
        </pc:spChg>
        <pc:spChg chg="add mod">
          <ac:chgData name="HP 14S" userId="bac3cd4010c62325" providerId="LiveId" clId="{ADA91257-6FF7-431C-9CDE-B9FF922B0176}" dt="2023-08-14T12:50:32.788" v="261" actId="120"/>
          <ac:spMkLst>
            <pc:docMk/>
            <pc:sldMk cId="1995630858" sldId="271"/>
            <ac:spMk id="4" creationId="{7287711B-4B18-50F3-3984-43CE11DA9DE9}"/>
          </ac:spMkLst>
        </pc:spChg>
      </pc:sldChg>
      <pc:sldChg chg="modSp add mod modTransition">
        <pc:chgData name="HP 14S" userId="bac3cd4010c62325" providerId="LiveId" clId="{ADA91257-6FF7-431C-9CDE-B9FF922B0176}" dt="2023-08-14T12:45:33.235" v="224"/>
        <pc:sldMkLst>
          <pc:docMk/>
          <pc:sldMk cId="342241903" sldId="272"/>
        </pc:sldMkLst>
        <pc:spChg chg="mod">
          <ac:chgData name="HP 14S" userId="bac3cd4010c62325" providerId="LiveId" clId="{ADA91257-6FF7-431C-9CDE-B9FF922B0176}" dt="2023-08-14T12:44:23.985" v="206" actId="1076"/>
          <ac:spMkLst>
            <pc:docMk/>
            <pc:sldMk cId="342241903" sldId="272"/>
            <ac:spMk id="4" creationId="{7287711B-4B18-50F3-3984-43CE11DA9D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34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3314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07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484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57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1812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34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497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0204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309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52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A9F6E4-41C6-4CBE-8DDD-C1348B4105BE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08D532-4786-4FC4-8028-FAE9A599817C}" type="slidenum">
              <a:rPr lang="en-ID" smtClean="0"/>
              <a:t>‹#›</a:t>
            </a:fld>
            <a:endParaRPr lang="en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98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17F8B-9737-E915-FF14-BB442E996F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BAB 5. KEBIJAKAN FISKAL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C5D57-2E46-8301-66EE-95B21FD565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ID" dirty="0"/>
              <a:t>EREKONOMIAN ISLAM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22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5C34BD-9D26-CCCD-F21F-CAE52CB9D856}"/>
              </a:ext>
            </a:extLst>
          </p:cNvPr>
          <p:cNvSpPr txBox="1"/>
          <p:nvPr/>
        </p:nvSpPr>
        <p:spPr>
          <a:xfrm>
            <a:off x="264695" y="360948"/>
            <a:ext cx="1150218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Jika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dilihat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perbandingan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jumlah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penerimaan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jumlah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dapat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dibedakan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menjadi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empat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jenis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: </a:t>
            </a:r>
          </a:p>
          <a:p>
            <a:pPr algn="just"/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1)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Seimbang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seimbang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menyusun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sama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penerimaan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2)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Defisit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defisit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cara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menyusun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lebih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daripada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penerimaan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3)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Surplus.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surplus,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cara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menyusun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lebih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kecil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penerimaan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4)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Dinamis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dinamis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cara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terus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menambah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jumlah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penerimaan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sehingga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semakin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lama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semakin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(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tidak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statis)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</p:txBody>
      </p:sp>
    </p:spTree>
    <p:extLst>
      <p:ext uri="{BB962C8B-B14F-4D97-AF65-F5344CB8AC3E}">
        <p14:creationId xmlns:p14="http://schemas.microsoft.com/office/powerpoint/2010/main" val="11353405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EA3C-85DD-A0D7-3698-9F67C7FA1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Zakat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A0DC-0F75-ADC3-2158-085C258FE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komponen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utama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keuangan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publik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sekaligus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utama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Islam.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bersifat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wajib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seluruh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umat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Islam.Sumber-sumber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keuangan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pemerintah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luar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ditentukan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sepanjang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bertentangan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ketentuan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syariah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Sumber-sumber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keuangan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baru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dibentuk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setelah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melalui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proses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kajian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fikih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mempertimbangkan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ketentuan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ketentuan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Al-Quran an Hadis.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sesungguhnya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instrumen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Islami yang sangat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luar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biasa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potensinya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Potensi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digarap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sumber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pendanaan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sangat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besar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sehingga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kekuatan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pendorong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pemberdayaan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umat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pemerataan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pendapatan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Ujung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semua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bermuara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meningkatnya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perekonomian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bangsa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02138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EEA3C-85DD-A0D7-3698-9F67C7FA1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zakat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0A0DC-0F75-ADC3-2158-085C258FE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Tujuan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utama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berdasarkan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sudut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pandang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menciptakan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distribusi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pendapatan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lebih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merata.Dalam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konvensional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unsur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utama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unsur-unsur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berasal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berbagai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jenis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pajak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sumber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penerimaan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pemerinta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unsur-unsur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berkaitan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variabel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pengeluaran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pemerintah.Tidak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konvensional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dimana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pemerintahan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memengaruhi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perekonomian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melalui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insentif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pajak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maupun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besarnya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‘tax base’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perekonomian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maka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segala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ketentuan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tentang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besarnya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‘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tarif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’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sudah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ditentukan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berdasarkan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petunjuk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Rasulullah. Oleh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karena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berbeda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perpajakan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22892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8C6F6-AAB7-BF56-D817-7C29074CC6E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5527" y="290945"/>
            <a:ext cx="11665527" cy="6276110"/>
          </a:xfrm>
        </p:spPr>
        <p:txBody>
          <a:bodyPr>
            <a:normAutofit lnSpcReduction="10000"/>
          </a:bodyPr>
          <a:lstStyle/>
          <a:p>
            <a:pPr algn="just"/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Pada zaman Rasulullah,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sistem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manajemen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oleh amil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dibagi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beberapa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yaitu:Katabah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mencatat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para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wajib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zakatHasabah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menaksir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menghitung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Jubah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menarik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mengambil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para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muzaki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Kahazanah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menghimpun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memelihara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zakatQasamah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menyalurkan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mustahik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Hanya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dua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oleh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lembaga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pengelola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di Indonesia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menghimpun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/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memelihara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menyalurkan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mustahik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pPr algn="just"/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Ziswa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unsur-unsur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terkandung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Unsur-unsur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bersifat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wajib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pula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bersifat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sukarela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sedekah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infak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wakaf.Dalam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konsep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Islam,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kebijaksanaan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bertujuan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mengembangkan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masyarakat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didasarkan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distribusi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kekayaan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berimbang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menempatkan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nilai-nilai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material dan spiritual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tinggat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</a:p>
          <a:p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Ziswa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merupakanunsur-unsur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terkandung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Unsur-unsur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tersebut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bersifat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wajib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pula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bersifat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sukarela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sedekah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infak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wakaf.Dalam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konsep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Islam,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kebijaksanaan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bertujuan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mengembangkan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suatu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masyarakat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didasarkan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distribusi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kekayaan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berimbang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menempatkan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nilai-nilai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material dan spiritual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tinggat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n-ID" dirty="0"/>
            </a:b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37078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5474E-66FE-7BED-808F-AC684476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Kebijakan</a:t>
            </a:r>
            <a:r>
              <a:rPr lang="en-US" dirty="0"/>
              <a:t> fiscal masa Rasulullah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46093-FFFD-D2BF-E282-E99C80A38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masa Rasulullah juga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sudah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terdapat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jizyah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pajak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dibayarkan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oleh orang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nonmuslim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khususnya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ahli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kitab,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jaminan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perlindungan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jiwa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properti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ibadah,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bebas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nilai-nilai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wajib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militer.Tujuannya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adalah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kebersamaan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menanggung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beban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negara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bertugas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memberikan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perlindungan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keamanan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tempat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tinggal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mereka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juga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dorongan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kaum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kafir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masuk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Islam</a:t>
            </a:r>
            <a:r>
              <a:rPr lang="en-US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Segala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Rasulullah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awal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masa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pemerinthan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berdasarkan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keikhlasan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sebagai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dakwah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Umumnya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para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sahabat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meminta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balasan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meterial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segala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kegiatan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mereka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dakwah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teresebut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04083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DC7B-E881-CC25-A89B-C91885DFD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73" y="789708"/>
            <a:ext cx="9720072" cy="1039091"/>
          </a:xfrm>
        </p:spPr>
        <p:txBody>
          <a:bodyPr/>
          <a:lstStyle/>
          <a:p>
            <a:r>
              <a:rPr lang="en-US" dirty="0" err="1"/>
              <a:t>Kebijakan</a:t>
            </a:r>
            <a:r>
              <a:rPr lang="en-US" dirty="0"/>
              <a:t> fiscal masa </a:t>
            </a:r>
            <a:r>
              <a:rPr lang="en-US" dirty="0" err="1"/>
              <a:t>sahabat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66E9-339F-B808-FF40-B141964CD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898072"/>
            <a:ext cx="11152909" cy="4765964"/>
          </a:xfrm>
        </p:spPr>
        <p:txBody>
          <a:bodyPr>
            <a:normAutofit fontScale="85000" lnSpcReduction="20000"/>
          </a:bodyPr>
          <a:lstStyle/>
          <a:p>
            <a:r>
              <a:rPr lang="en-ID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Khalifah Abu Bakar Ash-</a:t>
            </a:r>
            <a:r>
              <a:rPr lang="en-ID" b="1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Shidiq</a:t>
            </a:r>
            <a:r>
              <a:rPr lang="en-ID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(51 SH-13H/573-634 M)</a:t>
            </a:r>
            <a:br>
              <a:rPr lang="en-ID" dirty="0"/>
            </a:b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Langkah Abu Bakar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menyempurkan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Islam 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Perhatian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keakuratan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perhitungan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zakat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Pengembangan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pembangunan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baitulmal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penanggung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jawab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baitulmal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Menerapkan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konsep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balance budget policy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baitulmal.Khalifah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Umar Bin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Khatab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(40 SH-23 H/ M)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Mengelompokan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pendapatan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negara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4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bagian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:Zakat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Ushr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Pendistribusian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lokal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jika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berlebihan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disimpan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Khums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Shadaqah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(fakir miskin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kesejahteraan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rakyat)</a:t>
            </a:r>
            <a:r>
              <a:rPr lang="en-ID" dirty="0">
                <a:solidFill>
                  <a:srgbClr val="444444"/>
                </a:solidFill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Kharaj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Fay, Jizya,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Ushr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Sewa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Tetap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 Dana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Pensiun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Dana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pinjaman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)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Pendapatan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semua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sumber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Pekerja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pemelihara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terlantar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dana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endParaRPr lang="en-ID" b="0" i="0" dirty="0">
              <a:solidFill>
                <a:srgbClr val="444444"/>
              </a:solidFill>
              <a:effectLst/>
              <a:latin typeface="Open Sans" panose="020B0606030504020204" pitchFamily="34" charset="0"/>
            </a:endParaRPr>
          </a:p>
          <a:p>
            <a:r>
              <a:rPr lang="en-ID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Khalifah Usman Bin </a:t>
            </a:r>
            <a:r>
              <a:rPr lang="en-ID" b="1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Affan</a:t>
            </a:r>
            <a:r>
              <a:rPr lang="en-ID" b="1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(47 SH-35 H/577-656 M)</a:t>
            </a:r>
            <a:br>
              <a:rPr lang="en-ID" dirty="0"/>
            </a:b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Usman : Pembangunan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pengairanPembentukan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organisasi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kepolisian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menjaga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keamanan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perdangan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Pembangunan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gedung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pengadilan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guna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penegakan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hukum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pembagian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luas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milik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raja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individu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hasilnya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mengalami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peningkatan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bila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dibandingkan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masa Umar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9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juta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menjadi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50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juta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dirham.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Selama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enam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tahun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terakhir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dari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pemerintahan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usaman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situasi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politik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negara sangat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kacau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Kepercayaan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terhadap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pemerintah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Usman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mulai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berkurang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puncaknya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rumah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Usman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dikepung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beliau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dibunuh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usia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82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tahun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Khalifah Ali Bin Abi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TalibBeberapa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perubahan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dilakukan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masa Ali :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Pendistribusian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seluruh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pendapatan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baitulmal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berbeda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dengan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Umar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menyisihkan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cadanganPengeluaran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angkatan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laut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dihilangkan</a:t>
            </a:r>
            <a:r>
              <a:rPr lang="en-ID" dirty="0">
                <a:solidFill>
                  <a:srgbClr val="444444"/>
                </a:solidFill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Adanya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pengetatan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anggaran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109588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87711B-4B18-50F3-3984-43CE11DA9DE9}"/>
              </a:ext>
            </a:extLst>
          </p:cNvPr>
          <p:cNvSpPr txBox="1"/>
          <p:nvPr/>
        </p:nvSpPr>
        <p:spPr>
          <a:xfrm>
            <a:off x="512619" y="566678"/>
            <a:ext cx="1111134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hanya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menaruh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perhatian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pendapatan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pembelaan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negara,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tetapi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juga pada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pilihan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berbagai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intrumen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perpejakan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pola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pembelanjaan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negara. Cara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berbeda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menaikan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dan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membelanjakan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anggaran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dampak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berbeda.Al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-Quran dan As-Sunnah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memiliki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panduan-panduan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pokok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kebijaksanaan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fiskalIslam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menyukai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pembelanjaan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yang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tidak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terkendali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Israf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atau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berlebih-lebihan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dilarang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secara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keras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dalam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Al-Qur’an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maupun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Sunnah.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Larangan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berlaku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baik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untuk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individu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maupun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negara.Kebijasanaan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fiskal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harus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mampu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memenuhi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sasaran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dasar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sebuah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tatanan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sosioekonomi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Islami.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Yaitu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terpenuhi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ID" b="0" i="0" dirty="0" err="1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kesejahteraan</a:t>
            </a:r>
            <a:r>
              <a:rPr lang="en-ID" b="0" i="0" dirty="0">
                <a:solidFill>
                  <a:srgbClr val="444444"/>
                </a:solidFill>
                <a:effectLst/>
                <a:latin typeface="Open Sans" panose="020B0606030504020204" pitchFamily="34" charset="0"/>
              </a:rPr>
              <a:t> material dan spiritual.</a:t>
            </a:r>
            <a:br>
              <a:rPr lang="en-ID" dirty="0"/>
            </a:b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956308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87711B-4B18-50F3-3984-43CE11DA9DE9}"/>
              </a:ext>
            </a:extLst>
          </p:cNvPr>
          <p:cNvSpPr txBox="1"/>
          <p:nvPr/>
        </p:nvSpPr>
        <p:spPr>
          <a:xfrm>
            <a:off x="2660073" y="2705725"/>
            <a:ext cx="87976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/>
              <a:t>TERIMA KASIH</a:t>
            </a:r>
            <a:endParaRPr lang="en-ID" sz="8800" dirty="0"/>
          </a:p>
        </p:txBody>
      </p:sp>
    </p:spTree>
    <p:extLst>
      <p:ext uri="{BB962C8B-B14F-4D97-AF65-F5344CB8AC3E}">
        <p14:creationId xmlns:p14="http://schemas.microsoft.com/office/powerpoint/2010/main" val="34224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27D92-D052-6B99-5E97-B45B2E4AD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PENGERTIAN KEBIJAKAN FISKAL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BA591-D7C6-3313-1A91-729179DDB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084831"/>
            <a:ext cx="9720071" cy="4773169"/>
          </a:xfrm>
        </p:spPr>
        <p:txBody>
          <a:bodyPr>
            <a:normAutofit/>
          </a:bodyPr>
          <a:lstStyle/>
          <a:p>
            <a:pPr algn="just"/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langkah-langkah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mengelola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perpajakan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atau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penggunaan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instru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men-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instrumen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mempengaruhi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bekerjanya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agar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memaksimumkan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kesejahteraan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sering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didefinisikan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pengelolaan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mempengaruhi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perekonomian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termasuk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perpajakan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dipungut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dihimpun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pembayaran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transfer,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pembelian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barangbarang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dan Jasa-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jasa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oleh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serta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ukuran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defisit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pembiayaan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,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mencakup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semua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level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pemerintahan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79745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BD33719-A50A-F1AC-190F-86B63BD56C9D}"/>
              </a:ext>
            </a:extLst>
          </p:cNvPr>
          <p:cNvSpPr txBox="1"/>
          <p:nvPr/>
        </p:nvSpPr>
        <p:spPr>
          <a:xfrm>
            <a:off x="284747" y="487025"/>
            <a:ext cx="116225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Undang-Undang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Nomor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17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Tahun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2003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tentang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keuangan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Negara, </a:t>
            </a:r>
          </a:p>
          <a:p>
            <a:pPr algn="just"/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yang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menyebutkan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bahwa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presiden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memberikan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kuasa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pengelolaan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keuangan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kekayaan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negara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kepada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Menteri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Keuangan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selaku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pengelola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dan wakil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pemilikan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kekayaan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negara yang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dipisahkan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Instrumen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penerimaan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tertuang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APBN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rencana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operasi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keuangan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.</a:t>
            </a:r>
          </a:p>
          <a:p>
            <a:pPr algn="just"/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1)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Peningkatan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penerimaan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karena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perubahan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tarif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berpengaruh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pada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2)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berpengaruh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pada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stimulasi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pada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perekonomian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melalui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dampaknya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terhadap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sisi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agregat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</a:p>
          <a:p>
            <a:pPr algn="just"/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3)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Politik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(surplus,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berimbang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atau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defisit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)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respon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atas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kondisi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serta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4)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Strategi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pembiayaan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pengelolaan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hutang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(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</a:p>
          <a:p>
            <a:pPr algn="just"/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Penyususan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APBN,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Direktorat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Jendral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6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600" b="0" i="0" dirty="0">
                <a:solidFill>
                  <a:srgbClr val="000000"/>
                </a:solidFill>
                <a:effectLst/>
                <a:latin typeface="ff3"/>
              </a:rPr>
              <a:t>). 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641985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0CF5-26B1-83A4-19A9-74BC6433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93879"/>
            <a:ext cx="9720072" cy="1499616"/>
          </a:xfrm>
        </p:spPr>
        <p:txBody>
          <a:bodyPr/>
          <a:lstStyle/>
          <a:p>
            <a:r>
              <a:rPr lang="en-US" dirty="0"/>
              <a:t>TUJUAN KEBIJAKAN FISKAL 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9C5B8-BD49-1007-2A40-EEE4CD0D5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36500"/>
            <a:ext cx="10572127" cy="4932946"/>
          </a:xfrm>
        </p:spPr>
        <p:txBody>
          <a:bodyPr>
            <a:normAutofit fontScale="92500"/>
          </a:bodyPr>
          <a:lstStyle/>
          <a:p>
            <a:pPr algn="just"/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1.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2"/>
              </a:rPr>
              <a:t>Pertumbuhan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 Ekonomi </a:t>
            </a:r>
          </a:p>
          <a:p>
            <a:pPr algn="just"/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Mencapai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tingkat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pertumbuhan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tinggi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salah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satu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tujuan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utama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Perekonomian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baik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membuat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kebutuhan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belanja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pada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negara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menjadi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lancar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. 3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faktor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menghambat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pertumbuhan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SDM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tidak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kompeten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, SDA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tidak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tersedia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kecukupan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yang di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butuhkan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tentunya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perkembangan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laju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terhambat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tidak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memiliki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teknologi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memadai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rendahnya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tingkatan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ilmu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pengetahuan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maka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perkembangan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mereka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jauh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tertinggal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oleh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bangsa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lainnya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Maka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itu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pertumbuhan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salah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satunya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meningkatkan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SDM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serta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memperluas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lapangan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pekerjaan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mengurangi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tingkat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Pengangguran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serta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Tindakan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kriminal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akibat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3"/>
              </a:rPr>
              <a:t>.</a:t>
            </a: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69856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8BF7C1-2EC2-50A8-7CC1-8558D8292E75}"/>
              </a:ext>
            </a:extLst>
          </p:cNvPr>
          <p:cNvSpPr txBox="1"/>
          <p:nvPr/>
        </p:nvSpPr>
        <p:spPr>
          <a:xfrm>
            <a:off x="232611" y="517803"/>
            <a:ext cx="1172677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2.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2"/>
              </a:rPr>
              <a:t>Mendorong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2"/>
              </a:rPr>
              <a:t>Investasi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. 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Di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indonesia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sendiri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pemerintahannya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mendorong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peningkatan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investasi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lewat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sektor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manufaktur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industri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produk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substitusi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impor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berorientasi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ekspor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padat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karya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berbasis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teknologi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tinggi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Cara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indonesia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meningkatkan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investasi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meningkatkan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investasi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a.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4"/>
              </a:rPr>
              <a:t>Tax holiday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sebuah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fasilitas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perpajakan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berlaku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berguna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perusahaan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baru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saja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berdiri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diberikan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sebuah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kebebasan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pembayaran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penghasilan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badan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waktu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ditentukan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b.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4"/>
              </a:rPr>
              <a:t>Tax allowance tax allowance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pengurangan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dihitung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berdasarkan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jumlah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investasi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ditanamkan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c.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4"/>
              </a:rPr>
              <a:t>Super deduction tax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insentif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diberikan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kepada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industri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terlibat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program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pendidikan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vokasi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meliputi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kegiatan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penelitian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pengembangan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menghasilkan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inovasi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baru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</p:txBody>
      </p:sp>
    </p:spTree>
    <p:extLst>
      <p:ext uri="{BB962C8B-B14F-4D97-AF65-F5344CB8AC3E}">
        <p14:creationId xmlns:p14="http://schemas.microsoft.com/office/powerpoint/2010/main" val="15481221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8BF7C1-2EC2-50A8-7CC1-8558D8292E75}"/>
              </a:ext>
            </a:extLst>
          </p:cNvPr>
          <p:cNvSpPr txBox="1"/>
          <p:nvPr/>
        </p:nvSpPr>
        <p:spPr>
          <a:xfrm>
            <a:off x="232611" y="553454"/>
            <a:ext cx="1172677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d.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6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Hingga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pengendalian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impor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Pengendali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impor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investasi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cara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mengatur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masuknya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barang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impor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seluruh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wilayah Indonesia.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suatu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pengendali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impor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melindungi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seluruh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aktivitas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di negara,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baik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pengamanan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pembayaran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penghematan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penggunaan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devisa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melindungi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produsen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impor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tidak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sewajarnya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juga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melindungi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seluruh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kepentingan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masyarakat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luas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konsumen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</p:txBody>
      </p:sp>
    </p:spTree>
    <p:extLst>
      <p:ext uri="{BB962C8B-B14F-4D97-AF65-F5344CB8AC3E}">
        <p14:creationId xmlns:p14="http://schemas.microsoft.com/office/powerpoint/2010/main" val="2727225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5C34BD-9D26-CCCD-F21F-CAE52CB9D856}"/>
              </a:ext>
            </a:extLst>
          </p:cNvPr>
          <p:cNvSpPr txBox="1"/>
          <p:nvPr/>
        </p:nvSpPr>
        <p:spPr>
          <a:xfrm>
            <a:off x="264695" y="481263"/>
            <a:ext cx="1150218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3.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7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2"/>
              </a:rPr>
              <a:t>Meningkatkan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  <a:r>
              <a:rPr lang="en-ID" sz="2800" b="0" i="0" dirty="0" err="1">
                <a:solidFill>
                  <a:srgbClr val="000000"/>
                </a:solidFill>
                <a:effectLst/>
                <a:latin typeface="ff2"/>
              </a:rPr>
              <a:t>Pertanian</a:t>
            </a:r>
            <a:r>
              <a:rPr lang="en-ID" sz="2800" b="0" i="0" dirty="0">
                <a:solidFill>
                  <a:srgbClr val="000000"/>
                </a:solidFill>
                <a:effectLst/>
                <a:latin typeface="ff2"/>
              </a:rPr>
              <a:t>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memberi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dampak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juga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bermnfaat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juga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positif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pembangunan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pertanian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Oleh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karena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diharapkan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dapat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mengambil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agar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bisa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mendorong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pembangunan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sektor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pertanian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dikarenakan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sebagaian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warga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negara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indonesia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berkerja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pada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sektor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pertanian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perdesaan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level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penghasilan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atau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upah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relatif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rendah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</a:t>
            </a:r>
          </a:p>
          <a:p>
            <a:pPr algn="just"/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negara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agraris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negara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kita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negara Indonesia,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sektor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pertanian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sangatlah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sangat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penting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mendorong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perekonomian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nasional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salah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satunya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penyedia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bahan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sandang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papan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bagi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seluruh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rakyat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indonesia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salah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satu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penghasil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komoditas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ekspor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non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migas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menarik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devisa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Namun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sangat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disayangkan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sekali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penghargaan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masyarakat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maupun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terhadap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sektor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pertanian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relatif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rendah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dibandingkan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sektor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lain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seperti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pertambangan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juga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perindustrian</a:t>
            </a:r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425542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1370-EA9C-8108-71F9-4172C7C42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BENTUK KEBIJAKAN FISKAL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8B683-FA55-4357-14C6-D8B6F77DA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958" y="1900990"/>
            <a:ext cx="11069052" cy="4371794"/>
          </a:xfrm>
        </p:spPr>
        <p:txBody>
          <a:bodyPr>
            <a:normAutofit/>
          </a:bodyPr>
          <a:lstStyle/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dirty="0">
                <a:solidFill>
                  <a:srgbClr val="000000"/>
                </a:solidFill>
                <a:latin typeface="ff3"/>
              </a:rPr>
              <a:t>1. </a:t>
            </a:r>
            <a:r>
              <a:rPr lang="en-ID" sz="2400" dirty="0" err="1">
                <a:solidFill>
                  <a:srgbClr val="000000"/>
                </a:solidFill>
                <a:latin typeface="ff3"/>
              </a:rPr>
              <a:t>P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enstabil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otomatik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bentuk-bentuk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sedang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berlaku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secara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otomatik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cenderung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menimbulkan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kestabilan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kegiatan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Penstabil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otomatik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perpajakan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progresif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proporsional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harga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minimum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asuransi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pengangguran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progresif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proporsional</a:t>
            </a:r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biasanya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digunakan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memungut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pendapatan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individu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dipraktikkan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hampir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semua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negara. Pada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pendapatan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sangat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rendah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pendapatan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seseorang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tidak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perlu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membayar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Akan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tetapi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semakin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tinggi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pendapatan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semakin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dikenakan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atas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tambahan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pendapatan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diperoleh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Di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beberapa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negara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proporsional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biasanya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digunakan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memungut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atas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keuntungan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perusahaan-perusahaan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korporat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harus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dibayar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proporsional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keuntungan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diperoleh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47363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5C34BD-9D26-CCCD-F21F-CAE52CB9D856}"/>
              </a:ext>
            </a:extLst>
          </p:cNvPr>
          <p:cNvSpPr txBox="1"/>
          <p:nvPr/>
        </p:nvSpPr>
        <p:spPr>
          <a:xfrm>
            <a:off x="264695" y="360948"/>
            <a:ext cx="1150218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2.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fiskal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diskresioner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langkah-langkah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dalam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bidang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perpajakan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secara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khusus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membuat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perubahan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atas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mengatasi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masalah-masalah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dihadapi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Penstabil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otomatik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adalah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perpajakan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progresif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proporsional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harga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minimum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sistem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asuransi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pengangguran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progresif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pajak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proporsional</a:t>
            </a:r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endParaRPr lang="en-ID" sz="2400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Jika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ditinjau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sisi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teori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ada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tiga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macam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: 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1)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pembiayaan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fungsional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(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4"/>
              </a:rPr>
              <a:t>functional finance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),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mengatur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melihat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akibat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tidak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langsung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terhadap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pendapatan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nasional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bertujuan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meningkatkan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kesempatan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kerja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2)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pengelolaan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(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4"/>
              </a:rPr>
              <a:t>the finance budget approach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),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mengatur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perpajakan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,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pinjaman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untuk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mencapai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</a:p>
          <a:p>
            <a:pPr algn="just"/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ekonomi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mantap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. </a:t>
            </a:r>
          </a:p>
          <a:p>
            <a:pPr algn="just"/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3)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stabilisasi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anggaran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otomatis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(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4"/>
              </a:rPr>
              <a:t>the stabilizing budget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),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yaitu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kebijakan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yang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mengatur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pengeluaran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pemerintah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dengan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melihat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besarnya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biaya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dan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manfaat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dari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</a:t>
            </a:r>
            <a:r>
              <a:rPr lang="en-ID" sz="2400" b="0" i="0" dirty="0" err="1">
                <a:solidFill>
                  <a:srgbClr val="000000"/>
                </a:solidFill>
                <a:effectLst/>
                <a:latin typeface="ff3"/>
              </a:rPr>
              <a:t>berbagai</a:t>
            </a:r>
            <a:r>
              <a:rPr lang="en-ID" sz="2400" b="0" i="0" dirty="0">
                <a:solidFill>
                  <a:srgbClr val="000000"/>
                </a:solidFill>
                <a:effectLst/>
                <a:latin typeface="ff3"/>
              </a:rPr>
              <a:t> program.</a:t>
            </a: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  <a:p>
            <a:pPr algn="just"/>
            <a:endParaRPr lang="en-ID" b="0" i="0" dirty="0">
              <a:solidFill>
                <a:srgbClr val="000000"/>
              </a:solidFill>
              <a:effectLst/>
              <a:latin typeface="ff3"/>
            </a:endParaRPr>
          </a:p>
        </p:txBody>
      </p:sp>
    </p:spTree>
    <p:extLst>
      <p:ext uri="{BB962C8B-B14F-4D97-AF65-F5344CB8AC3E}">
        <p14:creationId xmlns:p14="http://schemas.microsoft.com/office/powerpoint/2010/main" val="5425044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2203</TotalTime>
  <Words>1909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ff2</vt:lpstr>
      <vt:lpstr>ff3</vt:lpstr>
      <vt:lpstr>ff4</vt:lpstr>
      <vt:lpstr>ff6</vt:lpstr>
      <vt:lpstr>ff7</vt:lpstr>
      <vt:lpstr>Open Sans</vt:lpstr>
      <vt:lpstr>Tw Cen MT</vt:lpstr>
      <vt:lpstr>Tw Cen MT Condensed</vt:lpstr>
      <vt:lpstr>Wingdings 3</vt:lpstr>
      <vt:lpstr>Integral</vt:lpstr>
      <vt:lpstr>BAB 5. KEBIJAKAN FISKAL</vt:lpstr>
      <vt:lpstr>PENGERTIAN KEBIJAKAN FISKAL</vt:lpstr>
      <vt:lpstr>PowerPoint Presentation</vt:lpstr>
      <vt:lpstr>TUJUAN KEBIJAKAN FISKAL :</vt:lpstr>
      <vt:lpstr>PowerPoint Presentation</vt:lpstr>
      <vt:lpstr>PowerPoint Presentation</vt:lpstr>
      <vt:lpstr>PowerPoint Presentation</vt:lpstr>
      <vt:lpstr>BENTUK KEBIJAKAN FISKAL </vt:lpstr>
      <vt:lpstr>PowerPoint Presentation</vt:lpstr>
      <vt:lpstr>PowerPoint Presentation</vt:lpstr>
      <vt:lpstr>Zakat</vt:lpstr>
      <vt:lpstr>Tujuan zakat</vt:lpstr>
      <vt:lpstr>PowerPoint Presentation</vt:lpstr>
      <vt:lpstr>Kebijakan fiscal masa Rasulullah</vt:lpstr>
      <vt:lpstr>Kebijakan fiscal masa sahabat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5. KEBIJAKAN FISKAL</dc:title>
  <dc:creator>HP 14S</dc:creator>
  <cp:lastModifiedBy>Muhammad Arif Rakhman</cp:lastModifiedBy>
  <cp:revision>2</cp:revision>
  <dcterms:created xsi:type="dcterms:W3CDTF">2023-08-11T12:42:36Z</dcterms:created>
  <dcterms:modified xsi:type="dcterms:W3CDTF">2023-08-18T11:22:21Z</dcterms:modified>
</cp:coreProperties>
</file>